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693400" cy="6121400"/>
  <p:notesSz cx="10693400" cy="6121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78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1897634"/>
            <a:ext cx="9089390" cy="1285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427984"/>
            <a:ext cx="7485380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4841" y="5205660"/>
            <a:ext cx="573003" cy="14629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9499" y="0"/>
            <a:ext cx="2450504" cy="501669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75751" y="0"/>
            <a:ext cx="2468792" cy="48704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6631" y="1017968"/>
            <a:ext cx="1341071" cy="26211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90"/>
            <a:ext cx="10691812" cy="61198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3944" y="1295318"/>
            <a:ext cx="735330" cy="284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89898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07922"/>
            <a:ext cx="9624060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5692902"/>
            <a:ext cx="342188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405.png"/><Relationship Id="rId26" Type="http://schemas.openxmlformats.org/officeDocument/2006/relationships/image" Target="../media/image412.png"/><Relationship Id="rId39" Type="http://schemas.openxmlformats.org/officeDocument/2006/relationships/image" Target="../media/image422.png"/><Relationship Id="rId21" Type="http://schemas.openxmlformats.org/officeDocument/2006/relationships/image" Target="../media/image408.png"/><Relationship Id="rId34" Type="http://schemas.openxmlformats.org/officeDocument/2006/relationships/image" Target="../media/image168.png"/><Relationship Id="rId42" Type="http://schemas.openxmlformats.org/officeDocument/2006/relationships/image" Target="../media/image425.png"/><Relationship Id="rId47" Type="http://schemas.openxmlformats.org/officeDocument/2006/relationships/image" Target="../media/image430.png"/><Relationship Id="rId7" Type="http://schemas.openxmlformats.org/officeDocument/2006/relationships/image" Target="../media/image396.png"/><Relationship Id="rId2" Type="http://schemas.openxmlformats.org/officeDocument/2006/relationships/image" Target="../media/image392.jpg"/><Relationship Id="rId16" Type="http://schemas.openxmlformats.org/officeDocument/2006/relationships/image" Target="../media/image403.png"/><Relationship Id="rId29" Type="http://schemas.openxmlformats.org/officeDocument/2006/relationships/image" Target="../media/image415.png"/><Relationship Id="rId11" Type="http://schemas.openxmlformats.org/officeDocument/2006/relationships/image" Target="../media/image399.png"/><Relationship Id="rId24" Type="http://schemas.openxmlformats.org/officeDocument/2006/relationships/image" Target="../media/image118.png"/><Relationship Id="rId32" Type="http://schemas.openxmlformats.org/officeDocument/2006/relationships/image" Target="../media/image417.png"/><Relationship Id="rId37" Type="http://schemas.openxmlformats.org/officeDocument/2006/relationships/image" Target="../media/image420.png"/><Relationship Id="rId40" Type="http://schemas.openxmlformats.org/officeDocument/2006/relationships/image" Target="../media/image423.png"/><Relationship Id="rId45" Type="http://schemas.openxmlformats.org/officeDocument/2006/relationships/image" Target="../media/image428.png"/><Relationship Id="rId5" Type="http://schemas.openxmlformats.org/officeDocument/2006/relationships/image" Target="../media/image395.png"/><Relationship Id="rId15" Type="http://schemas.openxmlformats.org/officeDocument/2006/relationships/image" Target="../media/image402.png"/><Relationship Id="rId23" Type="http://schemas.openxmlformats.org/officeDocument/2006/relationships/image" Target="../media/image410.png"/><Relationship Id="rId28" Type="http://schemas.openxmlformats.org/officeDocument/2006/relationships/image" Target="../media/image414.png"/><Relationship Id="rId36" Type="http://schemas.openxmlformats.org/officeDocument/2006/relationships/image" Target="../media/image419.png"/><Relationship Id="rId49" Type="http://schemas.openxmlformats.org/officeDocument/2006/relationships/image" Target="../media/image432.png"/><Relationship Id="rId10" Type="http://schemas.openxmlformats.org/officeDocument/2006/relationships/image" Target="../media/image70.png"/><Relationship Id="rId19" Type="http://schemas.openxmlformats.org/officeDocument/2006/relationships/image" Target="../media/image406.png"/><Relationship Id="rId31" Type="http://schemas.openxmlformats.org/officeDocument/2006/relationships/image" Target="../media/image416.png"/><Relationship Id="rId44" Type="http://schemas.openxmlformats.org/officeDocument/2006/relationships/image" Target="../media/image427.png"/><Relationship Id="rId4" Type="http://schemas.openxmlformats.org/officeDocument/2006/relationships/image" Target="../media/image394.png"/><Relationship Id="rId9" Type="http://schemas.openxmlformats.org/officeDocument/2006/relationships/image" Target="../media/image398.png"/><Relationship Id="rId14" Type="http://schemas.openxmlformats.org/officeDocument/2006/relationships/image" Target="../media/image401.png"/><Relationship Id="rId22" Type="http://schemas.openxmlformats.org/officeDocument/2006/relationships/image" Target="../media/image409.png"/><Relationship Id="rId27" Type="http://schemas.openxmlformats.org/officeDocument/2006/relationships/image" Target="../media/image413.png"/><Relationship Id="rId30" Type="http://schemas.openxmlformats.org/officeDocument/2006/relationships/image" Target="../media/image50.png"/><Relationship Id="rId35" Type="http://schemas.openxmlformats.org/officeDocument/2006/relationships/image" Target="../media/image101.png"/><Relationship Id="rId43" Type="http://schemas.openxmlformats.org/officeDocument/2006/relationships/image" Target="../media/image426.png"/><Relationship Id="rId48" Type="http://schemas.openxmlformats.org/officeDocument/2006/relationships/image" Target="../media/image431.png"/><Relationship Id="rId8" Type="http://schemas.openxmlformats.org/officeDocument/2006/relationships/image" Target="../media/image397.png"/><Relationship Id="rId3" Type="http://schemas.openxmlformats.org/officeDocument/2006/relationships/image" Target="../media/image393.png"/><Relationship Id="rId12" Type="http://schemas.openxmlformats.org/officeDocument/2006/relationships/image" Target="../media/image400.png"/><Relationship Id="rId17" Type="http://schemas.openxmlformats.org/officeDocument/2006/relationships/image" Target="../media/image404.png"/><Relationship Id="rId25" Type="http://schemas.openxmlformats.org/officeDocument/2006/relationships/image" Target="../media/image411.png"/><Relationship Id="rId33" Type="http://schemas.openxmlformats.org/officeDocument/2006/relationships/image" Target="../media/image418.png"/><Relationship Id="rId38" Type="http://schemas.openxmlformats.org/officeDocument/2006/relationships/image" Target="../media/image421.png"/><Relationship Id="rId46" Type="http://schemas.openxmlformats.org/officeDocument/2006/relationships/image" Target="../media/image429.png"/><Relationship Id="rId20" Type="http://schemas.openxmlformats.org/officeDocument/2006/relationships/image" Target="../media/image407.png"/><Relationship Id="rId41" Type="http://schemas.openxmlformats.org/officeDocument/2006/relationships/image" Target="../media/image4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9.png"/><Relationship Id="rId18" Type="http://schemas.openxmlformats.org/officeDocument/2006/relationships/image" Target="../media/image444.png"/><Relationship Id="rId26" Type="http://schemas.openxmlformats.org/officeDocument/2006/relationships/image" Target="../media/image449.png"/><Relationship Id="rId39" Type="http://schemas.openxmlformats.org/officeDocument/2006/relationships/image" Target="../media/image461.png"/><Relationship Id="rId21" Type="http://schemas.openxmlformats.org/officeDocument/2006/relationships/image" Target="../media/image53.png"/><Relationship Id="rId34" Type="http://schemas.openxmlformats.org/officeDocument/2006/relationships/image" Target="../media/image456.png"/><Relationship Id="rId42" Type="http://schemas.openxmlformats.org/officeDocument/2006/relationships/image" Target="../media/image464.png"/><Relationship Id="rId7" Type="http://schemas.openxmlformats.org/officeDocument/2006/relationships/image" Target="../media/image19.png"/><Relationship Id="rId2" Type="http://schemas.openxmlformats.org/officeDocument/2006/relationships/image" Target="../media/image434.jpg"/><Relationship Id="rId16" Type="http://schemas.openxmlformats.org/officeDocument/2006/relationships/image" Target="../media/image442.png"/><Relationship Id="rId29" Type="http://schemas.openxmlformats.org/officeDocument/2006/relationships/image" Target="../media/image4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4.png"/><Relationship Id="rId11" Type="http://schemas.openxmlformats.org/officeDocument/2006/relationships/image" Target="../media/image437.png"/><Relationship Id="rId24" Type="http://schemas.openxmlformats.org/officeDocument/2006/relationships/image" Target="../media/image448.png"/><Relationship Id="rId32" Type="http://schemas.openxmlformats.org/officeDocument/2006/relationships/image" Target="../media/image454.png"/><Relationship Id="rId37" Type="http://schemas.openxmlformats.org/officeDocument/2006/relationships/image" Target="../media/image459.png"/><Relationship Id="rId40" Type="http://schemas.openxmlformats.org/officeDocument/2006/relationships/image" Target="../media/image462.png"/><Relationship Id="rId45" Type="http://schemas.openxmlformats.org/officeDocument/2006/relationships/image" Target="../media/image467.png"/><Relationship Id="rId5" Type="http://schemas.openxmlformats.org/officeDocument/2006/relationships/image" Target="../media/image395.png"/><Relationship Id="rId15" Type="http://schemas.openxmlformats.org/officeDocument/2006/relationships/image" Target="../media/image441.png"/><Relationship Id="rId23" Type="http://schemas.openxmlformats.org/officeDocument/2006/relationships/image" Target="../media/image447.png"/><Relationship Id="rId28" Type="http://schemas.openxmlformats.org/officeDocument/2006/relationships/image" Target="../media/image50.png"/><Relationship Id="rId36" Type="http://schemas.openxmlformats.org/officeDocument/2006/relationships/image" Target="../media/image458.png"/><Relationship Id="rId10" Type="http://schemas.openxmlformats.org/officeDocument/2006/relationships/image" Target="../media/image168.png"/><Relationship Id="rId19" Type="http://schemas.openxmlformats.org/officeDocument/2006/relationships/image" Target="../media/image262.png"/><Relationship Id="rId31" Type="http://schemas.openxmlformats.org/officeDocument/2006/relationships/image" Target="../media/image453.png"/><Relationship Id="rId44" Type="http://schemas.openxmlformats.org/officeDocument/2006/relationships/image" Target="../media/image466.png"/><Relationship Id="rId4" Type="http://schemas.openxmlformats.org/officeDocument/2006/relationships/image" Target="../media/image394.png"/><Relationship Id="rId9" Type="http://schemas.openxmlformats.org/officeDocument/2006/relationships/image" Target="../media/image436.png"/><Relationship Id="rId14" Type="http://schemas.openxmlformats.org/officeDocument/2006/relationships/image" Target="../media/image440.png"/><Relationship Id="rId22" Type="http://schemas.openxmlformats.org/officeDocument/2006/relationships/image" Target="../media/image446.png"/><Relationship Id="rId27" Type="http://schemas.openxmlformats.org/officeDocument/2006/relationships/image" Target="../media/image450.png"/><Relationship Id="rId30" Type="http://schemas.openxmlformats.org/officeDocument/2006/relationships/image" Target="../media/image452.png"/><Relationship Id="rId35" Type="http://schemas.openxmlformats.org/officeDocument/2006/relationships/image" Target="../media/image457.png"/><Relationship Id="rId43" Type="http://schemas.openxmlformats.org/officeDocument/2006/relationships/image" Target="../media/image465.png"/><Relationship Id="rId8" Type="http://schemas.openxmlformats.org/officeDocument/2006/relationships/image" Target="../media/image435.png"/><Relationship Id="rId3" Type="http://schemas.openxmlformats.org/officeDocument/2006/relationships/image" Target="../media/image393.png"/><Relationship Id="rId12" Type="http://schemas.openxmlformats.org/officeDocument/2006/relationships/image" Target="../media/image438.png"/><Relationship Id="rId17" Type="http://schemas.openxmlformats.org/officeDocument/2006/relationships/image" Target="../media/image443.png"/><Relationship Id="rId25" Type="http://schemas.openxmlformats.org/officeDocument/2006/relationships/image" Target="../media/image117.png"/><Relationship Id="rId33" Type="http://schemas.openxmlformats.org/officeDocument/2006/relationships/image" Target="../media/image455.png"/><Relationship Id="rId38" Type="http://schemas.openxmlformats.org/officeDocument/2006/relationships/image" Target="../media/image460.png"/><Relationship Id="rId46" Type="http://schemas.openxmlformats.org/officeDocument/2006/relationships/image" Target="../media/image468.png"/><Relationship Id="rId20" Type="http://schemas.openxmlformats.org/officeDocument/2006/relationships/image" Target="../media/image445.png"/><Relationship Id="rId41" Type="http://schemas.openxmlformats.org/officeDocument/2006/relationships/image" Target="../media/image46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5.png"/><Relationship Id="rId18" Type="http://schemas.openxmlformats.org/officeDocument/2006/relationships/image" Target="../media/image262.png"/><Relationship Id="rId26" Type="http://schemas.openxmlformats.org/officeDocument/2006/relationships/image" Target="../media/image482.png"/><Relationship Id="rId39" Type="http://schemas.openxmlformats.org/officeDocument/2006/relationships/image" Target="../media/image281.png"/><Relationship Id="rId21" Type="http://schemas.openxmlformats.org/officeDocument/2006/relationships/image" Target="../media/image479.png"/><Relationship Id="rId34" Type="http://schemas.openxmlformats.org/officeDocument/2006/relationships/image" Target="../media/image147.png"/><Relationship Id="rId42" Type="http://schemas.openxmlformats.org/officeDocument/2006/relationships/image" Target="../media/image494.png"/><Relationship Id="rId47" Type="http://schemas.openxmlformats.org/officeDocument/2006/relationships/image" Target="../media/image498.png"/><Relationship Id="rId50" Type="http://schemas.openxmlformats.org/officeDocument/2006/relationships/image" Target="../media/image501.png"/><Relationship Id="rId55" Type="http://schemas.openxmlformats.org/officeDocument/2006/relationships/image" Target="../media/image505.png"/><Relationship Id="rId63" Type="http://schemas.openxmlformats.org/officeDocument/2006/relationships/image" Target="../media/image513.png"/><Relationship Id="rId7" Type="http://schemas.openxmlformats.org/officeDocument/2006/relationships/image" Target="../media/image168.png"/><Relationship Id="rId2" Type="http://schemas.openxmlformats.org/officeDocument/2006/relationships/image" Target="../media/image469.jpg"/><Relationship Id="rId16" Type="http://schemas.openxmlformats.org/officeDocument/2006/relationships/image" Target="../media/image476.png"/><Relationship Id="rId29" Type="http://schemas.openxmlformats.org/officeDocument/2006/relationships/image" Target="../media/image280.png"/><Relationship Id="rId11" Type="http://schemas.openxmlformats.org/officeDocument/2006/relationships/image" Target="../media/image259.png"/><Relationship Id="rId24" Type="http://schemas.openxmlformats.org/officeDocument/2006/relationships/image" Target="../media/image119.png"/><Relationship Id="rId32" Type="http://schemas.openxmlformats.org/officeDocument/2006/relationships/image" Target="../media/image486.png"/><Relationship Id="rId37" Type="http://schemas.openxmlformats.org/officeDocument/2006/relationships/image" Target="../media/image490.png"/><Relationship Id="rId40" Type="http://schemas.openxmlformats.org/officeDocument/2006/relationships/image" Target="../media/image492.png"/><Relationship Id="rId45" Type="http://schemas.openxmlformats.org/officeDocument/2006/relationships/image" Target="../media/image496.png"/><Relationship Id="rId53" Type="http://schemas.openxmlformats.org/officeDocument/2006/relationships/image" Target="../media/image504.png"/><Relationship Id="rId58" Type="http://schemas.openxmlformats.org/officeDocument/2006/relationships/image" Target="../media/image508.png"/><Relationship Id="rId5" Type="http://schemas.openxmlformats.org/officeDocument/2006/relationships/image" Target="../media/image435.png"/><Relationship Id="rId61" Type="http://schemas.openxmlformats.org/officeDocument/2006/relationships/image" Target="../media/image511.png"/><Relationship Id="rId19" Type="http://schemas.openxmlformats.org/officeDocument/2006/relationships/image" Target="../media/image478.png"/><Relationship Id="rId14" Type="http://schemas.openxmlformats.org/officeDocument/2006/relationships/image" Target="../media/image150.png"/><Relationship Id="rId22" Type="http://schemas.openxmlformats.org/officeDocument/2006/relationships/image" Target="../media/image480.png"/><Relationship Id="rId27" Type="http://schemas.openxmlformats.org/officeDocument/2006/relationships/image" Target="../media/image483.png"/><Relationship Id="rId30" Type="http://schemas.openxmlformats.org/officeDocument/2006/relationships/image" Target="../media/image410.png"/><Relationship Id="rId35" Type="http://schemas.openxmlformats.org/officeDocument/2006/relationships/image" Target="../media/image488.png"/><Relationship Id="rId43" Type="http://schemas.openxmlformats.org/officeDocument/2006/relationships/image" Target="../media/image403.png"/><Relationship Id="rId48" Type="http://schemas.openxmlformats.org/officeDocument/2006/relationships/image" Target="../media/image499.png"/><Relationship Id="rId56" Type="http://schemas.openxmlformats.org/officeDocument/2006/relationships/image" Target="../media/image506.png"/><Relationship Id="rId64" Type="http://schemas.openxmlformats.org/officeDocument/2006/relationships/image" Target="../media/image104.png"/><Relationship Id="rId8" Type="http://schemas.openxmlformats.org/officeDocument/2006/relationships/image" Target="../media/image471.png"/><Relationship Id="rId51" Type="http://schemas.openxmlformats.org/officeDocument/2006/relationships/image" Target="../media/image502.png"/><Relationship Id="rId3" Type="http://schemas.openxmlformats.org/officeDocument/2006/relationships/image" Target="../media/image470.png"/><Relationship Id="rId12" Type="http://schemas.openxmlformats.org/officeDocument/2006/relationships/image" Target="../media/image474.png"/><Relationship Id="rId17" Type="http://schemas.openxmlformats.org/officeDocument/2006/relationships/image" Target="../media/image477.png"/><Relationship Id="rId25" Type="http://schemas.openxmlformats.org/officeDocument/2006/relationships/image" Target="../media/image50.png"/><Relationship Id="rId33" Type="http://schemas.openxmlformats.org/officeDocument/2006/relationships/image" Target="../media/image487.png"/><Relationship Id="rId38" Type="http://schemas.openxmlformats.org/officeDocument/2006/relationships/image" Target="../media/image491.png"/><Relationship Id="rId46" Type="http://schemas.openxmlformats.org/officeDocument/2006/relationships/image" Target="../media/image497.png"/><Relationship Id="rId59" Type="http://schemas.openxmlformats.org/officeDocument/2006/relationships/image" Target="../media/image509.png"/><Relationship Id="rId20" Type="http://schemas.openxmlformats.org/officeDocument/2006/relationships/image" Target="../media/image261.png"/><Relationship Id="rId41" Type="http://schemas.openxmlformats.org/officeDocument/2006/relationships/image" Target="../media/image493.png"/><Relationship Id="rId54" Type="http://schemas.openxmlformats.org/officeDocument/2006/relationships/image" Target="../media/image235.png"/><Relationship Id="rId62" Type="http://schemas.openxmlformats.org/officeDocument/2006/relationships/image" Target="../media/image5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9.png"/><Relationship Id="rId15" Type="http://schemas.openxmlformats.org/officeDocument/2006/relationships/image" Target="../media/image53.png"/><Relationship Id="rId23" Type="http://schemas.openxmlformats.org/officeDocument/2006/relationships/image" Target="../media/image481.png"/><Relationship Id="rId28" Type="http://schemas.openxmlformats.org/officeDocument/2006/relationships/image" Target="../media/image484.png"/><Relationship Id="rId36" Type="http://schemas.openxmlformats.org/officeDocument/2006/relationships/image" Target="../media/image489.png"/><Relationship Id="rId49" Type="http://schemas.openxmlformats.org/officeDocument/2006/relationships/image" Target="../media/image500.png"/><Relationship Id="rId57" Type="http://schemas.openxmlformats.org/officeDocument/2006/relationships/image" Target="../media/image507.png"/><Relationship Id="rId10" Type="http://schemas.openxmlformats.org/officeDocument/2006/relationships/image" Target="../media/image473.png"/><Relationship Id="rId31" Type="http://schemas.openxmlformats.org/officeDocument/2006/relationships/image" Target="../media/image485.png"/><Relationship Id="rId44" Type="http://schemas.openxmlformats.org/officeDocument/2006/relationships/image" Target="../media/image495.png"/><Relationship Id="rId52" Type="http://schemas.openxmlformats.org/officeDocument/2006/relationships/image" Target="../media/image503.png"/><Relationship Id="rId60" Type="http://schemas.openxmlformats.org/officeDocument/2006/relationships/image" Target="../media/image510.png"/><Relationship Id="rId4" Type="http://schemas.openxmlformats.org/officeDocument/2006/relationships/image" Target="../media/image19.png"/><Relationship Id="rId9" Type="http://schemas.openxmlformats.org/officeDocument/2006/relationships/image" Target="../media/image472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8.png"/><Relationship Id="rId21" Type="http://schemas.openxmlformats.org/officeDocument/2006/relationships/image" Target="../media/image524.png"/><Relationship Id="rId42" Type="http://schemas.openxmlformats.org/officeDocument/2006/relationships/image" Target="../media/image281.png"/><Relationship Id="rId47" Type="http://schemas.openxmlformats.org/officeDocument/2006/relationships/image" Target="../media/image494.png"/><Relationship Id="rId63" Type="http://schemas.openxmlformats.org/officeDocument/2006/relationships/image" Target="../media/image557.png"/><Relationship Id="rId68" Type="http://schemas.openxmlformats.org/officeDocument/2006/relationships/image" Target="../media/image561.png"/><Relationship Id="rId2" Type="http://schemas.openxmlformats.org/officeDocument/2006/relationships/image" Target="../media/image514.jpg"/><Relationship Id="rId16" Type="http://schemas.openxmlformats.org/officeDocument/2006/relationships/image" Target="../media/image475.png"/><Relationship Id="rId29" Type="http://schemas.openxmlformats.org/officeDocument/2006/relationships/image" Target="../media/image531.png"/><Relationship Id="rId11" Type="http://schemas.openxmlformats.org/officeDocument/2006/relationships/image" Target="../media/image119.png"/><Relationship Id="rId24" Type="http://schemas.openxmlformats.org/officeDocument/2006/relationships/image" Target="../media/image526.png"/><Relationship Id="rId32" Type="http://schemas.openxmlformats.org/officeDocument/2006/relationships/image" Target="../media/image534.png"/><Relationship Id="rId37" Type="http://schemas.openxmlformats.org/officeDocument/2006/relationships/image" Target="../media/image538.png"/><Relationship Id="rId40" Type="http://schemas.openxmlformats.org/officeDocument/2006/relationships/image" Target="../media/image540.png"/><Relationship Id="rId45" Type="http://schemas.openxmlformats.org/officeDocument/2006/relationships/image" Target="../media/image544.png"/><Relationship Id="rId53" Type="http://schemas.openxmlformats.org/officeDocument/2006/relationships/image" Target="../media/image548.png"/><Relationship Id="rId58" Type="http://schemas.openxmlformats.org/officeDocument/2006/relationships/image" Target="../media/image46.png"/><Relationship Id="rId66" Type="http://schemas.openxmlformats.org/officeDocument/2006/relationships/image" Target="../media/image235.png"/><Relationship Id="rId74" Type="http://schemas.openxmlformats.org/officeDocument/2006/relationships/image" Target="../media/image567.png"/><Relationship Id="rId5" Type="http://schemas.openxmlformats.org/officeDocument/2006/relationships/image" Target="../media/image435.png"/><Relationship Id="rId61" Type="http://schemas.openxmlformats.org/officeDocument/2006/relationships/image" Target="../media/image555.png"/><Relationship Id="rId19" Type="http://schemas.openxmlformats.org/officeDocument/2006/relationships/image" Target="../media/image522.png"/><Relationship Id="rId14" Type="http://schemas.openxmlformats.org/officeDocument/2006/relationships/image" Target="../media/image262.png"/><Relationship Id="rId22" Type="http://schemas.openxmlformats.org/officeDocument/2006/relationships/image" Target="../media/image525.png"/><Relationship Id="rId27" Type="http://schemas.openxmlformats.org/officeDocument/2006/relationships/image" Target="../media/image529.png"/><Relationship Id="rId30" Type="http://schemas.openxmlformats.org/officeDocument/2006/relationships/image" Target="../media/image532.png"/><Relationship Id="rId35" Type="http://schemas.openxmlformats.org/officeDocument/2006/relationships/image" Target="../media/image536.png"/><Relationship Id="rId43" Type="http://schemas.openxmlformats.org/officeDocument/2006/relationships/image" Target="../media/image542.png"/><Relationship Id="rId48" Type="http://schemas.openxmlformats.org/officeDocument/2006/relationships/image" Target="../media/image546.png"/><Relationship Id="rId56" Type="http://schemas.openxmlformats.org/officeDocument/2006/relationships/image" Target="../media/image551.png"/><Relationship Id="rId64" Type="http://schemas.openxmlformats.org/officeDocument/2006/relationships/image" Target="../media/image558.png"/><Relationship Id="rId69" Type="http://schemas.openxmlformats.org/officeDocument/2006/relationships/image" Target="../media/image562.png"/><Relationship Id="rId8" Type="http://schemas.openxmlformats.org/officeDocument/2006/relationships/image" Target="../media/image516.png"/><Relationship Id="rId51" Type="http://schemas.openxmlformats.org/officeDocument/2006/relationships/image" Target="../media/image497.png"/><Relationship Id="rId72" Type="http://schemas.openxmlformats.org/officeDocument/2006/relationships/image" Target="../media/image565.png"/><Relationship Id="rId3" Type="http://schemas.openxmlformats.org/officeDocument/2006/relationships/image" Target="../media/image470.png"/><Relationship Id="rId12" Type="http://schemas.openxmlformats.org/officeDocument/2006/relationships/image" Target="../media/image519.png"/><Relationship Id="rId17" Type="http://schemas.openxmlformats.org/officeDocument/2006/relationships/image" Target="../media/image150.png"/><Relationship Id="rId25" Type="http://schemas.openxmlformats.org/officeDocument/2006/relationships/image" Target="../media/image527.png"/><Relationship Id="rId33" Type="http://schemas.openxmlformats.org/officeDocument/2006/relationships/image" Target="../media/image535.png"/><Relationship Id="rId38" Type="http://schemas.openxmlformats.org/officeDocument/2006/relationships/image" Target="../media/image403.png"/><Relationship Id="rId46" Type="http://schemas.openxmlformats.org/officeDocument/2006/relationships/image" Target="../media/image545.png"/><Relationship Id="rId59" Type="http://schemas.openxmlformats.org/officeDocument/2006/relationships/image" Target="../media/image553.png"/><Relationship Id="rId67" Type="http://schemas.openxmlformats.org/officeDocument/2006/relationships/image" Target="../media/image560.png"/><Relationship Id="rId20" Type="http://schemas.openxmlformats.org/officeDocument/2006/relationships/image" Target="../media/image523.png"/><Relationship Id="rId41" Type="http://schemas.openxmlformats.org/officeDocument/2006/relationships/image" Target="../media/image541.png"/><Relationship Id="rId54" Type="http://schemas.openxmlformats.org/officeDocument/2006/relationships/image" Target="../media/image549.png"/><Relationship Id="rId62" Type="http://schemas.openxmlformats.org/officeDocument/2006/relationships/image" Target="../media/image556.png"/><Relationship Id="rId70" Type="http://schemas.openxmlformats.org/officeDocument/2006/relationships/image" Target="../media/image563.png"/><Relationship Id="rId75" Type="http://schemas.openxmlformats.org/officeDocument/2006/relationships/image" Target="../media/image5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15" Type="http://schemas.openxmlformats.org/officeDocument/2006/relationships/image" Target="../media/image521.png"/><Relationship Id="rId23" Type="http://schemas.openxmlformats.org/officeDocument/2006/relationships/image" Target="../media/image275.png"/><Relationship Id="rId28" Type="http://schemas.openxmlformats.org/officeDocument/2006/relationships/image" Target="../media/image530.png"/><Relationship Id="rId36" Type="http://schemas.openxmlformats.org/officeDocument/2006/relationships/image" Target="../media/image537.png"/><Relationship Id="rId49" Type="http://schemas.openxmlformats.org/officeDocument/2006/relationships/image" Target="../media/image547.png"/><Relationship Id="rId57" Type="http://schemas.openxmlformats.org/officeDocument/2006/relationships/image" Target="../media/image552.png"/><Relationship Id="rId10" Type="http://schemas.openxmlformats.org/officeDocument/2006/relationships/image" Target="../media/image518.png"/><Relationship Id="rId31" Type="http://schemas.openxmlformats.org/officeDocument/2006/relationships/image" Target="../media/image533.png"/><Relationship Id="rId44" Type="http://schemas.openxmlformats.org/officeDocument/2006/relationships/image" Target="../media/image543.png"/><Relationship Id="rId52" Type="http://schemas.openxmlformats.org/officeDocument/2006/relationships/image" Target="../media/image498.png"/><Relationship Id="rId60" Type="http://schemas.openxmlformats.org/officeDocument/2006/relationships/image" Target="../media/image554.png"/><Relationship Id="rId65" Type="http://schemas.openxmlformats.org/officeDocument/2006/relationships/image" Target="../media/image559.png"/><Relationship Id="rId73" Type="http://schemas.openxmlformats.org/officeDocument/2006/relationships/image" Target="../media/image566.png"/><Relationship Id="rId4" Type="http://schemas.openxmlformats.org/officeDocument/2006/relationships/image" Target="../media/image19.png"/><Relationship Id="rId9" Type="http://schemas.openxmlformats.org/officeDocument/2006/relationships/image" Target="../media/image517.png"/><Relationship Id="rId13" Type="http://schemas.openxmlformats.org/officeDocument/2006/relationships/image" Target="../media/image520.png"/><Relationship Id="rId18" Type="http://schemas.openxmlformats.org/officeDocument/2006/relationships/image" Target="../media/image53.png"/><Relationship Id="rId39" Type="http://schemas.openxmlformats.org/officeDocument/2006/relationships/image" Target="../media/image539.png"/><Relationship Id="rId34" Type="http://schemas.openxmlformats.org/officeDocument/2006/relationships/image" Target="../media/image50.png"/><Relationship Id="rId50" Type="http://schemas.openxmlformats.org/officeDocument/2006/relationships/image" Target="../media/image496.png"/><Relationship Id="rId55" Type="http://schemas.openxmlformats.org/officeDocument/2006/relationships/image" Target="../media/image550.png"/><Relationship Id="rId76" Type="http://schemas.openxmlformats.org/officeDocument/2006/relationships/image" Target="../media/image569.png"/><Relationship Id="rId7" Type="http://schemas.openxmlformats.org/officeDocument/2006/relationships/image" Target="../media/image515.png"/><Relationship Id="rId71" Type="http://schemas.openxmlformats.org/officeDocument/2006/relationships/image" Target="../media/image56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9.png"/><Relationship Id="rId18" Type="http://schemas.openxmlformats.org/officeDocument/2006/relationships/image" Target="../media/image584.png"/><Relationship Id="rId26" Type="http://schemas.openxmlformats.org/officeDocument/2006/relationships/image" Target="../media/image591.png"/><Relationship Id="rId39" Type="http://schemas.openxmlformats.org/officeDocument/2006/relationships/image" Target="../media/image227.png"/><Relationship Id="rId21" Type="http://schemas.openxmlformats.org/officeDocument/2006/relationships/image" Target="../media/image587.png"/><Relationship Id="rId34" Type="http://schemas.openxmlformats.org/officeDocument/2006/relationships/image" Target="../media/image408.png"/><Relationship Id="rId42" Type="http://schemas.openxmlformats.org/officeDocument/2006/relationships/image" Target="../media/image602.png"/><Relationship Id="rId47" Type="http://schemas.openxmlformats.org/officeDocument/2006/relationships/image" Target="../media/image607.png"/><Relationship Id="rId50" Type="http://schemas.openxmlformats.org/officeDocument/2006/relationships/image" Target="../media/image610.png"/><Relationship Id="rId55" Type="http://schemas.openxmlformats.org/officeDocument/2006/relationships/image" Target="../media/image167.png"/><Relationship Id="rId7" Type="http://schemas.openxmlformats.org/officeDocument/2006/relationships/image" Target="../media/image573.png"/><Relationship Id="rId2" Type="http://schemas.openxmlformats.org/officeDocument/2006/relationships/image" Target="../media/image570.jpg"/><Relationship Id="rId16" Type="http://schemas.openxmlformats.org/officeDocument/2006/relationships/image" Target="../media/image582.png"/><Relationship Id="rId29" Type="http://schemas.openxmlformats.org/officeDocument/2006/relationships/image" Target="../media/image594.png"/><Relationship Id="rId11" Type="http://schemas.openxmlformats.org/officeDocument/2006/relationships/image" Target="../media/image577.png"/><Relationship Id="rId24" Type="http://schemas.openxmlformats.org/officeDocument/2006/relationships/image" Target="../media/image589.png"/><Relationship Id="rId32" Type="http://schemas.openxmlformats.org/officeDocument/2006/relationships/image" Target="../media/image410.png"/><Relationship Id="rId37" Type="http://schemas.openxmlformats.org/officeDocument/2006/relationships/image" Target="../media/image599.png"/><Relationship Id="rId40" Type="http://schemas.openxmlformats.org/officeDocument/2006/relationships/image" Target="../media/image601.png"/><Relationship Id="rId45" Type="http://schemas.openxmlformats.org/officeDocument/2006/relationships/image" Target="../media/image605.png"/><Relationship Id="rId53" Type="http://schemas.openxmlformats.org/officeDocument/2006/relationships/image" Target="../media/image613.png"/><Relationship Id="rId58" Type="http://schemas.openxmlformats.org/officeDocument/2006/relationships/image" Target="../media/image420.png"/><Relationship Id="rId5" Type="http://schemas.openxmlformats.org/officeDocument/2006/relationships/image" Target="../media/image19.png"/><Relationship Id="rId19" Type="http://schemas.openxmlformats.org/officeDocument/2006/relationships/image" Target="../media/image585.png"/><Relationship Id="rId4" Type="http://schemas.openxmlformats.org/officeDocument/2006/relationships/image" Target="../media/image18.png"/><Relationship Id="rId9" Type="http://schemas.openxmlformats.org/officeDocument/2006/relationships/image" Target="../media/image575.png"/><Relationship Id="rId14" Type="http://schemas.openxmlformats.org/officeDocument/2006/relationships/image" Target="../media/image580.png"/><Relationship Id="rId22" Type="http://schemas.openxmlformats.org/officeDocument/2006/relationships/image" Target="../media/image588.png"/><Relationship Id="rId27" Type="http://schemas.openxmlformats.org/officeDocument/2006/relationships/image" Target="../media/image592.png"/><Relationship Id="rId30" Type="http://schemas.openxmlformats.org/officeDocument/2006/relationships/image" Target="../media/image595.png"/><Relationship Id="rId35" Type="http://schemas.openxmlformats.org/officeDocument/2006/relationships/image" Target="../media/image177.png"/><Relationship Id="rId43" Type="http://schemas.openxmlformats.org/officeDocument/2006/relationships/image" Target="../media/image603.png"/><Relationship Id="rId48" Type="http://schemas.openxmlformats.org/officeDocument/2006/relationships/image" Target="../media/image608.png"/><Relationship Id="rId56" Type="http://schemas.openxmlformats.org/officeDocument/2006/relationships/image" Target="../media/image614.png"/><Relationship Id="rId8" Type="http://schemas.openxmlformats.org/officeDocument/2006/relationships/image" Target="../media/image574.png"/><Relationship Id="rId51" Type="http://schemas.openxmlformats.org/officeDocument/2006/relationships/image" Target="../media/image611.png"/><Relationship Id="rId3" Type="http://schemas.openxmlformats.org/officeDocument/2006/relationships/image" Target="../media/image571.png"/><Relationship Id="rId12" Type="http://schemas.openxmlformats.org/officeDocument/2006/relationships/image" Target="../media/image578.png"/><Relationship Id="rId17" Type="http://schemas.openxmlformats.org/officeDocument/2006/relationships/image" Target="../media/image583.png"/><Relationship Id="rId25" Type="http://schemas.openxmlformats.org/officeDocument/2006/relationships/image" Target="../media/image590.png"/><Relationship Id="rId33" Type="http://schemas.openxmlformats.org/officeDocument/2006/relationships/image" Target="../media/image597.png"/><Relationship Id="rId38" Type="http://schemas.openxmlformats.org/officeDocument/2006/relationships/image" Target="../media/image600.png"/><Relationship Id="rId46" Type="http://schemas.openxmlformats.org/officeDocument/2006/relationships/image" Target="../media/image606.png"/><Relationship Id="rId59" Type="http://schemas.openxmlformats.org/officeDocument/2006/relationships/image" Target="../media/image616.png"/><Relationship Id="rId20" Type="http://schemas.openxmlformats.org/officeDocument/2006/relationships/image" Target="../media/image586.png"/><Relationship Id="rId41" Type="http://schemas.openxmlformats.org/officeDocument/2006/relationships/image" Target="../media/image494.png"/><Relationship Id="rId54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2.png"/><Relationship Id="rId15" Type="http://schemas.openxmlformats.org/officeDocument/2006/relationships/image" Target="../media/image581.png"/><Relationship Id="rId23" Type="http://schemas.openxmlformats.org/officeDocument/2006/relationships/image" Target="../media/image50.png"/><Relationship Id="rId28" Type="http://schemas.openxmlformats.org/officeDocument/2006/relationships/image" Target="../media/image593.png"/><Relationship Id="rId36" Type="http://schemas.openxmlformats.org/officeDocument/2006/relationships/image" Target="../media/image598.png"/><Relationship Id="rId49" Type="http://schemas.openxmlformats.org/officeDocument/2006/relationships/image" Target="../media/image609.png"/><Relationship Id="rId57" Type="http://schemas.openxmlformats.org/officeDocument/2006/relationships/image" Target="../media/image615.png"/><Relationship Id="rId10" Type="http://schemas.openxmlformats.org/officeDocument/2006/relationships/image" Target="../media/image576.png"/><Relationship Id="rId31" Type="http://schemas.openxmlformats.org/officeDocument/2006/relationships/image" Target="../media/image596.png"/><Relationship Id="rId44" Type="http://schemas.openxmlformats.org/officeDocument/2006/relationships/image" Target="../media/image604.png"/><Relationship Id="rId52" Type="http://schemas.openxmlformats.org/officeDocument/2006/relationships/image" Target="../media/image612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5.png"/><Relationship Id="rId18" Type="http://schemas.openxmlformats.org/officeDocument/2006/relationships/image" Target="../media/image78.png"/><Relationship Id="rId26" Type="http://schemas.openxmlformats.org/officeDocument/2006/relationships/image" Target="../media/image632.png"/><Relationship Id="rId39" Type="http://schemas.openxmlformats.org/officeDocument/2006/relationships/image" Target="../media/image641.png"/><Relationship Id="rId21" Type="http://schemas.openxmlformats.org/officeDocument/2006/relationships/image" Target="../media/image262.png"/><Relationship Id="rId34" Type="http://schemas.openxmlformats.org/officeDocument/2006/relationships/image" Target="../media/image118.png"/><Relationship Id="rId42" Type="http://schemas.openxmlformats.org/officeDocument/2006/relationships/image" Target="../media/image644.png"/><Relationship Id="rId47" Type="http://schemas.openxmlformats.org/officeDocument/2006/relationships/image" Target="../media/image649.png"/><Relationship Id="rId50" Type="http://schemas.openxmlformats.org/officeDocument/2006/relationships/image" Target="../media/image652.png"/><Relationship Id="rId55" Type="http://schemas.openxmlformats.org/officeDocument/2006/relationships/image" Target="../media/image251.png"/><Relationship Id="rId7" Type="http://schemas.openxmlformats.org/officeDocument/2006/relationships/image" Target="../media/image621.png"/><Relationship Id="rId2" Type="http://schemas.openxmlformats.org/officeDocument/2006/relationships/image" Target="../media/image617.jpg"/><Relationship Id="rId16" Type="http://schemas.openxmlformats.org/officeDocument/2006/relationships/image" Target="../media/image627.png"/><Relationship Id="rId29" Type="http://schemas.openxmlformats.org/officeDocument/2006/relationships/image" Target="../media/image59.png"/><Relationship Id="rId11" Type="http://schemas.openxmlformats.org/officeDocument/2006/relationships/image" Target="../media/image623.png"/><Relationship Id="rId24" Type="http://schemas.openxmlformats.org/officeDocument/2006/relationships/image" Target="../media/image631.png"/><Relationship Id="rId32" Type="http://schemas.openxmlformats.org/officeDocument/2006/relationships/image" Target="../media/image50.png"/><Relationship Id="rId37" Type="http://schemas.openxmlformats.org/officeDocument/2006/relationships/image" Target="../media/image640.png"/><Relationship Id="rId40" Type="http://schemas.openxmlformats.org/officeDocument/2006/relationships/image" Target="../media/image642.png"/><Relationship Id="rId45" Type="http://schemas.openxmlformats.org/officeDocument/2006/relationships/image" Target="../media/image647.png"/><Relationship Id="rId53" Type="http://schemas.openxmlformats.org/officeDocument/2006/relationships/image" Target="../media/image249.png"/><Relationship Id="rId58" Type="http://schemas.openxmlformats.org/officeDocument/2006/relationships/image" Target="../media/image654.png"/><Relationship Id="rId5" Type="http://schemas.openxmlformats.org/officeDocument/2006/relationships/image" Target="../media/image619.png"/><Relationship Id="rId61" Type="http://schemas.openxmlformats.org/officeDocument/2006/relationships/image" Target="../media/image655.png"/><Relationship Id="rId19" Type="http://schemas.openxmlformats.org/officeDocument/2006/relationships/image" Target="../media/image207.png"/><Relationship Id="rId14" Type="http://schemas.openxmlformats.org/officeDocument/2006/relationships/image" Target="../media/image626.png"/><Relationship Id="rId22" Type="http://schemas.openxmlformats.org/officeDocument/2006/relationships/image" Target="../media/image629.png"/><Relationship Id="rId27" Type="http://schemas.openxmlformats.org/officeDocument/2006/relationships/image" Target="../media/image633.png"/><Relationship Id="rId30" Type="http://schemas.openxmlformats.org/officeDocument/2006/relationships/image" Target="../media/image635.png"/><Relationship Id="rId35" Type="http://schemas.openxmlformats.org/officeDocument/2006/relationships/image" Target="../media/image638.png"/><Relationship Id="rId43" Type="http://schemas.openxmlformats.org/officeDocument/2006/relationships/image" Target="../media/image645.png"/><Relationship Id="rId48" Type="http://schemas.openxmlformats.org/officeDocument/2006/relationships/image" Target="../media/image650.png"/><Relationship Id="rId56" Type="http://schemas.openxmlformats.org/officeDocument/2006/relationships/image" Target="../media/image252.png"/><Relationship Id="rId8" Type="http://schemas.openxmlformats.org/officeDocument/2006/relationships/image" Target="../media/image18.png"/><Relationship Id="rId51" Type="http://schemas.openxmlformats.org/officeDocument/2006/relationships/image" Target="../media/image653.png"/><Relationship Id="rId3" Type="http://schemas.openxmlformats.org/officeDocument/2006/relationships/image" Target="../media/image618.png"/><Relationship Id="rId12" Type="http://schemas.openxmlformats.org/officeDocument/2006/relationships/image" Target="../media/image624.png"/><Relationship Id="rId17" Type="http://schemas.openxmlformats.org/officeDocument/2006/relationships/image" Target="../media/image628.png"/><Relationship Id="rId25" Type="http://schemas.openxmlformats.org/officeDocument/2006/relationships/image" Target="../media/image158.png"/><Relationship Id="rId33" Type="http://schemas.openxmlformats.org/officeDocument/2006/relationships/image" Target="../media/image637.png"/><Relationship Id="rId38" Type="http://schemas.openxmlformats.org/officeDocument/2006/relationships/image" Target="../media/image455.png"/><Relationship Id="rId46" Type="http://schemas.openxmlformats.org/officeDocument/2006/relationships/image" Target="../media/image648.png"/><Relationship Id="rId59" Type="http://schemas.openxmlformats.org/officeDocument/2006/relationships/image" Target="../media/image200.png"/><Relationship Id="rId20" Type="http://schemas.openxmlformats.org/officeDocument/2006/relationships/image" Target="../media/image53.png"/><Relationship Id="rId41" Type="http://schemas.openxmlformats.org/officeDocument/2006/relationships/image" Target="../media/image643.png"/><Relationship Id="rId54" Type="http://schemas.openxmlformats.org/officeDocument/2006/relationships/image" Target="../media/image250.png"/><Relationship Id="rId62" Type="http://schemas.openxmlformats.org/officeDocument/2006/relationships/image" Target="../media/image6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0.png"/><Relationship Id="rId15" Type="http://schemas.openxmlformats.org/officeDocument/2006/relationships/image" Target="../media/image218.png"/><Relationship Id="rId23" Type="http://schemas.openxmlformats.org/officeDocument/2006/relationships/image" Target="../media/image630.png"/><Relationship Id="rId28" Type="http://schemas.openxmlformats.org/officeDocument/2006/relationships/image" Target="../media/image634.png"/><Relationship Id="rId36" Type="http://schemas.openxmlformats.org/officeDocument/2006/relationships/image" Target="../media/image639.png"/><Relationship Id="rId49" Type="http://schemas.openxmlformats.org/officeDocument/2006/relationships/image" Target="../media/image651.png"/><Relationship Id="rId57" Type="http://schemas.openxmlformats.org/officeDocument/2006/relationships/image" Target="../media/image253.png"/><Relationship Id="rId10" Type="http://schemas.openxmlformats.org/officeDocument/2006/relationships/image" Target="../media/image622.png"/><Relationship Id="rId31" Type="http://schemas.openxmlformats.org/officeDocument/2006/relationships/image" Target="../media/image636.png"/><Relationship Id="rId44" Type="http://schemas.openxmlformats.org/officeDocument/2006/relationships/image" Target="../media/image646.png"/><Relationship Id="rId52" Type="http://schemas.openxmlformats.org/officeDocument/2006/relationships/image" Target="../media/image23.png"/><Relationship Id="rId60" Type="http://schemas.openxmlformats.org/officeDocument/2006/relationships/image" Target="../media/image104.png"/><Relationship Id="rId4" Type="http://schemas.openxmlformats.org/officeDocument/2006/relationships/image" Target="../media/image32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71.png"/><Relationship Id="rId21" Type="http://schemas.openxmlformats.org/officeDocument/2006/relationships/image" Target="../media/image668.png"/><Relationship Id="rId42" Type="http://schemas.openxmlformats.org/officeDocument/2006/relationships/image" Target="../media/image496.png"/><Relationship Id="rId47" Type="http://schemas.openxmlformats.org/officeDocument/2006/relationships/image" Target="../media/image687.png"/><Relationship Id="rId63" Type="http://schemas.openxmlformats.org/officeDocument/2006/relationships/image" Target="../media/image78.png"/><Relationship Id="rId68" Type="http://schemas.openxmlformats.org/officeDocument/2006/relationships/image" Target="../media/image706.png"/><Relationship Id="rId16" Type="http://schemas.openxmlformats.org/officeDocument/2006/relationships/image" Target="../media/image664.png"/><Relationship Id="rId11" Type="http://schemas.openxmlformats.org/officeDocument/2006/relationships/image" Target="../media/image625.png"/><Relationship Id="rId24" Type="http://schemas.openxmlformats.org/officeDocument/2006/relationships/image" Target="../media/image669.png"/><Relationship Id="rId32" Type="http://schemas.openxmlformats.org/officeDocument/2006/relationships/image" Target="../media/image676.png"/><Relationship Id="rId37" Type="http://schemas.openxmlformats.org/officeDocument/2006/relationships/image" Target="../media/image681.png"/><Relationship Id="rId40" Type="http://schemas.openxmlformats.org/officeDocument/2006/relationships/image" Target="../media/image684.png"/><Relationship Id="rId45" Type="http://schemas.openxmlformats.org/officeDocument/2006/relationships/image" Target="../media/image118.png"/><Relationship Id="rId53" Type="http://schemas.openxmlformats.org/officeDocument/2006/relationships/image" Target="../media/image692.png"/><Relationship Id="rId58" Type="http://schemas.openxmlformats.org/officeDocument/2006/relationships/image" Target="../media/image697.png"/><Relationship Id="rId66" Type="http://schemas.openxmlformats.org/officeDocument/2006/relationships/image" Target="../media/image704.png"/><Relationship Id="rId74" Type="http://schemas.openxmlformats.org/officeDocument/2006/relationships/image" Target="../media/image711.png"/><Relationship Id="rId5" Type="http://schemas.openxmlformats.org/officeDocument/2006/relationships/image" Target="../media/image658.png"/><Relationship Id="rId61" Type="http://schemas.openxmlformats.org/officeDocument/2006/relationships/image" Target="../media/image700.png"/><Relationship Id="rId19" Type="http://schemas.openxmlformats.org/officeDocument/2006/relationships/image" Target="../media/image666.png"/><Relationship Id="rId14" Type="http://schemas.openxmlformats.org/officeDocument/2006/relationships/image" Target="../media/image662.png"/><Relationship Id="rId22" Type="http://schemas.openxmlformats.org/officeDocument/2006/relationships/image" Target="../media/image475.png"/><Relationship Id="rId27" Type="http://schemas.openxmlformats.org/officeDocument/2006/relationships/image" Target="../media/image672.png"/><Relationship Id="rId30" Type="http://schemas.openxmlformats.org/officeDocument/2006/relationships/image" Target="../media/image674.png"/><Relationship Id="rId35" Type="http://schemas.openxmlformats.org/officeDocument/2006/relationships/image" Target="../media/image679.png"/><Relationship Id="rId43" Type="http://schemas.openxmlformats.org/officeDocument/2006/relationships/image" Target="../media/image497.png"/><Relationship Id="rId48" Type="http://schemas.openxmlformats.org/officeDocument/2006/relationships/image" Target="../media/image53.png"/><Relationship Id="rId56" Type="http://schemas.openxmlformats.org/officeDocument/2006/relationships/image" Target="../media/image695.png"/><Relationship Id="rId64" Type="http://schemas.openxmlformats.org/officeDocument/2006/relationships/image" Target="../media/image702.png"/><Relationship Id="rId69" Type="http://schemas.openxmlformats.org/officeDocument/2006/relationships/image" Target="../media/image707.png"/><Relationship Id="rId77" Type="http://schemas.openxmlformats.org/officeDocument/2006/relationships/image" Target="../media/image714.png"/><Relationship Id="rId8" Type="http://schemas.openxmlformats.org/officeDocument/2006/relationships/image" Target="../media/image659.png"/><Relationship Id="rId51" Type="http://schemas.openxmlformats.org/officeDocument/2006/relationships/image" Target="../media/image690.png"/><Relationship Id="rId72" Type="http://schemas.openxmlformats.org/officeDocument/2006/relationships/image" Target="../media/image709.png"/><Relationship Id="rId3" Type="http://schemas.openxmlformats.org/officeDocument/2006/relationships/image" Target="../media/image571.png"/><Relationship Id="rId12" Type="http://schemas.openxmlformats.org/officeDocument/2006/relationships/image" Target="../media/image262.png"/><Relationship Id="rId17" Type="http://schemas.openxmlformats.org/officeDocument/2006/relationships/image" Target="../media/image665.png"/><Relationship Id="rId25" Type="http://schemas.openxmlformats.org/officeDocument/2006/relationships/image" Target="../media/image670.png"/><Relationship Id="rId33" Type="http://schemas.openxmlformats.org/officeDocument/2006/relationships/image" Target="../media/image677.png"/><Relationship Id="rId38" Type="http://schemas.openxmlformats.org/officeDocument/2006/relationships/image" Target="../media/image682.png"/><Relationship Id="rId46" Type="http://schemas.openxmlformats.org/officeDocument/2006/relationships/image" Target="../media/image686.png"/><Relationship Id="rId59" Type="http://schemas.openxmlformats.org/officeDocument/2006/relationships/image" Target="../media/image698.png"/><Relationship Id="rId67" Type="http://schemas.openxmlformats.org/officeDocument/2006/relationships/image" Target="../media/image705.png"/><Relationship Id="rId20" Type="http://schemas.openxmlformats.org/officeDocument/2006/relationships/image" Target="../media/image667.png"/><Relationship Id="rId41" Type="http://schemas.openxmlformats.org/officeDocument/2006/relationships/image" Target="../media/image227.png"/><Relationship Id="rId54" Type="http://schemas.openxmlformats.org/officeDocument/2006/relationships/image" Target="../media/image693.png"/><Relationship Id="rId62" Type="http://schemas.openxmlformats.org/officeDocument/2006/relationships/image" Target="../media/image701.png"/><Relationship Id="rId70" Type="http://schemas.openxmlformats.org/officeDocument/2006/relationships/image" Target="../media/image318.png"/><Relationship Id="rId75" Type="http://schemas.openxmlformats.org/officeDocument/2006/relationships/image" Target="../media/image7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5" Type="http://schemas.openxmlformats.org/officeDocument/2006/relationships/image" Target="../media/image663.png"/><Relationship Id="rId23" Type="http://schemas.openxmlformats.org/officeDocument/2006/relationships/image" Target="../media/image150.png"/><Relationship Id="rId28" Type="http://schemas.openxmlformats.org/officeDocument/2006/relationships/image" Target="../media/image673.png"/><Relationship Id="rId36" Type="http://schemas.openxmlformats.org/officeDocument/2006/relationships/image" Target="../media/image680.png"/><Relationship Id="rId49" Type="http://schemas.openxmlformats.org/officeDocument/2006/relationships/image" Target="../media/image688.png"/><Relationship Id="rId57" Type="http://schemas.openxmlformats.org/officeDocument/2006/relationships/image" Target="../media/image696.png"/><Relationship Id="rId10" Type="http://schemas.openxmlformats.org/officeDocument/2006/relationships/image" Target="../media/image517.png"/><Relationship Id="rId31" Type="http://schemas.openxmlformats.org/officeDocument/2006/relationships/image" Target="../media/image675.png"/><Relationship Id="rId44" Type="http://schemas.openxmlformats.org/officeDocument/2006/relationships/image" Target="../media/image685.png"/><Relationship Id="rId52" Type="http://schemas.openxmlformats.org/officeDocument/2006/relationships/image" Target="../media/image691.png"/><Relationship Id="rId60" Type="http://schemas.openxmlformats.org/officeDocument/2006/relationships/image" Target="../media/image699.png"/><Relationship Id="rId65" Type="http://schemas.openxmlformats.org/officeDocument/2006/relationships/image" Target="../media/image703.png"/><Relationship Id="rId73" Type="http://schemas.openxmlformats.org/officeDocument/2006/relationships/image" Target="../media/image710.png"/><Relationship Id="rId4" Type="http://schemas.openxmlformats.org/officeDocument/2006/relationships/image" Target="../media/image393.png"/><Relationship Id="rId9" Type="http://schemas.openxmlformats.org/officeDocument/2006/relationships/image" Target="../media/image660.png"/><Relationship Id="rId13" Type="http://schemas.openxmlformats.org/officeDocument/2006/relationships/image" Target="../media/image661.png"/><Relationship Id="rId18" Type="http://schemas.openxmlformats.org/officeDocument/2006/relationships/image" Target="../media/image50.png"/><Relationship Id="rId39" Type="http://schemas.openxmlformats.org/officeDocument/2006/relationships/image" Target="../media/image683.png"/><Relationship Id="rId34" Type="http://schemas.openxmlformats.org/officeDocument/2006/relationships/image" Target="../media/image678.png"/><Relationship Id="rId50" Type="http://schemas.openxmlformats.org/officeDocument/2006/relationships/image" Target="../media/image689.png"/><Relationship Id="rId55" Type="http://schemas.openxmlformats.org/officeDocument/2006/relationships/image" Target="../media/image694.png"/><Relationship Id="rId76" Type="http://schemas.openxmlformats.org/officeDocument/2006/relationships/image" Target="../media/image713.png"/><Relationship Id="rId7" Type="http://schemas.openxmlformats.org/officeDocument/2006/relationships/image" Target="../media/image138.png"/><Relationship Id="rId71" Type="http://schemas.openxmlformats.org/officeDocument/2006/relationships/image" Target="../media/image708.png"/><Relationship Id="rId2" Type="http://schemas.openxmlformats.org/officeDocument/2006/relationships/image" Target="../media/image657.png"/><Relationship Id="rId29" Type="http://schemas.openxmlformats.org/officeDocument/2006/relationships/image" Target="../media/image337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28.png"/><Relationship Id="rId21" Type="http://schemas.openxmlformats.org/officeDocument/2006/relationships/image" Target="../media/image727.png"/><Relationship Id="rId42" Type="http://schemas.openxmlformats.org/officeDocument/2006/relationships/image" Target="../media/image740.png"/><Relationship Id="rId47" Type="http://schemas.openxmlformats.org/officeDocument/2006/relationships/image" Target="../media/image371.png"/><Relationship Id="rId63" Type="http://schemas.openxmlformats.org/officeDocument/2006/relationships/image" Target="../media/image758.png"/><Relationship Id="rId68" Type="http://schemas.openxmlformats.org/officeDocument/2006/relationships/image" Target="../media/image763.png"/><Relationship Id="rId84" Type="http://schemas.openxmlformats.org/officeDocument/2006/relationships/image" Target="../media/image778.png"/><Relationship Id="rId16" Type="http://schemas.openxmlformats.org/officeDocument/2006/relationships/image" Target="../media/image723.png"/><Relationship Id="rId11" Type="http://schemas.openxmlformats.org/officeDocument/2006/relationships/image" Target="../media/image275.png"/><Relationship Id="rId32" Type="http://schemas.openxmlformats.org/officeDocument/2006/relationships/image" Target="../media/image269.png"/><Relationship Id="rId37" Type="http://schemas.openxmlformats.org/officeDocument/2006/relationships/image" Target="../media/image50.png"/><Relationship Id="rId53" Type="http://schemas.openxmlformats.org/officeDocument/2006/relationships/image" Target="../media/image646.png"/><Relationship Id="rId58" Type="http://schemas.openxmlformats.org/officeDocument/2006/relationships/image" Target="../media/image753.png"/><Relationship Id="rId74" Type="http://schemas.openxmlformats.org/officeDocument/2006/relationships/image" Target="../media/image769.png"/><Relationship Id="rId79" Type="http://schemas.openxmlformats.org/officeDocument/2006/relationships/image" Target="../media/image774.png"/><Relationship Id="rId5" Type="http://schemas.openxmlformats.org/officeDocument/2006/relationships/image" Target="../media/image19.png"/><Relationship Id="rId19" Type="http://schemas.openxmlformats.org/officeDocument/2006/relationships/image" Target="../media/image725.png"/><Relationship Id="rId14" Type="http://schemas.openxmlformats.org/officeDocument/2006/relationships/image" Target="../media/image721.png"/><Relationship Id="rId22" Type="http://schemas.openxmlformats.org/officeDocument/2006/relationships/image" Target="../media/image78.png"/><Relationship Id="rId27" Type="http://schemas.openxmlformats.org/officeDocument/2006/relationships/image" Target="../media/image729.png"/><Relationship Id="rId30" Type="http://schemas.openxmlformats.org/officeDocument/2006/relationships/image" Target="../media/image732.png"/><Relationship Id="rId35" Type="http://schemas.openxmlformats.org/officeDocument/2006/relationships/image" Target="../media/image735.png"/><Relationship Id="rId43" Type="http://schemas.openxmlformats.org/officeDocument/2006/relationships/image" Target="../media/image741.png"/><Relationship Id="rId48" Type="http://schemas.openxmlformats.org/officeDocument/2006/relationships/image" Target="../media/image745.png"/><Relationship Id="rId56" Type="http://schemas.openxmlformats.org/officeDocument/2006/relationships/image" Target="../media/image751.png"/><Relationship Id="rId64" Type="http://schemas.openxmlformats.org/officeDocument/2006/relationships/image" Target="../media/image759.png"/><Relationship Id="rId69" Type="http://schemas.openxmlformats.org/officeDocument/2006/relationships/image" Target="../media/image764.png"/><Relationship Id="rId77" Type="http://schemas.openxmlformats.org/officeDocument/2006/relationships/image" Target="../media/image772.png"/><Relationship Id="rId8" Type="http://schemas.openxmlformats.org/officeDocument/2006/relationships/image" Target="../media/image718.png"/><Relationship Id="rId51" Type="http://schemas.openxmlformats.org/officeDocument/2006/relationships/image" Target="../media/image748.png"/><Relationship Id="rId72" Type="http://schemas.openxmlformats.org/officeDocument/2006/relationships/image" Target="../media/image767.png"/><Relationship Id="rId80" Type="http://schemas.openxmlformats.org/officeDocument/2006/relationships/image" Target="../media/image775.png"/><Relationship Id="rId85" Type="http://schemas.openxmlformats.org/officeDocument/2006/relationships/image" Target="../media/image779.png"/><Relationship Id="rId3" Type="http://schemas.openxmlformats.org/officeDocument/2006/relationships/image" Target="../media/image571.png"/><Relationship Id="rId12" Type="http://schemas.openxmlformats.org/officeDocument/2006/relationships/image" Target="../media/image719.png"/><Relationship Id="rId17" Type="http://schemas.openxmlformats.org/officeDocument/2006/relationships/image" Target="../media/image46.png"/><Relationship Id="rId25" Type="http://schemas.openxmlformats.org/officeDocument/2006/relationships/image" Target="../media/image262.png"/><Relationship Id="rId33" Type="http://schemas.openxmlformats.org/officeDocument/2006/relationships/image" Target="../media/image150.png"/><Relationship Id="rId38" Type="http://schemas.openxmlformats.org/officeDocument/2006/relationships/image" Target="../media/image737.png"/><Relationship Id="rId46" Type="http://schemas.openxmlformats.org/officeDocument/2006/relationships/image" Target="../media/image744.png"/><Relationship Id="rId59" Type="http://schemas.openxmlformats.org/officeDocument/2006/relationships/image" Target="../media/image754.png"/><Relationship Id="rId67" Type="http://schemas.openxmlformats.org/officeDocument/2006/relationships/image" Target="../media/image762.png"/><Relationship Id="rId20" Type="http://schemas.openxmlformats.org/officeDocument/2006/relationships/image" Target="../media/image726.png"/><Relationship Id="rId41" Type="http://schemas.openxmlformats.org/officeDocument/2006/relationships/image" Target="../media/image739.png"/><Relationship Id="rId54" Type="http://schemas.openxmlformats.org/officeDocument/2006/relationships/image" Target="../media/image750.png"/><Relationship Id="rId62" Type="http://schemas.openxmlformats.org/officeDocument/2006/relationships/image" Target="../media/image757.png"/><Relationship Id="rId70" Type="http://schemas.openxmlformats.org/officeDocument/2006/relationships/image" Target="../media/image765.png"/><Relationship Id="rId75" Type="http://schemas.openxmlformats.org/officeDocument/2006/relationships/image" Target="../media/image770.png"/><Relationship Id="rId83" Type="http://schemas.openxmlformats.org/officeDocument/2006/relationships/image" Target="../media/image777.png"/><Relationship Id="rId88" Type="http://schemas.openxmlformats.org/officeDocument/2006/relationships/image" Target="../media/image7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6.png"/><Relationship Id="rId15" Type="http://schemas.openxmlformats.org/officeDocument/2006/relationships/image" Target="../media/image722.png"/><Relationship Id="rId23" Type="http://schemas.openxmlformats.org/officeDocument/2006/relationships/image" Target="../media/image207.png"/><Relationship Id="rId28" Type="http://schemas.openxmlformats.org/officeDocument/2006/relationships/image" Target="../media/image730.png"/><Relationship Id="rId36" Type="http://schemas.openxmlformats.org/officeDocument/2006/relationships/image" Target="../media/image736.png"/><Relationship Id="rId49" Type="http://schemas.openxmlformats.org/officeDocument/2006/relationships/image" Target="../media/image746.png"/><Relationship Id="rId57" Type="http://schemas.openxmlformats.org/officeDocument/2006/relationships/image" Target="../media/image752.png"/><Relationship Id="rId10" Type="http://schemas.openxmlformats.org/officeDocument/2006/relationships/image" Target="../media/image578.png"/><Relationship Id="rId31" Type="http://schemas.openxmlformats.org/officeDocument/2006/relationships/image" Target="../media/image733.png"/><Relationship Id="rId44" Type="http://schemas.openxmlformats.org/officeDocument/2006/relationships/image" Target="../media/image742.png"/><Relationship Id="rId52" Type="http://schemas.openxmlformats.org/officeDocument/2006/relationships/image" Target="../media/image749.png"/><Relationship Id="rId60" Type="http://schemas.openxmlformats.org/officeDocument/2006/relationships/image" Target="../media/image755.png"/><Relationship Id="rId65" Type="http://schemas.openxmlformats.org/officeDocument/2006/relationships/image" Target="../media/image760.png"/><Relationship Id="rId73" Type="http://schemas.openxmlformats.org/officeDocument/2006/relationships/image" Target="../media/image768.png"/><Relationship Id="rId78" Type="http://schemas.openxmlformats.org/officeDocument/2006/relationships/image" Target="../media/image773.png"/><Relationship Id="rId81" Type="http://schemas.openxmlformats.org/officeDocument/2006/relationships/image" Target="../media/image776.png"/><Relationship Id="rId86" Type="http://schemas.openxmlformats.org/officeDocument/2006/relationships/image" Target="../media/image780.png"/><Relationship Id="rId4" Type="http://schemas.openxmlformats.org/officeDocument/2006/relationships/image" Target="../media/image18.png"/><Relationship Id="rId9" Type="http://schemas.openxmlformats.org/officeDocument/2006/relationships/image" Target="../media/image577.png"/><Relationship Id="rId13" Type="http://schemas.openxmlformats.org/officeDocument/2006/relationships/image" Target="../media/image720.png"/><Relationship Id="rId18" Type="http://schemas.openxmlformats.org/officeDocument/2006/relationships/image" Target="../media/image724.png"/><Relationship Id="rId39" Type="http://schemas.openxmlformats.org/officeDocument/2006/relationships/image" Target="../media/image415.png"/><Relationship Id="rId34" Type="http://schemas.openxmlformats.org/officeDocument/2006/relationships/image" Target="../media/image734.png"/><Relationship Id="rId50" Type="http://schemas.openxmlformats.org/officeDocument/2006/relationships/image" Target="../media/image747.png"/><Relationship Id="rId55" Type="http://schemas.openxmlformats.org/officeDocument/2006/relationships/image" Target="../media/image118.png"/><Relationship Id="rId76" Type="http://schemas.openxmlformats.org/officeDocument/2006/relationships/image" Target="../media/image771.png"/><Relationship Id="rId7" Type="http://schemas.openxmlformats.org/officeDocument/2006/relationships/image" Target="../media/image717.png"/><Relationship Id="rId71" Type="http://schemas.openxmlformats.org/officeDocument/2006/relationships/image" Target="../media/image766.png"/><Relationship Id="rId2" Type="http://schemas.openxmlformats.org/officeDocument/2006/relationships/image" Target="../media/image715.jpg"/><Relationship Id="rId29" Type="http://schemas.openxmlformats.org/officeDocument/2006/relationships/image" Target="../media/image731.png"/><Relationship Id="rId24" Type="http://schemas.openxmlformats.org/officeDocument/2006/relationships/image" Target="../media/image53.png"/><Relationship Id="rId40" Type="http://schemas.openxmlformats.org/officeDocument/2006/relationships/image" Target="../media/image738.png"/><Relationship Id="rId45" Type="http://schemas.openxmlformats.org/officeDocument/2006/relationships/image" Target="../media/image743.png"/><Relationship Id="rId66" Type="http://schemas.openxmlformats.org/officeDocument/2006/relationships/image" Target="../media/image761.png"/><Relationship Id="rId87" Type="http://schemas.openxmlformats.org/officeDocument/2006/relationships/image" Target="../media/image781.png"/><Relationship Id="rId61" Type="http://schemas.openxmlformats.org/officeDocument/2006/relationships/image" Target="../media/image756.png"/><Relationship Id="rId82" Type="http://schemas.openxmlformats.org/officeDocument/2006/relationships/image" Target="../media/image70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4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.png"/><Relationship Id="rId21" Type="http://schemas.openxmlformats.org/officeDocument/2006/relationships/image" Target="../media/image35.png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63" Type="http://schemas.openxmlformats.org/officeDocument/2006/relationships/image" Target="../media/image77.png"/><Relationship Id="rId68" Type="http://schemas.openxmlformats.org/officeDocument/2006/relationships/image" Target="../media/image82.png"/><Relationship Id="rId16" Type="http://schemas.openxmlformats.org/officeDocument/2006/relationships/image" Target="../media/image3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45" Type="http://schemas.openxmlformats.org/officeDocument/2006/relationships/image" Target="../media/image59.png"/><Relationship Id="rId53" Type="http://schemas.openxmlformats.org/officeDocument/2006/relationships/image" Target="../media/image67.png"/><Relationship Id="rId58" Type="http://schemas.openxmlformats.org/officeDocument/2006/relationships/image" Target="../media/image72.png"/><Relationship Id="rId66" Type="http://schemas.openxmlformats.org/officeDocument/2006/relationships/image" Target="../media/image80.png"/><Relationship Id="rId74" Type="http://schemas.openxmlformats.org/officeDocument/2006/relationships/image" Target="../media/image88.png"/><Relationship Id="rId79" Type="http://schemas.openxmlformats.org/officeDocument/2006/relationships/image" Target="../media/image93.png"/><Relationship Id="rId5" Type="http://schemas.openxmlformats.org/officeDocument/2006/relationships/image" Target="../media/image19.png"/><Relationship Id="rId61" Type="http://schemas.openxmlformats.org/officeDocument/2006/relationships/image" Target="../media/image75.png"/><Relationship Id="rId19" Type="http://schemas.openxmlformats.org/officeDocument/2006/relationships/image" Target="../media/image3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43" Type="http://schemas.openxmlformats.org/officeDocument/2006/relationships/image" Target="../media/image57.png"/><Relationship Id="rId48" Type="http://schemas.openxmlformats.org/officeDocument/2006/relationships/image" Target="../media/image62.png"/><Relationship Id="rId56" Type="http://schemas.openxmlformats.org/officeDocument/2006/relationships/image" Target="../media/image70.png"/><Relationship Id="rId64" Type="http://schemas.openxmlformats.org/officeDocument/2006/relationships/image" Target="../media/image78.png"/><Relationship Id="rId69" Type="http://schemas.openxmlformats.org/officeDocument/2006/relationships/image" Target="../media/image83.png"/><Relationship Id="rId77" Type="http://schemas.openxmlformats.org/officeDocument/2006/relationships/image" Target="../media/image91.png"/><Relationship Id="rId8" Type="http://schemas.openxmlformats.org/officeDocument/2006/relationships/image" Target="../media/image22.png"/><Relationship Id="rId51" Type="http://schemas.openxmlformats.org/officeDocument/2006/relationships/image" Target="../media/image65.png"/><Relationship Id="rId72" Type="http://schemas.openxmlformats.org/officeDocument/2006/relationships/image" Target="../media/image86.png"/><Relationship Id="rId3" Type="http://schemas.openxmlformats.org/officeDocument/2006/relationships/image" Target="../media/image17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Relationship Id="rId46" Type="http://schemas.openxmlformats.org/officeDocument/2006/relationships/image" Target="../media/image60.png"/><Relationship Id="rId59" Type="http://schemas.openxmlformats.org/officeDocument/2006/relationships/image" Target="../media/image73.png"/><Relationship Id="rId67" Type="http://schemas.openxmlformats.org/officeDocument/2006/relationships/image" Target="../media/image81.png"/><Relationship Id="rId20" Type="http://schemas.openxmlformats.org/officeDocument/2006/relationships/image" Target="../media/image34.png"/><Relationship Id="rId41" Type="http://schemas.openxmlformats.org/officeDocument/2006/relationships/image" Target="../media/image55.png"/><Relationship Id="rId54" Type="http://schemas.openxmlformats.org/officeDocument/2006/relationships/image" Target="../media/image68.png"/><Relationship Id="rId62" Type="http://schemas.openxmlformats.org/officeDocument/2006/relationships/image" Target="../media/image76.png"/><Relationship Id="rId70" Type="http://schemas.openxmlformats.org/officeDocument/2006/relationships/image" Target="../media/image84.png"/><Relationship Id="rId75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49" Type="http://schemas.openxmlformats.org/officeDocument/2006/relationships/image" Target="../media/image63.png"/><Relationship Id="rId57" Type="http://schemas.openxmlformats.org/officeDocument/2006/relationships/image" Target="../media/image71.png"/><Relationship Id="rId10" Type="http://schemas.openxmlformats.org/officeDocument/2006/relationships/image" Target="../media/image24.png"/><Relationship Id="rId31" Type="http://schemas.openxmlformats.org/officeDocument/2006/relationships/image" Target="../media/image45.png"/><Relationship Id="rId44" Type="http://schemas.openxmlformats.org/officeDocument/2006/relationships/image" Target="../media/image58.png"/><Relationship Id="rId52" Type="http://schemas.openxmlformats.org/officeDocument/2006/relationships/image" Target="../media/image66.png"/><Relationship Id="rId60" Type="http://schemas.openxmlformats.org/officeDocument/2006/relationships/image" Target="../media/image74.png"/><Relationship Id="rId65" Type="http://schemas.openxmlformats.org/officeDocument/2006/relationships/image" Target="../media/image79.png"/><Relationship Id="rId73" Type="http://schemas.openxmlformats.org/officeDocument/2006/relationships/image" Target="../media/image87.png"/><Relationship Id="rId78" Type="http://schemas.openxmlformats.org/officeDocument/2006/relationships/image" Target="../media/image9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9" Type="http://schemas.openxmlformats.org/officeDocument/2006/relationships/image" Target="../media/image53.png"/><Relationship Id="rId34" Type="http://schemas.openxmlformats.org/officeDocument/2006/relationships/image" Target="../media/image48.png"/><Relationship Id="rId50" Type="http://schemas.openxmlformats.org/officeDocument/2006/relationships/image" Target="../media/image64.png"/><Relationship Id="rId55" Type="http://schemas.openxmlformats.org/officeDocument/2006/relationships/image" Target="../media/image69.png"/><Relationship Id="rId76" Type="http://schemas.openxmlformats.org/officeDocument/2006/relationships/image" Target="../media/image90.png"/><Relationship Id="rId7" Type="http://schemas.openxmlformats.org/officeDocument/2006/relationships/image" Target="../media/image21.png"/><Relationship Id="rId71" Type="http://schemas.openxmlformats.org/officeDocument/2006/relationships/image" Target="../media/image85.png"/><Relationship Id="rId2" Type="http://schemas.openxmlformats.org/officeDocument/2006/relationships/image" Target="../media/image16.png"/><Relationship Id="rId2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3.png"/><Relationship Id="rId39" Type="http://schemas.openxmlformats.org/officeDocument/2006/relationships/image" Target="../media/image125.png"/><Relationship Id="rId21" Type="http://schemas.openxmlformats.org/officeDocument/2006/relationships/image" Target="../media/image108.png"/><Relationship Id="rId34" Type="http://schemas.openxmlformats.org/officeDocument/2006/relationships/image" Target="../media/image120.png"/><Relationship Id="rId42" Type="http://schemas.openxmlformats.org/officeDocument/2006/relationships/image" Target="../media/image128.png"/><Relationship Id="rId47" Type="http://schemas.openxmlformats.org/officeDocument/2006/relationships/image" Target="../media/image133.png"/><Relationship Id="rId50" Type="http://schemas.openxmlformats.org/officeDocument/2006/relationships/image" Target="../media/image136.png"/><Relationship Id="rId7" Type="http://schemas.openxmlformats.org/officeDocument/2006/relationships/image" Target="../media/image95.png"/><Relationship Id="rId2" Type="http://schemas.openxmlformats.org/officeDocument/2006/relationships/image" Target="../media/image16.png"/><Relationship Id="rId16" Type="http://schemas.openxmlformats.org/officeDocument/2006/relationships/image" Target="../media/image104.png"/><Relationship Id="rId29" Type="http://schemas.openxmlformats.org/officeDocument/2006/relationships/image" Target="../media/image115.png"/><Relationship Id="rId11" Type="http://schemas.openxmlformats.org/officeDocument/2006/relationships/image" Target="../media/image99.png"/><Relationship Id="rId24" Type="http://schemas.openxmlformats.org/officeDocument/2006/relationships/image" Target="../media/image111.png"/><Relationship Id="rId32" Type="http://schemas.openxmlformats.org/officeDocument/2006/relationships/image" Target="../media/image118.png"/><Relationship Id="rId37" Type="http://schemas.openxmlformats.org/officeDocument/2006/relationships/image" Target="../media/image123.png"/><Relationship Id="rId40" Type="http://schemas.openxmlformats.org/officeDocument/2006/relationships/image" Target="../media/image126.png"/><Relationship Id="rId45" Type="http://schemas.openxmlformats.org/officeDocument/2006/relationships/image" Target="../media/image131.png"/><Relationship Id="rId5" Type="http://schemas.openxmlformats.org/officeDocument/2006/relationships/image" Target="../media/image19.png"/><Relationship Id="rId15" Type="http://schemas.openxmlformats.org/officeDocument/2006/relationships/image" Target="../media/image103.png"/><Relationship Id="rId23" Type="http://schemas.openxmlformats.org/officeDocument/2006/relationships/image" Target="../media/image110.png"/><Relationship Id="rId28" Type="http://schemas.openxmlformats.org/officeDocument/2006/relationships/image" Target="../media/image114.png"/><Relationship Id="rId36" Type="http://schemas.openxmlformats.org/officeDocument/2006/relationships/image" Target="../media/image122.png"/><Relationship Id="rId49" Type="http://schemas.openxmlformats.org/officeDocument/2006/relationships/image" Target="../media/image135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31" Type="http://schemas.openxmlformats.org/officeDocument/2006/relationships/image" Target="../media/image117.png"/><Relationship Id="rId44" Type="http://schemas.openxmlformats.org/officeDocument/2006/relationships/image" Target="../media/image130.png"/><Relationship Id="rId4" Type="http://schemas.openxmlformats.org/officeDocument/2006/relationships/image" Target="../media/image18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09.png"/><Relationship Id="rId27" Type="http://schemas.openxmlformats.org/officeDocument/2006/relationships/image" Target="../media/image5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Relationship Id="rId43" Type="http://schemas.openxmlformats.org/officeDocument/2006/relationships/image" Target="../media/image129.png"/><Relationship Id="rId48" Type="http://schemas.openxmlformats.org/officeDocument/2006/relationships/image" Target="../media/image134.png"/><Relationship Id="rId8" Type="http://schemas.openxmlformats.org/officeDocument/2006/relationships/image" Target="../media/image96.png"/><Relationship Id="rId51" Type="http://schemas.openxmlformats.org/officeDocument/2006/relationships/image" Target="../media/image137.png"/><Relationship Id="rId3" Type="http://schemas.openxmlformats.org/officeDocument/2006/relationships/image" Target="../media/image17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2.png"/><Relationship Id="rId33" Type="http://schemas.openxmlformats.org/officeDocument/2006/relationships/image" Target="../media/image119.png"/><Relationship Id="rId38" Type="http://schemas.openxmlformats.org/officeDocument/2006/relationships/image" Target="../media/image124.png"/><Relationship Id="rId46" Type="http://schemas.openxmlformats.org/officeDocument/2006/relationships/image" Target="../media/image132.png"/><Relationship Id="rId20" Type="http://schemas.openxmlformats.org/officeDocument/2006/relationships/image" Target="../media/image46.png"/><Relationship Id="rId41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.png"/><Relationship Id="rId18" Type="http://schemas.openxmlformats.org/officeDocument/2006/relationships/image" Target="../media/image109.png"/><Relationship Id="rId26" Type="http://schemas.openxmlformats.org/officeDocument/2006/relationships/image" Target="../media/image149.png"/><Relationship Id="rId39" Type="http://schemas.openxmlformats.org/officeDocument/2006/relationships/image" Target="../media/image159.png"/><Relationship Id="rId21" Type="http://schemas.openxmlformats.org/officeDocument/2006/relationships/image" Target="../media/image50.png"/><Relationship Id="rId34" Type="http://schemas.openxmlformats.org/officeDocument/2006/relationships/image" Target="../media/image156.png"/><Relationship Id="rId42" Type="http://schemas.openxmlformats.org/officeDocument/2006/relationships/image" Target="../media/image161.png"/><Relationship Id="rId7" Type="http://schemas.openxmlformats.org/officeDocument/2006/relationships/image" Target="../media/image138.png"/><Relationship Id="rId2" Type="http://schemas.openxmlformats.org/officeDocument/2006/relationships/image" Target="../media/image16.png"/><Relationship Id="rId16" Type="http://schemas.openxmlformats.org/officeDocument/2006/relationships/image" Target="../media/image46.png"/><Relationship Id="rId29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142.png"/><Relationship Id="rId24" Type="http://schemas.openxmlformats.org/officeDocument/2006/relationships/image" Target="../media/image53.png"/><Relationship Id="rId32" Type="http://schemas.openxmlformats.org/officeDocument/2006/relationships/image" Target="../media/image154.png"/><Relationship Id="rId37" Type="http://schemas.openxmlformats.org/officeDocument/2006/relationships/image" Target="../media/image83.png"/><Relationship Id="rId40" Type="http://schemas.openxmlformats.org/officeDocument/2006/relationships/image" Target="../media/image86.png"/><Relationship Id="rId45" Type="http://schemas.openxmlformats.org/officeDocument/2006/relationships/image" Target="../media/image164.png"/><Relationship Id="rId5" Type="http://schemas.openxmlformats.org/officeDocument/2006/relationships/image" Target="../media/image19.png"/><Relationship Id="rId15" Type="http://schemas.openxmlformats.org/officeDocument/2006/relationships/image" Target="../media/image107.png"/><Relationship Id="rId23" Type="http://schemas.openxmlformats.org/officeDocument/2006/relationships/image" Target="../media/image147.png"/><Relationship Id="rId28" Type="http://schemas.openxmlformats.org/officeDocument/2006/relationships/image" Target="../media/image150.png"/><Relationship Id="rId36" Type="http://schemas.openxmlformats.org/officeDocument/2006/relationships/image" Target="../media/image158.png"/><Relationship Id="rId10" Type="http://schemas.openxmlformats.org/officeDocument/2006/relationships/image" Target="../media/image141.png"/><Relationship Id="rId19" Type="http://schemas.openxmlformats.org/officeDocument/2006/relationships/image" Target="../media/image110.png"/><Relationship Id="rId31" Type="http://schemas.openxmlformats.org/officeDocument/2006/relationships/image" Target="../media/image153.png"/><Relationship Id="rId44" Type="http://schemas.openxmlformats.org/officeDocument/2006/relationships/image" Target="../media/image163.png"/><Relationship Id="rId4" Type="http://schemas.openxmlformats.org/officeDocument/2006/relationships/image" Target="../media/image18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46.png"/><Relationship Id="rId27" Type="http://schemas.openxmlformats.org/officeDocument/2006/relationships/image" Target="../media/image78.png"/><Relationship Id="rId30" Type="http://schemas.openxmlformats.org/officeDocument/2006/relationships/image" Target="../media/image152.png"/><Relationship Id="rId35" Type="http://schemas.openxmlformats.org/officeDocument/2006/relationships/image" Target="../media/image157.png"/><Relationship Id="rId43" Type="http://schemas.openxmlformats.org/officeDocument/2006/relationships/image" Target="../media/image162.png"/><Relationship Id="rId8" Type="http://schemas.openxmlformats.org/officeDocument/2006/relationships/image" Target="../media/image139.png"/><Relationship Id="rId3" Type="http://schemas.openxmlformats.org/officeDocument/2006/relationships/image" Target="../media/image17.png"/><Relationship Id="rId12" Type="http://schemas.openxmlformats.org/officeDocument/2006/relationships/image" Target="../media/image143.png"/><Relationship Id="rId17" Type="http://schemas.openxmlformats.org/officeDocument/2006/relationships/image" Target="../media/image108.png"/><Relationship Id="rId25" Type="http://schemas.openxmlformats.org/officeDocument/2006/relationships/image" Target="../media/image148.png"/><Relationship Id="rId33" Type="http://schemas.openxmlformats.org/officeDocument/2006/relationships/image" Target="../media/image155.png"/><Relationship Id="rId38" Type="http://schemas.openxmlformats.org/officeDocument/2006/relationships/image" Target="../media/image84.png"/><Relationship Id="rId20" Type="http://schemas.openxmlformats.org/officeDocument/2006/relationships/image" Target="../media/image111.png"/><Relationship Id="rId41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.png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9" Type="http://schemas.openxmlformats.org/officeDocument/2006/relationships/image" Target="../media/image184.png"/><Relationship Id="rId21" Type="http://schemas.openxmlformats.org/officeDocument/2006/relationships/image" Target="../media/image110.png"/><Relationship Id="rId34" Type="http://schemas.openxmlformats.org/officeDocument/2006/relationships/image" Target="../media/image179.png"/><Relationship Id="rId42" Type="http://schemas.openxmlformats.org/officeDocument/2006/relationships/image" Target="../media/image187.png"/><Relationship Id="rId47" Type="http://schemas.openxmlformats.org/officeDocument/2006/relationships/image" Target="../media/image190.png"/><Relationship Id="rId50" Type="http://schemas.openxmlformats.org/officeDocument/2006/relationships/image" Target="../media/image191.png"/><Relationship Id="rId55" Type="http://schemas.openxmlformats.org/officeDocument/2006/relationships/image" Target="../media/image196.png"/><Relationship Id="rId7" Type="http://schemas.openxmlformats.org/officeDocument/2006/relationships/image" Target="../media/image165.png"/><Relationship Id="rId2" Type="http://schemas.openxmlformats.org/officeDocument/2006/relationships/image" Target="../media/image16.png"/><Relationship Id="rId16" Type="http://schemas.openxmlformats.org/officeDocument/2006/relationships/image" Target="../media/image172.png"/><Relationship Id="rId29" Type="http://schemas.openxmlformats.org/officeDocument/2006/relationships/image" Target="../media/image174.png"/><Relationship Id="rId11" Type="http://schemas.openxmlformats.org/officeDocument/2006/relationships/image" Target="../media/image101.png"/><Relationship Id="rId24" Type="http://schemas.openxmlformats.org/officeDocument/2006/relationships/image" Target="../media/image146.png"/><Relationship Id="rId32" Type="http://schemas.openxmlformats.org/officeDocument/2006/relationships/image" Target="../media/image177.png"/><Relationship Id="rId37" Type="http://schemas.openxmlformats.org/officeDocument/2006/relationships/image" Target="../media/image182.png"/><Relationship Id="rId40" Type="http://schemas.openxmlformats.org/officeDocument/2006/relationships/image" Target="../media/image185.png"/><Relationship Id="rId45" Type="http://schemas.openxmlformats.org/officeDocument/2006/relationships/image" Target="../media/image125.png"/><Relationship Id="rId53" Type="http://schemas.openxmlformats.org/officeDocument/2006/relationships/image" Target="../media/image194.png"/><Relationship Id="rId5" Type="http://schemas.openxmlformats.org/officeDocument/2006/relationships/image" Target="../media/image19.png"/><Relationship Id="rId10" Type="http://schemas.openxmlformats.org/officeDocument/2006/relationships/image" Target="../media/image168.png"/><Relationship Id="rId19" Type="http://schemas.openxmlformats.org/officeDocument/2006/relationships/image" Target="../media/image108.png"/><Relationship Id="rId31" Type="http://schemas.openxmlformats.org/officeDocument/2006/relationships/image" Target="../media/image176.png"/><Relationship Id="rId44" Type="http://schemas.openxmlformats.org/officeDocument/2006/relationships/image" Target="../media/image124.png"/><Relationship Id="rId52" Type="http://schemas.openxmlformats.org/officeDocument/2006/relationships/image" Target="../media/image193.png"/><Relationship Id="rId4" Type="http://schemas.openxmlformats.org/officeDocument/2006/relationships/image" Target="../media/image18.png"/><Relationship Id="rId9" Type="http://schemas.openxmlformats.org/officeDocument/2006/relationships/image" Target="../media/image167.png"/><Relationship Id="rId14" Type="http://schemas.openxmlformats.org/officeDocument/2006/relationships/image" Target="../media/image104.png"/><Relationship Id="rId22" Type="http://schemas.openxmlformats.org/officeDocument/2006/relationships/image" Target="../media/image111.png"/><Relationship Id="rId27" Type="http://schemas.openxmlformats.org/officeDocument/2006/relationships/image" Target="../media/image148.png"/><Relationship Id="rId30" Type="http://schemas.openxmlformats.org/officeDocument/2006/relationships/image" Target="../media/image175.png"/><Relationship Id="rId35" Type="http://schemas.openxmlformats.org/officeDocument/2006/relationships/image" Target="../media/image180.png"/><Relationship Id="rId43" Type="http://schemas.openxmlformats.org/officeDocument/2006/relationships/image" Target="../media/image188.png"/><Relationship Id="rId48" Type="http://schemas.openxmlformats.org/officeDocument/2006/relationships/image" Target="../media/image128.png"/><Relationship Id="rId56" Type="http://schemas.openxmlformats.org/officeDocument/2006/relationships/image" Target="../media/image197.png"/><Relationship Id="rId8" Type="http://schemas.openxmlformats.org/officeDocument/2006/relationships/image" Target="../media/image166.png"/><Relationship Id="rId51" Type="http://schemas.openxmlformats.org/officeDocument/2006/relationships/image" Target="../media/image192.png"/><Relationship Id="rId3" Type="http://schemas.openxmlformats.org/officeDocument/2006/relationships/image" Target="../media/image17.png"/><Relationship Id="rId12" Type="http://schemas.openxmlformats.org/officeDocument/2006/relationships/image" Target="../media/image169.png"/><Relationship Id="rId17" Type="http://schemas.openxmlformats.org/officeDocument/2006/relationships/image" Target="../media/image107.png"/><Relationship Id="rId25" Type="http://schemas.openxmlformats.org/officeDocument/2006/relationships/image" Target="../media/image147.png"/><Relationship Id="rId33" Type="http://schemas.openxmlformats.org/officeDocument/2006/relationships/image" Target="../media/image178.png"/><Relationship Id="rId38" Type="http://schemas.openxmlformats.org/officeDocument/2006/relationships/image" Target="../media/image183.png"/><Relationship Id="rId46" Type="http://schemas.openxmlformats.org/officeDocument/2006/relationships/image" Target="../media/image189.png"/><Relationship Id="rId20" Type="http://schemas.openxmlformats.org/officeDocument/2006/relationships/image" Target="../media/image109.png"/><Relationship Id="rId41" Type="http://schemas.openxmlformats.org/officeDocument/2006/relationships/image" Target="../media/image186.png"/><Relationship Id="rId54" Type="http://schemas.openxmlformats.org/officeDocument/2006/relationships/image" Target="../media/image1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5" Type="http://schemas.openxmlformats.org/officeDocument/2006/relationships/image" Target="../media/image171.png"/><Relationship Id="rId23" Type="http://schemas.openxmlformats.org/officeDocument/2006/relationships/image" Target="../media/image50.png"/><Relationship Id="rId28" Type="http://schemas.openxmlformats.org/officeDocument/2006/relationships/image" Target="../media/image173.png"/><Relationship Id="rId36" Type="http://schemas.openxmlformats.org/officeDocument/2006/relationships/image" Target="../media/image181.png"/><Relationship Id="rId49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9.png"/><Relationship Id="rId21" Type="http://schemas.openxmlformats.org/officeDocument/2006/relationships/image" Target="../media/image206.png"/><Relationship Id="rId34" Type="http://schemas.openxmlformats.org/officeDocument/2006/relationships/image" Target="../media/image216.png"/><Relationship Id="rId42" Type="http://schemas.openxmlformats.org/officeDocument/2006/relationships/image" Target="../media/image224.png"/><Relationship Id="rId47" Type="http://schemas.openxmlformats.org/officeDocument/2006/relationships/image" Target="../media/image229.png"/><Relationship Id="rId50" Type="http://schemas.openxmlformats.org/officeDocument/2006/relationships/image" Target="../media/image232.png"/><Relationship Id="rId55" Type="http://schemas.openxmlformats.org/officeDocument/2006/relationships/image" Target="../media/image237.png"/><Relationship Id="rId63" Type="http://schemas.openxmlformats.org/officeDocument/2006/relationships/image" Target="../media/image244.png"/><Relationship Id="rId7" Type="http://schemas.openxmlformats.org/officeDocument/2006/relationships/image" Target="../media/image200.png"/><Relationship Id="rId2" Type="http://schemas.openxmlformats.org/officeDocument/2006/relationships/image" Target="../media/image198.png"/><Relationship Id="rId16" Type="http://schemas.openxmlformats.org/officeDocument/2006/relationships/image" Target="../media/image44.png"/><Relationship Id="rId29" Type="http://schemas.openxmlformats.org/officeDocument/2006/relationships/image" Target="../media/image50.png"/><Relationship Id="rId11" Type="http://schemas.openxmlformats.org/officeDocument/2006/relationships/image" Target="../media/image201.png"/><Relationship Id="rId24" Type="http://schemas.openxmlformats.org/officeDocument/2006/relationships/image" Target="../media/image147.png"/><Relationship Id="rId32" Type="http://schemas.openxmlformats.org/officeDocument/2006/relationships/image" Target="../media/image214.png"/><Relationship Id="rId37" Type="http://schemas.openxmlformats.org/officeDocument/2006/relationships/image" Target="../media/image219.png"/><Relationship Id="rId40" Type="http://schemas.openxmlformats.org/officeDocument/2006/relationships/image" Target="../media/image222.png"/><Relationship Id="rId45" Type="http://schemas.openxmlformats.org/officeDocument/2006/relationships/image" Target="../media/image227.png"/><Relationship Id="rId53" Type="http://schemas.openxmlformats.org/officeDocument/2006/relationships/image" Target="../media/image235.png"/><Relationship Id="rId58" Type="http://schemas.openxmlformats.org/officeDocument/2006/relationships/image" Target="../media/image87.png"/><Relationship Id="rId5" Type="http://schemas.openxmlformats.org/officeDocument/2006/relationships/image" Target="../media/image138.png"/><Relationship Id="rId61" Type="http://schemas.openxmlformats.org/officeDocument/2006/relationships/image" Target="../media/image242.png"/><Relationship Id="rId19" Type="http://schemas.openxmlformats.org/officeDocument/2006/relationships/image" Target="../media/image204.png"/><Relationship Id="rId14" Type="http://schemas.openxmlformats.org/officeDocument/2006/relationships/image" Target="../media/image104.png"/><Relationship Id="rId22" Type="http://schemas.openxmlformats.org/officeDocument/2006/relationships/image" Target="../media/image207.png"/><Relationship Id="rId27" Type="http://schemas.openxmlformats.org/officeDocument/2006/relationships/image" Target="../media/image210.png"/><Relationship Id="rId30" Type="http://schemas.openxmlformats.org/officeDocument/2006/relationships/image" Target="../media/image212.png"/><Relationship Id="rId35" Type="http://schemas.openxmlformats.org/officeDocument/2006/relationships/image" Target="../media/image217.png"/><Relationship Id="rId43" Type="http://schemas.openxmlformats.org/officeDocument/2006/relationships/image" Target="../media/image225.png"/><Relationship Id="rId48" Type="http://schemas.openxmlformats.org/officeDocument/2006/relationships/image" Target="../media/image230.png"/><Relationship Id="rId56" Type="http://schemas.openxmlformats.org/officeDocument/2006/relationships/image" Target="../media/image238.png"/><Relationship Id="rId64" Type="http://schemas.openxmlformats.org/officeDocument/2006/relationships/image" Target="../media/image245.png"/><Relationship Id="rId8" Type="http://schemas.openxmlformats.org/officeDocument/2006/relationships/image" Target="../media/image167.png"/><Relationship Id="rId51" Type="http://schemas.openxmlformats.org/officeDocument/2006/relationships/image" Target="../media/image233.png"/><Relationship Id="rId3" Type="http://schemas.openxmlformats.org/officeDocument/2006/relationships/image" Target="../media/image18.png"/><Relationship Id="rId12" Type="http://schemas.openxmlformats.org/officeDocument/2006/relationships/image" Target="../media/image202.png"/><Relationship Id="rId17" Type="http://schemas.openxmlformats.org/officeDocument/2006/relationships/image" Target="../media/image203.png"/><Relationship Id="rId25" Type="http://schemas.openxmlformats.org/officeDocument/2006/relationships/image" Target="../media/image53.png"/><Relationship Id="rId33" Type="http://schemas.openxmlformats.org/officeDocument/2006/relationships/image" Target="../media/image215.png"/><Relationship Id="rId38" Type="http://schemas.openxmlformats.org/officeDocument/2006/relationships/image" Target="../media/image220.png"/><Relationship Id="rId46" Type="http://schemas.openxmlformats.org/officeDocument/2006/relationships/image" Target="../media/image228.png"/><Relationship Id="rId59" Type="http://schemas.openxmlformats.org/officeDocument/2006/relationships/image" Target="../media/image240.png"/><Relationship Id="rId20" Type="http://schemas.openxmlformats.org/officeDocument/2006/relationships/image" Target="../media/image205.png"/><Relationship Id="rId41" Type="http://schemas.openxmlformats.org/officeDocument/2006/relationships/image" Target="../media/image223.png"/><Relationship Id="rId54" Type="http://schemas.openxmlformats.org/officeDocument/2006/relationships/image" Target="../media/image236.png"/><Relationship Id="rId62" Type="http://schemas.openxmlformats.org/officeDocument/2006/relationships/image" Target="../media/image2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9.png"/><Relationship Id="rId15" Type="http://schemas.openxmlformats.org/officeDocument/2006/relationships/image" Target="../media/image43.png"/><Relationship Id="rId23" Type="http://schemas.openxmlformats.org/officeDocument/2006/relationships/image" Target="../media/image208.png"/><Relationship Id="rId28" Type="http://schemas.openxmlformats.org/officeDocument/2006/relationships/image" Target="../media/image211.png"/><Relationship Id="rId36" Type="http://schemas.openxmlformats.org/officeDocument/2006/relationships/image" Target="../media/image218.png"/><Relationship Id="rId49" Type="http://schemas.openxmlformats.org/officeDocument/2006/relationships/image" Target="../media/image231.png"/><Relationship Id="rId57" Type="http://schemas.openxmlformats.org/officeDocument/2006/relationships/image" Target="../media/image239.png"/><Relationship Id="rId10" Type="http://schemas.openxmlformats.org/officeDocument/2006/relationships/image" Target="../media/image101.png"/><Relationship Id="rId31" Type="http://schemas.openxmlformats.org/officeDocument/2006/relationships/image" Target="../media/image213.png"/><Relationship Id="rId44" Type="http://schemas.openxmlformats.org/officeDocument/2006/relationships/image" Target="../media/image226.png"/><Relationship Id="rId52" Type="http://schemas.openxmlformats.org/officeDocument/2006/relationships/image" Target="../media/image234.png"/><Relationship Id="rId60" Type="http://schemas.openxmlformats.org/officeDocument/2006/relationships/image" Target="../media/image241.png"/><Relationship Id="rId65" Type="http://schemas.openxmlformats.org/officeDocument/2006/relationships/image" Target="../media/image246.png"/><Relationship Id="rId4" Type="http://schemas.openxmlformats.org/officeDocument/2006/relationships/image" Target="../media/image19.png"/><Relationship Id="rId9" Type="http://schemas.openxmlformats.org/officeDocument/2006/relationships/image" Target="../media/image168.png"/><Relationship Id="rId13" Type="http://schemas.openxmlformats.org/officeDocument/2006/relationships/image" Target="../media/image170.png"/><Relationship Id="rId18" Type="http://schemas.openxmlformats.org/officeDocument/2006/relationships/image" Target="../media/image46.png"/><Relationship Id="rId39" Type="http://schemas.openxmlformats.org/officeDocument/2006/relationships/image" Target="../media/image22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4.png"/><Relationship Id="rId18" Type="http://schemas.openxmlformats.org/officeDocument/2006/relationships/image" Target="../media/image255.png"/><Relationship Id="rId26" Type="http://schemas.openxmlformats.org/officeDocument/2006/relationships/image" Target="../media/image263.png"/><Relationship Id="rId39" Type="http://schemas.openxmlformats.org/officeDocument/2006/relationships/image" Target="../media/image273.png"/><Relationship Id="rId21" Type="http://schemas.openxmlformats.org/officeDocument/2006/relationships/image" Target="../media/image258.png"/><Relationship Id="rId34" Type="http://schemas.openxmlformats.org/officeDocument/2006/relationships/image" Target="../media/image269.png"/><Relationship Id="rId42" Type="http://schemas.openxmlformats.org/officeDocument/2006/relationships/image" Target="../media/image276.png"/><Relationship Id="rId47" Type="http://schemas.openxmlformats.org/officeDocument/2006/relationships/image" Target="../media/image281.png"/><Relationship Id="rId50" Type="http://schemas.openxmlformats.org/officeDocument/2006/relationships/image" Target="../media/image284.png"/><Relationship Id="rId55" Type="http://schemas.openxmlformats.org/officeDocument/2006/relationships/image" Target="../media/image238.png"/><Relationship Id="rId63" Type="http://schemas.openxmlformats.org/officeDocument/2006/relationships/image" Target="../media/image291.png"/><Relationship Id="rId7" Type="http://schemas.openxmlformats.org/officeDocument/2006/relationships/image" Target="../media/image23.png"/><Relationship Id="rId2" Type="http://schemas.openxmlformats.org/officeDocument/2006/relationships/image" Target="../media/image198.png"/><Relationship Id="rId16" Type="http://schemas.openxmlformats.org/officeDocument/2006/relationships/image" Target="../media/image43.png"/><Relationship Id="rId29" Type="http://schemas.openxmlformats.org/officeDocument/2006/relationships/image" Target="../media/image212.png"/><Relationship Id="rId11" Type="http://schemas.openxmlformats.org/officeDocument/2006/relationships/image" Target="../media/image252.png"/><Relationship Id="rId24" Type="http://schemas.openxmlformats.org/officeDocument/2006/relationships/image" Target="../media/image261.png"/><Relationship Id="rId32" Type="http://schemas.openxmlformats.org/officeDocument/2006/relationships/image" Target="../media/image50.png"/><Relationship Id="rId37" Type="http://schemas.openxmlformats.org/officeDocument/2006/relationships/image" Target="../media/image271.png"/><Relationship Id="rId40" Type="http://schemas.openxmlformats.org/officeDocument/2006/relationships/image" Target="../media/image274.png"/><Relationship Id="rId45" Type="http://schemas.openxmlformats.org/officeDocument/2006/relationships/image" Target="../media/image279.png"/><Relationship Id="rId53" Type="http://schemas.openxmlformats.org/officeDocument/2006/relationships/image" Target="../media/image236.png"/><Relationship Id="rId58" Type="http://schemas.openxmlformats.org/officeDocument/2006/relationships/image" Target="../media/image286.png"/><Relationship Id="rId5" Type="http://schemas.openxmlformats.org/officeDocument/2006/relationships/image" Target="../media/image247.png"/><Relationship Id="rId61" Type="http://schemas.openxmlformats.org/officeDocument/2006/relationships/image" Target="../media/image289.png"/><Relationship Id="rId19" Type="http://schemas.openxmlformats.org/officeDocument/2006/relationships/image" Target="../media/image256.png"/><Relationship Id="rId14" Type="http://schemas.openxmlformats.org/officeDocument/2006/relationships/image" Target="../media/image39.png"/><Relationship Id="rId22" Type="http://schemas.openxmlformats.org/officeDocument/2006/relationships/image" Target="../media/image259.png"/><Relationship Id="rId27" Type="http://schemas.openxmlformats.org/officeDocument/2006/relationships/image" Target="../media/image264.png"/><Relationship Id="rId30" Type="http://schemas.openxmlformats.org/officeDocument/2006/relationships/image" Target="../media/image266.png"/><Relationship Id="rId35" Type="http://schemas.openxmlformats.org/officeDocument/2006/relationships/image" Target="../media/image150.png"/><Relationship Id="rId43" Type="http://schemas.openxmlformats.org/officeDocument/2006/relationships/image" Target="../media/image277.png"/><Relationship Id="rId48" Type="http://schemas.openxmlformats.org/officeDocument/2006/relationships/image" Target="../media/image282.png"/><Relationship Id="rId56" Type="http://schemas.openxmlformats.org/officeDocument/2006/relationships/image" Target="../media/image239.png"/><Relationship Id="rId64" Type="http://schemas.openxmlformats.org/officeDocument/2006/relationships/image" Target="../media/image292.png"/><Relationship Id="rId8" Type="http://schemas.openxmlformats.org/officeDocument/2006/relationships/image" Target="../media/image249.png"/><Relationship Id="rId51" Type="http://schemas.openxmlformats.org/officeDocument/2006/relationships/image" Target="../media/image234.png"/><Relationship Id="rId3" Type="http://schemas.openxmlformats.org/officeDocument/2006/relationships/image" Target="../media/image18.png"/><Relationship Id="rId12" Type="http://schemas.openxmlformats.org/officeDocument/2006/relationships/image" Target="../media/image253.png"/><Relationship Id="rId17" Type="http://schemas.openxmlformats.org/officeDocument/2006/relationships/image" Target="../media/image44.png"/><Relationship Id="rId25" Type="http://schemas.openxmlformats.org/officeDocument/2006/relationships/image" Target="../media/image262.png"/><Relationship Id="rId33" Type="http://schemas.openxmlformats.org/officeDocument/2006/relationships/image" Target="../media/image268.png"/><Relationship Id="rId38" Type="http://schemas.openxmlformats.org/officeDocument/2006/relationships/image" Target="../media/image272.png"/><Relationship Id="rId46" Type="http://schemas.openxmlformats.org/officeDocument/2006/relationships/image" Target="../media/image280.png"/><Relationship Id="rId59" Type="http://schemas.openxmlformats.org/officeDocument/2006/relationships/image" Target="../media/image287.png"/><Relationship Id="rId20" Type="http://schemas.openxmlformats.org/officeDocument/2006/relationships/image" Target="../media/image257.png"/><Relationship Id="rId41" Type="http://schemas.openxmlformats.org/officeDocument/2006/relationships/image" Target="../media/image275.png"/><Relationship Id="rId54" Type="http://schemas.openxmlformats.org/officeDocument/2006/relationships/image" Target="../media/image237.png"/><Relationship Id="rId62" Type="http://schemas.openxmlformats.org/officeDocument/2006/relationships/image" Target="../media/image2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8.png"/><Relationship Id="rId15" Type="http://schemas.openxmlformats.org/officeDocument/2006/relationships/image" Target="../media/image104.png"/><Relationship Id="rId23" Type="http://schemas.openxmlformats.org/officeDocument/2006/relationships/image" Target="../media/image260.png"/><Relationship Id="rId28" Type="http://schemas.openxmlformats.org/officeDocument/2006/relationships/image" Target="../media/image265.png"/><Relationship Id="rId36" Type="http://schemas.openxmlformats.org/officeDocument/2006/relationships/image" Target="../media/image270.png"/><Relationship Id="rId49" Type="http://schemas.openxmlformats.org/officeDocument/2006/relationships/image" Target="../media/image283.png"/><Relationship Id="rId57" Type="http://schemas.openxmlformats.org/officeDocument/2006/relationships/image" Target="../media/image285.png"/><Relationship Id="rId10" Type="http://schemas.openxmlformats.org/officeDocument/2006/relationships/image" Target="../media/image251.png"/><Relationship Id="rId31" Type="http://schemas.openxmlformats.org/officeDocument/2006/relationships/image" Target="../media/image267.png"/><Relationship Id="rId44" Type="http://schemas.openxmlformats.org/officeDocument/2006/relationships/image" Target="../media/image278.png"/><Relationship Id="rId52" Type="http://schemas.openxmlformats.org/officeDocument/2006/relationships/image" Target="../media/image235.png"/><Relationship Id="rId60" Type="http://schemas.openxmlformats.org/officeDocument/2006/relationships/image" Target="../media/image288.png"/><Relationship Id="rId4" Type="http://schemas.openxmlformats.org/officeDocument/2006/relationships/image" Target="../media/image19.png"/><Relationship Id="rId9" Type="http://schemas.openxmlformats.org/officeDocument/2006/relationships/image" Target="../media/image25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262.png"/><Relationship Id="rId26" Type="http://schemas.openxmlformats.org/officeDocument/2006/relationships/image" Target="../media/image304.png"/><Relationship Id="rId39" Type="http://schemas.openxmlformats.org/officeDocument/2006/relationships/image" Target="../media/image316.png"/><Relationship Id="rId21" Type="http://schemas.openxmlformats.org/officeDocument/2006/relationships/image" Target="../media/image48.png"/><Relationship Id="rId34" Type="http://schemas.openxmlformats.org/officeDocument/2006/relationships/image" Target="../media/image311.png"/><Relationship Id="rId42" Type="http://schemas.openxmlformats.org/officeDocument/2006/relationships/image" Target="../media/image319.png"/><Relationship Id="rId7" Type="http://schemas.openxmlformats.org/officeDocument/2006/relationships/image" Target="../media/image248.png"/><Relationship Id="rId2" Type="http://schemas.openxmlformats.org/officeDocument/2006/relationships/image" Target="../media/image293.png"/><Relationship Id="rId16" Type="http://schemas.openxmlformats.org/officeDocument/2006/relationships/image" Target="../media/image298.png"/><Relationship Id="rId29" Type="http://schemas.openxmlformats.org/officeDocument/2006/relationships/image" Target="../media/image3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254.png"/><Relationship Id="rId24" Type="http://schemas.openxmlformats.org/officeDocument/2006/relationships/image" Target="../media/image50.png"/><Relationship Id="rId32" Type="http://schemas.openxmlformats.org/officeDocument/2006/relationships/image" Target="../media/image310.png"/><Relationship Id="rId37" Type="http://schemas.openxmlformats.org/officeDocument/2006/relationships/image" Target="../media/image314.png"/><Relationship Id="rId40" Type="http://schemas.openxmlformats.org/officeDocument/2006/relationships/image" Target="../media/image317.png"/><Relationship Id="rId45" Type="http://schemas.openxmlformats.org/officeDocument/2006/relationships/image" Target="../media/image322.png"/><Relationship Id="rId5" Type="http://schemas.openxmlformats.org/officeDocument/2006/relationships/image" Target="../media/image19.png"/><Relationship Id="rId15" Type="http://schemas.openxmlformats.org/officeDocument/2006/relationships/image" Target="../media/image297.png"/><Relationship Id="rId23" Type="http://schemas.openxmlformats.org/officeDocument/2006/relationships/image" Target="../media/image53.png"/><Relationship Id="rId28" Type="http://schemas.openxmlformats.org/officeDocument/2006/relationships/image" Target="../media/image306.png"/><Relationship Id="rId36" Type="http://schemas.openxmlformats.org/officeDocument/2006/relationships/image" Target="../media/image313.png"/><Relationship Id="rId10" Type="http://schemas.openxmlformats.org/officeDocument/2006/relationships/image" Target="../media/image295.png"/><Relationship Id="rId19" Type="http://schemas.openxmlformats.org/officeDocument/2006/relationships/image" Target="../media/image300.png"/><Relationship Id="rId31" Type="http://schemas.openxmlformats.org/officeDocument/2006/relationships/image" Target="../media/image309.png"/><Relationship Id="rId44" Type="http://schemas.openxmlformats.org/officeDocument/2006/relationships/image" Target="../media/image321.png"/><Relationship Id="rId4" Type="http://schemas.openxmlformats.org/officeDocument/2006/relationships/image" Target="../media/image18.png"/><Relationship Id="rId9" Type="http://schemas.openxmlformats.org/officeDocument/2006/relationships/image" Target="../media/image249.png"/><Relationship Id="rId14" Type="http://schemas.openxmlformats.org/officeDocument/2006/relationships/image" Target="../media/image296.png"/><Relationship Id="rId22" Type="http://schemas.openxmlformats.org/officeDocument/2006/relationships/image" Target="../media/image302.png"/><Relationship Id="rId27" Type="http://schemas.openxmlformats.org/officeDocument/2006/relationships/image" Target="../media/image305.png"/><Relationship Id="rId30" Type="http://schemas.openxmlformats.org/officeDocument/2006/relationships/image" Target="../media/image308.png"/><Relationship Id="rId35" Type="http://schemas.openxmlformats.org/officeDocument/2006/relationships/image" Target="../media/image312.png"/><Relationship Id="rId43" Type="http://schemas.openxmlformats.org/officeDocument/2006/relationships/image" Target="../media/image320.png"/><Relationship Id="rId8" Type="http://schemas.openxmlformats.org/officeDocument/2006/relationships/image" Target="../media/image23.png"/><Relationship Id="rId3" Type="http://schemas.openxmlformats.org/officeDocument/2006/relationships/image" Target="../media/image294.png"/><Relationship Id="rId12" Type="http://schemas.openxmlformats.org/officeDocument/2006/relationships/image" Target="../media/image39.png"/><Relationship Id="rId17" Type="http://schemas.openxmlformats.org/officeDocument/2006/relationships/image" Target="../media/image299.png"/><Relationship Id="rId25" Type="http://schemas.openxmlformats.org/officeDocument/2006/relationships/image" Target="../media/image303.png"/><Relationship Id="rId33" Type="http://schemas.openxmlformats.org/officeDocument/2006/relationships/image" Target="../media/image227.png"/><Relationship Id="rId38" Type="http://schemas.openxmlformats.org/officeDocument/2006/relationships/image" Target="../media/image315.png"/><Relationship Id="rId20" Type="http://schemas.openxmlformats.org/officeDocument/2006/relationships/image" Target="../media/image301.png"/><Relationship Id="rId41" Type="http://schemas.openxmlformats.org/officeDocument/2006/relationships/image" Target="../media/image318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9.png"/><Relationship Id="rId21" Type="http://schemas.openxmlformats.org/officeDocument/2006/relationships/image" Target="../media/image335.png"/><Relationship Id="rId42" Type="http://schemas.openxmlformats.org/officeDocument/2006/relationships/image" Target="../media/image351.png"/><Relationship Id="rId47" Type="http://schemas.openxmlformats.org/officeDocument/2006/relationships/image" Target="../media/image356.png"/><Relationship Id="rId63" Type="http://schemas.openxmlformats.org/officeDocument/2006/relationships/image" Target="../media/image371.png"/><Relationship Id="rId68" Type="http://schemas.openxmlformats.org/officeDocument/2006/relationships/image" Target="../media/image375.png"/><Relationship Id="rId84" Type="http://schemas.openxmlformats.org/officeDocument/2006/relationships/image" Target="../media/image390.png"/><Relationship Id="rId16" Type="http://schemas.openxmlformats.org/officeDocument/2006/relationships/image" Target="../media/image332.png"/><Relationship Id="rId11" Type="http://schemas.openxmlformats.org/officeDocument/2006/relationships/image" Target="../media/image202.png"/><Relationship Id="rId32" Type="http://schemas.openxmlformats.org/officeDocument/2006/relationships/image" Target="../media/image344.png"/><Relationship Id="rId37" Type="http://schemas.openxmlformats.org/officeDocument/2006/relationships/image" Target="../media/image347.png"/><Relationship Id="rId53" Type="http://schemas.openxmlformats.org/officeDocument/2006/relationships/image" Target="../media/image227.png"/><Relationship Id="rId58" Type="http://schemas.openxmlformats.org/officeDocument/2006/relationships/image" Target="../media/image366.png"/><Relationship Id="rId74" Type="http://schemas.openxmlformats.org/officeDocument/2006/relationships/image" Target="../media/image381.png"/><Relationship Id="rId79" Type="http://schemas.openxmlformats.org/officeDocument/2006/relationships/image" Target="../media/image235.png"/><Relationship Id="rId5" Type="http://schemas.openxmlformats.org/officeDocument/2006/relationships/image" Target="../media/image325.png"/><Relationship Id="rId19" Type="http://schemas.openxmlformats.org/officeDocument/2006/relationships/image" Target="../media/image53.png"/><Relationship Id="rId14" Type="http://schemas.openxmlformats.org/officeDocument/2006/relationships/image" Target="../media/image330.png"/><Relationship Id="rId22" Type="http://schemas.openxmlformats.org/officeDocument/2006/relationships/image" Target="../media/image336.png"/><Relationship Id="rId27" Type="http://schemas.openxmlformats.org/officeDocument/2006/relationships/image" Target="../media/image340.png"/><Relationship Id="rId30" Type="http://schemas.openxmlformats.org/officeDocument/2006/relationships/image" Target="../media/image343.png"/><Relationship Id="rId35" Type="http://schemas.openxmlformats.org/officeDocument/2006/relationships/image" Target="../media/image346.png"/><Relationship Id="rId43" Type="http://schemas.openxmlformats.org/officeDocument/2006/relationships/image" Target="../media/image352.png"/><Relationship Id="rId48" Type="http://schemas.openxmlformats.org/officeDocument/2006/relationships/image" Target="../media/image357.png"/><Relationship Id="rId56" Type="http://schemas.openxmlformats.org/officeDocument/2006/relationships/image" Target="../media/image364.png"/><Relationship Id="rId64" Type="http://schemas.openxmlformats.org/officeDocument/2006/relationships/image" Target="../media/image372.png"/><Relationship Id="rId69" Type="http://schemas.openxmlformats.org/officeDocument/2006/relationships/image" Target="../media/image376.png"/><Relationship Id="rId77" Type="http://schemas.openxmlformats.org/officeDocument/2006/relationships/image" Target="../media/image384.png"/><Relationship Id="rId8" Type="http://schemas.openxmlformats.org/officeDocument/2006/relationships/image" Target="../media/image167.png"/><Relationship Id="rId51" Type="http://schemas.openxmlformats.org/officeDocument/2006/relationships/image" Target="../media/image360.png"/><Relationship Id="rId72" Type="http://schemas.openxmlformats.org/officeDocument/2006/relationships/image" Target="../media/image379.png"/><Relationship Id="rId80" Type="http://schemas.openxmlformats.org/officeDocument/2006/relationships/image" Target="../media/image386.png"/><Relationship Id="rId85" Type="http://schemas.openxmlformats.org/officeDocument/2006/relationships/image" Target="../media/image391.png"/><Relationship Id="rId3" Type="http://schemas.openxmlformats.org/officeDocument/2006/relationships/image" Target="../media/image324.png"/><Relationship Id="rId12" Type="http://schemas.openxmlformats.org/officeDocument/2006/relationships/image" Target="../media/image328.png"/><Relationship Id="rId17" Type="http://schemas.openxmlformats.org/officeDocument/2006/relationships/image" Target="../media/image333.png"/><Relationship Id="rId25" Type="http://schemas.openxmlformats.org/officeDocument/2006/relationships/image" Target="../media/image338.png"/><Relationship Id="rId33" Type="http://schemas.openxmlformats.org/officeDocument/2006/relationships/image" Target="../media/image345.png"/><Relationship Id="rId38" Type="http://schemas.openxmlformats.org/officeDocument/2006/relationships/image" Target="../media/image275.png"/><Relationship Id="rId46" Type="http://schemas.openxmlformats.org/officeDocument/2006/relationships/image" Target="../media/image355.png"/><Relationship Id="rId59" Type="http://schemas.openxmlformats.org/officeDocument/2006/relationships/image" Target="../media/image367.png"/><Relationship Id="rId67" Type="http://schemas.openxmlformats.org/officeDocument/2006/relationships/image" Target="../media/image374.png"/><Relationship Id="rId20" Type="http://schemas.openxmlformats.org/officeDocument/2006/relationships/image" Target="../media/image177.png"/><Relationship Id="rId41" Type="http://schemas.openxmlformats.org/officeDocument/2006/relationships/image" Target="../media/image350.png"/><Relationship Id="rId54" Type="http://schemas.openxmlformats.org/officeDocument/2006/relationships/image" Target="../media/image362.png"/><Relationship Id="rId62" Type="http://schemas.openxmlformats.org/officeDocument/2006/relationships/image" Target="../media/image370.png"/><Relationship Id="rId70" Type="http://schemas.openxmlformats.org/officeDocument/2006/relationships/image" Target="../media/image377.png"/><Relationship Id="rId75" Type="http://schemas.openxmlformats.org/officeDocument/2006/relationships/image" Target="../media/image382.png"/><Relationship Id="rId83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6.png"/><Relationship Id="rId15" Type="http://schemas.openxmlformats.org/officeDocument/2006/relationships/image" Target="../media/image331.png"/><Relationship Id="rId23" Type="http://schemas.openxmlformats.org/officeDocument/2006/relationships/image" Target="../media/image262.png"/><Relationship Id="rId28" Type="http://schemas.openxmlformats.org/officeDocument/2006/relationships/image" Target="../media/image341.png"/><Relationship Id="rId36" Type="http://schemas.openxmlformats.org/officeDocument/2006/relationships/image" Target="../media/image78.png"/><Relationship Id="rId49" Type="http://schemas.openxmlformats.org/officeDocument/2006/relationships/image" Target="../media/image358.png"/><Relationship Id="rId57" Type="http://schemas.openxmlformats.org/officeDocument/2006/relationships/image" Target="../media/image365.png"/><Relationship Id="rId10" Type="http://schemas.openxmlformats.org/officeDocument/2006/relationships/image" Target="../media/image101.png"/><Relationship Id="rId31" Type="http://schemas.openxmlformats.org/officeDocument/2006/relationships/image" Target="../media/image46.png"/><Relationship Id="rId44" Type="http://schemas.openxmlformats.org/officeDocument/2006/relationships/image" Target="../media/image353.png"/><Relationship Id="rId52" Type="http://schemas.openxmlformats.org/officeDocument/2006/relationships/image" Target="../media/image361.png"/><Relationship Id="rId60" Type="http://schemas.openxmlformats.org/officeDocument/2006/relationships/image" Target="../media/image368.png"/><Relationship Id="rId65" Type="http://schemas.openxmlformats.org/officeDocument/2006/relationships/image" Target="../media/image373.png"/><Relationship Id="rId73" Type="http://schemas.openxmlformats.org/officeDocument/2006/relationships/image" Target="../media/image380.png"/><Relationship Id="rId78" Type="http://schemas.openxmlformats.org/officeDocument/2006/relationships/image" Target="../media/image385.png"/><Relationship Id="rId81" Type="http://schemas.openxmlformats.org/officeDocument/2006/relationships/image" Target="../media/image387.png"/><Relationship Id="rId4" Type="http://schemas.openxmlformats.org/officeDocument/2006/relationships/image" Target="../media/image19.png"/><Relationship Id="rId9" Type="http://schemas.openxmlformats.org/officeDocument/2006/relationships/image" Target="../media/image168.png"/><Relationship Id="rId13" Type="http://schemas.openxmlformats.org/officeDocument/2006/relationships/image" Target="../media/image329.png"/><Relationship Id="rId18" Type="http://schemas.openxmlformats.org/officeDocument/2006/relationships/image" Target="../media/image334.png"/><Relationship Id="rId39" Type="http://schemas.openxmlformats.org/officeDocument/2006/relationships/image" Target="../media/image348.png"/><Relationship Id="rId34" Type="http://schemas.openxmlformats.org/officeDocument/2006/relationships/image" Target="../media/image50.png"/><Relationship Id="rId50" Type="http://schemas.openxmlformats.org/officeDocument/2006/relationships/image" Target="../media/image359.png"/><Relationship Id="rId55" Type="http://schemas.openxmlformats.org/officeDocument/2006/relationships/image" Target="../media/image363.png"/><Relationship Id="rId76" Type="http://schemas.openxmlformats.org/officeDocument/2006/relationships/image" Target="../media/image383.png"/><Relationship Id="rId7" Type="http://schemas.openxmlformats.org/officeDocument/2006/relationships/image" Target="../media/image327.png"/><Relationship Id="rId71" Type="http://schemas.openxmlformats.org/officeDocument/2006/relationships/image" Target="../media/image378.png"/><Relationship Id="rId2" Type="http://schemas.openxmlformats.org/officeDocument/2006/relationships/image" Target="../media/image323.png"/><Relationship Id="rId29" Type="http://schemas.openxmlformats.org/officeDocument/2006/relationships/image" Target="../media/image342.png"/><Relationship Id="rId24" Type="http://schemas.openxmlformats.org/officeDocument/2006/relationships/image" Target="../media/image337.png"/><Relationship Id="rId40" Type="http://schemas.openxmlformats.org/officeDocument/2006/relationships/image" Target="../media/image349.png"/><Relationship Id="rId45" Type="http://schemas.openxmlformats.org/officeDocument/2006/relationships/image" Target="../media/image354.png"/><Relationship Id="rId66" Type="http://schemas.openxmlformats.org/officeDocument/2006/relationships/image" Target="../media/image52.png"/><Relationship Id="rId61" Type="http://schemas.openxmlformats.org/officeDocument/2006/relationships/image" Target="../media/image369.png"/><Relationship Id="rId82" Type="http://schemas.openxmlformats.org/officeDocument/2006/relationships/image" Target="../media/image3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"/>
            <a:ext cx="10691812" cy="611981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0666" y="5268645"/>
            <a:ext cx="764540" cy="130810"/>
          </a:xfrm>
          <a:custGeom>
            <a:avLst/>
            <a:gdLst/>
            <a:ahLst/>
            <a:cxnLst/>
            <a:rect l="l" t="t" r="r" b="b"/>
            <a:pathLst>
              <a:path w="764540" h="130810">
                <a:moveTo>
                  <a:pt x="77990" y="10858"/>
                </a:moveTo>
                <a:lnTo>
                  <a:pt x="71564" y="6108"/>
                </a:lnTo>
                <a:lnTo>
                  <a:pt x="64249" y="2717"/>
                </a:lnTo>
                <a:lnTo>
                  <a:pt x="56502" y="673"/>
                </a:lnTo>
                <a:lnTo>
                  <a:pt x="48742" y="0"/>
                </a:lnTo>
                <a:lnTo>
                  <a:pt x="29781" y="3759"/>
                </a:lnTo>
                <a:lnTo>
                  <a:pt x="14287" y="14033"/>
                </a:lnTo>
                <a:lnTo>
                  <a:pt x="3835" y="29260"/>
                </a:lnTo>
                <a:lnTo>
                  <a:pt x="0" y="47904"/>
                </a:lnTo>
                <a:lnTo>
                  <a:pt x="3835" y="66560"/>
                </a:lnTo>
                <a:lnTo>
                  <a:pt x="14287" y="81788"/>
                </a:lnTo>
                <a:lnTo>
                  <a:pt x="29781" y="92062"/>
                </a:lnTo>
                <a:lnTo>
                  <a:pt x="48742" y="95821"/>
                </a:lnTo>
                <a:lnTo>
                  <a:pt x="56502" y="95123"/>
                </a:lnTo>
                <a:lnTo>
                  <a:pt x="64249" y="93040"/>
                </a:lnTo>
                <a:lnTo>
                  <a:pt x="71564" y="89598"/>
                </a:lnTo>
                <a:lnTo>
                  <a:pt x="77990" y="84823"/>
                </a:lnTo>
                <a:lnTo>
                  <a:pt x="72288" y="72288"/>
                </a:lnTo>
                <a:lnTo>
                  <a:pt x="67259" y="76695"/>
                </a:lnTo>
                <a:lnTo>
                  <a:pt x="61658" y="79870"/>
                </a:lnTo>
                <a:lnTo>
                  <a:pt x="55283" y="81800"/>
                </a:lnTo>
                <a:lnTo>
                  <a:pt x="47904" y="82448"/>
                </a:lnTo>
                <a:lnTo>
                  <a:pt x="34455" y="79743"/>
                </a:lnTo>
                <a:lnTo>
                  <a:pt x="23482" y="72339"/>
                </a:lnTo>
                <a:lnTo>
                  <a:pt x="16078" y="61353"/>
                </a:lnTo>
                <a:lnTo>
                  <a:pt x="13360" y="47904"/>
                </a:lnTo>
                <a:lnTo>
                  <a:pt x="16078" y="34467"/>
                </a:lnTo>
                <a:lnTo>
                  <a:pt x="23482" y="23482"/>
                </a:lnTo>
                <a:lnTo>
                  <a:pt x="34455" y="16078"/>
                </a:lnTo>
                <a:lnTo>
                  <a:pt x="47904" y="13360"/>
                </a:lnTo>
                <a:lnTo>
                  <a:pt x="55283" y="14008"/>
                </a:lnTo>
                <a:lnTo>
                  <a:pt x="61658" y="15925"/>
                </a:lnTo>
                <a:lnTo>
                  <a:pt x="67259" y="19062"/>
                </a:lnTo>
                <a:lnTo>
                  <a:pt x="72288" y="23393"/>
                </a:lnTo>
                <a:lnTo>
                  <a:pt x="77990" y="10858"/>
                </a:lnTo>
                <a:close/>
              </a:path>
              <a:path w="764540" h="130810">
                <a:moveTo>
                  <a:pt x="153771" y="27851"/>
                </a:moveTo>
                <a:lnTo>
                  <a:pt x="93599" y="27851"/>
                </a:lnTo>
                <a:lnTo>
                  <a:pt x="93599" y="94703"/>
                </a:lnTo>
                <a:lnTo>
                  <a:pt x="106972" y="94703"/>
                </a:lnTo>
                <a:lnTo>
                  <a:pt x="106972" y="41224"/>
                </a:lnTo>
                <a:lnTo>
                  <a:pt x="140398" y="41224"/>
                </a:lnTo>
                <a:lnTo>
                  <a:pt x="140398" y="94703"/>
                </a:lnTo>
                <a:lnTo>
                  <a:pt x="153771" y="94703"/>
                </a:lnTo>
                <a:lnTo>
                  <a:pt x="153771" y="27851"/>
                </a:lnTo>
                <a:close/>
              </a:path>
              <a:path w="764540" h="130810">
                <a:moveTo>
                  <a:pt x="236220" y="61277"/>
                </a:moveTo>
                <a:lnTo>
                  <a:pt x="233502" y="47828"/>
                </a:lnTo>
                <a:lnTo>
                  <a:pt x="228295" y="40106"/>
                </a:lnTo>
                <a:lnTo>
                  <a:pt x="226098" y="36855"/>
                </a:lnTo>
                <a:lnTo>
                  <a:pt x="222846" y="34671"/>
                </a:lnTo>
                <a:lnTo>
                  <a:pt x="222846" y="61277"/>
                </a:lnTo>
                <a:lnTo>
                  <a:pt x="221170" y="69469"/>
                </a:lnTo>
                <a:lnTo>
                  <a:pt x="216598" y="76200"/>
                </a:lnTo>
                <a:lnTo>
                  <a:pt x="209867" y="80772"/>
                </a:lnTo>
                <a:lnTo>
                  <a:pt x="201676" y="82448"/>
                </a:lnTo>
                <a:lnTo>
                  <a:pt x="193497" y="80772"/>
                </a:lnTo>
                <a:lnTo>
                  <a:pt x="186753" y="76200"/>
                </a:lnTo>
                <a:lnTo>
                  <a:pt x="182194" y="69469"/>
                </a:lnTo>
                <a:lnTo>
                  <a:pt x="180505" y="61277"/>
                </a:lnTo>
                <a:lnTo>
                  <a:pt x="182194" y="53098"/>
                </a:lnTo>
                <a:lnTo>
                  <a:pt x="186753" y="46355"/>
                </a:lnTo>
                <a:lnTo>
                  <a:pt x="193497" y="41795"/>
                </a:lnTo>
                <a:lnTo>
                  <a:pt x="201676" y="40106"/>
                </a:lnTo>
                <a:lnTo>
                  <a:pt x="209867" y="41795"/>
                </a:lnTo>
                <a:lnTo>
                  <a:pt x="216598" y="46355"/>
                </a:lnTo>
                <a:lnTo>
                  <a:pt x="221170" y="53098"/>
                </a:lnTo>
                <a:lnTo>
                  <a:pt x="222846" y="61277"/>
                </a:lnTo>
                <a:lnTo>
                  <a:pt x="222846" y="34671"/>
                </a:lnTo>
                <a:lnTo>
                  <a:pt x="215125" y="29451"/>
                </a:lnTo>
                <a:lnTo>
                  <a:pt x="201676" y="26733"/>
                </a:lnTo>
                <a:lnTo>
                  <a:pt x="188226" y="29451"/>
                </a:lnTo>
                <a:lnTo>
                  <a:pt x="177253" y="36855"/>
                </a:lnTo>
                <a:lnTo>
                  <a:pt x="169849" y="47828"/>
                </a:lnTo>
                <a:lnTo>
                  <a:pt x="167132" y="61277"/>
                </a:lnTo>
                <a:lnTo>
                  <a:pt x="169849" y="74726"/>
                </a:lnTo>
                <a:lnTo>
                  <a:pt x="177253" y="85712"/>
                </a:lnTo>
                <a:lnTo>
                  <a:pt x="188226" y="93103"/>
                </a:lnTo>
                <a:lnTo>
                  <a:pt x="201676" y="95821"/>
                </a:lnTo>
                <a:lnTo>
                  <a:pt x="215125" y="93103"/>
                </a:lnTo>
                <a:lnTo>
                  <a:pt x="226098" y="85712"/>
                </a:lnTo>
                <a:lnTo>
                  <a:pt x="228295" y="82448"/>
                </a:lnTo>
                <a:lnTo>
                  <a:pt x="233502" y="74726"/>
                </a:lnTo>
                <a:lnTo>
                  <a:pt x="236220" y="61277"/>
                </a:lnTo>
                <a:close/>
              </a:path>
              <a:path w="764540" h="130810">
                <a:moveTo>
                  <a:pt x="318681" y="61277"/>
                </a:moveTo>
                <a:lnTo>
                  <a:pt x="316191" y="47828"/>
                </a:lnTo>
                <a:lnTo>
                  <a:pt x="311327" y="40106"/>
                </a:lnTo>
                <a:lnTo>
                  <a:pt x="309740" y="37604"/>
                </a:lnTo>
                <a:lnTo>
                  <a:pt x="309270" y="36855"/>
                </a:lnTo>
                <a:lnTo>
                  <a:pt x="305308" y="34086"/>
                </a:lnTo>
                <a:lnTo>
                  <a:pt x="305308" y="61277"/>
                </a:lnTo>
                <a:lnTo>
                  <a:pt x="303644" y="69519"/>
                </a:lnTo>
                <a:lnTo>
                  <a:pt x="299110" y="76250"/>
                </a:lnTo>
                <a:lnTo>
                  <a:pt x="292379" y="80784"/>
                </a:lnTo>
                <a:lnTo>
                  <a:pt x="284137" y="82448"/>
                </a:lnTo>
                <a:lnTo>
                  <a:pt x="275882" y="80784"/>
                </a:lnTo>
                <a:lnTo>
                  <a:pt x="269163" y="76250"/>
                </a:lnTo>
                <a:lnTo>
                  <a:pt x="264629" y="69519"/>
                </a:lnTo>
                <a:lnTo>
                  <a:pt x="262966" y="61277"/>
                </a:lnTo>
                <a:lnTo>
                  <a:pt x="264629" y="53035"/>
                </a:lnTo>
                <a:lnTo>
                  <a:pt x="269163" y="46304"/>
                </a:lnTo>
                <a:lnTo>
                  <a:pt x="275882" y="41770"/>
                </a:lnTo>
                <a:lnTo>
                  <a:pt x="284137" y="40106"/>
                </a:lnTo>
                <a:lnTo>
                  <a:pt x="292379" y="41770"/>
                </a:lnTo>
                <a:lnTo>
                  <a:pt x="299110" y="46304"/>
                </a:lnTo>
                <a:lnTo>
                  <a:pt x="303644" y="53035"/>
                </a:lnTo>
                <a:lnTo>
                  <a:pt x="305308" y="61277"/>
                </a:lnTo>
                <a:lnTo>
                  <a:pt x="305308" y="34086"/>
                </a:lnTo>
                <a:lnTo>
                  <a:pt x="298691" y="29451"/>
                </a:lnTo>
                <a:lnTo>
                  <a:pt x="285242" y="26733"/>
                </a:lnTo>
                <a:lnTo>
                  <a:pt x="276186" y="26733"/>
                </a:lnTo>
                <a:lnTo>
                  <a:pt x="268389" y="30492"/>
                </a:lnTo>
                <a:lnTo>
                  <a:pt x="262966" y="37604"/>
                </a:lnTo>
                <a:lnTo>
                  <a:pt x="262966" y="27851"/>
                </a:lnTo>
                <a:lnTo>
                  <a:pt x="249593" y="27851"/>
                </a:lnTo>
                <a:lnTo>
                  <a:pt x="249593" y="130365"/>
                </a:lnTo>
                <a:lnTo>
                  <a:pt x="262966" y="130365"/>
                </a:lnTo>
                <a:lnTo>
                  <a:pt x="262966" y="84963"/>
                </a:lnTo>
                <a:lnTo>
                  <a:pt x="268389" y="92062"/>
                </a:lnTo>
                <a:lnTo>
                  <a:pt x="276186" y="95821"/>
                </a:lnTo>
                <a:lnTo>
                  <a:pt x="285242" y="95821"/>
                </a:lnTo>
                <a:lnTo>
                  <a:pt x="298691" y="93103"/>
                </a:lnTo>
                <a:lnTo>
                  <a:pt x="309270" y="85712"/>
                </a:lnTo>
                <a:lnTo>
                  <a:pt x="309740" y="84963"/>
                </a:lnTo>
                <a:lnTo>
                  <a:pt x="311327" y="82448"/>
                </a:lnTo>
                <a:lnTo>
                  <a:pt x="316191" y="74726"/>
                </a:lnTo>
                <a:lnTo>
                  <a:pt x="318681" y="61277"/>
                </a:lnTo>
                <a:close/>
              </a:path>
              <a:path w="764540" h="130810">
                <a:moveTo>
                  <a:pt x="382193" y="27851"/>
                </a:moveTo>
                <a:lnTo>
                  <a:pt x="328701" y="27851"/>
                </a:lnTo>
                <a:lnTo>
                  <a:pt x="328701" y="41224"/>
                </a:lnTo>
                <a:lnTo>
                  <a:pt x="348754" y="41224"/>
                </a:lnTo>
                <a:lnTo>
                  <a:pt x="348754" y="94703"/>
                </a:lnTo>
                <a:lnTo>
                  <a:pt x="362127" y="94703"/>
                </a:lnTo>
                <a:lnTo>
                  <a:pt x="362127" y="41224"/>
                </a:lnTo>
                <a:lnTo>
                  <a:pt x="382193" y="41224"/>
                </a:lnTo>
                <a:lnTo>
                  <a:pt x="382193" y="27851"/>
                </a:lnTo>
                <a:close/>
              </a:path>
              <a:path w="764540" h="130810">
                <a:moveTo>
                  <a:pt x="457962" y="25628"/>
                </a:moveTo>
                <a:lnTo>
                  <a:pt x="411162" y="68249"/>
                </a:lnTo>
                <a:lnTo>
                  <a:pt x="411162" y="27851"/>
                </a:lnTo>
                <a:lnTo>
                  <a:pt x="397789" y="27851"/>
                </a:lnTo>
                <a:lnTo>
                  <a:pt x="397789" y="96939"/>
                </a:lnTo>
                <a:lnTo>
                  <a:pt x="444588" y="54317"/>
                </a:lnTo>
                <a:lnTo>
                  <a:pt x="444588" y="94703"/>
                </a:lnTo>
                <a:lnTo>
                  <a:pt x="457962" y="94703"/>
                </a:lnTo>
                <a:lnTo>
                  <a:pt x="457962" y="25628"/>
                </a:lnTo>
                <a:close/>
              </a:path>
              <a:path w="764540" h="130810">
                <a:moveTo>
                  <a:pt x="532612" y="74091"/>
                </a:moveTo>
                <a:lnTo>
                  <a:pt x="532498" y="66852"/>
                </a:lnTo>
                <a:lnTo>
                  <a:pt x="527875" y="60998"/>
                </a:lnTo>
                <a:lnTo>
                  <a:pt x="521474" y="59461"/>
                </a:lnTo>
                <a:lnTo>
                  <a:pt x="527037" y="57378"/>
                </a:lnTo>
                <a:lnTo>
                  <a:pt x="529005" y="54597"/>
                </a:lnTo>
                <a:lnTo>
                  <a:pt x="530390" y="52641"/>
                </a:lnTo>
                <a:lnTo>
                  <a:pt x="530390" y="46520"/>
                </a:lnTo>
                <a:lnTo>
                  <a:pt x="529272" y="41224"/>
                </a:lnTo>
                <a:lnTo>
                  <a:pt x="528815" y="39014"/>
                </a:lnTo>
                <a:lnTo>
                  <a:pt x="523875" y="33108"/>
                </a:lnTo>
                <a:lnTo>
                  <a:pt x="519239" y="31038"/>
                </a:lnTo>
                <a:lnTo>
                  <a:pt x="519239" y="68656"/>
                </a:lnTo>
                <a:lnTo>
                  <a:pt x="519239" y="79387"/>
                </a:lnTo>
                <a:lnTo>
                  <a:pt x="514096" y="81343"/>
                </a:lnTo>
                <a:lnTo>
                  <a:pt x="490270" y="81343"/>
                </a:lnTo>
                <a:lnTo>
                  <a:pt x="490270" y="66852"/>
                </a:lnTo>
                <a:lnTo>
                  <a:pt x="514096" y="66852"/>
                </a:lnTo>
                <a:lnTo>
                  <a:pt x="519239" y="68656"/>
                </a:lnTo>
                <a:lnTo>
                  <a:pt x="519239" y="31038"/>
                </a:lnTo>
                <a:lnTo>
                  <a:pt x="517017" y="30048"/>
                </a:lnTo>
                <a:lnTo>
                  <a:pt x="517017" y="41922"/>
                </a:lnTo>
                <a:lnTo>
                  <a:pt x="517017" y="53619"/>
                </a:lnTo>
                <a:lnTo>
                  <a:pt x="511441" y="54597"/>
                </a:lnTo>
                <a:lnTo>
                  <a:pt x="490270" y="54597"/>
                </a:lnTo>
                <a:lnTo>
                  <a:pt x="490270" y="41224"/>
                </a:lnTo>
                <a:lnTo>
                  <a:pt x="511441" y="41224"/>
                </a:lnTo>
                <a:lnTo>
                  <a:pt x="517017" y="41922"/>
                </a:lnTo>
                <a:lnTo>
                  <a:pt x="517017" y="30048"/>
                </a:lnTo>
                <a:lnTo>
                  <a:pt x="515226" y="29235"/>
                </a:lnTo>
                <a:lnTo>
                  <a:pt x="502526" y="27851"/>
                </a:lnTo>
                <a:lnTo>
                  <a:pt x="476897" y="27851"/>
                </a:lnTo>
                <a:lnTo>
                  <a:pt x="476897" y="94703"/>
                </a:lnTo>
                <a:lnTo>
                  <a:pt x="505866" y="94703"/>
                </a:lnTo>
                <a:lnTo>
                  <a:pt x="517918" y="93332"/>
                </a:lnTo>
                <a:lnTo>
                  <a:pt x="526237" y="89306"/>
                </a:lnTo>
                <a:lnTo>
                  <a:pt x="531063" y="82842"/>
                </a:lnTo>
                <a:lnTo>
                  <a:pt x="531329" y="81343"/>
                </a:lnTo>
                <a:lnTo>
                  <a:pt x="532612" y="74091"/>
                </a:lnTo>
                <a:close/>
              </a:path>
              <a:path w="764540" h="130810">
                <a:moveTo>
                  <a:pt x="609511" y="27851"/>
                </a:moveTo>
                <a:lnTo>
                  <a:pt x="596125" y="27851"/>
                </a:lnTo>
                <a:lnTo>
                  <a:pt x="596125" y="54597"/>
                </a:lnTo>
                <a:lnTo>
                  <a:pt x="562698" y="54597"/>
                </a:lnTo>
                <a:lnTo>
                  <a:pt x="562698" y="27851"/>
                </a:lnTo>
                <a:lnTo>
                  <a:pt x="549325" y="27851"/>
                </a:lnTo>
                <a:lnTo>
                  <a:pt x="549325" y="94703"/>
                </a:lnTo>
                <a:lnTo>
                  <a:pt x="562698" y="94703"/>
                </a:lnTo>
                <a:lnTo>
                  <a:pt x="562698" y="67970"/>
                </a:lnTo>
                <a:lnTo>
                  <a:pt x="596125" y="67970"/>
                </a:lnTo>
                <a:lnTo>
                  <a:pt x="596125" y="94703"/>
                </a:lnTo>
                <a:lnTo>
                  <a:pt x="609511" y="94703"/>
                </a:lnTo>
                <a:lnTo>
                  <a:pt x="609511" y="27851"/>
                </a:lnTo>
                <a:close/>
              </a:path>
              <a:path w="764540" h="130810">
                <a:moveTo>
                  <a:pt x="691959" y="27851"/>
                </a:moveTo>
                <a:lnTo>
                  <a:pt x="678586" y="27851"/>
                </a:lnTo>
                <a:lnTo>
                  <a:pt x="678586" y="37604"/>
                </a:lnTo>
                <a:lnTo>
                  <a:pt x="678586" y="61277"/>
                </a:lnTo>
                <a:lnTo>
                  <a:pt x="676922" y="69519"/>
                </a:lnTo>
                <a:lnTo>
                  <a:pt x="672388" y="76250"/>
                </a:lnTo>
                <a:lnTo>
                  <a:pt x="665657" y="80784"/>
                </a:lnTo>
                <a:lnTo>
                  <a:pt x="657415" y="82448"/>
                </a:lnTo>
                <a:lnTo>
                  <a:pt x="649160" y="80784"/>
                </a:lnTo>
                <a:lnTo>
                  <a:pt x="642442" y="76250"/>
                </a:lnTo>
                <a:lnTo>
                  <a:pt x="637895" y="69519"/>
                </a:lnTo>
                <a:lnTo>
                  <a:pt x="636244" y="61277"/>
                </a:lnTo>
                <a:lnTo>
                  <a:pt x="637895" y="53035"/>
                </a:lnTo>
                <a:lnTo>
                  <a:pt x="642442" y="46304"/>
                </a:lnTo>
                <a:lnTo>
                  <a:pt x="649160" y="41770"/>
                </a:lnTo>
                <a:lnTo>
                  <a:pt x="657415" y="40106"/>
                </a:lnTo>
                <a:lnTo>
                  <a:pt x="665657" y="41770"/>
                </a:lnTo>
                <a:lnTo>
                  <a:pt x="672388" y="46304"/>
                </a:lnTo>
                <a:lnTo>
                  <a:pt x="676922" y="53035"/>
                </a:lnTo>
                <a:lnTo>
                  <a:pt x="678586" y="61277"/>
                </a:lnTo>
                <a:lnTo>
                  <a:pt x="678586" y="37604"/>
                </a:lnTo>
                <a:lnTo>
                  <a:pt x="673163" y="30492"/>
                </a:lnTo>
                <a:lnTo>
                  <a:pt x="665353" y="26733"/>
                </a:lnTo>
                <a:lnTo>
                  <a:pt x="656297" y="26733"/>
                </a:lnTo>
                <a:lnTo>
                  <a:pt x="642848" y="29451"/>
                </a:lnTo>
                <a:lnTo>
                  <a:pt x="632269" y="36855"/>
                </a:lnTo>
                <a:lnTo>
                  <a:pt x="625360" y="47828"/>
                </a:lnTo>
                <a:lnTo>
                  <a:pt x="622884" y="61277"/>
                </a:lnTo>
                <a:lnTo>
                  <a:pt x="625360" y="74726"/>
                </a:lnTo>
                <a:lnTo>
                  <a:pt x="632269" y="85712"/>
                </a:lnTo>
                <a:lnTo>
                  <a:pt x="642848" y="93103"/>
                </a:lnTo>
                <a:lnTo>
                  <a:pt x="656297" y="95821"/>
                </a:lnTo>
                <a:lnTo>
                  <a:pt x="665353" y="95821"/>
                </a:lnTo>
                <a:lnTo>
                  <a:pt x="673163" y="92062"/>
                </a:lnTo>
                <a:lnTo>
                  <a:pt x="678586" y="84963"/>
                </a:lnTo>
                <a:lnTo>
                  <a:pt x="678586" y="94703"/>
                </a:lnTo>
                <a:lnTo>
                  <a:pt x="691959" y="94703"/>
                </a:lnTo>
                <a:lnTo>
                  <a:pt x="691959" y="84963"/>
                </a:lnTo>
                <a:lnTo>
                  <a:pt x="691959" y="82448"/>
                </a:lnTo>
                <a:lnTo>
                  <a:pt x="691959" y="40106"/>
                </a:lnTo>
                <a:lnTo>
                  <a:pt x="691959" y="37604"/>
                </a:lnTo>
                <a:lnTo>
                  <a:pt x="691959" y="27851"/>
                </a:lnTo>
                <a:close/>
              </a:path>
              <a:path w="764540" h="130810">
                <a:moveTo>
                  <a:pt x="764387" y="27851"/>
                </a:moveTo>
                <a:lnTo>
                  <a:pt x="751014" y="27851"/>
                </a:lnTo>
                <a:lnTo>
                  <a:pt x="751014" y="41224"/>
                </a:lnTo>
                <a:lnTo>
                  <a:pt x="751014" y="60934"/>
                </a:lnTo>
                <a:lnTo>
                  <a:pt x="728814" y="60934"/>
                </a:lnTo>
                <a:lnTo>
                  <a:pt x="722045" y="58635"/>
                </a:lnTo>
                <a:lnTo>
                  <a:pt x="722045" y="44424"/>
                </a:lnTo>
                <a:lnTo>
                  <a:pt x="728040" y="41224"/>
                </a:lnTo>
                <a:lnTo>
                  <a:pt x="751014" y="41224"/>
                </a:lnTo>
                <a:lnTo>
                  <a:pt x="751014" y="27851"/>
                </a:lnTo>
                <a:lnTo>
                  <a:pt x="739876" y="27851"/>
                </a:lnTo>
                <a:lnTo>
                  <a:pt x="726643" y="29375"/>
                </a:lnTo>
                <a:lnTo>
                  <a:pt x="716851" y="33947"/>
                </a:lnTo>
                <a:lnTo>
                  <a:pt x="710755" y="41605"/>
                </a:lnTo>
                <a:lnTo>
                  <a:pt x="708672" y="52362"/>
                </a:lnTo>
                <a:lnTo>
                  <a:pt x="710590" y="60934"/>
                </a:lnTo>
                <a:lnTo>
                  <a:pt x="715429" y="67576"/>
                </a:lnTo>
                <a:lnTo>
                  <a:pt x="721715" y="71869"/>
                </a:lnTo>
                <a:lnTo>
                  <a:pt x="728040" y="73393"/>
                </a:lnTo>
                <a:lnTo>
                  <a:pt x="706450" y="94703"/>
                </a:lnTo>
                <a:lnTo>
                  <a:pt x="723861" y="94703"/>
                </a:lnTo>
                <a:lnTo>
                  <a:pt x="744334" y="73393"/>
                </a:lnTo>
                <a:lnTo>
                  <a:pt x="751014" y="73393"/>
                </a:lnTo>
                <a:lnTo>
                  <a:pt x="751014" y="94703"/>
                </a:lnTo>
                <a:lnTo>
                  <a:pt x="764387" y="94703"/>
                </a:lnTo>
                <a:lnTo>
                  <a:pt x="764387" y="73393"/>
                </a:lnTo>
                <a:lnTo>
                  <a:pt x="764387" y="60934"/>
                </a:lnTo>
                <a:lnTo>
                  <a:pt x="764387" y="41224"/>
                </a:lnTo>
                <a:lnTo>
                  <a:pt x="764387" y="27851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9684" y="5271975"/>
            <a:ext cx="2747772" cy="1091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65125" y="5446918"/>
            <a:ext cx="55880" cy="67310"/>
          </a:xfrm>
          <a:custGeom>
            <a:avLst/>
            <a:gdLst/>
            <a:ahLst/>
            <a:cxnLst/>
            <a:rect l="l" t="t" r="r" b="b"/>
            <a:pathLst>
              <a:path w="55879" h="67310">
                <a:moveTo>
                  <a:pt x="25627" y="0"/>
                </a:moveTo>
                <a:lnTo>
                  <a:pt x="0" y="0"/>
                </a:lnTo>
                <a:lnTo>
                  <a:pt x="0" y="66855"/>
                </a:lnTo>
                <a:lnTo>
                  <a:pt x="28968" y="66855"/>
                </a:lnTo>
                <a:lnTo>
                  <a:pt x="41022" y="65475"/>
                </a:lnTo>
                <a:lnTo>
                  <a:pt x="49341" y="61458"/>
                </a:lnTo>
                <a:lnTo>
                  <a:pt x="54159" y="54986"/>
                </a:lnTo>
                <a:lnTo>
                  <a:pt x="54426" y="53484"/>
                </a:lnTo>
                <a:lnTo>
                  <a:pt x="13370" y="53484"/>
                </a:lnTo>
                <a:lnTo>
                  <a:pt x="13370" y="38999"/>
                </a:lnTo>
                <a:lnTo>
                  <a:pt x="55603" y="38999"/>
                </a:lnTo>
                <a:lnTo>
                  <a:pt x="50975" y="33148"/>
                </a:lnTo>
                <a:lnTo>
                  <a:pt x="44568" y="31615"/>
                </a:lnTo>
                <a:lnTo>
                  <a:pt x="50140" y="29527"/>
                </a:lnTo>
                <a:lnTo>
                  <a:pt x="52108" y="26741"/>
                </a:lnTo>
                <a:lnTo>
                  <a:pt x="13370" y="26741"/>
                </a:lnTo>
                <a:lnTo>
                  <a:pt x="13370" y="13370"/>
                </a:lnTo>
                <a:lnTo>
                  <a:pt x="52375" y="13370"/>
                </a:lnTo>
                <a:lnTo>
                  <a:pt x="51913" y="11163"/>
                </a:lnTo>
                <a:lnTo>
                  <a:pt x="46973" y="5257"/>
                </a:lnTo>
                <a:lnTo>
                  <a:pt x="38324" y="1388"/>
                </a:lnTo>
                <a:lnTo>
                  <a:pt x="25627" y="0"/>
                </a:lnTo>
                <a:close/>
              </a:path>
              <a:path w="55879" h="67310">
                <a:moveTo>
                  <a:pt x="55603" y="38999"/>
                </a:moveTo>
                <a:lnTo>
                  <a:pt x="37188" y="38999"/>
                </a:lnTo>
                <a:lnTo>
                  <a:pt x="42339" y="40810"/>
                </a:lnTo>
                <a:lnTo>
                  <a:pt x="42339" y="51534"/>
                </a:lnTo>
                <a:lnTo>
                  <a:pt x="37188" y="53484"/>
                </a:lnTo>
                <a:lnTo>
                  <a:pt x="54426" y="53484"/>
                </a:lnTo>
                <a:lnTo>
                  <a:pt x="55713" y="46241"/>
                </a:lnTo>
                <a:lnTo>
                  <a:pt x="55603" y="38999"/>
                </a:lnTo>
                <a:close/>
              </a:path>
              <a:path w="55879" h="67310">
                <a:moveTo>
                  <a:pt x="52375" y="13370"/>
                </a:moveTo>
                <a:lnTo>
                  <a:pt x="34541" y="13370"/>
                </a:lnTo>
                <a:lnTo>
                  <a:pt x="40110" y="14065"/>
                </a:lnTo>
                <a:lnTo>
                  <a:pt x="40110" y="25765"/>
                </a:lnTo>
                <a:lnTo>
                  <a:pt x="34541" y="26741"/>
                </a:lnTo>
                <a:lnTo>
                  <a:pt x="52108" y="26741"/>
                </a:lnTo>
                <a:lnTo>
                  <a:pt x="53484" y="24792"/>
                </a:lnTo>
                <a:lnTo>
                  <a:pt x="53484" y="18662"/>
                </a:lnTo>
                <a:lnTo>
                  <a:pt x="52375" y="1337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8776" y="5444693"/>
            <a:ext cx="641985" cy="86995"/>
          </a:xfrm>
          <a:custGeom>
            <a:avLst/>
            <a:gdLst/>
            <a:ahLst/>
            <a:cxnLst/>
            <a:rect l="l" t="t" r="r" b="b"/>
            <a:pathLst>
              <a:path w="641985" h="86995">
                <a:moveTo>
                  <a:pt x="77990" y="55714"/>
                </a:moveTo>
                <a:lnTo>
                  <a:pt x="66852" y="55714"/>
                </a:lnTo>
                <a:lnTo>
                  <a:pt x="66852" y="15595"/>
                </a:lnTo>
                <a:lnTo>
                  <a:pt x="66852" y="2235"/>
                </a:lnTo>
                <a:lnTo>
                  <a:pt x="53479" y="2235"/>
                </a:lnTo>
                <a:lnTo>
                  <a:pt x="53479" y="15595"/>
                </a:lnTo>
                <a:lnTo>
                  <a:pt x="53479" y="55714"/>
                </a:lnTo>
                <a:lnTo>
                  <a:pt x="21869" y="55714"/>
                </a:lnTo>
                <a:lnTo>
                  <a:pt x="27139" y="48272"/>
                </a:lnTo>
                <a:lnTo>
                  <a:pt x="30327" y="38684"/>
                </a:lnTo>
                <a:lnTo>
                  <a:pt x="31889" y="27584"/>
                </a:lnTo>
                <a:lnTo>
                  <a:pt x="32308" y="15595"/>
                </a:lnTo>
                <a:lnTo>
                  <a:pt x="53479" y="15595"/>
                </a:lnTo>
                <a:lnTo>
                  <a:pt x="53479" y="2235"/>
                </a:lnTo>
                <a:lnTo>
                  <a:pt x="20053" y="2235"/>
                </a:lnTo>
                <a:lnTo>
                  <a:pt x="19443" y="22377"/>
                </a:lnTo>
                <a:lnTo>
                  <a:pt x="16764" y="38163"/>
                </a:lnTo>
                <a:lnTo>
                  <a:pt x="10706" y="49352"/>
                </a:lnTo>
                <a:lnTo>
                  <a:pt x="0" y="55714"/>
                </a:lnTo>
                <a:lnTo>
                  <a:pt x="0" y="86918"/>
                </a:lnTo>
                <a:lnTo>
                  <a:pt x="13373" y="86918"/>
                </a:lnTo>
                <a:lnTo>
                  <a:pt x="13373" y="69088"/>
                </a:lnTo>
                <a:lnTo>
                  <a:pt x="64630" y="69088"/>
                </a:lnTo>
                <a:lnTo>
                  <a:pt x="64630" y="86918"/>
                </a:lnTo>
                <a:lnTo>
                  <a:pt x="77990" y="86918"/>
                </a:lnTo>
                <a:lnTo>
                  <a:pt x="77990" y="69088"/>
                </a:lnTo>
                <a:lnTo>
                  <a:pt x="77990" y="55714"/>
                </a:lnTo>
                <a:close/>
              </a:path>
              <a:path w="641985" h="86995">
                <a:moveTo>
                  <a:pt x="151536" y="48475"/>
                </a:moveTo>
                <a:lnTo>
                  <a:pt x="151434" y="41224"/>
                </a:lnTo>
                <a:lnTo>
                  <a:pt x="146799" y="35382"/>
                </a:lnTo>
                <a:lnTo>
                  <a:pt x="140398" y="33845"/>
                </a:lnTo>
                <a:lnTo>
                  <a:pt x="145973" y="31762"/>
                </a:lnTo>
                <a:lnTo>
                  <a:pt x="147929" y="28968"/>
                </a:lnTo>
                <a:lnTo>
                  <a:pt x="149313" y="27025"/>
                </a:lnTo>
                <a:lnTo>
                  <a:pt x="149313" y="20891"/>
                </a:lnTo>
                <a:lnTo>
                  <a:pt x="148196" y="15595"/>
                </a:lnTo>
                <a:lnTo>
                  <a:pt x="147739" y="13398"/>
                </a:lnTo>
                <a:lnTo>
                  <a:pt x="142798" y="7493"/>
                </a:lnTo>
                <a:lnTo>
                  <a:pt x="138163" y="5422"/>
                </a:lnTo>
                <a:lnTo>
                  <a:pt x="138163" y="43040"/>
                </a:lnTo>
                <a:lnTo>
                  <a:pt x="138163" y="53759"/>
                </a:lnTo>
                <a:lnTo>
                  <a:pt x="133019" y="55714"/>
                </a:lnTo>
                <a:lnTo>
                  <a:pt x="109194" y="55714"/>
                </a:lnTo>
                <a:lnTo>
                  <a:pt x="109194" y="41224"/>
                </a:lnTo>
                <a:lnTo>
                  <a:pt x="133019" y="41224"/>
                </a:lnTo>
                <a:lnTo>
                  <a:pt x="138163" y="43040"/>
                </a:lnTo>
                <a:lnTo>
                  <a:pt x="138163" y="5422"/>
                </a:lnTo>
                <a:lnTo>
                  <a:pt x="135940" y="4432"/>
                </a:lnTo>
                <a:lnTo>
                  <a:pt x="135940" y="16294"/>
                </a:lnTo>
                <a:lnTo>
                  <a:pt x="135940" y="27990"/>
                </a:lnTo>
                <a:lnTo>
                  <a:pt x="130365" y="28968"/>
                </a:lnTo>
                <a:lnTo>
                  <a:pt x="109194" y="28968"/>
                </a:lnTo>
                <a:lnTo>
                  <a:pt x="109194" y="15595"/>
                </a:lnTo>
                <a:lnTo>
                  <a:pt x="130365" y="15595"/>
                </a:lnTo>
                <a:lnTo>
                  <a:pt x="135940" y="16294"/>
                </a:lnTo>
                <a:lnTo>
                  <a:pt x="135940" y="4432"/>
                </a:lnTo>
                <a:lnTo>
                  <a:pt x="134150" y="3619"/>
                </a:lnTo>
                <a:lnTo>
                  <a:pt x="121450" y="2235"/>
                </a:lnTo>
                <a:lnTo>
                  <a:pt x="95821" y="2235"/>
                </a:lnTo>
                <a:lnTo>
                  <a:pt x="95821" y="69088"/>
                </a:lnTo>
                <a:lnTo>
                  <a:pt x="124790" y="69088"/>
                </a:lnTo>
                <a:lnTo>
                  <a:pt x="136855" y="67703"/>
                </a:lnTo>
                <a:lnTo>
                  <a:pt x="145173" y="63690"/>
                </a:lnTo>
                <a:lnTo>
                  <a:pt x="149987" y="57213"/>
                </a:lnTo>
                <a:lnTo>
                  <a:pt x="150253" y="55714"/>
                </a:lnTo>
                <a:lnTo>
                  <a:pt x="151536" y="48475"/>
                </a:lnTo>
                <a:close/>
              </a:path>
              <a:path w="641985" h="86995">
                <a:moveTo>
                  <a:pt x="228422" y="0"/>
                </a:moveTo>
                <a:lnTo>
                  <a:pt x="181622" y="42621"/>
                </a:lnTo>
                <a:lnTo>
                  <a:pt x="181622" y="2235"/>
                </a:lnTo>
                <a:lnTo>
                  <a:pt x="168249" y="2235"/>
                </a:lnTo>
                <a:lnTo>
                  <a:pt x="168249" y="71310"/>
                </a:lnTo>
                <a:lnTo>
                  <a:pt x="215049" y="28689"/>
                </a:lnTo>
                <a:lnTo>
                  <a:pt x="215049" y="69088"/>
                </a:lnTo>
                <a:lnTo>
                  <a:pt x="228422" y="69088"/>
                </a:lnTo>
                <a:lnTo>
                  <a:pt x="228422" y="0"/>
                </a:lnTo>
                <a:close/>
              </a:path>
              <a:path w="641985" h="86995">
                <a:moveTo>
                  <a:pt x="343192" y="69088"/>
                </a:moveTo>
                <a:lnTo>
                  <a:pt x="310045" y="33147"/>
                </a:lnTo>
                <a:lnTo>
                  <a:pt x="340969" y="2235"/>
                </a:lnTo>
                <a:lnTo>
                  <a:pt x="323138" y="2235"/>
                </a:lnTo>
                <a:lnTo>
                  <a:pt x="298627" y="28422"/>
                </a:lnTo>
                <a:lnTo>
                  <a:pt x="298627" y="2235"/>
                </a:lnTo>
                <a:lnTo>
                  <a:pt x="285254" y="2235"/>
                </a:lnTo>
                <a:lnTo>
                  <a:pt x="285254" y="28422"/>
                </a:lnTo>
                <a:lnTo>
                  <a:pt x="260743" y="2235"/>
                </a:lnTo>
                <a:lnTo>
                  <a:pt x="242912" y="2235"/>
                </a:lnTo>
                <a:lnTo>
                  <a:pt x="273837" y="33147"/>
                </a:lnTo>
                <a:lnTo>
                  <a:pt x="240677" y="69088"/>
                </a:lnTo>
                <a:lnTo>
                  <a:pt x="258508" y="69088"/>
                </a:lnTo>
                <a:lnTo>
                  <a:pt x="282740" y="41503"/>
                </a:lnTo>
                <a:lnTo>
                  <a:pt x="285254" y="44018"/>
                </a:lnTo>
                <a:lnTo>
                  <a:pt x="285254" y="69088"/>
                </a:lnTo>
                <a:lnTo>
                  <a:pt x="298627" y="69088"/>
                </a:lnTo>
                <a:lnTo>
                  <a:pt x="298627" y="44018"/>
                </a:lnTo>
                <a:lnTo>
                  <a:pt x="301129" y="41503"/>
                </a:lnTo>
                <a:lnTo>
                  <a:pt x="325361" y="69088"/>
                </a:lnTo>
                <a:lnTo>
                  <a:pt x="343192" y="69088"/>
                </a:lnTo>
                <a:close/>
              </a:path>
              <a:path w="641985" h="86995">
                <a:moveTo>
                  <a:pt x="410006" y="35661"/>
                </a:moveTo>
                <a:lnTo>
                  <a:pt x="408990" y="29527"/>
                </a:lnTo>
                <a:lnTo>
                  <a:pt x="407644" y="21336"/>
                </a:lnTo>
                <a:lnTo>
                  <a:pt x="403504" y="14490"/>
                </a:lnTo>
                <a:lnTo>
                  <a:pt x="401015" y="10375"/>
                </a:lnTo>
                <a:lnTo>
                  <a:pt x="396405" y="7200"/>
                </a:lnTo>
                <a:lnTo>
                  <a:pt x="396405" y="29527"/>
                </a:lnTo>
                <a:lnTo>
                  <a:pt x="359067" y="29527"/>
                </a:lnTo>
                <a:lnTo>
                  <a:pt x="359359" y="22987"/>
                </a:lnTo>
                <a:lnTo>
                  <a:pt x="365899" y="14490"/>
                </a:lnTo>
                <a:lnTo>
                  <a:pt x="390829" y="14490"/>
                </a:lnTo>
                <a:lnTo>
                  <a:pt x="396125" y="22987"/>
                </a:lnTo>
                <a:lnTo>
                  <a:pt x="396405" y="29527"/>
                </a:lnTo>
                <a:lnTo>
                  <a:pt x="396405" y="7200"/>
                </a:lnTo>
                <a:lnTo>
                  <a:pt x="391071" y="3505"/>
                </a:lnTo>
                <a:lnTo>
                  <a:pt x="378714" y="1117"/>
                </a:lnTo>
                <a:lnTo>
                  <a:pt x="364871" y="3835"/>
                </a:lnTo>
                <a:lnTo>
                  <a:pt x="354393" y="11226"/>
                </a:lnTo>
                <a:lnTo>
                  <a:pt x="347751" y="22212"/>
                </a:lnTo>
                <a:lnTo>
                  <a:pt x="345427" y="35661"/>
                </a:lnTo>
                <a:lnTo>
                  <a:pt x="347548" y="48539"/>
                </a:lnTo>
                <a:lnTo>
                  <a:pt x="347624" y="48983"/>
                </a:lnTo>
                <a:lnTo>
                  <a:pt x="354203" y="59982"/>
                </a:lnTo>
                <a:lnTo>
                  <a:pt x="365163" y="67449"/>
                </a:lnTo>
                <a:lnTo>
                  <a:pt x="380517" y="70205"/>
                </a:lnTo>
                <a:lnTo>
                  <a:pt x="390296" y="69151"/>
                </a:lnTo>
                <a:lnTo>
                  <a:pt x="397814" y="66738"/>
                </a:lnTo>
                <a:lnTo>
                  <a:pt x="402945" y="64033"/>
                </a:lnTo>
                <a:lnTo>
                  <a:pt x="405599" y="62115"/>
                </a:lnTo>
                <a:lnTo>
                  <a:pt x="403631" y="56832"/>
                </a:lnTo>
                <a:lnTo>
                  <a:pt x="401142" y="50139"/>
                </a:lnTo>
                <a:lnTo>
                  <a:pt x="395846" y="53898"/>
                </a:lnTo>
                <a:lnTo>
                  <a:pt x="388747" y="56832"/>
                </a:lnTo>
                <a:lnTo>
                  <a:pt x="380796" y="56832"/>
                </a:lnTo>
                <a:lnTo>
                  <a:pt x="373240" y="55943"/>
                </a:lnTo>
                <a:lnTo>
                  <a:pt x="366750" y="53225"/>
                </a:lnTo>
                <a:lnTo>
                  <a:pt x="361861" y="48539"/>
                </a:lnTo>
                <a:lnTo>
                  <a:pt x="359067" y="41783"/>
                </a:lnTo>
                <a:lnTo>
                  <a:pt x="409638" y="41783"/>
                </a:lnTo>
                <a:lnTo>
                  <a:pt x="409917" y="39979"/>
                </a:lnTo>
                <a:lnTo>
                  <a:pt x="410006" y="35661"/>
                </a:lnTo>
                <a:close/>
              </a:path>
              <a:path w="641985" h="86995">
                <a:moveTo>
                  <a:pt x="483590" y="2235"/>
                </a:moveTo>
                <a:lnTo>
                  <a:pt x="470217" y="2235"/>
                </a:lnTo>
                <a:lnTo>
                  <a:pt x="470217" y="28968"/>
                </a:lnTo>
                <a:lnTo>
                  <a:pt x="436791" y="28968"/>
                </a:lnTo>
                <a:lnTo>
                  <a:pt x="436791" y="2235"/>
                </a:lnTo>
                <a:lnTo>
                  <a:pt x="423418" y="2235"/>
                </a:lnTo>
                <a:lnTo>
                  <a:pt x="423418" y="69088"/>
                </a:lnTo>
                <a:lnTo>
                  <a:pt x="436791" y="69088"/>
                </a:lnTo>
                <a:lnTo>
                  <a:pt x="436791" y="42341"/>
                </a:lnTo>
                <a:lnTo>
                  <a:pt x="470217" y="42341"/>
                </a:lnTo>
                <a:lnTo>
                  <a:pt x="470217" y="69088"/>
                </a:lnTo>
                <a:lnTo>
                  <a:pt x="483590" y="69088"/>
                </a:lnTo>
                <a:lnTo>
                  <a:pt x="483590" y="2235"/>
                </a:lnTo>
                <a:close/>
              </a:path>
              <a:path w="641985" h="86995">
                <a:moveTo>
                  <a:pt x="562711" y="0"/>
                </a:moveTo>
                <a:lnTo>
                  <a:pt x="515912" y="42621"/>
                </a:lnTo>
                <a:lnTo>
                  <a:pt x="515912" y="2235"/>
                </a:lnTo>
                <a:lnTo>
                  <a:pt x="502539" y="2235"/>
                </a:lnTo>
                <a:lnTo>
                  <a:pt x="502539" y="71310"/>
                </a:lnTo>
                <a:lnTo>
                  <a:pt x="549338" y="28689"/>
                </a:lnTo>
                <a:lnTo>
                  <a:pt x="549338" y="69088"/>
                </a:lnTo>
                <a:lnTo>
                  <a:pt x="562711" y="69088"/>
                </a:lnTo>
                <a:lnTo>
                  <a:pt x="562711" y="0"/>
                </a:lnTo>
                <a:close/>
              </a:path>
              <a:path w="641985" h="86995">
                <a:moveTo>
                  <a:pt x="641819" y="0"/>
                </a:moveTo>
                <a:lnTo>
                  <a:pt x="595020" y="42621"/>
                </a:lnTo>
                <a:lnTo>
                  <a:pt x="595020" y="2235"/>
                </a:lnTo>
                <a:lnTo>
                  <a:pt x="581660" y="2235"/>
                </a:lnTo>
                <a:lnTo>
                  <a:pt x="581660" y="71310"/>
                </a:lnTo>
                <a:lnTo>
                  <a:pt x="628459" y="28689"/>
                </a:lnTo>
                <a:lnTo>
                  <a:pt x="628459" y="69088"/>
                </a:lnTo>
                <a:lnTo>
                  <a:pt x="641819" y="69088"/>
                </a:lnTo>
                <a:lnTo>
                  <a:pt x="641819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85226" y="5444689"/>
            <a:ext cx="60325" cy="71755"/>
          </a:xfrm>
          <a:custGeom>
            <a:avLst/>
            <a:gdLst/>
            <a:ahLst/>
            <a:cxnLst/>
            <a:rect l="l" t="t" r="r" b="b"/>
            <a:pathLst>
              <a:path w="60325" h="71754">
                <a:moveTo>
                  <a:pt x="60172" y="0"/>
                </a:moveTo>
                <a:lnTo>
                  <a:pt x="13373" y="42621"/>
                </a:lnTo>
                <a:lnTo>
                  <a:pt x="13373" y="2228"/>
                </a:lnTo>
                <a:lnTo>
                  <a:pt x="0" y="2228"/>
                </a:lnTo>
                <a:lnTo>
                  <a:pt x="0" y="71313"/>
                </a:lnTo>
                <a:lnTo>
                  <a:pt x="46799" y="28691"/>
                </a:lnTo>
                <a:lnTo>
                  <a:pt x="46799" y="69084"/>
                </a:lnTo>
                <a:lnTo>
                  <a:pt x="60172" y="69084"/>
                </a:lnTo>
                <a:lnTo>
                  <a:pt x="60172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10029" y="5445802"/>
            <a:ext cx="420077" cy="8579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090280" y="5444693"/>
            <a:ext cx="654685" cy="104775"/>
          </a:xfrm>
          <a:custGeom>
            <a:avLst/>
            <a:gdLst/>
            <a:ahLst/>
            <a:cxnLst/>
            <a:rect l="l" t="t" r="r" b="b"/>
            <a:pathLst>
              <a:path w="654685" h="104775">
                <a:moveTo>
                  <a:pt x="57937" y="8775"/>
                </a:moveTo>
                <a:lnTo>
                  <a:pt x="52095" y="3479"/>
                </a:lnTo>
                <a:lnTo>
                  <a:pt x="43726" y="1117"/>
                </a:lnTo>
                <a:lnTo>
                  <a:pt x="35648" y="1117"/>
                </a:lnTo>
                <a:lnTo>
                  <a:pt x="20739" y="3835"/>
                </a:lnTo>
                <a:lnTo>
                  <a:pt x="9512" y="11226"/>
                </a:lnTo>
                <a:lnTo>
                  <a:pt x="2451" y="22212"/>
                </a:lnTo>
                <a:lnTo>
                  <a:pt x="0" y="35661"/>
                </a:lnTo>
                <a:lnTo>
                  <a:pt x="2413" y="49110"/>
                </a:lnTo>
                <a:lnTo>
                  <a:pt x="9410" y="60083"/>
                </a:lnTo>
                <a:lnTo>
                  <a:pt x="20612" y="67487"/>
                </a:lnTo>
                <a:lnTo>
                  <a:pt x="35648" y="70205"/>
                </a:lnTo>
                <a:lnTo>
                  <a:pt x="43726" y="70205"/>
                </a:lnTo>
                <a:lnTo>
                  <a:pt x="52641" y="67551"/>
                </a:lnTo>
                <a:lnTo>
                  <a:pt x="57937" y="62547"/>
                </a:lnTo>
                <a:lnTo>
                  <a:pt x="52222" y="49999"/>
                </a:lnTo>
                <a:lnTo>
                  <a:pt x="48056" y="54178"/>
                </a:lnTo>
                <a:lnTo>
                  <a:pt x="42202" y="56832"/>
                </a:lnTo>
                <a:lnTo>
                  <a:pt x="35788" y="56832"/>
                </a:lnTo>
                <a:lnTo>
                  <a:pt x="27051" y="55143"/>
                </a:lnTo>
                <a:lnTo>
                  <a:pt x="19926" y="50558"/>
                </a:lnTo>
                <a:lnTo>
                  <a:pt x="15125" y="43789"/>
                </a:lnTo>
                <a:lnTo>
                  <a:pt x="13373" y="35521"/>
                </a:lnTo>
                <a:lnTo>
                  <a:pt x="15125" y="27419"/>
                </a:lnTo>
                <a:lnTo>
                  <a:pt x="19926" y="20726"/>
                </a:lnTo>
                <a:lnTo>
                  <a:pt x="27051" y="16167"/>
                </a:lnTo>
                <a:lnTo>
                  <a:pt x="35788" y="14490"/>
                </a:lnTo>
                <a:lnTo>
                  <a:pt x="42202" y="14490"/>
                </a:lnTo>
                <a:lnTo>
                  <a:pt x="48056" y="17132"/>
                </a:lnTo>
                <a:lnTo>
                  <a:pt x="52222" y="21170"/>
                </a:lnTo>
                <a:lnTo>
                  <a:pt x="57937" y="8775"/>
                </a:lnTo>
                <a:close/>
              </a:path>
              <a:path w="654685" h="104775">
                <a:moveTo>
                  <a:pt x="122567" y="2235"/>
                </a:moveTo>
                <a:lnTo>
                  <a:pt x="69088" y="2235"/>
                </a:lnTo>
                <a:lnTo>
                  <a:pt x="69088" y="15595"/>
                </a:lnTo>
                <a:lnTo>
                  <a:pt x="89141" y="15595"/>
                </a:lnTo>
                <a:lnTo>
                  <a:pt x="89141" y="69088"/>
                </a:lnTo>
                <a:lnTo>
                  <a:pt x="102501" y="69088"/>
                </a:lnTo>
                <a:lnTo>
                  <a:pt x="102501" y="15595"/>
                </a:lnTo>
                <a:lnTo>
                  <a:pt x="122567" y="15595"/>
                </a:lnTo>
                <a:lnTo>
                  <a:pt x="122567" y="2235"/>
                </a:lnTo>
                <a:close/>
              </a:path>
              <a:path w="654685" h="104775">
                <a:moveTo>
                  <a:pt x="207251" y="35661"/>
                </a:moveTo>
                <a:lnTo>
                  <a:pt x="204762" y="22212"/>
                </a:lnTo>
                <a:lnTo>
                  <a:pt x="199898" y="14490"/>
                </a:lnTo>
                <a:lnTo>
                  <a:pt x="198310" y="11976"/>
                </a:lnTo>
                <a:lnTo>
                  <a:pt x="197840" y="11226"/>
                </a:lnTo>
                <a:lnTo>
                  <a:pt x="193878" y="8470"/>
                </a:lnTo>
                <a:lnTo>
                  <a:pt x="193878" y="35661"/>
                </a:lnTo>
                <a:lnTo>
                  <a:pt x="192214" y="43903"/>
                </a:lnTo>
                <a:lnTo>
                  <a:pt x="187667" y="50634"/>
                </a:lnTo>
                <a:lnTo>
                  <a:pt x="180949" y="55168"/>
                </a:lnTo>
                <a:lnTo>
                  <a:pt x="172707" y="56832"/>
                </a:lnTo>
                <a:lnTo>
                  <a:pt x="164452" y="55168"/>
                </a:lnTo>
                <a:lnTo>
                  <a:pt x="157734" y="50634"/>
                </a:lnTo>
                <a:lnTo>
                  <a:pt x="153187" y="43903"/>
                </a:lnTo>
                <a:lnTo>
                  <a:pt x="151536" y="35661"/>
                </a:lnTo>
                <a:lnTo>
                  <a:pt x="153187" y="27419"/>
                </a:lnTo>
                <a:lnTo>
                  <a:pt x="157734" y="20688"/>
                </a:lnTo>
                <a:lnTo>
                  <a:pt x="164452" y="16154"/>
                </a:lnTo>
                <a:lnTo>
                  <a:pt x="172707" y="14490"/>
                </a:lnTo>
                <a:lnTo>
                  <a:pt x="180949" y="16154"/>
                </a:lnTo>
                <a:lnTo>
                  <a:pt x="187667" y="20688"/>
                </a:lnTo>
                <a:lnTo>
                  <a:pt x="192214" y="27419"/>
                </a:lnTo>
                <a:lnTo>
                  <a:pt x="193878" y="35661"/>
                </a:lnTo>
                <a:lnTo>
                  <a:pt x="193878" y="8470"/>
                </a:lnTo>
                <a:lnTo>
                  <a:pt x="187261" y="3835"/>
                </a:lnTo>
                <a:lnTo>
                  <a:pt x="173824" y="1117"/>
                </a:lnTo>
                <a:lnTo>
                  <a:pt x="164769" y="1117"/>
                </a:lnTo>
                <a:lnTo>
                  <a:pt x="156972" y="4876"/>
                </a:lnTo>
                <a:lnTo>
                  <a:pt x="151536" y="11976"/>
                </a:lnTo>
                <a:lnTo>
                  <a:pt x="151536" y="2235"/>
                </a:lnTo>
                <a:lnTo>
                  <a:pt x="138163" y="2235"/>
                </a:lnTo>
                <a:lnTo>
                  <a:pt x="138163" y="104749"/>
                </a:lnTo>
                <a:lnTo>
                  <a:pt x="151536" y="104749"/>
                </a:lnTo>
                <a:lnTo>
                  <a:pt x="151536" y="59334"/>
                </a:lnTo>
                <a:lnTo>
                  <a:pt x="156972" y="66446"/>
                </a:lnTo>
                <a:lnTo>
                  <a:pt x="164769" y="70205"/>
                </a:lnTo>
                <a:lnTo>
                  <a:pt x="173824" y="70205"/>
                </a:lnTo>
                <a:lnTo>
                  <a:pt x="187261" y="67487"/>
                </a:lnTo>
                <a:lnTo>
                  <a:pt x="197840" y="60083"/>
                </a:lnTo>
                <a:lnTo>
                  <a:pt x="198310" y="59334"/>
                </a:lnTo>
                <a:lnTo>
                  <a:pt x="199898" y="56832"/>
                </a:lnTo>
                <a:lnTo>
                  <a:pt x="204762" y="49110"/>
                </a:lnTo>
                <a:lnTo>
                  <a:pt x="207251" y="35661"/>
                </a:lnTo>
                <a:close/>
              </a:path>
              <a:path w="654685" h="104775">
                <a:moveTo>
                  <a:pt x="282968" y="35661"/>
                </a:moveTo>
                <a:lnTo>
                  <a:pt x="281952" y="29527"/>
                </a:lnTo>
                <a:lnTo>
                  <a:pt x="280606" y="21336"/>
                </a:lnTo>
                <a:lnTo>
                  <a:pt x="276466" y="14490"/>
                </a:lnTo>
                <a:lnTo>
                  <a:pt x="273977" y="10375"/>
                </a:lnTo>
                <a:lnTo>
                  <a:pt x="269367" y="7200"/>
                </a:lnTo>
                <a:lnTo>
                  <a:pt x="269367" y="29527"/>
                </a:lnTo>
                <a:lnTo>
                  <a:pt x="232041" y="29527"/>
                </a:lnTo>
                <a:lnTo>
                  <a:pt x="232321" y="22987"/>
                </a:lnTo>
                <a:lnTo>
                  <a:pt x="238874" y="14490"/>
                </a:lnTo>
                <a:lnTo>
                  <a:pt x="263804" y="14490"/>
                </a:lnTo>
                <a:lnTo>
                  <a:pt x="269100" y="22987"/>
                </a:lnTo>
                <a:lnTo>
                  <a:pt x="269367" y="29527"/>
                </a:lnTo>
                <a:lnTo>
                  <a:pt x="269367" y="7200"/>
                </a:lnTo>
                <a:lnTo>
                  <a:pt x="264033" y="3505"/>
                </a:lnTo>
                <a:lnTo>
                  <a:pt x="251688" y="1117"/>
                </a:lnTo>
                <a:lnTo>
                  <a:pt x="237832" y="3835"/>
                </a:lnTo>
                <a:lnTo>
                  <a:pt x="227355" y="11226"/>
                </a:lnTo>
                <a:lnTo>
                  <a:pt x="220700" y="22212"/>
                </a:lnTo>
                <a:lnTo>
                  <a:pt x="218389" y="35661"/>
                </a:lnTo>
                <a:lnTo>
                  <a:pt x="220510" y="48539"/>
                </a:lnTo>
                <a:lnTo>
                  <a:pt x="220573" y="48983"/>
                </a:lnTo>
                <a:lnTo>
                  <a:pt x="227164" y="59982"/>
                </a:lnTo>
                <a:lnTo>
                  <a:pt x="238137" y="67449"/>
                </a:lnTo>
                <a:lnTo>
                  <a:pt x="253492" y="70205"/>
                </a:lnTo>
                <a:lnTo>
                  <a:pt x="263258" y="69151"/>
                </a:lnTo>
                <a:lnTo>
                  <a:pt x="270776" y="66738"/>
                </a:lnTo>
                <a:lnTo>
                  <a:pt x="275920" y="64033"/>
                </a:lnTo>
                <a:lnTo>
                  <a:pt x="278561" y="62115"/>
                </a:lnTo>
                <a:lnTo>
                  <a:pt x="276580" y="56832"/>
                </a:lnTo>
                <a:lnTo>
                  <a:pt x="274104" y="50139"/>
                </a:lnTo>
                <a:lnTo>
                  <a:pt x="268808" y="53898"/>
                </a:lnTo>
                <a:lnTo>
                  <a:pt x="261708" y="56832"/>
                </a:lnTo>
                <a:lnTo>
                  <a:pt x="253771" y="56832"/>
                </a:lnTo>
                <a:lnTo>
                  <a:pt x="246202" y="55943"/>
                </a:lnTo>
                <a:lnTo>
                  <a:pt x="239712" y="53225"/>
                </a:lnTo>
                <a:lnTo>
                  <a:pt x="234823" y="48539"/>
                </a:lnTo>
                <a:lnTo>
                  <a:pt x="232041" y="41783"/>
                </a:lnTo>
                <a:lnTo>
                  <a:pt x="282600" y="41783"/>
                </a:lnTo>
                <a:lnTo>
                  <a:pt x="282879" y="39979"/>
                </a:lnTo>
                <a:lnTo>
                  <a:pt x="282968" y="35661"/>
                </a:lnTo>
                <a:close/>
              </a:path>
              <a:path w="654685" h="104775">
                <a:moveTo>
                  <a:pt x="376618" y="69088"/>
                </a:moveTo>
                <a:lnTo>
                  <a:pt x="361721" y="0"/>
                </a:lnTo>
                <a:lnTo>
                  <a:pt x="333159" y="47498"/>
                </a:lnTo>
                <a:lnTo>
                  <a:pt x="304609" y="0"/>
                </a:lnTo>
                <a:lnTo>
                  <a:pt x="289712" y="69088"/>
                </a:lnTo>
                <a:lnTo>
                  <a:pt x="303072" y="69088"/>
                </a:lnTo>
                <a:lnTo>
                  <a:pt x="310324" y="32321"/>
                </a:lnTo>
                <a:lnTo>
                  <a:pt x="333159" y="69088"/>
                </a:lnTo>
                <a:lnTo>
                  <a:pt x="356006" y="32321"/>
                </a:lnTo>
                <a:lnTo>
                  <a:pt x="363245" y="69088"/>
                </a:lnTo>
                <a:lnTo>
                  <a:pt x="376618" y="69088"/>
                </a:lnTo>
                <a:close/>
              </a:path>
              <a:path w="654685" h="104775">
                <a:moveTo>
                  <a:pt x="450164" y="0"/>
                </a:moveTo>
                <a:lnTo>
                  <a:pt x="403364" y="42621"/>
                </a:lnTo>
                <a:lnTo>
                  <a:pt x="403364" y="2235"/>
                </a:lnTo>
                <a:lnTo>
                  <a:pt x="389991" y="2235"/>
                </a:lnTo>
                <a:lnTo>
                  <a:pt x="389991" y="71310"/>
                </a:lnTo>
                <a:lnTo>
                  <a:pt x="436791" y="28689"/>
                </a:lnTo>
                <a:lnTo>
                  <a:pt x="436791" y="69088"/>
                </a:lnTo>
                <a:lnTo>
                  <a:pt x="450164" y="69088"/>
                </a:lnTo>
                <a:lnTo>
                  <a:pt x="450164" y="0"/>
                </a:lnTo>
                <a:close/>
              </a:path>
              <a:path w="654685" h="104775">
                <a:moveTo>
                  <a:pt x="519252" y="2235"/>
                </a:moveTo>
                <a:lnTo>
                  <a:pt x="465759" y="2235"/>
                </a:lnTo>
                <a:lnTo>
                  <a:pt x="465759" y="15595"/>
                </a:lnTo>
                <a:lnTo>
                  <a:pt x="485813" y="15595"/>
                </a:lnTo>
                <a:lnTo>
                  <a:pt x="485813" y="69088"/>
                </a:lnTo>
                <a:lnTo>
                  <a:pt x="499186" y="69088"/>
                </a:lnTo>
                <a:lnTo>
                  <a:pt x="499186" y="15595"/>
                </a:lnTo>
                <a:lnTo>
                  <a:pt x="519252" y="15595"/>
                </a:lnTo>
                <a:lnTo>
                  <a:pt x="519252" y="2235"/>
                </a:lnTo>
                <a:close/>
              </a:path>
              <a:path w="654685" h="104775">
                <a:moveTo>
                  <a:pt x="586105" y="8775"/>
                </a:moveTo>
                <a:lnTo>
                  <a:pt x="580250" y="3479"/>
                </a:lnTo>
                <a:lnTo>
                  <a:pt x="571893" y="1117"/>
                </a:lnTo>
                <a:lnTo>
                  <a:pt x="563816" y="1117"/>
                </a:lnTo>
                <a:lnTo>
                  <a:pt x="548894" y="3835"/>
                </a:lnTo>
                <a:lnTo>
                  <a:pt x="537679" y="11226"/>
                </a:lnTo>
                <a:lnTo>
                  <a:pt x="530606" y="22212"/>
                </a:lnTo>
                <a:lnTo>
                  <a:pt x="528154" y="35661"/>
                </a:lnTo>
                <a:lnTo>
                  <a:pt x="530567" y="49110"/>
                </a:lnTo>
                <a:lnTo>
                  <a:pt x="537565" y="60083"/>
                </a:lnTo>
                <a:lnTo>
                  <a:pt x="548779" y="67487"/>
                </a:lnTo>
                <a:lnTo>
                  <a:pt x="563816" y="70205"/>
                </a:lnTo>
                <a:lnTo>
                  <a:pt x="571893" y="70205"/>
                </a:lnTo>
                <a:lnTo>
                  <a:pt x="580809" y="67551"/>
                </a:lnTo>
                <a:lnTo>
                  <a:pt x="586105" y="62547"/>
                </a:lnTo>
                <a:lnTo>
                  <a:pt x="580390" y="49999"/>
                </a:lnTo>
                <a:lnTo>
                  <a:pt x="576211" y="54178"/>
                </a:lnTo>
                <a:lnTo>
                  <a:pt x="570369" y="56832"/>
                </a:lnTo>
                <a:lnTo>
                  <a:pt x="563956" y="56832"/>
                </a:lnTo>
                <a:lnTo>
                  <a:pt x="555218" y="55143"/>
                </a:lnTo>
                <a:lnTo>
                  <a:pt x="548093" y="50558"/>
                </a:lnTo>
                <a:lnTo>
                  <a:pt x="543280" y="43789"/>
                </a:lnTo>
                <a:lnTo>
                  <a:pt x="541528" y="35521"/>
                </a:lnTo>
                <a:lnTo>
                  <a:pt x="543280" y="27419"/>
                </a:lnTo>
                <a:lnTo>
                  <a:pt x="548093" y="20726"/>
                </a:lnTo>
                <a:lnTo>
                  <a:pt x="555218" y="16167"/>
                </a:lnTo>
                <a:lnTo>
                  <a:pt x="563956" y="14490"/>
                </a:lnTo>
                <a:lnTo>
                  <a:pt x="570369" y="14490"/>
                </a:lnTo>
                <a:lnTo>
                  <a:pt x="576211" y="17132"/>
                </a:lnTo>
                <a:lnTo>
                  <a:pt x="580390" y="21170"/>
                </a:lnTo>
                <a:lnTo>
                  <a:pt x="586105" y="8775"/>
                </a:lnTo>
                <a:close/>
              </a:path>
              <a:path w="654685" h="104775">
                <a:moveTo>
                  <a:pt x="654075" y="2235"/>
                </a:moveTo>
                <a:lnTo>
                  <a:pt x="640702" y="2235"/>
                </a:lnTo>
                <a:lnTo>
                  <a:pt x="640702" y="15595"/>
                </a:lnTo>
                <a:lnTo>
                  <a:pt x="640702" y="35318"/>
                </a:lnTo>
                <a:lnTo>
                  <a:pt x="618502" y="35318"/>
                </a:lnTo>
                <a:lnTo>
                  <a:pt x="611733" y="33007"/>
                </a:lnTo>
                <a:lnTo>
                  <a:pt x="611733" y="18808"/>
                </a:lnTo>
                <a:lnTo>
                  <a:pt x="617728" y="15595"/>
                </a:lnTo>
                <a:lnTo>
                  <a:pt x="640702" y="15595"/>
                </a:lnTo>
                <a:lnTo>
                  <a:pt x="640702" y="2235"/>
                </a:lnTo>
                <a:lnTo>
                  <a:pt x="629564" y="2235"/>
                </a:lnTo>
                <a:lnTo>
                  <a:pt x="616331" y="3746"/>
                </a:lnTo>
                <a:lnTo>
                  <a:pt x="606539" y="8318"/>
                </a:lnTo>
                <a:lnTo>
                  <a:pt x="600443" y="15976"/>
                </a:lnTo>
                <a:lnTo>
                  <a:pt x="598360" y="26746"/>
                </a:lnTo>
                <a:lnTo>
                  <a:pt x="600278" y="35318"/>
                </a:lnTo>
                <a:lnTo>
                  <a:pt x="605104" y="41960"/>
                </a:lnTo>
                <a:lnTo>
                  <a:pt x="611403" y="46253"/>
                </a:lnTo>
                <a:lnTo>
                  <a:pt x="617728" y="47777"/>
                </a:lnTo>
                <a:lnTo>
                  <a:pt x="596138" y="69088"/>
                </a:lnTo>
                <a:lnTo>
                  <a:pt x="613537" y="69088"/>
                </a:lnTo>
                <a:lnTo>
                  <a:pt x="634009" y="47777"/>
                </a:lnTo>
                <a:lnTo>
                  <a:pt x="640702" y="47777"/>
                </a:lnTo>
                <a:lnTo>
                  <a:pt x="640702" y="69088"/>
                </a:lnTo>
                <a:lnTo>
                  <a:pt x="654075" y="69088"/>
                </a:lnTo>
                <a:lnTo>
                  <a:pt x="654075" y="47777"/>
                </a:lnTo>
                <a:lnTo>
                  <a:pt x="654075" y="35318"/>
                </a:lnTo>
                <a:lnTo>
                  <a:pt x="654075" y="15595"/>
                </a:lnTo>
                <a:lnTo>
                  <a:pt x="654075" y="223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08985" y="5446918"/>
            <a:ext cx="60325" cy="67310"/>
          </a:xfrm>
          <a:custGeom>
            <a:avLst/>
            <a:gdLst/>
            <a:ahLst/>
            <a:cxnLst/>
            <a:rect l="l" t="t" r="r" b="b"/>
            <a:pathLst>
              <a:path w="60325" h="67310">
                <a:moveTo>
                  <a:pt x="57937" y="0"/>
                </a:moveTo>
                <a:lnTo>
                  <a:pt x="40106" y="0"/>
                </a:lnTo>
                <a:lnTo>
                  <a:pt x="13360" y="27298"/>
                </a:lnTo>
                <a:lnTo>
                  <a:pt x="13360" y="0"/>
                </a:lnTo>
                <a:lnTo>
                  <a:pt x="0" y="0"/>
                </a:lnTo>
                <a:lnTo>
                  <a:pt x="0" y="66855"/>
                </a:lnTo>
                <a:lnTo>
                  <a:pt x="13360" y="66855"/>
                </a:lnTo>
                <a:lnTo>
                  <a:pt x="13360" y="38440"/>
                </a:lnTo>
                <a:lnTo>
                  <a:pt x="42341" y="66855"/>
                </a:lnTo>
                <a:lnTo>
                  <a:pt x="60172" y="66855"/>
                </a:lnTo>
                <a:lnTo>
                  <a:pt x="24511" y="32313"/>
                </a:lnTo>
                <a:lnTo>
                  <a:pt x="5793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24860" y="5444689"/>
            <a:ext cx="411162" cy="7020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393973" y="5444693"/>
            <a:ext cx="644525" cy="104775"/>
          </a:xfrm>
          <a:custGeom>
            <a:avLst/>
            <a:gdLst/>
            <a:ahLst/>
            <a:cxnLst/>
            <a:rect l="l" t="t" r="r" b="b"/>
            <a:pathLst>
              <a:path w="644525" h="104775">
                <a:moveTo>
                  <a:pt x="69088" y="35661"/>
                </a:moveTo>
                <a:lnTo>
                  <a:pt x="66598" y="22212"/>
                </a:lnTo>
                <a:lnTo>
                  <a:pt x="61734" y="14490"/>
                </a:lnTo>
                <a:lnTo>
                  <a:pt x="60147" y="11976"/>
                </a:lnTo>
                <a:lnTo>
                  <a:pt x="59677" y="11226"/>
                </a:lnTo>
                <a:lnTo>
                  <a:pt x="55714" y="8470"/>
                </a:lnTo>
                <a:lnTo>
                  <a:pt x="55714" y="35661"/>
                </a:lnTo>
                <a:lnTo>
                  <a:pt x="54051" y="43903"/>
                </a:lnTo>
                <a:lnTo>
                  <a:pt x="49504" y="50634"/>
                </a:lnTo>
                <a:lnTo>
                  <a:pt x="42786" y="55168"/>
                </a:lnTo>
                <a:lnTo>
                  <a:pt x="34544" y="56832"/>
                </a:lnTo>
                <a:lnTo>
                  <a:pt x="26289" y="55168"/>
                </a:lnTo>
                <a:lnTo>
                  <a:pt x="19570" y="50634"/>
                </a:lnTo>
                <a:lnTo>
                  <a:pt x="15024" y="43903"/>
                </a:lnTo>
                <a:lnTo>
                  <a:pt x="13373" y="35661"/>
                </a:lnTo>
                <a:lnTo>
                  <a:pt x="15024" y="27419"/>
                </a:lnTo>
                <a:lnTo>
                  <a:pt x="19570" y="20688"/>
                </a:lnTo>
                <a:lnTo>
                  <a:pt x="26289" y="16154"/>
                </a:lnTo>
                <a:lnTo>
                  <a:pt x="34544" y="14490"/>
                </a:lnTo>
                <a:lnTo>
                  <a:pt x="42786" y="16154"/>
                </a:lnTo>
                <a:lnTo>
                  <a:pt x="49504" y="20688"/>
                </a:lnTo>
                <a:lnTo>
                  <a:pt x="54051" y="27419"/>
                </a:lnTo>
                <a:lnTo>
                  <a:pt x="55714" y="35661"/>
                </a:lnTo>
                <a:lnTo>
                  <a:pt x="55714" y="8470"/>
                </a:lnTo>
                <a:lnTo>
                  <a:pt x="49098" y="3835"/>
                </a:lnTo>
                <a:lnTo>
                  <a:pt x="35661" y="1117"/>
                </a:lnTo>
                <a:lnTo>
                  <a:pt x="26606" y="1117"/>
                </a:lnTo>
                <a:lnTo>
                  <a:pt x="18808" y="4876"/>
                </a:lnTo>
                <a:lnTo>
                  <a:pt x="13373" y="11976"/>
                </a:lnTo>
                <a:lnTo>
                  <a:pt x="13373" y="2235"/>
                </a:lnTo>
                <a:lnTo>
                  <a:pt x="0" y="2235"/>
                </a:lnTo>
                <a:lnTo>
                  <a:pt x="0" y="104749"/>
                </a:lnTo>
                <a:lnTo>
                  <a:pt x="13373" y="104749"/>
                </a:lnTo>
                <a:lnTo>
                  <a:pt x="13373" y="59334"/>
                </a:lnTo>
                <a:lnTo>
                  <a:pt x="18808" y="66446"/>
                </a:lnTo>
                <a:lnTo>
                  <a:pt x="26606" y="70205"/>
                </a:lnTo>
                <a:lnTo>
                  <a:pt x="35661" y="70205"/>
                </a:lnTo>
                <a:lnTo>
                  <a:pt x="49098" y="67487"/>
                </a:lnTo>
                <a:lnTo>
                  <a:pt x="59677" y="60083"/>
                </a:lnTo>
                <a:lnTo>
                  <a:pt x="60147" y="59334"/>
                </a:lnTo>
                <a:lnTo>
                  <a:pt x="61734" y="56832"/>
                </a:lnTo>
                <a:lnTo>
                  <a:pt x="66598" y="49110"/>
                </a:lnTo>
                <a:lnTo>
                  <a:pt x="69088" y="35661"/>
                </a:lnTo>
                <a:close/>
              </a:path>
              <a:path w="644525" h="104775">
                <a:moveTo>
                  <a:pt x="144805" y="35661"/>
                </a:moveTo>
                <a:lnTo>
                  <a:pt x="143789" y="29527"/>
                </a:lnTo>
                <a:lnTo>
                  <a:pt x="142443" y="21336"/>
                </a:lnTo>
                <a:lnTo>
                  <a:pt x="138303" y="14490"/>
                </a:lnTo>
                <a:lnTo>
                  <a:pt x="135813" y="10375"/>
                </a:lnTo>
                <a:lnTo>
                  <a:pt x="131203" y="7200"/>
                </a:lnTo>
                <a:lnTo>
                  <a:pt x="131203" y="29527"/>
                </a:lnTo>
                <a:lnTo>
                  <a:pt x="93878" y="29527"/>
                </a:lnTo>
                <a:lnTo>
                  <a:pt x="94157" y="22987"/>
                </a:lnTo>
                <a:lnTo>
                  <a:pt x="100698" y="14490"/>
                </a:lnTo>
                <a:lnTo>
                  <a:pt x="125641" y="14490"/>
                </a:lnTo>
                <a:lnTo>
                  <a:pt x="130924" y="22987"/>
                </a:lnTo>
                <a:lnTo>
                  <a:pt x="131203" y="29527"/>
                </a:lnTo>
                <a:lnTo>
                  <a:pt x="131203" y="7200"/>
                </a:lnTo>
                <a:lnTo>
                  <a:pt x="125869" y="3505"/>
                </a:lnTo>
                <a:lnTo>
                  <a:pt x="113525" y="1117"/>
                </a:lnTo>
                <a:lnTo>
                  <a:pt x="99669" y="3835"/>
                </a:lnTo>
                <a:lnTo>
                  <a:pt x="89192" y="11226"/>
                </a:lnTo>
                <a:lnTo>
                  <a:pt x="82537" y="22212"/>
                </a:lnTo>
                <a:lnTo>
                  <a:pt x="80225" y="35661"/>
                </a:lnTo>
                <a:lnTo>
                  <a:pt x="82346" y="48539"/>
                </a:lnTo>
                <a:lnTo>
                  <a:pt x="82410" y="48983"/>
                </a:lnTo>
                <a:lnTo>
                  <a:pt x="89001" y="59982"/>
                </a:lnTo>
                <a:lnTo>
                  <a:pt x="99974" y="67449"/>
                </a:lnTo>
                <a:lnTo>
                  <a:pt x="115328" y="70205"/>
                </a:lnTo>
                <a:lnTo>
                  <a:pt x="125095" y="69151"/>
                </a:lnTo>
                <a:lnTo>
                  <a:pt x="132613" y="66738"/>
                </a:lnTo>
                <a:lnTo>
                  <a:pt x="137756" y="64033"/>
                </a:lnTo>
                <a:lnTo>
                  <a:pt x="140398" y="62115"/>
                </a:lnTo>
                <a:lnTo>
                  <a:pt x="138417" y="56832"/>
                </a:lnTo>
                <a:lnTo>
                  <a:pt x="135940" y="50139"/>
                </a:lnTo>
                <a:lnTo>
                  <a:pt x="130644" y="53898"/>
                </a:lnTo>
                <a:lnTo>
                  <a:pt x="123545" y="56832"/>
                </a:lnTo>
                <a:lnTo>
                  <a:pt x="115608" y="56832"/>
                </a:lnTo>
                <a:lnTo>
                  <a:pt x="108038" y="55943"/>
                </a:lnTo>
                <a:lnTo>
                  <a:pt x="101549" y="53225"/>
                </a:lnTo>
                <a:lnTo>
                  <a:pt x="96659" y="48539"/>
                </a:lnTo>
                <a:lnTo>
                  <a:pt x="93878" y="41783"/>
                </a:lnTo>
                <a:lnTo>
                  <a:pt x="144437" y="41783"/>
                </a:lnTo>
                <a:lnTo>
                  <a:pt x="144716" y="39979"/>
                </a:lnTo>
                <a:lnTo>
                  <a:pt x="144805" y="35661"/>
                </a:lnTo>
                <a:close/>
              </a:path>
              <a:path w="644525" h="104775">
                <a:moveTo>
                  <a:pt x="218401" y="69088"/>
                </a:moveTo>
                <a:lnTo>
                  <a:pt x="182740" y="34544"/>
                </a:lnTo>
                <a:lnTo>
                  <a:pt x="216166" y="2235"/>
                </a:lnTo>
                <a:lnTo>
                  <a:pt x="198335" y="2235"/>
                </a:lnTo>
                <a:lnTo>
                  <a:pt x="171602" y="29527"/>
                </a:lnTo>
                <a:lnTo>
                  <a:pt x="171602" y="2235"/>
                </a:lnTo>
                <a:lnTo>
                  <a:pt x="158229" y="2235"/>
                </a:lnTo>
                <a:lnTo>
                  <a:pt x="158229" y="69088"/>
                </a:lnTo>
                <a:lnTo>
                  <a:pt x="171602" y="69088"/>
                </a:lnTo>
                <a:lnTo>
                  <a:pt x="171602" y="40665"/>
                </a:lnTo>
                <a:lnTo>
                  <a:pt x="200571" y="69088"/>
                </a:lnTo>
                <a:lnTo>
                  <a:pt x="218401" y="69088"/>
                </a:lnTo>
                <a:close/>
              </a:path>
              <a:path w="644525" h="104775">
                <a:moveTo>
                  <a:pt x="290830" y="35661"/>
                </a:moveTo>
                <a:lnTo>
                  <a:pt x="288112" y="22212"/>
                </a:lnTo>
                <a:lnTo>
                  <a:pt x="282905" y="14490"/>
                </a:lnTo>
                <a:lnTo>
                  <a:pt x="280708" y="11226"/>
                </a:lnTo>
                <a:lnTo>
                  <a:pt x="277456" y="9042"/>
                </a:lnTo>
                <a:lnTo>
                  <a:pt x="277456" y="35661"/>
                </a:lnTo>
                <a:lnTo>
                  <a:pt x="275767" y="43840"/>
                </a:lnTo>
                <a:lnTo>
                  <a:pt x="271195" y="50584"/>
                </a:lnTo>
                <a:lnTo>
                  <a:pt x="264464" y="55143"/>
                </a:lnTo>
                <a:lnTo>
                  <a:pt x="256286" y="56832"/>
                </a:lnTo>
                <a:lnTo>
                  <a:pt x="248094" y="55143"/>
                </a:lnTo>
                <a:lnTo>
                  <a:pt x="241350" y="50584"/>
                </a:lnTo>
                <a:lnTo>
                  <a:pt x="236791" y="43840"/>
                </a:lnTo>
                <a:lnTo>
                  <a:pt x="235115" y="35661"/>
                </a:lnTo>
                <a:lnTo>
                  <a:pt x="236791" y="27470"/>
                </a:lnTo>
                <a:lnTo>
                  <a:pt x="241350" y="20739"/>
                </a:lnTo>
                <a:lnTo>
                  <a:pt x="248094" y="16167"/>
                </a:lnTo>
                <a:lnTo>
                  <a:pt x="256286" y="14490"/>
                </a:lnTo>
                <a:lnTo>
                  <a:pt x="264464" y="16167"/>
                </a:lnTo>
                <a:lnTo>
                  <a:pt x="271195" y="20739"/>
                </a:lnTo>
                <a:lnTo>
                  <a:pt x="275767" y="27470"/>
                </a:lnTo>
                <a:lnTo>
                  <a:pt x="277456" y="35661"/>
                </a:lnTo>
                <a:lnTo>
                  <a:pt x="277456" y="9042"/>
                </a:lnTo>
                <a:lnTo>
                  <a:pt x="269722" y="3835"/>
                </a:lnTo>
                <a:lnTo>
                  <a:pt x="256286" y="1117"/>
                </a:lnTo>
                <a:lnTo>
                  <a:pt x="242824" y="3835"/>
                </a:lnTo>
                <a:lnTo>
                  <a:pt x="231851" y="11226"/>
                </a:lnTo>
                <a:lnTo>
                  <a:pt x="224447" y="22212"/>
                </a:lnTo>
                <a:lnTo>
                  <a:pt x="221742" y="35661"/>
                </a:lnTo>
                <a:lnTo>
                  <a:pt x="224447" y="49110"/>
                </a:lnTo>
                <a:lnTo>
                  <a:pt x="231851" y="60083"/>
                </a:lnTo>
                <a:lnTo>
                  <a:pt x="242824" y="67487"/>
                </a:lnTo>
                <a:lnTo>
                  <a:pt x="256286" y="70205"/>
                </a:lnTo>
                <a:lnTo>
                  <a:pt x="269722" y="67487"/>
                </a:lnTo>
                <a:lnTo>
                  <a:pt x="280708" y="60083"/>
                </a:lnTo>
                <a:lnTo>
                  <a:pt x="282905" y="56832"/>
                </a:lnTo>
                <a:lnTo>
                  <a:pt x="288112" y="49110"/>
                </a:lnTo>
                <a:lnTo>
                  <a:pt x="290830" y="35661"/>
                </a:lnTo>
                <a:close/>
              </a:path>
              <a:path w="644525" h="104775">
                <a:moveTo>
                  <a:pt x="373278" y="35661"/>
                </a:moveTo>
                <a:lnTo>
                  <a:pt x="370789" y="22212"/>
                </a:lnTo>
                <a:lnTo>
                  <a:pt x="365925" y="14490"/>
                </a:lnTo>
                <a:lnTo>
                  <a:pt x="364350" y="11976"/>
                </a:lnTo>
                <a:lnTo>
                  <a:pt x="363880" y="11226"/>
                </a:lnTo>
                <a:lnTo>
                  <a:pt x="359905" y="8458"/>
                </a:lnTo>
                <a:lnTo>
                  <a:pt x="359905" y="35661"/>
                </a:lnTo>
                <a:lnTo>
                  <a:pt x="358241" y="43903"/>
                </a:lnTo>
                <a:lnTo>
                  <a:pt x="353707" y="50634"/>
                </a:lnTo>
                <a:lnTo>
                  <a:pt x="346976" y="55168"/>
                </a:lnTo>
                <a:lnTo>
                  <a:pt x="338734" y="56832"/>
                </a:lnTo>
                <a:lnTo>
                  <a:pt x="330479" y="55168"/>
                </a:lnTo>
                <a:lnTo>
                  <a:pt x="323761" y="50634"/>
                </a:lnTo>
                <a:lnTo>
                  <a:pt x="319214" y="43903"/>
                </a:lnTo>
                <a:lnTo>
                  <a:pt x="317563" y="35661"/>
                </a:lnTo>
                <a:lnTo>
                  <a:pt x="319214" y="27419"/>
                </a:lnTo>
                <a:lnTo>
                  <a:pt x="323761" y="20688"/>
                </a:lnTo>
                <a:lnTo>
                  <a:pt x="330479" y="16154"/>
                </a:lnTo>
                <a:lnTo>
                  <a:pt x="338734" y="14490"/>
                </a:lnTo>
                <a:lnTo>
                  <a:pt x="346976" y="16154"/>
                </a:lnTo>
                <a:lnTo>
                  <a:pt x="353707" y="20688"/>
                </a:lnTo>
                <a:lnTo>
                  <a:pt x="358241" y="27419"/>
                </a:lnTo>
                <a:lnTo>
                  <a:pt x="359905" y="35661"/>
                </a:lnTo>
                <a:lnTo>
                  <a:pt x="359905" y="8458"/>
                </a:lnTo>
                <a:lnTo>
                  <a:pt x="353301" y="3835"/>
                </a:lnTo>
                <a:lnTo>
                  <a:pt x="339852" y="1117"/>
                </a:lnTo>
                <a:lnTo>
                  <a:pt x="330796" y="1117"/>
                </a:lnTo>
                <a:lnTo>
                  <a:pt x="322999" y="4876"/>
                </a:lnTo>
                <a:lnTo>
                  <a:pt x="317563" y="11976"/>
                </a:lnTo>
                <a:lnTo>
                  <a:pt x="317563" y="2235"/>
                </a:lnTo>
                <a:lnTo>
                  <a:pt x="304203" y="2235"/>
                </a:lnTo>
                <a:lnTo>
                  <a:pt x="304203" y="104749"/>
                </a:lnTo>
                <a:lnTo>
                  <a:pt x="317563" y="104749"/>
                </a:lnTo>
                <a:lnTo>
                  <a:pt x="317563" y="59334"/>
                </a:lnTo>
                <a:lnTo>
                  <a:pt x="322999" y="66446"/>
                </a:lnTo>
                <a:lnTo>
                  <a:pt x="330796" y="70205"/>
                </a:lnTo>
                <a:lnTo>
                  <a:pt x="339852" y="70205"/>
                </a:lnTo>
                <a:lnTo>
                  <a:pt x="353301" y="67487"/>
                </a:lnTo>
                <a:lnTo>
                  <a:pt x="363880" y="60083"/>
                </a:lnTo>
                <a:lnTo>
                  <a:pt x="364350" y="59334"/>
                </a:lnTo>
                <a:lnTo>
                  <a:pt x="365925" y="56832"/>
                </a:lnTo>
                <a:lnTo>
                  <a:pt x="370789" y="49110"/>
                </a:lnTo>
                <a:lnTo>
                  <a:pt x="373278" y="35661"/>
                </a:lnTo>
                <a:close/>
              </a:path>
              <a:path w="644525" h="104775">
                <a:moveTo>
                  <a:pt x="461314" y="55714"/>
                </a:moveTo>
                <a:lnTo>
                  <a:pt x="450164" y="55714"/>
                </a:lnTo>
                <a:lnTo>
                  <a:pt x="450164" y="15595"/>
                </a:lnTo>
                <a:lnTo>
                  <a:pt x="450164" y="2235"/>
                </a:lnTo>
                <a:lnTo>
                  <a:pt x="436791" y="2235"/>
                </a:lnTo>
                <a:lnTo>
                  <a:pt x="436791" y="15595"/>
                </a:lnTo>
                <a:lnTo>
                  <a:pt x="436791" y="55714"/>
                </a:lnTo>
                <a:lnTo>
                  <a:pt x="405180" y="55714"/>
                </a:lnTo>
                <a:lnTo>
                  <a:pt x="410451" y="48272"/>
                </a:lnTo>
                <a:lnTo>
                  <a:pt x="413639" y="38684"/>
                </a:lnTo>
                <a:lnTo>
                  <a:pt x="415201" y="27584"/>
                </a:lnTo>
                <a:lnTo>
                  <a:pt x="415620" y="15595"/>
                </a:lnTo>
                <a:lnTo>
                  <a:pt x="436791" y="15595"/>
                </a:lnTo>
                <a:lnTo>
                  <a:pt x="436791" y="2235"/>
                </a:lnTo>
                <a:lnTo>
                  <a:pt x="403364" y="2235"/>
                </a:lnTo>
                <a:lnTo>
                  <a:pt x="402755" y="22377"/>
                </a:lnTo>
                <a:lnTo>
                  <a:pt x="400075" y="38163"/>
                </a:lnTo>
                <a:lnTo>
                  <a:pt x="394017" y="49352"/>
                </a:lnTo>
                <a:lnTo>
                  <a:pt x="383311" y="55714"/>
                </a:lnTo>
                <a:lnTo>
                  <a:pt x="383311" y="86918"/>
                </a:lnTo>
                <a:lnTo>
                  <a:pt x="396684" y="86918"/>
                </a:lnTo>
                <a:lnTo>
                  <a:pt x="396684" y="69088"/>
                </a:lnTo>
                <a:lnTo>
                  <a:pt x="447941" y="69088"/>
                </a:lnTo>
                <a:lnTo>
                  <a:pt x="447941" y="86918"/>
                </a:lnTo>
                <a:lnTo>
                  <a:pt x="461314" y="86918"/>
                </a:lnTo>
                <a:lnTo>
                  <a:pt x="461314" y="69088"/>
                </a:lnTo>
                <a:lnTo>
                  <a:pt x="461314" y="55714"/>
                </a:lnTo>
                <a:close/>
              </a:path>
              <a:path w="644525" h="104775">
                <a:moveTo>
                  <a:pt x="543763" y="2235"/>
                </a:moveTo>
                <a:lnTo>
                  <a:pt x="530402" y="2235"/>
                </a:lnTo>
                <a:lnTo>
                  <a:pt x="530402" y="11976"/>
                </a:lnTo>
                <a:lnTo>
                  <a:pt x="530402" y="35661"/>
                </a:lnTo>
                <a:lnTo>
                  <a:pt x="528739" y="43903"/>
                </a:lnTo>
                <a:lnTo>
                  <a:pt x="524192" y="50634"/>
                </a:lnTo>
                <a:lnTo>
                  <a:pt x="517461" y="55168"/>
                </a:lnTo>
                <a:lnTo>
                  <a:pt x="509219" y="56832"/>
                </a:lnTo>
                <a:lnTo>
                  <a:pt x="500964" y="55168"/>
                </a:lnTo>
                <a:lnTo>
                  <a:pt x="494245" y="50634"/>
                </a:lnTo>
                <a:lnTo>
                  <a:pt x="489699" y="43903"/>
                </a:lnTo>
                <a:lnTo>
                  <a:pt x="488048" y="35661"/>
                </a:lnTo>
                <a:lnTo>
                  <a:pt x="489699" y="27419"/>
                </a:lnTo>
                <a:lnTo>
                  <a:pt x="494245" y="20688"/>
                </a:lnTo>
                <a:lnTo>
                  <a:pt x="500964" y="16154"/>
                </a:lnTo>
                <a:lnTo>
                  <a:pt x="509219" y="14490"/>
                </a:lnTo>
                <a:lnTo>
                  <a:pt x="517461" y="16154"/>
                </a:lnTo>
                <a:lnTo>
                  <a:pt x="524192" y="20688"/>
                </a:lnTo>
                <a:lnTo>
                  <a:pt x="528739" y="27419"/>
                </a:lnTo>
                <a:lnTo>
                  <a:pt x="530402" y="35661"/>
                </a:lnTo>
                <a:lnTo>
                  <a:pt x="530402" y="11976"/>
                </a:lnTo>
                <a:lnTo>
                  <a:pt x="524967" y="4876"/>
                </a:lnTo>
                <a:lnTo>
                  <a:pt x="517169" y="1117"/>
                </a:lnTo>
                <a:lnTo>
                  <a:pt x="508114" y="1117"/>
                </a:lnTo>
                <a:lnTo>
                  <a:pt x="494652" y="3835"/>
                </a:lnTo>
                <a:lnTo>
                  <a:pt x="484085" y="11226"/>
                </a:lnTo>
                <a:lnTo>
                  <a:pt x="477164" y="22212"/>
                </a:lnTo>
                <a:lnTo>
                  <a:pt x="474687" y="35661"/>
                </a:lnTo>
                <a:lnTo>
                  <a:pt x="477164" y="49110"/>
                </a:lnTo>
                <a:lnTo>
                  <a:pt x="484085" y="60083"/>
                </a:lnTo>
                <a:lnTo>
                  <a:pt x="494652" y="67487"/>
                </a:lnTo>
                <a:lnTo>
                  <a:pt x="508114" y="70205"/>
                </a:lnTo>
                <a:lnTo>
                  <a:pt x="517169" y="70205"/>
                </a:lnTo>
                <a:lnTo>
                  <a:pt x="524967" y="66446"/>
                </a:lnTo>
                <a:lnTo>
                  <a:pt x="530402" y="59334"/>
                </a:lnTo>
                <a:lnTo>
                  <a:pt x="530402" y="69088"/>
                </a:lnTo>
                <a:lnTo>
                  <a:pt x="543763" y="69088"/>
                </a:lnTo>
                <a:lnTo>
                  <a:pt x="543763" y="59334"/>
                </a:lnTo>
                <a:lnTo>
                  <a:pt x="543763" y="56832"/>
                </a:lnTo>
                <a:lnTo>
                  <a:pt x="543763" y="14490"/>
                </a:lnTo>
                <a:lnTo>
                  <a:pt x="543763" y="11976"/>
                </a:lnTo>
                <a:lnTo>
                  <a:pt x="543763" y="2235"/>
                </a:lnTo>
                <a:close/>
              </a:path>
              <a:path w="644525" h="104775">
                <a:moveTo>
                  <a:pt x="644055" y="69088"/>
                </a:moveTo>
                <a:lnTo>
                  <a:pt x="629145" y="0"/>
                </a:lnTo>
                <a:lnTo>
                  <a:pt x="600595" y="47498"/>
                </a:lnTo>
                <a:lnTo>
                  <a:pt x="572046" y="0"/>
                </a:lnTo>
                <a:lnTo>
                  <a:pt x="557136" y="69088"/>
                </a:lnTo>
                <a:lnTo>
                  <a:pt x="570509" y="69088"/>
                </a:lnTo>
                <a:lnTo>
                  <a:pt x="577761" y="32321"/>
                </a:lnTo>
                <a:lnTo>
                  <a:pt x="600595" y="69088"/>
                </a:lnTo>
                <a:lnTo>
                  <a:pt x="623443" y="32321"/>
                </a:lnTo>
                <a:lnTo>
                  <a:pt x="630682" y="69088"/>
                </a:lnTo>
                <a:lnTo>
                  <a:pt x="644055" y="6908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64264" y="4410621"/>
            <a:ext cx="975360" cy="170180"/>
            <a:chOff x="664264" y="4410621"/>
            <a:chExt cx="975360" cy="17018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4264" y="4410621"/>
              <a:ext cx="281372" cy="1696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0596" y="4414469"/>
              <a:ext cx="150375" cy="1619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2077" y="4414469"/>
              <a:ext cx="165793" cy="1619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8978" y="4414469"/>
              <a:ext cx="150380" cy="1619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4327" y="4414469"/>
              <a:ext cx="134950" cy="161937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664264" y="4686693"/>
            <a:ext cx="3122295" cy="391160"/>
            <a:chOff x="664264" y="4686693"/>
            <a:chExt cx="3122295" cy="391160"/>
          </a:xfrm>
        </p:grpSpPr>
        <p:sp>
          <p:nvSpPr>
            <p:cNvPr id="20" name="object 20"/>
            <p:cNvSpPr/>
            <p:nvPr/>
          </p:nvSpPr>
          <p:spPr>
            <a:xfrm>
              <a:off x="664264" y="4687835"/>
              <a:ext cx="515620" cy="389255"/>
            </a:xfrm>
            <a:custGeom>
              <a:avLst/>
              <a:gdLst/>
              <a:ahLst/>
              <a:cxnLst/>
              <a:rect l="l" t="t" r="r" b="b"/>
              <a:pathLst>
                <a:path w="515619" h="389254">
                  <a:moveTo>
                    <a:pt x="162476" y="0"/>
                  </a:moveTo>
                  <a:lnTo>
                    <a:pt x="127922" y="29"/>
                  </a:lnTo>
                  <a:lnTo>
                    <a:pt x="99678" y="851"/>
                  </a:lnTo>
                  <a:lnTo>
                    <a:pt x="59530" y="3189"/>
                  </a:lnTo>
                  <a:lnTo>
                    <a:pt x="25081" y="6465"/>
                  </a:lnTo>
                  <a:lnTo>
                    <a:pt x="25081" y="70029"/>
                  </a:lnTo>
                  <a:lnTo>
                    <a:pt x="31132" y="69330"/>
                  </a:lnTo>
                  <a:lnTo>
                    <a:pt x="77054" y="65355"/>
                  </a:lnTo>
                  <a:lnTo>
                    <a:pt x="118138" y="63109"/>
                  </a:lnTo>
                  <a:lnTo>
                    <a:pt x="142862" y="62675"/>
                  </a:lnTo>
                  <a:lnTo>
                    <a:pt x="0" y="379614"/>
                  </a:lnTo>
                  <a:lnTo>
                    <a:pt x="73249" y="379700"/>
                  </a:lnTo>
                  <a:lnTo>
                    <a:pt x="215590" y="63717"/>
                  </a:lnTo>
                  <a:lnTo>
                    <a:pt x="239797" y="64671"/>
                  </a:lnTo>
                  <a:lnTo>
                    <a:pt x="262480" y="66504"/>
                  </a:lnTo>
                  <a:lnTo>
                    <a:pt x="303274" y="72797"/>
                  </a:lnTo>
                  <a:lnTo>
                    <a:pt x="353804" y="87826"/>
                  </a:lnTo>
                  <a:lnTo>
                    <a:pt x="392466" y="108226"/>
                  </a:lnTo>
                  <a:lnTo>
                    <a:pt x="426851" y="141887"/>
                  </a:lnTo>
                  <a:lnTo>
                    <a:pt x="444114" y="177539"/>
                  </a:lnTo>
                  <a:lnTo>
                    <a:pt x="446915" y="202248"/>
                  </a:lnTo>
                  <a:lnTo>
                    <a:pt x="446574" y="212521"/>
                  </a:lnTo>
                  <a:lnTo>
                    <a:pt x="434580" y="256989"/>
                  </a:lnTo>
                  <a:lnTo>
                    <a:pt x="412398" y="289829"/>
                  </a:lnTo>
                  <a:lnTo>
                    <a:pt x="381461" y="314497"/>
                  </a:lnTo>
                  <a:lnTo>
                    <a:pt x="343790" y="328581"/>
                  </a:lnTo>
                  <a:lnTo>
                    <a:pt x="301028" y="328418"/>
                  </a:lnTo>
                  <a:lnTo>
                    <a:pt x="262479" y="317393"/>
                  </a:lnTo>
                  <a:lnTo>
                    <a:pt x="225532" y="294952"/>
                  </a:lnTo>
                  <a:lnTo>
                    <a:pt x="198693" y="259454"/>
                  </a:lnTo>
                  <a:lnTo>
                    <a:pt x="193536" y="244538"/>
                  </a:lnTo>
                  <a:lnTo>
                    <a:pt x="136806" y="258978"/>
                  </a:lnTo>
                  <a:lnTo>
                    <a:pt x="155001" y="303377"/>
                  </a:lnTo>
                  <a:lnTo>
                    <a:pt x="183570" y="338504"/>
                  </a:lnTo>
                  <a:lnTo>
                    <a:pt x="219635" y="364386"/>
                  </a:lnTo>
                  <a:lnTo>
                    <a:pt x="261249" y="381082"/>
                  </a:lnTo>
                  <a:lnTo>
                    <a:pt x="305879" y="388538"/>
                  </a:lnTo>
                  <a:lnTo>
                    <a:pt x="321005" y="389039"/>
                  </a:lnTo>
                  <a:lnTo>
                    <a:pt x="332649" y="388747"/>
                  </a:lnTo>
                  <a:lnTo>
                    <a:pt x="378770" y="381741"/>
                  </a:lnTo>
                  <a:lnTo>
                    <a:pt x="421785" y="365314"/>
                  </a:lnTo>
                  <a:lnTo>
                    <a:pt x="459339" y="339783"/>
                  </a:lnTo>
                  <a:lnTo>
                    <a:pt x="489007" y="305268"/>
                  </a:lnTo>
                  <a:lnTo>
                    <a:pt x="508608" y="261528"/>
                  </a:lnTo>
                  <a:lnTo>
                    <a:pt x="514887" y="222916"/>
                  </a:lnTo>
                  <a:lnTo>
                    <a:pt x="515405" y="213578"/>
                  </a:lnTo>
                  <a:lnTo>
                    <a:pt x="514936" y="195457"/>
                  </a:lnTo>
                  <a:lnTo>
                    <a:pt x="507966" y="155893"/>
                  </a:lnTo>
                  <a:lnTo>
                    <a:pt x="491721" y="119028"/>
                  </a:lnTo>
                  <a:lnTo>
                    <a:pt x="465928" y="86632"/>
                  </a:lnTo>
                  <a:lnTo>
                    <a:pt x="432419" y="60446"/>
                  </a:lnTo>
                  <a:lnTo>
                    <a:pt x="393299" y="39765"/>
                  </a:lnTo>
                  <a:lnTo>
                    <a:pt x="349883" y="24145"/>
                  </a:lnTo>
                  <a:lnTo>
                    <a:pt x="303298" y="13103"/>
                  </a:lnTo>
                  <a:lnTo>
                    <a:pt x="255688" y="5809"/>
                  </a:lnTo>
                  <a:lnTo>
                    <a:pt x="208151" y="1626"/>
                  </a:lnTo>
                  <a:lnTo>
                    <a:pt x="192570" y="878"/>
                  </a:lnTo>
                  <a:lnTo>
                    <a:pt x="162476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7688" y="4686693"/>
              <a:ext cx="2578828" cy="390698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3834079" y="4686693"/>
            <a:ext cx="869950" cy="391160"/>
          </a:xfrm>
          <a:custGeom>
            <a:avLst/>
            <a:gdLst/>
            <a:ahLst/>
            <a:cxnLst/>
            <a:rect l="l" t="t" r="r" b="b"/>
            <a:pathLst>
              <a:path w="869950" h="391160">
                <a:moveTo>
                  <a:pt x="401243" y="329819"/>
                </a:moveTo>
                <a:lnTo>
                  <a:pt x="380898" y="285851"/>
                </a:lnTo>
                <a:lnTo>
                  <a:pt x="376682" y="249402"/>
                </a:lnTo>
                <a:lnTo>
                  <a:pt x="376682" y="232803"/>
                </a:lnTo>
                <a:lnTo>
                  <a:pt x="376682" y="9601"/>
                </a:lnTo>
                <a:lnTo>
                  <a:pt x="308203" y="9601"/>
                </a:lnTo>
                <a:lnTo>
                  <a:pt x="308203" y="186194"/>
                </a:lnTo>
                <a:lnTo>
                  <a:pt x="303326" y="193662"/>
                </a:lnTo>
                <a:lnTo>
                  <a:pt x="274904" y="231228"/>
                </a:lnTo>
                <a:lnTo>
                  <a:pt x="242214" y="265747"/>
                </a:lnTo>
                <a:lnTo>
                  <a:pt x="210781" y="291807"/>
                </a:lnTo>
                <a:lnTo>
                  <a:pt x="175031" y="312572"/>
                </a:lnTo>
                <a:lnTo>
                  <a:pt x="131699" y="323253"/>
                </a:lnTo>
                <a:lnTo>
                  <a:pt x="122872" y="323253"/>
                </a:lnTo>
                <a:lnTo>
                  <a:pt x="86906" y="299821"/>
                </a:lnTo>
                <a:lnTo>
                  <a:pt x="71247" y="255905"/>
                </a:lnTo>
                <a:lnTo>
                  <a:pt x="68478" y="216369"/>
                </a:lnTo>
                <a:lnTo>
                  <a:pt x="68478" y="9601"/>
                </a:lnTo>
                <a:lnTo>
                  <a:pt x="0" y="9601"/>
                </a:lnTo>
                <a:lnTo>
                  <a:pt x="0" y="192760"/>
                </a:lnTo>
                <a:lnTo>
                  <a:pt x="165" y="207975"/>
                </a:lnTo>
                <a:lnTo>
                  <a:pt x="2413" y="247154"/>
                </a:lnTo>
                <a:lnTo>
                  <a:pt x="8470" y="293268"/>
                </a:lnTo>
                <a:lnTo>
                  <a:pt x="25019" y="336219"/>
                </a:lnTo>
                <a:lnTo>
                  <a:pt x="55943" y="368566"/>
                </a:lnTo>
                <a:lnTo>
                  <a:pt x="93141" y="384886"/>
                </a:lnTo>
                <a:lnTo>
                  <a:pt x="122961" y="389153"/>
                </a:lnTo>
                <a:lnTo>
                  <a:pt x="138874" y="389153"/>
                </a:lnTo>
                <a:lnTo>
                  <a:pt x="179984" y="382168"/>
                </a:lnTo>
                <a:lnTo>
                  <a:pt x="221869" y="362826"/>
                </a:lnTo>
                <a:lnTo>
                  <a:pt x="257073" y="336842"/>
                </a:lnTo>
                <a:lnTo>
                  <a:pt x="296786" y="296710"/>
                </a:lnTo>
                <a:lnTo>
                  <a:pt x="309664" y="281393"/>
                </a:lnTo>
                <a:lnTo>
                  <a:pt x="312267" y="278714"/>
                </a:lnTo>
                <a:lnTo>
                  <a:pt x="319468" y="323418"/>
                </a:lnTo>
                <a:lnTo>
                  <a:pt x="338201" y="361137"/>
                </a:lnTo>
                <a:lnTo>
                  <a:pt x="369595" y="390702"/>
                </a:lnTo>
                <a:lnTo>
                  <a:pt x="401243" y="329819"/>
                </a:lnTo>
                <a:close/>
              </a:path>
              <a:path w="869950" h="391160">
                <a:moveTo>
                  <a:pt x="869861" y="9601"/>
                </a:moveTo>
                <a:lnTo>
                  <a:pt x="806564" y="9601"/>
                </a:lnTo>
                <a:lnTo>
                  <a:pt x="806564" y="117348"/>
                </a:lnTo>
                <a:lnTo>
                  <a:pt x="788479" y="90081"/>
                </a:lnTo>
                <a:lnTo>
                  <a:pt x="746544" y="46240"/>
                </a:lnTo>
                <a:lnTo>
                  <a:pt x="696988" y="16675"/>
                </a:lnTo>
                <a:lnTo>
                  <a:pt x="640245" y="1854"/>
                </a:lnTo>
                <a:lnTo>
                  <a:pt x="609219" y="0"/>
                </a:lnTo>
                <a:lnTo>
                  <a:pt x="588416" y="584"/>
                </a:lnTo>
                <a:lnTo>
                  <a:pt x="549592" y="5219"/>
                </a:lnTo>
                <a:lnTo>
                  <a:pt x="498881" y="20739"/>
                </a:lnTo>
                <a:lnTo>
                  <a:pt x="459105" y="45923"/>
                </a:lnTo>
                <a:lnTo>
                  <a:pt x="432371" y="78346"/>
                </a:lnTo>
                <a:lnTo>
                  <a:pt x="419811" y="116027"/>
                </a:lnTo>
                <a:lnTo>
                  <a:pt x="418973" y="129286"/>
                </a:lnTo>
                <a:lnTo>
                  <a:pt x="419646" y="140766"/>
                </a:lnTo>
                <a:lnTo>
                  <a:pt x="435800" y="185458"/>
                </a:lnTo>
                <a:lnTo>
                  <a:pt x="461695" y="214464"/>
                </a:lnTo>
                <a:lnTo>
                  <a:pt x="499237" y="236816"/>
                </a:lnTo>
                <a:lnTo>
                  <a:pt x="548436" y="250545"/>
                </a:lnTo>
                <a:lnTo>
                  <a:pt x="587514" y="253212"/>
                </a:lnTo>
                <a:lnTo>
                  <a:pt x="611962" y="252349"/>
                </a:lnTo>
                <a:lnTo>
                  <a:pt x="635393" y="249770"/>
                </a:lnTo>
                <a:lnTo>
                  <a:pt x="657821" y="245478"/>
                </a:lnTo>
                <a:lnTo>
                  <a:pt x="679272" y="239458"/>
                </a:lnTo>
                <a:lnTo>
                  <a:pt x="672973" y="248043"/>
                </a:lnTo>
                <a:lnTo>
                  <a:pt x="643902" y="281330"/>
                </a:lnTo>
                <a:lnTo>
                  <a:pt x="608342" y="308876"/>
                </a:lnTo>
                <a:lnTo>
                  <a:pt x="566356" y="327063"/>
                </a:lnTo>
                <a:lnTo>
                  <a:pt x="530352" y="331558"/>
                </a:lnTo>
                <a:lnTo>
                  <a:pt x="524827" y="331558"/>
                </a:lnTo>
                <a:lnTo>
                  <a:pt x="485216" y="321348"/>
                </a:lnTo>
                <a:lnTo>
                  <a:pt x="452183" y="303453"/>
                </a:lnTo>
                <a:lnTo>
                  <a:pt x="418973" y="351624"/>
                </a:lnTo>
                <a:lnTo>
                  <a:pt x="453364" y="371297"/>
                </a:lnTo>
                <a:lnTo>
                  <a:pt x="496112" y="386054"/>
                </a:lnTo>
                <a:lnTo>
                  <a:pt x="530275" y="390182"/>
                </a:lnTo>
                <a:lnTo>
                  <a:pt x="545757" y="389648"/>
                </a:lnTo>
                <a:lnTo>
                  <a:pt x="588987" y="381711"/>
                </a:lnTo>
                <a:lnTo>
                  <a:pt x="627392" y="365772"/>
                </a:lnTo>
                <a:lnTo>
                  <a:pt x="661098" y="343814"/>
                </a:lnTo>
                <a:lnTo>
                  <a:pt x="690473" y="317398"/>
                </a:lnTo>
                <a:lnTo>
                  <a:pt x="722871" y="278904"/>
                </a:lnTo>
                <a:lnTo>
                  <a:pt x="753122" y="230809"/>
                </a:lnTo>
                <a:lnTo>
                  <a:pt x="762114" y="213601"/>
                </a:lnTo>
                <a:lnTo>
                  <a:pt x="762457" y="213258"/>
                </a:lnTo>
                <a:lnTo>
                  <a:pt x="762635" y="212305"/>
                </a:lnTo>
                <a:lnTo>
                  <a:pt x="763676" y="210312"/>
                </a:lnTo>
                <a:lnTo>
                  <a:pt x="702106" y="163957"/>
                </a:lnTo>
                <a:lnTo>
                  <a:pt x="650265" y="186918"/>
                </a:lnTo>
                <a:lnTo>
                  <a:pt x="587603" y="194576"/>
                </a:lnTo>
                <a:lnTo>
                  <a:pt x="539953" y="188874"/>
                </a:lnTo>
                <a:lnTo>
                  <a:pt x="498932" y="169367"/>
                </a:lnTo>
                <a:lnTo>
                  <a:pt x="477608" y="137325"/>
                </a:lnTo>
                <a:lnTo>
                  <a:pt x="477608" y="120980"/>
                </a:lnTo>
                <a:lnTo>
                  <a:pt x="508914" y="81635"/>
                </a:lnTo>
                <a:lnTo>
                  <a:pt x="548932" y="65430"/>
                </a:lnTo>
                <a:lnTo>
                  <a:pt x="589394" y="59232"/>
                </a:lnTo>
                <a:lnTo>
                  <a:pt x="609307" y="58635"/>
                </a:lnTo>
                <a:lnTo>
                  <a:pt x="652411" y="63792"/>
                </a:lnTo>
                <a:lnTo>
                  <a:pt x="690651" y="79222"/>
                </a:lnTo>
                <a:lnTo>
                  <a:pt x="723988" y="104940"/>
                </a:lnTo>
                <a:lnTo>
                  <a:pt x="752411" y="140944"/>
                </a:lnTo>
                <a:lnTo>
                  <a:pt x="775944" y="187223"/>
                </a:lnTo>
                <a:lnTo>
                  <a:pt x="789876" y="227431"/>
                </a:lnTo>
                <a:lnTo>
                  <a:pt x="800582" y="273392"/>
                </a:lnTo>
                <a:lnTo>
                  <a:pt x="806564" y="317804"/>
                </a:lnTo>
                <a:lnTo>
                  <a:pt x="806564" y="380847"/>
                </a:lnTo>
                <a:lnTo>
                  <a:pt x="869861" y="380847"/>
                </a:lnTo>
                <a:lnTo>
                  <a:pt x="869861" y="9601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1200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77433" y="1016774"/>
            <a:ext cx="1339850" cy="264160"/>
            <a:chOff x="677433" y="1016774"/>
            <a:chExt cx="1339850" cy="2641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433" y="1022769"/>
              <a:ext cx="203753" cy="2517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144" y="1022769"/>
              <a:ext cx="197758" cy="2517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1865" y="1016774"/>
              <a:ext cx="365760" cy="264160"/>
            </a:xfrm>
            <a:custGeom>
              <a:avLst/>
              <a:gdLst/>
              <a:ahLst/>
              <a:cxnLst/>
              <a:rect l="l" t="t" r="r" b="b"/>
              <a:pathLst>
                <a:path w="365759" h="264159">
                  <a:moveTo>
                    <a:pt x="161060" y="158813"/>
                  </a:moveTo>
                  <a:lnTo>
                    <a:pt x="98880" y="158813"/>
                  </a:lnTo>
                  <a:lnTo>
                    <a:pt x="115687" y="200478"/>
                  </a:lnTo>
                  <a:lnTo>
                    <a:pt x="145136" y="233721"/>
                  </a:lnTo>
                  <a:lnTo>
                    <a:pt x="184418" y="255729"/>
                  </a:lnTo>
                  <a:lnTo>
                    <a:pt x="230724" y="263690"/>
                  </a:lnTo>
                  <a:lnTo>
                    <a:pt x="273364" y="256953"/>
                  </a:lnTo>
                  <a:lnTo>
                    <a:pt x="310381" y="238207"/>
                  </a:lnTo>
                  <a:lnTo>
                    <a:pt x="339449" y="209753"/>
                  </a:lnTo>
                  <a:lnTo>
                    <a:pt x="230724" y="209753"/>
                  </a:lnTo>
                  <a:lnTo>
                    <a:pt x="201632" y="203636"/>
                  </a:lnTo>
                  <a:lnTo>
                    <a:pt x="177811" y="186950"/>
                  </a:lnTo>
                  <a:lnTo>
                    <a:pt x="161717" y="162186"/>
                  </a:lnTo>
                  <a:lnTo>
                    <a:pt x="161060" y="158813"/>
                  </a:lnTo>
                  <a:close/>
                </a:path>
                <a:path w="365759" h="264159">
                  <a:moveTo>
                    <a:pt x="59928" y="5994"/>
                  </a:moveTo>
                  <a:lnTo>
                    <a:pt x="0" y="5994"/>
                  </a:lnTo>
                  <a:lnTo>
                    <a:pt x="0" y="257695"/>
                  </a:lnTo>
                  <a:lnTo>
                    <a:pt x="59928" y="257695"/>
                  </a:lnTo>
                  <a:lnTo>
                    <a:pt x="59928" y="158813"/>
                  </a:lnTo>
                  <a:lnTo>
                    <a:pt x="161060" y="158813"/>
                  </a:lnTo>
                  <a:lnTo>
                    <a:pt x="155807" y="131838"/>
                  </a:lnTo>
                  <a:lnTo>
                    <a:pt x="161059" y="104876"/>
                  </a:lnTo>
                  <a:lnTo>
                    <a:pt x="59928" y="104876"/>
                  </a:lnTo>
                  <a:lnTo>
                    <a:pt x="59928" y="5994"/>
                  </a:lnTo>
                  <a:close/>
                </a:path>
                <a:path w="365759" h="264159">
                  <a:moveTo>
                    <a:pt x="339561" y="54043"/>
                  </a:moveTo>
                  <a:lnTo>
                    <a:pt x="231232" y="54043"/>
                  </a:lnTo>
                  <a:lnTo>
                    <a:pt x="259809" y="60052"/>
                  </a:lnTo>
                  <a:lnTo>
                    <a:pt x="283626" y="76738"/>
                  </a:lnTo>
                  <a:lnTo>
                    <a:pt x="299719" y="101498"/>
                  </a:lnTo>
                  <a:lnTo>
                    <a:pt x="305629" y="131838"/>
                  </a:lnTo>
                  <a:lnTo>
                    <a:pt x="299719" y="162186"/>
                  </a:lnTo>
                  <a:lnTo>
                    <a:pt x="283626" y="186950"/>
                  </a:lnTo>
                  <a:lnTo>
                    <a:pt x="259809" y="203636"/>
                  </a:lnTo>
                  <a:lnTo>
                    <a:pt x="230724" y="209753"/>
                  </a:lnTo>
                  <a:lnTo>
                    <a:pt x="339503" y="209753"/>
                  </a:lnTo>
                  <a:lnTo>
                    <a:pt x="358691" y="173456"/>
                  </a:lnTo>
                  <a:lnTo>
                    <a:pt x="365560" y="131838"/>
                  </a:lnTo>
                  <a:lnTo>
                    <a:pt x="358691" y="90227"/>
                  </a:lnTo>
                  <a:lnTo>
                    <a:pt x="339561" y="54043"/>
                  </a:lnTo>
                  <a:close/>
                </a:path>
                <a:path w="365759" h="264159">
                  <a:moveTo>
                    <a:pt x="230724" y="0"/>
                  </a:moveTo>
                  <a:lnTo>
                    <a:pt x="184418" y="7960"/>
                  </a:lnTo>
                  <a:lnTo>
                    <a:pt x="145136" y="29968"/>
                  </a:lnTo>
                  <a:lnTo>
                    <a:pt x="115687" y="63211"/>
                  </a:lnTo>
                  <a:lnTo>
                    <a:pt x="98880" y="104876"/>
                  </a:lnTo>
                  <a:lnTo>
                    <a:pt x="161059" y="104876"/>
                  </a:lnTo>
                  <a:lnTo>
                    <a:pt x="161717" y="101498"/>
                  </a:lnTo>
                  <a:lnTo>
                    <a:pt x="177811" y="76738"/>
                  </a:lnTo>
                  <a:lnTo>
                    <a:pt x="201632" y="60052"/>
                  </a:lnTo>
                  <a:lnTo>
                    <a:pt x="230216" y="54043"/>
                  </a:lnTo>
                  <a:lnTo>
                    <a:pt x="339561" y="54043"/>
                  </a:lnTo>
                  <a:lnTo>
                    <a:pt x="310381" y="25482"/>
                  </a:lnTo>
                  <a:lnTo>
                    <a:pt x="273364" y="6736"/>
                  </a:lnTo>
                  <a:lnTo>
                    <a:pt x="230724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0370" y="1022769"/>
              <a:ext cx="215747" cy="2517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3080" y="1022769"/>
              <a:ext cx="233718" cy="25170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77433" y="1382128"/>
            <a:ext cx="415290" cy="148590"/>
            <a:chOff x="677433" y="1382128"/>
            <a:chExt cx="415290" cy="14859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7433" y="1382128"/>
              <a:ext cx="364162" cy="1468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62018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3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184540" y="1383830"/>
            <a:ext cx="234950" cy="146685"/>
            <a:chOff x="1184540" y="1383830"/>
            <a:chExt cx="234950" cy="14668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4540" y="1385544"/>
              <a:ext cx="105500" cy="1446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3865" y="1383830"/>
              <a:ext cx="105511" cy="14465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2349271" y="1879917"/>
            <a:ext cx="299085" cy="107950"/>
            <a:chOff x="2349271" y="1879917"/>
            <a:chExt cx="299085" cy="10795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49271" y="1879917"/>
              <a:ext cx="99174" cy="1076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73947" y="1879917"/>
              <a:ext cx="174269" cy="86398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724721" y="1877085"/>
            <a:ext cx="767080" cy="111125"/>
            <a:chOff x="2724721" y="1877085"/>
            <a:chExt cx="767080" cy="111125"/>
          </a:xfrm>
        </p:grpSpPr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24721" y="1878508"/>
              <a:ext cx="473227" cy="1090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22028" y="1879917"/>
              <a:ext cx="76504" cy="8501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22624" y="1877085"/>
              <a:ext cx="168605" cy="9067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677433" y="2089607"/>
            <a:ext cx="661670" cy="111125"/>
            <a:chOff x="677433" y="2089607"/>
            <a:chExt cx="661670" cy="111125"/>
          </a:xfrm>
        </p:grpSpPr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433" y="2091029"/>
              <a:ext cx="192686" cy="10909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2789" y="2089607"/>
              <a:ext cx="76507" cy="9067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3383" y="2091029"/>
              <a:ext cx="345704" cy="87833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677433" y="1840242"/>
            <a:ext cx="4358640" cy="977900"/>
            <a:chOff x="677433" y="1840242"/>
            <a:chExt cx="4358640" cy="977900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29127" y="1877085"/>
              <a:ext cx="1477733" cy="34570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7433" y="1840242"/>
              <a:ext cx="2973880" cy="9776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69360" y="2303551"/>
              <a:ext cx="175691" cy="8783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21557" y="2304961"/>
              <a:ext cx="70840" cy="8501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13645" y="2302129"/>
              <a:ext cx="388213" cy="1331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78363" y="2304961"/>
              <a:ext cx="99174" cy="10768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00207" y="2304961"/>
              <a:ext cx="70840" cy="8501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92294" y="2302129"/>
              <a:ext cx="400964" cy="9067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17351" y="2302129"/>
              <a:ext cx="168592" cy="9067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005781" y="2370137"/>
              <a:ext cx="29845" cy="40005"/>
            </a:xfrm>
            <a:custGeom>
              <a:avLst/>
              <a:gdLst/>
              <a:ahLst/>
              <a:cxnLst/>
              <a:rect l="l" t="t" r="r" b="b"/>
              <a:pathLst>
                <a:path w="29845" h="40005">
                  <a:moveTo>
                    <a:pt x="29756" y="0"/>
                  </a:moveTo>
                  <a:lnTo>
                    <a:pt x="8509" y="0"/>
                  </a:lnTo>
                  <a:lnTo>
                    <a:pt x="0" y="39674"/>
                  </a:lnTo>
                  <a:lnTo>
                    <a:pt x="11341" y="39674"/>
                  </a:lnTo>
                  <a:lnTo>
                    <a:pt x="29756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7433" y="2516073"/>
              <a:ext cx="87843" cy="8783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27818" y="2477820"/>
              <a:ext cx="286194" cy="12608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038104" y="2517483"/>
              <a:ext cx="70840" cy="8501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128783" y="2517013"/>
              <a:ext cx="113664" cy="85090"/>
            </a:xfrm>
            <a:custGeom>
              <a:avLst/>
              <a:gdLst/>
              <a:ahLst/>
              <a:cxnLst/>
              <a:rect l="l" t="t" r="r" b="b"/>
              <a:pathLst>
                <a:path w="113664" h="85089">
                  <a:moveTo>
                    <a:pt x="113347" y="0"/>
                  </a:moveTo>
                  <a:lnTo>
                    <a:pt x="96342" y="0"/>
                  </a:lnTo>
                  <a:lnTo>
                    <a:pt x="96342" y="68580"/>
                  </a:lnTo>
                  <a:lnTo>
                    <a:pt x="65163" y="68580"/>
                  </a:lnTo>
                  <a:lnTo>
                    <a:pt x="65163" y="0"/>
                  </a:lnTo>
                  <a:lnTo>
                    <a:pt x="48171" y="0"/>
                  </a:lnTo>
                  <a:lnTo>
                    <a:pt x="48171" y="68580"/>
                  </a:lnTo>
                  <a:lnTo>
                    <a:pt x="16992" y="68580"/>
                  </a:lnTo>
                  <a:lnTo>
                    <a:pt x="16992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85090"/>
                  </a:lnTo>
                  <a:lnTo>
                    <a:pt x="113347" y="85090"/>
                  </a:lnTo>
                  <a:lnTo>
                    <a:pt x="113347" y="68580"/>
                  </a:lnTo>
                  <a:lnTo>
                    <a:pt x="11334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66209" y="2514651"/>
              <a:ext cx="76504" cy="906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366806" y="2516073"/>
              <a:ext cx="249351" cy="8783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35995" y="2516073"/>
              <a:ext cx="175691" cy="8783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3100" y="2727172"/>
              <a:ext cx="162935" cy="90677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28216" y="4456493"/>
            <a:ext cx="197158" cy="196494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85170" y="4456493"/>
            <a:ext cx="197157" cy="19649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73053" y="4456493"/>
            <a:ext cx="197162" cy="196494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416088" y="4456493"/>
            <a:ext cx="197154" cy="196494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83370" y="4280789"/>
            <a:ext cx="482417" cy="70218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218683" y="4279874"/>
            <a:ext cx="440470" cy="85725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677433" y="3262858"/>
            <a:ext cx="577215" cy="130810"/>
            <a:chOff x="677433" y="3262858"/>
            <a:chExt cx="577215" cy="130810"/>
          </a:xfrm>
        </p:grpSpPr>
        <p:pic>
          <p:nvPicPr>
            <p:cNvPr id="52" name="object 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77433" y="3262858"/>
              <a:ext cx="458370" cy="13054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56572" y="3268802"/>
              <a:ext cx="97905" cy="124599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328648" y="3265830"/>
            <a:ext cx="312991" cy="130543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1715808" y="3265830"/>
            <a:ext cx="708025" cy="130810"/>
            <a:chOff x="1715808" y="3265830"/>
            <a:chExt cx="708025" cy="130810"/>
          </a:xfrm>
        </p:grpSpPr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15808" y="3268802"/>
              <a:ext cx="344144" cy="12459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83688" y="3265830"/>
              <a:ext cx="339712" cy="130543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80399" y="3488347"/>
            <a:ext cx="347118" cy="130530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1104646" y="3476472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111" y="14630"/>
                </a:moveTo>
                <a:lnTo>
                  <a:pt x="0" y="14630"/>
                </a:lnTo>
                <a:lnTo>
                  <a:pt x="0" y="41300"/>
                </a:lnTo>
                <a:lnTo>
                  <a:pt x="0" y="139090"/>
                </a:lnTo>
                <a:lnTo>
                  <a:pt x="29679" y="139090"/>
                </a:lnTo>
                <a:lnTo>
                  <a:pt x="29679" y="41300"/>
                </a:lnTo>
                <a:lnTo>
                  <a:pt x="80111" y="41300"/>
                </a:lnTo>
                <a:lnTo>
                  <a:pt x="80111" y="14630"/>
                </a:lnTo>
                <a:close/>
              </a:path>
              <a:path w="572769" h="154304">
                <a:moveTo>
                  <a:pt x="195821" y="56375"/>
                </a:moveTo>
                <a:lnTo>
                  <a:pt x="193268" y="41541"/>
                </a:lnTo>
                <a:lnTo>
                  <a:pt x="192963" y="39725"/>
                </a:lnTo>
                <a:lnTo>
                  <a:pt x="184251" y="26568"/>
                </a:lnTo>
                <a:lnTo>
                  <a:pt x="169456" y="17945"/>
                </a:lnTo>
                <a:lnTo>
                  <a:pt x="166154" y="17462"/>
                </a:lnTo>
                <a:lnTo>
                  <a:pt x="166154" y="45986"/>
                </a:lnTo>
                <a:lnTo>
                  <a:pt x="166154" y="66941"/>
                </a:lnTo>
                <a:lnTo>
                  <a:pt x="157988" y="72682"/>
                </a:lnTo>
                <a:lnTo>
                  <a:pt x="127584" y="72682"/>
                </a:lnTo>
                <a:lnTo>
                  <a:pt x="127584" y="41541"/>
                </a:lnTo>
                <a:lnTo>
                  <a:pt x="157988" y="41541"/>
                </a:lnTo>
                <a:lnTo>
                  <a:pt x="166154" y="45986"/>
                </a:lnTo>
                <a:lnTo>
                  <a:pt x="166154" y="17462"/>
                </a:lnTo>
                <a:lnTo>
                  <a:pt x="148348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84" y="139446"/>
                </a:lnTo>
                <a:lnTo>
                  <a:pt x="127584" y="99390"/>
                </a:lnTo>
                <a:lnTo>
                  <a:pt x="154279" y="99390"/>
                </a:lnTo>
                <a:lnTo>
                  <a:pt x="171881" y="95859"/>
                </a:lnTo>
                <a:lnTo>
                  <a:pt x="184924" y="86372"/>
                </a:lnTo>
                <a:lnTo>
                  <a:pt x="193001" y="72682"/>
                </a:lnTo>
                <a:lnTo>
                  <a:pt x="195821" y="56375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89" y="0"/>
                </a:lnTo>
                <a:lnTo>
                  <a:pt x="210654" y="154279"/>
                </a:lnTo>
                <a:lnTo>
                  <a:pt x="231419" y="154279"/>
                </a:lnTo>
                <a:lnTo>
                  <a:pt x="290753" y="0"/>
                </a:lnTo>
                <a:close/>
              </a:path>
              <a:path w="572769" h="154304">
                <a:moveTo>
                  <a:pt x="453936" y="139446"/>
                </a:moveTo>
                <a:lnTo>
                  <a:pt x="439102" y="14833"/>
                </a:lnTo>
                <a:lnTo>
                  <a:pt x="409435" y="14833"/>
                </a:lnTo>
                <a:lnTo>
                  <a:pt x="379768" y="89001"/>
                </a:lnTo>
                <a:lnTo>
                  <a:pt x="350100" y="14833"/>
                </a:lnTo>
                <a:lnTo>
                  <a:pt x="320433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70" y="68237"/>
                </a:lnTo>
                <a:lnTo>
                  <a:pt x="370865" y="139446"/>
                </a:lnTo>
                <a:lnTo>
                  <a:pt x="388658" y="139446"/>
                </a:lnTo>
                <a:lnTo>
                  <a:pt x="415366" y="68237"/>
                </a:lnTo>
                <a:lnTo>
                  <a:pt x="424268" y="139446"/>
                </a:lnTo>
                <a:lnTo>
                  <a:pt x="453936" y="139446"/>
                </a:lnTo>
                <a:close/>
              </a:path>
              <a:path w="572769" h="154304">
                <a:moveTo>
                  <a:pt x="572604" y="112737"/>
                </a:moveTo>
                <a:lnTo>
                  <a:pt x="531075" y="112737"/>
                </a:lnTo>
                <a:lnTo>
                  <a:pt x="546176" y="96774"/>
                </a:lnTo>
                <a:lnTo>
                  <a:pt x="557352" y="82270"/>
                </a:lnTo>
                <a:lnTo>
                  <a:pt x="564286" y="68910"/>
                </a:lnTo>
                <a:lnTo>
                  <a:pt x="566674" y="56375"/>
                </a:lnTo>
                <a:lnTo>
                  <a:pt x="563168" y="37299"/>
                </a:lnTo>
                <a:lnTo>
                  <a:pt x="553275" y="23355"/>
                </a:lnTo>
                <a:lnTo>
                  <a:pt x="537883" y="14795"/>
                </a:lnTo>
                <a:lnTo>
                  <a:pt x="517906" y="11874"/>
                </a:lnTo>
                <a:lnTo>
                  <a:pt x="498843" y="15417"/>
                </a:lnTo>
                <a:lnTo>
                  <a:pt x="484657" y="25019"/>
                </a:lnTo>
                <a:lnTo>
                  <a:pt x="475551" y="39179"/>
                </a:lnTo>
                <a:lnTo>
                  <a:pt x="471728" y="56375"/>
                </a:lnTo>
                <a:lnTo>
                  <a:pt x="500481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21" y="39738"/>
                </a:lnTo>
                <a:lnTo>
                  <a:pt x="519201" y="38569"/>
                </a:lnTo>
                <a:lnTo>
                  <a:pt x="528840" y="38569"/>
                </a:lnTo>
                <a:lnTo>
                  <a:pt x="537006" y="44500"/>
                </a:lnTo>
                <a:lnTo>
                  <a:pt x="537006" y="56375"/>
                </a:lnTo>
                <a:lnTo>
                  <a:pt x="468769" y="139446"/>
                </a:lnTo>
                <a:lnTo>
                  <a:pt x="572604" y="139446"/>
                </a:lnTo>
                <a:lnTo>
                  <a:pt x="572604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23681" y="3710851"/>
            <a:ext cx="133985" cy="130810"/>
          </a:xfrm>
          <a:custGeom>
            <a:avLst/>
            <a:gdLst/>
            <a:ahLst/>
            <a:cxnLst/>
            <a:rect l="l" t="t" r="r" b="b"/>
            <a:pathLst>
              <a:path w="133984" h="130810">
                <a:moveTo>
                  <a:pt x="104025" y="71208"/>
                </a:moveTo>
                <a:lnTo>
                  <a:pt x="92398" y="73549"/>
                </a:lnTo>
                <a:lnTo>
                  <a:pt x="82909" y="79922"/>
                </a:lnTo>
                <a:lnTo>
                  <a:pt x="76514" y="89355"/>
                </a:lnTo>
                <a:lnTo>
                  <a:pt x="74170" y="100876"/>
                </a:lnTo>
                <a:lnTo>
                  <a:pt x="76514" y="112471"/>
                </a:lnTo>
                <a:lnTo>
                  <a:pt x="82909" y="121896"/>
                </a:lnTo>
                <a:lnTo>
                  <a:pt x="92398" y="128227"/>
                </a:lnTo>
                <a:lnTo>
                  <a:pt x="104025" y="130543"/>
                </a:lnTo>
                <a:lnTo>
                  <a:pt x="115514" y="128227"/>
                </a:lnTo>
                <a:lnTo>
                  <a:pt x="124883" y="121896"/>
                </a:lnTo>
                <a:lnTo>
                  <a:pt x="131015" y="112737"/>
                </a:lnTo>
                <a:lnTo>
                  <a:pt x="97350" y="112737"/>
                </a:lnTo>
                <a:lnTo>
                  <a:pt x="91972" y="107365"/>
                </a:lnTo>
                <a:lnTo>
                  <a:pt x="91972" y="94386"/>
                </a:lnTo>
                <a:lnTo>
                  <a:pt x="97350" y="89014"/>
                </a:lnTo>
                <a:lnTo>
                  <a:pt x="130965" y="89014"/>
                </a:lnTo>
                <a:lnTo>
                  <a:pt x="124883" y="79922"/>
                </a:lnTo>
                <a:lnTo>
                  <a:pt x="115514" y="73549"/>
                </a:lnTo>
                <a:lnTo>
                  <a:pt x="104025" y="71208"/>
                </a:lnTo>
                <a:close/>
              </a:path>
              <a:path w="133984" h="130810">
                <a:moveTo>
                  <a:pt x="119044" y="2971"/>
                </a:moveTo>
                <a:lnTo>
                  <a:pt x="101241" y="2971"/>
                </a:lnTo>
                <a:lnTo>
                  <a:pt x="14464" y="127571"/>
                </a:lnTo>
                <a:lnTo>
                  <a:pt x="32266" y="127571"/>
                </a:lnTo>
                <a:lnTo>
                  <a:pt x="119044" y="2971"/>
                </a:lnTo>
                <a:close/>
              </a:path>
              <a:path w="133984" h="130810">
                <a:moveTo>
                  <a:pt x="130965" y="89014"/>
                </a:moveTo>
                <a:lnTo>
                  <a:pt x="110328" y="89014"/>
                </a:lnTo>
                <a:lnTo>
                  <a:pt x="115707" y="94386"/>
                </a:lnTo>
                <a:lnTo>
                  <a:pt x="115707" y="107365"/>
                </a:lnTo>
                <a:lnTo>
                  <a:pt x="110328" y="112737"/>
                </a:lnTo>
                <a:lnTo>
                  <a:pt x="131015" y="112737"/>
                </a:lnTo>
                <a:lnTo>
                  <a:pt x="131194" y="112471"/>
                </a:lnTo>
                <a:lnTo>
                  <a:pt x="133506" y="100876"/>
                </a:lnTo>
                <a:lnTo>
                  <a:pt x="131194" y="89355"/>
                </a:lnTo>
                <a:lnTo>
                  <a:pt x="130965" y="89014"/>
                </a:lnTo>
                <a:close/>
              </a:path>
              <a:path w="133984" h="130810">
                <a:moveTo>
                  <a:pt x="29853" y="0"/>
                </a:moveTo>
                <a:lnTo>
                  <a:pt x="18227" y="2342"/>
                </a:lnTo>
                <a:lnTo>
                  <a:pt x="8738" y="8718"/>
                </a:lnTo>
                <a:lnTo>
                  <a:pt x="2344" y="18152"/>
                </a:lnTo>
                <a:lnTo>
                  <a:pt x="0" y="29667"/>
                </a:lnTo>
                <a:lnTo>
                  <a:pt x="2344" y="41267"/>
                </a:lnTo>
                <a:lnTo>
                  <a:pt x="8738" y="50692"/>
                </a:lnTo>
                <a:lnTo>
                  <a:pt x="18227" y="57020"/>
                </a:lnTo>
                <a:lnTo>
                  <a:pt x="29853" y="59334"/>
                </a:lnTo>
                <a:lnTo>
                  <a:pt x="41345" y="57020"/>
                </a:lnTo>
                <a:lnTo>
                  <a:pt x="50715" y="50692"/>
                </a:lnTo>
                <a:lnTo>
                  <a:pt x="56842" y="41541"/>
                </a:lnTo>
                <a:lnTo>
                  <a:pt x="23180" y="41541"/>
                </a:lnTo>
                <a:lnTo>
                  <a:pt x="17801" y="36156"/>
                </a:lnTo>
                <a:lnTo>
                  <a:pt x="17801" y="23190"/>
                </a:lnTo>
                <a:lnTo>
                  <a:pt x="23180" y="17805"/>
                </a:lnTo>
                <a:lnTo>
                  <a:pt x="56794" y="17805"/>
                </a:lnTo>
                <a:lnTo>
                  <a:pt x="50715" y="8718"/>
                </a:lnTo>
                <a:lnTo>
                  <a:pt x="41345" y="2342"/>
                </a:lnTo>
                <a:lnTo>
                  <a:pt x="29853" y="0"/>
                </a:lnTo>
                <a:close/>
              </a:path>
              <a:path w="133984" h="130810">
                <a:moveTo>
                  <a:pt x="56794" y="17805"/>
                </a:moveTo>
                <a:lnTo>
                  <a:pt x="36158" y="17805"/>
                </a:lnTo>
                <a:lnTo>
                  <a:pt x="41536" y="23190"/>
                </a:lnTo>
                <a:lnTo>
                  <a:pt x="41536" y="36156"/>
                </a:lnTo>
                <a:lnTo>
                  <a:pt x="36158" y="41541"/>
                </a:lnTo>
                <a:lnTo>
                  <a:pt x="56842" y="41541"/>
                </a:lnTo>
                <a:lnTo>
                  <a:pt x="57026" y="41267"/>
                </a:lnTo>
                <a:lnTo>
                  <a:pt x="59338" y="29667"/>
                </a:lnTo>
                <a:lnTo>
                  <a:pt x="57026" y="18152"/>
                </a:lnTo>
                <a:lnTo>
                  <a:pt x="56794" y="17805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25423" y="3710851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71"/>
                </a:moveTo>
                <a:lnTo>
                  <a:pt x="83070" y="62306"/>
                </a:lnTo>
                <a:lnTo>
                  <a:pt x="124599" y="2971"/>
                </a:lnTo>
                <a:lnTo>
                  <a:pt x="90297" y="2971"/>
                </a:lnTo>
                <a:lnTo>
                  <a:pt x="63779" y="42278"/>
                </a:lnTo>
                <a:lnTo>
                  <a:pt x="37261" y="2971"/>
                </a:lnTo>
                <a:lnTo>
                  <a:pt x="2959" y="2971"/>
                </a:lnTo>
                <a:lnTo>
                  <a:pt x="44500" y="62306"/>
                </a:lnTo>
                <a:lnTo>
                  <a:pt x="0" y="127571"/>
                </a:lnTo>
                <a:lnTo>
                  <a:pt x="35598" y="127571"/>
                </a:lnTo>
                <a:lnTo>
                  <a:pt x="63779" y="84747"/>
                </a:lnTo>
                <a:lnTo>
                  <a:pt x="91973" y="127571"/>
                </a:lnTo>
                <a:lnTo>
                  <a:pt x="127571" y="127571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69" y="2971"/>
                </a:lnTo>
                <a:lnTo>
                  <a:pt x="163169" y="91262"/>
                </a:lnTo>
                <a:lnTo>
                  <a:pt x="162064" y="96824"/>
                </a:lnTo>
                <a:lnTo>
                  <a:pt x="152793" y="102768"/>
                </a:lnTo>
                <a:lnTo>
                  <a:pt x="145186" y="102946"/>
                </a:lnTo>
                <a:lnTo>
                  <a:pt x="139433" y="102387"/>
                </a:lnTo>
                <a:lnTo>
                  <a:pt x="139433" y="129057"/>
                </a:lnTo>
                <a:lnTo>
                  <a:pt x="146685" y="129806"/>
                </a:lnTo>
                <a:lnTo>
                  <a:pt x="153530" y="129946"/>
                </a:lnTo>
                <a:lnTo>
                  <a:pt x="160083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71"/>
                </a:lnTo>
                <a:lnTo>
                  <a:pt x="258114" y="127571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57"/>
                </a:lnTo>
                <a:lnTo>
                  <a:pt x="355574" y="100812"/>
                </a:lnTo>
                <a:lnTo>
                  <a:pt x="341185" y="103835"/>
                </a:lnTo>
                <a:lnTo>
                  <a:pt x="326783" y="100812"/>
                </a:lnTo>
                <a:lnTo>
                  <a:pt x="314985" y="92557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66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66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69" y="5143"/>
                </a:lnTo>
                <a:lnTo>
                  <a:pt x="341185" y="0"/>
                </a:lnTo>
                <a:lnTo>
                  <a:pt x="315175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75" y="125412"/>
                </a:lnTo>
                <a:lnTo>
                  <a:pt x="341185" y="130543"/>
                </a:lnTo>
                <a:lnTo>
                  <a:pt x="367169" y="125412"/>
                </a:lnTo>
                <a:lnTo>
                  <a:pt x="388391" y="111404"/>
                </a:lnTo>
                <a:lnTo>
                  <a:pt x="393598" y="103835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29171"/>
                </a:moveTo>
                <a:lnTo>
                  <a:pt x="424256" y="29171"/>
                </a:lnTo>
                <a:lnTo>
                  <a:pt x="424256" y="126961"/>
                </a:lnTo>
                <a:lnTo>
                  <a:pt x="453923" y="126961"/>
                </a:lnTo>
                <a:lnTo>
                  <a:pt x="453923" y="29171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49679" y="3710851"/>
            <a:ext cx="433705" cy="151765"/>
          </a:xfrm>
          <a:custGeom>
            <a:avLst/>
            <a:gdLst/>
            <a:ahLst/>
            <a:cxnLst/>
            <a:rect l="l" t="t" r="r" b="b"/>
            <a:pathLst>
              <a:path w="433705" h="151764">
                <a:moveTo>
                  <a:pt x="106794" y="2501"/>
                </a:moveTo>
                <a:lnTo>
                  <a:pt x="0" y="2501"/>
                </a:lnTo>
                <a:lnTo>
                  <a:pt x="0" y="29171"/>
                </a:lnTo>
                <a:lnTo>
                  <a:pt x="77127" y="29171"/>
                </a:lnTo>
                <a:lnTo>
                  <a:pt x="77127" y="126961"/>
                </a:lnTo>
                <a:lnTo>
                  <a:pt x="106794" y="126961"/>
                </a:lnTo>
                <a:lnTo>
                  <a:pt x="106794" y="29171"/>
                </a:lnTo>
                <a:lnTo>
                  <a:pt x="106794" y="2501"/>
                </a:lnTo>
                <a:close/>
              </a:path>
              <a:path w="433705" h="151764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57"/>
                </a:lnTo>
                <a:lnTo>
                  <a:pt x="204266" y="100812"/>
                </a:lnTo>
                <a:lnTo>
                  <a:pt x="189877" y="103835"/>
                </a:lnTo>
                <a:lnTo>
                  <a:pt x="175475" y="100812"/>
                </a:lnTo>
                <a:lnTo>
                  <a:pt x="163677" y="92557"/>
                </a:lnTo>
                <a:lnTo>
                  <a:pt x="155702" y="80302"/>
                </a:lnTo>
                <a:lnTo>
                  <a:pt x="152781" y="65278"/>
                </a:lnTo>
                <a:lnTo>
                  <a:pt x="155702" y="50266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66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68" y="5143"/>
                </a:lnTo>
                <a:lnTo>
                  <a:pt x="142646" y="19151"/>
                </a:lnTo>
                <a:lnTo>
                  <a:pt x="128346" y="39903"/>
                </a:lnTo>
                <a:lnTo>
                  <a:pt x="123113" y="65278"/>
                </a:lnTo>
                <a:lnTo>
                  <a:pt x="128346" y="90652"/>
                </a:lnTo>
                <a:lnTo>
                  <a:pt x="142646" y="111404"/>
                </a:lnTo>
                <a:lnTo>
                  <a:pt x="163868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35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433705" h="151764">
                <a:moveTo>
                  <a:pt x="379742" y="127571"/>
                </a:moveTo>
                <a:lnTo>
                  <a:pt x="329311" y="62306"/>
                </a:lnTo>
                <a:lnTo>
                  <a:pt x="376770" y="2971"/>
                </a:lnTo>
                <a:lnTo>
                  <a:pt x="341172" y="2971"/>
                </a:lnTo>
                <a:lnTo>
                  <a:pt x="302615" y="50444"/>
                </a:lnTo>
                <a:lnTo>
                  <a:pt x="302615" y="2971"/>
                </a:lnTo>
                <a:lnTo>
                  <a:pt x="272935" y="2971"/>
                </a:lnTo>
                <a:lnTo>
                  <a:pt x="272935" y="127571"/>
                </a:lnTo>
                <a:lnTo>
                  <a:pt x="302615" y="127571"/>
                </a:lnTo>
                <a:lnTo>
                  <a:pt x="302615" y="74180"/>
                </a:lnTo>
                <a:lnTo>
                  <a:pt x="344144" y="127571"/>
                </a:lnTo>
                <a:lnTo>
                  <a:pt x="379742" y="127571"/>
                </a:lnTo>
                <a:close/>
              </a:path>
              <a:path w="433705" h="151764">
                <a:moveTo>
                  <a:pt x="433146" y="100876"/>
                </a:moveTo>
                <a:lnTo>
                  <a:pt x="400519" y="100876"/>
                </a:lnTo>
                <a:lnTo>
                  <a:pt x="388645" y="151307"/>
                </a:lnTo>
                <a:lnTo>
                  <a:pt x="409409" y="151307"/>
                </a:lnTo>
                <a:lnTo>
                  <a:pt x="433146" y="100876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056993" y="3710851"/>
            <a:ext cx="252183" cy="130543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2386317" y="3710851"/>
            <a:ext cx="1089025" cy="130810"/>
            <a:chOff x="2386317" y="3710851"/>
            <a:chExt cx="1089025" cy="130810"/>
          </a:xfrm>
        </p:grpSpPr>
        <p:pic>
          <p:nvPicPr>
            <p:cNvPr id="65" name="object 6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386317" y="3710851"/>
              <a:ext cx="378256" cy="13054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788310" y="3710851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709" y="2971"/>
                  </a:moveTo>
                  <a:lnTo>
                    <a:pt x="86042" y="2971"/>
                  </a:lnTo>
                  <a:lnTo>
                    <a:pt x="29667" y="80111"/>
                  </a:lnTo>
                  <a:lnTo>
                    <a:pt x="29667" y="2971"/>
                  </a:lnTo>
                  <a:lnTo>
                    <a:pt x="0" y="2971"/>
                  </a:lnTo>
                  <a:lnTo>
                    <a:pt x="0" y="127571"/>
                  </a:lnTo>
                  <a:lnTo>
                    <a:pt x="29667" y="127571"/>
                  </a:lnTo>
                  <a:lnTo>
                    <a:pt x="86042" y="50444"/>
                  </a:lnTo>
                  <a:lnTo>
                    <a:pt x="86042" y="127571"/>
                  </a:lnTo>
                  <a:lnTo>
                    <a:pt x="115709" y="127571"/>
                  </a:lnTo>
                  <a:lnTo>
                    <a:pt x="115709" y="2971"/>
                  </a:lnTo>
                  <a:close/>
                </a:path>
                <a:path w="568325" h="130810">
                  <a:moveTo>
                    <a:pt x="243281" y="65278"/>
                  </a:moveTo>
                  <a:lnTo>
                    <a:pt x="237909" y="39903"/>
                  </a:lnTo>
                  <a:lnTo>
                    <a:pt x="223278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46" y="3810"/>
                  </a:lnTo>
                  <a:lnTo>
                    <a:pt x="142519" y="8458"/>
                  </a:lnTo>
                  <a:lnTo>
                    <a:pt x="133502" y="14833"/>
                  </a:lnTo>
                  <a:lnTo>
                    <a:pt x="145008" y="41173"/>
                  </a:lnTo>
                  <a:lnTo>
                    <a:pt x="150939" y="35166"/>
                  </a:lnTo>
                  <a:lnTo>
                    <a:pt x="158064" y="30607"/>
                  </a:lnTo>
                  <a:lnTo>
                    <a:pt x="166166" y="27724"/>
                  </a:lnTo>
                  <a:lnTo>
                    <a:pt x="175044" y="26708"/>
                  </a:lnTo>
                  <a:lnTo>
                    <a:pt x="187350" y="28702"/>
                  </a:lnTo>
                  <a:lnTo>
                    <a:pt x="197980" y="34226"/>
                  </a:lnTo>
                  <a:lnTo>
                    <a:pt x="206324" y="42672"/>
                  </a:lnTo>
                  <a:lnTo>
                    <a:pt x="211759" y="53403"/>
                  </a:lnTo>
                  <a:lnTo>
                    <a:pt x="163169" y="53403"/>
                  </a:lnTo>
                  <a:lnTo>
                    <a:pt x="163169" y="77139"/>
                  </a:lnTo>
                  <a:lnTo>
                    <a:pt x="211759" y="77139"/>
                  </a:lnTo>
                  <a:lnTo>
                    <a:pt x="206324" y="87896"/>
                  </a:lnTo>
                  <a:lnTo>
                    <a:pt x="197980" y="96342"/>
                  </a:lnTo>
                  <a:lnTo>
                    <a:pt x="187350" y="101866"/>
                  </a:lnTo>
                  <a:lnTo>
                    <a:pt x="175044" y="103835"/>
                  </a:lnTo>
                  <a:lnTo>
                    <a:pt x="166166" y="102806"/>
                  </a:lnTo>
                  <a:lnTo>
                    <a:pt x="158064" y="99885"/>
                  </a:lnTo>
                  <a:lnTo>
                    <a:pt x="150939" y="95326"/>
                  </a:lnTo>
                  <a:lnTo>
                    <a:pt x="145008" y="89382"/>
                  </a:lnTo>
                  <a:lnTo>
                    <a:pt x="133502" y="115519"/>
                  </a:lnTo>
                  <a:lnTo>
                    <a:pt x="142519" y="121945"/>
                  </a:lnTo>
                  <a:lnTo>
                    <a:pt x="152946" y="126657"/>
                  </a:lnTo>
                  <a:lnTo>
                    <a:pt x="164033" y="129565"/>
                  </a:lnTo>
                  <a:lnTo>
                    <a:pt x="175044" y="130543"/>
                  </a:lnTo>
                  <a:lnTo>
                    <a:pt x="201574" y="125412"/>
                  </a:lnTo>
                  <a:lnTo>
                    <a:pt x="223278" y="111404"/>
                  </a:lnTo>
                  <a:lnTo>
                    <a:pt x="237909" y="90652"/>
                  </a:lnTo>
                  <a:lnTo>
                    <a:pt x="243281" y="65278"/>
                  </a:lnTo>
                  <a:close/>
                </a:path>
                <a:path w="568325" h="130810">
                  <a:moveTo>
                    <a:pt x="364921" y="14833"/>
                  </a:moveTo>
                  <a:lnTo>
                    <a:pt x="355892" y="8458"/>
                  </a:lnTo>
                  <a:lnTo>
                    <a:pt x="345465" y="3810"/>
                  </a:lnTo>
                  <a:lnTo>
                    <a:pt x="334378" y="965"/>
                  </a:lnTo>
                  <a:lnTo>
                    <a:pt x="323380" y="0"/>
                  </a:lnTo>
                  <a:lnTo>
                    <a:pt x="296837" y="5143"/>
                  </a:lnTo>
                  <a:lnTo>
                    <a:pt x="275132" y="19151"/>
                  </a:lnTo>
                  <a:lnTo>
                    <a:pt x="260502" y="39903"/>
                  </a:lnTo>
                  <a:lnTo>
                    <a:pt x="255143" y="65278"/>
                  </a:lnTo>
                  <a:lnTo>
                    <a:pt x="260502" y="90652"/>
                  </a:lnTo>
                  <a:lnTo>
                    <a:pt x="275132" y="111404"/>
                  </a:lnTo>
                  <a:lnTo>
                    <a:pt x="296837" y="125412"/>
                  </a:lnTo>
                  <a:lnTo>
                    <a:pt x="323380" y="130543"/>
                  </a:lnTo>
                  <a:lnTo>
                    <a:pt x="334378" y="129565"/>
                  </a:lnTo>
                  <a:lnTo>
                    <a:pt x="345465" y="126657"/>
                  </a:lnTo>
                  <a:lnTo>
                    <a:pt x="355892" y="121945"/>
                  </a:lnTo>
                  <a:lnTo>
                    <a:pt x="364921" y="115519"/>
                  </a:lnTo>
                  <a:lnTo>
                    <a:pt x="353428" y="89382"/>
                  </a:lnTo>
                  <a:lnTo>
                    <a:pt x="347472" y="95326"/>
                  </a:lnTo>
                  <a:lnTo>
                    <a:pt x="340347" y="99885"/>
                  </a:lnTo>
                  <a:lnTo>
                    <a:pt x="332244" y="102806"/>
                  </a:lnTo>
                  <a:lnTo>
                    <a:pt x="323380" y="103835"/>
                  </a:lnTo>
                  <a:lnTo>
                    <a:pt x="308356" y="100812"/>
                  </a:lnTo>
                  <a:lnTo>
                    <a:pt x="296087" y="92557"/>
                  </a:lnTo>
                  <a:lnTo>
                    <a:pt x="287832" y="80302"/>
                  </a:lnTo>
                  <a:lnTo>
                    <a:pt x="284810" y="65278"/>
                  </a:lnTo>
                  <a:lnTo>
                    <a:pt x="287832" y="50266"/>
                  </a:lnTo>
                  <a:lnTo>
                    <a:pt x="296087" y="37998"/>
                  </a:lnTo>
                  <a:lnTo>
                    <a:pt x="308356" y="29743"/>
                  </a:lnTo>
                  <a:lnTo>
                    <a:pt x="323380" y="26708"/>
                  </a:lnTo>
                  <a:lnTo>
                    <a:pt x="332244" y="27724"/>
                  </a:lnTo>
                  <a:lnTo>
                    <a:pt x="340347" y="30607"/>
                  </a:lnTo>
                  <a:lnTo>
                    <a:pt x="347472" y="35166"/>
                  </a:lnTo>
                  <a:lnTo>
                    <a:pt x="353428" y="41173"/>
                  </a:lnTo>
                  <a:lnTo>
                    <a:pt x="364921" y="14833"/>
                  </a:lnTo>
                  <a:close/>
                </a:path>
                <a:path w="568325" h="130810">
                  <a:moveTo>
                    <a:pt x="470242" y="2501"/>
                  </a:moveTo>
                  <a:lnTo>
                    <a:pt x="375310" y="2501"/>
                  </a:lnTo>
                  <a:lnTo>
                    <a:pt x="375310" y="29171"/>
                  </a:lnTo>
                  <a:lnTo>
                    <a:pt x="407936" y="29171"/>
                  </a:lnTo>
                  <a:lnTo>
                    <a:pt x="407936" y="126961"/>
                  </a:lnTo>
                  <a:lnTo>
                    <a:pt x="437603" y="126961"/>
                  </a:lnTo>
                  <a:lnTo>
                    <a:pt x="437603" y="29171"/>
                  </a:lnTo>
                  <a:lnTo>
                    <a:pt x="470242" y="29171"/>
                  </a:lnTo>
                  <a:lnTo>
                    <a:pt x="470242" y="2501"/>
                  </a:lnTo>
                  <a:close/>
                </a:path>
                <a:path w="568325" h="130810">
                  <a:moveTo>
                    <a:pt x="568147" y="2971"/>
                  </a:moveTo>
                  <a:lnTo>
                    <a:pt x="488035" y="2971"/>
                  </a:lnTo>
                  <a:lnTo>
                    <a:pt x="488035" y="127571"/>
                  </a:lnTo>
                  <a:lnTo>
                    <a:pt x="568147" y="127571"/>
                  </a:lnTo>
                  <a:lnTo>
                    <a:pt x="568147" y="100876"/>
                  </a:lnTo>
                  <a:lnTo>
                    <a:pt x="517715" y="100876"/>
                  </a:lnTo>
                  <a:lnTo>
                    <a:pt x="517715" y="78625"/>
                  </a:lnTo>
                  <a:lnTo>
                    <a:pt x="559244" y="78625"/>
                  </a:lnTo>
                  <a:lnTo>
                    <a:pt x="559244" y="51917"/>
                  </a:lnTo>
                  <a:lnTo>
                    <a:pt x="517715" y="51917"/>
                  </a:lnTo>
                  <a:lnTo>
                    <a:pt x="517715" y="29667"/>
                  </a:lnTo>
                  <a:lnTo>
                    <a:pt x="568147" y="29667"/>
                  </a:lnTo>
                  <a:lnTo>
                    <a:pt x="568147" y="297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377222" y="3713823"/>
              <a:ext cx="97904" cy="124599"/>
            </a:xfrm>
            <a:prstGeom prst="rect">
              <a:avLst/>
            </a:prstGeom>
          </p:spPr>
        </p:pic>
      </p:grpSp>
      <p:sp>
        <p:nvSpPr>
          <p:cNvPr id="68" name="object 68"/>
          <p:cNvSpPr/>
          <p:nvPr/>
        </p:nvSpPr>
        <p:spPr>
          <a:xfrm>
            <a:off x="680389" y="3710851"/>
            <a:ext cx="226060" cy="127635"/>
          </a:xfrm>
          <a:custGeom>
            <a:avLst/>
            <a:gdLst/>
            <a:ahLst/>
            <a:cxnLst/>
            <a:rect l="l" t="t" r="r" b="b"/>
            <a:pathLst>
              <a:path w="226059" h="127635">
                <a:moveTo>
                  <a:pt x="103847" y="48768"/>
                </a:moveTo>
                <a:lnTo>
                  <a:pt x="100266" y="28562"/>
                </a:lnTo>
                <a:lnTo>
                  <a:pt x="99034" y="26708"/>
                </a:lnTo>
                <a:lnTo>
                  <a:pt x="89979" y="13195"/>
                </a:lnTo>
                <a:lnTo>
                  <a:pt x="74180" y="3759"/>
                </a:lnTo>
                <a:lnTo>
                  <a:pt x="74180" y="45986"/>
                </a:lnTo>
                <a:lnTo>
                  <a:pt x="72517" y="53467"/>
                </a:lnTo>
                <a:lnTo>
                  <a:pt x="67919" y="59601"/>
                </a:lnTo>
                <a:lnTo>
                  <a:pt x="60871" y="63754"/>
                </a:lnTo>
                <a:lnTo>
                  <a:pt x="51917" y="65278"/>
                </a:lnTo>
                <a:lnTo>
                  <a:pt x="42887" y="63754"/>
                </a:lnTo>
                <a:lnTo>
                  <a:pt x="35864" y="59601"/>
                </a:lnTo>
                <a:lnTo>
                  <a:pt x="31292" y="53467"/>
                </a:lnTo>
                <a:lnTo>
                  <a:pt x="29667" y="45986"/>
                </a:lnTo>
                <a:lnTo>
                  <a:pt x="31292" y="38519"/>
                </a:lnTo>
                <a:lnTo>
                  <a:pt x="35864" y="32385"/>
                </a:lnTo>
                <a:lnTo>
                  <a:pt x="42887" y="28244"/>
                </a:lnTo>
                <a:lnTo>
                  <a:pt x="51917" y="26708"/>
                </a:lnTo>
                <a:lnTo>
                  <a:pt x="60871" y="28244"/>
                </a:lnTo>
                <a:lnTo>
                  <a:pt x="67919" y="32385"/>
                </a:lnTo>
                <a:lnTo>
                  <a:pt x="72517" y="38519"/>
                </a:lnTo>
                <a:lnTo>
                  <a:pt x="74180" y="45986"/>
                </a:lnTo>
                <a:lnTo>
                  <a:pt x="74180" y="3759"/>
                </a:lnTo>
                <a:lnTo>
                  <a:pt x="73698" y="3467"/>
                </a:lnTo>
                <a:lnTo>
                  <a:pt x="73850" y="3467"/>
                </a:lnTo>
                <a:lnTo>
                  <a:pt x="51917" y="0"/>
                </a:lnTo>
                <a:lnTo>
                  <a:pt x="14338" y="13195"/>
                </a:lnTo>
                <a:lnTo>
                  <a:pt x="0" y="47472"/>
                </a:lnTo>
                <a:lnTo>
                  <a:pt x="2984" y="63474"/>
                </a:lnTo>
                <a:lnTo>
                  <a:pt x="11506" y="76962"/>
                </a:lnTo>
                <a:lnTo>
                  <a:pt x="24879" y="86283"/>
                </a:lnTo>
                <a:lnTo>
                  <a:pt x="42468" y="89750"/>
                </a:lnTo>
                <a:lnTo>
                  <a:pt x="54889" y="89750"/>
                </a:lnTo>
                <a:lnTo>
                  <a:pt x="60820" y="87147"/>
                </a:lnTo>
                <a:lnTo>
                  <a:pt x="47713" y="102933"/>
                </a:lnTo>
                <a:lnTo>
                  <a:pt x="31153" y="115785"/>
                </a:lnTo>
                <a:lnTo>
                  <a:pt x="16967" y="124421"/>
                </a:lnTo>
                <a:lnTo>
                  <a:pt x="10947" y="127571"/>
                </a:lnTo>
                <a:lnTo>
                  <a:pt x="56375" y="127571"/>
                </a:lnTo>
                <a:lnTo>
                  <a:pt x="92900" y="87147"/>
                </a:lnTo>
                <a:lnTo>
                  <a:pt x="103098" y="59029"/>
                </a:lnTo>
                <a:lnTo>
                  <a:pt x="103847" y="48768"/>
                </a:lnTo>
                <a:close/>
              </a:path>
              <a:path w="226059" h="127635">
                <a:moveTo>
                  <a:pt x="225488" y="100876"/>
                </a:moveTo>
                <a:lnTo>
                  <a:pt x="183946" y="100876"/>
                </a:lnTo>
                <a:lnTo>
                  <a:pt x="199059" y="84899"/>
                </a:lnTo>
                <a:lnTo>
                  <a:pt x="210235" y="70396"/>
                </a:lnTo>
                <a:lnTo>
                  <a:pt x="217170" y="57048"/>
                </a:lnTo>
                <a:lnTo>
                  <a:pt x="219544" y="44500"/>
                </a:lnTo>
                <a:lnTo>
                  <a:pt x="216052" y="25425"/>
                </a:lnTo>
                <a:lnTo>
                  <a:pt x="206159" y="11480"/>
                </a:lnTo>
                <a:lnTo>
                  <a:pt x="190766" y="2921"/>
                </a:lnTo>
                <a:lnTo>
                  <a:pt x="170789" y="0"/>
                </a:lnTo>
                <a:lnTo>
                  <a:pt x="151726" y="3543"/>
                </a:lnTo>
                <a:lnTo>
                  <a:pt x="137541" y="13144"/>
                </a:lnTo>
                <a:lnTo>
                  <a:pt x="128435" y="27305"/>
                </a:lnTo>
                <a:lnTo>
                  <a:pt x="124612" y="44500"/>
                </a:lnTo>
                <a:lnTo>
                  <a:pt x="153352" y="47472"/>
                </a:lnTo>
                <a:lnTo>
                  <a:pt x="155232" y="37973"/>
                </a:lnTo>
                <a:lnTo>
                  <a:pt x="159524" y="31534"/>
                </a:lnTo>
                <a:lnTo>
                  <a:pt x="165404" y="27876"/>
                </a:lnTo>
                <a:lnTo>
                  <a:pt x="172085" y="26708"/>
                </a:lnTo>
                <a:lnTo>
                  <a:pt x="181724" y="26708"/>
                </a:lnTo>
                <a:lnTo>
                  <a:pt x="189877" y="32639"/>
                </a:lnTo>
                <a:lnTo>
                  <a:pt x="189877" y="44500"/>
                </a:lnTo>
                <a:lnTo>
                  <a:pt x="121640" y="127571"/>
                </a:lnTo>
                <a:lnTo>
                  <a:pt x="225488" y="127571"/>
                </a:lnTo>
                <a:lnTo>
                  <a:pt x="225488" y="100876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object 69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9422041" y="1577213"/>
            <a:ext cx="498297" cy="2300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49E4A7F-B4BC-4595-A2E9-0B25A5B80E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" y="-7871"/>
            <a:ext cx="10707914" cy="6129271"/>
          </a:xfrm>
        </p:spPr>
      </p:pic>
    </p:spTree>
    <p:extLst>
      <p:ext uri="{BB962C8B-B14F-4D97-AF65-F5344CB8AC3E}">
        <p14:creationId xmlns:p14="http://schemas.microsoft.com/office/powerpoint/2010/main" val="2598869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1200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77433" y="1016774"/>
            <a:ext cx="1339850" cy="264160"/>
            <a:chOff x="677433" y="1016774"/>
            <a:chExt cx="1339850" cy="2641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433" y="1022769"/>
              <a:ext cx="203753" cy="2517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144" y="1022769"/>
              <a:ext cx="197758" cy="2517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41865" y="1016774"/>
              <a:ext cx="365760" cy="264160"/>
            </a:xfrm>
            <a:custGeom>
              <a:avLst/>
              <a:gdLst/>
              <a:ahLst/>
              <a:cxnLst/>
              <a:rect l="l" t="t" r="r" b="b"/>
              <a:pathLst>
                <a:path w="365759" h="264159">
                  <a:moveTo>
                    <a:pt x="161060" y="158813"/>
                  </a:moveTo>
                  <a:lnTo>
                    <a:pt x="98880" y="158813"/>
                  </a:lnTo>
                  <a:lnTo>
                    <a:pt x="115687" y="200478"/>
                  </a:lnTo>
                  <a:lnTo>
                    <a:pt x="145136" y="233721"/>
                  </a:lnTo>
                  <a:lnTo>
                    <a:pt x="184418" y="255729"/>
                  </a:lnTo>
                  <a:lnTo>
                    <a:pt x="230724" y="263690"/>
                  </a:lnTo>
                  <a:lnTo>
                    <a:pt x="273364" y="256953"/>
                  </a:lnTo>
                  <a:lnTo>
                    <a:pt x="310381" y="238207"/>
                  </a:lnTo>
                  <a:lnTo>
                    <a:pt x="339449" y="209753"/>
                  </a:lnTo>
                  <a:lnTo>
                    <a:pt x="230724" y="209753"/>
                  </a:lnTo>
                  <a:lnTo>
                    <a:pt x="201632" y="203636"/>
                  </a:lnTo>
                  <a:lnTo>
                    <a:pt x="177811" y="186950"/>
                  </a:lnTo>
                  <a:lnTo>
                    <a:pt x="161717" y="162186"/>
                  </a:lnTo>
                  <a:lnTo>
                    <a:pt x="161060" y="158813"/>
                  </a:lnTo>
                  <a:close/>
                </a:path>
                <a:path w="365759" h="264159">
                  <a:moveTo>
                    <a:pt x="59928" y="5994"/>
                  </a:moveTo>
                  <a:lnTo>
                    <a:pt x="0" y="5994"/>
                  </a:lnTo>
                  <a:lnTo>
                    <a:pt x="0" y="257695"/>
                  </a:lnTo>
                  <a:lnTo>
                    <a:pt x="59928" y="257695"/>
                  </a:lnTo>
                  <a:lnTo>
                    <a:pt x="59928" y="158813"/>
                  </a:lnTo>
                  <a:lnTo>
                    <a:pt x="161060" y="158813"/>
                  </a:lnTo>
                  <a:lnTo>
                    <a:pt x="155807" y="131838"/>
                  </a:lnTo>
                  <a:lnTo>
                    <a:pt x="161059" y="104876"/>
                  </a:lnTo>
                  <a:lnTo>
                    <a:pt x="59928" y="104876"/>
                  </a:lnTo>
                  <a:lnTo>
                    <a:pt x="59928" y="5994"/>
                  </a:lnTo>
                  <a:close/>
                </a:path>
                <a:path w="365759" h="264159">
                  <a:moveTo>
                    <a:pt x="339561" y="54043"/>
                  </a:moveTo>
                  <a:lnTo>
                    <a:pt x="231232" y="54043"/>
                  </a:lnTo>
                  <a:lnTo>
                    <a:pt x="259809" y="60052"/>
                  </a:lnTo>
                  <a:lnTo>
                    <a:pt x="283626" y="76738"/>
                  </a:lnTo>
                  <a:lnTo>
                    <a:pt x="299719" y="101498"/>
                  </a:lnTo>
                  <a:lnTo>
                    <a:pt x="305629" y="131838"/>
                  </a:lnTo>
                  <a:lnTo>
                    <a:pt x="299719" y="162186"/>
                  </a:lnTo>
                  <a:lnTo>
                    <a:pt x="283626" y="186950"/>
                  </a:lnTo>
                  <a:lnTo>
                    <a:pt x="259809" y="203636"/>
                  </a:lnTo>
                  <a:lnTo>
                    <a:pt x="230724" y="209753"/>
                  </a:lnTo>
                  <a:lnTo>
                    <a:pt x="339503" y="209753"/>
                  </a:lnTo>
                  <a:lnTo>
                    <a:pt x="358691" y="173456"/>
                  </a:lnTo>
                  <a:lnTo>
                    <a:pt x="365560" y="131838"/>
                  </a:lnTo>
                  <a:lnTo>
                    <a:pt x="358691" y="90227"/>
                  </a:lnTo>
                  <a:lnTo>
                    <a:pt x="339561" y="54043"/>
                  </a:lnTo>
                  <a:close/>
                </a:path>
                <a:path w="365759" h="264159">
                  <a:moveTo>
                    <a:pt x="230724" y="0"/>
                  </a:moveTo>
                  <a:lnTo>
                    <a:pt x="184418" y="7960"/>
                  </a:lnTo>
                  <a:lnTo>
                    <a:pt x="145136" y="29968"/>
                  </a:lnTo>
                  <a:lnTo>
                    <a:pt x="115687" y="63211"/>
                  </a:lnTo>
                  <a:lnTo>
                    <a:pt x="98880" y="104876"/>
                  </a:lnTo>
                  <a:lnTo>
                    <a:pt x="161059" y="104876"/>
                  </a:lnTo>
                  <a:lnTo>
                    <a:pt x="161717" y="101498"/>
                  </a:lnTo>
                  <a:lnTo>
                    <a:pt x="177811" y="76738"/>
                  </a:lnTo>
                  <a:lnTo>
                    <a:pt x="201632" y="60052"/>
                  </a:lnTo>
                  <a:lnTo>
                    <a:pt x="230216" y="54043"/>
                  </a:lnTo>
                  <a:lnTo>
                    <a:pt x="339561" y="54043"/>
                  </a:lnTo>
                  <a:lnTo>
                    <a:pt x="310381" y="25482"/>
                  </a:lnTo>
                  <a:lnTo>
                    <a:pt x="273364" y="6736"/>
                  </a:lnTo>
                  <a:lnTo>
                    <a:pt x="230724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0370" y="1022769"/>
              <a:ext cx="215747" cy="2517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3080" y="1022769"/>
              <a:ext cx="233718" cy="25170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172559" y="1383830"/>
            <a:ext cx="231775" cy="144780"/>
            <a:chOff x="1172559" y="1383830"/>
            <a:chExt cx="231775" cy="14478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2559" y="1383830"/>
              <a:ext cx="105505" cy="1446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1889" y="1385544"/>
              <a:ext cx="102108" cy="142938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5453" y="4253357"/>
            <a:ext cx="197157" cy="1964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5453" y="4077652"/>
            <a:ext cx="482417" cy="7021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00765" y="4076738"/>
            <a:ext cx="440467" cy="8572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671118" y="1845919"/>
            <a:ext cx="520065" cy="164465"/>
            <a:chOff x="671118" y="1845919"/>
            <a:chExt cx="520065" cy="16446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1118" y="1845919"/>
              <a:ext cx="85011" cy="1190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5962" y="1877085"/>
              <a:ext cx="415126" cy="13318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267595" y="1840242"/>
            <a:ext cx="948055" cy="147955"/>
            <a:chOff x="1267595" y="1840242"/>
            <a:chExt cx="948055" cy="147955"/>
          </a:xfrm>
        </p:grpSpPr>
        <p:sp>
          <p:nvSpPr>
            <p:cNvPr id="22" name="object 22"/>
            <p:cNvSpPr/>
            <p:nvPr/>
          </p:nvSpPr>
          <p:spPr>
            <a:xfrm>
              <a:off x="1267587" y="1840242"/>
              <a:ext cx="579755" cy="147955"/>
            </a:xfrm>
            <a:custGeom>
              <a:avLst/>
              <a:gdLst/>
              <a:ahLst/>
              <a:cxnLst/>
              <a:rect l="l" t="t" r="r" b="b"/>
              <a:pathLst>
                <a:path w="579755" h="147955">
                  <a:moveTo>
                    <a:pt x="73685" y="48006"/>
                  </a:moveTo>
                  <a:lnTo>
                    <a:pt x="67551" y="43649"/>
                  </a:lnTo>
                  <a:lnTo>
                    <a:pt x="60566" y="40614"/>
                  </a:lnTo>
                  <a:lnTo>
                    <a:pt x="53060" y="38849"/>
                  </a:lnTo>
                  <a:lnTo>
                    <a:pt x="45351" y="38265"/>
                  </a:lnTo>
                  <a:lnTo>
                    <a:pt x="26377" y="41719"/>
                  </a:lnTo>
                  <a:lnTo>
                    <a:pt x="12115" y="51130"/>
                  </a:lnTo>
                  <a:lnTo>
                    <a:pt x="3124" y="65087"/>
                  </a:lnTo>
                  <a:lnTo>
                    <a:pt x="0" y="82181"/>
                  </a:lnTo>
                  <a:lnTo>
                    <a:pt x="3073" y="99288"/>
                  </a:lnTo>
                  <a:lnTo>
                    <a:pt x="11976" y="113245"/>
                  </a:lnTo>
                  <a:lnTo>
                    <a:pt x="26225" y="122656"/>
                  </a:lnTo>
                  <a:lnTo>
                    <a:pt x="45351" y="126098"/>
                  </a:lnTo>
                  <a:lnTo>
                    <a:pt x="53149" y="125476"/>
                  </a:lnTo>
                  <a:lnTo>
                    <a:pt x="60833" y="123621"/>
                  </a:lnTo>
                  <a:lnTo>
                    <a:pt x="67856" y="120573"/>
                  </a:lnTo>
                  <a:lnTo>
                    <a:pt x="73685" y="116357"/>
                  </a:lnTo>
                  <a:lnTo>
                    <a:pt x="66421" y="100418"/>
                  </a:lnTo>
                  <a:lnTo>
                    <a:pt x="61112" y="105727"/>
                  </a:lnTo>
                  <a:lnTo>
                    <a:pt x="53670" y="109105"/>
                  </a:lnTo>
                  <a:lnTo>
                    <a:pt x="45529" y="109105"/>
                  </a:lnTo>
                  <a:lnTo>
                    <a:pt x="34417" y="106972"/>
                  </a:lnTo>
                  <a:lnTo>
                    <a:pt x="25349" y="101142"/>
                  </a:lnTo>
                  <a:lnTo>
                    <a:pt x="19253" y="92519"/>
                  </a:lnTo>
                  <a:lnTo>
                    <a:pt x="17018" y="82003"/>
                  </a:lnTo>
                  <a:lnTo>
                    <a:pt x="19253" y="71704"/>
                  </a:lnTo>
                  <a:lnTo>
                    <a:pt x="25349" y="63182"/>
                  </a:lnTo>
                  <a:lnTo>
                    <a:pt x="34417" y="57404"/>
                  </a:lnTo>
                  <a:lnTo>
                    <a:pt x="45529" y="55257"/>
                  </a:lnTo>
                  <a:lnTo>
                    <a:pt x="53670" y="55257"/>
                  </a:lnTo>
                  <a:lnTo>
                    <a:pt x="61112" y="58623"/>
                  </a:lnTo>
                  <a:lnTo>
                    <a:pt x="66421" y="63766"/>
                  </a:lnTo>
                  <a:lnTo>
                    <a:pt x="73685" y="48006"/>
                  </a:lnTo>
                  <a:close/>
                </a:path>
                <a:path w="579755" h="147955">
                  <a:moveTo>
                    <a:pt x="162941" y="89446"/>
                  </a:moveTo>
                  <a:lnTo>
                    <a:pt x="162788" y="89268"/>
                  </a:lnTo>
                  <a:lnTo>
                    <a:pt x="156921" y="81826"/>
                  </a:lnTo>
                  <a:lnTo>
                    <a:pt x="148767" y="79883"/>
                  </a:lnTo>
                  <a:lnTo>
                    <a:pt x="155854" y="77216"/>
                  </a:lnTo>
                  <a:lnTo>
                    <a:pt x="158343" y="73685"/>
                  </a:lnTo>
                  <a:lnTo>
                    <a:pt x="160108" y="71196"/>
                  </a:lnTo>
                  <a:lnTo>
                    <a:pt x="160108" y="63411"/>
                  </a:lnTo>
                  <a:lnTo>
                    <a:pt x="158686" y="56680"/>
                  </a:lnTo>
                  <a:lnTo>
                    <a:pt x="158102" y="53873"/>
                  </a:lnTo>
                  <a:lnTo>
                    <a:pt x="151828" y="46367"/>
                  </a:lnTo>
                  <a:lnTo>
                    <a:pt x="145935" y="43738"/>
                  </a:lnTo>
                  <a:lnTo>
                    <a:pt x="145935" y="91567"/>
                  </a:lnTo>
                  <a:lnTo>
                    <a:pt x="145935" y="105206"/>
                  </a:lnTo>
                  <a:lnTo>
                    <a:pt x="139382" y="107683"/>
                  </a:lnTo>
                  <a:lnTo>
                    <a:pt x="109105" y="107683"/>
                  </a:lnTo>
                  <a:lnTo>
                    <a:pt x="109105" y="89268"/>
                  </a:lnTo>
                  <a:lnTo>
                    <a:pt x="139382" y="89268"/>
                  </a:lnTo>
                  <a:lnTo>
                    <a:pt x="145935" y="91567"/>
                  </a:lnTo>
                  <a:lnTo>
                    <a:pt x="145935" y="43738"/>
                  </a:lnTo>
                  <a:lnTo>
                    <a:pt x="143103" y="42468"/>
                  </a:lnTo>
                  <a:lnTo>
                    <a:pt x="143103" y="57556"/>
                  </a:lnTo>
                  <a:lnTo>
                    <a:pt x="143103" y="72440"/>
                  </a:lnTo>
                  <a:lnTo>
                    <a:pt x="136017" y="73685"/>
                  </a:lnTo>
                  <a:lnTo>
                    <a:pt x="109105" y="73685"/>
                  </a:lnTo>
                  <a:lnTo>
                    <a:pt x="109105" y="56680"/>
                  </a:lnTo>
                  <a:lnTo>
                    <a:pt x="136017" y="56680"/>
                  </a:lnTo>
                  <a:lnTo>
                    <a:pt x="143103" y="57556"/>
                  </a:lnTo>
                  <a:lnTo>
                    <a:pt x="143103" y="42468"/>
                  </a:lnTo>
                  <a:lnTo>
                    <a:pt x="140830" y="41452"/>
                  </a:lnTo>
                  <a:lnTo>
                    <a:pt x="124688" y="39674"/>
                  </a:lnTo>
                  <a:lnTo>
                    <a:pt x="92100" y="39674"/>
                  </a:lnTo>
                  <a:lnTo>
                    <a:pt x="92100" y="124688"/>
                  </a:lnTo>
                  <a:lnTo>
                    <a:pt x="128943" y="124688"/>
                  </a:lnTo>
                  <a:lnTo>
                    <a:pt x="162941" y="98475"/>
                  </a:lnTo>
                  <a:lnTo>
                    <a:pt x="162941" y="89446"/>
                  </a:lnTo>
                  <a:close/>
                </a:path>
                <a:path w="579755" h="147955">
                  <a:moveTo>
                    <a:pt x="267792" y="82181"/>
                  </a:moveTo>
                  <a:lnTo>
                    <a:pt x="264337" y="65087"/>
                  </a:lnTo>
                  <a:lnTo>
                    <a:pt x="257708" y="55257"/>
                  </a:lnTo>
                  <a:lnTo>
                    <a:pt x="254927" y="51130"/>
                  </a:lnTo>
                  <a:lnTo>
                    <a:pt x="250786" y="48348"/>
                  </a:lnTo>
                  <a:lnTo>
                    <a:pt x="250786" y="82181"/>
                  </a:lnTo>
                  <a:lnTo>
                    <a:pt x="248640" y="92595"/>
                  </a:lnTo>
                  <a:lnTo>
                    <a:pt x="242836" y="101155"/>
                  </a:lnTo>
                  <a:lnTo>
                    <a:pt x="234264" y="106972"/>
                  </a:lnTo>
                  <a:lnTo>
                    <a:pt x="223862" y="109105"/>
                  </a:lnTo>
                  <a:lnTo>
                    <a:pt x="213448" y="106972"/>
                  </a:lnTo>
                  <a:lnTo>
                    <a:pt x="204889" y="101155"/>
                  </a:lnTo>
                  <a:lnTo>
                    <a:pt x="199085" y="92595"/>
                  </a:lnTo>
                  <a:lnTo>
                    <a:pt x="196951" y="82181"/>
                  </a:lnTo>
                  <a:lnTo>
                    <a:pt x="199085" y="71780"/>
                  </a:lnTo>
                  <a:lnTo>
                    <a:pt x="204889" y="63207"/>
                  </a:lnTo>
                  <a:lnTo>
                    <a:pt x="213448" y="57404"/>
                  </a:lnTo>
                  <a:lnTo>
                    <a:pt x="223862" y="55257"/>
                  </a:lnTo>
                  <a:lnTo>
                    <a:pt x="234264" y="57404"/>
                  </a:lnTo>
                  <a:lnTo>
                    <a:pt x="242836" y="63207"/>
                  </a:lnTo>
                  <a:lnTo>
                    <a:pt x="248640" y="71780"/>
                  </a:lnTo>
                  <a:lnTo>
                    <a:pt x="250786" y="82181"/>
                  </a:lnTo>
                  <a:lnTo>
                    <a:pt x="250786" y="48348"/>
                  </a:lnTo>
                  <a:lnTo>
                    <a:pt x="240957" y="41719"/>
                  </a:lnTo>
                  <a:lnTo>
                    <a:pt x="223862" y="38265"/>
                  </a:lnTo>
                  <a:lnTo>
                    <a:pt x="206756" y="41719"/>
                  </a:lnTo>
                  <a:lnTo>
                    <a:pt x="192798" y="51130"/>
                  </a:lnTo>
                  <a:lnTo>
                    <a:pt x="183388" y="65087"/>
                  </a:lnTo>
                  <a:lnTo>
                    <a:pt x="179946" y="82181"/>
                  </a:lnTo>
                  <a:lnTo>
                    <a:pt x="183388" y="99288"/>
                  </a:lnTo>
                  <a:lnTo>
                    <a:pt x="192798" y="113245"/>
                  </a:lnTo>
                  <a:lnTo>
                    <a:pt x="206756" y="122656"/>
                  </a:lnTo>
                  <a:lnTo>
                    <a:pt x="223862" y="126098"/>
                  </a:lnTo>
                  <a:lnTo>
                    <a:pt x="240957" y="122656"/>
                  </a:lnTo>
                  <a:lnTo>
                    <a:pt x="254927" y="113245"/>
                  </a:lnTo>
                  <a:lnTo>
                    <a:pt x="257708" y="109105"/>
                  </a:lnTo>
                  <a:lnTo>
                    <a:pt x="264337" y="99288"/>
                  </a:lnTo>
                  <a:lnTo>
                    <a:pt x="267792" y="82181"/>
                  </a:lnTo>
                  <a:close/>
                </a:path>
                <a:path w="579755" h="147955">
                  <a:moveTo>
                    <a:pt x="366966" y="82181"/>
                  </a:moveTo>
                  <a:lnTo>
                    <a:pt x="363537" y="65201"/>
                  </a:lnTo>
                  <a:lnTo>
                    <a:pt x="362242" y="63207"/>
                  </a:lnTo>
                  <a:lnTo>
                    <a:pt x="356882" y="55257"/>
                  </a:lnTo>
                  <a:lnTo>
                    <a:pt x="354101" y="51130"/>
                  </a:lnTo>
                  <a:lnTo>
                    <a:pt x="349961" y="48348"/>
                  </a:lnTo>
                  <a:lnTo>
                    <a:pt x="349961" y="82181"/>
                  </a:lnTo>
                  <a:lnTo>
                    <a:pt x="347814" y="92595"/>
                  </a:lnTo>
                  <a:lnTo>
                    <a:pt x="342011" y="101155"/>
                  </a:lnTo>
                  <a:lnTo>
                    <a:pt x="333438" y="106972"/>
                  </a:lnTo>
                  <a:lnTo>
                    <a:pt x="323037" y="109105"/>
                  </a:lnTo>
                  <a:lnTo>
                    <a:pt x="312623" y="106972"/>
                  </a:lnTo>
                  <a:lnTo>
                    <a:pt x="304063" y="101155"/>
                  </a:lnTo>
                  <a:lnTo>
                    <a:pt x="298259" y="92595"/>
                  </a:lnTo>
                  <a:lnTo>
                    <a:pt x="296125" y="82181"/>
                  </a:lnTo>
                  <a:lnTo>
                    <a:pt x="298259" y="71780"/>
                  </a:lnTo>
                  <a:lnTo>
                    <a:pt x="304063" y="63207"/>
                  </a:lnTo>
                  <a:lnTo>
                    <a:pt x="312623" y="57404"/>
                  </a:lnTo>
                  <a:lnTo>
                    <a:pt x="323037" y="55257"/>
                  </a:lnTo>
                  <a:lnTo>
                    <a:pt x="333438" y="57404"/>
                  </a:lnTo>
                  <a:lnTo>
                    <a:pt x="342011" y="63207"/>
                  </a:lnTo>
                  <a:lnTo>
                    <a:pt x="347814" y="71780"/>
                  </a:lnTo>
                  <a:lnTo>
                    <a:pt x="349923" y="82003"/>
                  </a:lnTo>
                  <a:lnTo>
                    <a:pt x="349961" y="82181"/>
                  </a:lnTo>
                  <a:lnTo>
                    <a:pt x="349961" y="48348"/>
                  </a:lnTo>
                  <a:lnTo>
                    <a:pt x="340131" y="41719"/>
                  </a:lnTo>
                  <a:lnTo>
                    <a:pt x="333552" y="40386"/>
                  </a:lnTo>
                  <a:lnTo>
                    <a:pt x="323037" y="38265"/>
                  </a:lnTo>
                  <a:lnTo>
                    <a:pt x="319671" y="38265"/>
                  </a:lnTo>
                  <a:lnTo>
                    <a:pt x="315252" y="38963"/>
                  </a:lnTo>
                  <a:lnTo>
                    <a:pt x="312064" y="40386"/>
                  </a:lnTo>
                  <a:lnTo>
                    <a:pt x="316649" y="36271"/>
                  </a:lnTo>
                  <a:lnTo>
                    <a:pt x="322148" y="32359"/>
                  </a:lnTo>
                  <a:lnTo>
                    <a:pt x="333844" y="24980"/>
                  </a:lnTo>
                  <a:lnTo>
                    <a:pt x="340829" y="19888"/>
                  </a:lnTo>
                  <a:lnTo>
                    <a:pt x="346506" y="14097"/>
                  </a:lnTo>
                  <a:lnTo>
                    <a:pt x="350570" y="7493"/>
                  </a:lnTo>
                  <a:lnTo>
                    <a:pt x="352793" y="0"/>
                  </a:lnTo>
                  <a:lnTo>
                    <a:pt x="334378" y="0"/>
                  </a:lnTo>
                  <a:lnTo>
                    <a:pt x="330250" y="6794"/>
                  </a:lnTo>
                  <a:lnTo>
                    <a:pt x="324891" y="12471"/>
                  </a:lnTo>
                  <a:lnTo>
                    <a:pt x="318071" y="18122"/>
                  </a:lnTo>
                  <a:lnTo>
                    <a:pt x="309575" y="24803"/>
                  </a:lnTo>
                  <a:lnTo>
                    <a:pt x="296811" y="36830"/>
                  </a:lnTo>
                  <a:lnTo>
                    <a:pt x="287235" y="50215"/>
                  </a:lnTo>
                  <a:lnTo>
                    <a:pt x="281203" y="65201"/>
                  </a:lnTo>
                  <a:lnTo>
                    <a:pt x="279120" y="82003"/>
                  </a:lnTo>
                  <a:lnTo>
                    <a:pt x="281241" y="92595"/>
                  </a:lnTo>
                  <a:lnTo>
                    <a:pt x="282613" y="99288"/>
                  </a:lnTo>
                  <a:lnTo>
                    <a:pt x="292011" y="113245"/>
                  </a:lnTo>
                  <a:lnTo>
                    <a:pt x="305943" y="122656"/>
                  </a:lnTo>
                  <a:lnTo>
                    <a:pt x="323037" y="126098"/>
                  </a:lnTo>
                  <a:lnTo>
                    <a:pt x="340131" y="122656"/>
                  </a:lnTo>
                  <a:lnTo>
                    <a:pt x="354101" y="113245"/>
                  </a:lnTo>
                  <a:lnTo>
                    <a:pt x="356882" y="109105"/>
                  </a:lnTo>
                  <a:lnTo>
                    <a:pt x="363512" y="99288"/>
                  </a:lnTo>
                  <a:lnTo>
                    <a:pt x="366966" y="82181"/>
                  </a:lnTo>
                  <a:close/>
                </a:path>
                <a:path w="579755" h="147955">
                  <a:moveTo>
                    <a:pt x="468972" y="82181"/>
                  </a:moveTo>
                  <a:lnTo>
                    <a:pt x="465518" y="65087"/>
                  </a:lnTo>
                  <a:lnTo>
                    <a:pt x="458889" y="55257"/>
                  </a:lnTo>
                  <a:lnTo>
                    <a:pt x="456107" y="51130"/>
                  </a:lnTo>
                  <a:lnTo>
                    <a:pt x="451967" y="48348"/>
                  </a:lnTo>
                  <a:lnTo>
                    <a:pt x="451967" y="82181"/>
                  </a:lnTo>
                  <a:lnTo>
                    <a:pt x="449821" y="92595"/>
                  </a:lnTo>
                  <a:lnTo>
                    <a:pt x="444017" y="101155"/>
                  </a:lnTo>
                  <a:lnTo>
                    <a:pt x="435444" y="106972"/>
                  </a:lnTo>
                  <a:lnTo>
                    <a:pt x="425043" y="109105"/>
                  </a:lnTo>
                  <a:lnTo>
                    <a:pt x="414629" y="106972"/>
                  </a:lnTo>
                  <a:lnTo>
                    <a:pt x="406069" y="101155"/>
                  </a:lnTo>
                  <a:lnTo>
                    <a:pt x="400265" y="92595"/>
                  </a:lnTo>
                  <a:lnTo>
                    <a:pt x="398132" y="82181"/>
                  </a:lnTo>
                  <a:lnTo>
                    <a:pt x="400265" y="71780"/>
                  </a:lnTo>
                  <a:lnTo>
                    <a:pt x="406069" y="63207"/>
                  </a:lnTo>
                  <a:lnTo>
                    <a:pt x="414629" y="57404"/>
                  </a:lnTo>
                  <a:lnTo>
                    <a:pt x="425043" y="55257"/>
                  </a:lnTo>
                  <a:lnTo>
                    <a:pt x="435444" y="57404"/>
                  </a:lnTo>
                  <a:lnTo>
                    <a:pt x="444017" y="63207"/>
                  </a:lnTo>
                  <a:lnTo>
                    <a:pt x="449821" y="71780"/>
                  </a:lnTo>
                  <a:lnTo>
                    <a:pt x="451967" y="82181"/>
                  </a:lnTo>
                  <a:lnTo>
                    <a:pt x="451967" y="48348"/>
                  </a:lnTo>
                  <a:lnTo>
                    <a:pt x="442137" y="41719"/>
                  </a:lnTo>
                  <a:lnTo>
                    <a:pt x="425043" y="38265"/>
                  </a:lnTo>
                  <a:lnTo>
                    <a:pt x="407936" y="41719"/>
                  </a:lnTo>
                  <a:lnTo>
                    <a:pt x="393979" y="51130"/>
                  </a:lnTo>
                  <a:lnTo>
                    <a:pt x="384568" y="65087"/>
                  </a:lnTo>
                  <a:lnTo>
                    <a:pt x="381127" y="82181"/>
                  </a:lnTo>
                  <a:lnTo>
                    <a:pt x="384568" y="99288"/>
                  </a:lnTo>
                  <a:lnTo>
                    <a:pt x="393979" y="113245"/>
                  </a:lnTo>
                  <a:lnTo>
                    <a:pt x="407936" y="122656"/>
                  </a:lnTo>
                  <a:lnTo>
                    <a:pt x="425043" y="126098"/>
                  </a:lnTo>
                  <a:lnTo>
                    <a:pt x="442137" y="122656"/>
                  </a:lnTo>
                  <a:lnTo>
                    <a:pt x="456107" y="113245"/>
                  </a:lnTo>
                  <a:lnTo>
                    <a:pt x="458889" y="109105"/>
                  </a:lnTo>
                  <a:lnTo>
                    <a:pt x="465518" y="99288"/>
                  </a:lnTo>
                  <a:lnTo>
                    <a:pt x="468972" y="82181"/>
                  </a:lnTo>
                  <a:close/>
                </a:path>
                <a:path w="579755" h="147955">
                  <a:moveTo>
                    <a:pt x="579488" y="107683"/>
                  </a:moveTo>
                  <a:lnTo>
                    <a:pt x="565315" y="107683"/>
                  </a:lnTo>
                  <a:lnTo>
                    <a:pt x="565315" y="56680"/>
                  </a:lnTo>
                  <a:lnTo>
                    <a:pt x="565315" y="39674"/>
                  </a:lnTo>
                  <a:lnTo>
                    <a:pt x="548309" y="39674"/>
                  </a:lnTo>
                  <a:lnTo>
                    <a:pt x="548309" y="56680"/>
                  </a:lnTo>
                  <a:lnTo>
                    <a:pt x="548309" y="107683"/>
                  </a:lnTo>
                  <a:lnTo>
                    <a:pt x="508114" y="107683"/>
                  </a:lnTo>
                  <a:lnTo>
                    <a:pt x="514807" y="98221"/>
                  </a:lnTo>
                  <a:lnTo>
                    <a:pt x="518871" y="86029"/>
                  </a:lnTo>
                  <a:lnTo>
                    <a:pt x="520865" y="71920"/>
                  </a:lnTo>
                  <a:lnTo>
                    <a:pt x="521398" y="56680"/>
                  </a:lnTo>
                  <a:lnTo>
                    <a:pt x="548309" y="56680"/>
                  </a:lnTo>
                  <a:lnTo>
                    <a:pt x="548309" y="39674"/>
                  </a:lnTo>
                  <a:lnTo>
                    <a:pt x="505802" y="39674"/>
                  </a:lnTo>
                  <a:lnTo>
                    <a:pt x="505028" y="65303"/>
                  </a:lnTo>
                  <a:lnTo>
                    <a:pt x="501611" y="85369"/>
                  </a:lnTo>
                  <a:lnTo>
                    <a:pt x="493915" y="99606"/>
                  </a:lnTo>
                  <a:lnTo>
                    <a:pt x="480301" y="107683"/>
                  </a:lnTo>
                  <a:lnTo>
                    <a:pt x="480301" y="147358"/>
                  </a:lnTo>
                  <a:lnTo>
                    <a:pt x="497306" y="147358"/>
                  </a:lnTo>
                  <a:lnTo>
                    <a:pt x="497306" y="124688"/>
                  </a:lnTo>
                  <a:lnTo>
                    <a:pt x="562483" y="124688"/>
                  </a:lnTo>
                  <a:lnTo>
                    <a:pt x="562483" y="147358"/>
                  </a:lnTo>
                  <a:lnTo>
                    <a:pt x="579488" y="147358"/>
                  </a:lnTo>
                  <a:lnTo>
                    <a:pt x="579488" y="124688"/>
                  </a:lnTo>
                  <a:lnTo>
                    <a:pt x="579488" y="107683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69744" y="1878508"/>
              <a:ext cx="345694" cy="87833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291943" y="1878508"/>
            <a:ext cx="365544" cy="13176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33992" y="1878508"/>
            <a:ext cx="73672" cy="87833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878505" y="1877085"/>
            <a:ext cx="997585" cy="90805"/>
            <a:chOff x="2878505" y="1877085"/>
            <a:chExt cx="997585" cy="90805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78505" y="1878508"/>
              <a:ext cx="447713" cy="8783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46056" y="1877085"/>
              <a:ext cx="76504" cy="9067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45230" y="1879917"/>
              <a:ext cx="73672" cy="850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42995" y="1879917"/>
              <a:ext cx="76504" cy="8501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43591" y="1877085"/>
              <a:ext cx="232359" cy="87845"/>
            </a:xfrm>
            <a:prstGeom prst="rect">
              <a:avLst/>
            </a:prstGeom>
          </p:spPr>
        </p:pic>
      </p:grpSp>
      <p:sp>
        <p:nvSpPr>
          <p:cNvPr id="32" name="object 32"/>
          <p:cNvSpPr/>
          <p:nvPr/>
        </p:nvSpPr>
        <p:spPr>
          <a:xfrm>
            <a:off x="3949624" y="1877085"/>
            <a:ext cx="616585" cy="107950"/>
          </a:xfrm>
          <a:custGeom>
            <a:avLst/>
            <a:gdLst/>
            <a:ahLst/>
            <a:cxnLst/>
            <a:rect l="l" t="t" r="r" b="b"/>
            <a:pathLst>
              <a:path w="616585" h="107950">
                <a:moveTo>
                  <a:pt x="76504" y="2832"/>
                </a:moveTo>
                <a:lnTo>
                  <a:pt x="0" y="2832"/>
                </a:lnTo>
                <a:lnTo>
                  <a:pt x="0" y="87845"/>
                </a:lnTo>
                <a:lnTo>
                  <a:pt x="17005" y="87845"/>
                </a:lnTo>
                <a:lnTo>
                  <a:pt x="17005" y="19837"/>
                </a:lnTo>
                <a:lnTo>
                  <a:pt x="59512" y="19837"/>
                </a:lnTo>
                <a:lnTo>
                  <a:pt x="59512" y="87845"/>
                </a:lnTo>
                <a:lnTo>
                  <a:pt x="76504" y="87845"/>
                </a:lnTo>
                <a:lnTo>
                  <a:pt x="76504" y="2832"/>
                </a:lnTo>
                <a:close/>
              </a:path>
              <a:path w="616585" h="107950">
                <a:moveTo>
                  <a:pt x="181356" y="45339"/>
                </a:moveTo>
                <a:lnTo>
                  <a:pt x="177901" y="28244"/>
                </a:lnTo>
                <a:lnTo>
                  <a:pt x="171272" y="18415"/>
                </a:lnTo>
                <a:lnTo>
                  <a:pt x="168490" y="14287"/>
                </a:lnTo>
                <a:lnTo>
                  <a:pt x="164350" y="11506"/>
                </a:lnTo>
                <a:lnTo>
                  <a:pt x="164350" y="45339"/>
                </a:lnTo>
                <a:lnTo>
                  <a:pt x="162204" y="55753"/>
                </a:lnTo>
                <a:lnTo>
                  <a:pt x="156387" y="64312"/>
                </a:lnTo>
                <a:lnTo>
                  <a:pt x="147828" y="70129"/>
                </a:lnTo>
                <a:lnTo>
                  <a:pt x="137426" y="72263"/>
                </a:lnTo>
                <a:lnTo>
                  <a:pt x="127012" y="70129"/>
                </a:lnTo>
                <a:lnTo>
                  <a:pt x="118452" y="64312"/>
                </a:lnTo>
                <a:lnTo>
                  <a:pt x="112649" y="55753"/>
                </a:lnTo>
                <a:lnTo>
                  <a:pt x="110515" y="45339"/>
                </a:lnTo>
                <a:lnTo>
                  <a:pt x="112649" y="34937"/>
                </a:lnTo>
                <a:lnTo>
                  <a:pt x="118452" y="26365"/>
                </a:lnTo>
                <a:lnTo>
                  <a:pt x="127012" y="20561"/>
                </a:lnTo>
                <a:lnTo>
                  <a:pt x="137426" y="18415"/>
                </a:lnTo>
                <a:lnTo>
                  <a:pt x="147828" y="20561"/>
                </a:lnTo>
                <a:lnTo>
                  <a:pt x="156387" y="26365"/>
                </a:lnTo>
                <a:lnTo>
                  <a:pt x="162204" y="34937"/>
                </a:lnTo>
                <a:lnTo>
                  <a:pt x="164350" y="45339"/>
                </a:lnTo>
                <a:lnTo>
                  <a:pt x="164350" y="11506"/>
                </a:lnTo>
                <a:lnTo>
                  <a:pt x="154520" y="4876"/>
                </a:lnTo>
                <a:lnTo>
                  <a:pt x="137426" y="1422"/>
                </a:lnTo>
                <a:lnTo>
                  <a:pt x="120319" y="4876"/>
                </a:lnTo>
                <a:lnTo>
                  <a:pt x="106362" y="14287"/>
                </a:lnTo>
                <a:lnTo>
                  <a:pt x="96951" y="28244"/>
                </a:lnTo>
                <a:lnTo>
                  <a:pt x="93510" y="45339"/>
                </a:lnTo>
                <a:lnTo>
                  <a:pt x="96951" y="62445"/>
                </a:lnTo>
                <a:lnTo>
                  <a:pt x="106362" y="76403"/>
                </a:lnTo>
                <a:lnTo>
                  <a:pt x="120319" y="85813"/>
                </a:lnTo>
                <a:lnTo>
                  <a:pt x="137426" y="89255"/>
                </a:lnTo>
                <a:lnTo>
                  <a:pt x="154520" y="85813"/>
                </a:lnTo>
                <a:lnTo>
                  <a:pt x="168490" y="76403"/>
                </a:lnTo>
                <a:lnTo>
                  <a:pt x="171272" y="72263"/>
                </a:lnTo>
                <a:lnTo>
                  <a:pt x="177901" y="62445"/>
                </a:lnTo>
                <a:lnTo>
                  <a:pt x="181356" y="45339"/>
                </a:lnTo>
                <a:close/>
              </a:path>
              <a:path w="616585" h="107950">
                <a:moveTo>
                  <a:pt x="266357" y="2832"/>
                </a:moveTo>
                <a:lnTo>
                  <a:pt x="249351" y="2832"/>
                </a:lnTo>
                <a:lnTo>
                  <a:pt x="249351" y="19837"/>
                </a:lnTo>
                <a:lnTo>
                  <a:pt x="249351" y="44907"/>
                </a:lnTo>
                <a:lnTo>
                  <a:pt x="221119" y="44907"/>
                </a:lnTo>
                <a:lnTo>
                  <a:pt x="212521" y="41973"/>
                </a:lnTo>
                <a:lnTo>
                  <a:pt x="212521" y="23914"/>
                </a:lnTo>
                <a:lnTo>
                  <a:pt x="220129" y="19837"/>
                </a:lnTo>
                <a:lnTo>
                  <a:pt x="249351" y="19837"/>
                </a:lnTo>
                <a:lnTo>
                  <a:pt x="249351" y="2832"/>
                </a:lnTo>
                <a:lnTo>
                  <a:pt x="235191" y="2832"/>
                </a:lnTo>
                <a:lnTo>
                  <a:pt x="218376" y="4775"/>
                </a:lnTo>
                <a:lnTo>
                  <a:pt x="205917" y="10591"/>
                </a:lnTo>
                <a:lnTo>
                  <a:pt x="198170" y="20320"/>
                </a:lnTo>
                <a:lnTo>
                  <a:pt x="195516" y="33997"/>
                </a:lnTo>
                <a:lnTo>
                  <a:pt x="197954" y="44907"/>
                </a:lnTo>
                <a:lnTo>
                  <a:pt x="204101" y="53352"/>
                </a:lnTo>
                <a:lnTo>
                  <a:pt x="212090" y="58813"/>
                </a:lnTo>
                <a:lnTo>
                  <a:pt x="220129" y="60744"/>
                </a:lnTo>
                <a:lnTo>
                  <a:pt x="192684" y="87845"/>
                </a:lnTo>
                <a:lnTo>
                  <a:pt x="214820" y="87845"/>
                </a:lnTo>
                <a:lnTo>
                  <a:pt x="240855" y="60744"/>
                </a:lnTo>
                <a:lnTo>
                  <a:pt x="249351" y="60744"/>
                </a:lnTo>
                <a:lnTo>
                  <a:pt x="249351" y="87845"/>
                </a:lnTo>
                <a:lnTo>
                  <a:pt x="266357" y="87845"/>
                </a:lnTo>
                <a:lnTo>
                  <a:pt x="266357" y="60744"/>
                </a:lnTo>
                <a:lnTo>
                  <a:pt x="266357" y="44907"/>
                </a:lnTo>
                <a:lnTo>
                  <a:pt x="266357" y="19837"/>
                </a:lnTo>
                <a:lnTo>
                  <a:pt x="266357" y="2832"/>
                </a:lnTo>
                <a:close/>
              </a:path>
              <a:path w="616585" h="107950">
                <a:moveTo>
                  <a:pt x="357035" y="11163"/>
                </a:moveTo>
                <a:lnTo>
                  <a:pt x="350901" y="6807"/>
                </a:lnTo>
                <a:lnTo>
                  <a:pt x="343928" y="3771"/>
                </a:lnTo>
                <a:lnTo>
                  <a:pt x="336410" y="2006"/>
                </a:lnTo>
                <a:lnTo>
                  <a:pt x="328701" y="1422"/>
                </a:lnTo>
                <a:lnTo>
                  <a:pt x="309727" y="4876"/>
                </a:lnTo>
                <a:lnTo>
                  <a:pt x="295465" y="14287"/>
                </a:lnTo>
                <a:lnTo>
                  <a:pt x="286486" y="28244"/>
                </a:lnTo>
                <a:lnTo>
                  <a:pt x="283362" y="45339"/>
                </a:lnTo>
                <a:lnTo>
                  <a:pt x="286423" y="62445"/>
                </a:lnTo>
                <a:lnTo>
                  <a:pt x="295325" y="76403"/>
                </a:lnTo>
                <a:lnTo>
                  <a:pt x="309575" y="85813"/>
                </a:lnTo>
                <a:lnTo>
                  <a:pt x="328701" y="89255"/>
                </a:lnTo>
                <a:lnTo>
                  <a:pt x="336511" y="88633"/>
                </a:lnTo>
                <a:lnTo>
                  <a:pt x="344195" y="86779"/>
                </a:lnTo>
                <a:lnTo>
                  <a:pt x="351205" y="83731"/>
                </a:lnTo>
                <a:lnTo>
                  <a:pt x="357035" y="79514"/>
                </a:lnTo>
                <a:lnTo>
                  <a:pt x="349770" y="63576"/>
                </a:lnTo>
                <a:lnTo>
                  <a:pt x="344462" y="68884"/>
                </a:lnTo>
                <a:lnTo>
                  <a:pt x="337019" y="72263"/>
                </a:lnTo>
                <a:lnTo>
                  <a:pt x="328879" y="72263"/>
                </a:lnTo>
                <a:lnTo>
                  <a:pt x="317766" y="70129"/>
                </a:lnTo>
                <a:lnTo>
                  <a:pt x="308711" y="64300"/>
                </a:lnTo>
                <a:lnTo>
                  <a:pt x="302602" y="55676"/>
                </a:lnTo>
                <a:lnTo>
                  <a:pt x="300367" y="45161"/>
                </a:lnTo>
                <a:lnTo>
                  <a:pt x="302602" y="34861"/>
                </a:lnTo>
                <a:lnTo>
                  <a:pt x="308711" y="26339"/>
                </a:lnTo>
                <a:lnTo>
                  <a:pt x="317766" y="20561"/>
                </a:lnTo>
                <a:lnTo>
                  <a:pt x="328879" y="18415"/>
                </a:lnTo>
                <a:lnTo>
                  <a:pt x="337019" y="18415"/>
                </a:lnTo>
                <a:lnTo>
                  <a:pt x="344462" y="21780"/>
                </a:lnTo>
                <a:lnTo>
                  <a:pt x="349770" y="26924"/>
                </a:lnTo>
                <a:lnTo>
                  <a:pt x="357035" y="11163"/>
                </a:lnTo>
                <a:close/>
              </a:path>
              <a:path w="616585" h="107950">
                <a:moveTo>
                  <a:pt x="456209" y="45339"/>
                </a:moveTo>
                <a:lnTo>
                  <a:pt x="452755" y="28244"/>
                </a:lnTo>
                <a:lnTo>
                  <a:pt x="446125" y="18415"/>
                </a:lnTo>
                <a:lnTo>
                  <a:pt x="443344" y="14287"/>
                </a:lnTo>
                <a:lnTo>
                  <a:pt x="439216" y="11506"/>
                </a:lnTo>
                <a:lnTo>
                  <a:pt x="439216" y="45339"/>
                </a:lnTo>
                <a:lnTo>
                  <a:pt x="437070" y="55753"/>
                </a:lnTo>
                <a:lnTo>
                  <a:pt x="431253" y="64312"/>
                </a:lnTo>
                <a:lnTo>
                  <a:pt x="422694" y="70129"/>
                </a:lnTo>
                <a:lnTo>
                  <a:pt x="412292" y="72263"/>
                </a:lnTo>
                <a:lnTo>
                  <a:pt x="401878" y="70129"/>
                </a:lnTo>
                <a:lnTo>
                  <a:pt x="393306" y="64312"/>
                </a:lnTo>
                <a:lnTo>
                  <a:pt x="387502" y="55753"/>
                </a:lnTo>
                <a:lnTo>
                  <a:pt x="385368" y="45339"/>
                </a:lnTo>
                <a:lnTo>
                  <a:pt x="387502" y="34937"/>
                </a:lnTo>
                <a:lnTo>
                  <a:pt x="393306" y="26365"/>
                </a:lnTo>
                <a:lnTo>
                  <a:pt x="401878" y="20561"/>
                </a:lnTo>
                <a:lnTo>
                  <a:pt x="412292" y="18415"/>
                </a:lnTo>
                <a:lnTo>
                  <a:pt x="422694" y="20561"/>
                </a:lnTo>
                <a:lnTo>
                  <a:pt x="431253" y="26365"/>
                </a:lnTo>
                <a:lnTo>
                  <a:pt x="437070" y="34937"/>
                </a:lnTo>
                <a:lnTo>
                  <a:pt x="439216" y="45339"/>
                </a:lnTo>
                <a:lnTo>
                  <a:pt x="439216" y="11506"/>
                </a:lnTo>
                <a:lnTo>
                  <a:pt x="429387" y="4876"/>
                </a:lnTo>
                <a:lnTo>
                  <a:pt x="412292" y="1422"/>
                </a:lnTo>
                <a:lnTo>
                  <a:pt x="395185" y="4876"/>
                </a:lnTo>
                <a:lnTo>
                  <a:pt x="381228" y="14287"/>
                </a:lnTo>
                <a:lnTo>
                  <a:pt x="371817" y="28244"/>
                </a:lnTo>
                <a:lnTo>
                  <a:pt x="368376" y="45339"/>
                </a:lnTo>
                <a:lnTo>
                  <a:pt x="371817" y="62445"/>
                </a:lnTo>
                <a:lnTo>
                  <a:pt x="381228" y="76403"/>
                </a:lnTo>
                <a:lnTo>
                  <a:pt x="395185" y="85813"/>
                </a:lnTo>
                <a:lnTo>
                  <a:pt x="412292" y="89255"/>
                </a:lnTo>
                <a:lnTo>
                  <a:pt x="429387" y="85813"/>
                </a:lnTo>
                <a:lnTo>
                  <a:pt x="443344" y="76403"/>
                </a:lnTo>
                <a:lnTo>
                  <a:pt x="446125" y="72263"/>
                </a:lnTo>
                <a:lnTo>
                  <a:pt x="452755" y="62445"/>
                </a:lnTo>
                <a:lnTo>
                  <a:pt x="456209" y="45339"/>
                </a:lnTo>
                <a:close/>
              </a:path>
              <a:path w="616585" h="107950">
                <a:moveTo>
                  <a:pt x="575221" y="87845"/>
                </a:moveTo>
                <a:lnTo>
                  <a:pt x="556272" y="0"/>
                </a:lnTo>
                <a:lnTo>
                  <a:pt x="519976" y="60388"/>
                </a:lnTo>
                <a:lnTo>
                  <a:pt x="483666" y="0"/>
                </a:lnTo>
                <a:lnTo>
                  <a:pt x="464718" y="87845"/>
                </a:lnTo>
                <a:lnTo>
                  <a:pt x="481711" y="87845"/>
                </a:lnTo>
                <a:lnTo>
                  <a:pt x="490931" y="41084"/>
                </a:lnTo>
                <a:lnTo>
                  <a:pt x="519976" y="87845"/>
                </a:lnTo>
                <a:lnTo>
                  <a:pt x="549021" y="41084"/>
                </a:lnTo>
                <a:lnTo>
                  <a:pt x="558228" y="87845"/>
                </a:lnTo>
                <a:lnTo>
                  <a:pt x="575221" y="87845"/>
                </a:lnTo>
                <a:close/>
              </a:path>
              <a:path w="616585" h="107950">
                <a:moveTo>
                  <a:pt x="616318" y="68008"/>
                </a:moveTo>
                <a:lnTo>
                  <a:pt x="595058" y="68008"/>
                </a:lnTo>
                <a:lnTo>
                  <a:pt x="586562" y="107683"/>
                </a:lnTo>
                <a:lnTo>
                  <a:pt x="597890" y="107683"/>
                </a:lnTo>
                <a:lnTo>
                  <a:pt x="616318" y="6800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665453" y="2052764"/>
            <a:ext cx="810895" cy="127635"/>
            <a:chOff x="665453" y="2052764"/>
            <a:chExt cx="810895" cy="127635"/>
          </a:xfrm>
        </p:grpSpPr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5453" y="2052764"/>
              <a:ext cx="463294" cy="12609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49998" y="2089607"/>
              <a:ext cx="325868" cy="90677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558036" y="2089607"/>
            <a:ext cx="925194" cy="133350"/>
            <a:chOff x="1558036" y="2089607"/>
            <a:chExt cx="925194" cy="133350"/>
          </a:xfrm>
        </p:grpSpPr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58036" y="2091029"/>
              <a:ext cx="168605" cy="8783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50733" y="2089607"/>
              <a:ext cx="306019" cy="1331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80844" y="2089607"/>
              <a:ext cx="402374" cy="90677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565387" y="2089607"/>
            <a:ext cx="76517" cy="90677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2718409" y="2089607"/>
            <a:ext cx="997585" cy="90805"/>
            <a:chOff x="2718409" y="2089607"/>
            <a:chExt cx="997585" cy="90805"/>
          </a:xfrm>
        </p:grpSpPr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18409" y="2091029"/>
              <a:ext cx="447713" cy="8783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185960" y="2089607"/>
              <a:ext cx="76504" cy="9067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85134" y="2092439"/>
              <a:ext cx="73672" cy="8501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82886" y="2092439"/>
              <a:ext cx="76517" cy="8501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83483" y="2089607"/>
              <a:ext cx="232359" cy="87845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3781018" y="2089607"/>
            <a:ext cx="837565" cy="89535"/>
            <a:chOff x="3781018" y="2089607"/>
            <a:chExt cx="837565" cy="89535"/>
          </a:xfrm>
        </p:grpSpPr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781018" y="2089607"/>
              <a:ext cx="208267" cy="8925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013377" y="2089607"/>
              <a:ext cx="605155" cy="89535"/>
            </a:xfrm>
            <a:custGeom>
              <a:avLst/>
              <a:gdLst/>
              <a:ahLst/>
              <a:cxnLst/>
              <a:rect l="l" t="t" r="r" b="b"/>
              <a:pathLst>
                <a:path w="605154" h="89535">
                  <a:moveTo>
                    <a:pt x="76504" y="2832"/>
                  </a:moveTo>
                  <a:lnTo>
                    <a:pt x="59499" y="2832"/>
                  </a:lnTo>
                  <a:lnTo>
                    <a:pt x="59499" y="36842"/>
                  </a:lnTo>
                  <a:lnTo>
                    <a:pt x="16992" y="36842"/>
                  </a:lnTo>
                  <a:lnTo>
                    <a:pt x="16992" y="2832"/>
                  </a:lnTo>
                  <a:lnTo>
                    <a:pt x="0" y="2832"/>
                  </a:lnTo>
                  <a:lnTo>
                    <a:pt x="0" y="87845"/>
                  </a:lnTo>
                  <a:lnTo>
                    <a:pt x="16992" y="87845"/>
                  </a:lnTo>
                  <a:lnTo>
                    <a:pt x="16992" y="53835"/>
                  </a:lnTo>
                  <a:lnTo>
                    <a:pt x="59499" y="53835"/>
                  </a:lnTo>
                  <a:lnTo>
                    <a:pt x="59499" y="87845"/>
                  </a:lnTo>
                  <a:lnTo>
                    <a:pt x="76504" y="87845"/>
                  </a:lnTo>
                  <a:lnTo>
                    <a:pt x="76504" y="2832"/>
                  </a:lnTo>
                  <a:close/>
                </a:path>
                <a:path w="605154" h="89535">
                  <a:moveTo>
                    <a:pt x="222440" y="87845"/>
                  </a:moveTo>
                  <a:lnTo>
                    <a:pt x="180289" y="42151"/>
                  </a:lnTo>
                  <a:lnTo>
                    <a:pt x="219608" y="2832"/>
                  </a:lnTo>
                  <a:lnTo>
                    <a:pt x="196938" y="2832"/>
                  </a:lnTo>
                  <a:lnTo>
                    <a:pt x="165760" y="36131"/>
                  </a:lnTo>
                  <a:lnTo>
                    <a:pt x="165760" y="2832"/>
                  </a:lnTo>
                  <a:lnTo>
                    <a:pt x="148767" y="2832"/>
                  </a:lnTo>
                  <a:lnTo>
                    <a:pt x="148767" y="36131"/>
                  </a:lnTo>
                  <a:lnTo>
                    <a:pt x="117589" y="2832"/>
                  </a:lnTo>
                  <a:lnTo>
                    <a:pt x="94919" y="2832"/>
                  </a:lnTo>
                  <a:lnTo>
                    <a:pt x="134239" y="42151"/>
                  </a:lnTo>
                  <a:lnTo>
                    <a:pt x="92087" y="87845"/>
                  </a:lnTo>
                  <a:lnTo>
                    <a:pt x="114757" y="87845"/>
                  </a:lnTo>
                  <a:lnTo>
                    <a:pt x="145580" y="52768"/>
                  </a:lnTo>
                  <a:lnTo>
                    <a:pt x="148767" y="55968"/>
                  </a:lnTo>
                  <a:lnTo>
                    <a:pt x="148767" y="87845"/>
                  </a:lnTo>
                  <a:lnTo>
                    <a:pt x="165760" y="87845"/>
                  </a:lnTo>
                  <a:lnTo>
                    <a:pt x="165760" y="55968"/>
                  </a:lnTo>
                  <a:lnTo>
                    <a:pt x="168948" y="52768"/>
                  </a:lnTo>
                  <a:lnTo>
                    <a:pt x="199771" y="87845"/>
                  </a:lnTo>
                  <a:lnTo>
                    <a:pt x="222440" y="87845"/>
                  </a:lnTo>
                  <a:close/>
                </a:path>
                <a:path w="605154" h="89535">
                  <a:moveTo>
                    <a:pt x="307378" y="45339"/>
                  </a:moveTo>
                  <a:lnTo>
                    <a:pt x="290093" y="9156"/>
                  </a:lnTo>
                  <a:lnTo>
                    <a:pt x="290093" y="37541"/>
                  </a:lnTo>
                  <a:lnTo>
                    <a:pt x="242633" y="37541"/>
                  </a:lnTo>
                  <a:lnTo>
                    <a:pt x="244373" y="31051"/>
                  </a:lnTo>
                  <a:lnTo>
                    <a:pt x="249047" y="24866"/>
                  </a:lnTo>
                  <a:lnTo>
                    <a:pt x="256565" y="20243"/>
                  </a:lnTo>
                  <a:lnTo>
                    <a:pt x="266890" y="18415"/>
                  </a:lnTo>
                  <a:lnTo>
                    <a:pt x="277253" y="20243"/>
                  </a:lnTo>
                  <a:lnTo>
                    <a:pt x="284391" y="24866"/>
                  </a:lnTo>
                  <a:lnTo>
                    <a:pt x="288582" y="31051"/>
                  </a:lnTo>
                  <a:lnTo>
                    <a:pt x="290093" y="37541"/>
                  </a:lnTo>
                  <a:lnTo>
                    <a:pt x="290093" y="9156"/>
                  </a:lnTo>
                  <a:lnTo>
                    <a:pt x="283311" y="4457"/>
                  </a:lnTo>
                  <a:lnTo>
                    <a:pt x="267601" y="1422"/>
                  </a:lnTo>
                  <a:lnTo>
                    <a:pt x="249999" y="4876"/>
                  </a:lnTo>
                  <a:lnTo>
                    <a:pt x="236664" y="14287"/>
                  </a:lnTo>
                  <a:lnTo>
                    <a:pt x="228219" y="28244"/>
                  </a:lnTo>
                  <a:lnTo>
                    <a:pt x="225272" y="45339"/>
                  </a:lnTo>
                  <a:lnTo>
                    <a:pt x="227965" y="61734"/>
                  </a:lnTo>
                  <a:lnTo>
                    <a:pt x="228053" y="62293"/>
                  </a:lnTo>
                  <a:lnTo>
                    <a:pt x="236423" y="76276"/>
                  </a:lnTo>
                  <a:lnTo>
                    <a:pt x="250367" y="85763"/>
                  </a:lnTo>
                  <a:lnTo>
                    <a:pt x="269900" y="89255"/>
                  </a:lnTo>
                  <a:lnTo>
                    <a:pt x="282321" y="87934"/>
                  </a:lnTo>
                  <a:lnTo>
                    <a:pt x="291871" y="84861"/>
                  </a:lnTo>
                  <a:lnTo>
                    <a:pt x="298411" y="81419"/>
                  </a:lnTo>
                  <a:lnTo>
                    <a:pt x="301777" y="78981"/>
                  </a:lnTo>
                  <a:lnTo>
                    <a:pt x="299275" y="72263"/>
                  </a:lnTo>
                  <a:lnTo>
                    <a:pt x="296113" y="63754"/>
                  </a:lnTo>
                  <a:lnTo>
                    <a:pt x="290652" y="67106"/>
                  </a:lnTo>
                  <a:lnTo>
                    <a:pt x="284441" y="69811"/>
                  </a:lnTo>
                  <a:lnTo>
                    <a:pt x="277596" y="71615"/>
                  </a:lnTo>
                  <a:lnTo>
                    <a:pt x="270256" y="72263"/>
                  </a:lnTo>
                  <a:lnTo>
                    <a:pt x="260629" y="71145"/>
                  </a:lnTo>
                  <a:lnTo>
                    <a:pt x="252387" y="67678"/>
                  </a:lnTo>
                  <a:lnTo>
                    <a:pt x="246164" y="61734"/>
                  </a:lnTo>
                  <a:lnTo>
                    <a:pt x="242633" y="53136"/>
                  </a:lnTo>
                  <a:lnTo>
                    <a:pt x="306920" y="53136"/>
                  </a:lnTo>
                  <a:lnTo>
                    <a:pt x="307263" y="50825"/>
                  </a:lnTo>
                  <a:lnTo>
                    <a:pt x="307378" y="45339"/>
                  </a:lnTo>
                  <a:close/>
                </a:path>
                <a:path w="605154" h="89535">
                  <a:moveTo>
                    <a:pt x="386791" y="2832"/>
                  </a:moveTo>
                  <a:lnTo>
                    <a:pt x="318782" y="2832"/>
                  </a:lnTo>
                  <a:lnTo>
                    <a:pt x="318782" y="19837"/>
                  </a:lnTo>
                  <a:lnTo>
                    <a:pt x="344284" y="19837"/>
                  </a:lnTo>
                  <a:lnTo>
                    <a:pt x="344284" y="87845"/>
                  </a:lnTo>
                  <a:lnTo>
                    <a:pt x="361289" y="87845"/>
                  </a:lnTo>
                  <a:lnTo>
                    <a:pt x="361289" y="19837"/>
                  </a:lnTo>
                  <a:lnTo>
                    <a:pt x="386791" y="19837"/>
                  </a:lnTo>
                  <a:lnTo>
                    <a:pt x="386791" y="2832"/>
                  </a:lnTo>
                  <a:close/>
                </a:path>
                <a:path w="605154" h="89535">
                  <a:moveTo>
                    <a:pt x="485965" y="45339"/>
                  </a:moveTo>
                  <a:lnTo>
                    <a:pt x="482511" y="28244"/>
                  </a:lnTo>
                  <a:lnTo>
                    <a:pt x="475881" y="18415"/>
                  </a:lnTo>
                  <a:lnTo>
                    <a:pt x="473100" y="14287"/>
                  </a:lnTo>
                  <a:lnTo>
                    <a:pt x="468960" y="11506"/>
                  </a:lnTo>
                  <a:lnTo>
                    <a:pt x="468960" y="45339"/>
                  </a:lnTo>
                  <a:lnTo>
                    <a:pt x="466813" y="55753"/>
                  </a:lnTo>
                  <a:lnTo>
                    <a:pt x="461010" y="64312"/>
                  </a:lnTo>
                  <a:lnTo>
                    <a:pt x="452450" y="70129"/>
                  </a:lnTo>
                  <a:lnTo>
                    <a:pt x="442048" y="72263"/>
                  </a:lnTo>
                  <a:lnTo>
                    <a:pt x="431634" y="70129"/>
                  </a:lnTo>
                  <a:lnTo>
                    <a:pt x="423062" y="64312"/>
                  </a:lnTo>
                  <a:lnTo>
                    <a:pt x="417258" y="55753"/>
                  </a:lnTo>
                  <a:lnTo>
                    <a:pt x="415124" y="45339"/>
                  </a:lnTo>
                  <a:lnTo>
                    <a:pt x="417258" y="34937"/>
                  </a:lnTo>
                  <a:lnTo>
                    <a:pt x="423062" y="26365"/>
                  </a:lnTo>
                  <a:lnTo>
                    <a:pt x="431634" y="20561"/>
                  </a:lnTo>
                  <a:lnTo>
                    <a:pt x="442048" y="18415"/>
                  </a:lnTo>
                  <a:lnTo>
                    <a:pt x="452450" y="20561"/>
                  </a:lnTo>
                  <a:lnTo>
                    <a:pt x="461010" y="26365"/>
                  </a:lnTo>
                  <a:lnTo>
                    <a:pt x="466813" y="34937"/>
                  </a:lnTo>
                  <a:lnTo>
                    <a:pt x="468960" y="45339"/>
                  </a:lnTo>
                  <a:lnTo>
                    <a:pt x="468960" y="11506"/>
                  </a:lnTo>
                  <a:lnTo>
                    <a:pt x="459143" y="4876"/>
                  </a:lnTo>
                  <a:lnTo>
                    <a:pt x="442048" y="1422"/>
                  </a:lnTo>
                  <a:lnTo>
                    <a:pt x="424942" y="4876"/>
                  </a:lnTo>
                  <a:lnTo>
                    <a:pt x="410972" y="14287"/>
                  </a:lnTo>
                  <a:lnTo>
                    <a:pt x="401561" y="28244"/>
                  </a:lnTo>
                  <a:lnTo>
                    <a:pt x="398119" y="45339"/>
                  </a:lnTo>
                  <a:lnTo>
                    <a:pt x="401561" y="62445"/>
                  </a:lnTo>
                  <a:lnTo>
                    <a:pt x="410972" y="76403"/>
                  </a:lnTo>
                  <a:lnTo>
                    <a:pt x="424942" y="85813"/>
                  </a:lnTo>
                  <a:lnTo>
                    <a:pt x="442048" y="89255"/>
                  </a:lnTo>
                  <a:lnTo>
                    <a:pt x="459143" y="85813"/>
                  </a:lnTo>
                  <a:lnTo>
                    <a:pt x="473100" y="76403"/>
                  </a:lnTo>
                  <a:lnTo>
                    <a:pt x="475881" y="72263"/>
                  </a:lnTo>
                  <a:lnTo>
                    <a:pt x="482511" y="62445"/>
                  </a:lnTo>
                  <a:lnTo>
                    <a:pt x="485965" y="45339"/>
                  </a:lnTo>
                  <a:close/>
                </a:path>
                <a:path w="605154" h="89535">
                  <a:moveTo>
                    <a:pt x="604977" y="87845"/>
                  </a:moveTo>
                  <a:lnTo>
                    <a:pt x="586028" y="0"/>
                  </a:lnTo>
                  <a:lnTo>
                    <a:pt x="549719" y="60388"/>
                  </a:lnTo>
                  <a:lnTo>
                    <a:pt x="513410" y="0"/>
                  </a:lnTo>
                  <a:lnTo>
                    <a:pt x="494461" y="87845"/>
                  </a:lnTo>
                  <a:lnTo>
                    <a:pt x="511467" y="87845"/>
                  </a:lnTo>
                  <a:lnTo>
                    <a:pt x="520674" y="41084"/>
                  </a:lnTo>
                  <a:lnTo>
                    <a:pt x="549719" y="87845"/>
                  </a:lnTo>
                  <a:lnTo>
                    <a:pt x="578764" y="41084"/>
                  </a:lnTo>
                  <a:lnTo>
                    <a:pt x="587971" y="87845"/>
                  </a:lnTo>
                  <a:lnTo>
                    <a:pt x="604977" y="87845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object 5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71118" y="2303551"/>
            <a:ext cx="181353" cy="87833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928975" y="2302129"/>
            <a:ext cx="718820" cy="133350"/>
            <a:chOff x="928975" y="2302129"/>
            <a:chExt cx="718820" cy="133350"/>
          </a:xfrm>
        </p:grpSpPr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28975" y="2304961"/>
              <a:ext cx="76507" cy="8501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029563" y="2302129"/>
              <a:ext cx="617855" cy="133350"/>
            </a:xfrm>
            <a:custGeom>
              <a:avLst/>
              <a:gdLst/>
              <a:ahLst/>
              <a:cxnLst/>
              <a:rect l="l" t="t" r="r" b="b"/>
              <a:pathLst>
                <a:path w="617855" h="133350">
                  <a:moveTo>
                    <a:pt x="76504" y="0"/>
                  </a:moveTo>
                  <a:lnTo>
                    <a:pt x="17005" y="54190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90678"/>
                  </a:lnTo>
                  <a:lnTo>
                    <a:pt x="59512" y="36487"/>
                  </a:lnTo>
                  <a:lnTo>
                    <a:pt x="59512" y="87845"/>
                  </a:lnTo>
                  <a:lnTo>
                    <a:pt x="76504" y="87845"/>
                  </a:lnTo>
                  <a:lnTo>
                    <a:pt x="76504" y="0"/>
                  </a:lnTo>
                  <a:close/>
                </a:path>
                <a:path w="617855" h="133350">
                  <a:moveTo>
                    <a:pt x="222440" y="87845"/>
                  </a:moveTo>
                  <a:lnTo>
                    <a:pt x="180289" y="42151"/>
                  </a:lnTo>
                  <a:lnTo>
                    <a:pt x="219608" y="2832"/>
                  </a:lnTo>
                  <a:lnTo>
                    <a:pt x="196938" y="2832"/>
                  </a:lnTo>
                  <a:lnTo>
                    <a:pt x="165773" y="36131"/>
                  </a:lnTo>
                  <a:lnTo>
                    <a:pt x="165773" y="2832"/>
                  </a:lnTo>
                  <a:lnTo>
                    <a:pt x="148767" y="2832"/>
                  </a:lnTo>
                  <a:lnTo>
                    <a:pt x="148767" y="36131"/>
                  </a:lnTo>
                  <a:lnTo>
                    <a:pt x="117602" y="2832"/>
                  </a:lnTo>
                  <a:lnTo>
                    <a:pt x="94932" y="2832"/>
                  </a:lnTo>
                  <a:lnTo>
                    <a:pt x="134251" y="42151"/>
                  </a:lnTo>
                  <a:lnTo>
                    <a:pt x="92100" y="87845"/>
                  </a:lnTo>
                  <a:lnTo>
                    <a:pt x="114769" y="87845"/>
                  </a:lnTo>
                  <a:lnTo>
                    <a:pt x="145580" y="52781"/>
                  </a:lnTo>
                  <a:lnTo>
                    <a:pt x="148767" y="55968"/>
                  </a:lnTo>
                  <a:lnTo>
                    <a:pt x="148767" y="87845"/>
                  </a:lnTo>
                  <a:lnTo>
                    <a:pt x="165773" y="87845"/>
                  </a:lnTo>
                  <a:lnTo>
                    <a:pt x="165773" y="55968"/>
                  </a:lnTo>
                  <a:lnTo>
                    <a:pt x="168960" y="52781"/>
                  </a:lnTo>
                  <a:lnTo>
                    <a:pt x="199771" y="87845"/>
                  </a:lnTo>
                  <a:lnTo>
                    <a:pt x="222440" y="87845"/>
                  </a:lnTo>
                  <a:close/>
                </a:path>
                <a:path w="617855" h="133350">
                  <a:moveTo>
                    <a:pt x="314540" y="2832"/>
                  </a:moveTo>
                  <a:lnTo>
                    <a:pt x="297535" y="2832"/>
                  </a:lnTo>
                  <a:lnTo>
                    <a:pt x="297535" y="36842"/>
                  </a:lnTo>
                  <a:lnTo>
                    <a:pt x="255041" y="36842"/>
                  </a:lnTo>
                  <a:lnTo>
                    <a:pt x="255041" y="2832"/>
                  </a:lnTo>
                  <a:lnTo>
                    <a:pt x="238023" y="2832"/>
                  </a:lnTo>
                  <a:lnTo>
                    <a:pt x="238023" y="87845"/>
                  </a:lnTo>
                  <a:lnTo>
                    <a:pt x="255041" y="87845"/>
                  </a:lnTo>
                  <a:lnTo>
                    <a:pt x="255041" y="53835"/>
                  </a:lnTo>
                  <a:lnTo>
                    <a:pt x="297535" y="53835"/>
                  </a:lnTo>
                  <a:lnTo>
                    <a:pt x="297535" y="87845"/>
                  </a:lnTo>
                  <a:lnTo>
                    <a:pt x="314540" y="87845"/>
                  </a:lnTo>
                  <a:lnTo>
                    <a:pt x="314540" y="2832"/>
                  </a:lnTo>
                  <a:close/>
                </a:path>
                <a:path w="617855" h="133350">
                  <a:moveTo>
                    <a:pt x="413651" y="45339"/>
                  </a:moveTo>
                  <a:lnTo>
                    <a:pt x="396367" y="9156"/>
                  </a:lnTo>
                  <a:lnTo>
                    <a:pt x="396367" y="37541"/>
                  </a:lnTo>
                  <a:lnTo>
                    <a:pt x="348894" y="37541"/>
                  </a:lnTo>
                  <a:lnTo>
                    <a:pt x="350634" y="31051"/>
                  </a:lnTo>
                  <a:lnTo>
                    <a:pt x="355307" y="24866"/>
                  </a:lnTo>
                  <a:lnTo>
                    <a:pt x="362839" y="20243"/>
                  </a:lnTo>
                  <a:lnTo>
                    <a:pt x="373164" y="18415"/>
                  </a:lnTo>
                  <a:lnTo>
                    <a:pt x="383527" y="20243"/>
                  </a:lnTo>
                  <a:lnTo>
                    <a:pt x="390664" y="24866"/>
                  </a:lnTo>
                  <a:lnTo>
                    <a:pt x="394855" y="31051"/>
                  </a:lnTo>
                  <a:lnTo>
                    <a:pt x="396367" y="37541"/>
                  </a:lnTo>
                  <a:lnTo>
                    <a:pt x="396367" y="9156"/>
                  </a:lnTo>
                  <a:lnTo>
                    <a:pt x="389572" y="4457"/>
                  </a:lnTo>
                  <a:lnTo>
                    <a:pt x="373862" y="1422"/>
                  </a:lnTo>
                  <a:lnTo>
                    <a:pt x="356260" y="4876"/>
                  </a:lnTo>
                  <a:lnTo>
                    <a:pt x="342938" y="14287"/>
                  </a:lnTo>
                  <a:lnTo>
                    <a:pt x="334492" y="28244"/>
                  </a:lnTo>
                  <a:lnTo>
                    <a:pt x="331546" y="45339"/>
                  </a:lnTo>
                  <a:lnTo>
                    <a:pt x="334238" y="61734"/>
                  </a:lnTo>
                  <a:lnTo>
                    <a:pt x="334327" y="62293"/>
                  </a:lnTo>
                  <a:lnTo>
                    <a:pt x="342696" y="76276"/>
                  </a:lnTo>
                  <a:lnTo>
                    <a:pt x="356641" y="85763"/>
                  </a:lnTo>
                  <a:lnTo>
                    <a:pt x="376174" y="89255"/>
                  </a:lnTo>
                  <a:lnTo>
                    <a:pt x="388594" y="87934"/>
                  </a:lnTo>
                  <a:lnTo>
                    <a:pt x="398145" y="84861"/>
                  </a:lnTo>
                  <a:lnTo>
                    <a:pt x="404685" y="81419"/>
                  </a:lnTo>
                  <a:lnTo>
                    <a:pt x="408051" y="78981"/>
                  </a:lnTo>
                  <a:lnTo>
                    <a:pt x="405549" y="72263"/>
                  </a:lnTo>
                  <a:lnTo>
                    <a:pt x="402386" y="63754"/>
                  </a:lnTo>
                  <a:lnTo>
                    <a:pt x="396913" y="67106"/>
                  </a:lnTo>
                  <a:lnTo>
                    <a:pt x="390715" y="69811"/>
                  </a:lnTo>
                  <a:lnTo>
                    <a:pt x="383870" y="71615"/>
                  </a:lnTo>
                  <a:lnTo>
                    <a:pt x="376529" y="72263"/>
                  </a:lnTo>
                  <a:lnTo>
                    <a:pt x="366903" y="71145"/>
                  </a:lnTo>
                  <a:lnTo>
                    <a:pt x="358660" y="67678"/>
                  </a:lnTo>
                  <a:lnTo>
                    <a:pt x="352437" y="61734"/>
                  </a:lnTo>
                  <a:lnTo>
                    <a:pt x="348894" y="53136"/>
                  </a:lnTo>
                  <a:lnTo>
                    <a:pt x="413181" y="53136"/>
                  </a:lnTo>
                  <a:lnTo>
                    <a:pt x="413537" y="50825"/>
                  </a:lnTo>
                  <a:lnTo>
                    <a:pt x="413651" y="45339"/>
                  </a:lnTo>
                  <a:close/>
                </a:path>
                <a:path w="617855" h="133350">
                  <a:moveTo>
                    <a:pt x="532726" y="87845"/>
                  </a:moveTo>
                  <a:lnTo>
                    <a:pt x="513778" y="0"/>
                  </a:lnTo>
                  <a:lnTo>
                    <a:pt x="477469" y="60388"/>
                  </a:lnTo>
                  <a:lnTo>
                    <a:pt x="441172" y="0"/>
                  </a:lnTo>
                  <a:lnTo>
                    <a:pt x="422224" y="87845"/>
                  </a:lnTo>
                  <a:lnTo>
                    <a:pt x="439216" y="87845"/>
                  </a:lnTo>
                  <a:lnTo>
                    <a:pt x="448437" y="41084"/>
                  </a:lnTo>
                  <a:lnTo>
                    <a:pt x="477469" y="87845"/>
                  </a:lnTo>
                  <a:lnTo>
                    <a:pt x="506526" y="41084"/>
                  </a:lnTo>
                  <a:lnTo>
                    <a:pt x="515734" y="87845"/>
                  </a:lnTo>
                  <a:lnTo>
                    <a:pt x="532726" y="87845"/>
                  </a:lnTo>
                  <a:close/>
                </a:path>
                <a:path w="617855" h="133350">
                  <a:moveTo>
                    <a:pt x="617740" y="2832"/>
                  </a:moveTo>
                  <a:lnTo>
                    <a:pt x="598792" y="2832"/>
                  </a:lnTo>
                  <a:lnTo>
                    <a:pt x="573824" y="61633"/>
                  </a:lnTo>
                  <a:lnTo>
                    <a:pt x="548843" y="2832"/>
                  </a:lnTo>
                  <a:lnTo>
                    <a:pt x="529894" y="2832"/>
                  </a:lnTo>
                  <a:lnTo>
                    <a:pt x="564248" y="82346"/>
                  </a:lnTo>
                  <a:lnTo>
                    <a:pt x="541578" y="133184"/>
                  </a:lnTo>
                  <a:lnTo>
                    <a:pt x="560184" y="133184"/>
                  </a:lnTo>
                  <a:lnTo>
                    <a:pt x="617740" y="2832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718144" y="2303551"/>
            <a:ext cx="429895" cy="132080"/>
            <a:chOff x="1718144" y="2303551"/>
            <a:chExt cx="429895" cy="132080"/>
          </a:xfrm>
        </p:grpSpPr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18144" y="2303551"/>
              <a:ext cx="280530" cy="13176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022754" y="2303551"/>
              <a:ext cx="124688" cy="87833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218283" y="2265299"/>
            <a:ext cx="467550" cy="170014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659516" y="3092132"/>
            <a:ext cx="577215" cy="131445"/>
            <a:chOff x="659516" y="3092132"/>
            <a:chExt cx="577215" cy="131445"/>
          </a:xfrm>
        </p:grpSpPr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59516" y="3092132"/>
              <a:ext cx="458370" cy="13100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38655" y="3098063"/>
              <a:ext cx="97905" cy="124599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310728" y="3095091"/>
            <a:ext cx="312991" cy="130543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1697888" y="3095091"/>
            <a:ext cx="708025" cy="130810"/>
            <a:chOff x="1697888" y="3095091"/>
            <a:chExt cx="708025" cy="130810"/>
          </a:xfrm>
        </p:grpSpPr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97888" y="3098063"/>
              <a:ext cx="344157" cy="12506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065782" y="3095091"/>
              <a:ext cx="339699" cy="130543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62482" y="3317608"/>
            <a:ext cx="347118" cy="130530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1086726" y="3305733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111" y="15189"/>
                </a:moveTo>
                <a:lnTo>
                  <a:pt x="0" y="15189"/>
                </a:lnTo>
                <a:lnTo>
                  <a:pt x="0" y="41859"/>
                </a:lnTo>
                <a:lnTo>
                  <a:pt x="0" y="139649"/>
                </a:lnTo>
                <a:lnTo>
                  <a:pt x="29679" y="139649"/>
                </a:lnTo>
                <a:lnTo>
                  <a:pt x="29679" y="41859"/>
                </a:lnTo>
                <a:lnTo>
                  <a:pt x="80111" y="41859"/>
                </a:lnTo>
                <a:lnTo>
                  <a:pt x="80111" y="15189"/>
                </a:lnTo>
                <a:close/>
              </a:path>
              <a:path w="572769" h="154304">
                <a:moveTo>
                  <a:pt x="195821" y="56375"/>
                </a:moveTo>
                <a:lnTo>
                  <a:pt x="193268" y="41541"/>
                </a:lnTo>
                <a:lnTo>
                  <a:pt x="192963" y="39725"/>
                </a:lnTo>
                <a:lnTo>
                  <a:pt x="184251" y="26568"/>
                </a:lnTo>
                <a:lnTo>
                  <a:pt x="169456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88" y="72694"/>
                </a:lnTo>
                <a:lnTo>
                  <a:pt x="127584" y="72694"/>
                </a:lnTo>
                <a:lnTo>
                  <a:pt x="127584" y="41541"/>
                </a:lnTo>
                <a:lnTo>
                  <a:pt x="157988" y="41541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48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84" y="139446"/>
                </a:lnTo>
                <a:lnTo>
                  <a:pt x="127584" y="99390"/>
                </a:lnTo>
                <a:lnTo>
                  <a:pt x="154279" y="99390"/>
                </a:lnTo>
                <a:lnTo>
                  <a:pt x="171881" y="95859"/>
                </a:lnTo>
                <a:lnTo>
                  <a:pt x="184924" y="86372"/>
                </a:lnTo>
                <a:lnTo>
                  <a:pt x="192989" y="72694"/>
                </a:lnTo>
                <a:lnTo>
                  <a:pt x="195821" y="56375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89" y="0"/>
                </a:lnTo>
                <a:lnTo>
                  <a:pt x="210654" y="154279"/>
                </a:lnTo>
                <a:lnTo>
                  <a:pt x="231419" y="154279"/>
                </a:lnTo>
                <a:lnTo>
                  <a:pt x="290753" y="0"/>
                </a:lnTo>
                <a:close/>
              </a:path>
              <a:path w="572769" h="154304">
                <a:moveTo>
                  <a:pt x="453936" y="139446"/>
                </a:moveTo>
                <a:lnTo>
                  <a:pt x="439102" y="14833"/>
                </a:lnTo>
                <a:lnTo>
                  <a:pt x="409435" y="14833"/>
                </a:lnTo>
                <a:lnTo>
                  <a:pt x="379768" y="89001"/>
                </a:lnTo>
                <a:lnTo>
                  <a:pt x="350088" y="14833"/>
                </a:lnTo>
                <a:lnTo>
                  <a:pt x="320433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65" y="139446"/>
                </a:lnTo>
                <a:lnTo>
                  <a:pt x="388658" y="139446"/>
                </a:lnTo>
                <a:lnTo>
                  <a:pt x="415366" y="68237"/>
                </a:lnTo>
                <a:lnTo>
                  <a:pt x="424268" y="139446"/>
                </a:lnTo>
                <a:lnTo>
                  <a:pt x="453936" y="139446"/>
                </a:lnTo>
                <a:close/>
              </a:path>
              <a:path w="572769" h="154304">
                <a:moveTo>
                  <a:pt x="572604" y="112737"/>
                </a:moveTo>
                <a:lnTo>
                  <a:pt x="531075" y="112737"/>
                </a:lnTo>
                <a:lnTo>
                  <a:pt x="546176" y="96774"/>
                </a:lnTo>
                <a:lnTo>
                  <a:pt x="557352" y="82270"/>
                </a:lnTo>
                <a:lnTo>
                  <a:pt x="564286" y="68922"/>
                </a:lnTo>
                <a:lnTo>
                  <a:pt x="566674" y="56375"/>
                </a:lnTo>
                <a:lnTo>
                  <a:pt x="563168" y="37299"/>
                </a:lnTo>
                <a:lnTo>
                  <a:pt x="553275" y="23355"/>
                </a:lnTo>
                <a:lnTo>
                  <a:pt x="537883" y="14795"/>
                </a:lnTo>
                <a:lnTo>
                  <a:pt x="517906" y="11874"/>
                </a:lnTo>
                <a:lnTo>
                  <a:pt x="498843" y="15417"/>
                </a:lnTo>
                <a:lnTo>
                  <a:pt x="484657" y="25019"/>
                </a:lnTo>
                <a:lnTo>
                  <a:pt x="475551" y="39179"/>
                </a:lnTo>
                <a:lnTo>
                  <a:pt x="471728" y="56375"/>
                </a:lnTo>
                <a:lnTo>
                  <a:pt x="500468" y="59347"/>
                </a:lnTo>
                <a:lnTo>
                  <a:pt x="502348" y="49847"/>
                </a:lnTo>
                <a:lnTo>
                  <a:pt x="506628" y="43395"/>
                </a:lnTo>
                <a:lnTo>
                  <a:pt x="512521" y="39738"/>
                </a:lnTo>
                <a:lnTo>
                  <a:pt x="519201" y="38569"/>
                </a:lnTo>
                <a:lnTo>
                  <a:pt x="528840" y="38569"/>
                </a:lnTo>
                <a:lnTo>
                  <a:pt x="537006" y="44500"/>
                </a:lnTo>
                <a:lnTo>
                  <a:pt x="537006" y="56375"/>
                </a:lnTo>
                <a:lnTo>
                  <a:pt x="468769" y="139446"/>
                </a:lnTo>
                <a:lnTo>
                  <a:pt x="572604" y="139446"/>
                </a:lnTo>
                <a:lnTo>
                  <a:pt x="572604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object 6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62482" y="3540112"/>
            <a:ext cx="373816" cy="130543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1104531" y="3540112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84"/>
                </a:moveTo>
                <a:lnTo>
                  <a:pt x="83070" y="62306"/>
                </a:lnTo>
                <a:lnTo>
                  <a:pt x="124612" y="2971"/>
                </a:lnTo>
                <a:lnTo>
                  <a:pt x="90297" y="2971"/>
                </a:lnTo>
                <a:lnTo>
                  <a:pt x="63792" y="42278"/>
                </a:lnTo>
                <a:lnTo>
                  <a:pt x="37274" y="2971"/>
                </a:lnTo>
                <a:lnTo>
                  <a:pt x="2971" y="2971"/>
                </a:lnTo>
                <a:lnTo>
                  <a:pt x="44500" y="62306"/>
                </a:lnTo>
                <a:lnTo>
                  <a:pt x="0" y="127584"/>
                </a:lnTo>
                <a:lnTo>
                  <a:pt x="35598" y="127584"/>
                </a:lnTo>
                <a:lnTo>
                  <a:pt x="63792" y="84747"/>
                </a:lnTo>
                <a:lnTo>
                  <a:pt x="91973" y="127584"/>
                </a:lnTo>
                <a:lnTo>
                  <a:pt x="127571" y="127584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69" y="2971"/>
                </a:lnTo>
                <a:lnTo>
                  <a:pt x="163169" y="91262"/>
                </a:lnTo>
                <a:lnTo>
                  <a:pt x="162064" y="96824"/>
                </a:lnTo>
                <a:lnTo>
                  <a:pt x="152793" y="102768"/>
                </a:lnTo>
                <a:lnTo>
                  <a:pt x="145186" y="102946"/>
                </a:lnTo>
                <a:lnTo>
                  <a:pt x="139433" y="102387"/>
                </a:lnTo>
                <a:lnTo>
                  <a:pt x="139433" y="129057"/>
                </a:lnTo>
                <a:lnTo>
                  <a:pt x="146697" y="129806"/>
                </a:lnTo>
                <a:lnTo>
                  <a:pt x="153530" y="129946"/>
                </a:lnTo>
                <a:lnTo>
                  <a:pt x="160096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84"/>
                </a:lnTo>
                <a:lnTo>
                  <a:pt x="258114" y="127584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70"/>
                </a:lnTo>
                <a:lnTo>
                  <a:pt x="355574" y="100825"/>
                </a:lnTo>
                <a:lnTo>
                  <a:pt x="341185" y="103847"/>
                </a:lnTo>
                <a:lnTo>
                  <a:pt x="326783" y="100825"/>
                </a:lnTo>
                <a:lnTo>
                  <a:pt x="314985" y="92570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66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66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88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88" y="125412"/>
                </a:lnTo>
                <a:lnTo>
                  <a:pt x="341185" y="130543"/>
                </a:lnTo>
                <a:lnTo>
                  <a:pt x="367182" y="125412"/>
                </a:lnTo>
                <a:lnTo>
                  <a:pt x="388391" y="111404"/>
                </a:lnTo>
                <a:lnTo>
                  <a:pt x="393598" y="103847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29730"/>
                </a:moveTo>
                <a:lnTo>
                  <a:pt x="424256" y="29730"/>
                </a:lnTo>
                <a:lnTo>
                  <a:pt x="424256" y="127520"/>
                </a:lnTo>
                <a:lnTo>
                  <a:pt x="453923" y="127520"/>
                </a:lnTo>
                <a:lnTo>
                  <a:pt x="453923" y="2973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28787" y="3540112"/>
            <a:ext cx="433705" cy="151765"/>
          </a:xfrm>
          <a:custGeom>
            <a:avLst/>
            <a:gdLst/>
            <a:ahLst/>
            <a:cxnLst/>
            <a:rect l="l" t="t" r="r" b="b"/>
            <a:pathLst>
              <a:path w="433705" h="151764">
                <a:moveTo>
                  <a:pt x="106807" y="3060"/>
                </a:moveTo>
                <a:lnTo>
                  <a:pt x="0" y="3060"/>
                </a:lnTo>
                <a:lnTo>
                  <a:pt x="0" y="29730"/>
                </a:lnTo>
                <a:lnTo>
                  <a:pt x="77139" y="29730"/>
                </a:lnTo>
                <a:lnTo>
                  <a:pt x="77139" y="127520"/>
                </a:lnTo>
                <a:lnTo>
                  <a:pt x="106807" y="127520"/>
                </a:lnTo>
                <a:lnTo>
                  <a:pt x="106807" y="29730"/>
                </a:lnTo>
                <a:lnTo>
                  <a:pt x="106807" y="3060"/>
                </a:lnTo>
                <a:close/>
              </a:path>
              <a:path w="433705" h="151764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70"/>
                </a:lnTo>
                <a:lnTo>
                  <a:pt x="204266" y="100825"/>
                </a:lnTo>
                <a:lnTo>
                  <a:pt x="189877" y="103847"/>
                </a:lnTo>
                <a:lnTo>
                  <a:pt x="175475" y="100825"/>
                </a:lnTo>
                <a:lnTo>
                  <a:pt x="163677" y="92570"/>
                </a:lnTo>
                <a:lnTo>
                  <a:pt x="155714" y="80302"/>
                </a:lnTo>
                <a:lnTo>
                  <a:pt x="152793" y="65278"/>
                </a:lnTo>
                <a:lnTo>
                  <a:pt x="155714" y="50266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66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80" y="5143"/>
                </a:lnTo>
                <a:lnTo>
                  <a:pt x="142659" y="19151"/>
                </a:lnTo>
                <a:lnTo>
                  <a:pt x="128358" y="39903"/>
                </a:lnTo>
                <a:lnTo>
                  <a:pt x="123126" y="65278"/>
                </a:lnTo>
                <a:lnTo>
                  <a:pt x="128358" y="90652"/>
                </a:lnTo>
                <a:lnTo>
                  <a:pt x="142659" y="111404"/>
                </a:lnTo>
                <a:lnTo>
                  <a:pt x="163880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47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433705" h="151764">
                <a:moveTo>
                  <a:pt x="379742" y="127584"/>
                </a:moveTo>
                <a:lnTo>
                  <a:pt x="329311" y="62306"/>
                </a:lnTo>
                <a:lnTo>
                  <a:pt x="376783" y="2971"/>
                </a:lnTo>
                <a:lnTo>
                  <a:pt x="341185" y="2971"/>
                </a:lnTo>
                <a:lnTo>
                  <a:pt x="302615" y="50444"/>
                </a:lnTo>
                <a:lnTo>
                  <a:pt x="302615" y="2971"/>
                </a:lnTo>
                <a:lnTo>
                  <a:pt x="272948" y="2971"/>
                </a:lnTo>
                <a:lnTo>
                  <a:pt x="272948" y="127584"/>
                </a:lnTo>
                <a:lnTo>
                  <a:pt x="302615" y="127584"/>
                </a:lnTo>
                <a:lnTo>
                  <a:pt x="302615" y="74180"/>
                </a:lnTo>
                <a:lnTo>
                  <a:pt x="344144" y="127584"/>
                </a:lnTo>
                <a:lnTo>
                  <a:pt x="379742" y="127584"/>
                </a:lnTo>
                <a:close/>
              </a:path>
              <a:path w="433705" h="151764">
                <a:moveTo>
                  <a:pt x="433158" y="100876"/>
                </a:moveTo>
                <a:lnTo>
                  <a:pt x="400519" y="100876"/>
                </a:lnTo>
                <a:lnTo>
                  <a:pt x="388645" y="151307"/>
                </a:lnTo>
                <a:lnTo>
                  <a:pt x="409422" y="151307"/>
                </a:lnTo>
                <a:lnTo>
                  <a:pt x="433158" y="100876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object 7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036114" y="3540112"/>
            <a:ext cx="376783" cy="130543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2490038" y="3540112"/>
            <a:ext cx="1089025" cy="130810"/>
            <a:chOff x="2490038" y="3540112"/>
            <a:chExt cx="1089025" cy="130810"/>
          </a:xfrm>
        </p:grpSpPr>
        <p:pic>
          <p:nvPicPr>
            <p:cNvPr id="72" name="object 7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490038" y="3540112"/>
              <a:ext cx="378269" cy="130543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2892031" y="3540112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709" y="2971"/>
                  </a:moveTo>
                  <a:lnTo>
                    <a:pt x="86042" y="2971"/>
                  </a:lnTo>
                  <a:lnTo>
                    <a:pt x="29679" y="80111"/>
                  </a:lnTo>
                  <a:lnTo>
                    <a:pt x="29679" y="2971"/>
                  </a:lnTo>
                  <a:lnTo>
                    <a:pt x="0" y="2971"/>
                  </a:lnTo>
                  <a:lnTo>
                    <a:pt x="0" y="127584"/>
                  </a:lnTo>
                  <a:lnTo>
                    <a:pt x="29679" y="127584"/>
                  </a:lnTo>
                  <a:lnTo>
                    <a:pt x="86042" y="50444"/>
                  </a:lnTo>
                  <a:lnTo>
                    <a:pt x="86042" y="127584"/>
                  </a:lnTo>
                  <a:lnTo>
                    <a:pt x="115709" y="127584"/>
                  </a:lnTo>
                  <a:lnTo>
                    <a:pt x="115709" y="2971"/>
                  </a:lnTo>
                  <a:close/>
                </a:path>
                <a:path w="568325" h="130810">
                  <a:moveTo>
                    <a:pt x="243281" y="65278"/>
                  </a:moveTo>
                  <a:lnTo>
                    <a:pt x="237909" y="39903"/>
                  </a:lnTo>
                  <a:lnTo>
                    <a:pt x="223278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58" y="3810"/>
                  </a:lnTo>
                  <a:lnTo>
                    <a:pt x="142532" y="8458"/>
                  </a:lnTo>
                  <a:lnTo>
                    <a:pt x="133515" y="14846"/>
                  </a:lnTo>
                  <a:lnTo>
                    <a:pt x="145008" y="41173"/>
                  </a:lnTo>
                  <a:lnTo>
                    <a:pt x="150952" y="35166"/>
                  </a:lnTo>
                  <a:lnTo>
                    <a:pt x="158076" y="30607"/>
                  </a:lnTo>
                  <a:lnTo>
                    <a:pt x="166166" y="27724"/>
                  </a:lnTo>
                  <a:lnTo>
                    <a:pt x="175044" y="26708"/>
                  </a:lnTo>
                  <a:lnTo>
                    <a:pt x="187350" y="28702"/>
                  </a:lnTo>
                  <a:lnTo>
                    <a:pt x="197993" y="34226"/>
                  </a:lnTo>
                  <a:lnTo>
                    <a:pt x="206336" y="42672"/>
                  </a:lnTo>
                  <a:lnTo>
                    <a:pt x="211759" y="53403"/>
                  </a:lnTo>
                  <a:lnTo>
                    <a:pt x="163182" y="53403"/>
                  </a:lnTo>
                  <a:lnTo>
                    <a:pt x="163182" y="77139"/>
                  </a:lnTo>
                  <a:lnTo>
                    <a:pt x="211759" y="77139"/>
                  </a:lnTo>
                  <a:lnTo>
                    <a:pt x="206336" y="87896"/>
                  </a:lnTo>
                  <a:lnTo>
                    <a:pt x="197993" y="96342"/>
                  </a:lnTo>
                  <a:lnTo>
                    <a:pt x="187350" y="101866"/>
                  </a:lnTo>
                  <a:lnTo>
                    <a:pt x="175044" y="103847"/>
                  </a:lnTo>
                  <a:lnTo>
                    <a:pt x="166166" y="102819"/>
                  </a:lnTo>
                  <a:lnTo>
                    <a:pt x="158076" y="99885"/>
                  </a:lnTo>
                  <a:lnTo>
                    <a:pt x="150952" y="95326"/>
                  </a:lnTo>
                  <a:lnTo>
                    <a:pt x="145008" y="89382"/>
                  </a:lnTo>
                  <a:lnTo>
                    <a:pt x="133515" y="115531"/>
                  </a:lnTo>
                  <a:lnTo>
                    <a:pt x="142532" y="121945"/>
                  </a:lnTo>
                  <a:lnTo>
                    <a:pt x="152958" y="126657"/>
                  </a:lnTo>
                  <a:lnTo>
                    <a:pt x="164033" y="129565"/>
                  </a:lnTo>
                  <a:lnTo>
                    <a:pt x="175044" y="130543"/>
                  </a:lnTo>
                  <a:lnTo>
                    <a:pt x="201574" y="125412"/>
                  </a:lnTo>
                  <a:lnTo>
                    <a:pt x="223278" y="111404"/>
                  </a:lnTo>
                  <a:lnTo>
                    <a:pt x="237909" y="90652"/>
                  </a:lnTo>
                  <a:lnTo>
                    <a:pt x="243281" y="65278"/>
                  </a:lnTo>
                  <a:close/>
                </a:path>
                <a:path w="568325" h="130810">
                  <a:moveTo>
                    <a:pt x="364909" y="14846"/>
                  </a:moveTo>
                  <a:lnTo>
                    <a:pt x="355892" y="8458"/>
                  </a:lnTo>
                  <a:lnTo>
                    <a:pt x="345465" y="3810"/>
                  </a:lnTo>
                  <a:lnTo>
                    <a:pt x="334391" y="965"/>
                  </a:lnTo>
                  <a:lnTo>
                    <a:pt x="323392" y="0"/>
                  </a:lnTo>
                  <a:lnTo>
                    <a:pt x="296837" y="5143"/>
                  </a:lnTo>
                  <a:lnTo>
                    <a:pt x="275145" y="19151"/>
                  </a:lnTo>
                  <a:lnTo>
                    <a:pt x="260502" y="39903"/>
                  </a:lnTo>
                  <a:lnTo>
                    <a:pt x="255143" y="65278"/>
                  </a:lnTo>
                  <a:lnTo>
                    <a:pt x="260502" y="90652"/>
                  </a:lnTo>
                  <a:lnTo>
                    <a:pt x="275145" y="111404"/>
                  </a:lnTo>
                  <a:lnTo>
                    <a:pt x="296837" y="125412"/>
                  </a:lnTo>
                  <a:lnTo>
                    <a:pt x="323392" y="130543"/>
                  </a:lnTo>
                  <a:lnTo>
                    <a:pt x="334391" y="129565"/>
                  </a:lnTo>
                  <a:lnTo>
                    <a:pt x="345465" y="126657"/>
                  </a:lnTo>
                  <a:lnTo>
                    <a:pt x="355892" y="121945"/>
                  </a:lnTo>
                  <a:lnTo>
                    <a:pt x="364909" y="115531"/>
                  </a:lnTo>
                  <a:lnTo>
                    <a:pt x="353428" y="89382"/>
                  </a:lnTo>
                  <a:lnTo>
                    <a:pt x="347472" y="95326"/>
                  </a:lnTo>
                  <a:lnTo>
                    <a:pt x="340347" y="99885"/>
                  </a:lnTo>
                  <a:lnTo>
                    <a:pt x="332244" y="102819"/>
                  </a:lnTo>
                  <a:lnTo>
                    <a:pt x="323392" y="103847"/>
                  </a:lnTo>
                  <a:lnTo>
                    <a:pt x="308356" y="100825"/>
                  </a:lnTo>
                  <a:lnTo>
                    <a:pt x="296100" y="92570"/>
                  </a:lnTo>
                  <a:lnTo>
                    <a:pt x="287845" y="80302"/>
                  </a:lnTo>
                  <a:lnTo>
                    <a:pt x="284822" y="65278"/>
                  </a:lnTo>
                  <a:lnTo>
                    <a:pt x="287845" y="50266"/>
                  </a:lnTo>
                  <a:lnTo>
                    <a:pt x="296100" y="37998"/>
                  </a:lnTo>
                  <a:lnTo>
                    <a:pt x="308356" y="29743"/>
                  </a:lnTo>
                  <a:lnTo>
                    <a:pt x="323392" y="26708"/>
                  </a:lnTo>
                  <a:lnTo>
                    <a:pt x="332244" y="27724"/>
                  </a:lnTo>
                  <a:lnTo>
                    <a:pt x="340347" y="30607"/>
                  </a:lnTo>
                  <a:lnTo>
                    <a:pt x="347472" y="35166"/>
                  </a:lnTo>
                  <a:lnTo>
                    <a:pt x="353428" y="41173"/>
                  </a:lnTo>
                  <a:lnTo>
                    <a:pt x="364909" y="14846"/>
                  </a:lnTo>
                  <a:close/>
                </a:path>
                <a:path w="568325" h="130810">
                  <a:moveTo>
                    <a:pt x="470242" y="3060"/>
                  </a:moveTo>
                  <a:lnTo>
                    <a:pt x="375310" y="3060"/>
                  </a:lnTo>
                  <a:lnTo>
                    <a:pt x="375310" y="29730"/>
                  </a:lnTo>
                  <a:lnTo>
                    <a:pt x="407924" y="29730"/>
                  </a:lnTo>
                  <a:lnTo>
                    <a:pt x="407924" y="127520"/>
                  </a:lnTo>
                  <a:lnTo>
                    <a:pt x="437616" y="127520"/>
                  </a:lnTo>
                  <a:lnTo>
                    <a:pt x="437616" y="29730"/>
                  </a:lnTo>
                  <a:lnTo>
                    <a:pt x="470242" y="29730"/>
                  </a:lnTo>
                  <a:lnTo>
                    <a:pt x="470242" y="3060"/>
                  </a:lnTo>
                  <a:close/>
                </a:path>
                <a:path w="568325" h="130810">
                  <a:moveTo>
                    <a:pt x="568147" y="2971"/>
                  </a:moveTo>
                  <a:lnTo>
                    <a:pt x="488048" y="2971"/>
                  </a:lnTo>
                  <a:lnTo>
                    <a:pt x="488048" y="127584"/>
                  </a:lnTo>
                  <a:lnTo>
                    <a:pt x="568147" y="127584"/>
                  </a:lnTo>
                  <a:lnTo>
                    <a:pt x="568147" y="100876"/>
                  </a:lnTo>
                  <a:lnTo>
                    <a:pt x="517715" y="100876"/>
                  </a:lnTo>
                  <a:lnTo>
                    <a:pt x="517715" y="78625"/>
                  </a:lnTo>
                  <a:lnTo>
                    <a:pt x="559244" y="78625"/>
                  </a:lnTo>
                  <a:lnTo>
                    <a:pt x="559244" y="51917"/>
                  </a:lnTo>
                  <a:lnTo>
                    <a:pt x="517715" y="51917"/>
                  </a:lnTo>
                  <a:lnTo>
                    <a:pt x="517715" y="29667"/>
                  </a:lnTo>
                  <a:lnTo>
                    <a:pt x="568147" y="29667"/>
                  </a:lnTo>
                  <a:lnTo>
                    <a:pt x="568147" y="297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480942" y="3543084"/>
              <a:ext cx="97904" cy="124612"/>
            </a:xfrm>
            <a:prstGeom prst="rect">
              <a:avLst/>
            </a:prstGeom>
          </p:spPr>
        </p:pic>
      </p:grpSp>
      <p:sp>
        <p:nvSpPr>
          <p:cNvPr id="75" name="object 75"/>
          <p:cNvSpPr/>
          <p:nvPr/>
        </p:nvSpPr>
        <p:spPr>
          <a:xfrm>
            <a:off x="9329432" y="1523732"/>
            <a:ext cx="527050" cy="335280"/>
          </a:xfrm>
          <a:custGeom>
            <a:avLst/>
            <a:gdLst/>
            <a:ahLst/>
            <a:cxnLst/>
            <a:rect l="l" t="t" r="r" b="b"/>
            <a:pathLst>
              <a:path w="527050" h="335280">
                <a:moveTo>
                  <a:pt x="82659" y="213475"/>
                </a:moveTo>
                <a:lnTo>
                  <a:pt x="82286" y="217107"/>
                </a:lnTo>
                <a:lnTo>
                  <a:pt x="82367" y="229032"/>
                </a:lnTo>
                <a:lnTo>
                  <a:pt x="82703" y="232891"/>
                </a:lnTo>
                <a:lnTo>
                  <a:pt x="82753" y="233465"/>
                </a:lnTo>
                <a:lnTo>
                  <a:pt x="94479" y="274506"/>
                </a:lnTo>
                <a:lnTo>
                  <a:pt x="120816" y="306855"/>
                </a:lnTo>
                <a:lnTo>
                  <a:pt x="160125" y="327769"/>
                </a:lnTo>
                <a:lnTo>
                  <a:pt x="210972" y="335230"/>
                </a:lnTo>
                <a:lnTo>
                  <a:pt x="227755" y="334544"/>
                </a:lnTo>
                <a:lnTo>
                  <a:pt x="278472" y="324739"/>
                </a:lnTo>
                <a:lnTo>
                  <a:pt x="320364" y="308141"/>
                </a:lnTo>
                <a:lnTo>
                  <a:pt x="200875" y="308141"/>
                </a:lnTo>
                <a:lnTo>
                  <a:pt x="187636" y="307650"/>
                </a:lnTo>
                <a:lnTo>
                  <a:pt x="128578" y="289670"/>
                </a:lnTo>
                <a:lnTo>
                  <a:pt x="95362" y="255611"/>
                </a:lnTo>
                <a:lnTo>
                  <a:pt x="83105" y="219393"/>
                </a:lnTo>
                <a:lnTo>
                  <a:pt x="82659" y="213475"/>
                </a:lnTo>
                <a:close/>
              </a:path>
              <a:path w="527050" h="335280">
                <a:moveTo>
                  <a:pt x="343827" y="295669"/>
                </a:moveTo>
                <a:lnTo>
                  <a:pt x="271894" y="295669"/>
                </a:lnTo>
                <a:lnTo>
                  <a:pt x="254180" y="301004"/>
                </a:lnTo>
                <a:lnTo>
                  <a:pt x="236370" y="304915"/>
                </a:lnTo>
                <a:lnTo>
                  <a:pt x="218567" y="307321"/>
                </a:lnTo>
                <a:lnTo>
                  <a:pt x="200875" y="308141"/>
                </a:lnTo>
                <a:lnTo>
                  <a:pt x="320364" y="308141"/>
                </a:lnTo>
                <a:lnTo>
                  <a:pt x="328002" y="304460"/>
                </a:lnTo>
                <a:lnTo>
                  <a:pt x="343827" y="295669"/>
                </a:lnTo>
                <a:close/>
              </a:path>
              <a:path w="527050" h="335280">
                <a:moveTo>
                  <a:pt x="124790" y="212700"/>
                </a:moveTo>
                <a:lnTo>
                  <a:pt x="95681" y="212700"/>
                </a:lnTo>
                <a:lnTo>
                  <a:pt x="96601" y="219393"/>
                </a:lnTo>
                <a:lnTo>
                  <a:pt x="96676" y="219939"/>
                </a:lnTo>
                <a:lnTo>
                  <a:pt x="96735" y="220371"/>
                </a:lnTo>
                <a:lnTo>
                  <a:pt x="120015" y="264288"/>
                </a:lnTo>
                <a:lnTo>
                  <a:pt x="160889" y="290777"/>
                </a:lnTo>
                <a:lnTo>
                  <a:pt x="171615" y="293701"/>
                </a:lnTo>
                <a:lnTo>
                  <a:pt x="151257" y="277031"/>
                </a:lnTo>
                <a:lnTo>
                  <a:pt x="135675" y="255611"/>
                </a:lnTo>
                <a:lnTo>
                  <a:pt x="134389" y="252540"/>
                </a:lnTo>
                <a:lnTo>
                  <a:pt x="126288" y="232891"/>
                </a:lnTo>
                <a:lnTo>
                  <a:pt x="124847" y="213475"/>
                </a:lnTo>
                <a:lnTo>
                  <a:pt x="124790" y="212700"/>
                </a:lnTo>
                <a:close/>
              </a:path>
              <a:path w="527050" h="335280">
                <a:moveTo>
                  <a:pt x="280835" y="228258"/>
                </a:moveTo>
                <a:lnTo>
                  <a:pt x="262521" y="228258"/>
                </a:lnTo>
                <a:lnTo>
                  <a:pt x="240842" y="279261"/>
                </a:lnTo>
                <a:lnTo>
                  <a:pt x="259156" y="279261"/>
                </a:lnTo>
                <a:lnTo>
                  <a:pt x="280835" y="228258"/>
                </a:lnTo>
                <a:close/>
              </a:path>
              <a:path w="527050" h="335280">
                <a:moveTo>
                  <a:pt x="371741" y="212002"/>
                </a:moveTo>
                <a:lnTo>
                  <a:pt x="315683" y="212002"/>
                </a:lnTo>
                <a:lnTo>
                  <a:pt x="287096" y="279261"/>
                </a:lnTo>
                <a:lnTo>
                  <a:pt x="343153" y="279261"/>
                </a:lnTo>
                <a:lnTo>
                  <a:pt x="350062" y="263017"/>
                </a:lnTo>
                <a:lnTo>
                  <a:pt x="312318" y="263017"/>
                </a:lnTo>
                <a:lnTo>
                  <a:pt x="316763" y="252540"/>
                </a:lnTo>
                <a:lnTo>
                  <a:pt x="350304" y="252540"/>
                </a:lnTo>
                <a:lnTo>
                  <a:pt x="356146" y="238811"/>
                </a:lnTo>
                <a:lnTo>
                  <a:pt x="322592" y="238811"/>
                </a:lnTo>
                <a:lnTo>
                  <a:pt x="327075" y="228258"/>
                </a:lnTo>
                <a:lnTo>
                  <a:pt x="364832" y="228258"/>
                </a:lnTo>
                <a:lnTo>
                  <a:pt x="371741" y="212002"/>
                </a:lnTo>
                <a:close/>
              </a:path>
              <a:path w="527050" h="335280">
                <a:moveTo>
                  <a:pt x="431812" y="212002"/>
                </a:moveTo>
                <a:lnTo>
                  <a:pt x="383514" y="212002"/>
                </a:lnTo>
                <a:lnTo>
                  <a:pt x="377774" y="217107"/>
                </a:lnTo>
                <a:lnTo>
                  <a:pt x="351370" y="279261"/>
                </a:lnTo>
                <a:lnTo>
                  <a:pt x="369684" y="279261"/>
                </a:lnTo>
                <a:lnTo>
                  <a:pt x="376593" y="263017"/>
                </a:lnTo>
                <a:lnTo>
                  <a:pt x="421143" y="263017"/>
                </a:lnTo>
                <a:lnTo>
                  <a:pt x="426937" y="249365"/>
                </a:lnTo>
                <a:lnTo>
                  <a:pt x="382397" y="249365"/>
                </a:lnTo>
                <a:lnTo>
                  <a:pt x="390334" y="230594"/>
                </a:lnTo>
                <a:lnTo>
                  <a:pt x="391020" y="229032"/>
                </a:lnTo>
                <a:lnTo>
                  <a:pt x="392137" y="228258"/>
                </a:lnTo>
                <a:lnTo>
                  <a:pt x="435896" y="228258"/>
                </a:lnTo>
                <a:lnTo>
                  <a:pt x="438099" y="223025"/>
                </a:lnTo>
                <a:lnTo>
                  <a:pt x="438175" y="219393"/>
                </a:lnTo>
                <a:lnTo>
                  <a:pt x="434809" y="213475"/>
                </a:lnTo>
                <a:lnTo>
                  <a:pt x="431812" y="212002"/>
                </a:lnTo>
                <a:close/>
              </a:path>
              <a:path w="527050" h="335280">
                <a:moveTo>
                  <a:pt x="421143" y="263017"/>
                </a:moveTo>
                <a:lnTo>
                  <a:pt x="402856" y="263017"/>
                </a:lnTo>
                <a:lnTo>
                  <a:pt x="395935" y="279261"/>
                </a:lnTo>
                <a:lnTo>
                  <a:pt x="414248" y="279261"/>
                </a:lnTo>
                <a:lnTo>
                  <a:pt x="421143" y="263017"/>
                </a:lnTo>
                <a:close/>
              </a:path>
              <a:path w="527050" h="335280">
                <a:moveTo>
                  <a:pt x="469658" y="212002"/>
                </a:moveTo>
                <a:lnTo>
                  <a:pt x="454139" y="212002"/>
                </a:lnTo>
                <a:lnTo>
                  <a:pt x="425564" y="279261"/>
                </a:lnTo>
                <a:lnTo>
                  <a:pt x="443865" y="279261"/>
                </a:lnTo>
                <a:lnTo>
                  <a:pt x="455168" y="252540"/>
                </a:lnTo>
                <a:lnTo>
                  <a:pt x="509514" y="252540"/>
                </a:lnTo>
                <a:lnTo>
                  <a:pt x="510070" y="251232"/>
                </a:lnTo>
                <a:lnTo>
                  <a:pt x="473671" y="251232"/>
                </a:lnTo>
                <a:lnTo>
                  <a:pt x="469809" y="213475"/>
                </a:lnTo>
                <a:lnTo>
                  <a:pt x="469730" y="212700"/>
                </a:lnTo>
                <a:lnTo>
                  <a:pt x="469658" y="212002"/>
                </a:lnTo>
                <a:close/>
              </a:path>
              <a:path w="527050" h="335280">
                <a:moveTo>
                  <a:pt x="509514" y="252540"/>
                </a:moveTo>
                <a:lnTo>
                  <a:pt x="491198" y="252540"/>
                </a:lnTo>
                <a:lnTo>
                  <a:pt x="479844" y="279261"/>
                </a:lnTo>
                <a:lnTo>
                  <a:pt x="498157" y="279261"/>
                </a:lnTo>
                <a:lnTo>
                  <a:pt x="509514" y="252540"/>
                </a:lnTo>
                <a:close/>
              </a:path>
              <a:path w="527050" h="335280">
                <a:moveTo>
                  <a:pt x="491148" y="252540"/>
                </a:moveTo>
                <a:lnTo>
                  <a:pt x="455168" y="252540"/>
                </a:lnTo>
                <a:lnTo>
                  <a:pt x="457695" y="271984"/>
                </a:lnTo>
                <a:lnTo>
                  <a:pt x="472084" y="271984"/>
                </a:lnTo>
                <a:lnTo>
                  <a:pt x="491148" y="252540"/>
                </a:lnTo>
                <a:close/>
              </a:path>
              <a:path w="527050" h="335280">
                <a:moveTo>
                  <a:pt x="526745" y="212002"/>
                </a:moveTo>
                <a:lnTo>
                  <a:pt x="509358" y="212002"/>
                </a:lnTo>
                <a:lnTo>
                  <a:pt x="473671" y="251232"/>
                </a:lnTo>
                <a:lnTo>
                  <a:pt x="510070" y="251232"/>
                </a:lnTo>
                <a:lnTo>
                  <a:pt x="526745" y="212002"/>
                </a:lnTo>
                <a:close/>
              </a:path>
              <a:path w="527050" h="335280">
                <a:moveTo>
                  <a:pt x="435896" y="228258"/>
                </a:moveTo>
                <a:lnTo>
                  <a:pt x="416839" y="228258"/>
                </a:lnTo>
                <a:lnTo>
                  <a:pt x="417258" y="229032"/>
                </a:lnTo>
                <a:lnTo>
                  <a:pt x="408647" y="249365"/>
                </a:lnTo>
                <a:lnTo>
                  <a:pt x="426937" y="249365"/>
                </a:lnTo>
                <a:lnTo>
                  <a:pt x="435896" y="228258"/>
                </a:lnTo>
                <a:close/>
              </a:path>
              <a:path w="527050" h="335280">
                <a:moveTo>
                  <a:pt x="310362" y="212002"/>
                </a:moveTo>
                <a:lnTo>
                  <a:pt x="246824" y="212002"/>
                </a:lnTo>
                <a:lnTo>
                  <a:pt x="239915" y="228258"/>
                </a:lnTo>
                <a:lnTo>
                  <a:pt x="303453" y="228258"/>
                </a:lnTo>
                <a:lnTo>
                  <a:pt x="310362" y="212002"/>
                </a:lnTo>
                <a:close/>
              </a:path>
              <a:path w="527050" h="335280">
                <a:moveTo>
                  <a:pt x="336978" y="0"/>
                </a:moveTo>
                <a:lnTo>
                  <a:pt x="291531" y="2288"/>
                </a:lnTo>
                <a:lnTo>
                  <a:pt x="246340" y="13880"/>
                </a:lnTo>
                <a:lnTo>
                  <a:pt x="204029" y="32605"/>
                </a:lnTo>
                <a:lnTo>
                  <a:pt x="167219" y="56294"/>
                </a:lnTo>
                <a:lnTo>
                  <a:pt x="138531" y="82779"/>
                </a:lnTo>
                <a:lnTo>
                  <a:pt x="182930" y="82779"/>
                </a:lnTo>
                <a:lnTo>
                  <a:pt x="220683" y="53239"/>
                </a:lnTo>
                <a:lnTo>
                  <a:pt x="267350" y="30505"/>
                </a:lnTo>
                <a:lnTo>
                  <a:pt x="318662" y="17463"/>
                </a:lnTo>
                <a:lnTo>
                  <a:pt x="393115" y="17001"/>
                </a:lnTo>
                <a:lnTo>
                  <a:pt x="380062" y="9182"/>
                </a:lnTo>
                <a:lnTo>
                  <a:pt x="336978" y="0"/>
                </a:lnTo>
                <a:close/>
              </a:path>
              <a:path w="527050" h="335280">
                <a:moveTo>
                  <a:pt x="393115" y="17001"/>
                </a:moveTo>
                <a:lnTo>
                  <a:pt x="370354" y="17001"/>
                </a:lnTo>
                <a:lnTo>
                  <a:pt x="418160" y="32004"/>
                </a:lnTo>
                <a:lnTo>
                  <a:pt x="393115" y="17001"/>
                </a:lnTo>
                <a:close/>
              </a:path>
              <a:path w="527050" h="335280">
                <a:moveTo>
                  <a:pt x="32778" y="165735"/>
                </a:moveTo>
                <a:lnTo>
                  <a:pt x="6438" y="165735"/>
                </a:lnTo>
                <a:lnTo>
                  <a:pt x="2806" y="174333"/>
                </a:lnTo>
                <a:lnTo>
                  <a:pt x="114" y="180518"/>
                </a:lnTo>
                <a:lnTo>
                  <a:pt x="0" y="185738"/>
                </a:lnTo>
                <a:lnTo>
                  <a:pt x="4940" y="194247"/>
                </a:lnTo>
                <a:lnTo>
                  <a:pt x="9258" y="196381"/>
                </a:lnTo>
                <a:lnTo>
                  <a:pt x="69202" y="196381"/>
                </a:lnTo>
                <a:lnTo>
                  <a:pt x="91670" y="173000"/>
                </a:lnTo>
                <a:lnTo>
                  <a:pt x="30276" y="173000"/>
                </a:lnTo>
                <a:lnTo>
                  <a:pt x="29921" y="172416"/>
                </a:lnTo>
                <a:lnTo>
                  <a:pt x="30352" y="171247"/>
                </a:lnTo>
                <a:lnTo>
                  <a:pt x="32778" y="165735"/>
                </a:lnTo>
                <a:close/>
              </a:path>
              <a:path w="527050" h="335280">
                <a:moveTo>
                  <a:pt x="209270" y="99594"/>
                </a:moveTo>
                <a:lnTo>
                  <a:pt x="138569" y="99594"/>
                </a:lnTo>
                <a:lnTo>
                  <a:pt x="97434" y="196381"/>
                </a:lnTo>
                <a:lnTo>
                  <a:pt x="123774" y="196381"/>
                </a:lnTo>
                <a:lnTo>
                  <a:pt x="135470" y="168695"/>
                </a:lnTo>
                <a:lnTo>
                  <a:pt x="184137" y="168695"/>
                </a:lnTo>
                <a:lnTo>
                  <a:pt x="189826" y="166548"/>
                </a:lnTo>
                <a:lnTo>
                  <a:pt x="200215" y="157938"/>
                </a:lnTo>
                <a:lnTo>
                  <a:pt x="204114" y="152743"/>
                </a:lnTo>
                <a:lnTo>
                  <a:pt x="206819" y="146381"/>
                </a:lnTo>
                <a:lnTo>
                  <a:pt x="145021" y="146381"/>
                </a:lnTo>
                <a:lnTo>
                  <a:pt x="154965" y="122987"/>
                </a:lnTo>
                <a:lnTo>
                  <a:pt x="216762" y="122987"/>
                </a:lnTo>
                <a:lnTo>
                  <a:pt x="218579" y="118784"/>
                </a:lnTo>
                <a:lnTo>
                  <a:pt x="219214" y="115951"/>
                </a:lnTo>
                <a:lnTo>
                  <a:pt x="219214" y="109144"/>
                </a:lnTo>
                <a:lnTo>
                  <a:pt x="217971" y="105982"/>
                </a:lnTo>
                <a:lnTo>
                  <a:pt x="212826" y="100851"/>
                </a:lnTo>
                <a:lnTo>
                  <a:pt x="209270" y="99594"/>
                </a:lnTo>
                <a:close/>
              </a:path>
              <a:path w="527050" h="335280">
                <a:moveTo>
                  <a:pt x="310476" y="99594"/>
                </a:moveTo>
                <a:lnTo>
                  <a:pt x="248513" y="99594"/>
                </a:lnTo>
                <a:lnTo>
                  <a:pt x="242792" y="101753"/>
                </a:lnTo>
                <a:lnTo>
                  <a:pt x="233777" y="109144"/>
                </a:lnTo>
                <a:lnTo>
                  <a:pt x="232349" y="110363"/>
                </a:lnTo>
                <a:lnTo>
                  <a:pt x="228486" y="115558"/>
                </a:lnTo>
                <a:lnTo>
                  <a:pt x="224696" y="124562"/>
                </a:lnTo>
                <a:lnTo>
                  <a:pt x="203619" y="174333"/>
                </a:lnTo>
                <a:lnTo>
                  <a:pt x="200926" y="180518"/>
                </a:lnTo>
                <a:lnTo>
                  <a:pt x="200812" y="185738"/>
                </a:lnTo>
                <a:lnTo>
                  <a:pt x="205752" y="194247"/>
                </a:lnTo>
                <a:lnTo>
                  <a:pt x="210070" y="196381"/>
                </a:lnTo>
                <a:lnTo>
                  <a:pt x="272033" y="196381"/>
                </a:lnTo>
                <a:lnTo>
                  <a:pt x="277698" y="194247"/>
                </a:lnTo>
                <a:lnTo>
                  <a:pt x="288010" y="185738"/>
                </a:lnTo>
                <a:lnTo>
                  <a:pt x="291922" y="180518"/>
                </a:lnTo>
                <a:lnTo>
                  <a:pt x="295179" y="173000"/>
                </a:lnTo>
                <a:lnTo>
                  <a:pt x="231089" y="173000"/>
                </a:lnTo>
                <a:lnTo>
                  <a:pt x="230720" y="172416"/>
                </a:lnTo>
                <a:lnTo>
                  <a:pt x="231165" y="171247"/>
                </a:lnTo>
                <a:lnTo>
                  <a:pt x="250926" y="124740"/>
                </a:lnTo>
                <a:lnTo>
                  <a:pt x="251472" y="123571"/>
                </a:lnTo>
                <a:lnTo>
                  <a:pt x="252310" y="122987"/>
                </a:lnTo>
                <a:lnTo>
                  <a:pt x="316358" y="122987"/>
                </a:lnTo>
                <a:lnTo>
                  <a:pt x="319481" y="115558"/>
                </a:lnTo>
                <a:lnTo>
                  <a:pt x="319618" y="110363"/>
                </a:lnTo>
                <a:lnTo>
                  <a:pt x="318993" y="109144"/>
                </a:lnTo>
                <a:lnTo>
                  <a:pt x="314796" y="101753"/>
                </a:lnTo>
                <a:lnTo>
                  <a:pt x="310476" y="99594"/>
                </a:lnTo>
                <a:close/>
              </a:path>
              <a:path w="527050" h="335280">
                <a:moveTo>
                  <a:pt x="415455" y="99594"/>
                </a:moveTo>
                <a:lnTo>
                  <a:pt x="342061" y="99594"/>
                </a:lnTo>
                <a:lnTo>
                  <a:pt x="300939" y="196381"/>
                </a:lnTo>
                <a:lnTo>
                  <a:pt x="327278" y="196381"/>
                </a:lnTo>
                <a:lnTo>
                  <a:pt x="340715" y="164656"/>
                </a:lnTo>
                <a:lnTo>
                  <a:pt x="389331" y="164656"/>
                </a:lnTo>
                <a:lnTo>
                  <a:pt x="413154" y="142342"/>
                </a:lnTo>
                <a:lnTo>
                  <a:pt x="350278" y="142342"/>
                </a:lnTo>
                <a:lnTo>
                  <a:pt x="358457" y="122987"/>
                </a:lnTo>
                <a:lnTo>
                  <a:pt x="421337" y="122987"/>
                </a:lnTo>
                <a:lnTo>
                  <a:pt x="424510" y="115558"/>
                </a:lnTo>
                <a:lnTo>
                  <a:pt x="424599" y="110363"/>
                </a:lnTo>
                <a:lnTo>
                  <a:pt x="419760" y="101753"/>
                </a:lnTo>
                <a:lnTo>
                  <a:pt x="415455" y="99594"/>
                </a:lnTo>
                <a:close/>
              </a:path>
              <a:path w="527050" h="335280">
                <a:moveTo>
                  <a:pt x="381190" y="164656"/>
                </a:moveTo>
                <a:lnTo>
                  <a:pt x="353491" y="164656"/>
                </a:lnTo>
                <a:lnTo>
                  <a:pt x="362635" y="196381"/>
                </a:lnTo>
                <a:lnTo>
                  <a:pt x="392874" y="196381"/>
                </a:lnTo>
                <a:lnTo>
                  <a:pt x="381190" y="164656"/>
                </a:lnTo>
                <a:close/>
              </a:path>
              <a:path w="527050" h="335280">
                <a:moveTo>
                  <a:pt x="106972" y="99594"/>
                </a:moveTo>
                <a:lnTo>
                  <a:pt x="47701" y="99594"/>
                </a:lnTo>
                <a:lnTo>
                  <a:pt x="41980" y="101753"/>
                </a:lnTo>
                <a:lnTo>
                  <a:pt x="32969" y="109144"/>
                </a:lnTo>
                <a:lnTo>
                  <a:pt x="31537" y="110363"/>
                </a:lnTo>
                <a:lnTo>
                  <a:pt x="27674" y="115558"/>
                </a:lnTo>
                <a:lnTo>
                  <a:pt x="18796" y="136691"/>
                </a:lnTo>
                <a:lnTo>
                  <a:pt x="16352" y="142342"/>
                </a:lnTo>
                <a:lnTo>
                  <a:pt x="16237" y="142609"/>
                </a:lnTo>
                <a:lnTo>
                  <a:pt x="16116" y="142888"/>
                </a:lnTo>
                <a:lnTo>
                  <a:pt x="16001" y="148108"/>
                </a:lnTo>
                <a:lnTo>
                  <a:pt x="20929" y="156617"/>
                </a:lnTo>
                <a:lnTo>
                  <a:pt x="25247" y="158750"/>
                </a:lnTo>
                <a:lnTo>
                  <a:pt x="70789" y="158750"/>
                </a:lnTo>
                <a:lnTo>
                  <a:pt x="71081" y="159335"/>
                </a:lnTo>
                <a:lnTo>
                  <a:pt x="70548" y="160490"/>
                </a:lnTo>
                <a:lnTo>
                  <a:pt x="65976" y="171247"/>
                </a:lnTo>
                <a:lnTo>
                  <a:pt x="65531" y="172416"/>
                </a:lnTo>
                <a:lnTo>
                  <a:pt x="64731" y="173000"/>
                </a:lnTo>
                <a:lnTo>
                  <a:pt x="91670" y="173000"/>
                </a:lnTo>
                <a:lnTo>
                  <a:pt x="97413" y="159335"/>
                </a:lnTo>
                <a:lnTo>
                  <a:pt x="100126" y="153099"/>
                </a:lnTo>
                <a:lnTo>
                  <a:pt x="100241" y="147879"/>
                </a:lnTo>
                <a:lnTo>
                  <a:pt x="95300" y="139370"/>
                </a:lnTo>
                <a:lnTo>
                  <a:pt x="90982" y="137237"/>
                </a:lnTo>
                <a:lnTo>
                  <a:pt x="45453" y="137237"/>
                </a:lnTo>
                <a:lnTo>
                  <a:pt x="45132" y="136691"/>
                </a:lnTo>
                <a:lnTo>
                  <a:pt x="45554" y="135497"/>
                </a:lnTo>
                <a:lnTo>
                  <a:pt x="50114" y="124740"/>
                </a:lnTo>
                <a:lnTo>
                  <a:pt x="50660" y="123571"/>
                </a:lnTo>
                <a:lnTo>
                  <a:pt x="51511" y="122987"/>
                </a:lnTo>
                <a:lnTo>
                  <a:pt x="112862" y="122987"/>
                </a:lnTo>
                <a:lnTo>
                  <a:pt x="116002" y="115558"/>
                </a:lnTo>
                <a:lnTo>
                  <a:pt x="116114" y="110363"/>
                </a:lnTo>
                <a:lnTo>
                  <a:pt x="115488" y="109144"/>
                </a:lnTo>
                <a:lnTo>
                  <a:pt x="111291" y="101753"/>
                </a:lnTo>
                <a:lnTo>
                  <a:pt x="106972" y="99594"/>
                </a:lnTo>
                <a:close/>
              </a:path>
              <a:path w="527050" h="335280">
                <a:moveTo>
                  <a:pt x="316358" y="122987"/>
                </a:moveTo>
                <a:lnTo>
                  <a:pt x="289471" y="122987"/>
                </a:lnTo>
                <a:lnTo>
                  <a:pt x="289663" y="123356"/>
                </a:lnTo>
                <a:lnTo>
                  <a:pt x="289775" y="123571"/>
                </a:lnTo>
                <a:lnTo>
                  <a:pt x="289323" y="124562"/>
                </a:lnTo>
                <a:lnTo>
                  <a:pt x="269481" y="171247"/>
                </a:lnTo>
                <a:lnTo>
                  <a:pt x="269036" y="172416"/>
                </a:lnTo>
                <a:lnTo>
                  <a:pt x="268224" y="173000"/>
                </a:lnTo>
                <a:lnTo>
                  <a:pt x="295179" y="173000"/>
                </a:lnTo>
                <a:lnTo>
                  <a:pt x="316358" y="122987"/>
                </a:lnTo>
                <a:close/>
              </a:path>
              <a:path w="527050" h="335280">
                <a:moveTo>
                  <a:pt x="216762" y="122987"/>
                </a:moveTo>
                <a:lnTo>
                  <a:pt x="189420" y="122987"/>
                </a:lnTo>
                <a:lnTo>
                  <a:pt x="189776" y="123356"/>
                </a:lnTo>
                <a:lnTo>
                  <a:pt x="189738" y="124562"/>
                </a:lnTo>
                <a:lnTo>
                  <a:pt x="189636" y="124740"/>
                </a:lnTo>
                <a:lnTo>
                  <a:pt x="181178" y="144628"/>
                </a:lnTo>
                <a:lnTo>
                  <a:pt x="180632" y="145796"/>
                </a:lnTo>
                <a:lnTo>
                  <a:pt x="179831" y="146381"/>
                </a:lnTo>
                <a:lnTo>
                  <a:pt x="206819" y="146381"/>
                </a:lnTo>
                <a:lnTo>
                  <a:pt x="216762" y="122987"/>
                </a:lnTo>
                <a:close/>
              </a:path>
              <a:path w="527050" h="335280">
                <a:moveTo>
                  <a:pt x="421337" y="122987"/>
                </a:moveTo>
                <a:lnTo>
                  <a:pt x="394436" y="122987"/>
                </a:lnTo>
                <a:lnTo>
                  <a:pt x="394636" y="123356"/>
                </a:lnTo>
                <a:lnTo>
                  <a:pt x="394754" y="123571"/>
                </a:lnTo>
                <a:lnTo>
                  <a:pt x="394301" y="124562"/>
                </a:lnTo>
                <a:lnTo>
                  <a:pt x="387489" y="140602"/>
                </a:lnTo>
                <a:lnTo>
                  <a:pt x="387045" y="141758"/>
                </a:lnTo>
                <a:lnTo>
                  <a:pt x="386245" y="142342"/>
                </a:lnTo>
                <a:lnTo>
                  <a:pt x="413154" y="142342"/>
                </a:lnTo>
                <a:lnTo>
                  <a:pt x="421337" y="122987"/>
                </a:lnTo>
                <a:close/>
              </a:path>
              <a:path w="527050" h="335280">
                <a:moveTo>
                  <a:pt x="112862" y="122987"/>
                </a:moveTo>
                <a:lnTo>
                  <a:pt x="85966" y="122987"/>
                </a:lnTo>
                <a:lnTo>
                  <a:pt x="86158" y="123356"/>
                </a:lnTo>
                <a:lnTo>
                  <a:pt x="86271" y="123571"/>
                </a:lnTo>
                <a:lnTo>
                  <a:pt x="85818" y="124562"/>
                </a:lnTo>
                <a:lnTo>
                  <a:pt x="83464" y="130252"/>
                </a:lnTo>
                <a:lnTo>
                  <a:pt x="109791" y="130252"/>
                </a:lnTo>
                <a:lnTo>
                  <a:pt x="112862" y="122987"/>
                </a:lnTo>
                <a:close/>
              </a:path>
              <a:path w="527050" h="335280">
                <a:moveTo>
                  <a:pt x="484263" y="122987"/>
                </a:moveTo>
                <a:lnTo>
                  <a:pt x="457923" y="122987"/>
                </a:lnTo>
                <a:lnTo>
                  <a:pt x="426745" y="196381"/>
                </a:lnTo>
                <a:lnTo>
                  <a:pt x="453085" y="196381"/>
                </a:lnTo>
                <a:lnTo>
                  <a:pt x="484263" y="122987"/>
                </a:lnTo>
                <a:close/>
              </a:path>
              <a:path w="527050" h="335280">
                <a:moveTo>
                  <a:pt x="526745" y="99594"/>
                </a:moveTo>
                <a:lnTo>
                  <a:pt x="435343" y="99594"/>
                </a:lnTo>
                <a:lnTo>
                  <a:pt x="425399" y="122987"/>
                </a:lnTo>
                <a:lnTo>
                  <a:pt x="516801" y="122987"/>
                </a:lnTo>
                <a:lnTo>
                  <a:pt x="526745" y="9959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1200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77433" y="1016774"/>
            <a:ext cx="833119" cy="264160"/>
            <a:chOff x="677433" y="1016774"/>
            <a:chExt cx="833119" cy="264160"/>
          </a:xfrm>
        </p:grpSpPr>
        <p:sp>
          <p:nvSpPr>
            <p:cNvPr id="4" name="object 4"/>
            <p:cNvSpPr/>
            <p:nvPr/>
          </p:nvSpPr>
          <p:spPr>
            <a:xfrm>
              <a:off x="677430" y="1016774"/>
              <a:ext cx="602615" cy="264160"/>
            </a:xfrm>
            <a:custGeom>
              <a:avLst/>
              <a:gdLst/>
              <a:ahLst/>
              <a:cxnLst/>
              <a:rect l="l" t="t" r="r" b="b"/>
              <a:pathLst>
                <a:path w="602615" h="264159">
                  <a:moveTo>
                    <a:pt x="299631" y="5448"/>
                  </a:moveTo>
                  <a:lnTo>
                    <a:pt x="239699" y="5448"/>
                  </a:lnTo>
                  <a:lnTo>
                    <a:pt x="239699" y="203568"/>
                  </a:lnTo>
                  <a:lnTo>
                    <a:pt x="179781" y="203568"/>
                  </a:lnTo>
                  <a:lnTo>
                    <a:pt x="179781" y="5448"/>
                  </a:lnTo>
                  <a:lnTo>
                    <a:pt x="119849" y="5448"/>
                  </a:lnTo>
                  <a:lnTo>
                    <a:pt x="119849" y="203568"/>
                  </a:lnTo>
                  <a:lnTo>
                    <a:pt x="59931" y="203568"/>
                  </a:lnTo>
                  <a:lnTo>
                    <a:pt x="59931" y="5448"/>
                  </a:lnTo>
                  <a:lnTo>
                    <a:pt x="0" y="5448"/>
                  </a:lnTo>
                  <a:lnTo>
                    <a:pt x="0" y="203568"/>
                  </a:lnTo>
                  <a:lnTo>
                    <a:pt x="0" y="258178"/>
                  </a:lnTo>
                  <a:lnTo>
                    <a:pt x="299631" y="258178"/>
                  </a:lnTo>
                  <a:lnTo>
                    <a:pt x="299631" y="203568"/>
                  </a:lnTo>
                  <a:lnTo>
                    <a:pt x="299631" y="5448"/>
                  </a:lnTo>
                  <a:close/>
                </a:path>
                <a:path w="602615" h="264159">
                  <a:moveTo>
                    <a:pt x="602259" y="131838"/>
                  </a:moveTo>
                  <a:lnTo>
                    <a:pt x="595388" y="90233"/>
                  </a:lnTo>
                  <a:lnTo>
                    <a:pt x="576262" y="54051"/>
                  </a:lnTo>
                  <a:lnTo>
                    <a:pt x="547077" y="25488"/>
                  </a:lnTo>
                  <a:lnTo>
                    <a:pt x="542328" y="23088"/>
                  </a:lnTo>
                  <a:lnTo>
                    <a:pt x="542328" y="131838"/>
                  </a:lnTo>
                  <a:lnTo>
                    <a:pt x="536422" y="162191"/>
                  </a:lnTo>
                  <a:lnTo>
                    <a:pt x="520331" y="186956"/>
                  </a:lnTo>
                  <a:lnTo>
                    <a:pt x="496506" y="203644"/>
                  </a:lnTo>
                  <a:lnTo>
                    <a:pt x="467423" y="209753"/>
                  </a:lnTo>
                  <a:lnTo>
                    <a:pt x="438340" y="203644"/>
                  </a:lnTo>
                  <a:lnTo>
                    <a:pt x="414515" y="186956"/>
                  </a:lnTo>
                  <a:lnTo>
                    <a:pt x="398424" y="162191"/>
                  </a:lnTo>
                  <a:lnTo>
                    <a:pt x="392518" y="131838"/>
                  </a:lnTo>
                  <a:lnTo>
                    <a:pt x="398424" y="101498"/>
                  </a:lnTo>
                  <a:lnTo>
                    <a:pt x="414515" y="76746"/>
                  </a:lnTo>
                  <a:lnTo>
                    <a:pt x="438340" y="60058"/>
                  </a:lnTo>
                  <a:lnTo>
                    <a:pt x="466915" y="54051"/>
                  </a:lnTo>
                  <a:lnTo>
                    <a:pt x="467931" y="54051"/>
                  </a:lnTo>
                  <a:lnTo>
                    <a:pt x="496506" y="60058"/>
                  </a:lnTo>
                  <a:lnTo>
                    <a:pt x="520331" y="76746"/>
                  </a:lnTo>
                  <a:lnTo>
                    <a:pt x="536422" y="101498"/>
                  </a:lnTo>
                  <a:lnTo>
                    <a:pt x="542328" y="131838"/>
                  </a:lnTo>
                  <a:lnTo>
                    <a:pt x="542328" y="23088"/>
                  </a:lnTo>
                  <a:lnTo>
                    <a:pt x="510070" y="6743"/>
                  </a:lnTo>
                  <a:lnTo>
                    <a:pt x="467423" y="0"/>
                  </a:lnTo>
                  <a:lnTo>
                    <a:pt x="424776" y="6743"/>
                  </a:lnTo>
                  <a:lnTo>
                    <a:pt x="387769" y="25488"/>
                  </a:lnTo>
                  <a:lnTo>
                    <a:pt x="358584" y="54051"/>
                  </a:lnTo>
                  <a:lnTo>
                    <a:pt x="339458" y="90233"/>
                  </a:lnTo>
                  <a:lnTo>
                    <a:pt x="332587" y="131838"/>
                  </a:lnTo>
                  <a:lnTo>
                    <a:pt x="339458" y="173456"/>
                  </a:lnTo>
                  <a:lnTo>
                    <a:pt x="358698" y="209753"/>
                  </a:lnTo>
                  <a:lnTo>
                    <a:pt x="387769" y="238213"/>
                  </a:lnTo>
                  <a:lnTo>
                    <a:pt x="424776" y="256959"/>
                  </a:lnTo>
                  <a:lnTo>
                    <a:pt x="467423" y="263690"/>
                  </a:lnTo>
                  <a:lnTo>
                    <a:pt x="510070" y="256959"/>
                  </a:lnTo>
                  <a:lnTo>
                    <a:pt x="547077" y="238213"/>
                  </a:lnTo>
                  <a:lnTo>
                    <a:pt x="576148" y="209753"/>
                  </a:lnTo>
                  <a:lnTo>
                    <a:pt x="595388" y="173456"/>
                  </a:lnTo>
                  <a:lnTo>
                    <a:pt x="602259" y="131838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2659" y="1022769"/>
              <a:ext cx="197751" cy="251701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534376" y="1022222"/>
            <a:ext cx="515620" cy="252729"/>
          </a:xfrm>
          <a:custGeom>
            <a:avLst/>
            <a:gdLst/>
            <a:ahLst/>
            <a:cxnLst/>
            <a:rect l="l" t="t" r="r" b="b"/>
            <a:pathLst>
              <a:path w="515619" h="252730">
                <a:moveTo>
                  <a:pt x="191770" y="0"/>
                </a:moveTo>
                <a:lnTo>
                  <a:pt x="0" y="0"/>
                </a:lnTo>
                <a:lnTo>
                  <a:pt x="0" y="54610"/>
                </a:lnTo>
                <a:lnTo>
                  <a:pt x="65925" y="54610"/>
                </a:lnTo>
                <a:lnTo>
                  <a:pt x="65925" y="252730"/>
                </a:lnTo>
                <a:lnTo>
                  <a:pt x="125844" y="252730"/>
                </a:lnTo>
                <a:lnTo>
                  <a:pt x="125844" y="54610"/>
                </a:lnTo>
                <a:lnTo>
                  <a:pt x="191770" y="54610"/>
                </a:lnTo>
                <a:lnTo>
                  <a:pt x="191770" y="0"/>
                </a:lnTo>
                <a:close/>
              </a:path>
              <a:path w="515619" h="252730">
                <a:moveTo>
                  <a:pt x="425475" y="168338"/>
                </a:moveTo>
                <a:lnTo>
                  <a:pt x="420598" y="141376"/>
                </a:lnTo>
                <a:lnTo>
                  <a:pt x="419709" y="136436"/>
                </a:lnTo>
                <a:lnTo>
                  <a:pt x="402107" y="110769"/>
                </a:lnTo>
                <a:lnTo>
                  <a:pt x="372224" y="93662"/>
                </a:lnTo>
                <a:lnTo>
                  <a:pt x="365556" y="92697"/>
                </a:lnTo>
                <a:lnTo>
                  <a:pt x="365556" y="169837"/>
                </a:lnTo>
                <a:lnTo>
                  <a:pt x="362191" y="183781"/>
                </a:lnTo>
                <a:lnTo>
                  <a:pt x="353326" y="192506"/>
                </a:lnTo>
                <a:lnTo>
                  <a:pt x="340741" y="197027"/>
                </a:lnTo>
                <a:lnTo>
                  <a:pt x="326224" y="198310"/>
                </a:lnTo>
                <a:lnTo>
                  <a:pt x="287655" y="198310"/>
                </a:lnTo>
                <a:lnTo>
                  <a:pt x="287655" y="141376"/>
                </a:lnTo>
                <a:lnTo>
                  <a:pt x="326224" y="141376"/>
                </a:lnTo>
                <a:lnTo>
                  <a:pt x="340741" y="143040"/>
                </a:lnTo>
                <a:lnTo>
                  <a:pt x="353326" y="148170"/>
                </a:lnTo>
                <a:lnTo>
                  <a:pt x="362191" y="157022"/>
                </a:lnTo>
                <a:lnTo>
                  <a:pt x="365556" y="169837"/>
                </a:lnTo>
                <a:lnTo>
                  <a:pt x="365556" y="92697"/>
                </a:lnTo>
                <a:lnTo>
                  <a:pt x="329603" y="87439"/>
                </a:lnTo>
                <a:lnTo>
                  <a:pt x="287655" y="87439"/>
                </a:lnTo>
                <a:lnTo>
                  <a:pt x="287655" y="546"/>
                </a:lnTo>
                <a:lnTo>
                  <a:pt x="227723" y="546"/>
                </a:lnTo>
                <a:lnTo>
                  <a:pt x="227723" y="252247"/>
                </a:lnTo>
                <a:lnTo>
                  <a:pt x="329603" y="252247"/>
                </a:lnTo>
                <a:lnTo>
                  <a:pt x="372224" y="245986"/>
                </a:lnTo>
                <a:lnTo>
                  <a:pt x="402107" y="228561"/>
                </a:lnTo>
                <a:lnTo>
                  <a:pt x="419709" y="201993"/>
                </a:lnTo>
                <a:lnTo>
                  <a:pt x="420331" y="198310"/>
                </a:lnTo>
                <a:lnTo>
                  <a:pt x="425475" y="168338"/>
                </a:lnTo>
                <a:close/>
              </a:path>
              <a:path w="515619" h="252730">
                <a:moveTo>
                  <a:pt x="515366" y="546"/>
                </a:moveTo>
                <a:lnTo>
                  <a:pt x="455447" y="546"/>
                </a:lnTo>
                <a:lnTo>
                  <a:pt x="455447" y="252247"/>
                </a:lnTo>
                <a:lnTo>
                  <a:pt x="515366" y="252247"/>
                </a:lnTo>
                <a:lnTo>
                  <a:pt x="515366" y="546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172559" y="1383830"/>
            <a:ext cx="231775" cy="146685"/>
            <a:chOff x="1172559" y="1383830"/>
            <a:chExt cx="231775" cy="14668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559" y="1383830"/>
              <a:ext cx="105505" cy="1446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889" y="1383830"/>
              <a:ext cx="102108" cy="146354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5453" y="4715688"/>
            <a:ext cx="197157" cy="19649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5453" y="4539983"/>
            <a:ext cx="482417" cy="7023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0765" y="4539081"/>
            <a:ext cx="440467" cy="8572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662619" y="1845919"/>
            <a:ext cx="1341755" cy="164465"/>
            <a:chOff x="662619" y="1845919"/>
            <a:chExt cx="1341755" cy="164465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2619" y="1845919"/>
              <a:ext cx="187016" cy="1190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3723" y="1877085"/>
              <a:ext cx="76507" cy="9067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4318" y="1878507"/>
              <a:ext cx="461886" cy="13176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8874" y="1879917"/>
              <a:ext cx="82168" cy="8639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5135" y="1879917"/>
              <a:ext cx="70840" cy="8501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55813" y="1879917"/>
              <a:ext cx="76504" cy="850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56409" y="1878507"/>
              <a:ext cx="247942" cy="10626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2078024" y="1840242"/>
            <a:ext cx="906780" cy="147955"/>
            <a:chOff x="2078024" y="1840242"/>
            <a:chExt cx="906780" cy="147955"/>
          </a:xfrm>
        </p:grpSpPr>
        <p:sp>
          <p:nvSpPr>
            <p:cNvPr id="25" name="object 25"/>
            <p:cNvSpPr/>
            <p:nvPr/>
          </p:nvSpPr>
          <p:spPr>
            <a:xfrm>
              <a:off x="2078024" y="1840242"/>
              <a:ext cx="579755" cy="147955"/>
            </a:xfrm>
            <a:custGeom>
              <a:avLst/>
              <a:gdLst/>
              <a:ahLst/>
              <a:cxnLst/>
              <a:rect l="l" t="t" r="r" b="b"/>
              <a:pathLst>
                <a:path w="579755" h="147955">
                  <a:moveTo>
                    <a:pt x="73672" y="48006"/>
                  </a:moveTo>
                  <a:lnTo>
                    <a:pt x="67538" y="43649"/>
                  </a:lnTo>
                  <a:lnTo>
                    <a:pt x="60553" y="40614"/>
                  </a:lnTo>
                  <a:lnTo>
                    <a:pt x="53047" y="38849"/>
                  </a:lnTo>
                  <a:lnTo>
                    <a:pt x="45339" y="38265"/>
                  </a:lnTo>
                  <a:lnTo>
                    <a:pt x="26365" y="41719"/>
                  </a:lnTo>
                  <a:lnTo>
                    <a:pt x="12103" y="51130"/>
                  </a:lnTo>
                  <a:lnTo>
                    <a:pt x="3111" y="65087"/>
                  </a:lnTo>
                  <a:lnTo>
                    <a:pt x="0" y="82181"/>
                  </a:lnTo>
                  <a:lnTo>
                    <a:pt x="3060" y="99288"/>
                  </a:lnTo>
                  <a:lnTo>
                    <a:pt x="11963" y="113245"/>
                  </a:lnTo>
                  <a:lnTo>
                    <a:pt x="26212" y="122656"/>
                  </a:lnTo>
                  <a:lnTo>
                    <a:pt x="45339" y="126098"/>
                  </a:lnTo>
                  <a:lnTo>
                    <a:pt x="53136" y="125476"/>
                  </a:lnTo>
                  <a:lnTo>
                    <a:pt x="60820" y="123621"/>
                  </a:lnTo>
                  <a:lnTo>
                    <a:pt x="67843" y="120573"/>
                  </a:lnTo>
                  <a:lnTo>
                    <a:pt x="73672" y="116357"/>
                  </a:lnTo>
                  <a:lnTo>
                    <a:pt x="66408" y="100418"/>
                  </a:lnTo>
                  <a:lnTo>
                    <a:pt x="61099" y="105727"/>
                  </a:lnTo>
                  <a:lnTo>
                    <a:pt x="53657" y="109105"/>
                  </a:lnTo>
                  <a:lnTo>
                    <a:pt x="45504" y="109105"/>
                  </a:lnTo>
                  <a:lnTo>
                    <a:pt x="34404" y="106972"/>
                  </a:lnTo>
                  <a:lnTo>
                    <a:pt x="25349" y="101142"/>
                  </a:lnTo>
                  <a:lnTo>
                    <a:pt x="19240" y="92519"/>
                  </a:lnTo>
                  <a:lnTo>
                    <a:pt x="17005" y="82003"/>
                  </a:lnTo>
                  <a:lnTo>
                    <a:pt x="19240" y="71704"/>
                  </a:lnTo>
                  <a:lnTo>
                    <a:pt x="25349" y="63182"/>
                  </a:lnTo>
                  <a:lnTo>
                    <a:pt x="34404" y="57404"/>
                  </a:lnTo>
                  <a:lnTo>
                    <a:pt x="45504" y="55257"/>
                  </a:lnTo>
                  <a:lnTo>
                    <a:pt x="53657" y="55257"/>
                  </a:lnTo>
                  <a:lnTo>
                    <a:pt x="61099" y="58623"/>
                  </a:lnTo>
                  <a:lnTo>
                    <a:pt x="66408" y="63766"/>
                  </a:lnTo>
                  <a:lnTo>
                    <a:pt x="73672" y="48006"/>
                  </a:lnTo>
                  <a:close/>
                </a:path>
                <a:path w="579755" h="147955">
                  <a:moveTo>
                    <a:pt x="162928" y="89446"/>
                  </a:moveTo>
                  <a:lnTo>
                    <a:pt x="162775" y="89268"/>
                  </a:lnTo>
                  <a:lnTo>
                    <a:pt x="156908" y="81826"/>
                  </a:lnTo>
                  <a:lnTo>
                    <a:pt x="148755" y="79883"/>
                  </a:lnTo>
                  <a:lnTo>
                    <a:pt x="155841" y="77216"/>
                  </a:lnTo>
                  <a:lnTo>
                    <a:pt x="158330" y="73685"/>
                  </a:lnTo>
                  <a:lnTo>
                    <a:pt x="160096" y="71196"/>
                  </a:lnTo>
                  <a:lnTo>
                    <a:pt x="160096" y="63411"/>
                  </a:lnTo>
                  <a:lnTo>
                    <a:pt x="158673" y="56680"/>
                  </a:lnTo>
                  <a:lnTo>
                    <a:pt x="158089" y="53873"/>
                  </a:lnTo>
                  <a:lnTo>
                    <a:pt x="151815" y="46367"/>
                  </a:lnTo>
                  <a:lnTo>
                    <a:pt x="145923" y="43738"/>
                  </a:lnTo>
                  <a:lnTo>
                    <a:pt x="145923" y="91567"/>
                  </a:lnTo>
                  <a:lnTo>
                    <a:pt x="145923" y="105206"/>
                  </a:lnTo>
                  <a:lnTo>
                    <a:pt x="139369" y="107683"/>
                  </a:lnTo>
                  <a:lnTo>
                    <a:pt x="109093" y="107683"/>
                  </a:lnTo>
                  <a:lnTo>
                    <a:pt x="109093" y="89268"/>
                  </a:lnTo>
                  <a:lnTo>
                    <a:pt x="139369" y="89268"/>
                  </a:lnTo>
                  <a:lnTo>
                    <a:pt x="145923" y="91567"/>
                  </a:lnTo>
                  <a:lnTo>
                    <a:pt x="145923" y="43738"/>
                  </a:lnTo>
                  <a:lnTo>
                    <a:pt x="143090" y="42468"/>
                  </a:lnTo>
                  <a:lnTo>
                    <a:pt x="143090" y="57556"/>
                  </a:lnTo>
                  <a:lnTo>
                    <a:pt x="143090" y="72440"/>
                  </a:lnTo>
                  <a:lnTo>
                    <a:pt x="136004" y="73685"/>
                  </a:lnTo>
                  <a:lnTo>
                    <a:pt x="109093" y="73685"/>
                  </a:lnTo>
                  <a:lnTo>
                    <a:pt x="109093" y="56680"/>
                  </a:lnTo>
                  <a:lnTo>
                    <a:pt x="136004" y="56680"/>
                  </a:lnTo>
                  <a:lnTo>
                    <a:pt x="143090" y="57556"/>
                  </a:lnTo>
                  <a:lnTo>
                    <a:pt x="143090" y="42468"/>
                  </a:lnTo>
                  <a:lnTo>
                    <a:pt x="140817" y="41452"/>
                  </a:lnTo>
                  <a:lnTo>
                    <a:pt x="124675" y="39674"/>
                  </a:lnTo>
                  <a:lnTo>
                    <a:pt x="92087" y="39674"/>
                  </a:lnTo>
                  <a:lnTo>
                    <a:pt x="92087" y="124688"/>
                  </a:lnTo>
                  <a:lnTo>
                    <a:pt x="128930" y="124688"/>
                  </a:lnTo>
                  <a:lnTo>
                    <a:pt x="162928" y="98475"/>
                  </a:lnTo>
                  <a:lnTo>
                    <a:pt x="162928" y="89446"/>
                  </a:lnTo>
                  <a:close/>
                </a:path>
                <a:path w="579755" h="147955">
                  <a:moveTo>
                    <a:pt x="267779" y="82181"/>
                  </a:moveTo>
                  <a:lnTo>
                    <a:pt x="264325" y="65087"/>
                  </a:lnTo>
                  <a:lnTo>
                    <a:pt x="257695" y="55257"/>
                  </a:lnTo>
                  <a:lnTo>
                    <a:pt x="254914" y="51130"/>
                  </a:lnTo>
                  <a:lnTo>
                    <a:pt x="250774" y="48348"/>
                  </a:lnTo>
                  <a:lnTo>
                    <a:pt x="250774" y="82181"/>
                  </a:lnTo>
                  <a:lnTo>
                    <a:pt x="248627" y="92595"/>
                  </a:lnTo>
                  <a:lnTo>
                    <a:pt x="242824" y="101155"/>
                  </a:lnTo>
                  <a:lnTo>
                    <a:pt x="234251" y="106972"/>
                  </a:lnTo>
                  <a:lnTo>
                    <a:pt x="223850" y="109105"/>
                  </a:lnTo>
                  <a:lnTo>
                    <a:pt x="213436" y="106972"/>
                  </a:lnTo>
                  <a:lnTo>
                    <a:pt x="204876" y="101155"/>
                  </a:lnTo>
                  <a:lnTo>
                    <a:pt x="199072" y="92595"/>
                  </a:lnTo>
                  <a:lnTo>
                    <a:pt x="196938" y="82181"/>
                  </a:lnTo>
                  <a:lnTo>
                    <a:pt x="199072" y="71780"/>
                  </a:lnTo>
                  <a:lnTo>
                    <a:pt x="204876" y="63207"/>
                  </a:lnTo>
                  <a:lnTo>
                    <a:pt x="213436" y="57404"/>
                  </a:lnTo>
                  <a:lnTo>
                    <a:pt x="223850" y="55257"/>
                  </a:lnTo>
                  <a:lnTo>
                    <a:pt x="234251" y="57404"/>
                  </a:lnTo>
                  <a:lnTo>
                    <a:pt x="242824" y="63207"/>
                  </a:lnTo>
                  <a:lnTo>
                    <a:pt x="248627" y="71780"/>
                  </a:lnTo>
                  <a:lnTo>
                    <a:pt x="250774" y="82181"/>
                  </a:lnTo>
                  <a:lnTo>
                    <a:pt x="250774" y="48348"/>
                  </a:lnTo>
                  <a:lnTo>
                    <a:pt x="240944" y="41719"/>
                  </a:lnTo>
                  <a:lnTo>
                    <a:pt x="223850" y="38265"/>
                  </a:lnTo>
                  <a:lnTo>
                    <a:pt x="206743" y="41719"/>
                  </a:lnTo>
                  <a:lnTo>
                    <a:pt x="192786" y="51130"/>
                  </a:lnTo>
                  <a:lnTo>
                    <a:pt x="183375" y="65087"/>
                  </a:lnTo>
                  <a:lnTo>
                    <a:pt x="179933" y="82181"/>
                  </a:lnTo>
                  <a:lnTo>
                    <a:pt x="183375" y="99288"/>
                  </a:lnTo>
                  <a:lnTo>
                    <a:pt x="192786" y="113245"/>
                  </a:lnTo>
                  <a:lnTo>
                    <a:pt x="206743" y="122656"/>
                  </a:lnTo>
                  <a:lnTo>
                    <a:pt x="223850" y="126098"/>
                  </a:lnTo>
                  <a:lnTo>
                    <a:pt x="240944" y="122656"/>
                  </a:lnTo>
                  <a:lnTo>
                    <a:pt x="254914" y="113245"/>
                  </a:lnTo>
                  <a:lnTo>
                    <a:pt x="257695" y="109105"/>
                  </a:lnTo>
                  <a:lnTo>
                    <a:pt x="264325" y="99288"/>
                  </a:lnTo>
                  <a:lnTo>
                    <a:pt x="267779" y="82181"/>
                  </a:lnTo>
                  <a:close/>
                </a:path>
                <a:path w="579755" h="147955">
                  <a:moveTo>
                    <a:pt x="366953" y="82181"/>
                  </a:moveTo>
                  <a:lnTo>
                    <a:pt x="363524" y="65201"/>
                  </a:lnTo>
                  <a:lnTo>
                    <a:pt x="362229" y="63207"/>
                  </a:lnTo>
                  <a:lnTo>
                    <a:pt x="356870" y="55257"/>
                  </a:lnTo>
                  <a:lnTo>
                    <a:pt x="354088" y="51130"/>
                  </a:lnTo>
                  <a:lnTo>
                    <a:pt x="349948" y="48348"/>
                  </a:lnTo>
                  <a:lnTo>
                    <a:pt x="349948" y="82181"/>
                  </a:lnTo>
                  <a:lnTo>
                    <a:pt x="347802" y="92595"/>
                  </a:lnTo>
                  <a:lnTo>
                    <a:pt x="341998" y="101155"/>
                  </a:lnTo>
                  <a:lnTo>
                    <a:pt x="333425" y="106972"/>
                  </a:lnTo>
                  <a:lnTo>
                    <a:pt x="323024" y="109105"/>
                  </a:lnTo>
                  <a:lnTo>
                    <a:pt x="312610" y="106972"/>
                  </a:lnTo>
                  <a:lnTo>
                    <a:pt x="304050" y="101155"/>
                  </a:lnTo>
                  <a:lnTo>
                    <a:pt x="298246" y="92595"/>
                  </a:lnTo>
                  <a:lnTo>
                    <a:pt x="296113" y="82181"/>
                  </a:lnTo>
                  <a:lnTo>
                    <a:pt x="298246" y="71780"/>
                  </a:lnTo>
                  <a:lnTo>
                    <a:pt x="304050" y="63207"/>
                  </a:lnTo>
                  <a:lnTo>
                    <a:pt x="312610" y="57404"/>
                  </a:lnTo>
                  <a:lnTo>
                    <a:pt x="323024" y="55257"/>
                  </a:lnTo>
                  <a:lnTo>
                    <a:pt x="333425" y="57404"/>
                  </a:lnTo>
                  <a:lnTo>
                    <a:pt x="341998" y="63207"/>
                  </a:lnTo>
                  <a:lnTo>
                    <a:pt x="347802" y="71780"/>
                  </a:lnTo>
                  <a:lnTo>
                    <a:pt x="349910" y="82003"/>
                  </a:lnTo>
                  <a:lnTo>
                    <a:pt x="349948" y="82181"/>
                  </a:lnTo>
                  <a:lnTo>
                    <a:pt x="349948" y="48348"/>
                  </a:lnTo>
                  <a:lnTo>
                    <a:pt x="340118" y="41719"/>
                  </a:lnTo>
                  <a:lnTo>
                    <a:pt x="333540" y="40386"/>
                  </a:lnTo>
                  <a:lnTo>
                    <a:pt x="323024" y="38265"/>
                  </a:lnTo>
                  <a:lnTo>
                    <a:pt x="319659" y="38265"/>
                  </a:lnTo>
                  <a:lnTo>
                    <a:pt x="315239" y="38963"/>
                  </a:lnTo>
                  <a:lnTo>
                    <a:pt x="312051" y="40386"/>
                  </a:lnTo>
                  <a:lnTo>
                    <a:pt x="316636" y="36271"/>
                  </a:lnTo>
                  <a:lnTo>
                    <a:pt x="322135" y="32359"/>
                  </a:lnTo>
                  <a:lnTo>
                    <a:pt x="333832" y="24980"/>
                  </a:lnTo>
                  <a:lnTo>
                    <a:pt x="340817" y="19888"/>
                  </a:lnTo>
                  <a:lnTo>
                    <a:pt x="346481" y="14097"/>
                  </a:lnTo>
                  <a:lnTo>
                    <a:pt x="350558" y="7493"/>
                  </a:lnTo>
                  <a:lnTo>
                    <a:pt x="352780" y="0"/>
                  </a:lnTo>
                  <a:lnTo>
                    <a:pt x="334365" y="0"/>
                  </a:lnTo>
                  <a:lnTo>
                    <a:pt x="330238" y="6794"/>
                  </a:lnTo>
                  <a:lnTo>
                    <a:pt x="324878" y="12471"/>
                  </a:lnTo>
                  <a:lnTo>
                    <a:pt x="318058" y="18122"/>
                  </a:lnTo>
                  <a:lnTo>
                    <a:pt x="309562" y="24803"/>
                  </a:lnTo>
                  <a:lnTo>
                    <a:pt x="296799" y="36830"/>
                  </a:lnTo>
                  <a:lnTo>
                    <a:pt x="287223" y="50215"/>
                  </a:lnTo>
                  <a:lnTo>
                    <a:pt x="281190" y="65201"/>
                  </a:lnTo>
                  <a:lnTo>
                    <a:pt x="279107" y="82003"/>
                  </a:lnTo>
                  <a:lnTo>
                    <a:pt x="281228" y="92595"/>
                  </a:lnTo>
                  <a:lnTo>
                    <a:pt x="282600" y="99288"/>
                  </a:lnTo>
                  <a:lnTo>
                    <a:pt x="291998" y="113245"/>
                  </a:lnTo>
                  <a:lnTo>
                    <a:pt x="305930" y="122656"/>
                  </a:lnTo>
                  <a:lnTo>
                    <a:pt x="323024" y="126098"/>
                  </a:lnTo>
                  <a:lnTo>
                    <a:pt x="340118" y="122656"/>
                  </a:lnTo>
                  <a:lnTo>
                    <a:pt x="354088" y="113245"/>
                  </a:lnTo>
                  <a:lnTo>
                    <a:pt x="356870" y="109105"/>
                  </a:lnTo>
                  <a:lnTo>
                    <a:pt x="363499" y="99288"/>
                  </a:lnTo>
                  <a:lnTo>
                    <a:pt x="366953" y="82181"/>
                  </a:lnTo>
                  <a:close/>
                </a:path>
                <a:path w="579755" h="147955">
                  <a:moveTo>
                    <a:pt x="468960" y="82181"/>
                  </a:moveTo>
                  <a:lnTo>
                    <a:pt x="465505" y="65087"/>
                  </a:lnTo>
                  <a:lnTo>
                    <a:pt x="458876" y="55257"/>
                  </a:lnTo>
                  <a:lnTo>
                    <a:pt x="456095" y="51130"/>
                  </a:lnTo>
                  <a:lnTo>
                    <a:pt x="451954" y="48348"/>
                  </a:lnTo>
                  <a:lnTo>
                    <a:pt x="451954" y="82181"/>
                  </a:lnTo>
                  <a:lnTo>
                    <a:pt x="449808" y="92595"/>
                  </a:lnTo>
                  <a:lnTo>
                    <a:pt x="444004" y="101155"/>
                  </a:lnTo>
                  <a:lnTo>
                    <a:pt x="435432" y="106972"/>
                  </a:lnTo>
                  <a:lnTo>
                    <a:pt x="425030" y="109105"/>
                  </a:lnTo>
                  <a:lnTo>
                    <a:pt x="414616" y="106972"/>
                  </a:lnTo>
                  <a:lnTo>
                    <a:pt x="406057" y="101155"/>
                  </a:lnTo>
                  <a:lnTo>
                    <a:pt x="400253" y="92595"/>
                  </a:lnTo>
                  <a:lnTo>
                    <a:pt x="398119" y="82181"/>
                  </a:lnTo>
                  <a:lnTo>
                    <a:pt x="400253" y="71780"/>
                  </a:lnTo>
                  <a:lnTo>
                    <a:pt x="406057" y="63207"/>
                  </a:lnTo>
                  <a:lnTo>
                    <a:pt x="414616" y="57404"/>
                  </a:lnTo>
                  <a:lnTo>
                    <a:pt x="425030" y="55257"/>
                  </a:lnTo>
                  <a:lnTo>
                    <a:pt x="435432" y="57404"/>
                  </a:lnTo>
                  <a:lnTo>
                    <a:pt x="444004" y="63207"/>
                  </a:lnTo>
                  <a:lnTo>
                    <a:pt x="449808" y="71780"/>
                  </a:lnTo>
                  <a:lnTo>
                    <a:pt x="451954" y="82181"/>
                  </a:lnTo>
                  <a:lnTo>
                    <a:pt x="451954" y="48348"/>
                  </a:lnTo>
                  <a:lnTo>
                    <a:pt x="442125" y="41719"/>
                  </a:lnTo>
                  <a:lnTo>
                    <a:pt x="425030" y="38265"/>
                  </a:lnTo>
                  <a:lnTo>
                    <a:pt x="407924" y="41719"/>
                  </a:lnTo>
                  <a:lnTo>
                    <a:pt x="393966" y="51130"/>
                  </a:lnTo>
                  <a:lnTo>
                    <a:pt x="384556" y="65087"/>
                  </a:lnTo>
                  <a:lnTo>
                    <a:pt x="381114" y="82181"/>
                  </a:lnTo>
                  <a:lnTo>
                    <a:pt x="384556" y="99288"/>
                  </a:lnTo>
                  <a:lnTo>
                    <a:pt x="393966" y="113245"/>
                  </a:lnTo>
                  <a:lnTo>
                    <a:pt x="407924" y="122656"/>
                  </a:lnTo>
                  <a:lnTo>
                    <a:pt x="425030" y="126098"/>
                  </a:lnTo>
                  <a:lnTo>
                    <a:pt x="442125" y="122656"/>
                  </a:lnTo>
                  <a:lnTo>
                    <a:pt x="456095" y="113245"/>
                  </a:lnTo>
                  <a:lnTo>
                    <a:pt x="458876" y="109105"/>
                  </a:lnTo>
                  <a:lnTo>
                    <a:pt x="465505" y="99288"/>
                  </a:lnTo>
                  <a:lnTo>
                    <a:pt x="468960" y="82181"/>
                  </a:lnTo>
                  <a:close/>
                </a:path>
                <a:path w="579755" h="147955">
                  <a:moveTo>
                    <a:pt x="579475" y="107683"/>
                  </a:moveTo>
                  <a:lnTo>
                    <a:pt x="565302" y="107683"/>
                  </a:lnTo>
                  <a:lnTo>
                    <a:pt x="565302" y="56680"/>
                  </a:lnTo>
                  <a:lnTo>
                    <a:pt x="565302" y="39674"/>
                  </a:lnTo>
                  <a:lnTo>
                    <a:pt x="548297" y="39674"/>
                  </a:lnTo>
                  <a:lnTo>
                    <a:pt x="548297" y="56680"/>
                  </a:lnTo>
                  <a:lnTo>
                    <a:pt x="548297" y="107683"/>
                  </a:lnTo>
                  <a:lnTo>
                    <a:pt x="508101" y="107683"/>
                  </a:lnTo>
                  <a:lnTo>
                    <a:pt x="514794" y="98221"/>
                  </a:lnTo>
                  <a:lnTo>
                    <a:pt x="518858" y="86029"/>
                  </a:lnTo>
                  <a:lnTo>
                    <a:pt x="520852" y="71920"/>
                  </a:lnTo>
                  <a:lnTo>
                    <a:pt x="521385" y="56680"/>
                  </a:lnTo>
                  <a:lnTo>
                    <a:pt x="548297" y="56680"/>
                  </a:lnTo>
                  <a:lnTo>
                    <a:pt x="548297" y="39674"/>
                  </a:lnTo>
                  <a:lnTo>
                    <a:pt x="505802" y="39674"/>
                  </a:lnTo>
                  <a:lnTo>
                    <a:pt x="505028" y="65303"/>
                  </a:lnTo>
                  <a:lnTo>
                    <a:pt x="501611" y="85369"/>
                  </a:lnTo>
                  <a:lnTo>
                    <a:pt x="493903" y="99606"/>
                  </a:lnTo>
                  <a:lnTo>
                    <a:pt x="480288" y="107683"/>
                  </a:lnTo>
                  <a:lnTo>
                    <a:pt x="480288" y="147358"/>
                  </a:lnTo>
                  <a:lnTo>
                    <a:pt x="497293" y="147358"/>
                  </a:lnTo>
                  <a:lnTo>
                    <a:pt x="497293" y="124688"/>
                  </a:lnTo>
                  <a:lnTo>
                    <a:pt x="562470" y="124688"/>
                  </a:lnTo>
                  <a:lnTo>
                    <a:pt x="562470" y="147358"/>
                  </a:lnTo>
                  <a:lnTo>
                    <a:pt x="579475" y="147358"/>
                  </a:lnTo>
                  <a:lnTo>
                    <a:pt x="579475" y="124688"/>
                  </a:lnTo>
                  <a:lnTo>
                    <a:pt x="579475" y="107683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80157" y="1879917"/>
              <a:ext cx="76517" cy="8501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80753" y="1878508"/>
              <a:ext cx="203966" cy="87833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061284" y="1877085"/>
            <a:ext cx="76504" cy="90678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3217125" y="1877085"/>
            <a:ext cx="998855" cy="90805"/>
            <a:chOff x="3217125" y="1877085"/>
            <a:chExt cx="998855" cy="90805"/>
          </a:xfrm>
        </p:grpSpPr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17125" y="1878508"/>
              <a:ext cx="187020" cy="8783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28238" y="1878508"/>
              <a:ext cx="262102" cy="8783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14432" y="1877085"/>
              <a:ext cx="76504" cy="9067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13606" y="1879917"/>
              <a:ext cx="73672" cy="8501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11371" y="1879917"/>
              <a:ext cx="76504" cy="8501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11968" y="1878508"/>
              <a:ext cx="203954" cy="87833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671118" y="2091029"/>
            <a:ext cx="528955" cy="132080"/>
            <a:chOff x="671118" y="2091029"/>
            <a:chExt cx="528955" cy="132080"/>
          </a:xfrm>
        </p:grpSpPr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118" y="2091029"/>
              <a:ext cx="403793" cy="13176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94745" y="2092439"/>
              <a:ext cx="104843" cy="85013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1281760" y="2089607"/>
            <a:ext cx="798195" cy="111125"/>
            <a:chOff x="1281760" y="2089607"/>
            <a:chExt cx="798195" cy="111125"/>
          </a:xfrm>
        </p:grpSpPr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81760" y="2089607"/>
              <a:ext cx="76517" cy="9067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78115" y="2091029"/>
              <a:ext cx="300355" cy="10909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01139" y="2092439"/>
              <a:ext cx="82181" cy="8639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07400" y="2092439"/>
              <a:ext cx="70840" cy="8501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98078" y="2091029"/>
              <a:ext cx="181356" cy="87833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3008858" y="2092439"/>
            <a:ext cx="299085" cy="107950"/>
            <a:chOff x="3008858" y="2092439"/>
            <a:chExt cx="299085" cy="107950"/>
          </a:xfrm>
        </p:grpSpPr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08858" y="2092439"/>
              <a:ext cx="99174" cy="10768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33534" y="2092439"/>
              <a:ext cx="174269" cy="86398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665453" y="2058441"/>
            <a:ext cx="3770629" cy="589915"/>
            <a:chOff x="665453" y="2058441"/>
            <a:chExt cx="3770629" cy="589915"/>
          </a:xfrm>
        </p:grpSpPr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84308" y="2092439"/>
              <a:ext cx="99174" cy="10768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06152" y="2089607"/>
              <a:ext cx="76517" cy="9067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606749" y="2089607"/>
              <a:ext cx="402386" cy="9067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031792" y="2092439"/>
              <a:ext cx="73672" cy="8501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29557" y="2092439"/>
              <a:ext cx="76504" cy="8501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230153" y="2092439"/>
              <a:ext cx="205435" cy="8501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08226" y="2058441"/>
              <a:ext cx="1884362" cy="37687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65453" y="2302129"/>
              <a:ext cx="1309129" cy="30319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616680" y="2304923"/>
              <a:ext cx="130810" cy="107950"/>
            </a:xfrm>
            <a:custGeom>
              <a:avLst/>
              <a:gdLst/>
              <a:ahLst/>
              <a:cxnLst/>
              <a:rect l="l" t="t" r="r" b="b"/>
              <a:pathLst>
                <a:path w="130810" h="107950">
                  <a:moveTo>
                    <a:pt x="130340" y="68580"/>
                  </a:moveTo>
                  <a:lnTo>
                    <a:pt x="113334" y="68580"/>
                  </a:lnTo>
                  <a:lnTo>
                    <a:pt x="113334" y="0"/>
                  </a:lnTo>
                  <a:lnTo>
                    <a:pt x="96342" y="0"/>
                  </a:lnTo>
                  <a:lnTo>
                    <a:pt x="96342" y="68580"/>
                  </a:lnTo>
                  <a:lnTo>
                    <a:pt x="65163" y="68580"/>
                  </a:lnTo>
                  <a:lnTo>
                    <a:pt x="65163" y="0"/>
                  </a:lnTo>
                  <a:lnTo>
                    <a:pt x="48171" y="0"/>
                  </a:lnTo>
                  <a:lnTo>
                    <a:pt x="48171" y="68580"/>
                  </a:lnTo>
                  <a:lnTo>
                    <a:pt x="16992" y="68580"/>
                  </a:lnTo>
                  <a:lnTo>
                    <a:pt x="16992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85090"/>
                  </a:lnTo>
                  <a:lnTo>
                    <a:pt x="113334" y="85090"/>
                  </a:lnTo>
                  <a:lnTo>
                    <a:pt x="113334" y="107950"/>
                  </a:lnTo>
                  <a:lnTo>
                    <a:pt x="130340" y="107950"/>
                  </a:lnTo>
                  <a:lnTo>
                    <a:pt x="130340" y="85090"/>
                  </a:lnTo>
                  <a:lnTo>
                    <a:pt x="130340" y="6858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69690" y="2302129"/>
              <a:ext cx="177101" cy="9067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71118" y="2517483"/>
              <a:ext cx="70840" cy="8501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053920" y="2483993"/>
              <a:ext cx="133350" cy="118110"/>
            </a:xfrm>
            <a:custGeom>
              <a:avLst/>
              <a:gdLst/>
              <a:ahLst/>
              <a:cxnLst/>
              <a:rect l="l" t="t" r="r" b="b"/>
              <a:pathLst>
                <a:path w="133350" h="118110">
                  <a:moveTo>
                    <a:pt x="133184" y="0"/>
                  </a:moveTo>
                  <a:lnTo>
                    <a:pt x="116179" y="0"/>
                  </a:lnTo>
                  <a:lnTo>
                    <a:pt x="116179" y="101600"/>
                  </a:lnTo>
                  <a:lnTo>
                    <a:pt x="75095" y="101600"/>
                  </a:lnTo>
                  <a:lnTo>
                    <a:pt x="75095" y="0"/>
                  </a:lnTo>
                  <a:lnTo>
                    <a:pt x="58089" y="0"/>
                  </a:lnTo>
                  <a:lnTo>
                    <a:pt x="58089" y="101600"/>
                  </a:lnTo>
                  <a:lnTo>
                    <a:pt x="17005" y="101600"/>
                  </a:lnTo>
                  <a:lnTo>
                    <a:pt x="17005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8110"/>
                  </a:lnTo>
                  <a:lnTo>
                    <a:pt x="133184" y="118110"/>
                  </a:lnTo>
                  <a:lnTo>
                    <a:pt x="133184" y="101600"/>
                  </a:lnTo>
                  <a:lnTo>
                    <a:pt x="13318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206942" y="2516073"/>
              <a:ext cx="273443" cy="13176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681579" y="2516073"/>
              <a:ext cx="73672" cy="8783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00223" y="2517483"/>
              <a:ext cx="104838" cy="8501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831757" y="2517013"/>
              <a:ext cx="113664" cy="85090"/>
            </a:xfrm>
            <a:custGeom>
              <a:avLst/>
              <a:gdLst/>
              <a:ahLst/>
              <a:cxnLst/>
              <a:rect l="l" t="t" r="r" b="b"/>
              <a:pathLst>
                <a:path w="113664" h="85089">
                  <a:moveTo>
                    <a:pt x="113347" y="0"/>
                  </a:moveTo>
                  <a:lnTo>
                    <a:pt x="96342" y="0"/>
                  </a:lnTo>
                  <a:lnTo>
                    <a:pt x="96342" y="68580"/>
                  </a:lnTo>
                  <a:lnTo>
                    <a:pt x="65176" y="68580"/>
                  </a:lnTo>
                  <a:lnTo>
                    <a:pt x="65176" y="0"/>
                  </a:lnTo>
                  <a:lnTo>
                    <a:pt x="48171" y="0"/>
                  </a:lnTo>
                  <a:lnTo>
                    <a:pt x="48171" y="68580"/>
                  </a:lnTo>
                  <a:lnTo>
                    <a:pt x="17005" y="68580"/>
                  </a:lnTo>
                  <a:lnTo>
                    <a:pt x="1700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85090"/>
                  </a:lnTo>
                  <a:lnTo>
                    <a:pt x="113347" y="85090"/>
                  </a:lnTo>
                  <a:lnTo>
                    <a:pt x="113347" y="68580"/>
                  </a:lnTo>
                  <a:lnTo>
                    <a:pt x="11334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969183" y="2514651"/>
              <a:ext cx="76504" cy="9067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069780" y="2514651"/>
              <a:ext cx="501548" cy="13318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645001" y="2514650"/>
              <a:ext cx="616585" cy="107950"/>
            </a:xfrm>
            <a:custGeom>
              <a:avLst/>
              <a:gdLst/>
              <a:ahLst/>
              <a:cxnLst/>
              <a:rect l="l" t="t" r="r" b="b"/>
              <a:pathLst>
                <a:path w="616585" h="107950">
                  <a:moveTo>
                    <a:pt x="76517" y="2832"/>
                  </a:moveTo>
                  <a:lnTo>
                    <a:pt x="0" y="2832"/>
                  </a:lnTo>
                  <a:lnTo>
                    <a:pt x="0" y="87845"/>
                  </a:lnTo>
                  <a:lnTo>
                    <a:pt x="17005" y="87845"/>
                  </a:lnTo>
                  <a:lnTo>
                    <a:pt x="17005" y="19837"/>
                  </a:lnTo>
                  <a:lnTo>
                    <a:pt x="59512" y="19837"/>
                  </a:lnTo>
                  <a:lnTo>
                    <a:pt x="59512" y="87845"/>
                  </a:lnTo>
                  <a:lnTo>
                    <a:pt x="76517" y="87845"/>
                  </a:lnTo>
                  <a:lnTo>
                    <a:pt x="76517" y="2832"/>
                  </a:lnTo>
                  <a:close/>
                </a:path>
                <a:path w="616585" h="107950">
                  <a:moveTo>
                    <a:pt x="181356" y="45339"/>
                  </a:moveTo>
                  <a:lnTo>
                    <a:pt x="177901" y="28244"/>
                  </a:lnTo>
                  <a:lnTo>
                    <a:pt x="171272" y="18415"/>
                  </a:lnTo>
                  <a:lnTo>
                    <a:pt x="168490" y="14287"/>
                  </a:lnTo>
                  <a:lnTo>
                    <a:pt x="164350" y="11506"/>
                  </a:lnTo>
                  <a:lnTo>
                    <a:pt x="164350" y="45339"/>
                  </a:lnTo>
                  <a:lnTo>
                    <a:pt x="162204" y="55753"/>
                  </a:lnTo>
                  <a:lnTo>
                    <a:pt x="156400" y="64312"/>
                  </a:lnTo>
                  <a:lnTo>
                    <a:pt x="147840" y="70129"/>
                  </a:lnTo>
                  <a:lnTo>
                    <a:pt x="137439" y="72263"/>
                  </a:lnTo>
                  <a:lnTo>
                    <a:pt x="127025" y="70129"/>
                  </a:lnTo>
                  <a:lnTo>
                    <a:pt x="118452" y="64312"/>
                  </a:lnTo>
                  <a:lnTo>
                    <a:pt x="112649" y="55753"/>
                  </a:lnTo>
                  <a:lnTo>
                    <a:pt x="110515" y="45339"/>
                  </a:lnTo>
                  <a:lnTo>
                    <a:pt x="112649" y="34937"/>
                  </a:lnTo>
                  <a:lnTo>
                    <a:pt x="118452" y="26377"/>
                  </a:lnTo>
                  <a:lnTo>
                    <a:pt x="127025" y="20561"/>
                  </a:lnTo>
                  <a:lnTo>
                    <a:pt x="137439" y="18415"/>
                  </a:lnTo>
                  <a:lnTo>
                    <a:pt x="147840" y="20561"/>
                  </a:lnTo>
                  <a:lnTo>
                    <a:pt x="156400" y="26377"/>
                  </a:lnTo>
                  <a:lnTo>
                    <a:pt x="162204" y="34937"/>
                  </a:lnTo>
                  <a:lnTo>
                    <a:pt x="164350" y="45339"/>
                  </a:lnTo>
                  <a:lnTo>
                    <a:pt x="164350" y="11506"/>
                  </a:lnTo>
                  <a:lnTo>
                    <a:pt x="154533" y="4876"/>
                  </a:lnTo>
                  <a:lnTo>
                    <a:pt x="137439" y="1422"/>
                  </a:lnTo>
                  <a:lnTo>
                    <a:pt x="120332" y="4876"/>
                  </a:lnTo>
                  <a:lnTo>
                    <a:pt x="106362" y="14287"/>
                  </a:lnTo>
                  <a:lnTo>
                    <a:pt x="96951" y="28244"/>
                  </a:lnTo>
                  <a:lnTo>
                    <a:pt x="93510" y="45339"/>
                  </a:lnTo>
                  <a:lnTo>
                    <a:pt x="96951" y="62445"/>
                  </a:lnTo>
                  <a:lnTo>
                    <a:pt x="106362" y="76403"/>
                  </a:lnTo>
                  <a:lnTo>
                    <a:pt x="120332" y="85813"/>
                  </a:lnTo>
                  <a:lnTo>
                    <a:pt x="137439" y="89255"/>
                  </a:lnTo>
                  <a:lnTo>
                    <a:pt x="154533" y="85813"/>
                  </a:lnTo>
                  <a:lnTo>
                    <a:pt x="168490" y="76403"/>
                  </a:lnTo>
                  <a:lnTo>
                    <a:pt x="171272" y="72263"/>
                  </a:lnTo>
                  <a:lnTo>
                    <a:pt x="177901" y="62445"/>
                  </a:lnTo>
                  <a:lnTo>
                    <a:pt x="181356" y="45339"/>
                  </a:lnTo>
                  <a:close/>
                </a:path>
                <a:path w="616585" h="107950">
                  <a:moveTo>
                    <a:pt x="266369" y="2832"/>
                  </a:moveTo>
                  <a:lnTo>
                    <a:pt x="249364" y="2832"/>
                  </a:lnTo>
                  <a:lnTo>
                    <a:pt x="249364" y="19837"/>
                  </a:lnTo>
                  <a:lnTo>
                    <a:pt x="249364" y="44907"/>
                  </a:lnTo>
                  <a:lnTo>
                    <a:pt x="221145" y="44907"/>
                  </a:lnTo>
                  <a:lnTo>
                    <a:pt x="212534" y="41973"/>
                  </a:lnTo>
                  <a:lnTo>
                    <a:pt x="212534" y="23914"/>
                  </a:lnTo>
                  <a:lnTo>
                    <a:pt x="220141" y="19837"/>
                  </a:lnTo>
                  <a:lnTo>
                    <a:pt x="249364" y="19837"/>
                  </a:lnTo>
                  <a:lnTo>
                    <a:pt x="249364" y="2832"/>
                  </a:lnTo>
                  <a:lnTo>
                    <a:pt x="235191" y="2832"/>
                  </a:lnTo>
                  <a:lnTo>
                    <a:pt x="218376" y="4775"/>
                  </a:lnTo>
                  <a:lnTo>
                    <a:pt x="205930" y="10591"/>
                  </a:lnTo>
                  <a:lnTo>
                    <a:pt x="198183" y="20320"/>
                  </a:lnTo>
                  <a:lnTo>
                    <a:pt x="195529" y="34010"/>
                  </a:lnTo>
                  <a:lnTo>
                    <a:pt x="197967" y="44907"/>
                  </a:lnTo>
                  <a:lnTo>
                    <a:pt x="204114" y="53352"/>
                  </a:lnTo>
                  <a:lnTo>
                    <a:pt x="212102" y="58813"/>
                  </a:lnTo>
                  <a:lnTo>
                    <a:pt x="220141" y="60744"/>
                  </a:lnTo>
                  <a:lnTo>
                    <a:pt x="192697" y="87845"/>
                  </a:lnTo>
                  <a:lnTo>
                    <a:pt x="214833" y="87845"/>
                  </a:lnTo>
                  <a:lnTo>
                    <a:pt x="240868" y="60744"/>
                  </a:lnTo>
                  <a:lnTo>
                    <a:pt x="249364" y="60744"/>
                  </a:lnTo>
                  <a:lnTo>
                    <a:pt x="249364" y="87845"/>
                  </a:lnTo>
                  <a:lnTo>
                    <a:pt x="266369" y="87845"/>
                  </a:lnTo>
                  <a:lnTo>
                    <a:pt x="266369" y="60744"/>
                  </a:lnTo>
                  <a:lnTo>
                    <a:pt x="266369" y="44907"/>
                  </a:lnTo>
                  <a:lnTo>
                    <a:pt x="266369" y="19837"/>
                  </a:lnTo>
                  <a:lnTo>
                    <a:pt x="266369" y="2832"/>
                  </a:lnTo>
                  <a:close/>
                </a:path>
                <a:path w="616585" h="107950">
                  <a:moveTo>
                    <a:pt x="357047" y="11163"/>
                  </a:moveTo>
                  <a:lnTo>
                    <a:pt x="350913" y="6807"/>
                  </a:lnTo>
                  <a:lnTo>
                    <a:pt x="343928" y="3771"/>
                  </a:lnTo>
                  <a:lnTo>
                    <a:pt x="336410" y="2006"/>
                  </a:lnTo>
                  <a:lnTo>
                    <a:pt x="328701" y="1422"/>
                  </a:lnTo>
                  <a:lnTo>
                    <a:pt x="309727" y="4876"/>
                  </a:lnTo>
                  <a:lnTo>
                    <a:pt x="295465" y="14287"/>
                  </a:lnTo>
                  <a:lnTo>
                    <a:pt x="286486" y="28244"/>
                  </a:lnTo>
                  <a:lnTo>
                    <a:pt x="283362" y="45339"/>
                  </a:lnTo>
                  <a:lnTo>
                    <a:pt x="286435" y="62445"/>
                  </a:lnTo>
                  <a:lnTo>
                    <a:pt x="295338" y="76403"/>
                  </a:lnTo>
                  <a:lnTo>
                    <a:pt x="309587" y="85813"/>
                  </a:lnTo>
                  <a:lnTo>
                    <a:pt x="328701" y="89255"/>
                  </a:lnTo>
                  <a:lnTo>
                    <a:pt x="336511" y="88633"/>
                  </a:lnTo>
                  <a:lnTo>
                    <a:pt x="344195" y="86779"/>
                  </a:lnTo>
                  <a:lnTo>
                    <a:pt x="351218" y="83731"/>
                  </a:lnTo>
                  <a:lnTo>
                    <a:pt x="357047" y="79514"/>
                  </a:lnTo>
                  <a:lnTo>
                    <a:pt x="349783" y="63576"/>
                  </a:lnTo>
                  <a:lnTo>
                    <a:pt x="344462" y="68897"/>
                  </a:lnTo>
                  <a:lnTo>
                    <a:pt x="337032" y="72263"/>
                  </a:lnTo>
                  <a:lnTo>
                    <a:pt x="328879" y="72263"/>
                  </a:lnTo>
                  <a:lnTo>
                    <a:pt x="317766" y="70129"/>
                  </a:lnTo>
                  <a:lnTo>
                    <a:pt x="308711" y="64300"/>
                  </a:lnTo>
                  <a:lnTo>
                    <a:pt x="302602" y="55676"/>
                  </a:lnTo>
                  <a:lnTo>
                    <a:pt x="300367" y="45161"/>
                  </a:lnTo>
                  <a:lnTo>
                    <a:pt x="302602" y="34861"/>
                  </a:lnTo>
                  <a:lnTo>
                    <a:pt x="308711" y="26352"/>
                  </a:lnTo>
                  <a:lnTo>
                    <a:pt x="317766" y="20561"/>
                  </a:lnTo>
                  <a:lnTo>
                    <a:pt x="328879" y="18415"/>
                  </a:lnTo>
                  <a:lnTo>
                    <a:pt x="337032" y="18415"/>
                  </a:lnTo>
                  <a:lnTo>
                    <a:pt x="344462" y="21780"/>
                  </a:lnTo>
                  <a:lnTo>
                    <a:pt x="349783" y="26924"/>
                  </a:lnTo>
                  <a:lnTo>
                    <a:pt x="357047" y="11163"/>
                  </a:lnTo>
                  <a:close/>
                </a:path>
                <a:path w="616585" h="107950">
                  <a:moveTo>
                    <a:pt x="456222" y="45339"/>
                  </a:moveTo>
                  <a:lnTo>
                    <a:pt x="452767" y="28244"/>
                  </a:lnTo>
                  <a:lnTo>
                    <a:pt x="446138" y="18415"/>
                  </a:lnTo>
                  <a:lnTo>
                    <a:pt x="443357" y="14287"/>
                  </a:lnTo>
                  <a:lnTo>
                    <a:pt x="439216" y="11506"/>
                  </a:lnTo>
                  <a:lnTo>
                    <a:pt x="439216" y="45339"/>
                  </a:lnTo>
                  <a:lnTo>
                    <a:pt x="437070" y="55753"/>
                  </a:lnTo>
                  <a:lnTo>
                    <a:pt x="431266" y="64312"/>
                  </a:lnTo>
                  <a:lnTo>
                    <a:pt x="422694" y="70129"/>
                  </a:lnTo>
                  <a:lnTo>
                    <a:pt x="412292" y="72263"/>
                  </a:lnTo>
                  <a:lnTo>
                    <a:pt x="401878" y="70129"/>
                  </a:lnTo>
                  <a:lnTo>
                    <a:pt x="393319" y="64312"/>
                  </a:lnTo>
                  <a:lnTo>
                    <a:pt x="387515" y="55753"/>
                  </a:lnTo>
                  <a:lnTo>
                    <a:pt x="385381" y="45339"/>
                  </a:lnTo>
                  <a:lnTo>
                    <a:pt x="387515" y="34937"/>
                  </a:lnTo>
                  <a:lnTo>
                    <a:pt x="393319" y="26377"/>
                  </a:lnTo>
                  <a:lnTo>
                    <a:pt x="401878" y="20561"/>
                  </a:lnTo>
                  <a:lnTo>
                    <a:pt x="412292" y="18415"/>
                  </a:lnTo>
                  <a:lnTo>
                    <a:pt x="422694" y="20561"/>
                  </a:lnTo>
                  <a:lnTo>
                    <a:pt x="431266" y="26377"/>
                  </a:lnTo>
                  <a:lnTo>
                    <a:pt x="437070" y="34937"/>
                  </a:lnTo>
                  <a:lnTo>
                    <a:pt x="439216" y="45339"/>
                  </a:lnTo>
                  <a:lnTo>
                    <a:pt x="439216" y="11506"/>
                  </a:lnTo>
                  <a:lnTo>
                    <a:pt x="429387" y="4876"/>
                  </a:lnTo>
                  <a:lnTo>
                    <a:pt x="412292" y="1422"/>
                  </a:lnTo>
                  <a:lnTo>
                    <a:pt x="395185" y="4876"/>
                  </a:lnTo>
                  <a:lnTo>
                    <a:pt x="381228" y="14287"/>
                  </a:lnTo>
                  <a:lnTo>
                    <a:pt x="371817" y="28244"/>
                  </a:lnTo>
                  <a:lnTo>
                    <a:pt x="368376" y="45339"/>
                  </a:lnTo>
                  <a:lnTo>
                    <a:pt x="371817" y="62445"/>
                  </a:lnTo>
                  <a:lnTo>
                    <a:pt x="381228" y="76403"/>
                  </a:lnTo>
                  <a:lnTo>
                    <a:pt x="395185" y="85813"/>
                  </a:lnTo>
                  <a:lnTo>
                    <a:pt x="412292" y="89255"/>
                  </a:lnTo>
                  <a:lnTo>
                    <a:pt x="429387" y="85813"/>
                  </a:lnTo>
                  <a:lnTo>
                    <a:pt x="443357" y="76403"/>
                  </a:lnTo>
                  <a:lnTo>
                    <a:pt x="446138" y="72263"/>
                  </a:lnTo>
                  <a:lnTo>
                    <a:pt x="452767" y="62445"/>
                  </a:lnTo>
                  <a:lnTo>
                    <a:pt x="456222" y="45339"/>
                  </a:lnTo>
                  <a:close/>
                </a:path>
                <a:path w="616585" h="107950">
                  <a:moveTo>
                    <a:pt x="575233" y="87845"/>
                  </a:moveTo>
                  <a:lnTo>
                    <a:pt x="556285" y="0"/>
                  </a:lnTo>
                  <a:lnTo>
                    <a:pt x="519976" y="60388"/>
                  </a:lnTo>
                  <a:lnTo>
                    <a:pt x="483666" y="0"/>
                  </a:lnTo>
                  <a:lnTo>
                    <a:pt x="464718" y="87845"/>
                  </a:lnTo>
                  <a:lnTo>
                    <a:pt x="481723" y="87845"/>
                  </a:lnTo>
                  <a:lnTo>
                    <a:pt x="490931" y="41084"/>
                  </a:lnTo>
                  <a:lnTo>
                    <a:pt x="519976" y="87845"/>
                  </a:lnTo>
                  <a:lnTo>
                    <a:pt x="549021" y="41084"/>
                  </a:lnTo>
                  <a:lnTo>
                    <a:pt x="558228" y="87845"/>
                  </a:lnTo>
                  <a:lnTo>
                    <a:pt x="575233" y="87845"/>
                  </a:lnTo>
                  <a:close/>
                </a:path>
                <a:path w="616585" h="107950">
                  <a:moveTo>
                    <a:pt x="616318" y="68008"/>
                  </a:moveTo>
                  <a:lnTo>
                    <a:pt x="595071" y="68008"/>
                  </a:lnTo>
                  <a:lnTo>
                    <a:pt x="586562" y="107683"/>
                  </a:lnTo>
                  <a:lnTo>
                    <a:pt x="597903" y="107683"/>
                  </a:lnTo>
                  <a:lnTo>
                    <a:pt x="616318" y="6800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665453" y="2727172"/>
            <a:ext cx="1149350" cy="111125"/>
            <a:chOff x="665453" y="2727172"/>
            <a:chExt cx="1149350" cy="111125"/>
          </a:xfrm>
        </p:grpSpPr>
        <p:pic>
          <p:nvPicPr>
            <p:cNvPr id="69" name="object 6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65453" y="2728595"/>
              <a:ext cx="498715" cy="10909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88255" y="2728595"/>
              <a:ext cx="269196" cy="8784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81531" y="2730004"/>
              <a:ext cx="76517" cy="8501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82127" y="2727172"/>
              <a:ext cx="232359" cy="87845"/>
            </a:xfrm>
            <a:prstGeom prst="rect">
              <a:avLst/>
            </a:prstGeom>
          </p:spPr>
        </p:pic>
      </p:grpSp>
      <p:sp>
        <p:nvSpPr>
          <p:cNvPr id="73" name="object 73"/>
          <p:cNvSpPr/>
          <p:nvPr/>
        </p:nvSpPr>
        <p:spPr>
          <a:xfrm>
            <a:off x="1888159" y="2727172"/>
            <a:ext cx="724535" cy="133350"/>
          </a:xfrm>
          <a:custGeom>
            <a:avLst/>
            <a:gdLst/>
            <a:ahLst/>
            <a:cxnLst/>
            <a:rect l="l" t="t" r="r" b="b"/>
            <a:pathLst>
              <a:path w="724535" h="133350">
                <a:moveTo>
                  <a:pt x="113347" y="3200"/>
                </a:moveTo>
                <a:lnTo>
                  <a:pt x="96342" y="3200"/>
                </a:lnTo>
                <a:lnTo>
                  <a:pt x="96342" y="70510"/>
                </a:lnTo>
                <a:lnTo>
                  <a:pt x="65176" y="70510"/>
                </a:lnTo>
                <a:lnTo>
                  <a:pt x="65176" y="3200"/>
                </a:lnTo>
                <a:lnTo>
                  <a:pt x="48171" y="3200"/>
                </a:lnTo>
                <a:lnTo>
                  <a:pt x="48171" y="70510"/>
                </a:lnTo>
                <a:lnTo>
                  <a:pt x="17005" y="70510"/>
                </a:lnTo>
                <a:lnTo>
                  <a:pt x="17005" y="3200"/>
                </a:lnTo>
                <a:lnTo>
                  <a:pt x="0" y="3200"/>
                </a:lnTo>
                <a:lnTo>
                  <a:pt x="0" y="70510"/>
                </a:lnTo>
                <a:lnTo>
                  <a:pt x="0" y="88290"/>
                </a:lnTo>
                <a:lnTo>
                  <a:pt x="113347" y="88290"/>
                </a:lnTo>
                <a:lnTo>
                  <a:pt x="113347" y="70510"/>
                </a:lnTo>
                <a:lnTo>
                  <a:pt x="113347" y="3200"/>
                </a:lnTo>
                <a:close/>
              </a:path>
              <a:path w="724535" h="133350">
                <a:moveTo>
                  <a:pt x="213944" y="2832"/>
                </a:moveTo>
                <a:lnTo>
                  <a:pt x="196938" y="2832"/>
                </a:lnTo>
                <a:lnTo>
                  <a:pt x="196938" y="36842"/>
                </a:lnTo>
                <a:lnTo>
                  <a:pt x="154432" y="36842"/>
                </a:lnTo>
                <a:lnTo>
                  <a:pt x="154432" y="2832"/>
                </a:lnTo>
                <a:lnTo>
                  <a:pt x="137439" y="2832"/>
                </a:lnTo>
                <a:lnTo>
                  <a:pt x="137439" y="87845"/>
                </a:lnTo>
                <a:lnTo>
                  <a:pt x="154432" y="87845"/>
                </a:lnTo>
                <a:lnTo>
                  <a:pt x="154432" y="53848"/>
                </a:lnTo>
                <a:lnTo>
                  <a:pt x="196938" y="53848"/>
                </a:lnTo>
                <a:lnTo>
                  <a:pt x="196938" y="87845"/>
                </a:lnTo>
                <a:lnTo>
                  <a:pt x="213944" y="87845"/>
                </a:lnTo>
                <a:lnTo>
                  <a:pt x="213944" y="2832"/>
                </a:lnTo>
                <a:close/>
              </a:path>
              <a:path w="724535" h="133350">
                <a:moveTo>
                  <a:pt x="315950" y="2832"/>
                </a:moveTo>
                <a:lnTo>
                  <a:pt x="297002" y="2832"/>
                </a:lnTo>
                <a:lnTo>
                  <a:pt x="272034" y="61633"/>
                </a:lnTo>
                <a:lnTo>
                  <a:pt x="247053" y="2832"/>
                </a:lnTo>
                <a:lnTo>
                  <a:pt x="228104" y="2832"/>
                </a:lnTo>
                <a:lnTo>
                  <a:pt x="262470" y="82372"/>
                </a:lnTo>
                <a:lnTo>
                  <a:pt x="239801" y="133184"/>
                </a:lnTo>
                <a:lnTo>
                  <a:pt x="258394" y="133184"/>
                </a:lnTo>
                <a:lnTo>
                  <a:pt x="315950" y="2832"/>
                </a:lnTo>
                <a:close/>
              </a:path>
              <a:path w="724535" h="133350">
                <a:moveTo>
                  <a:pt x="417969" y="45339"/>
                </a:moveTo>
                <a:lnTo>
                  <a:pt x="400964" y="10756"/>
                </a:lnTo>
                <a:lnTo>
                  <a:pt x="400964" y="45339"/>
                </a:lnTo>
                <a:lnTo>
                  <a:pt x="398843" y="55829"/>
                </a:lnTo>
                <a:lnTo>
                  <a:pt x="393077" y="64389"/>
                </a:lnTo>
                <a:lnTo>
                  <a:pt x="384517" y="70154"/>
                </a:lnTo>
                <a:lnTo>
                  <a:pt x="374040" y="72263"/>
                </a:lnTo>
                <a:lnTo>
                  <a:pt x="363550" y="70154"/>
                </a:lnTo>
                <a:lnTo>
                  <a:pt x="355003" y="64389"/>
                </a:lnTo>
                <a:lnTo>
                  <a:pt x="349237" y="55829"/>
                </a:lnTo>
                <a:lnTo>
                  <a:pt x="347129" y="45339"/>
                </a:lnTo>
                <a:lnTo>
                  <a:pt x="349237" y="34861"/>
                </a:lnTo>
                <a:lnTo>
                  <a:pt x="355003" y="26314"/>
                </a:lnTo>
                <a:lnTo>
                  <a:pt x="363550" y="20548"/>
                </a:lnTo>
                <a:lnTo>
                  <a:pt x="374040" y="18427"/>
                </a:lnTo>
                <a:lnTo>
                  <a:pt x="384517" y="20548"/>
                </a:lnTo>
                <a:lnTo>
                  <a:pt x="393077" y="26314"/>
                </a:lnTo>
                <a:lnTo>
                  <a:pt x="398843" y="34861"/>
                </a:lnTo>
                <a:lnTo>
                  <a:pt x="400964" y="45339"/>
                </a:lnTo>
                <a:lnTo>
                  <a:pt x="400964" y="10756"/>
                </a:lnTo>
                <a:lnTo>
                  <a:pt x="392658" y="4940"/>
                </a:lnTo>
                <a:lnTo>
                  <a:pt x="392887" y="4940"/>
                </a:lnTo>
                <a:lnTo>
                  <a:pt x="375462" y="1422"/>
                </a:lnTo>
                <a:lnTo>
                  <a:pt x="367144" y="2311"/>
                </a:lnTo>
                <a:lnTo>
                  <a:pt x="359562" y="4940"/>
                </a:lnTo>
                <a:lnTo>
                  <a:pt x="352844" y="9271"/>
                </a:lnTo>
                <a:lnTo>
                  <a:pt x="347129" y="15227"/>
                </a:lnTo>
                <a:lnTo>
                  <a:pt x="347129" y="2832"/>
                </a:lnTo>
                <a:lnTo>
                  <a:pt x="330123" y="2832"/>
                </a:lnTo>
                <a:lnTo>
                  <a:pt x="330123" y="133184"/>
                </a:lnTo>
                <a:lnTo>
                  <a:pt x="347129" y="133184"/>
                </a:lnTo>
                <a:lnTo>
                  <a:pt x="347129" y="75450"/>
                </a:lnTo>
                <a:lnTo>
                  <a:pt x="352844" y="81419"/>
                </a:lnTo>
                <a:lnTo>
                  <a:pt x="359765" y="85826"/>
                </a:lnTo>
                <a:lnTo>
                  <a:pt x="367144" y="88379"/>
                </a:lnTo>
                <a:lnTo>
                  <a:pt x="375462" y="89268"/>
                </a:lnTo>
                <a:lnTo>
                  <a:pt x="392557" y="85826"/>
                </a:lnTo>
                <a:lnTo>
                  <a:pt x="406006" y="76415"/>
                </a:lnTo>
                <a:lnTo>
                  <a:pt x="406603" y="75450"/>
                </a:lnTo>
                <a:lnTo>
                  <a:pt x="408622" y="72263"/>
                </a:lnTo>
                <a:lnTo>
                  <a:pt x="414807" y="62445"/>
                </a:lnTo>
                <a:lnTo>
                  <a:pt x="417969" y="45339"/>
                </a:lnTo>
                <a:close/>
              </a:path>
              <a:path w="724535" h="133350">
                <a:moveTo>
                  <a:pt x="512889" y="87845"/>
                </a:moveTo>
                <a:lnTo>
                  <a:pt x="467550" y="43929"/>
                </a:lnTo>
                <a:lnTo>
                  <a:pt x="510057" y="2832"/>
                </a:lnTo>
                <a:lnTo>
                  <a:pt x="487387" y="2832"/>
                </a:lnTo>
                <a:lnTo>
                  <a:pt x="453390" y="37553"/>
                </a:lnTo>
                <a:lnTo>
                  <a:pt x="453390" y="2832"/>
                </a:lnTo>
                <a:lnTo>
                  <a:pt x="436384" y="2832"/>
                </a:lnTo>
                <a:lnTo>
                  <a:pt x="436384" y="87845"/>
                </a:lnTo>
                <a:lnTo>
                  <a:pt x="453390" y="87845"/>
                </a:lnTo>
                <a:lnTo>
                  <a:pt x="453390" y="51714"/>
                </a:lnTo>
                <a:lnTo>
                  <a:pt x="490220" y="87845"/>
                </a:lnTo>
                <a:lnTo>
                  <a:pt x="512889" y="87845"/>
                </a:lnTo>
                <a:close/>
              </a:path>
              <a:path w="724535" h="133350">
                <a:moveTo>
                  <a:pt x="604989" y="45339"/>
                </a:moveTo>
                <a:lnTo>
                  <a:pt x="601535" y="28244"/>
                </a:lnTo>
                <a:lnTo>
                  <a:pt x="594918" y="18427"/>
                </a:lnTo>
                <a:lnTo>
                  <a:pt x="592124" y="14287"/>
                </a:lnTo>
                <a:lnTo>
                  <a:pt x="587984" y="11506"/>
                </a:lnTo>
                <a:lnTo>
                  <a:pt x="587984" y="45339"/>
                </a:lnTo>
                <a:lnTo>
                  <a:pt x="585838" y="55753"/>
                </a:lnTo>
                <a:lnTo>
                  <a:pt x="580021" y="64312"/>
                </a:lnTo>
                <a:lnTo>
                  <a:pt x="571461" y="70129"/>
                </a:lnTo>
                <a:lnTo>
                  <a:pt x="561060" y="72263"/>
                </a:lnTo>
                <a:lnTo>
                  <a:pt x="550646" y="70129"/>
                </a:lnTo>
                <a:lnTo>
                  <a:pt x="542086" y="64312"/>
                </a:lnTo>
                <a:lnTo>
                  <a:pt x="536270" y="55753"/>
                </a:lnTo>
                <a:lnTo>
                  <a:pt x="534136" y="45339"/>
                </a:lnTo>
                <a:lnTo>
                  <a:pt x="536270" y="34937"/>
                </a:lnTo>
                <a:lnTo>
                  <a:pt x="542086" y="26377"/>
                </a:lnTo>
                <a:lnTo>
                  <a:pt x="550646" y="20574"/>
                </a:lnTo>
                <a:lnTo>
                  <a:pt x="561060" y="18427"/>
                </a:lnTo>
                <a:lnTo>
                  <a:pt x="571461" y="20574"/>
                </a:lnTo>
                <a:lnTo>
                  <a:pt x="580021" y="26377"/>
                </a:lnTo>
                <a:lnTo>
                  <a:pt x="585838" y="34937"/>
                </a:lnTo>
                <a:lnTo>
                  <a:pt x="587984" y="45339"/>
                </a:lnTo>
                <a:lnTo>
                  <a:pt x="587984" y="11506"/>
                </a:lnTo>
                <a:lnTo>
                  <a:pt x="578154" y="4876"/>
                </a:lnTo>
                <a:lnTo>
                  <a:pt x="561060" y="1422"/>
                </a:lnTo>
                <a:lnTo>
                  <a:pt x="543953" y="4876"/>
                </a:lnTo>
                <a:lnTo>
                  <a:pt x="529996" y="14287"/>
                </a:lnTo>
                <a:lnTo>
                  <a:pt x="520585" y="28244"/>
                </a:lnTo>
                <a:lnTo>
                  <a:pt x="517144" y="45339"/>
                </a:lnTo>
                <a:lnTo>
                  <a:pt x="520585" y="62445"/>
                </a:lnTo>
                <a:lnTo>
                  <a:pt x="529996" y="76415"/>
                </a:lnTo>
                <a:lnTo>
                  <a:pt x="543953" y="85826"/>
                </a:lnTo>
                <a:lnTo>
                  <a:pt x="561060" y="89268"/>
                </a:lnTo>
                <a:lnTo>
                  <a:pt x="578154" y="85826"/>
                </a:lnTo>
                <a:lnTo>
                  <a:pt x="592124" y="76415"/>
                </a:lnTo>
                <a:lnTo>
                  <a:pt x="594906" y="72263"/>
                </a:lnTo>
                <a:lnTo>
                  <a:pt x="601535" y="62445"/>
                </a:lnTo>
                <a:lnTo>
                  <a:pt x="604989" y="45339"/>
                </a:lnTo>
                <a:close/>
              </a:path>
              <a:path w="724535" h="133350">
                <a:moveTo>
                  <a:pt x="723988" y="87845"/>
                </a:moveTo>
                <a:lnTo>
                  <a:pt x="705040" y="0"/>
                </a:lnTo>
                <a:lnTo>
                  <a:pt x="668743" y="60388"/>
                </a:lnTo>
                <a:lnTo>
                  <a:pt x="632434" y="0"/>
                </a:lnTo>
                <a:lnTo>
                  <a:pt x="613486" y="87845"/>
                </a:lnTo>
                <a:lnTo>
                  <a:pt x="630478" y="87845"/>
                </a:lnTo>
                <a:lnTo>
                  <a:pt x="639699" y="41084"/>
                </a:lnTo>
                <a:lnTo>
                  <a:pt x="668743" y="87845"/>
                </a:lnTo>
                <a:lnTo>
                  <a:pt x="697788" y="41084"/>
                </a:lnTo>
                <a:lnTo>
                  <a:pt x="706996" y="87845"/>
                </a:lnTo>
                <a:lnTo>
                  <a:pt x="723988" y="8784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object 7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685821" y="2727172"/>
            <a:ext cx="76517" cy="90677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2838843" y="2690342"/>
            <a:ext cx="810895" cy="127635"/>
            <a:chOff x="2838843" y="2690342"/>
            <a:chExt cx="810895" cy="127635"/>
          </a:xfrm>
        </p:grpSpPr>
        <p:pic>
          <p:nvPicPr>
            <p:cNvPr id="76" name="object 7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838843" y="2690342"/>
              <a:ext cx="463296" cy="12609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323386" y="2727172"/>
              <a:ext cx="325869" cy="90677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671118" y="2939694"/>
            <a:ext cx="973455" cy="133350"/>
            <a:chOff x="671118" y="2939694"/>
            <a:chExt cx="973455" cy="133350"/>
          </a:xfrm>
        </p:grpSpPr>
        <p:pic>
          <p:nvPicPr>
            <p:cNvPr id="79" name="object 7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71118" y="2941116"/>
              <a:ext cx="168602" cy="87845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63805" y="2939694"/>
              <a:ext cx="306031" cy="13318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93921" y="2939694"/>
              <a:ext cx="402379" cy="9067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618970" y="300344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02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14"/>
                  </a:lnTo>
                  <a:lnTo>
                    <a:pt x="12750" y="25514"/>
                  </a:lnTo>
                  <a:lnTo>
                    <a:pt x="20002" y="25514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0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659516" y="3432061"/>
            <a:ext cx="577215" cy="130810"/>
            <a:chOff x="659516" y="3432061"/>
            <a:chExt cx="577215" cy="130810"/>
          </a:xfrm>
        </p:grpSpPr>
        <p:pic>
          <p:nvPicPr>
            <p:cNvPr id="84" name="object 8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59516" y="3432061"/>
              <a:ext cx="458370" cy="13054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38655" y="3437991"/>
              <a:ext cx="97905" cy="124612"/>
            </a:xfrm>
            <a:prstGeom prst="rect">
              <a:avLst/>
            </a:prstGeom>
          </p:spPr>
        </p:pic>
      </p:grpSp>
      <p:pic>
        <p:nvPicPr>
          <p:cNvPr id="86" name="object 8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310728" y="3435032"/>
            <a:ext cx="312991" cy="130543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1697888" y="3435032"/>
            <a:ext cx="708025" cy="130810"/>
            <a:chOff x="1697888" y="3435032"/>
            <a:chExt cx="708025" cy="130810"/>
          </a:xfrm>
        </p:grpSpPr>
        <p:pic>
          <p:nvPicPr>
            <p:cNvPr id="88" name="object 8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97888" y="3437763"/>
              <a:ext cx="344157" cy="12484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065782" y="3435032"/>
              <a:ext cx="339699" cy="130543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62482" y="3657536"/>
            <a:ext cx="347118" cy="130543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1086726" y="3645674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111" y="14338"/>
                </a:moveTo>
                <a:lnTo>
                  <a:pt x="0" y="14338"/>
                </a:lnTo>
                <a:lnTo>
                  <a:pt x="0" y="41008"/>
                </a:lnTo>
                <a:lnTo>
                  <a:pt x="0" y="140068"/>
                </a:lnTo>
                <a:lnTo>
                  <a:pt x="29679" y="140068"/>
                </a:lnTo>
                <a:lnTo>
                  <a:pt x="29679" y="41008"/>
                </a:lnTo>
                <a:lnTo>
                  <a:pt x="80111" y="41008"/>
                </a:lnTo>
                <a:lnTo>
                  <a:pt x="80111" y="14338"/>
                </a:lnTo>
                <a:close/>
              </a:path>
              <a:path w="572769" h="154304">
                <a:moveTo>
                  <a:pt x="195821" y="56375"/>
                </a:moveTo>
                <a:lnTo>
                  <a:pt x="193268" y="41529"/>
                </a:lnTo>
                <a:lnTo>
                  <a:pt x="192963" y="39725"/>
                </a:lnTo>
                <a:lnTo>
                  <a:pt x="184251" y="26568"/>
                </a:lnTo>
                <a:lnTo>
                  <a:pt x="169456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88" y="72682"/>
                </a:lnTo>
                <a:lnTo>
                  <a:pt x="127584" y="72682"/>
                </a:lnTo>
                <a:lnTo>
                  <a:pt x="127584" y="41529"/>
                </a:lnTo>
                <a:lnTo>
                  <a:pt x="157988" y="41529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48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84" y="139446"/>
                </a:lnTo>
                <a:lnTo>
                  <a:pt x="127584" y="99390"/>
                </a:lnTo>
                <a:lnTo>
                  <a:pt x="154279" y="99390"/>
                </a:lnTo>
                <a:lnTo>
                  <a:pt x="171881" y="95859"/>
                </a:lnTo>
                <a:lnTo>
                  <a:pt x="184924" y="86372"/>
                </a:lnTo>
                <a:lnTo>
                  <a:pt x="193001" y="72682"/>
                </a:lnTo>
                <a:lnTo>
                  <a:pt x="195821" y="56375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89" y="0"/>
                </a:lnTo>
                <a:lnTo>
                  <a:pt x="210654" y="154279"/>
                </a:lnTo>
                <a:lnTo>
                  <a:pt x="231419" y="154279"/>
                </a:lnTo>
                <a:lnTo>
                  <a:pt x="290753" y="0"/>
                </a:lnTo>
                <a:close/>
              </a:path>
              <a:path w="572769" h="154304">
                <a:moveTo>
                  <a:pt x="453936" y="139446"/>
                </a:moveTo>
                <a:lnTo>
                  <a:pt x="439102" y="14833"/>
                </a:lnTo>
                <a:lnTo>
                  <a:pt x="409435" y="14833"/>
                </a:lnTo>
                <a:lnTo>
                  <a:pt x="379768" y="89001"/>
                </a:lnTo>
                <a:lnTo>
                  <a:pt x="350088" y="14833"/>
                </a:lnTo>
                <a:lnTo>
                  <a:pt x="320433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65" y="139446"/>
                </a:lnTo>
                <a:lnTo>
                  <a:pt x="388658" y="139446"/>
                </a:lnTo>
                <a:lnTo>
                  <a:pt x="415366" y="68237"/>
                </a:lnTo>
                <a:lnTo>
                  <a:pt x="424268" y="139446"/>
                </a:lnTo>
                <a:lnTo>
                  <a:pt x="453936" y="139446"/>
                </a:lnTo>
                <a:close/>
              </a:path>
              <a:path w="572769" h="154304">
                <a:moveTo>
                  <a:pt x="572604" y="112737"/>
                </a:moveTo>
                <a:lnTo>
                  <a:pt x="531075" y="112737"/>
                </a:lnTo>
                <a:lnTo>
                  <a:pt x="546176" y="96774"/>
                </a:lnTo>
                <a:lnTo>
                  <a:pt x="557352" y="82270"/>
                </a:lnTo>
                <a:lnTo>
                  <a:pt x="564286" y="68910"/>
                </a:lnTo>
                <a:lnTo>
                  <a:pt x="566674" y="56375"/>
                </a:lnTo>
                <a:lnTo>
                  <a:pt x="563168" y="37299"/>
                </a:lnTo>
                <a:lnTo>
                  <a:pt x="553275" y="23342"/>
                </a:lnTo>
                <a:lnTo>
                  <a:pt x="537883" y="14782"/>
                </a:lnTo>
                <a:lnTo>
                  <a:pt x="517906" y="11861"/>
                </a:lnTo>
                <a:lnTo>
                  <a:pt x="498843" y="15405"/>
                </a:lnTo>
                <a:lnTo>
                  <a:pt x="484657" y="25019"/>
                </a:lnTo>
                <a:lnTo>
                  <a:pt x="475551" y="39179"/>
                </a:lnTo>
                <a:lnTo>
                  <a:pt x="471728" y="56375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21" y="39738"/>
                </a:lnTo>
                <a:lnTo>
                  <a:pt x="519201" y="38569"/>
                </a:lnTo>
                <a:lnTo>
                  <a:pt x="528840" y="38569"/>
                </a:lnTo>
                <a:lnTo>
                  <a:pt x="537006" y="44500"/>
                </a:lnTo>
                <a:lnTo>
                  <a:pt x="537006" y="56375"/>
                </a:lnTo>
                <a:lnTo>
                  <a:pt x="468769" y="139446"/>
                </a:lnTo>
                <a:lnTo>
                  <a:pt x="572604" y="139446"/>
                </a:lnTo>
                <a:lnTo>
                  <a:pt x="572604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62482" y="3880053"/>
            <a:ext cx="364914" cy="130543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1095629" y="3880053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71"/>
                </a:moveTo>
                <a:lnTo>
                  <a:pt x="83070" y="62306"/>
                </a:lnTo>
                <a:lnTo>
                  <a:pt x="124612" y="2971"/>
                </a:lnTo>
                <a:lnTo>
                  <a:pt x="90297" y="2971"/>
                </a:lnTo>
                <a:lnTo>
                  <a:pt x="63792" y="42278"/>
                </a:lnTo>
                <a:lnTo>
                  <a:pt x="37274" y="2971"/>
                </a:lnTo>
                <a:lnTo>
                  <a:pt x="2971" y="2971"/>
                </a:lnTo>
                <a:lnTo>
                  <a:pt x="44500" y="62306"/>
                </a:lnTo>
                <a:lnTo>
                  <a:pt x="0" y="127571"/>
                </a:lnTo>
                <a:lnTo>
                  <a:pt x="35598" y="127571"/>
                </a:lnTo>
                <a:lnTo>
                  <a:pt x="63792" y="84747"/>
                </a:lnTo>
                <a:lnTo>
                  <a:pt x="91973" y="127571"/>
                </a:lnTo>
                <a:lnTo>
                  <a:pt x="127571" y="127571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69" y="2971"/>
                </a:lnTo>
                <a:lnTo>
                  <a:pt x="163169" y="91262"/>
                </a:lnTo>
                <a:lnTo>
                  <a:pt x="162064" y="96824"/>
                </a:lnTo>
                <a:lnTo>
                  <a:pt x="152793" y="102755"/>
                </a:lnTo>
                <a:lnTo>
                  <a:pt x="145186" y="102946"/>
                </a:lnTo>
                <a:lnTo>
                  <a:pt x="139433" y="102387"/>
                </a:lnTo>
                <a:lnTo>
                  <a:pt x="139433" y="129057"/>
                </a:lnTo>
                <a:lnTo>
                  <a:pt x="146697" y="129806"/>
                </a:lnTo>
                <a:lnTo>
                  <a:pt x="153530" y="129946"/>
                </a:lnTo>
                <a:lnTo>
                  <a:pt x="160096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71"/>
                </a:lnTo>
                <a:lnTo>
                  <a:pt x="258114" y="127571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57"/>
                </a:lnTo>
                <a:lnTo>
                  <a:pt x="355574" y="100812"/>
                </a:lnTo>
                <a:lnTo>
                  <a:pt x="341185" y="103835"/>
                </a:lnTo>
                <a:lnTo>
                  <a:pt x="326783" y="100812"/>
                </a:lnTo>
                <a:lnTo>
                  <a:pt x="314985" y="92557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53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53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88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88" y="125412"/>
                </a:lnTo>
                <a:lnTo>
                  <a:pt x="341185" y="130543"/>
                </a:lnTo>
                <a:lnTo>
                  <a:pt x="367182" y="125412"/>
                </a:lnTo>
                <a:lnTo>
                  <a:pt x="388391" y="111404"/>
                </a:lnTo>
                <a:lnTo>
                  <a:pt x="393611" y="103835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30149"/>
                </a:moveTo>
                <a:lnTo>
                  <a:pt x="424256" y="30149"/>
                </a:lnTo>
                <a:lnTo>
                  <a:pt x="424256" y="127939"/>
                </a:lnTo>
                <a:lnTo>
                  <a:pt x="453923" y="127939"/>
                </a:lnTo>
                <a:lnTo>
                  <a:pt x="453923" y="30149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519885" y="3880053"/>
            <a:ext cx="433705" cy="151765"/>
          </a:xfrm>
          <a:custGeom>
            <a:avLst/>
            <a:gdLst/>
            <a:ahLst/>
            <a:cxnLst/>
            <a:rect l="l" t="t" r="r" b="b"/>
            <a:pathLst>
              <a:path w="433705" h="151764">
                <a:moveTo>
                  <a:pt x="106807" y="3479"/>
                </a:moveTo>
                <a:lnTo>
                  <a:pt x="0" y="3479"/>
                </a:lnTo>
                <a:lnTo>
                  <a:pt x="0" y="30149"/>
                </a:lnTo>
                <a:lnTo>
                  <a:pt x="77139" y="30149"/>
                </a:lnTo>
                <a:lnTo>
                  <a:pt x="77139" y="127939"/>
                </a:lnTo>
                <a:lnTo>
                  <a:pt x="106807" y="127939"/>
                </a:lnTo>
                <a:lnTo>
                  <a:pt x="106807" y="30149"/>
                </a:lnTo>
                <a:lnTo>
                  <a:pt x="106807" y="3479"/>
                </a:lnTo>
                <a:close/>
              </a:path>
              <a:path w="433705" h="151764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57"/>
                </a:lnTo>
                <a:lnTo>
                  <a:pt x="204266" y="100812"/>
                </a:lnTo>
                <a:lnTo>
                  <a:pt x="189877" y="103835"/>
                </a:lnTo>
                <a:lnTo>
                  <a:pt x="175475" y="100812"/>
                </a:lnTo>
                <a:lnTo>
                  <a:pt x="163677" y="92557"/>
                </a:lnTo>
                <a:lnTo>
                  <a:pt x="155714" y="80302"/>
                </a:lnTo>
                <a:lnTo>
                  <a:pt x="152793" y="65278"/>
                </a:lnTo>
                <a:lnTo>
                  <a:pt x="155714" y="50253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53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68" y="5143"/>
                </a:lnTo>
                <a:lnTo>
                  <a:pt x="142659" y="19151"/>
                </a:lnTo>
                <a:lnTo>
                  <a:pt x="128358" y="39903"/>
                </a:lnTo>
                <a:lnTo>
                  <a:pt x="123126" y="65278"/>
                </a:lnTo>
                <a:lnTo>
                  <a:pt x="128358" y="90652"/>
                </a:lnTo>
                <a:lnTo>
                  <a:pt x="142659" y="111404"/>
                </a:lnTo>
                <a:lnTo>
                  <a:pt x="163868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35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433705" h="151764">
                <a:moveTo>
                  <a:pt x="379742" y="127571"/>
                </a:moveTo>
                <a:lnTo>
                  <a:pt x="329311" y="62306"/>
                </a:lnTo>
                <a:lnTo>
                  <a:pt x="376783" y="2971"/>
                </a:lnTo>
                <a:lnTo>
                  <a:pt x="341185" y="2971"/>
                </a:lnTo>
                <a:lnTo>
                  <a:pt x="302615" y="50431"/>
                </a:lnTo>
                <a:lnTo>
                  <a:pt x="302615" y="2971"/>
                </a:lnTo>
                <a:lnTo>
                  <a:pt x="272948" y="2971"/>
                </a:lnTo>
                <a:lnTo>
                  <a:pt x="272948" y="127571"/>
                </a:lnTo>
                <a:lnTo>
                  <a:pt x="302615" y="127571"/>
                </a:lnTo>
                <a:lnTo>
                  <a:pt x="302615" y="74168"/>
                </a:lnTo>
                <a:lnTo>
                  <a:pt x="344144" y="127571"/>
                </a:lnTo>
                <a:lnTo>
                  <a:pt x="379742" y="127571"/>
                </a:lnTo>
                <a:close/>
              </a:path>
              <a:path w="433705" h="151764">
                <a:moveTo>
                  <a:pt x="433158" y="100876"/>
                </a:moveTo>
                <a:lnTo>
                  <a:pt x="400519" y="100876"/>
                </a:lnTo>
                <a:lnTo>
                  <a:pt x="388645" y="151307"/>
                </a:lnTo>
                <a:lnTo>
                  <a:pt x="409422" y="151307"/>
                </a:lnTo>
                <a:lnTo>
                  <a:pt x="433158" y="100876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5" name="object 95"/>
          <p:cNvGrpSpPr/>
          <p:nvPr/>
        </p:nvGrpSpPr>
        <p:grpSpPr>
          <a:xfrm>
            <a:off x="2030171" y="3880053"/>
            <a:ext cx="326390" cy="130810"/>
            <a:chOff x="2030171" y="3880053"/>
            <a:chExt cx="326390" cy="130810"/>
          </a:xfrm>
        </p:grpSpPr>
        <p:sp>
          <p:nvSpPr>
            <p:cNvPr id="96" name="object 96"/>
            <p:cNvSpPr/>
            <p:nvPr/>
          </p:nvSpPr>
          <p:spPr>
            <a:xfrm>
              <a:off x="2030171" y="3880053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4" h="127635">
                  <a:moveTo>
                    <a:pt x="56375" y="0"/>
                  </a:moveTo>
                  <a:lnTo>
                    <a:pt x="0" y="14833"/>
                  </a:lnTo>
                  <a:lnTo>
                    <a:pt x="0" y="41541"/>
                  </a:lnTo>
                  <a:lnTo>
                    <a:pt x="26708" y="35610"/>
                  </a:lnTo>
                  <a:lnTo>
                    <a:pt x="26708" y="127571"/>
                  </a:lnTo>
                  <a:lnTo>
                    <a:pt x="56375" y="127571"/>
                  </a:lnTo>
                  <a:lnTo>
                    <a:pt x="56375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110270" y="3880053"/>
              <a:ext cx="246252" cy="130543"/>
            </a:xfrm>
            <a:prstGeom prst="rect">
              <a:avLst/>
            </a:prstGeom>
          </p:spPr>
        </p:pic>
      </p:grpSp>
      <p:grpSp>
        <p:nvGrpSpPr>
          <p:cNvPr id="98" name="object 98"/>
          <p:cNvGrpSpPr/>
          <p:nvPr/>
        </p:nvGrpSpPr>
        <p:grpSpPr>
          <a:xfrm>
            <a:off x="2433662" y="3880053"/>
            <a:ext cx="1145540" cy="151765"/>
            <a:chOff x="2433662" y="3880053"/>
            <a:chExt cx="1145540" cy="151765"/>
          </a:xfrm>
        </p:grpSpPr>
        <p:pic>
          <p:nvPicPr>
            <p:cNvPr id="99" name="object 9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433662" y="3880053"/>
              <a:ext cx="378269" cy="130543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2835656" y="3880053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709" y="2971"/>
                  </a:moveTo>
                  <a:lnTo>
                    <a:pt x="86042" y="2971"/>
                  </a:lnTo>
                  <a:lnTo>
                    <a:pt x="29667" y="80098"/>
                  </a:lnTo>
                  <a:lnTo>
                    <a:pt x="29667" y="2971"/>
                  </a:lnTo>
                  <a:lnTo>
                    <a:pt x="0" y="2971"/>
                  </a:lnTo>
                  <a:lnTo>
                    <a:pt x="0" y="127571"/>
                  </a:lnTo>
                  <a:lnTo>
                    <a:pt x="29667" y="127571"/>
                  </a:lnTo>
                  <a:lnTo>
                    <a:pt x="86042" y="50431"/>
                  </a:lnTo>
                  <a:lnTo>
                    <a:pt x="86042" y="127571"/>
                  </a:lnTo>
                  <a:lnTo>
                    <a:pt x="115709" y="127571"/>
                  </a:lnTo>
                  <a:lnTo>
                    <a:pt x="115709" y="2971"/>
                  </a:lnTo>
                  <a:close/>
                </a:path>
                <a:path w="568325" h="130810">
                  <a:moveTo>
                    <a:pt x="243281" y="65278"/>
                  </a:moveTo>
                  <a:lnTo>
                    <a:pt x="237909" y="39903"/>
                  </a:lnTo>
                  <a:lnTo>
                    <a:pt x="223278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46" y="3810"/>
                  </a:lnTo>
                  <a:lnTo>
                    <a:pt x="142519" y="8458"/>
                  </a:lnTo>
                  <a:lnTo>
                    <a:pt x="133502" y="14833"/>
                  </a:lnTo>
                  <a:lnTo>
                    <a:pt x="145008" y="41173"/>
                  </a:lnTo>
                  <a:lnTo>
                    <a:pt x="150952" y="35166"/>
                  </a:lnTo>
                  <a:lnTo>
                    <a:pt x="158076" y="30607"/>
                  </a:lnTo>
                  <a:lnTo>
                    <a:pt x="166166" y="27724"/>
                  </a:lnTo>
                  <a:lnTo>
                    <a:pt x="175044" y="26708"/>
                  </a:lnTo>
                  <a:lnTo>
                    <a:pt x="187350" y="28702"/>
                  </a:lnTo>
                  <a:lnTo>
                    <a:pt x="197993" y="34226"/>
                  </a:lnTo>
                  <a:lnTo>
                    <a:pt x="206336" y="42672"/>
                  </a:lnTo>
                  <a:lnTo>
                    <a:pt x="211759" y="53403"/>
                  </a:lnTo>
                  <a:lnTo>
                    <a:pt x="163169" y="53403"/>
                  </a:lnTo>
                  <a:lnTo>
                    <a:pt x="163169" y="77139"/>
                  </a:lnTo>
                  <a:lnTo>
                    <a:pt x="211759" y="77139"/>
                  </a:lnTo>
                  <a:lnTo>
                    <a:pt x="206336" y="87884"/>
                  </a:lnTo>
                  <a:lnTo>
                    <a:pt x="197980" y="96329"/>
                  </a:lnTo>
                  <a:lnTo>
                    <a:pt x="187350" y="101854"/>
                  </a:lnTo>
                  <a:lnTo>
                    <a:pt x="175044" y="103835"/>
                  </a:lnTo>
                  <a:lnTo>
                    <a:pt x="166166" y="102806"/>
                  </a:lnTo>
                  <a:lnTo>
                    <a:pt x="158076" y="99885"/>
                  </a:lnTo>
                  <a:lnTo>
                    <a:pt x="150952" y="95326"/>
                  </a:lnTo>
                  <a:lnTo>
                    <a:pt x="145008" y="89382"/>
                  </a:lnTo>
                  <a:lnTo>
                    <a:pt x="133502" y="115519"/>
                  </a:lnTo>
                  <a:lnTo>
                    <a:pt x="142519" y="121945"/>
                  </a:lnTo>
                  <a:lnTo>
                    <a:pt x="152946" y="126657"/>
                  </a:lnTo>
                  <a:lnTo>
                    <a:pt x="164033" y="129552"/>
                  </a:lnTo>
                  <a:lnTo>
                    <a:pt x="175044" y="130543"/>
                  </a:lnTo>
                  <a:lnTo>
                    <a:pt x="201574" y="125412"/>
                  </a:lnTo>
                  <a:lnTo>
                    <a:pt x="223278" y="111404"/>
                  </a:lnTo>
                  <a:lnTo>
                    <a:pt x="237909" y="90652"/>
                  </a:lnTo>
                  <a:lnTo>
                    <a:pt x="243281" y="65278"/>
                  </a:lnTo>
                  <a:close/>
                </a:path>
                <a:path w="568325" h="130810">
                  <a:moveTo>
                    <a:pt x="364921" y="14833"/>
                  </a:moveTo>
                  <a:lnTo>
                    <a:pt x="355892" y="8458"/>
                  </a:lnTo>
                  <a:lnTo>
                    <a:pt x="345465" y="3810"/>
                  </a:lnTo>
                  <a:lnTo>
                    <a:pt x="334391" y="965"/>
                  </a:lnTo>
                  <a:lnTo>
                    <a:pt x="323392" y="0"/>
                  </a:lnTo>
                  <a:lnTo>
                    <a:pt x="296837" y="5143"/>
                  </a:lnTo>
                  <a:lnTo>
                    <a:pt x="275145" y="19151"/>
                  </a:lnTo>
                  <a:lnTo>
                    <a:pt x="260502" y="39903"/>
                  </a:lnTo>
                  <a:lnTo>
                    <a:pt x="255143" y="65278"/>
                  </a:lnTo>
                  <a:lnTo>
                    <a:pt x="260502" y="90652"/>
                  </a:lnTo>
                  <a:lnTo>
                    <a:pt x="275145" y="111404"/>
                  </a:lnTo>
                  <a:lnTo>
                    <a:pt x="296837" y="125412"/>
                  </a:lnTo>
                  <a:lnTo>
                    <a:pt x="323392" y="130543"/>
                  </a:lnTo>
                  <a:lnTo>
                    <a:pt x="334391" y="129552"/>
                  </a:lnTo>
                  <a:lnTo>
                    <a:pt x="345465" y="126657"/>
                  </a:lnTo>
                  <a:lnTo>
                    <a:pt x="355892" y="121945"/>
                  </a:lnTo>
                  <a:lnTo>
                    <a:pt x="364921" y="115519"/>
                  </a:lnTo>
                  <a:lnTo>
                    <a:pt x="353428" y="89382"/>
                  </a:lnTo>
                  <a:lnTo>
                    <a:pt x="347472" y="95326"/>
                  </a:lnTo>
                  <a:lnTo>
                    <a:pt x="340347" y="99885"/>
                  </a:lnTo>
                  <a:lnTo>
                    <a:pt x="332244" y="102806"/>
                  </a:lnTo>
                  <a:lnTo>
                    <a:pt x="323392" y="103835"/>
                  </a:lnTo>
                  <a:lnTo>
                    <a:pt x="308356" y="100812"/>
                  </a:lnTo>
                  <a:lnTo>
                    <a:pt x="296100" y="92557"/>
                  </a:lnTo>
                  <a:lnTo>
                    <a:pt x="287832" y="80302"/>
                  </a:lnTo>
                  <a:lnTo>
                    <a:pt x="284810" y="65278"/>
                  </a:lnTo>
                  <a:lnTo>
                    <a:pt x="287832" y="50253"/>
                  </a:lnTo>
                  <a:lnTo>
                    <a:pt x="296100" y="37998"/>
                  </a:lnTo>
                  <a:lnTo>
                    <a:pt x="308356" y="29743"/>
                  </a:lnTo>
                  <a:lnTo>
                    <a:pt x="323392" y="26708"/>
                  </a:lnTo>
                  <a:lnTo>
                    <a:pt x="332244" y="27724"/>
                  </a:lnTo>
                  <a:lnTo>
                    <a:pt x="340347" y="30607"/>
                  </a:lnTo>
                  <a:lnTo>
                    <a:pt x="347472" y="35166"/>
                  </a:lnTo>
                  <a:lnTo>
                    <a:pt x="353428" y="41173"/>
                  </a:lnTo>
                  <a:lnTo>
                    <a:pt x="364921" y="14833"/>
                  </a:lnTo>
                  <a:close/>
                </a:path>
                <a:path w="568325" h="130810">
                  <a:moveTo>
                    <a:pt x="470242" y="3479"/>
                  </a:moveTo>
                  <a:lnTo>
                    <a:pt x="375310" y="3479"/>
                  </a:lnTo>
                  <a:lnTo>
                    <a:pt x="375310" y="30149"/>
                  </a:lnTo>
                  <a:lnTo>
                    <a:pt x="407936" y="30149"/>
                  </a:lnTo>
                  <a:lnTo>
                    <a:pt x="407936" y="127939"/>
                  </a:lnTo>
                  <a:lnTo>
                    <a:pt x="437616" y="127939"/>
                  </a:lnTo>
                  <a:lnTo>
                    <a:pt x="437616" y="30149"/>
                  </a:lnTo>
                  <a:lnTo>
                    <a:pt x="470242" y="30149"/>
                  </a:lnTo>
                  <a:lnTo>
                    <a:pt x="470242" y="3479"/>
                  </a:lnTo>
                  <a:close/>
                </a:path>
                <a:path w="568325" h="130810">
                  <a:moveTo>
                    <a:pt x="568147" y="2971"/>
                  </a:moveTo>
                  <a:lnTo>
                    <a:pt x="488048" y="2971"/>
                  </a:lnTo>
                  <a:lnTo>
                    <a:pt x="488048" y="127571"/>
                  </a:lnTo>
                  <a:lnTo>
                    <a:pt x="568147" y="127571"/>
                  </a:lnTo>
                  <a:lnTo>
                    <a:pt x="568147" y="100876"/>
                  </a:lnTo>
                  <a:lnTo>
                    <a:pt x="517715" y="100876"/>
                  </a:lnTo>
                  <a:lnTo>
                    <a:pt x="517715" y="78625"/>
                  </a:lnTo>
                  <a:lnTo>
                    <a:pt x="559244" y="78625"/>
                  </a:lnTo>
                  <a:lnTo>
                    <a:pt x="559244" y="51917"/>
                  </a:lnTo>
                  <a:lnTo>
                    <a:pt x="517715" y="51917"/>
                  </a:lnTo>
                  <a:lnTo>
                    <a:pt x="517715" y="29667"/>
                  </a:lnTo>
                  <a:lnTo>
                    <a:pt x="568147" y="29667"/>
                  </a:lnTo>
                  <a:lnTo>
                    <a:pt x="568147" y="297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424567" y="3883025"/>
              <a:ext cx="154279" cy="148335"/>
            </a:xfrm>
            <a:prstGeom prst="rect">
              <a:avLst/>
            </a:prstGeom>
          </p:spPr>
        </p:pic>
      </p:grpSp>
      <p:pic>
        <p:nvPicPr>
          <p:cNvPr id="102" name="object 102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62482" y="4102570"/>
            <a:ext cx="252176" cy="130530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985862" y="4102570"/>
            <a:ext cx="752475" cy="130810"/>
          </a:xfrm>
          <a:custGeom>
            <a:avLst/>
            <a:gdLst/>
            <a:ahLst/>
            <a:cxnLst/>
            <a:rect l="l" t="t" r="r" b="b"/>
            <a:pathLst>
              <a:path w="752475" h="130810">
                <a:moveTo>
                  <a:pt x="109766" y="65265"/>
                </a:moveTo>
                <a:lnTo>
                  <a:pt x="104394" y="39903"/>
                </a:lnTo>
                <a:lnTo>
                  <a:pt x="89763" y="19151"/>
                </a:lnTo>
                <a:lnTo>
                  <a:pt x="68072" y="5143"/>
                </a:lnTo>
                <a:lnTo>
                  <a:pt x="41529" y="0"/>
                </a:lnTo>
                <a:lnTo>
                  <a:pt x="30530" y="965"/>
                </a:lnTo>
                <a:lnTo>
                  <a:pt x="19443" y="3810"/>
                </a:lnTo>
                <a:lnTo>
                  <a:pt x="9017" y="8458"/>
                </a:lnTo>
                <a:lnTo>
                  <a:pt x="0" y="14833"/>
                </a:lnTo>
                <a:lnTo>
                  <a:pt x="11493" y="41160"/>
                </a:lnTo>
                <a:lnTo>
                  <a:pt x="17437" y="35153"/>
                </a:lnTo>
                <a:lnTo>
                  <a:pt x="24561" y="30594"/>
                </a:lnTo>
                <a:lnTo>
                  <a:pt x="32664" y="27711"/>
                </a:lnTo>
                <a:lnTo>
                  <a:pt x="41529" y="26695"/>
                </a:lnTo>
                <a:lnTo>
                  <a:pt x="53835" y="28689"/>
                </a:lnTo>
                <a:lnTo>
                  <a:pt x="64477" y="34213"/>
                </a:lnTo>
                <a:lnTo>
                  <a:pt x="72821" y="42659"/>
                </a:lnTo>
                <a:lnTo>
                  <a:pt x="78244" y="53403"/>
                </a:lnTo>
                <a:lnTo>
                  <a:pt x="29667" y="53403"/>
                </a:lnTo>
                <a:lnTo>
                  <a:pt x="29667" y="77139"/>
                </a:lnTo>
                <a:lnTo>
                  <a:pt x="78244" y="77139"/>
                </a:lnTo>
                <a:lnTo>
                  <a:pt x="72821" y="87884"/>
                </a:lnTo>
                <a:lnTo>
                  <a:pt x="64477" y="96329"/>
                </a:lnTo>
                <a:lnTo>
                  <a:pt x="53835" y="101854"/>
                </a:lnTo>
                <a:lnTo>
                  <a:pt x="41529" y="103835"/>
                </a:lnTo>
                <a:lnTo>
                  <a:pt x="32664" y="102806"/>
                </a:lnTo>
                <a:lnTo>
                  <a:pt x="24561" y="99872"/>
                </a:lnTo>
                <a:lnTo>
                  <a:pt x="17437" y="95313"/>
                </a:lnTo>
                <a:lnTo>
                  <a:pt x="11493" y="89369"/>
                </a:lnTo>
                <a:lnTo>
                  <a:pt x="0" y="115519"/>
                </a:lnTo>
                <a:lnTo>
                  <a:pt x="9017" y="121932"/>
                </a:lnTo>
                <a:lnTo>
                  <a:pt x="19443" y="126644"/>
                </a:lnTo>
                <a:lnTo>
                  <a:pt x="30530" y="129552"/>
                </a:lnTo>
                <a:lnTo>
                  <a:pt x="41529" y="130530"/>
                </a:lnTo>
                <a:lnTo>
                  <a:pt x="68072" y="125399"/>
                </a:lnTo>
                <a:lnTo>
                  <a:pt x="89763" y="111391"/>
                </a:lnTo>
                <a:lnTo>
                  <a:pt x="104394" y="90652"/>
                </a:lnTo>
                <a:lnTo>
                  <a:pt x="109766" y="65265"/>
                </a:lnTo>
                <a:close/>
              </a:path>
              <a:path w="752475" h="130810">
                <a:moveTo>
                  <a:pt x="231406" y="2959"/>
                </a:moveTo>
                <a:lnTo>
                  <a:pt x="136461" y="2959"/>
                </a:lnTo>
                <a:lnTo>
                  <a:pt x="136461" y="91262"/>
                </a:lnTo>
                <a:lnTo>
                  <a:pt x="135356" y="96824"/>
                </a:lnTo>
                <a:lnTo>
                  <a:pt x="126085" y="102755"/>
                </a:lnTo>
                <a:lnTo>
                  <a:pt x="118478" y="102933"/>
                </a:lnTo>
                <a:lnTo>
                  <a:pt x="112737" y="102387"/>
                </a:lnTo>
                <a:lnTo>
                  <a:pt x="112737" y="129057"/>
                </a:lnTo>
                <a:lnTo>
                  <a:pt x="119989" y="129806"/>
                </a:lnTo>
                <a:lnTo>
                  <a:pt x="126822" y="129946"/>
                </a:lnTo>
                <a:lnTo>
                  <a:pt x="133388" y="129387"/>
                </a:lnTo>
                <a:lnTo>
                  <a:pt x="165227" y="95250"/>
                </a:lnTo>
                <a:lnTo>
                  <a:pt x="166128" y="77139"/>
                </a:lnTo>
                <a:lnTo>
                  <a:pt x="166128" y="29667"/>
                </a:lnTo>
                <a:lnTo>
                  <a:pt x="201739" y="29667"/>
                </a:lnTo>
                <a:lnTo>
                  <a:pt x="201739" y="127571"/>
                </a:lnTo>
                <a:lnTo>
                  <a:pt x="231406" y="127571"/>
                </a:lnTo>
                <a:lnTo>
                  <a:pt x="231406" y="2959"/>
                </a:lnTo>
                <a:close/>
              </a:path>
              <a:path w="752475" h="130810">
                <a:moveTo>
                  <a:pt x="373811" y="127571"/>
                </a:moveTo>
                <a:lnTo>
                  <a:pt x="365213" y="106807"/>
                </a:lnTo>
                <a:lnTo>
                  <a:pt x="354177" y="80098"/>
                </a:lnTo>
                <a:lnTo>
                  <a:pt x="338226" y="41529"/>
                </a:lnTo>
                <a:lnTo>
                  <a:pt x="323202" y="5207"/>
                </a:lnTo>
                <a:lnTo>
                  <a:pt x="323202" y="80098"/>
                </a:lnTo>
                <a:lnTo>
                  <a:pt x="293890" y="80098"/>
                </a:lnTo>
                <a:lnTo>
                  <a:pt x="308546" y="41529"/>
                </a:lnTo>
                <a:lnTo>
                  <a:pt x="323202" y="80098"/>
                </a:lnTo>
                <a:lnTo>
                  <a:pt x="323202" y="5207"/>
                </a:lnTo>
                <a:lnTo>
                  <a:pt x="322275" y="2959"/>
                </a:lnTo>
                <a:lnTo>
                  <a:pt x="294830" y="2959"/>
                </a:lnTo>
                <a:lnTo>
                  <a:pt x="243268" y="127571"/>
                </a:lnTo>
                <a:lnTo>
                  <a:pt x="275907" y="127571"/>
                </a:lnTo>
                <a:lnTo>
                  <a:pt x="283692" y="106807"/>
                </a:lnTo>
                <a:lnTo>
                  <a:pt x="333387" y="106807"/>
                </a:lnTo>
                <a:lnTo>
                  <a:pt x="341185" y="127571"/>
                </a:lnTo>
                <a:lnTo>
                  <a:pt x="373811" y="127571"/>
                </a:lnTo>
                <a:close/>
              </a:path>
              <a:path w="752475" h="130810">
                <a:moveTo>
                  <a:pt x="483590" y="14833"/>
                </a:moveTo>
                <a:lnTo>
                  <a:pt x="474560" y="8458"/>
                </a:lnTo>
                <a:lnTo>
                  <a:pt x="464134" y="3810"/>
                </a:lnTo>
                <a:lnTo>
                  <a:pt x="453059" y="965"/>
                </a:lnTo>
                <a:lnTo>
                  <a:pt x="442061" y="0"/>
                </a:lnTo>
                <a:lnTo>
                  <a:pt x="415505" y="5143"/>
                </a:lnTo>
                <a:lnTo>
                  <a:pt x="393814" y="19151"/>
                </a:lnTo>
                <a:lnTo>
                  <a:pt x="379171" y="39903"/>
                </a:lnTo>
                <a:lnTo>
                  <a:pt x="373811" y="65265"/>
                </a:lnTo>
                <a:lnTo>
                  <a:pt x="379171" y="90652"/>
                </a:lnTo>
                <a:lnTo>
                  <a:pt x="393814" y="111391"/>
                </a:lnTo>
                <a:lnTo>
                  <a:pt x="415505" y="125399"/>
                </a:lnTo>
                <a:lnTo>
                  <a:pt x="442061" y="130530"/>
                </a:lnTo>
                <a:lnTo>
                  <a:pt x="453059" y="129552"/>
                </a:lnTo>
                <a:lnTo>
                  <a:pt x="464134" y="126644"/>
                </a:lnTo>
                <a:lnTo>
                  <a:pt x="474560" y="121932"/>
                </a:lnTo>
                <a:lnTo>
                  <a:pt x="483590" y="115519"/>
                </a:lnTo>
                <a:lnTo>
                  <a:pt x="472097" y="89369"/>
                </a:lnTo>
                <a:lnTo>
                  <a:pt x="466140" y="95313"/>
                </a:lnTo>
                <a:lnTo>
                  <a:pt x="459016" y="99872"/>
                </a:lnTo>
                <a:lnTo>
                  <a:pt x="450913" y="102806"/>
                </a:lnTo>
                <a:lnTo>
                  <a:pt x="442061" y="103835"/>
                </a:lnTo>
                <a:lnTo>
                  <a:pt x="427024" y="100812"/>
                </a:lnTo>
                <a:lnTo>
                  <a:pt x="414769" y="92557"/>
                </a:lnTo>
                <a:lnTo>
                  <a:pt x="406514" y="80289"/>
                </a:lnTo>
                <a:lnTo>
                  <a:pt x="403491" y="65265"/>
                </a:lnTo>
                <a:lnTo>
                  <a:pt x="406514" y="50253"/>
                </a:lnTo>
                <a:lnTo>
                  <a:pt x="414769" y="37985"/>
                </a:lnTo>
                <a:lnTo>
                  <a:pt x="427024" y="29730"/>
                </a:lnTo>
                <a:lnTo>
                  <a:pt x="442061" y="26695"/>
                </a:lnTo>
                <a:lnTo>
                  <a:pt x="450913" y="27711"/>
                </a:lnTo>
                <a:lnTo>
                  <a:pt x="459016" y="30594"/>
                </a:lnTo>
                <a:lnTo>
                  <a:pt x="466140" y="35153"/>
                </a:lnTo>
                <a:lnTo>
                  <a:pt x="472097" y="41160"/>
                </a:lnTo>
                <a:lnTo>
                  <a:pt x="483590" y="14833"/>
                </a:lnTo>
                <a:close/>
              </a:path>
              <a:path w="752475" h="130810">
                <a:moveTo>
                  <a:pt x="588911" y="3213"/>
                </a:moveTo>
                <a:lnTo>
                  <a:pt x="493979" y="3213"/>
                </a:lnTo>
                <a:lnTo>
                  <a:pt x="493979" y="29883"/>
                </a:lnTo>
                <a:lnTo>
                  <a:pt x="526605" y="29883"/>
                </a:lnTo>
                <a:lnTo>
                  <a:pt x="526605" y="127673"/>
                </a:lnTo>
                <a:lnTo>
                  <a:pt x="556285" y="127673"/>
                </a:lnTo>
                <a:lnTo>
                  <a:pt x="556285" y="29883"/>
                </a:lnTo>
                <a:lnTo>
                  <a:pt x="588911" y="29883"/>
                </a:lnTo>
                <a:lnTo>
                  <a:pt x="588911" y="3213"/>
                </a:lnTo>
                <a:close/>
              </a:path>
              <a:path w="752475" h="130810">
                <a:moveTo>
                  <a:pt x="710552" y="127571"/>
                </a:moveTo>
                <a:lnTo>
                  <a:pt x="701954" y="106807"/>
                </a:lnTo>
                <a:lnTo>
                  <a:pt x="690905" y="80098"/>
                </a:lnTo>
                <a:lnTo>
                  <a:pt x="674954" y="41529"/>
                </a:lnTo>
                <a:lnTo>
                  <a:pt x="659930" y="5207"/>
                </a:lnTo>
                <a:lnTo>
                  <a:pt x="659930" y="80098"/>
                </a:lnTo>
                <a:lnTo>
                  <a:pt x="630631" y="80098"/>
                </a:lnTo>
                <a:lnTo>
                  <a:pt x="645274" y="41529"/>
                </a:lnTo>
                <a:lnTo>
                  <a:pt x="659930" y="80098"/>
                </a:lnTo>
                <a:lnTo>
                  <a:pt x="659930" y="5207"/>
                </a:lnTo>
                <a:lnTo>
                  <a:pt x="659003" y="2959"/>
                </a:lnTo>
                <a:lnTo>
                  <a:pt x="631558" y="2959"/>
                </a:lnTo>
                <a:lnTo>
                  <a:pt x="580009" y="127571"/>
                </a:lnTo>
                <a:lnTo>
                  <a:pt x="612648" y="127571"/>
                </a:lnTo>
                <a:lnTo>
                  <a:pt x="620433" y="106807"/>
                </a:lnTo>
                <a:lnTo>
                  <a:pt x="670128" y="106807"/>
                </a:lnTo>
                <a:lnTo>
                  <a:pt x="677913" y="127571"/>
                </a:lnTo>
                <a:lnTo>
                  <a:pt x="710552" y="127571"/>
                </a:lnTo>
                <a:close/>
              </a:path>
              <a:path w="752475" h="130810">
                <a:moveTo>
                  <a:pt x="752081" y="78143"/>
                </a:moveTo>
                <a:lnTo>
                  <a:pt x="722414" y="78143"/>
                </a:lnTo>
                <a:lnTo>
                  <a:pt x="722414" y="127673"/>
                </a:lnTo>
                <a:lnTo>
                  <a:pt x="752081" y="127673"/>
                </a:lnTo>
                <a:lnTo>
                  <a:pt x="752081" y="78143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08277" y="4105783"/>
            <a:ext cx="107314" cy="124460"/>
          </a:xfrm>
          <a:custGeom>
            <a:avLst/>
            <a:gdLst/>
            <a:ahLst/>
            <a:cxnLst/>
            <a:rect l="l" t="t" r="r" b="b"/>
            <a:pathLst>
              <a:path w="107314" h="124460">
                <a:moveTo>
                  <a:pt x="106807" y="0"/>
                </a:moveTo>
                <a:lnTo>
                  <a:pt x="77139" y="0"/>
                </a:lnTo>
                <a:lnTo>
                  <a:pt x="77139" y="48260"/>
                </a:lnTo>
                <a:lnTo>
                  <a:pt x="29667" y="48260"/>
                </a:lnTo>
                <a:lnTo>
                  <a:pt x="29667" y="0"/>
                </a:lnTo>
                <a:lnTo>
                  <a:pt x="0" y="0"/>
                </a:lnTo>
                <a:lnTo>
                  <a:pt x="0" y="48260"/>
                </a:lnTo>
                <a:lnTo>
                  <a:pt x="0" y="74930"/>
                </a:lnTo>
                <a:lnTo>
                  <a:pt x="77139" y="74930"/>
                </a:lnTo>
                <a:lnTo>
                  <a:pt x="77139" y="124460"/>
                </a:lnTo>
                <a:lnTo>
                  <a:pt x="106807" y="124460"/>
                </a:lnTo>
                <a:lnTo>
                  <a:pt x="106807" y="74930"/>
                </a:lnTo>
                <a:lnTo>
                  <a:pt x="106807" y="48260"/>
                </a:lnTo>
                <a:lnTo>
                  <a:pt x="106807" y="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5" name="object 105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909392" y="4719294"/>
            <a:ext cx="197153" cy="196490"/>
          </a:xfrm>
          <a:prstGeom prst="rect">
            <a:avLst/>
          </a:prstGeom>
        </p:spPr>
      </p:pic>
      <p:sp>
        <p:nvSpPr>
          <p:cNvPr id="106" name="object 106"/>
          <p:cNvSpPr/>
          <p:nvPr/>
        </p:nvSpPr>
        <p:spPr>
          <a:xfrm>
            <a:off x="9063342" y="3829850"/>
            <a:ext cx="143510" cy="269240"/>
          </a:xfrm>
          <a:custGeom>
            <a:avLst/>
            <a:gdLst/>
            <a:ahLst/>
            <a:cxnLst/>
            <a:rect l="l" t="t" r="r" b="b"/>
            <a:pathLst>
              <a:path w="143509" h="269239">
                <a:moveTo>
                  <a:pt x="215" y="252730"/>
                </a:moveTo>
                <a:lnTo>
                  <a:pt x="0" y="254000"/>
                </a:lnTo>
                <a:lnTo>
                  <a:pt x="203" y="254000"/>
                </a:lnTo>
                <a:lnTo>
                  <a:pt x="215" y="252730"/>
                </a:lnTo>
                <a:close/>
              </a:path>
              <a:path w="143509" h="269239">
                <a:moveTo>
                  <a:pt x="863" y="246380"/>
                </a:moveTo>
                <a:lnTo>
                  <a:pt x="558" y="246380"/>
                </a:lnTo>
                <a:lnTo>
                  <a:pt x="444" y="247650"/>
                </a:lnTo>
                <a:lnTo>
                  <a:pt x="622" y="247650"/>
                </a:lnTo>
                <a:lnTo>
                  <a:pt x="863" y="246380"/>
                </a:lnTo>
                <a:close/>
              </a:path>
              <a:path w="143509" h="269239">
                <a:moveTo>
                  <a:pt x="2273" y="241300"/>
                </a:moveTo>
                <a:lnTo>
                  <a:pt x="1676" y="241300"/>
                </a:lnTo>
                <a:lnTo>
                  <a:pt x="914" y="243840"/>
                </a:lnTo>
                <a:lnTo>
                  <a:pt x="2273" y="241300"/>
                </a:lnTo>
                <a:close/>
              </a:path>
              <a:path w="143509" h="269239">
                <a:moveTo>
                  <a:pt x="14592" y="212090"/>
                </a:moveTo>
                <a:lnTo>
                  <a:pt x="14097" y="212090"/>
                </a:lnTo>
                <a:lnTo>
                  <a:pt x="13868" y="212902"/>
                </a:lnTo>
                <a:lnTo>
                  <a:pt x="14592" y="212090"/>
                </a:lnTo>
                <a:close/>
              </a:path>
              <a:path w="143509" h="269239">
                <a:moveTo>
                  <a:pt x="17284" y="207010"/>
                </a:moveTo>
                <a:lnTo>
                  <a:pt x="16941" y="207010"/>
                </a:lnTo>
                <a:lnTo>
                  <a:pt x="16802" y="208280"/>
                </a:lnTo>
                <a:lnTo>
                  <a:pt x="17284" y="207010"/>
                </a:lnTo>
                <a:close/>
              </a:path>
              <a:path w="143509" h="269239">
                <a:moveTo>
                  <a:pt x="19761" y="204685"/>
                </a:moveTo>
                <a:lnTo>
                  <a:pt x="19380" y="204901"/>
                </a:lnTo>
                <a:lnTo>
                  <a:pt x="19380" y="204685"/>
                </a:lnTo>
                <a:lnTo>
                  <a:pt x="19202" y="204901"/>
                </a:lnTo>
                <a:lnTo>
                  <a:pt x="19138" y="205054"/>
                </a:lnTo>
                <a:lnTo>
                  <a:pt x="19380" y="205054"/>
                </a:lnTo>
                <a:lnTo>
                  <a:pt x="19583" y="204901"/>
                </a:lnTo>
                <a:lnTo>
                  <a:pt x="19761" y="204685"/>
                </a:lnTo>
                <a:close/>
              </a:path>
              <a:path w="143509" h="269239">
                <a:moveTo>
                  <a:pt x="19862" y="203454"/>
                </a:moveTo>
                <a:lnTo>
                  <a:pt x="19824" y="203200"/>
                </a:lnTo>
                <a:lnTo>
                  <a:pt x="19621" y="203454"/>
                </a:lnTo>
                <a:lnTo>
                  <a:pt x="18821" y="204685"/>
                </a:lnTo>
                <a:lnTo>
                  <a:pt x="19862" y="203454"/>
                </a:lnTo>
                <a:close/>
              </a:path>
              <a:path w="143509" h="269239">
                <a:moveTo>
                  <a:pt x="20078" y="203200"/>
                </a:moveTo>
                <a:lnTo>
                  <a:pt x="19862" y="203454"/>
                </a:lnTo>
                <a:lnTo>
                  <a:pt x="19875" y="204025"/>
                </a:lnTo>
                <a:lnTo>
                  <a:pt x="20015" y="203454"/>
                </a:lnTo>
                <a:lnTo>
                  <a:pt x="20078" y="203200"/>
                </a:lnTo>
                <a:close/>
              </a:path>
              <a:path w="143509" h="269239">
                <a:moveTo>
                  <a:pt x="36588" y="205803"/>
                </a:moveTo>
                <a:lnTo>
                  <a:pt x="19672" y="205803"/>
                </a:lnTo>
                <a:lnTo>
                  <a:pt x="19392" y="205803"/>
                </a:lnTo>
                <a:lnTo>
                  <a:pt x="18846" y="205803"/>
                </a:lnTo>
                <a:lnTo>
                  <a:pt x="19380" y="205155"/>
                </a:lnTo>
                <a:lnTo>
                  <a:pt x="18872" y="205740"/>
                </a:lnTo>
                <a:lnTo>
                  <a:pt x="18059" y="205803"/>
                </a:lnTo>
                <a:lnTo>
                  <a:pt x="17640" y="207010"/>
                </a:lnTo>
                <a:lnTo>
                  <a:pt x="16852" y="208280"/>
                </a:lnTo>
                <a:lnTo>
                  <a:pt x="15875" y="208280"/>
                </a:lnTo>
                <a:lnTo>
                  <a:pt x="15138" y="209550"/>
                </a:lnTo>
                <a:lnTo>
                  <a:pt x="14770" y="210820"/>
                </a:lnTo>
                <a:lnTo>
                  <a:pt x="15430" y="209550"/>
                </a:lnTo>
                <a:lnTo>
                  <a:pt x="14782" y="212090"/>
                </a:lnTo>
                <a:lnTo>
                  <a:pt x="15417" y="210820"/>
                </a:lnTo>
                <a:lnTo>
                  <a:pt x="14871" y="212090"/>
                </a:lnTo>
                <a:lnTo>
                  <a:pt x="13843" y="213029"/>
                </a:lnTo>
                <a:lnTo>
                  <a:pt x="13754" y="213360"/>
                </a:lnTo>
                <a:lnTo>
                  <a:pt x="11722" y="214630"/>
                </a:lnTo>
                <a:lnTo>
                  <a:pt x="11747" y="215900"/>
                </a:lnTo>
                <a:lnTo>
                  <a:pt x="11506" y="217170"/>
                </a:lnTo>
                <a:lnTo>
                  <a:pt x="11074" y="218440"/>
                </a:lnTo>
                <a:lnTo>
                  <a:pt x="10782" y="219710"/>
                </a:lnTo>
                <a:lnTo>
                  <a:pt x="10045" y="219710"/>
                </a:lnTo>
                <a:lnTo>
                  <a:pt x="9575" y="220980"/>
                </a:lnTo>
                <a:lnTo>
                  <a:pt x="8953" y="222250"/>
                </a:lnTo>
                <a:lnTo>
                  <a:pt x="8572" y="222250"/>
                </a:lnTo>
                <a:lnTo>
                  <a:pt x="8204" y="223520"/>
                </a:lnTo>
                <a:lnTo>
                  <a:pt x="7683" y="224790"/>
                </a:lnTo>
                <a:lnTo>
                  <a:pt x="7518" y="224790"/>
                </a:lnTo>
                <a:lnTo>
                  <a:pt x="7518" y="226060"/>
                </a:lnTo>
                <a:lnTo>
                  <a:pt x="6845" y="227253"/>
                </a:lnTo>
                <a:lnTo>
                  <a:pt x="7010" y="226060"/>
                </a:lnTo>
                <a:lnTo>
                  <a:pt x="7518" y="226060"/>
                </a:lnTo>
                <a:lnTo>
                  <a:pt x="7518" y="224790"/>
                </a:lnTo>
                <a:lnTo>
                  <a:pt x="7366" y="224790"/>
                </a:lnTo>
                <a:lnTo>
                  <a:pt x="6362" y="227330"/>
                </a:lnTo>
                <a:lnTo>
                  <a:pt x="6807" y="227330"/>
                </a:lnTo>
                <a:lnTo>
                  <a:pt x="6845" y="228600"/>
                </a:lnTo>
                <a:lnTo>
                  <a:pt x="6426" y="228600"/>
                </a:lnTo>
                <a:lnTo>
                  <a:pt x="6019" y="229870"/>
                </a:lnTo>
                <a:lnTo>
                  <a:pt x="6223" y="229870"/>
                </a:lnTo>
                <a:lnTo>
                  <a:pt x="5676" y="231140"/>
                </a:lnTo>
                <a:lnTo>
                  <a:pt x="5448" y="231140"/>
                </a:lnTo>
                <a:lnTo>
                  <a:pt x="5651" y="230301"/>
                </a:lnTo>
                <a:lnTo>
                  <a:pt x="5664" y="230619"/>
                </a:lnTo>
                <a:lnTo>
                  <a:pt x="5969" y="229870"/>
                </a:lnTo>
                <a:lnTo>
                  <a:pt x="5765" y="229870"/>
                </a:lnTo>
                <a:lnTo>
                  <a:pt x="6083" y="228600"/>
                </a:lnTo>
                <a:lnTo>
                  <a:pt x="5943" y="228600"/>
                </a:lnTo>
                <a:lnTo>
                  <a:pt x="5549" y="229870"/>
                </a:lnTo>
                <a:lnTo>
                  <a:pt x="4940" y="232410"/>
                </a:lnTo>
                <a:lnTo>
                  <a:pt x="4737" y="232410"/>
                </a:lnTo>
                <a:lnTo>
                  <a:pt x="4635" y="233680"/>
                </a:lnTo>
                <a:lnTo>
                  <a:pt x="4089" y="233680"/>
                </a:lnTo>
                <a:lnTo>
                  <a:pt x="4076" y="234950"/>
                </a:lnTo>
                <a:lnTo>
                  <a:pt x="3543" y="236220"/>
                </a:lnTo>
                <a:lnTo>
                  <a:pt x="2971" y="236220"/>
                </a:lnTo>
                <a:lnTo>
                  <a:pt x="2400" y="238760"/>
                </a:lnTo>
                <a:lnTo>
                  <a:pt x="2273" y="241300"/>
                </a:lnTo>
                <a:lnTo>
                  <a:pt x="1701" y="243840"/>
                </a:lnTo>
                <a:lnTo>
                  <a:pt x="1244" y="243840"/>
                </a:lnTo>
                <a:lnTo>
                  <a:pt x="863" y="246380"/>
                </a:lnTo>
                <a:lnTo>
                  <a:pt x="901" y="247650"/>
                </a:lnTo>
                <a:lnTo>
                  <a:pt x="12280" y="247650"/>
                </a:lnTo>
                <a:lnTo>
                  <a:pt x="12687" y="243840"/>
                </a:lnTo>
                <a:lnTo>
                  <a:pt x="14592" y="236220"/>
                </a:lnTo>
                <a:lnTo>
                  <a:pt x="19316" y="231140"/>
                </a:lnTo>
                <a:lnTo>
                  <a:pt x="21678" y="228600"/>
                </a:lnTo>
                <a:lnTo>
                  <a:pt x="21183" y="227330"/>
                </a:lnTo>
                <a:lnTo>
                  <a:pt x="21691" y="226060"/>
                </a:lnTo>
                <a:lnTo>
                  <a:pt x="23253" y="222250"/>
                </a:lnTo>
                <a:lnTo>
                  <a:pt x="26327" y="219710"/>
                </a:lnTo>
                <a:lnTo>
                  <a:pt x="28740" y="215900"/>
                </a:lnTo>
                <a:lnTo>
                  <a:pt x="30810" y="213360"/>
                </a:lnTo>
                <a:lnTo>
                  <a:pt x="32893" y="210820"/>
                </a:lnTo>
                <a:lnTo>
                  <a:pt x="33934" y="209550"/>
                </a:lnTo>
                <a:lnTo>
                  <a:pt x="36588" y="205803"/>
                </a:lnTo>
                <a:close/>
              </a:path>
              <a:path w="143509" h="269239">
                <a:moveTo>
                  <a:pt x="36753" y="181610"/>
                </a:moveTo>
                <a:lnTo>
                  <a:pt x="36601" y="181610"/>
                </a:lnTo>
                <a:lnTo>
                  <a:pt x="36436" y="181610"/>
                </a:lnTo>
                <a:lnTo>
                  <a:pt x="36258" y="181610"/>
                </a:lnTo>
                <a:lnTo>
                  <a:pt x="35509" y="181610"/>
                </a:lnTo>
                <a:lnTo>
                  <a:pt x="35280" y="182880"/>
                </a:lnTo>
                <a:lnTo>
                  <a:pt x="34201" y="182880"/>
                </a:lnTo>
                <a:lnTo>
                  <a:pt x="33096" y="184150"/>
                </a:lnTo>
                <a:lnTo>
                  <a:pt x="33693" y="182880"/>
                </a:lnTo>
                <a:lnTo>
                  <a:pt x="32880" y="184150"/>
                </a:lnTo>
                <a:lnTo>
                  <a:pt x="32283" y="185420"/>
                </a:lnTo>
                <a:lnTo>
                  <a:pt x="32207" y="185635"/>
                </a:lnTo>
                <a:lnTo>
                  <a:pt x="32423" y="185420"/>
                </a:lnTo>
                <a:lnTo>
                  <a:pt x="32854" y="185420"/>
                </a:lnTo>
                <a:lnTo>
                  <a:pt x="32677" y="186220"/>
                </a:lnTo>
                <a:lnTo>
                  <a:pt x="33667" y="185420"/>
                </a:lnTo>
                <a:lnTo>
                  <a:pt x="33223" y="185420"/>
                </a:lnTo>
                <a:lnTo>
                  <a:pt x="34531" y="184150"/>
                </a:lnTo>
                <a:lnTo>
                  <a:pt x="35242" y="184150"/>
                </a:lnTo>
                <a:lnTo>
                  <a:pt x="35928" y="182880"/>
                </a:lnTo>
                <a:lnTo>
                  <a:pt x="35674" y="183108"/>
                </a:lnTo>
                <a:lnTo>
                  <a:pt x="35775" y="182880"/>
                </a:lnTo>
                <a:lnTo>
                  <a:pt x="35928" y="182880"/>
                </a:lnTo>
                <a:lnTo>
                  <a:pt x="36372" y="182880"/>
                </a:lnTo>
                <a:lnTo>
                  <a:pt x="36664" y="181889"/>
                </a:lnTo>
                <a:lnTo>
                  <a:pt x="36753" y="181610"/>
                </a:lnTo>
                <a:close/>
              </a:path>
              <a:path w="143509" h="269239">
                <a:moveTo>
                  <a:pt x="37084" y="180340"/>
                </a:moveTo>
                <a:lnTo>
                  <a:pt x="36436" y="181610"/>
                </a:lnTo>
                <a:lnTo>
                  <a:pt x="36804" y="181216"/>
                </a:lnTo>
                <a:lnTo>
                  <a:pt x="36906" y="181025"/>
                </a:lnTo>
                <a:lnTo>
                  <a:pt x="37084" y="180340"/>
                </a:lnTo>
                <a:close/>
              </a:path>
              <a:path w="143509" h="269239">
                <a:moveTo>
                  <a:pt x="38188" y="180340"/>
                </a:moveTo>
                <a:lnTo>
                  <a:pt x="37617" y="180340"/>
                </a:lnTo>
                <a:lnTo>
                  <a:pt x="37325" y="181610"/>
                </a:lnTo>
                <a:lnTo>
                  <a:pt x="38188" y="180340"/>
                </a:lnTo>
                <a:close/>
              </a:path>
              <a:path w="143509" h="269239">
                <a:moveTo>
                  <a:pt x="41821" y="176530"/>
                </a:moveTo>
                <a:lnTo>
                  <a:pt x="41338" y="177800"/>
                </a:lnTo>
                <a:lnTo>
                  <a:pt x="41503" y="177800"/>
                </a:lnTo>
                <a:lnTo>
                  <a:pt x="41821" y="176530"/>
                </a:lnTo>
                <a:close/>
              </a:path>
              <a:path w="143509" h="269239">
                <a:moveTo>
                  <a:pt x="41998" y="175260"/>
                </a:moveTo>
                <a:lnTo>
                  <a:pt x="41668" y="175260"/>
                </a:lnTo>
                <a:lnTo>
                  <a:pt x="41224" y="176530"/>
                </a:lnTo>
                <a:lnTo>
                  <a:pt x="40576" y="177800"/>
                </a:lnTo>
                <a:lnTo>
                  <a:pt x="41008" y="177228"/>
                </a:lnTo>
                <a:lnTo>
                  <a:pt x="41541" y="176530"/>
                </a:lnTo>
                <a:lnTo>
                  <a:pt x="41998" y="175260"/>
                </a:lnTo>
                <a:close/>
              </a:path>
              <a:path w="143509" h="269239">
                <a:moveTo>
                  <a:pt x="42583" y="175260"/>
                </a:moveTo>
                <a:lnTo>
                  <a:pt x="42202" y="175260"/>
                </a:lnTo>
                <a:lnTo>
                  <a:pt x="41986" y="176530"/>
                </a:lnTo>
                <a:lnTo>
                  <a:pt x="42583" y="175260"/>
                </a:lnTo>
                <a:close/>
              </a:path>
              <a:path w="143509" h="269239">
                <a:moveTo>
                  <a:pt x="47371" y="171450"/>
                </a:moveTo>
                <a:lnTo>
                  <a:pt x="47193" y="171450"/>
                </a:lnTo>
                <a:lnTo>
                  <a:pt x="46545" y="172720"/>
                </a:lnTo>
                <a:lnTo>
                  <a:pt x="47371" y="171450"/>
                </a:lnTo>
                <a:close/>
              </a:path>
              <a:path w="143509" h="269239">
                <a:moveTo>
                  <a:pt x="50469" y="167640"/>
                </a:moveTo>
                <a:lnTo>
                  <a:pt x="49618" y="168910"/>
                </a:lnTo>
                <a:lnTo>
                  <a:pt x="48780" y="170053"/>
                </a:lnTo>
                <a:lnTo>
                  <a:pt x="48945" y="168910"/>
                </a:lnTo>
                <a:lnTo>
                  <a:pt x="47942" y="170180"/>
                </a:lnTo>
                <a:lnTo>
                  <a:pt x="47574" y="171450"/>
                </a:lnTo>
                <a:lnTo>
                  <a:pt x="47371" y="171450"/>
                </a:lnTo>
                <a:lnTo>
                  <a:pt x="46761" y="172491"/>
                </a:lnTo>
                <a:lnTo>
                  <a:pt x="47269" y="171970"/>
                </a:lnTo>
                <a:lnTo>
                  <a:pt x="47764" y="171450"/>
                </a:lnTo>
                <a:lnTo>
                  <a:pt x="48336" y="170180"/>
                </a:lnTo>
                <a:lnTo>
                  <a:pt x="48691" y="170180"/>
                </a:lnTo>
                <a:lnTo>
                  <a:pt x="48425" y="171450"/>
                </a:lnTo>
                <a:lnTo>
                  <a:pt x="49187" y="170180"/>
                </a:lnTo>
                <a:lnTo>
                  <a:pt x="49695" y="170180"/>
                </a:lnTo>
                <a:lnTo>
                  <a:pt x="50469" y="167640"/>
                </a:lnTo>
                <a:close/>
              </a:path>
              <a:path w="143509" h="269239">
                <a:moveTo>
                  <a:pt x="53441" y="165100"/>
                </a:moveTo>
                <a:lnTo>
                  <a:pt x="52247" y="166370"/>
                </a:lnTo>
                <a:lnTo>
                  <a:pt x="51650" y="167640"/>
                </a:lnTo>
                <a:lnTo>
                  <a:pt x="51308" y="167640"/>
                </a:lnTo>
                <a:lnTo>
                  <a:pt x="49695" y="170180"/>
                </a:lnTo>
                <a:lnTo>
                  <a:pt x="50457" y="170180"/>
                </a:lnTo>
                <a:lnTo>
                  <a:pt x="51130" y="168910"/>
                </a:lnTo>
                <a:lnTo>
                  <a:pt x="50800" y="168910"/>
                </a:lnTo>
                <a:lnTo>
                  <a:pt x="51816" y="167640"/>
                </a:lnTo>
                <a:lnTo>
                  <a:pt x="52755" y="166370"/>
                </a:lnTo>
                <a:lnTo>
                  <a:pt x="53441" y="165100"/>
                </a:lnTo>
                <a:close/>
              </a:path>
              <a:path w="143509" h="269239">
                <a:moveTo>
                  <a:pt x="53492" y="166370"/>
                </a:moveTo>
                <a:lnTo>
                  <a:pt x="52908" y="166370"/>
                </a:lnTo>
                <a:lnTo>
                  <a:pt x="52489" y="167640"/>
                </a:lnTo>
                <a:lnTo>
                  <a:pt x="53492" y="166370"/>
                </a:lnTo>
                <a:close/>
              </a:path>
              <a:path w="143509" h="269239">
                <a:moveTo>
                  <a:pt x="60667" y="161290"/>
                </a:moveTo>
                <a:lnTo>
                  <a:pt x="60185" y="161290"/>
                </a:lnTo>
                <a:lnTo>
                  <a:pt x="60007" y="161709"/>
                </a:lnTo>
                <a:lnTo>
                  <a:pt x="60667" y="161290"/>
                </a:lnTo>
                <a:close/>
              </a:path>
              <a:path w="143509" h="269239">
                <a:moveTo>
                  <a:pt x="64668" y="157480"/>
                </a:moveTo>
                <a:lnTo>
                  <a:pt x="64147" y="157480"/>
                </a:lnTo>
                <a:lnTo>
                  <a:pt x="61912" y="158750"/>
                </a:lnTo>
                <a:lnTo>
                  <a:pt x="61252" y="160020"/>
                </a:lnTo>
                <a:lnTo>
                  <a:pt x="60909" y="161290"/>
                </a:lnTo>
                <a:lnTo>
                  <a:pt x="61429" y="161290"/>
                </a:lnTo>
                <a:lnTo>
                  <a:pt x="60960" y="162572"/>
                </a:lnTo>
                <a:lnTo>
                  <a:pt x="61747" y="161290"/>
                </a:lnTo>
                <a:lnTo>
                  <a:pt x="61861" y="160020"/>
                </a:lnTo>
                <a:lnTo>
                  <a:pt x="62357" y="160020"/>
                </a:lnTo>
                <a:lnTo>
                  <a:pt x="63309" y="158750"/>
                </a:lnTo>
                <a:lnTo>
                  <a:pt x="63792" y="158750"/>
                </a:lnTo>
                <a:lnTo>
                  <a:pt x="64668" y="157480"/>
                </a:lnTo>
                <a:close/>
              </a:path>
              <a:path w="143509" h="269239">
                <a:moveTo>
                  <a:pt x="66192" y="156565"/>
                </a:moveTo>
                <a:lnTo>
                  <a:pt x="64998" y="157480"/>
                </a:lnTo>
                <a:lnTo>
                  <a:pt x="65722" y="157480"/>
                </a:lnTo>
                <a:lnTo>
                  <a:pt x="66192" y="156565"/>
                </a:lnTo>
                <a:close/>
              </a:path>
              <a:path w="143509" h="269239">
                <a:moveTo>
                  <a:pt x="99656" y="205054"/>
                </a:moveTo>
                <a:lnTo>
                  <a:pt x="99021" y="205803"/>
                </a:lnTo>
                <a:lnTo>
                  <a:pt x="99148" y="205803"/>
                </a:lnTo>
                <a:lnTo>
                  <a:pt x="99656" y="205054"/>
                </a:lnTo>
                <a:close/>
              </a:path>
              <a:path w="143509" h="269239">
                <a:moveTo>
                  <a:pt x="102095" y="83820"/>
                </a:moveTo>
                <a:lnTo>
                  <a:pt x="101130" y="85090"/>
                </a:lnTo>
                <a:lnTo>
                  <a:pt x="101434" y="85090"/>
                </a:lnTo>
                <a:lnTo>
                  <a:pt x="102095" y="83820"/>
                </a:lnTo>
                <a:close/>
              </a:path>
              <a:path w="143509" h="269239">
                <a:moveTo>
                  <a:pt x="103644" y="82550"/>
                </a:moveTo>
                <a:lnTo>
                  <a:pt x="102514" y="83820"/>
                </a:lnTo>
                <a:lnTo>
                  <a:pt x="103098" y="83820"/>
                </a:lnTo>
                <a:lnTo>
                  <a:pt x="103644" y="82550"/>
                </a:lnTo>
                <a:close/>
              </a:path>
              <a:path w="143509" h="269239">
                <a:moveTo>
                  <a:pt x="118922" y="72390"/>
                </a:moveTo>
                <a:lnTo>
                  <a:pt x="117995" y="73787"/>
                </a:lnTo>
                <a:lnTo>
                  <a:pt x="118262" y="73787"/>
                </a:lnTo>
                <a:lnTo>
                  <a:pt x="118922" y="72390"/>
                </a:lnTo>
                <a:close/>
              </a:path>
              <a:path w="143509" h="269239">
                <a:moveTo>
                  <a:pt x="120015" y="72390"/>
                </a:moveTo>
                <a:lnTo>
                  <a:pt x="119989" y="72199"/>
                </a:lnTo>
                <a:lnTo>
                  <a:pt x="119773" y="72390"/>
                </a:lnTo>
                <a:lnTo>
                  <a:pt x="120015" y="72390"/>
                </a:lnTo>
                <a:close/>
              </a:path>
              <a:path w="143509" h="269239">
                <a:moveTo>
                  <a:pt x="122364" y="71183"/>
                </a:moveTo>
                <a:lnTo>
                  <a:pt x="121107" y="71183"/>
                </a:lnTo>
                <a:lnTo>
                  <a:pt x="120891" y="71183"/>
                </a:lnTo>
                <a:lnTo>
                  <a:pt x="120688" y="72199"/>
                </a:lnTo>
                <a:lnTo>
                  <a:pt x="122364" y="71183"/>
                </a:lnTo>
                <a:close/>
              </a:path>
              <a:path w="143509" h="269239">
                <a:moveTo>
                  <a:pt x="125336" y="5080"/>
                </a:moveTo>
                <a:lnTo>
                  <a:pt x="124282" y="3810"/>
                </a:lnTo>
                <a:lnTo>
                  <a:pt x="124053" y="3810"/>
                </a:lnTo>
                <a:lnTo>
                  <a:pt x="123837" y="3810"/>
                </a:lnTo>
                <a:lnTo>
                  <a:pt x="124320" y="5080"/>
                </a:lnTo>
                <a:lnTo>
                  <a:pt x="124053" y="3835"/>
                </a:lnTo>
                <a:lnTo>
                  <a:pt x="125336" y="5080"/>
                </a:lnTo>
                <a:close/>
              </a:path>
              <a:path w="143509" h="269239">
                <a:moveTo>
                  <a:pt x="125780" y="67310"/>
                </a:moveTo>
                <a:lnTo>
                  <a:pt x="125234" y="67310"/>
                </a:lnTo>
                <a:lnTo>
                  <a:pt x="125018" y="68580"/>
                </a:lnTo>
                <a:lnTo>
                  <a:pt x="125514" y="68580"/>
                </a:lnTo>
                <a:lnTo>
                  <a:pt x="125780" y="67310"/>
                </a:lnTo>
                <a:close/>
              </a:path>
              <a:path w="143509" h="269239">
                <a:moveTo>
                  <a:pt x="126390" y="66040"/>
                </a:moveTo>
                <a:lnTo>
                  <a:pt x="126085" y="67259"/>
                </a:lnTo>
                <a:lnTo>
                  <a:pt x="126085" y="66040"/>
                </a:lnTo>
                <a:lnTo>
                  <a:pt x="125895" y="67310"/>
                </a:lnTo>
                <a:lnTo>
                  <a:pt x="126085" y="67310"/>
                </a:lnTo>
                <a:lnTo>
                  <a:pt x="126250" y="67310"/>
                </a:lnTo>
                <a:lnTo>
                  <a:pt x="126390" y="66040"/>
                </a:lnTo>
                <a:close/>
              </a:path>
              <a:path w="143509" h="269239">
                <a:moveTo>
                  <a:pt x="126555" y="5829"/>
                </a:moveTo>
                <a:lnTo>
                  <a:pt x="126466" y="5080"/>
                </a:lnTo>
                <a:lnTo>
                  <a:pt x="125679" y="5080"/>
                </a:lnTo>
                <a:lnTo>
                  <a:pt x="126555" y="5829"/>
                </a:lnTo>
                <a:close/>
              </a:path>
              <a:path w="143509" h="269239">
                <a:moveTo>
                  <a:pt x="128181" y="123190"/>
                </a:moveTo>
                <a:lnTo>
                  <a:pt x="127546" y="123190"/>
                </a:lnTo>
                <a:lnTo>
                  <a:pt x="126720" y="124460"/>
                </a:lnTo>
                <a:lnTo>
                  <a:pt x="127127" y="124460"/>
                </a:lnTo>
                <a:lnTo>
                  <a:pt x="128181" y="123190"/>
                </a:lnTo>
                <a:close/>
              </a:path>
              <a:path w="143509" h="269239">
                <a:moveTo>
                  <a:pt x="134048" y="12700"/>
                </a:moveTo>
                <a:lnTo>
                  <a:pt x="133413" y="11430"/>
                </a:lnTo>
                <a:lnTo>
                  <a:pt x="133870" y="12700"/>
                </a:lnTo>
                <a:lnTo>
                  <a:pt x="134048" y="12700"/>
                </a:lnTo>
                <a:close/>
              </a:path>
              <a:path w="143509" h="269239">
                <a:moveTo>
                  <a:pt x="134302" y="55880"/>
                </a:moveTo>
                <a:lnTo>
                  <a:pt x="133654" y="57150"/>
                </a:lnTo>
                <a:lnTo>
                  <a:pt x="134289" y="57150"/>
                </a:lnTo>
                <a:lnTo>
                  <a:pt x="134302" y="55880"/>
                </a:lnTo>
                <a:close/>
              </a:path>
              <a:path w="143509" h="269239">
                <a:moveTo>
                  <a:pt x="134810" y="57150"/>
                </a:moveTo>
                <a:lnTo>
                  <a:pt x="134607" y="57150"/>
                </a:lnTo>
                <a:lnTo>
                  <a:pt x="134442" y="57518"/>
                </a:lnTo>
                <a:lnTo>
                  <a:pt x="134467" y="57150"/>
                </a:lnTo>
                <a:lnTo>
                  <a:pt x="134315" y="57150"/>
                </a:lnTo>
                <a:lnTo>
                  <a:pt x="133908" y="58420"/>
                </a:lnTo>
                <a:lnTo>
                  <a:pt x="133248" y="58420"/>
                </a:lnTo>
                <a:lnTo>
                  <a:pt x="132765" y="59690"/>
                </a:lnTo>
                <a:lnTo>
                  <a:pt x="132194" y="59690"/>
                </a:lnTo>
                <a:lnTo>
                  <a:pt x="131914" y="60960"/>
                </a:lnTo>
                <a:lnTo>
                  <a:pt x="132969" y="59690"/>
                </a:lnTo>
                <a:lnTo>
                  <a:pt x="133705" y="59690"/>
                </a:lnTo>
                <a:lnTo>
                  <a:pt x="134251" y="58420"/>
                </a:lnTo>
                <a:lnTo>
                  <a:pt x="134404" y="58420"/>
                </a:lnTo>
                <a:lnTo>
                  <a:pt x="134416" y="58051"/>
                </a:lnTo>
                <a:lnTo>
                  <a:pt x="134810" y="57150"/>
                </a:lnTo>
                <a:close/>
              </a:path>
              <a:path w="143509" h="269239">
                <a:moveTo>
                  <a:pt x="136156" y="54952"/>
                </a:moveTo>
                <a:lnTo>
                  <a:pt x="135648" y="55880"/>
                </a:lnTo>
                <a:lnTo>
                  <a:pt x="135229" y="55880"/>
                </a:lnTo>
                <a:lnTo>
                  <a:pt x="135064" y="57150"/>
                </a:lnTo>
                <a:lnTo>
                  <a:pt x="135229" y="57150"/>
                </a:lnTo>
                <a:lnTo>
                  <a:pt x="136131" y="55880"/>
                </a:lnTo>
                <a:lnTo>
                  <a:pt x="136156" y="54952"/>
                </a:lnTo>
                <a:close/>
              </a:path>
              <a:path w="143509" h="269239">
                <a:moveTo>
                  <a:pt x="136347" y="54610"/>
                </a:moveTo>
                <a:lnTo>
                  <a:pt x="136169" y="54610"/>
                </a:lnTo>
                <a:lnTo>
                  <a:pt x="136156" y="54952"/>
                </a:lnTo>
                <a:lnTo>
                  <a:pt x="136347" y="54610"/>
                </a:lnTo>
                <a:close/>
              </a:path>
              <a:path w="143509" h="269239">
                <a:moveTo>
                  <a:pt x="137858" y="19050"/>
                </a:moveTo>
                <a:lnTo>
                  <a:pt x="137096" y="17780"/>
                </a:lnTo>
                <a:lnTo>
                  <a:pt x="137515" y="19050"/>
                </a:lnTo>
                <a:lnTo>
                  <a:pt x="137858" y="19050"/>
                </a:lnTo>
                <a:close/>
              </a:path>
              <a:path w="143509" h="269239">
                <a:moveTo>
                  <a:pt x="138658" y="48260"/>
                </a:moveTo>
                <a:lnTo>
                  <a:pt x="138518" y="48260"/>
                </a:lnTo>
                <a:lnTo>
                  <a:pt x="138379" y="49530"/>
                </a:lnTo>
                <a:lnTo>
                  <a:pt x="138658" y="48260"/>
                </a:lnTo>
                <a:close/>
              </a:path>
              <a:path w="143509" h="269239">
                <a:moveTo>
                  <a:pt x="138823" y="49530"/>
                </a:moveTo>
                <a:lnTo>
                  <a:pt x="138468" y="50800"/>
                </a:lnTo>
                <a:lnTo>
                  <a:pt x="138468" y="52070"/>
                </a:lnTo>
                <a:lnTo>
                  <a:pt x="138760" y="50800"/>
                </a:lnTo>
                <a:lnTo>
                  <a:pt x="138823" y="49530"/>
                </a:lnTo>
                <a:close/>
              </a:path>
              <a:path w="143509" h="269239">
                <a:moveTo>
                  <a:pt x="138925" y="119380"/>
                </a:moveTo>
                <a:lnTo>
                  <a:pt x="138772" y="119380"/>
                </a:lnTo>
                <a:lnTo>
                  <a:pt x="137337" y="120650"/>
                </a:lnTo>
                <a:lnTo>
                  <a:pt x="138925" y="119380"/>
                </a:lnTo>
                <a:close/>
              </a:path>
              <a:path w="143509" h="269239">
                <a:moveTo>
                  <a:pt x="140258" y="46990"/>
                </a:moveTo>
                <a:lnTo>
                  <a:pt x="140157" y="45720"/>
                </a:lnTo>
                <a:lnTo>
                  <a:pt x="139636" y="46990"/>
                </a:lnTo>
                <a:lnTo>
                  <a:pt x="139611" y="48260"/>
                </a:lnTo>
                <a:lnTo>
                  <a:pt x="139382" y="48260"/>
                </a:lnTo>
                <a:lnTo>
                  <a:pt x="139636" y="46990"/>
                </a:lnTo>
                <a:lnTo>
                  <a:pt x="139344" y="46990"/>
                </a:lnTo>
                <a:lnTo>
                  <a:pt x="139179" y="48260"/>
                </a:lnTo>
                <a:lnTo>
                  <a:pt x="138658" y="48260"/>
                </a:lnTo>
                <a:lnTo>
                  <a:pt x="138861" y="49530"/>
                </a:lnTo>
                <a:lnTo>
                  <a:pt x="139661" y="49530"/>
                </a:lnTo>
                <a:lnTo>
                  <a:pt x="139928" y="48260"/>
                </a:lnTo>
                <a:lnTo>
                  <a:pt x="140258" y="46990"/>
                </a:lnTo>
                <a:close/>
              </a:path>
              <a:path w="143509" h="269239">
                <a:moveTo>
                  <a:pt x="141909" y="30480"/>
                </a:moveTo>
                <a:lnTo>
                  <a:pt x="141871" y="29210"/>
                </a:lnTo>
                <a:lnTo>
                  <a:pt x="141478" y="29210"/>
                </a:lnTo>
                <a:lnTo>
                  <a:pt x="141909" y="30480"/>
                </a:lnTo>
                <a:close/>
              </a:path>
              <a:path w="143509" h="269239">
                <a:moveTo>
                  <a:pt x="141998" y="40640"/>
                </a:moveTo>
                <a:lnTo>
                  <a:pt x="141681" y="41910"/>
                </a:lnTo>
                <a:lnTo>
                  <a:pt x="141871" y="41910"/>
                </a:lnTo>
                <a:lnTo>
                  <a:pt x="141998" y="40640"/>
                </a:lnTo>
                <a:close/>
              </a:path>
              <a:path w="143509" h="269239">
                <a:moveTo>
                  <a:pt x="142011" y="39370"/>
                </a:moveTo>
                <a:lnTo>
                  <a:pt x="141389" y="39370"/>
                </a:lnTo>
                <a:lnTo>
                  <a:pt x="141338" y="38100"/>
                </a:lnTo>
                <a:lnTo>
                  <a:pt x="141122" y="38100"/>
                </a:lnTo>
                <a:lnTo>
                  <a:pt x="141084" y="36830"/>
                </a:lnTo>
                <a:lnTo>
                  <a:pt x="140982" y="33020"/>
                </a:lnTo>
                <a:lnTo>
                  <a:pt x="141224" y="33020"/>
                </a:lnTo>
                <a:lnTo>
                  <a:pt x="141135" y="31750"/>
                </a:lnTo>
                <a:lnTo>
                  <a:pt x="140906" y="30480"/>
                </a:lnTo>
                <a:lnTo>
                  <a:pt x="141109" y="30480"/>
                </a:lnTo>
                <a:lnTo>
                  <a:pt x="140881" y="29210"/>
                </a:lnTo>
                <a:lnTo>
                  <a:pt x="140500" y="27940"/>
                </a:lnTo>
                <a:lnTo>
                  <a:pt x="140322" y="27940"/>
                </a:lnTo>
                <a:lnTo>
                  <a:pt x="140347" y="26670"/>
                </a:lnTo>
                <a:lnTo>
                  <a:pt x="140220" y="26670"/>
                </a:lnTo>
                <a:lnTo>
                  <a:pt x="139979" y="26670"/>
                </a:lnTo>
                <a:lnTo>
                  <a:pt x="139661" y="25400"/>
                </a:lnTo>
                <a:lnTo>
                  <a:pt x="140220" y="26670"/>
                </a:lnTo>
                <a:lnTo>
                  <a:pt x="140068" y="25400"/>
                </a:lnTo>
                <a:lnTo>
                  <a:pt x="139852" y="24130"/>
                </a:lnTo>
                <a:lnTo>
                  <a:pt x="138684" y="22047"/>
                </a:lnTo>
                <a:lnTo>
                  <a:pt x="138684" y="36830"/>
                </a:lnTo>
                <a:lnTo>
                  <a:pt x="138277" y="39370"/>
                </a:lnTo>
                <a:lnTo>
                  <a:pt x="138049" y="39370"/>
                </a:lnTo>
                <a:lnTo>
                  <a:pt x="137883" y="40640"/>
                </a:lnTo>
                <a:lnTo>
                  <a:pt x="138163" y="38100"/>
                </a:lnTo>
                <a:lnTo>
                  <a:pt x="138252" y="36830"/>
                </a:lnTo>
                <a:lnTo>
                  <a:pt x="138684" y="36830"/>
                </a:lnTo>
                <a:lnTo>
                  <a:pt x="138684" y="22047"/>
                </a:lnTo>
                <a:lnTo>
                  <a:pt x="138430" y="21590"/>
                </a:lnTo>
                <a:lnTo>
                  <a:pt x="138201" y="21221"/>
                </a:lnTo>
                <a:lnTo>
                  <a:pt x="138201" y="27940"/>
                </a:lnTo>
                <a:lnTo>
                  <a:pt x="138176" y="29210"/>
                </a:lnTo>
                <a:lnTo>
                  <a:pt x="138036" y="29210"/>
                </a:lnTo>
                <a:lnTo>
                  <a:pt x="137985" y="27940"/>
                </a:lnTo>
                <a:lnTo>
                  <a:pt x="138201" y="27940"/>
                </a:lnTo>
                <a:lnTo>
                  <a:pt x="138201" y="21221"/>
                </a:lnTo>
                <a:lnTo>
                  <a:pt x="137655" y="20320"/>
                </a:lnTo>
                <a:lnTo>
                  <a:pt x="137045" y="19050"/>
                </a:lnTo>
                <a:lnTo>
                  <a:pt x="136677" y="17780"/>
                </a:lnTo>
                <a:lnTo>
                  <a:pt x="136728" y="19050"/>
                </a:lnTo>
                <a:lnTo>
                  <a:pt x="136334" y="17995"/>
                </a:lnTo>
                <a:lnTo>
                  <a:pt x="136334" y="48260"/>
                </a:lnTo>
                <a:lnTo>
                  <a:pt x="135597" y="49530"/>
                </a:lnTo>
                <a:lnTo>
                  <a:pt x="135369" y="49530"/>
                </a:lnTo>
                <a:lnTo>
                  <a:pt x="135178" y="50800"/>
                </a:lnTo>
                <a:lnTo>
                  <a:pt x="134874" y="50800"/>
                </a:lnTo>
                <a:lnTo>
                  <a:pt x="135191" y="49530"/>
                </a:lnTo>
                <a:lnTo>
                  <a:pt x="135763" y="48260"/>
                </a:lnTo>
                <a:lnTo>
                  <a:pt x="136334" y="48260"/>
                </a:lnTo>
                <a:lnTo>
                  <a:pt x="136334" y="17995"/>
                </a:lnTo>
                <a:lnTo>
                  <a:pt x="136258" y="17780"/>
                </a:lnTo>
                <a:lnTo>
                  <a:pt x="136677" y="17780"/>
                </a:lnTo>
                <a:lnTo>
                  <a:pt x="137210" y="19050"/>
                </a:lnTo>
                <a:lnTo>
                  <a:pt x="137096" y="17780"/>
                </a:lnTo>
                <a:lnTo>
                  <a:pt x="137223" y="17780"/>
                </a:lnTo>
                <a:lnTo>
                  <a:pt x="136575" y="16510"/>
                </a:lnTo>
                <a:lnTo>
                  <a:pt x="135940" y="15582"/>
                </a:lnTo>
                <a:lnTo>
                  <a:pt x="136004" y="16230"/>
                </a:lnTo>
                <a:lnTo>
                  <a:pt x="135737" y="15240"/>
                </a:lnTo>
                <a:lnTo>
                  <a:pt x="135610" y="13970"/>
                </a:lnTo>
                <a:lnTo>
                  <a:pt x="135039" y="13970"/>
                </a:lnTo>
                <a:lnTo>
                  <a:pt x="133934" y="12700"/>
                </a:lnTo>
                <a:lnTo>
                  <a:pt x="134467" y="13970"/>
                </a:lnTo>
                <a:lnTo>
                  <a:pt x="134200" y="13970"/>
                </a:lnTo>
                <a:lnTo>
                  <a:pt x="133464" y="12700"/>
                </a:lnTo>
                <a:lnTo>
                  <a:pt x="133718" y="12700"/>
                </a:lnTo>
                <a:lnTo>
                  <a:pt x="133070" y="11430"/>
                </a:lnTo>
                <a:lnTo>
                  <a:pt x="132740" y="11430"/>
                </a:lnTo>
                <a:lnTo>
                  <a:pt x="132473" y="10160"/>
                </a:lnTo>
                <a:lnTo>
                  <a:pt x="131216" y="10160"/>
                </a:lnTo>
                <a:lnTo>
                  <a:pt x="130860" y="8890"/>
                </a:lnTo>
                <a:lnTo>
                  <a:pt x="129806" y="8890"/>
                </a:lnTo>
                <a:lnTo>
                  <a:pt x="129108" y="7620"/>
                </a:lnTo>
                <a:lnTo>
                  <a:pt x="128460" y="7620"/>
                </a:lnTo>
                <a:lnTo>
                  <a:pt x="127838" y="6375"/>
                </a:lnTo>
                <a:lnTo>
                  <a:pt x="127838" y="60960"/>
                </a:lnTo>
                <a:lnTo>
                  <a:pt x="127177" y="62230"/>
                </a:lnTo>
                <a:lnTo>
                  <a:pt x="126860" y="63500"/>
                </a:lnTo>
                <a:lnTo>
                  <a:pt x="126517" y="63500"/>
                </a:lnTo>
                <a:lnTo>
                  <a:pt x="125374" y="64528"/>
                </a:lnTo>
                <a:lnTo>
                  <a:pt x="125691" y="63500"/>
                </a:lnTo>
                <a:lnTo>
                  <a:pt x="125095" y="64770"/>
                </a:lnTo>
                <a:lnTo>
                  <a:pt x="124714" y="64770"/>
                </a:lnTo>
                <a:lnTo>
                  <a:pt x="123863" y="66040"/>
                </a:lnTo>
                <a:lnTo>
                  <a:pt x="122974" y="66040"/>
                </a:lnTo>
                <a:lnTo>
                  <a:pt x="122301" y="67310"/>
                </a:lnTo>
                <a:lnTo>
                  <a:pt x="121678" y="67310"/>
                </a:lnTo>
                <a:lnTo>
                  <a:pt x="122415" y="66040"/>
                </a:lnTo>
                <a:lnTo>
                  <a:pt x="122567" y="66040"/>
                </a:lnTo>
                <a:lnTo>
                  <a:pt x="123317" y="64770"/>
                </a:lnTo>
                <a:lnTo>
                  <a:pt x="124015" y="64770"/>
                </a:lnTo>
                <a:lnTo>
                  <a:pt x="125603" y="63500"/>
                </a:lnTo>
                <a:lnTo>
                  <a:pt x="125984" y="63500"/>
                </a:lnTo>
                <a:lnTo>
                  <a:pt x="126276" y="63500"/>
                </a:lnTo>
                <a:lnTo>
                  <a:pt x="126606" y="62585"/>
                </a:lnTo>
                <a:lnTo>
                  <a:pt x="126288" y="62877"/>
                </a:lnTo>
                <a:lnTo>
                  <a:pt x="126365" y="62725"/>
                </a:lnTo>
                <a:lnTo>
                  <a:pt x="126517" y="62407"/>
                </a:lnTo>
                <a:lnTo>
                  <a:pt x="126606" y="62230"/>
                </a:lnTo>
                <a:lnTo>
                  <a:pt x="126746" y="62230"/>
                </a:lnTo>
                <a:lnTo>
                  <a:pt x="126771" y="62357"/>
                </a:lnTo>
                <a:lnTo>
                  <a:pt x="126987" y="62230"/>
                </a:lnTo>
                <a:lnTo>
                  <a:pt x="127533" y="60960"/>
                </a:lnTo>
                <a:lnTo>
                  <a:pt x="127838" y="60960"/>
                </a:lnTo>
                <a:lnTo>
                  <a:pt x="127838" y="6375"/>
                </a:lnTo>
                <a:lnTo>
                  <a:pt x="127177" y="6350"/>
                </a:lnTo>
                <a:lnTo>
                  <a:pt x="126555" y="5829"/>
                </a:lnTo>
                <a:lnTo>
                  <a:pt x="126619" y="6350"/>
                </a:lnTo>
                <a:lnTo>
                  <a:pt x="125349" y="5080"/>
                </a:lnTo>
                <a:lnTo>
                  <a:pt x="124320" y="5080"/>
                </a:lnTo>
                <a:lnTo>
                  <a:pt x="123786" y="5080"/>
                </a:lnTo>
                <a:lnTo>
                  <a:pt x="123151" y="3810"/>
                </a:lnTo>
                <a:lnTo>
                  <a:pt x="122542" y="3810"/>
                </a:lnTo>
                <a:lnTo>
                  <a:pt x="121945" y="2540"/>
                </a:lnTo>
                <a:lnTo>
                  <a:pt x="121335" y="2540"/>
                </a:lnTo>
                <a:lnTo>
                  <a:pt x="121335" y="67310"/>
                </a:lnTo>
                <a:lnTo>
                  <a:pt x="120878" y="68580"/>
                </a:lnTo>
                <a:lnTo>
                  <a:pt x="119976" y="68580"/>
                </a:lnTo>
                <a:lnTo>
                  <a:pt x="119722" y="69850"/>
                </a:lnTo>
                <a:lnTo>
                  <a:pt x="118732" y="69850"/>
                </a:lnTo>
                <a:lnTo>
                  <a:pt x="118338" y="71183"/>
                </a:lnTo>
                <a:lnTo>
                  <a:pt x="117043" y="71183"/>
                </a:lnTo>
                <a:lnTo>
                  <a:pt x="115595" y="72390"/>
                </a:lnTo>
                <a:lnTo>
                  <a:pt x="121335" y="67310"/>
                </a:lnTo>
                <a:lnTo>
                  <a:pt x="121335" y="2540"/>
                </a:lnTo>
                <a:lnTo>
                  <a:pt x="120383" y="2540"/>
                </a:lnTo>
                <a:lnTo>
                  <a:pt x="120142" y="1270"/>
                </a:lnTo>
                <a:lnTo>
                  <a:pt x="117487" y="1270"/>
                </a:lnTo>
                <a:lnTo>
                  <a:pt x="117157" y="0"/>
                </a:lnTo>
                <a:lnTo>
                  <a:pt x="116420" y="0"/>
                </a:lnTo>
                <a:lnTo>
                  <a:pt x="116484" y="1270"/>
                </a:lnTo>
                <a:lnTo>
                  <a:pt x="115709" y="1270"/>
                </a:lnTo>
                <a:lnTo>
                  <a:pt x="115570" y="0"/>
                </a:lnTo>
                <a:lnTo>
                  <a:pt x="115023" y="0"/>
                </a:lnTo>
                <a:lnTo>
                  <a:pt x="115023" y="2540"/>
                </a:lnTo>
                <a:lnTo>
                  <a:pt x="114211" y="2540"/>
                </a:lnTo>
                <a:lnTo>
                  <a:pt x="113880" y="1270"/>
                </a:lnTo>
                <a:lnTo>
                  <a:pt x="114503" y="1270"/>
                </a:lnTo>
                <a:lnTo>
                  <a:pt x="115023" y="2540"/>
                </a:lnTo>
                <a:lnTo>
                  <a:pt x="115023" y="0"/>
                </a:lnTo>
                <a:lnTo>
                  <a:pt x="109359" y="0"/>
                </a:lnTo>
                <a:lnTo>
                  <a:pt x="109829" y="1270"/>
                </a:lnTo>
                <a:lnTo>
                  <a:pt x="108077" y="0"/>
                </a:lnTo>
                <a:lnTo>
                  <a:pt x="107264" y="0"/>
                </a:lnTo>
                <a:lnTo>
                  <a:pt x="107264" y="80010"/>
                </a:lnTo>
                <a:lnTo>
                  <a:pt x="105473" y="81330"/>
                </a:lnTo>
                <a:lnTo>
                  <a:pt x="106337" y="80010"/>
                </a:lnTo>
                <a:lnTo>
                  <a:pt x="107264" y="80010"/>
                </a:lnTo>
                <a:lnTo>
                  <a:pt x="107264" y="0"/>
                </a:lnTo>
                <a:lnTo>
                  <a:pt x="106387" y="0"/>
                </a:lnTo>
                <a:lnTo>
                  <a:pt x="98513" y="2540"/>
                </a:lnTo>
                <a:lnTo>
                  <a:pt x="60553" y="34290"/>
                </a:lnTo>
                <a:lnTo>
                  <a:pt x="31153" y="72199"/>
                </a:lnTo>
                <a:lnTo>
                  <a:pt x="31026" y="72390"/>
                </a:lnTo>
                <a:lnTo>
                  <a:pt x="28486" y="83820"/>
                </a:lnTo>
                <a:lnTo>
                  <a:pt x="28448" y="85090"/>
                </a:lnTo>
                <a:lnTo>
                  <a:pt x="28346" y="88900"/>
                </a:lnTo>
                <a:lnTo>
                  <a:pt x="29260" y="93980"/>
                </a:lnTo>
                <a:lnTo>
                  <a:pt x="39395" y="99060"/>
                </a:lnTo>
                <a:lnTo>
                  <a:pt x="50177" y="101600"/>
                </a:lnTo>
                <a:lnTo>
                  <a:pt x="64630" y="104140"/>
                </a:lnTo>
                <a:lnTo>
                  <a:pt x="71539" y="106680"/>
                </a:lnTo>
                <a:lnTo>
                  <a:pt x="77343" y="110490"/>
                </a:lnTo>
                <a:lnTo>
                  <a:pt x="81508" y="118110"/>
                </a:lnTo>
                <a:lnTo>
                  <a:pt x="82804" y="125857"/>
                </a:lnTo>
                <a:lnTo>
                  <a:pt x="82905" y="135890"/>
                </a:lnTo>
                <a:lnTo>
                  <a:pt x="82321" y="144780"/>
                </a:lnTo>
                <a:lnTo>
                  <a:pt x="82003" y="146050"/>
                </a:lnTo>
                <a:lnTo>
                  <a:pt x="81965" y="146354"/>
                </a:lnTo>
                <a:lnTo>
                  <a:pt x="81889" y="147002"/>
                </a:lnTo>
                <a:lnTo>
                  <a:pt x="81826" y="146621"/>
                </a:lnTo>
                <a:lnTo>
                  <a:pt x="81470" y="147320"/>
                </a:lnTo>
                <a:lnTo>
                  <a:pt x="80314" y="148374"/>
                </a:lnTo>
                <a:lnTo>
                  <a:pt x="80378" y="147713"/>
                </a:lnTo>
                <a:lnTo>
                  <a:pt x="79984" y="148170"/>
                </a:lnTo>
                <a:lnTo>
                  <a:pt x="79336" y="148793"/>
                </a:lnTo>
                <a:lnTo>
                  <a:pt x="79108" y="148793"/>
                </a:lnTo>
                <a:lnTo>
                  <a:pt x="79794" y="148170"/>
                </a:lnTo>
                <a:lnTo>
                  <a:pt x="80378" y="147713"/>
                </a:lnTo>
                <a:lnTo>
                  <a:pt x="80416" y="147320"/>
                </a:lnTo>
                <a:lnTo>
                  <a:pt x="79565" y="147891"/>
                </a:lnTo>
                <a:lnTo>
                  <a:pt x="79870" y="147320"/>
                </a:lnTo>
                <a:lnTo>
                  <a:pt x="79336" y="147320"/>
                </a:lnTo>
                <a:lnTo>
                  <a:pt x="79235" y="147713"/>
                </a:lnTo>
                <a:lnTo>
                  <a:pt x="79133" y="148170"/>
                </a:lnTo>
                <a:lnTo>
                  <a:pt x="78473" y="148615"/>
                </a:lnTo>
                <a:lnTo>
                  <a:pt x="78473" y="148793"/>
                </a:lnTo>
                <a:lnTo>
                  <a:pt x="77622" y="149860"/>
                </a:lnTo>
                <a:lnTo>
                  <a:pt x="78346" y="148793"/>
                </a:lnTo>
                <a:lnTo>
                  <a:pt x="78473" y="148793"/>
                </a:lnTo>
                <a:lnTo>
                  <a:pt x="78473" y="148615"/>
                </a:lnTo>
                <a:lnTo>
                  <a:pt x="78206" y="148793"/>
                </a:lnTo>
                <a:lnTo>
                  <a:pt x="78016" y="148793"/>
                </a:lnTo>
                <a:lnTo>
                  <a:pt x="77304" y="149682"/>
                </a:lnTo>
                <a:lnTo>
                  <a:pt x="77952" y="148793"/>
                </a:lnTo>
                <a:lnTo>
                  <a:pt x="77508" y="148793"/>
                </a:lnTo>
                <a:lnTo>
                  <a:pt x="76860" y="149860"/>
                </a:lnTo>
                <a:lnTo>
                  <a:pt x="76542" y="149860"/>
                </a:lnTo>
                <a:lnTo>
                  <a:pt x="77470" y="148793"/>
                </a:lnTo>
                <a:lnTo>
                  <a:pt x="77025" y="148793"/>
                </a:lnTo>
                <a:lnTo>
                  <a:pt x="75946" y="149860"/>
                </a:lnTo>
                <a:lnTo>
                  <a:pt x="76530" y="149860"/>
                </a:lnTo>
                <a:lnTo>
                  <a:pt x="75933" y="150787"/>
                </a:lnTo>
                <a:lnTo>
                  <a:pt x="76923" y="149860"/>
                </a:lnTo>
                <a:lnTo>
                  <a:pt x="77165" y="149860"/>
                </a:lnTo>
                <a:lnTo>
                  <a:pt x="76974" y="150787"/>
                </a:lnTo>
                <a:lnTo>
                  <a:pt x="76784" y="150787"/>
                </a:lnTo>
                <a:lnTo>
                  <a:pt x="76708" y="150952"/>
                </a:lnTo>
                <a:lnTo>
                  <a:pt x="76593" y="151218"/>
                </a:lnTo>
                <a:lnTo>
                  <a:pt x="76111" y="152400"/>
                </a:lnTo>
                <a:lnTo>
                  <a:pt x="75653" y="151218"/>
                </a:lnTo>
                <a:lnTo>
                  <a:pt x="75742" y="149860"/>
                </a:lnTo>
                <a:lnTo>
                  <a:pt x="75018" y="149860"/>
                </a:lnTo>
                <a:lnTo>
                  <a:pt x="75107" y="151218"/>
                </a:lnTo>
                <a:lnTo>
                  <a:pt x="74777" y="151218"/>
                </a:lnTo>
                <a:lnTo>
                  <a:pt x="74701" y="152400"/>
                </a:lnTo>
                <a:lnTo>
                  <a:pt x="71704" y="154940"/>
                </a:lnTo>
                <a:lnTo>
                  <a:pt x="70231" y="154940"/>
                </a:lnTo>
                <a:lnTo>
                  <a:pt x="70218" y="156210"/>
                </a:lnTo>
                <a:lnTo>
                  <a:pt x="68656" y="156210"/>
                </a:lnTo>
                <a:lnTo>
                  <a:pt x="68211" y="157480"/>
                </a:lnTo>
                <a:lnTo>
                  <a:pt x="67932" y="157480"/>
                </a:lnTo>
                <a:lnTo>
                  <a:pt x="66573" y="158750"/>
                </a:lnTo>
                <a:lnTo>
                  <a:pt x="65290" y="158750"/>
                </a:lnTo>
                <a:lnTo>
                  <a:pt x="64147" y="160020"/>
                </a:lnTo>
                <a:lnTo>
                  <a:pt x="64008" y="160020"/>
                </a:lnTo>
                <a:lnTo>
                  <a:pt x="63525" y="160426"/>
                </a:lnTo>
                <a:lnTo>
                  <a:pt x="62420" y="161290"/>
                </a:lnTo>
                <a:lnTo>
                  <a:pt x="62230" y="161290"/>
                </a:lnTo>
                <a:lnTo>
                  <a:pt x="61341" y="162572"/>
                </a:lnTo>
                <a:lnTo>
                  <a:pt x="60960" y="162572"/>
                </a:lnTo>
                <a:lnTo>
                  <a:pt x="60579" y="162572"/>
                </a:lnTo>
                <a:lnTo>
                  <a:pt x="59969" y="163830"/>
                </a:lnTo>
                <a:lnTo>
                  <a:pt x="59309" y="163830"/>
                </a:lnTo>
                <a:lnTo>
                  <a:pt x="59359" y="162572"/>
                </a:lnTo>
                <a:lnTo>
                  <a:pt x="57543" y="163830"/>
                </a:lnTo>
                <a:lnTo>
                  <a:pt x="57213" y="163830"/>
                </a:lnTo>
                <a:lnTo>
                  <a:pt x="58851" y="162572"/>
                </a:lnTo>
                <a:lnTo>
                  <a:pt x="59359" y="162572"/>
                </a:lnTo>
                <a:lnTo>
                  <a:pt x="59664" y="162572"/>
                </a:lnTo>
                <a:lnTo>
                  <a:pt x="60007" y="161709"/>
                </a:lnTo>
                <a:lnTo>
                  <a:pt x="58661" y="162572"/>
                </a:lnTo>
                <a:lnTo>
                  <a:pt x="58343" y="162572"/>
                </a:lnTo>
                <a:lnTo>
                  <a:pt x="60007" y="161290"/>
                </a:lnTo>
                <a:lnTo>
                  <a:pt x="59664" y="161290"/>
                </a:lnTo>
                <a:lnTo>
                  <a:pt x="60617" y="160020"/>
                </a:lnTo>
                <a:lnTo>
                  <a:pt x="60299" y="160020"/>
                </a:lnTo>
                <a:lnTo>
                  <a:pt x="56984" y="162572"/>
                </a:lnTo>
                <a:lnTo>
                  <a:pt x="58318" y="162572"/>
                </a:lnTo>
                <a:lnTo>
                  <a:pt x="55803" y="165100"/>
                </a:lnTo>
                <a:lnTo>
                  <a:pt x="55486" y="165100"/>
                </a:lnTo>
                <a:lnTo>
                  <a:pt x="54673" y="166370"/>
                </a:lnTo>
                <a:lnTo>
                  <a:pt x="54521" y="165100"/>
                </a:lnTo>
                <a:lnTo>
                  <a:pt x="54356" y="165100"/>
                </a:lnTo>
                <a:lnTo>
                  <a:pt x="54267" y="166370"/>
                </a:lnTo>
                <a:lnTo>
                  <a:pt x="53492" y="166370"/>
                </a:lnTo>
                <a:lnTo>
                  <a:pt x="53327" y="167640"/>
                </a:lnTo>
                <a:lnTo>
                  <a:pt x="52895" y="168910"/>
                </a:lnTo>
                <a:lnTo>
                  <a:pt x="52476" y="168910"/>
                </a:lnTo>
                <a:lnTo>
                  <a:pt x="51714" y="170180"/>
                </a:lnTo>
                <a:lnTo>
                  <a:pt x="50711" y="170180"/>
                </a:lnTo>
                <a:lnTo>
                  <a:pt x="49872" y="171450"/>
                </a:lnTo>
                <a:lnTo>
                  <a:pt x="49530" y="171450"/>
                </a:lnTo>
                <a:lnTo>
                  <a:pt x="49364" y="171450"/>
                </a:lnTo>
                <a:lnTo>
                  <a:pt x="49110" y="171450"/>
                </a:lnTo>
                <a:lnTo>
                  <a:pt x="48831" y="172326"/>
                </a:lnTo>
                <a:lnTo>
                  <a:pt x="48602" y="172720"/>
                </a:lnTo>
                <a:lnTo>
                  <a:pt x="47129" y="172720"/>
                </a:lnTo>
                <a:lnTo>
                  <a:pt x="46634" y="172720"/>
                </a:lnTo>
                <a:lnTo>
                  <a:pt x="45885" y="172720"/>
                </a:lnTo>
                <a:lnTo>
                  <a:pt x="45897" y="173990"/>
                </a:lnTo>
                <a:lnTo>
                  <a:pt x="44640" y="173990"/>
                </a:lnTo>
                <a:lnTo>
                  <a:pt x="43878" y="175260"/>
                </a:lnTo>
                <a:lnTo>
                  <a:pt x="43472" y="175260"/>
                </a:lnTo>
                <a:lnTo>
                  <a:pt x="43027" y="176530"/>
                </a:lnTo>
                <a:lnTo>
                  <a:pt x="42646" y="177800"/>
                </a:lnTo>
                <a:lnTo>
                  <a:pt x="41795" y="177800"/>
                </a:lnTo>
                <a:lnTo>
                  <a:pt x="41148" y="179070"/>
                </a:lnTo>
                <a:lnTo>
                  <a:pt x="40982" y="179070"/>
                </a:lnTo>
                <a:lnTo>
                  <a:pt x="41224" y="177800"/>
                </a:lnTo>
                <a:lnTo>
                  <a:pt x="41656" y="176530"/>
                </a:lnTo>
                <a:lnTo>
                  <a:pt x="40982" y="177317"/>
                </a:lnTo>
                <a:lnTo>
                  <a:pt x="40576" y="177800"/>
                </a:lnTo>
                <a:lnTo>
                  <a:pt x="40271" y="177800"/>
                </a:lnTo>
                <a:lnTo>
                  <a:pt x="40309" y="176530"/>
                </a:lnTo>
                <a:lnTo>
                  <a:pt x="40017" y="177800"/>
                </a:lnTo>
                <a:lnTo>
                  <a:pt x="40195" y="177800"/>
                </a:lnTo>
                <a:lnTo>
                  <a:pt x="38747" y="179070"/>
                </a:lnTo>
                <a:lnTo>
                  <a:pt x="37820" y="179070"/>
                </a:lnTo>
                <a:lnTo>
                  <a:pt x="36410" y="180340"/>
                </a:lnTo>
                <a:lnTo>
                  <a:pt x="37084" y="180340"/>
                </a:lnTo>
                <a:lnTo>
                  <a:pt x="37261" y="180340"/>
                </a:lnTo>
                <a:lnTo>
                  <a:pt x="37147" y="180835"/>
                </a:lnTo>
                <a:lnTo>
                  <a:pt x="37617" y="180340"/>
                </a:lnTo>
                <a:lnTo>
                  <a:pt x="39065" y="179070"/>
                </a:lnTo>
                <a:lnTo>
                  <a:pt x="38188" y="180340"/>
                </a:lnTo>
                <a:lnTo>
                  <a:pt x="38646" y="180340"/>
                </a:lnTo>
                <a:lnTo>
                  <a:pt x="39420" y="179070"/>
                </a:lnTo>
                <a:lnTo>
                  <a:pt x="39687" y="179070"/>
                </a:lnTo>
                <a:lnTo>
                  <a:pt x="38709" y="180340"/>
                </a:lnTo>
                <a:lnTo>
                  <a:pt x="38328" y="181610"/>
                </a:lnTo>
                <a:lnTo>
                  <a:pt x="37172" y="182880"/>
                </a:lnTo>
                <a:lnTo>
                  <a:pt x="36918" y="182880"/>
                </a:lnTo>
                <a:lnTo>
                  <a:pt x="35496" y="184150"/>
                </a:lnTo>
                <a:lnTo>
                  <a:pt x="35306" y="185420"/>
                </a:lnTo>
                <a:lnTo>
                  <a:pt x="33909" y="186690"/>
                </a:lnTo>
                <a:lnTo>
                  <a:pt x="32677" y="186690"/>
                </a:lnTo>
                <a:lnTo>
                  <a:pt x="32677" y="186220"/>
                </a:lnTo>
                <a:lnTo>
                  <a:pt x="32080" y="186690"/>
                </a:lnTo>
                <a:lnTo>
                  <a:pt x="31902" y="186690"/>
                </a:lnTo>
                <a:lnTo>
                  <a:pt x="32042" y="186220"/>
                </a:lnTo>
                <a:lnTo>
                  <a:pt x="31661" y="186220"/>
                </a:lnTo>
                <a:lnTo>
                  <a:pt x="31203" y="186690"/>
                </a:lnTo>
                <a:lnTo>
                  <a:pt x="31813" y="186690"/>
                </a:lnTo>
                <a:lnTo>
                  <a:pt x="30264" y="187960"/>
                </a:lnTo>
                <a:lnTo>
                  <a:pt x="30187" y="188810"/>
                </a:lnTo>
                <a:lnTo>
                  <a:pt x="29794" y="189230"/>
                </a:lnTo>
                <a:lnTo>
                  <a:pt x="29946" y="189230"/>
                </a:lnTo>
                <a:lnTo>
                  <a:pt x="29298" y="190500"/>
                </a:lnTo>
                <a:lnTo>
                  <a:pt x="30175" y="189230"/>
                </a:lnTo>
                <a:lnTo>
                  <a:pt x="30454" y="188531"/>
                </a:lnTo>
                <a:lnTo>
                  <a:pt x="30683" y="187960"/>
                </a:lnTo>
                <a:lnTo>
                  <a:pt x="30873" y="187960"/>
                </a:lnTo>
                <a:lnTo>
                  <a:pt x="32423" y="186690"/>
                </a:lnTo>
                <a:lnTo>
                  <a:pt x="30988" y="187960"/>
                </a:lnTo>
                <a:lnTo>
                  <a:pt x="31838" y="187960"/>
                </a:lnTo>
                <a:lnTo>
                  <a:pt x="31673" y="189230"/>
                </a:lnTo>
                <a:lnTo>
                  <a:pt x="30734" y="189230"/>
                </a:lnTo>
                <a:lnTo>
                  <a:pt x="30365" y="190500"/>
                </a:lnTo>
                <a:lnTo>
                  <a:pt x="29832" y="190500"/>
                </a:lnTo>
                <a:lnTo>
                  <a:pt x="29057" y="191770"/>
                </a:lnTo>
                <a:lnTo>
                  <a:pt x="28854" y="191770"/>
                </a:lnTo>
                <a:lnTo>
                  <a:pt x="28168" y="193040"/>
                </a:lnTo>
                <a:lnTo>
                  <a:pt x="27800" y="193040"/>
                </a:lnTo>
                <a:lnTo>
                  <a:pt x="27520" y="193522"/>
                </a:lnTo>
                <a:lnTo>
                  <a:pt x="27660" y="193040"/>
                </a:lnTo>
                <a:lnTo>
                  <a:pt x="27089" y="194310"/>
                </a:lnTo>
                <a:lnTo>
                  <a:pt x="27317" y="194310"/>
                </a:lnTo>
                <a:lnTo>
                  <a:pt x="26581" y="195580"/>
                </a:lnTo>
                <a:lnTo>
                  <a:pt x="27127" y="194310"/>
                </a:lnTo>
                <a:lnTo>
                  <a:pt x="25654" y="195580"/>
                </a:lnTo>
                <a:lnTo>
                  <a:pt x="25222" y="195580"/>
                </a:lnTo>
                <a:lnTo>
                  <a:pt x="24790" y="196850"/>
                </a:lnTo>
                <a:lnTo>
                  <a:pt x="24333" y="196850"/>
                </a:lnTo>
                <a:lnTo>
                  <a:pt x="23609" y="199390"/>
                </a:lnTo>
                <a:lnTo>
                  <a:pt x="23406" y="199390"/>
                </a:lnTo>
                <a:lnTo>
                  <a:pt x="22237" y="200660"/>
                </a:lnTo>
                <a:lnTo>
                  <a:pt x="20561" y="203200"/>
                </a:lnTo>
                <a:lnTo>
                  <a:pt x="19989" y="204685"/>
                </a:lnTo>
                <a:lnTo>
                  <a:pt x="19900" y="205054"/>
                </a:lnTo>
                <a:lnTo>
                  <a:pt x="37122" y="205054"/>
                </a:lnTo>
                <a:lnTo>
                  <a:pt x="37388" y="204685"/>
                </a:lnTo>
                <a:lnTo>
                  <a:pt x="39331" y="201930"/>
                </a:lnTo>
                <a:lnTo>
                  <a:pt x="44881" y="195580"/>
                </a:lnTo>
                <a:lnTo>
                  <a:pt x="55067" y="184150"/>
                </a:lnTo>
                <a:lnTo>
                  <a:pt x="60515" y="179070"/>
                </a:lnTo>
                <a:lnTo>
                  <a:pt x="69024" y="171450"/>
                </a:lnTo>
                <a:lnTo>
                  <a:pt x="71996" y="167640"/>
                </a:lnTo>
                <a:lnTo>
                  <a:pt x="76479" y="163830"/>
                </a:lnTo>
                <a:lnTo>
                  <a:pt x="77419" y="163830"/>
                </a:lnTo>
                <a:lnTo>
                  <a:pt x="78676" y="162572"/>
                </a:lnTo>
                <a:lnTo>
                  <a:pt x="78867" y="161709"/>
                </a:lnTo>
                <a:lnTo>
                  <a:pt x="78968" y="161290"/>
                </a:lnTo>
                <a:lnTo>
                  <a:pt x="80238" y="161290"/>
                </a:lnTo>
                <a:lnTo>
                  <a:pt x="80137" y="162572"/>
                </a:lnTo>
                <a:lnTo>
                  <a:pt x="80022" y="163830"/>
                </a:lnTo>
                <a:lnTo>
                  <a:pt x="78359" y="171450"/>
                </a:lnTo>
                <a:lnTo>
                  <a:pt x="76479" y="179070"/>
                </a:lnTo>
                <a:lnTo>
                  <a:pt x="74383" y="187960"/>
                </a:lnTo>
                <a:lnTo>
                  <a:pt x="60439" y="220980"/>
                </a:lnTo>
                <a:lnTo>
                  <a:pt x="55257" y="229870"/>
                </a:lnTo>
                <a:lnTo>
                  <a:pt x="50685" y="236220"/>
                </a:lnTo>
                <a:lnTo>
                  <a:pt x="44348" y="241300"/>
                </a:lnTo>
                <a:lnTo>
                  <a:pt x="32562" y="251460"/>
                </a:lnTo>
                <a:lnTo>
                  <a:pt x="25412" y="254000"/>
                </a:lnTo>
                <a:lnTo>
                  <a:pt x="12712" y="259080"/>
                </a:lnTo>
                <a:lnTo>
                  <a:pt x="11874" y="257810"/>
                </a:lnTo>
                <a:lnTo>
                  <a:pt x="11874" y="254000"/>
                </a:lnTo>
                <a:lnTo>
                  <a:pt x="11887" y="251460"/>
                </a:lnTo>
                <a:lnTo>
                  <a:pt x="12153" y="248920"/>
                </a:lnTo>
                <a:lnTo>
                  <a:pt x="533" y="248920"/>
                </a:lnTo>
                <a:lnTo>
                  <a:pt x="292" y="248920"/>
                </a:lnTo>
                <a:lnTo>
                  <a:pt x="215" y="252730"/>
                </a:lnTo>
                <a:lnTo>
                  <a:pt x="482" y="251460"/>
                </a:lnTo>
                <a:lnTo>
                  <a:pt x="381" y="253276"/>
                </a:lnTo>
                <a:lnTo>
                  <a:pt x="241" y="252730"/>
                </a:lnTo>
                <a:lnTo>
                  <a:pt x="304" y="255270"/>
                </a:lnTo>
                <a:lnTo>
                  <a:pt x="774" y="259080"/>
                </a:lnTo>
                <a:lnTo>
                  <a:pt x="3098" y="264160"/>
                </a:lnTo>
                <a:lnTo>
                  <a:pt x="6096" y="265430"/>
                </a:lnTo>
                <a:lnTo>
                  <a:pt x="11925" y="267970"/>
                </a:lnTo>
                <a:lnTo>
                  <a:pt x="15722" y="269240"/>
                </a:lnTo>
                <a:lnTo>
                  <a:pt x="20447" y="267970"/>
                </a:lnTo>
                <a:lnTo>
                  <a:pt x="26339" y="267970"/>
                </a:lnTo>
                <a:lnTo>
                  <a:pt x="32829" y="265430"/>
                </a:lnTo>
                <a:lnTo>
                  <a:pt x="39217" y="261620"/>
                </a:lnTo>
                <a:lnTo>
                  <a:pt x="42164" y="259080"/>
                </a:lnTo>
                <a:lnTo>
                  <a:pt x="43649" y="257810"/>
                </a:lnTo>
                <a:lnTo>
                  <a:pt x="49276" y="254000"/>
                </a:lnTo>
                <a:lnTo>
                  <a:pt x="54711" y="250190"/>
                </a:lnTo>
                <a:lnTo>
                  <a:pt x="59969" y="246380"/>
                </a:lnTo>
                <a:lnTo>
                  <a:pt x="65074" y="241300"/>
                </a:lnTo>
                <a:lnTo>
                  <a:pt x="73748" y="233680"/>
                </a:lnTo>
                <a:lnTo>
                  <a:pt x="99898" y="204685"/>
                </a:lnTo>
                <a:lnTo>
                  <a:pt x="119926" y="166370"/>
                </a:lnTo>
                <a:lnTo>
                  <a:pt x="122859" y="151218"/>
                </a:lnTo>
                <a:lnTo>
                  <a:pt x="122910" y="150787"/>
                </a:lnTo>
                <a:lnTo>
                  <a:pt x="123024" y="149860"/>
                </a:lnTo>
                <a:lnTo>
                  <a:pt x="123151" y="148793"/>
                </a:lnTo>
                <a:lnTo>
                  <a:pt x="123278" y="147713"/>
                </a:lnTo>
                <a:lnTo>
                  <a:pt x="123329" y="147320"/>
                </a:lnTo>
                <a:lnTo>
                  <a:pt x="122682" y="140970"/>
                </a:lnTo>
                <a:lnTo>
                  <a:pt x="121602" y="134620"/>
                </a:lnTo>
                <a:lnTo>
                  <a:pt x="121119" y="132080"/>
                </a:lnTo>
                <a:lnTo>
                  <a:pt x="125539" y="130810"/>
                </a:lnTo>
                <a:lnTo>
                  <a:pt x="127469" y="129540"/>
                </a:lnTo>
                <a:lnTo>
                  <a:pt x="129921" y="128270"/>
                </a:lnTo>
                <a:lnTo>
                  <a:pt x="130073" y="128270"/>
                </a:lnTo>
                <a:lnTo>
                  <a:pt x="131711" y="127000"/>
                </a:lnTo>
                <a:lnTo>
                  <a:pt x="133197" y="125857"/>
                </a:lnTo>
                <a:lnTo>
                  <a:pt x="136182" y="123190"/>
                </a:lnTo>
                <a:lnTo>
                  <a:pt x="138163" y="121920"/>
                </a:lnTo>
                <a:lnTo>
                  <a:pt x="140144" y="120650"/>
                </a:lnTo>
                <a:lnTo>
                  <a:pt x="137337" y="120650"/>
                </a:lnTo>
                <a:lnTo>
                  <a:pt x="135013" y="120650"/>
                </a:lnTo>
                <a:lnTo>
                  <a:pt x="133108" y="121920"/>
                </a:lnTo>
                <a:lnTo>
                  <a:pt x="133997" y="120650"/>
                </a:lnTo>
                <a:lnTo>
                  <a:pt x="133362" y="120650"/>
                </a:lnTo>
                <a:lnTo>
                  <a:pt x="132105" y="121920"/>
                </a:lnTo>
                <a:lnTo>
                  <a:pt x="129908" y="122859"/>
                </a:lnTo>
                <a:lnTo>
                  <a:pt x="130835" y="121920"/>
                </a:lnTo>
                <a:lnTo>
                  <a:pt x="130238" y="121920"/>
                </a:lnTo>
                <a:lnTo>
                  <a:pt x="129997" y="121920"/>
                </a:lnTo>
                <a:lnTo>
                  <a:pt x="128473" y="123190"/>
                </a:lnTo>
                <a:lnTo>
                  <a:pt x="128689" y="123190"/>
                </a:lnTo>
                <a:lnTo>
                  <a:pt x="127749" y="124460"/>
                </a:lnTo>
                <a:lnTo>
                  <a:pt x="127127" y="124460"/>
                </a:lnTo>
                <a:lnTo>
                  <a:pt x="124650" y="125857"/>
                </a:lnTo>
                <a:lnTo>
                  <a:pt x="123990" y="125857"/>
                </a:lnTo>
                <a:lnTo>
                  <a:pt x="122313" y="126898"/>
                </a:lnTo>
                <a:lnTo>
                  <a:pt x="122504" y="125857"/>
                </a:lnTo>
                <a:lnTo>
                  <a:pt x="120637" y="127000"/>
                </a:lnTo>
                <a:lnTo>
                  <a:pt x="120294" y="127000"/>
                </a:lnTo>
                <a:lnTo>
                  <a:pt x="120091" y="125857"/>
                </a:lnTo>
                <a:lnTo>
                  <a:pt x="119557" y="124460"/>
                </a:lnTo>
                <a:lnTo>
                  <a:pt x="118541" y="121920"/>
                </a:lnTo>
                <a:lnTo>
                  <a:pt x="116738" y="118110"/>
                </a:lnTo>
                <a:lnTo>
                  <a:pt x="114236" y="115570"/>
                </a:lnTo>
                <a:lnTo>
                  <a:pt x="109105" y="109220"/>
                </a:lnTo>
                <a:lnTo>
                  <a:pt x="103441" y="104140"/>
                </a:lnTo>
                <a:lnTo>
                  <a:pt x="97015" y="100330"/>
                </a:lnTo>
                <a:lnTo>
                  <a:pt x="89573" y="97790"/>
                </a:lnTo>
                <a:lnTo>
                  <a:pt x="83248" y="96520"/>
                </a:lnTo>
                <a:lnTo>
                  <a:pt x="76898" y="96520"/>
                </a:lnTo>
                <a:lnTo>
                  <a:pt x="64211" y="93980"/>
                </a:lnTo>
                <a:lnTo>
                  <a:pt x="58254" y="92710"/>
                </a:lnTo>
                <a:lnTo>
                  <a:pt x="46126" y="92710"/>
                </a:lnTo>
                <a:lnTo>
                  <a:pt x="44132" y="91440"/>
                </a:lnTo>
                <a:lnTo>
                  <a:pt x="41478" y="90170"/>
                </a:lnTo>
                <a:lnTo>
                  <a:pt x="42760" y="82550"/>
                </a:lnTo>
                <a:lnTo>
                  <a:pt x="43345" y="80010"/>
                </a:lnTo>
                <a:lnTo>
                  <a:pt x="51371" y="62407"/>
                </a:lnTo>
                <a:lnTo>
                  <a:pt x="51447" y="62230"/>
                </a:lnTo>
                <a:lnTo>
                  <a:pt x="64071" y="45720"/>
                </a:lnTo>
                <a:lnTo>
                  <a:pt x="79057" y="30480"/>
                </a:lnTo>
                <a:lnTo>
                  <a:pt x="94246" y="17780"/>
                </a:lnTo>
                <a:lnTo>
                  <a:pt x="95796" y="16510"/>
                </a:lnTo>
                <a:lnTo>
                  <a:pt x="98094" y="13970"/>
                </a:lnTo>
                <a:lnTo>
                  <a:pt x="100761" y="15240"/>
                </a:lnTo>
                <a:lnTo>
                  <a:pt x="100672" y="16510"/>
                </a:lnTo>
                <a:lnTo>
                  <a:pt x="100584" y="17780"/>
                </a:lnTo>
                <a:lnTo>
                  <a:pt x="100469" y="21590"/>
                </a:lnTo>
                <a:lnTo>
                  <a:pt x="100266" y="24130"/>
                </a:lnTo>
                <a:lnTo>
                  <a:pt x="100164" y="25400"/>
                </a:lnTo>
                <a:lnTo>
                  <a:pt x="99352" y="35560"/>
                </a:lnTo>
                <a:lnTo>
                  <a:pt x="95808" y="49530"/>
                </a:lnTo>
                <a:lnTo>
                  <a:pt x="91490" y="62230"/>
                </a:lnTo>
                <a:lnTo>
                  <a:pt x="87985" y="76200"/>
                </a:lnTo>
                <a:lnTo>
                  <a:pt x="87312" y="80010"/>
                </a:lnTo>
                <a:lnTo>
                  <a:pt x="85128" y="83820"/>
                </a:lnTo>
                <a:lnTo>
                  <a:pt x="85217" y="85090"/>
                </a:lnTo>
                <a:lnTo>
                  <a:pt x="85305" y="86360"/>
                </a:lnTo>
                <a:lnTo>
                  <a:pt x="85407" y="87630"/>
                </a:lnTo>
                <a:lnTo>
                  <a:pt x="85471" y="88900"/>
                </a:lnTo>
                <a:lnTo>
                  <a:pt x="84848" y="90170"/>
                </a:lnTo>
                <a:lnTo>
                  <a:pt x="86652" y="91440"/>
                </a:lnTo>
                <a:lnTo>
                  <a:pt x="87718" y="90170"/>
                </a:lnTo>
                <a:lnTo>
                  <a:pt x="90068" y="90170"/>
                </a:lnTo>
                <a:lnTo>
                  <a:pt x="92163" y="88900"/>
                </a:lnTo>
                <a:lnTo>
                  <a:pt x="92925" y="88900"/>
                </a:lnTo>
                <a:lnTo>
                  <a:pt x="94259" y="87630"/>
                </a:lnTo>
                <a:lnTo>
                  <a:pt x="94742" y="87630"/>
                </a:lnTo>
                <a:lnTo>
                  <a:pt x="94005" y="88900"/>
                </a:lnTo>
                <a:lnTo>
                  <a:pt x="94564" y="88900"/>
                </a:lnTo>
                <a:lnTo>
                  <a:pt x="95478" y="87630"/>
                </a:lnTo>
                <a:lnTo>
                  <a:pt x="96139" y="87630"/>
                </a:lnTo>
                <a:lnTo>
                  <a:pt x="96621" y="86360"/>
                </a:lnTo>
                <a:lnTo>
                  <a:pt x="97637" y="86360"/>
                </a:lnTo>
                <a:lnTo>
                  <a:pt x="98983" y="85090"/>
                </a:lnTo>
                <a:lnTo>
                  <a:pt x="100317" y="85090"/>
                </a:lnTo>
                <a:lnTo>
                  <a:pt x="101460" y="83820"/>
                </a:lnTo>
                <a:lnTo>
                  <a:pt x="103187" y="82550"/>
                </a:lnTo>
                <a:lnTo>
                  <a:pt x="102387" y="83820"/>
                </a:lnTo>
                <a:lnTo>
                  <a:pt x="103530" y="82550"/>
                </a:lnTo>
                <a:lnTo>
                  <a:pt x="103657" y="82550"/>
                </a:lnTo>
                <a:lnTo>
                  <a:pt x="103657" y="82791"/>
                </a:lnTo>
                <a:lnTo>
                  <a:pt x="103098" y="83820"/>
                </a:lnTo>
                <a:lnTo>
                  <a:pt x="103314" y="83820"/>
                </a:lnTo>
                <a:lnTo>
                  <a:pt x="103657" y="82892"/>
                </a:lnTo>
                <a:lnTo>
                  <a:pt x="103670" y="83820"/>
                </a:lnTo>
                <a:lnTo>
                  <a:pt x="104267" y="82550"/>
                </a:lnTo>
                <a:lnTo>
                  <a:pt x="103924" y="82550"/>
                </a:lnTo>
                <a:lnTo>
                  <a:pt x="104368" y="81330"/>
                </a:lnTo>
                <a:lnTo>
                  <a:pt x="104914" y="81330"/>
                </a:lnTo>
                <a:lnTo>
                  <a:pt x="104762" y="82550"/>
                </a:lnTo>
                <a:lnTo>
                  <a:pt x="105473" y="81572"/>
                </a:lnTo>
                <a:lnTo>
                  <a:pt x="105029" y="82550"/>
                </a:lnTo>
                <a:lnTo>
                  <a:pt x="105219" y="82550"/>
                </a:lnTo>
                <a:lnTo>
                  <a:pt x="105537" y="81483"/>
                </a:lnTo>
                <a:lnTo>
                  <a:pt x="105651" y="81330"/>
                </a:lnTo>
                <a:lnTo>
                  <a:pt x="106146" y="81330"/>
                </a:lnTo>
                <a:lnTo>
                  <a:pt x="105219" y="82550"/>
                </a:lnTo>
                <a:lnTo>
                  <a:pt x="106197" y="82550"/>
                </a:lnTo>
                <a:lnTo>
                  <a:pt x="106514" y="81330"/>
                </a:lnTo>
                <a:lnTo>
                  <a:pt x="107086" y="81330"/>
                </a:lnTo>
                <a:lnTo>
                  <a:pt x="107988" y="80010"/>
                </a:lnTo>
                <a:lnTo>
                  <a:pt x="108407" y="81330"/>
                </a:lnTo>
                <a:lnTo>
                  <a:pt x="109105" y="80010"/>
                </a:lnTo>
                <a:lnTo>
                  <a:pt x="109753" y="80010"/>
                </a:lnTo>
                <a:lnTo>
                  <a:pt x="111937" y="77470"/>
                </a:lnTo>
                <a:lnTo>
                  <a:pt x="111887" y="78740"/>
                </a:lnTo>
                <a:lnTo>
                  <a:pt x="112077" y="78740"/>
                </a:lnTo>
                <a:lnTo>
                  <a:pt x="112407" y="77470"/>
                </a:lnTo>
                <a:lnTo>
                  <a:pt x="112674" y="77470"/>
                </a:lnTo>
                <a:lnTo>
                  <a:pt x="112852" y="76200"/>
                </a:lnTo>
                <a:lnTo>
                  <a:pt x="112598" y="76200"/>
                </a:lnTo>
                <a:lnTo>
                  <a:pt x="114020" y="74930"/>
                </a:lnTo>
                <a:lnTo>
                  <a:pt x="114871" y="74930"/>
                </a:lnTo>
                <a:lnTo>
                  <a:pt x="115112" y="73787"/>
                </a:lnTo>
                <a:lnTo>
                  <a:pt x="116751" y="73787"/>
                </a:lnTo>
                <a:lnTo>
                  <a:pt x="117106" y="73787"/>
                </a:lnTo>
                <a:lnTo>
                  <a:pt x="117754" y="72390"/>
                </a:lnTo>
                <a:lnTo>
                  <a:pt x="117462" y="73787"/>
                </a:lnTo>
                <a:lnTo>
                  <a:pt x="117259" y="73787"/>
                </a:lnTo>
                <a:lnTo>
                  <a:pt x="117068" y="74803"/>
                </a:lnTo>
                <a:lnTo>
                  <a:pt x="116751" y="73787"/>
                </a:lnTo>
                <a:lnTo>
                  <a:pt x="115443" y="74930"/>
                </a:lnTo>
                <a:lnTo>
                  <a:pt x="117055" y="74930"/>
                </a:lnTo>
                <a:lnTo>
                  <a:pt x="117398" y="73977"/>
                </a:lnTo>
                <a:lnTo>
                  <a:pt x="117119" y="74930"/>
                </a:lnTo>
                <a:lnTo>
                  <a:pt x="117424" y="74930"/>
                </a:lnTo>
                <a:lnTo>
                  <a:pt x="117944" y="73787"/>
                </a:lnTo>
                <a:lnTo>
                  <a:pt x="118046" y="72390"/>
                </a:lnTo>
                <a:lnTo>
                  <a:pt x="118897" y="72390"/>
                </a:lnTo>
                <a:lnTo>
                  <a:pt x="119468" y="71183"/>
                </a:lnTo>
                <a:lnTo>
                  <a:pt x="119900" y="71183"/>
                </a:lnTo>
                <a:lnTo>
                  <a:pt x="119976" y="72123"/>
                </a:lnTo>
                <a:lnTo>
                  <a:pt x="120116" y="72199"/>
                </a:lnTo>
                <a:lnTo>
                  <a:pt x="120015" y="72390"/>
                </a:lnTo>
                <a:lnTo>
                  <a:pt x="120218" y="72390"/>
                </a:lnTo>
                <a:lnTo>
                  <a:pt x="120561" y="72199"/>
                </a:lnTo>
                <a:lnTo>
                  <a:pt x="120840" y="71183"/>
                </a:lnTo>
                <a:lnTo>
                  <a:pt x="120688" y="71183"/>
                </a:lnTo>
                <a:lnTo>
                  <a:pt x="121208" y="69850"/>
                </a:lnTo>
                <a:lnTo>
                  <a:pt x="121107" y="71183"/>
                </a:lnTo>
                <a:lnTo>
                  <a:pt x="121805" y="69862"/>
                </a:lnTo>
                <a:lnTo>
                  <a:pt x="122707" y="71107"/>
                </a:lnTo>
                <a:lnTo>
                  <a:pt x="122999" y="71183"/>
                </a:lnTo>
                <a:lnTo>
                  <a:pt x="122897" y="70840"/>
                </a:lnTo>
                <a:lnTo>
                  <a:pt x="123494" y="69850"/>
                </a:lnTo>
                <a:lnTo>
                  <a:pt x="123240" y="69850"/>
                </a:lnTo>
                <a:lnTo>
                  <a:pt x="122859" y="70739"/>
                </a:lnTo>
                <a:lnTo>
                  <a:pt x="122618" y="69850"/>
                </a:lnTo>
                <a:lnTo>
                  <a:pt x="121805" y="69850"/>
                </a:lnTo>
                <a:lnTo>
                  <a:pt x="122478" y="68580"/>
                </a:lnTo>
                <a:lnTo>
                  <a:pt x="123799" y="68580"/>
                </a:lnTo>
                <a:lnTo>
                  <a:pt x="124358" y="67310"/>
                </a:lnTo>
                <a:lnTo>
                  <a:pt x="124294" y="68503"/>
                </a:lnTo>
                <a:lnTo>
                  <a:pt x="125018" y="68580"/>
                </a:lnTo>
                <a:lnTo>
                  <a:pt x="125044" y="67310"/>
                </a:lnTo>
                <a:lnTo>
                  <a:pt x="124396" y="68326"/>
                </a:lnTo>
                <a:lnTo>
                  <a:pt x="124841" y="67310"/>
                </a:lnTo>
                <a:lnTo>
                  <a:pt x="125044" y="67310"/>
                </a:lnTo>
                <a:lnTo>
                  <a:pt x="125222" y="67310"/>
                </a:lnTo>
                <a:lnTo>
                  <a:pt x="125857" y="66040"/>
                </a:lnTo>
                <a:lnTo>
                  <a:pt x="125044" y="66040"/>
                </a:lnTo>
                <a:lnTo>
                  <a:pt x="126161" y="64770"/>
                </a:lnTo>
                <a:lnTo>
                  <a:pt x="126834" y="64770"/>
                </a:lnTo>
                <a:lnTo>
                  <a:pt x="126415" y="66040"/>
                </a:lnTo>
                <a:lnTo>
                  <a:pt x="127203" y="66040"/>
                </a:lnTo>
                <a:lnTo>
                  <a:pt x="126695" y="67310"/>
                </a:lnTo>
                <a:lnTo>
                  <a:pt x="127127" y="67310"/>
                </a:lnTo>
                <a:lnTo>
                  <a:pt x="127596" y="66040"/>
                </a:lnTo>
                <a:lnTo>
                  <a:pt x="127317" y="66040"/>
                </a:lnTo>
                <a:lnTo>
                  <a:pt x="127342" y="64770"/>
                </a:lnTo>
                <a:lnTo>
                  <a:pt x="127127" y="64770"/>
                </a:lnTo>
                <a:lnTo>
                  <a:pt x="127889" y="63500"/>
                </a:lnTo>
                <a:lnTo>
                  <a:pt x="129578" y="62230"/>
                </a:lnTo>
                <a:lnTo>
                  <a:pt x="129679" y="60960"/>
                </a:lnTo>
                <a:lnTo>
                  <a:pt x="130238" y="60960"/>
                </a:lnTo>
                <a:lnTo>
                  <a:pt x="130683" y="59690"/>
                </a:lnTo>
                <a:lnTo>
                  <a:pt x="130949" y="59690"/>
                </a:lnTo>
                <a:lnTo>
                  <a:pt x="131584" y="58420"/>
                </a:lnTo>
                <a:lnTo>
                  <a:pt x="132435" y="58420"/>
                </a:lnTo>
                <a:lnTo>
                  <a:pt x="132295" y="57150"/>
                </a:lnTo>
                <a:lnTo>
                  <a:pt x="133311" y="57150"/>
                </a:lnTo>
                <a:lnTo>
                  <a:pt x="133159" y="55880"/>
                </a:lnTo>
                <a:lnTo>
                  <a:pt x="133946" y="55880"/>
                </a:lnTo>
                <a:lnTo>
                  <a:pt x="134010" y="54610"/>
                </a:lnTo>
                <a:lnTo>
                  <a:pt x="134658" y="54610"/>
                </a:lnTo>
                <a:lnTo>
                  <a:pt x="134721" y="55676"/>
                </a:lnTo>
                <a:lnTo>
                  <a:pt x="135559" y="54610"/>
                </a:lnTo>
                <a:lnTo>
                  <a:pt x="135204" y="55880"/>
                </a:lnTo>
                <a:lnTo>
                  <a:pt x="136017" y="54610"/>
                </a:lnTo>
                <a:lnTo>
                  <a:pt x="136169" y="54610"/>
                </a:lnTo>
                <a:lnTo>
                  <a:pt x="136207" y="53340"/>
                </a:lnTo>
                <a:lnTo>
                  <a:pt x="137121" y="53340"/>
                </a:lnTo>
                <a:lnTo>
                  <a:pt x="137147" y="52070"/>
                </a:lnTo>
                <a:lnTo>
                  <a:pt x="137452" y="52070"/>
                </a:lnTo>
                <a:lnTo>
                  <a:pt x="137134" y="53340"/>
                </a:lnTo>
                <a:lnTo>
                  <a:pt x="137579" y="53340"/>
                </a:lnTo>
                <a:lnTo>
                  <a:pt x="137629" y="52070"/>
                </a:lnTo>
                <a:lnTo>
                  <a:pt x="138023" y="52070"/>
                </a:lnTo>
                <a:lnTo>
                  <a:pt x="138468" y="50800"/>
                </a:lnTo>
                <a:lnTo>
                  <a:pt x="137464" y="50800"/>
                </a:lnTo>
                <a:lnTo>
                  <a:pt x="137363" y="49530"/>
                </a:lnTo>
                <a:lnTo>
                  <a:pt x="137629" y="48260"/>
                </a:lnTo>
                <a:lnTo>
                  <a:pt x="138099" y="48260"/>
                </a:lnTo>
                <a:lnTo>
                  <a:pt x="138176" y="46990"/>
                </a:lnTo>
                <a:lnTo>
                  <a:pt x="138366" y="46990"/>
                </a:lnTo>
                <a:lnTo>
                  <a:pt x="138518" y="45720"/>
                </a:lnTo>
                <a:lnTo>
                  <a:pt x="139369" y="45720"/>
                </a:lnTo>
                <a:lnTo>
                  <a:pt x="139344" y="46990"/>
                </a:lnTo>
                <a:lnTo>
                  <a:pt x="139700" y="45720"/>
                </a:lnTo>
                <a:lnTo>
                  <a:pt x="139979" y="45720"/>
                </a:lnTo>
                <a:lnTo>
                  <a:pt x="140220" y="44450"/>
                </a:lnTo>
                <a:lnTo>
                  <a:pt x="140639" y="44450"/>
                </a:lnTo>
                <a:lnTo>
                  <a:pt x="140741" y="43180"/>
                </a:lnTo>
                <a:lnTo>
                  <a:pt x="140576" y="41910"/>
                </a:lnTo>
                <a:lnTo>
                  <a:pt x="140233" y="40640"/>
                </a:lnTo>
                <a:lnTo>
                  <a:pt x="140423" y="40640"/>
                </a:lnTo>
                <a:lnTo>
                  <a:pt x="140449" y="39370"/>
                </a:lnTo>
                <a:lnTo>
                  <a:pt x="140741" y="40640"/>
                </a:lnTo>
                <a:lnTo>
                  <a:pt x="141249" y="40640"/>
                </a:lnTo>
                <a:lnTo>
                  <a:pt x="141312" y="41910"/>
                </a:lnTo>
                <a:lnTo>
                  <a:pt x="141681" y="41910"/>
                </a:lnTo>
                <a:lnTo>
                  <a:pt x="141605" y="40640"/>
                </a:lnTo>
                <a:lnTo>
                  <a:pt x="141859" y="40640"/>
                </a:lnTo>
                <a:lnTo>
                  <a:pt x="142011" y="39370"/>
                </a:lnTo>
                <a:close/>
              </a:path>
              <a:path w="143509" h="269239">
                <a:moveTo>
                  <a:pt x="142138" y="31826"/>
                </a:moveTo>
                <a:lnTo>
                  <a:pt x="141668" y="33020"/>
                </a:lnTo>
                <a:lnTo>
                  <a:pt x="141935" y="33020"/>
                </a:lnTo>
                <a:lnTo>
                  <a:pt x="142138" y="31877"/>
                </a:lnTo>
                <a:close/>
              </a:path>
              <a:path w="143509" h="269239">
                <a:moveTo>
                  <a:pt x="142163" y="31750"/>
                </a:moveTo>
                <a:lnTo>
                  <a:pt x="141909" y="30480"/>
                </a:lnTo>
                <a:lnTo>
                  <a:pt x="141757" y="31750"/>
                </a:lnTo>
                <a:lnTo>
                  <a:pt x="142138" y="31750"/>
                </a:lnTo>
                <a:close/>
              </a:path>
              <a:path w="143509" h="269239">
                <a:moveTo>
                  <a:pt x="142240" y="31750"/>
                </a:moveTo>
                <a:lnTo>
                  <a:pt x="142176" y="30480"/>
                </a:lnTo>
                <a:lnTo>
                  <a:pt x="141909" y="30480"/>
                </a:lnTo>
                <a:lnTo>
                  <a:pt x="142240" y="31750"/>
                </a:lnTo>
                <a:close/>
              </a:path>
              <a:path w="143509" h="269239">
                <a:moveTo>
                  <a:pt x="143217" y="33020"/>
                </a:moveTo>
                <a:lnTo>
                  <a:pt x="142379" y="31750"/>
                </a:lnTo>
                <a:lnTo>
                  <a:pt x="142354" y="33020"/>
                </a:lnTo>
                <a:lnTo>
                  <a:pt x="142138" y="31877"/>
                </a:lnTo>
                <a:lnTo>
                  <a:pt x="142189" y="33020"/>
                </a:lnTo>
                <a:lnTo>
                  <a:pt x="141947" y="33020"/>
                </a:lnTo>
                <a:lnTo>
                  <a:pt x="141808" y="34290"/>
                </a:lnTo>
                <a:lnTo>
                  <a:pt x="141808" y="36830"/>
                </a:lnTo>
                <a:lnTo>
                  <a:pt x="142189" y="36830"/>
                </a:lnTo>
                <a:lnTo>
                  <a:pt x="142227" y="35560"/>
                </a:lnTo>
                <a:lnTo>
                  <a:pt x="142595" y="36830"/>
                </a:lnTo>
                <a:lnTo>
                  <a:pt x="142354" y="38100"/>
                </a:lnTo>
                <a:lnTo>
                  <a:pt x="142240" y="39370"/>
                </a:lnTo>
                <a:lnTo>
                  <a:pt x="142722" y="38100"/>
                </a:lnTo>
                <a:lnTo>
                  <a:pt x="142824" y="36830"/>
                </a:lnTo>
                <a:lnTo>
                  <a:pt x="143078" y="35560"/>
                </a:lnTo>
                <a:lnTo>
                  <a:pt x="142684" y="35560"/>
                </a:lnTo>
                <a:lnTo>
                  <a:pt x="142595" y="34290"/>
                </a:lnTo>
                <a:lnTo>
                  <a:pt x="142989" y="33020"/>
                </a:lnTo>
                <a:lnTo>
                  <a:pt x="143090" y="34290"/>
                </a:lnTo>
                <a:lnTo>
                  <a:pt x="143217" y="3302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340367" y="37749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2" y="139"/>
                </a:lnTo>
                <a:lnTo>
                  <a:pt x="63" y="12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660216" y="38429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939" y="0"/>
                </a:moveTo>
                <a:lnTo>
                  <a:pt x="736" y="431"/>
                </a:lnTo>
                <a:lnTo>
                  <a:pt x="0" y="647"/>
                </a:lnTo>
                <a:lnTo>
                  <a:pt x="380" y="1320"/>
                </a:lnTo>
                <a:lnTo>
                  <a:pt x="622" y="1384"/>
                </a:lnTo>
                <a:lnTo>
                  <a:pt x="1320" y="977"/>
                </a:lnTo>
                <a:lnTo>
                  <a:pt x="1168" y="495"/>
                </a:lnTo>
                <a:lnTo>
                  <a:pt x="939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204096" y="4117746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4">
                <a:moveTo>
                  <a:pt x="393" y="0"/>
                </a:moveTo>
                <a:lnTo>
                  <a:pt x="266" y="266"/>
                </a:lnTo>
                <a:lnTo>
                  <a:pt x="76" y="533"/>
                </a:lnTo>
                <a:lnTo>
                  <a:pt x="0" y="977"/>
                </a:lnTo>
                <a:lnTo>
                  <a:pt x="190" y="1168"/>
                </a:lnTo>
                <a:lnTo>
                  <a:pt x="279" y="1346"/>
                </a:lnTo>
                <a:lnTo>
                  <a:pt x="431" y="1092"/>
                </a:lnTo>
                <a:lnTo>
                  <a:pt x="584" y="850"/>
                </a:lnTo>
                <a:lnTo>
                  <a:pt x="711" y="635"/>
                </a:lnTo>
                <a:lnTo>
                  <a:pt x="584" y="368"/>
                </a:lnTo>
                <a:lnTo>
                  <a:pt x="482" y="177"/>
                </a:lnTo>
                <a:lnTo>
                  <a:pt x="393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661106" y="3831005"/>
            <a:ext cx="15875" cy="14604"/>
          </a:xfrm>
          <a:custGeom>
            <a:avLst/>
            <a:gdLst/>
            <a:ahLst/>
            <a:cxnLst/>
            <a:rect l="l" t="t" r="r" b="b"/>
            <a:pathLst>
              <a:path w="15875" h="14604">
                <a:moveTo>
                  <a:pt x="127" y="11887"/>
                </a:moveTo>
                <a:lnTo>
                  <a:pt x="0" y="11836"/>
                </a:lnTo>
                <a:lnTo>
                  <a:pt x="127" y="11887"/>
                </a:lnTo>
                <a:close/>
              </a:path>
              <a:path w="15875" h="14604">
                <a:moveTo>
                  <a:pt x="673" y="11734"/>
                </a:moveTo>
                <a:lnTo>
                  <a:pt x="482" y="11785"/>
                </a:lnTo>
                <a:lnTo>
                  <a:pt x="127" y="11887"/>
                </a:lnTo>
                <a:lnTo>
                  <a:pt x="330" y="12014"/>
                </a:lnTo>
                <a:lnTo>
                  <a:pt x="558" y="12280"/>
                </a:lnTo>
                <a:lnTo>
                  <a:pt x="673" y="11734"/>
                </a:lnTo>
                <a:close/>
              </a:path>
              <a:path w="15875" h="14604">
                <a:moveTo>
                  <a:pt x="1778" y="9499"/>
                </a:moveTo>
                <a:lnTo>
                  <a:pt x="1600" y="9347"/>
                </a:lnTo>
                <a:lnTo>
                  <a:pt x="1041" y="9499"/>
                </a:lnTo>
                <a:lnTo>
                  <a:pt x="965" y="9918"/>
                </a:lnTo>
                <a:lnTo>
                  <a:pt x="1079" y="10375"/>
                </a:lnTo>
                <a:lnTo>
                  <a:pt x="1257" y="10629"/>
                </a:lnTo>
                <a:lnTo>
                  <a:pt x="1752" y="10375"/>
                </a:lnTo>
                <a:lnTo>
                  <a:pt x="1778" y="9499"/>
                </a:lnTo>
                <a:close/>
              </a:path>
              <a:path w="15875" h="14604">
                <a:moveTo>
                  <a:pt x="7035" y="13322"/>
                </a:moveTo>
                <a:lnTo>
                  <a:pt x="6921" y="12522"/>
                </a:lnTo>
                <a:lnTo>
                  <a:pt x="6642" y="13182"/>
                </a:lnTo>
                <a:lnTo>
                  <a:pt x="6781" y="13995"/>
                </a:lnTo>
                <a:lnTo>
                  <a:pt x="6172" y="14516"/>
                </a:lnTo>
                <a:lnTo>
                  <a:pt x="6858" y="14008"/>
                </a:lnTo>
                <a:lnTo>
                  <a:pt x="7035" y="13322"/>
                </a:lnTo>
                <a:close/>
              </a:path>
              <a:path w="15875" h="14604">
                <a:moveTo>
                  <a:pt x="7239" y="11988"/>
                </a:moveTo>
                <a:lnTo>
                  <a:pt x="7061" y="12242"/>
                </a:lnTo>
                <a:lnTo>
                  <a:pt x="6946" y="12407"/>
                </a:lnTo>
                <a:lnTo>
                  <a:pt x="7150" y="12357"/>
                </a:lnTo>
                <a:lnTo>
                  <a:pt x="7239" y="12179"/>
                </a:lnTo>
                <a:lnTo>
                  <a:pt x="7239" y="11988"/>
                </a:lnTo>
                <a:close/>
              </a:path>
              <a:path w="15875" h="14604">
                <a:moveTo>
                  <a:pt x="15811" y="203"/>
                </a:moveTo>
                <a:lnTo>
                  <a:pt x="15697" y="76"/>
                </a:lnTo>
                <a:lnTo>
                  <a:pt x="15570" y="63"/>
                </a:lnTo>
                <a:lnTo>
                  <a:pt x="15430" y="165"/>
                </a:lnTo>
                <a:lnTo>
                  <a:pt x="15544" y="355"/>
                </a:lnTo>
                <a:lnTo>
                  <a:pt x="15671" y="368"/>
                </a:lnTo>
                <a:lnTo>
                  <a:pt x="15811" y="203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267647" y="3987800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228" y="431"/>
                </a:moveTo>
                <a:lnTo>
                  <a:pt x="0" y="304"/>
                </a:lnTo>
                <a:lnTo>
                  <a:pt x="127" y="508"/>
                </a:lnTo>
                <a:close/>
              </a:path>
              <a:path w="1270" h="635">
                <a:moveTo>
                  <a:pt x="355" y="254"/>
                </a:moveTo>
                <a:lnTo>
                  <a:pt x="215" y="342"/>
                </a:lnTo>
                <a:lnTo>
                  <a:pt x="355" y="254"/>
                </a:lnTo>
                <a:close/>
              </a:path>
              <a:path w="1270" h="635">
                <a:moveTo>
                  <a:pt x="457" y="393"/>
                </a:moveTo>
                <a:lnTo>
                  <a:pt x="266" y="342"/>
                </a:lnTo>
                <a:lnTo>
                  <a:pt x="393" y="533"/>
                </a:lnTo>
                <a:lnTo>
                  <a:pt x="457" y="393"/>
                </a:lnTo>
                <a:close/>
              </a:path>
              <a:path w="1270" h="635">
                <a:moveTo>
                  <a:pt x="889" y="609"/>
                </a:moveTo>
                <a:lnTo>
                  <a:pt x="749" y="0"/>
                </a:lnTo>
                <a:lnTo>
                  <a:pt x="622" y="88"/>
                </a:lnTo>
                <a:lnTo>
                  <a:pt x="482" y="177"/>
                </a:lnTo>
                <a:lnTo>
                  <a:pt x="355" y="254"/>
                </a:lnTo>
                <a:lnTo>
                  <a:pt x="558" y="292"/>
                </a:lnTo>
                <a:lnTo>
                  <a:pt x="889" y="609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660102" y="3855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88" y="0"/>
                </a:moveTo>
                <a:lnTo>
                  <a:pt x="63" y="139"/>
                </a:lnTo>
                <a:lnTo>
                  <a:pt x="126" y="266"/>
                </a:lnTo>
                <a:lnTo>
                  <a:pt x="266" y="292"/>
                </a:lnTo>
                <a:lnTo>
                  <a:pt x="88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101518" y="4002875"/>
            <a:ext cx="6985" cy="8255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190" y="7797"/>
                </a:moveTo>
                <a:lnTo>
                  <a:pt x="0" y="8102"/>
                </a:lnTo>
                <a:lnTo>
                  <a:pt x="139" y="7886"/>
                </a:lnTo>
                <a:close/>
              </a:path>
              <a:path w="6984" h="8254">
                <a:moveTo>
                  <a:pt x="5702" y="1257"/>
                </a:moveTo>
                <a:lnTo>
                  <a:pt x="4927" y="1257"/>
                </a:lnTo>
                <a:lnTo>
                  <a:pt x="4838" y="1447"/>
                </a:lnTo>
                <a:lnTo>
                  <a:pt x="5600" y="1447"/>
                </a:lnTo>
                <a:lnTo>
                  <a:pt x="5702" y="1257"/>
                </a:lnTo>
                <a:close/>
              </a:path>
              <a:path w="6984" h="8254">
                <a:moveTo>
                  <a:pt x="6375" y="0"/>
                </a:moveTo>
                <a:lnTo>
                  <a:pt x="6134" y="0"/>
                </a:lnTo>
                <a:lnTo>
                  <a:pt x="5397" y="939"/>
                </a:lnTo>
                <a:lnTo>
                  <a:pt x="5702" y="1257"/>
                </a:lnTo>
                <a:lnTo>
                  <a:pt x="6375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069895" y="40566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52" y="0"/>
                </a:moveTo>
                <a:lnTo>
                  <a:pt x="0" y="330"/>
                </a:lnTo>
                <a:lnTo>
                  <a:pt x="152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186049" y="39554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28" y="0"/>
                </a:moveTo>
                <a:lnTo>
                  <a:pt x="88" y="25"/>
                </a:lnTo>
                <a:lnTo>
                  <a:pt x="228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111374" y="3980535"/>
            <a:ext cx="26670" cy="20320"/>
          </a:xfrm>
          <a:custGeom>
            <a:avLst/>
            <a:gdLst/>
            <a:ahLst/>
            <a:cxnLst/>
            <a:rect l="l" t="t" r="r" b="b"/>
            <a:pathLst>
              <a:path w="26670" h="20320">
                <a:moveTo>
                  <a:pt x="393" y="19812"/>
                </a:moveTo>
                <a:lnTo>
                  <a:pt x="0" y="20256"/>
                </a:lnTo>
                <a:lnTo>
                  <a:pt x="215" y="20053"/>
                </a:lnTo>
                <a:lnTo>
                  <a:pt x="317" y="19926"/>
                </a:lnTo>
                <a:close/>
              </a:path>
              <a:path w="26670" h="20320">
                <a:moveTo>
                  <a:pt x="4762" y="15671"/>
                </a:moveTo>
                <a:close/>
              </a:path>
              <a:path w="26670" h="20320">
                <a:moveTo>
                  <a:pt x="11531" y="11582"/>
                </a:moveTo>
                <a:close/>
              </a:path>
              <a:path w="26670" h="20320">
                <a:moveTo>
                  <a:pt x="11633" y="10185"/>
                </a:moveTo>
                <a:lnTo>
                  <a:pt x="11506" y="10312"/>
                </a:lnTo>
                <a:lnTo>
                  <a:pt x="11633" y="10185"/>
                </a:lnTo>
                <a:close/>
              </a:path>
              <a:path w="26670" h="20320">
                <a:moveTo>
                  <a:pt x="12941" y="10858"/>
                </a:moveTo>
                <a:lnTo>
                  <a:pt x="12801" y="10998"/>
                </a:lnTo>
                <a:lnTo>
                  <a:pt x="12941" y="10858"/>
                </a:lnTo>
                <a:close/>
              </a:path>
              <a:path w="26670" h="20320">
                <a:moveTo>
                  <a:pt x="16344" y="8394"/>
                </a:moveTo>
                <a:lnTo>
                  <a:pt x="16192" y="8470"/>
                </a:lnTo>
                <a:lnTo>
                  <a:pt x="15976" y="8636"/>
                </a:lnTo>
                <a:lnTo>
                  <a:pt x="16344" y="8394"/>
                </a:lnTo>
                <a:close/>
              </a:path>
              <a:path w="26670" h="20320">
                <a:moveTo>
                  <a:pt x="18199" y="6210"/>
                </a:moveTo>
                <a:lnTo>
                  <a:pt x="18034" y="6311"/>
                </a:lnTo>
                <a:lnTo>
                  <a:pt x="18199" y="6210"/>
                </a:lnTo>
                <a:close/>
              </a:path>
              <a:path w="26670" h="20320">
                <a:moveTo>
                  <a:pt x="18948" y="5740"/>
                </a:moveTo>
                <a:lnTo>
                  <a:pt x="18440" y="6057"/>
                </a:lnTo>
                <a:lnTo>
                  <a:pt x="18427" y="6311"/>
                </a:lnTo>
                <a:lnTo>
                  <a:pt x="18605" y="6311"/>
                </a:lnTo>
                <a:lnTo>
                  <a:pt x="17805" y="6692"/>
                </a:lnTo>
                <a:lnTo>
                  <a:pt x="17526" y="7188"/>
                </a:lnTo>
                <a:lnTo>
                  <a:pt x="17665" y="7518"/>
                </a:lnTo>
                <a:lnTo>
                  <a:pt x="18211" y="6692"/>
                </a:lnTo>
                <a:lnTo>
                  <a:pt x="18872" y="6311"/>
                </a:lnTo>
                <a:lnTo>
                  <a:pt x="18948" y="5740"/>
                </a:lnTo>
                <a:close/>
              </a:path>
              <a:path w="26670" h="20320">
                <a:moveTo>
                  <a:pt x="19265" y="6311"/>
                </a:moveTo>
                <a:lnTo>
                  <a:pt x="19050" y="6311"/>
                </a:lnTo>
                <a:lnTo>
                  <a:pt x="18884" y="6692"/>
                </a:lnTo>
                <a:lnTo>
                  <a:pt x="19265" y="6311"/>
                </a:lnTo>
                <a:close/>
              </a:path>
              <a:path w="26670" h="20320">
                <a:moveTo>
                  <a:pt x="20548" y="4648"/>
                </a:moveTo>
                <a:lnTo>
                  <a:pt x="19761" y="4648"/>
                </a:lnTo>
                <a:lnTo>
                  <a:pt x="18986" y="4648"/>
                </a:lnTo>
                <a:lnTo>
                  <a:pt x="18503" y="5270"/>
                </a:lnTo>
                <a:lnTo>
                  <a:pt x="18453" y="5854"/>
                </a:lnTo>
                <a:lnTo>
                  <a:pt x="18986" y="5397"/>
                </a:lnTo>
                <a:lnTo>
                  <a:pt x="19011" y="5270"/>
                </a:lnTo>
                <a:lnTo>
                  <a:pt x="19672" y="5270"/>
                </a:lnTo>
                <a:lnTo>
                  <a:pt x="19088" y="5638"/>
                </a:lnTo>
                <a:lnTo>
                  <a:pt x="19265" y="6311"/>
                </a:lnTo>
                <a:lnTo>
                  <a:pt x="20358" y="5270"/>
                </a:lnTo>
                <a:lnTo>
                  <a:pt x="20548" y="4648"/>
                </a:lnTo>
                <a:close/>
              </a:path>
              <a:path w="26670" h="20320">
                <a:moveTo>
                  <a:pt x="23710" y="1155"/>
                </a:moveTo>
                <a:lnTo>
                  <a:pt x="23495" y="1308"/>
                </a:lnTo>
                <a:lnTo>
                  <a:pt x="23355" y="1460"/>
                </a:lnTo>
                <a:lnTo>
                  <a:pt x="23710" y="1155"/>
                </a:lnTo>
                <a:close/>
              </a:path>
              <a:path w="26670" h="20320">
                <a:moveTo>
                  <a:pt x="26466" y="292"/>
                </a:moveTo>
                <a:lnTo>
                  <a:pt x="25552" y="292"/>
                </a:lnTo>
                <a:lnTo>
                  <a:pt x="25692" y="0"/>
                </a:lnTo>
                <a:lnTo>
                  <a:pt x="25311" y="292"/>
                </a:lnTo>
                <a:lnTo>
                  <a:pt x="25082" y="292"/>
                </a:lnTo>
                <a:lnTo>
                  <a:pt x="24345" y="825"/>
                </a:lnTo>
                <a:lnTo>
                  <a:pt x="24117" y="1079"/>
                </a:lnTo>
                <a:lnTo>
                  <a:pt x="24472" y="825"/>
                </a:lnTo>
                <a:lnTo>
                  <a:pt x="24625" y="825"/>
                </a:lnTo>
                <a:lnTo>
                  <a:pt x="25133" y="825"/>
                </a:lnTo>
                <a:lnTo>
                  <a:pt x="25171" y="1079"/>
                </a:lnTo>
                <a:lnTo>
                  <a:pt x="24117" y="1079"/>
                </a:lnTo>
                <a:lnTo>
                  <a:pt x="23914" y="1308"/>
                </a:lnTo>
                <a:lnTo>
                  <a:pt x="24257" y="1308"/>
                </a:lnTo>
                <a:lnTo>
                  <a:pt x="25095" y="1308"/>
                </a:lnTo>
                <a:lnTo>
                  <a:pt x="23266" y="2146"/>
                </a:lnTo>
                <a:lnTo>
                  <a:pt x="22987" y="2527"/>
                </a:lnTo>
                <a:lnTo>
                  <a:pt x="23190" y="2247"/>
                </a:lnTo>
                <a:lnTo>
                  <a:pt x="23368" y="1676"/>
                </a:lnTo>
                <a:lnTo>
                  <a:pt x="23177" y="1676"/>
                </a:lnTo>
                <a:lnTo>
                  <a:pt x="24257" y="1308"/>
                </a:lnTo>
                <a:lnTo>
                  <a:pt x="23291" y="1549"/>
                </a:lnTo>
                <a:lnTo>
                  <a:pt x="22771" y="1676"/>
                </a:lnTo>
                <a:lnTo>
                  <a:pt x="23164" y="1676"/>
                </a:lnTo>
                <a:lnTo>
                  <a:pt x="22771" y="2247"/>
                </a:lnTo>
                <a:lnTo>
                  <a:pt x="22580" y="2654"/>
                </a:lnTo>
                <a:lnTo>
                  <a:pt x="21348" y="3390"/>
                </a:lnTo>
                <a:lnTo>
                  <a:pt x="20993" y="4025"/>
                </a:lnTo>
                <a:lnTo>
                  <a:pt x="22047" y="4025"/>
                </a:lnTo>
                <a:lnTo>
                  <a:pt x="22275" y="3556"/>
                </a:lnTo>
                <a:lnTo>
                  <a:pt x="23164" y="2832"/>
                </a:lnTo>
                <a:lnTo>
                  <a:pt x="24079" y="2247"/>
                </a:lnTo>
                <a:lnTo>
                  <a:pt x="23787" y="2654"/>
                </a:lnTo>
                <a:lnTo>
                  <a:pt x="24396" y="2247"/>
                </a:lnTo>
                <a:lnTo>
                  <a:pt x="24663" y="2247"/>
                </a:lnTo>
                <a:lnTo>
                  <a:pt x="24968" y="1676"/>
                </a:lnTo>
                <a:lnTo>
                  <a:pt x="25273" y="1308"/>
                </a:lnTo>
                <a:lnTo>
                  <a:pt x="25552" y="1308"/>
                </a:lnTo>
                <a:lnTo>
                  <a:pt x="26162" y="825"/>
                </a:lnTo>
                <a:lnTo>
                  <a:pt x="26466" y="292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65399" y="40619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469" y="177"/>
                </a:moveTo>
                <a:lnTo>
                  <a:pt x="0" y="1689"/>
                </a:lnTo>
                <a:lnTo>
                  <a:pt x="375" y="482"/>
                </a:lnTo>
                <a:lnTo>
                  <a:pt x="469" y="177"/>
                </a:lnTo>
                <a:close/>
              </a:path>
              <a:path w="634" h="1904">
                <a:moveTo>
                  <a:pt x="534" y="0"/>
                </a:moveTo>
                <a:lnTo>
                  <a:pt x="469" y="177"/>
                </a:lnTo>
                <a:lnTo>
                  <a:pt x="375" y="482"/>
                </a:lnTo>
                <a:lnTo>
                  <a:pt x="469" y="177"/>
                </a:lnTo>
                <a:lnTo>
                  <a:pt x="534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62542" y="3982237"/>
            <a:ext cx="71755" cy="91440"/>
          </a:xfrm>
          <a:custGeom>
            <a:avLst/>
            <a:gdLst/>
            <a:ahLst/>
            <a:cxnLst/>
            <a:rect l="l" t="t" r="r" b="b"/>
            <a:pathLst>
              <a:path w="71754" h="91439">
                <a:moveTo>
                  <a:pt x="215" y="90766"/>
                </a:moveTo>
                <a:lnTo>
                  <a:pt x="0" y="91186"/>
                </a:lnTo>
                <a:lnTo>
                  <a:pt x="101" y="91046"/>
                </a:lnTo>
                <a:lnTo>
                  <a:pt x="215" y="90766"/>
                </a:lnTo>
                <a:close/>
              </a:path>
              <a:path w="71754" h="91439">
                <a:moveTo>
                  <a:pt x="4686" y="77152"/>
                </a:moveTo>
                <a:close/>
              </a:path>
              <a:path w="71754" h="91439">
                <a:moveTo>
                  <a:pt x="5168" y="75107"/>
                </a:moveTo>
                <a:lnTo>
                  <a:pt x="4914" y="75679"/>
                </a:lnTo>
                <a:lnTo>
                  <a:pt x="4457" y="76898"/>
                </a:lnTo>
                <a:lnTo>
                  <a:pt x="4660" y="77127"/>
                </a:lnTo>
                <a:lnTo>
                  <a:pt x="4660" y="76936"/>
                </a:lnTo>
                <a:lnTo>
                  <a:pt x="4775" y="76263"/>
                </a:lnTo>
                <a:lnTo>
                  <a:pt x="4978" y="76060"/>
                </a:lnTo>
                <a:lnTo>
                  <a:pt x="5054" y="76390"/>
                </a:lnTo>
                <a:lnTo>
                  <a:pt x="5080" y="75958"/>
                </a:lnTo>
                <a:lnTo>
                  <a:pt x="5130" y="75526"/>
                </a:lnTo>
                <a:lnTo>
                  <a:pt x="5168" y="75107"/>
                </a:lnTo>
                <a:close/>
              </a:path>
              <a:path w="71754" h="91439">
                <a:moveTo>
                  <a:pt x="6286" y="72123"/>
                </a:moveTo>
                <a:lnTo>
                  <a:pt x="6032" y="72555"/>
                </a:lnTo>
                <a:lnTo>
                  <a:pt x="5969" y="72821"/>
                </a:lnTo>
                <a:lnTo>
                  <a:pt x="6057" y="72631"/>
                </a:lnTo>
                <a:lnTo>
                  <a:pt x="6223" y="72377"/>
                </a:lnTo>
                <a:lnTo>
                  <a:pt x="6286" y="72123"/>
                </a:lnTo>
                <a:close/>
              </a:path>
              <a:path w="71754" h="91439">
                <a:moveTo>
                  <a:pt x="7645" y="69634"/>
                </a:moveTo>
                <a:lnTo>
                  <a:pt x="7493" y="69875"/>
                </a:lnTo>
                <a:lnTo>
                  <a:pt x="7340" y="70154"/>
                </a:lnTo>
                <a:lnTo>
                  <a:pt x="7162" y="70510"/>
                </a:lnTo>
                <a:lnTo>
                  <a:pt x="7645" y="69634"/>
                </a:lnTo>
                <a:close/>
              </a:path>
              <a:path w="71754" h="91439">
                <a:moveTo>
                  <a:pt x="8064" y="68973"/>
                </a:moveTo>
                <a:lnTo>
                  <a:pt x="7645" y="69634"/>
                </a:lnTo>
                <a:lnTo>
                  <a:pt x="7797" y="69392"/>
                </a:lnTo>
                <a:lnTo>
                  <a:pt x="7924" y="69176"/>
                </a:lnTo>
                <a:lnTo>
                  <a:pt x="8064" y="68973"/>
                </a:lnTo>
                <a:close/>
              </a:path>
              <a:path w="71754" h="91439">
                <a:moveTo>
                  <a:pt x="8521" y="68072"/>
                </a:moveTo>
                <a:lnTo>
                  <a:pt x="8267" y="68059"/>
                </a:lnTo>
                <a:lnTo>
                  <a:pt x="8001" y="68072"/>
                </a:lnTo>
                <a:lnTo>
                  <a:pt x="7620" y="68986"/>
                </a:lnTo>
                <a:lnTo>
                  <a:pt x="8013" y="68973"/>
                </a:lnTo>
                <a:lnTo>
                  <a:pt x="8521" y="68072"/>
                </a:lnTo>
                <a:close/>
              </a:path>
              <a:path w="71754" h="91439">
                <a:moveTo>
                  <a:pt x="8851" y="67475"/>
                </a:moveTo>
                <a:lnTo>
                  <a:pt x="8737" y="67665"/>
                </a:lnTo>
                <a:lnTo>
                  <a:pt x="8636" y="67868"/>
                </a:lnTo>
                <a:lnTo>
                  <a:pt x="8521" y="68072"/>
                </a:lnTo>
                <a:lnTo>
                  <a:pt x="8737" y="68072"/>
                </a:lnTo>
                <a:lnTo>
                  <a:pt x="8851" y="67475"/>
                </a:lnTo>
                <a:close/>
              </a:path>
              <a:path w="71754" h="91439">
                <a:moveTo>
                  <a:pt x="9207" y="66890"/>
                </a:moveTo>
                <a:lnTo>
                  <a:pt x="8864" y="67170"/>
                </a:lnTo>
                <a:lnTo>
                  <a:pt x="8851" y="67475"/>
                </a:lnTo>
                <a:lnTo>
                  <a:pt x="9207" y="66890"/>
                </a:lnTo>
                <a:close/>
              </a:path>
              <a:path w="71754" h="91439">
                <a:moveTo>
                  <a:pt x="12077" y="61899"/>
                </a:moveTo>
                <a:lnTo>
                  <a:pt x="11684" y="61899"/>
                </a:lnTo>
                <a:lnTo>
                  <a:pt x="11303" y="61899"/>
                </a:lnTo>
                <a:lnTo>
                  <a:pt x="10693" y="62928"/>
                </a:lnTo>
                <a:lnTo>
                  <a:pt x="9664" y="64998"/>
                </a:lnTo>
                <a:lnTo>
                  <a:pt x="9207" y="66167"/>
                </a:lnTo>
                <a:lnTo>
                  <a:pt x="10312" y="64566"/>
                </a:lnTo>
                <a:lnTo>
                  <a:pt x="10223" y="64998"/>
                </a:lnTo>
                <a:lnTo>
                  <a:pt x="10134" y="65506"/>
                </a:lnTo>
                <a:lnTo>
                  <a:pt x="10668" y="64566"/>
                </a:lnTo>
                <a:lnTo>
                  <a:pt x="10960" y="64109"/>
                </a:lnTo>
                <a:lnTo>
                  <a:pt x="11861" y="62458"/>
                </a:lnTo>
                <a:lnTo>
                  <a:pt x="11811" y="62255"/>
                </a:lnTo>
                <a:lnTo>
                  <a:pt x="12014" y="62255"/>
                </a:lnTo>
                <a:lnTo>
                  <a:pt x="12077" y="61899"/>
                </a:lnTo>
                <a:close/>
              </a:path>
              <a:path w="71754" h="91439">
                <a:moveTo>
                  <a:pt x="12763" y="61226"/>
                </a:moveTo>
                <a:lnTo>
                  <a:pt x="12560" y="61595"/>
                </a:lnTo>
                <a:lnTo>
                  <a:pt x="12661" y="61429"/>
                </a:lnTo>
                <a:lnTo>
                  <a:pt x="12763" y="61226"/>
                </a:lnTo>
                <a:close/>
              </a:path>
              <a:path w="71754" h="91439">
                <a:moveTo>
                  <a:pt x="13830" y="59309"/>
                </a:moveTo>
                <a:lnTo>
                  <a:pt x="13512" y="59613"/>
                </a:lnTo>
                <a:lnTo>
                  <a:pt x="12458" y="61048"/>
                </a:lnTo>
                <a:lnTo>
                  <a:pt x="12954" y="60769"/>
                </a:lnTo>
                <a:lnTo>
                  <a:pt x="13830" y="59309"/>
                </a:lnTo>
                <a:close/>
              </a:path>
              <a:path w="71754" h="91439">
                <a:moveTo>
                  <a:pt x="15748" y="54279"/>
                </a:moveTo>
                <a:lnTo>
                  <a:pt x="15582" y="54495"/>
                </a:lnTo>
                <a:lnTo>
                  <a:pt x="15417" y="54737"/>
                </a:lnTo>
                <a:lnTo>
                  <a:pt x="15265" y="55029"/>
                </a:lnTo>
                <a:lnTo>
                  <a:pt x="15748" y="54279"/>
                </a:lnTo>
                <a:close/>
              </a:path>
              <a:path w="71754" h="91439">
                <a:moveTo>
                  <a:pt x="16395" y="54864"/>
                </a:moveTo>
                <a:lnTo>
                  <a:pt x="15722" y="55587"/>
                </a:lnTo>
                <a:lnTo>
                  <a:pt x="15544" y="55765"/>
                </a:lnTo>
                <a:lnTo>
                  <a:pt x="15201" y="56108"/>
                </a:lnTo>
                <a:lnTo>
                  <a:pt x="15481" y="55841"/>
                </a:lnTo>
                <a:lnTo>
                  <a:pt x="14630" y="57010"/>
                </a:lnTo>
                <a:lnTo>
                  <a:pt x="14922" y="56362"/>
                </a:lnTo>
                <a:lnTo>
                  <a:pt x="14109" y="57099"/>
                </a:lnTo>
                <a:lnTo>
                  <a:pt x="13487" y="58064"/>
                </a:lnTo>
                <a:lnTo>
                  <a:pt x="13385" y="58242"/>
                </a:lnTo>
                <a:lnTo>
                  <a:pt x="13296" y="58394"/>
                </a:lnTo>
                <a:lnTo>
                  <a:pt x="13068" y="58699"/>
                </a:lnTo>
                <a:lnTo>
                  <a:pt x="12992" y="58966"/>
                </a:lnTo>
                <a:lnTo>
                  <a:pt x="13271" y="58699"/>
                </a:lnTo>
                <a:lnTo>
                  <a:pt x="13703" y="58394"/>
                </a:lnTo>
                <a:lnTo>
                  <a:pt x="13081" y="59613"/>
                </a:lnTo>
                <a:lnTo>
                  <a:pt x="13004" y="59778"/>
                </a:lnTo>
                <a:lnTo>
                  <a:pt x="13741" y="59309"/>
                </a:lnTo>
                <a:lnTo>
                  <a:pt x="14033" y="58966"/>
                </a:lnTo>
                <a:lnTo>
                  <a:pt x="14389" y="58394"/>
                </a:lnTo>
                <a:lnTo>
                  <a:pt x="15113" y="57238"/>
                </a:lnTo>
                <a:lnTo>
                  <a:pt x="15798" y="56108"/>
                </a:lnTo>
                <a:lnTo>
                  <a:pt x="16395" y="54864"/>
                </a:lnTo>
                <a:close/>
              </a:path>
              <a:path w="71754" h="91439">
                <a:moveTo>
                  <a:pt x="16929" y="53543"/>
                </a:moveTo>
                <a:lnTo>
                  <a:pt x="16230" y="53848"/>
                </a:lnTo>
                <a:lnTo>
                  <a:pt x="15163" y="55587"/>
                </a:lnTo>
                <a:lnTo>
                  <a:pt x="15062" y="55765"/>
                </a:lnTo>
                <a:lnTo>
                  <a:pt x="15430" y="55765"/>
                </a:lnTo>
                <a:lnTo>
                  <a:pt x="16929" y="53543"/>
                </a:lnTo>
                <a:close/>
              </a:path>
              <a:path w="71754" h="91439">
                <a:moveTo>
                  <a:pt x="24993" y="43980"/>
                </a:moveTo>
                <a:lnTo>
                  <a:pt x="24803" y="43497"/>
                </a:lnTo>
                <a:lnTo>
                  <a:pt x="24498" y="43980"/>
                </a:lnTo>
                <a:lnTo>
                  <a:pt x="24295" y="44475"/>
                </a:lnTo>
                <a:lnTo>
                  <a:pt x="24841" y="43980"/>
                </a:lnTo>
                <a:lnTo>
                  <a:pt x="24993" y="43980"/>
                </a:lnTo>
                <a:close/>
              </a:path>
              <a:path w="71754" h="91439">
                <a:moveTo>
                  <a:pt x="27457" y="39865"/>
                </a:moveTo>
                <a:lnTo>
                  <a:pt x="27101" y="40284"/>
                </a:lnTo>
                <a:lnTo>
                  <a:pt x="27330" y="40284"/>
                </a:lnTo>
                <a:lnTo>
                  <a:pt x="27457" y="39865"/>
                </a:lnTo>
                <a:close/>
              </a:path>
              <a:path w="71754" h="91439">
                <a:moveTo>
                  <a:pt x="28117" y="39433"/>
                </a:moveTo>
                <a:lnTo>
                  <a:pt x="27724" y="39865"/>
                </a:lnTo>
                <a:lnTo>
                  <a:pt x="27470" y="40284"/>
                </a:lnTo>
                <a:lnTo>
                  <a:pt x="27292" y="40640"/>
                </a:lnTo>
                <a:lnTo>
                  <a:pt x="27724" y="40284"/>
                </a:lnTo>
                <a:lnTo>
                  <a:pt x="28117" y="39865"/>
                </a:lnTo>
                <a:lnTo>
                  <a:pt x="28117" y="39433"/>
                </a:lnTo>
                <a:close/>
              </a:path>
              <a:path w="71754" h="91439">
                <a:moveTo>
                  <a:pt x="28778" y="38188"/>
                </a:moveTo>
                <a:lnTo>
                  <a:pt x="28067" y="38747"/>
                </a:lnTo>
                <a:lnTo>
                  <a:pt x="28435" y="38747"/>
                </a:lnTo>
                <a:lnTo>
                  <a:pt x="28778" y="38188"/>
                </a:lnTo>
                <a:close/>
              </a:path>
              <a:path w="71754" h="91439">
                <a:moveTo>
                  <a:pt x="29159" y="38188"/>
                </a:moveTo>
                <a:lnTo>
                  <a:pt x="28435" y="38747"/>
                </a:lnTo>
                <a:lnTo>
                  <a:pt x="28232" y="39052"/>
                </a:lnTo>
                <a:lnTo>
                  <a:pt x="28638" y="38747"/>
                </a:lnTo>
                <a:lnTo>
                  <a:pt x="29159" y="38188"/>
                </a:lnTo>
                <a:close/>
              </a:path>
              <a:path w="71754" h="91439">
                <a:moveTo>
                  <a:pt x="29540" y="37769"/>
                </a:moveTo>
                <a:lnTo>
                  <a:pt x="29400" y="37909"/>
                </a:lnTo>
                <a:lnTo>
                  <a:pt x="29273" y="38049"/>
                </a:lnTo>
                <a:lnTo>
                  <a:pt x="29159" y="38188"/>
                </a:lnTo>
                <a:lnTo>
                  <a:pt x="29413" y="37934"/>
                </a:lnTo>
                <a:lnTo>
                  <a:pt x="29540" y="37769"/>
                </a:lnTo>
                <a:close/>
              </a:path>
              <a:path w="71754" h="91439">
                <a:moveTo>
                  <a:pt x="29705" y="36868"/>
                </a:moveTo>
                <a:lnTo>
                  <a:pt x="29210" y="37211"/>
                </a:lnTo>
                <a:lnTo>
                  <a:pt x="29591" y="36410"/>
                </a:lnTo>
                <a:lnTo>
                  <a:pt x="29679" y="36245"/>
                </a:lnTo>
                <a:lnTo>
                  <a:pt x="29502" y="36245"/>
                </a:lnTo>
                <a:lnTo>
                  <a:pt x="28994" y="36868"/>
                </a:lnTo>
                <a:lnTo>
                  <a:pt x="28321" y="37211"/>
                </a:lnTo>
                <a:lnTo>
                  <a:pt x="27978" y="37592"/>
                </a:lnTo>
                <a:lnTo>
                  <a:pt x="28333" y="37592"/>
                </a:lnTo>
                <a:lnTo>
                  <a:pt x="28067" y="37934"/>
                </a:lnTo>
                <a:lnTo>
                  <a:pt x="26695" y="39433"/>
                </a:lnTo>
                <a:lnTo>
                  <a:pt x="26441" y="39865"/>
                </a:lnTo>
                <a:lnTo>
                  <a:pt x="25869" y="40640"/>
                </a:lnTo>
                <a:lnTo>
                  <a:pt x="25679" y="40640"/>
                </a:lnTo>
                <a:lnTo>
                  <a:pt x="24968" y="41452"/>
                </a:lnTo>
                <a:lnTo>
                  <a:pt x="25196" y="41452"/>
                </a:lnTo>
                <a:lnTo>
                  <a:pt x="23812" y="43129"/>
                </a:lnTo>
                <a:lnTo>
                  <a:pt x="23634" y="43497"/>
                </a:lnTo>
                <a:lnTo>
                  <a:pt x="22987" y="43980"/>
                </a:lnTo>
                <a:lnTo>
                  <a:pt x="23126" y="43980"/>
                </a:lnTo>
                <a:lnTo>
                  <a:pt x="19634" y="48615"/>
                </a:lnTo>
                <a:lnTo>
                  <a:pt x="16205" y="53530"/>
                </a:lnTo>
                <a:lnTo>
                  <a:pt x="16103" y="53695"/>
                </a:lnTo>
                <a:lnTo>
                  <a:pt x="16357" y="53530"/>
                </a:lnTo>
                <a:lnTo>
                  <a:pt x="16916" y="52908"/>
                </a:lnTo>
                <a:lnTo>
                  <a:pt x="16764" y="53530"/>
                </a:lnTo>
                <a:lnTo>
                  <a:pt x="17170" y="52908"/>
                </a:lnTo>
                <a:lnTo>
                  <a:pt x="17602" y="52070"/>
                </a:lnTo>
                <a:lnTo>
                  <a:pt x="17678" y="52527"/>
                </a:lnTo>
                <a:lnTo>
                  <a:pt x="17551" y="52908"/>
                </a:lnTo>
                <a:lnTo>
                  <a:pt x="17018" y="53530"/>
                </a:lnTo>
                <a:lnTo>
                  <a:pt x="16941" y="53886"/>
                </a:lnTo>
                <a:lnTo>
                  <a:pt x="17373" y="53530"/>
                </a:lnTo>
                <a:lnTo>
                  <a:pt x="17500" y="53695"/>
                </a:lnTo>
                <a:lnTo>
                  <a:pt x="17653" y="53530"/>
                </a:lnTo>
                <a:lnTo>
                  <a:pt x="18580" y="52527"/>
                </a:lnTo>
                <a:lnTo>
                  <a:pt x="18237" y="52070"/>
                </a:lnTo>
                <a:lnTo>
                  <a:pt x="18072" y="51854"/>
                </a:lnTo>
                <a:lnTo>
                  <a:pt x="19011" y="50698"/>
                </a:lnTo>
                <a:lnTo>
                  <a:pt x="19062" y="51308"/>
                </a:lnTo>
                <a:lnTo>
                  <a:pt x="19456" y="50698"/>
                </a:lnTo>
                <a:lnTo>
                  <a:pt x="19621" y="50457"/>
                </a:lnTo>
                <a:lnTo>
                  <a:pt x="19888" y="49961"/>
                </a:lnTo>
                <a:lnTo>
                  <a:pt x="20548" y="49466"/>
                </a:lnTo>
                <a:lnTo>
                  <a:pt x="20675" y="49339"/>
                </a:lnTo>
                <a:lnTo>
                  <a:pt x="20764" y="48768"/>
                </a:lnTo>
                <a:lnTo>
                  <a:pt x="20980" y="48971"/>
                </a:lnTo>
                <a:lnTo>
                  <a:pt x="21043" y="48768"/>
                </a:lnTo>
                <a:lnTo>
                  <a:pt x="21247" y="48247"/>
                </a:lnTo>
                <a:lnTo>
                  <a:pt x="22123" y="47104"/>
                </a:lnTo>
                <a:lnTo>
                  <a:pt x="22580" y="46431"/>
                </a:lnTo>
                <a:lnTo>
                  <a:pt x="23329" y="45237"/>
                </a:lnTo>
                <a:lnTo>
                  <a:pt x="24663" y="43497"/>
                </a:lnTo>
                <a:lnTo>
                  <a:pt x="24803" y="43497"/>
                </a:lnTo>
                <a:lnTo>
                  <a:pt x="25146" y="43129"/>
                </a:lnTo>
                <a:lnTo>
                  <a:pt x="25450" y="43129"/>
                </a:lnTo>
                <a:lnTo>
                  <a:pt x="26720" y="40919"/>
                </a:lnTo>
                <a:lnTo>
                  <a:pt x="26936" y="40411"/>
                </a:lnTo>
                <a:lnTo>
                  <a:pt x="26657" y="40640"/>
                </a:lnTo>
                <a:lnTo>
                  <a:pt x="26428" y="40919"/>
                </a:lnTo>
                <a:lnTo>
                  <a:pt x="26289" y="40919"/>
                </a:lnTo>
                <a:lnTo>
                  <a:pt x="26314" y="40640"/>
                </a:lnTo>
                <a:lnTo>
                  <a:pt x="26593" y="40284"/>
                </a:lnTo>
                <a:lnTo>
                  <a:pt x="27000" y="39865"/>
                </a:lnTo>
                <a:lnTo>
                  <a:pt x="27457" y="39865"/>
                </a:lnTo>
                <a:lnTo>
                  <a:pt x="27571" y="39433"/>
                </a:lnTo>
                <a:lnTo>
                  <a:pt x="27686" y="39052"/>
                </a:lnTo>
                <a:lnTo>
                  <a:pt x="28067" y="38747"/>
                </a:lnTo>
                <a:lnTo>
                  <a:pt x="27838" y="38747"/>
                </a:lnTo>
                <a:lnTo>
                  <a:pt x="29095" y="37592"/>
                </a:lnTo>
                <a:lnTo>
                  <a:pt x="29413" y="37211"/>
                </a:lnTo>
                <a:lnTo>
                  <a:pt x="29705" y="36868"/>
                </a:lnTo>
                <a:close/>
              </a:path>
              <a:path w="71754" h="91439">
                <a:moveTo>
                  <a:pt x="30454" y="35306"/>
                </a:moveTo>
                <a:lnTo>
                  <a:pt x="30238" y="35293"/>
                </a:lnTo>
                <a:lnTo>
                  <a:pt x="29921" y="35572"/>
                </a:lnTo>
                <a:lnTo>
                  <a:pt x="29845" y="35877"/>
                </a:lnTo>
                <a:lnTo>
                  <a:pt x="29743" y="36093"/>
                </a:lnTo>
                <a:lnTo>
                  <a:pt x="30454" y="35306"/>
                </a:lnTo>
                <a:close/>
              </a:path>
              <a:path w="71754" h="91439">
                <a:moveTo>
                  <a:pt x="31750" y="34010"/>
                </a:moveTo>
                <a:lnTo>
                  <a:pt x="31724" y="33858"/>
                </a:lnTo>
                <a:lnTo>
                  <a:pt x="30454" y="35306"/>
                </a:lnTo>
                <a:lnTo>
                  <a:pt x="30505" y="35598"/>
                </a:lnTo>
                <a:lnTo>
                  <a:pt x="31635" y="34442"/>
                </a:lnTo>
                <a:lnTo>
                  <a:pt x="31165" y="34747"/>
                </a:lnTo>
                <a:lnTo>
                  <a:pt x="31750" y="34010"/>
                </a:lnTo>
                <a:close/>
              </a:path>
              <a:path w="71754" h="91439">
                <a:moveTo>
                  <a:pt x="48552" y="17538"/>
                </a:moveTo>
                <a:lnTo>
                  <a:pt x="48399" y="17589"/>
                </a:lnTo>
                <a:lnTo>
                  <a:pt x="47904" y="18211"/>
                </a:lnTo>
                <a:lnTo>
                  <a:pt x="48069" y="18148"/>
                </a:lnTo>
                <a:lnTo>
                  <a:pt x="48552" y="17538"/>
                </a:lnTo>
                <a:close/>
              </a:path>
              <a:path w="71754" h="91439">
                <a:moveTo>
                  <a:pt x="52946" y="14579"/>
                </a:moveTo>
                <a:lnTo>
                  <a:pt x="52184" y="15252"/>
                </a:lnTo>
                <a:lnTo>
                  <a:pt x="52946" y="14579"/>
                </a:lnTo>
                <a:close/>
              </a:path>
              <a:path w="71754" h="91439">
                <a:moveTo>
                  <a:pt x="54775" y="12230"/>
                </a:moveTo>
                <a:close/>
              </a:path>
              <a:path w="71754" h="91439">
                <a:moveTo>
                  <a:pt x="55333" y="11811"/>
                </a:moveTo>
                <a:lnTo>
                  <a:pt x="55143" y="11938"/>
                </a:lnTo>
                <a:lnTo>
                  <a:pt x="54965" y="12090"/>
                </a:lnTo>
                <a:lnTo>
                  <a:pt x="54775" y="12230"/>
                </a:lnTo>
                <a:lnTo>
                  <a:pt x="54952" y="12141"/>
                </a:lnTo>
                <a:lnTo>
                  <a:pt x="54838" y="12573"/>
                </a:lnTo>
                <a:lnTo>
                  <a:pt x="54991" y="12280"/>
                </a:lnTo>
                <a:lnTo>
                  <a:pt x="55105" y="12128"/>
                </a:lnTo>
                <a:lnTo>
                  <a:pt x="55219" y="11963"/>
                </a:lnTo>
                <a:lnTo>
                  <a:pt x="55333" y="11811"/>
                </a:lnTo>
                <a:close/>
              </a:path>
              <a:path w="71754" h="91439">
                <a:moveTo>
                  <a:pt x="66078" y="4622"/>
                </a:moveTo>
                <a:lnTo>
                  <a:pt x="65265" y="5384"/>
                </a:lnTo>
                <a:lnTo>
                  <a:pt x="65443" y="5270"/>
                </a:lnTo>
                <a:lnTo>
                  <a:pt x="65786" y="5194"/>
                </a:lnTo>
                <a:lnTo>
                  <a:pt x="65773" y="5410"/>
                </a:lnTo>
                <a:lnTo>
                  <a:pt x="65963" y="5156"/>
                </a:lnTo>
                <a:lnTo>
                  <a:pt x="66078" y="4622"/>
                </a:lnTo>
                <a:close/>
              </a:path>
              <a:path w="71754" h="91439">
                <a:moveTo>
                  <a:pt x="68021" y="2463"/>
                </a:moveTo>
                <a:lnTo>
                  <a:pt x="67957" y="2260"/>
                </a:lnTo>
                <a:lnTo>
                  <a:pt x="67233" y="2933"/>
                </a:lnTo>
                <a:lnTo>
                  <a:pt x="67411" y="2819"/>
                </a:lnTo>
                <a:lnTo>
                  <a:pt x="67576" y="2705"/>
                </a:lnTo>
                <a:lnTo>
                  <a:pt x="67843" y="2501"/>
                </a:lnTo>
                <a:lnTo>
                  <a:pt x="68021" y="2463"/>
                </a:lnTo>
                <a:close/>
              </a:path>
              <a:path w="71754" h="91439">
                <a:moveTo>
                  <a:pt x="71208" y="254"/>
                </a:moveTo>
                <a:lnTo>
                  <a:pt x="70231" y="965"/>
                </a:lnTo>
                <a:lnTo>
                  <a:pt x="69951" y="1016"/>
                </a:lnTo>
                <a:lnTo>
                  <a:pt x="68821" y="1917"/>
                </a:lnTo>
                <a:lnTo>
                  <a:pt x="69799" y="1346"/>
                </a:lnTo>
                <a:lnTo>
                  <a:pt x="70065" y="1219"/>
                </a:lnTo>
                <a:lnTo>
                  <a:pt x="70129" y="1422"/>
                </a:lnTo>
                <a:lnTo>
                  <a:pt x="71056" y="876"/>
                </a:lnTo>
                <a:lnTo>
                  <a:pt x="70713" y="685"/>
                </a:lnTo>
                <a:lnTo>
                  <a:pt x="71208" y="254"/>
                </a:lnTo>
                <a:close/>
              </a:path>
              <a:path w="71754" h="91439">
                <a:moveTo>
                  <a:pt x="71551" y="0"/>
                </a:moveTo>
                <a:lnTo>
                  <a:pt x="71399" y="101"/>
                </a:lnTo>
                <a:lnTo>
                  <a:pt x="71208" y="254"/>
                </a:lnTo>
                <a:lnTo>
                  <a:pt x="71424" y="101"/>
                </a:lnTo>
                <a:lnTo>
                  <a:pt x="71551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165171" y="3827449"/>
            <a:ext cx="41275" cy="85725"/>
          </a:xfrm>
          <a:custGeom>
            <a:avLst/>
            <a:gdLst/>
            <a:ahLst/>
            <a:cxnLst/>
            <a:rect l="l" t="t" r="r" b="b"/>
            <a:pathLst>
              <a:path w="41275" h="85725">
                <a:moveTo>
                  <a:pt x="63" y="85394"/>
                </a:moveTo>
                <a:close/>
              </a:path>
              <a:path w="41275" h="85725">
                <a:moveTo>
                  <a:pt x="4013" y="84099"/>
                </a:moveTo>
                <a:lnTo>
                  <a:pt x="3886" y="84162"/>
                </a:lnTo>
                <a:lnTo>
                  <a:pt x="3708" y="84213"/>
                </a:lnTo>
                <a:lnTo>
                  <a:pt x="3594" y="84404"/>
                </a:lnTo>
                <a:lnTo>
                  <a:pt x="3721" y="84531"/>
                </a:lnTo>
                <a:lnTo>
                  <a:pt x="3898" y="84226"/>
                </a:lnTo>
                <a:lnTo>
                  <a:pt x="4013" y="84099"/>
                </a:lnTo>
                <a:close/>
              </a:path>
              <a:path w="41275" h="85725">
                <a:moveTo>
                  <a:pt x="12763" y="76835"/>
                </a:moveTo>
                <a:lnTo>
                  <a:pt x="12407" y="76923"/>
                </a:lnTo>
                <a:lnTo>
                  <a:pt x="12458" y="76796"/>
                </a:lnTo>
                <a:lnTo>
                  <a:pt x="12357" y="76987"/>
                </a:lnTo>
                <a:lnTo>
                  <a:pt x="12496" y="77165"/>
                </a:lnTo>
                <a:lnTo>
                  <a:pt x="12763" y="76835"/>
                </a:lnTo>
                <a:close/>
              </a:path>
              <a:path w="41275" h="85725">
                <a:moveTo>
                  <a:pt x="12814" y="76847"/>
                </a:moveTo>
                <a:lnTo>
                  <a:pt x="12509" y="77165"/>
                </a:lnTo>
                <a:lnTo>
                  <a:pt x="12712" y="77165"/>
                </a:lnTo>
                <a:lnTo>
                  <a:pt x="12814" y="76847"/>
                </a:lnTo>
                <a:close/>
              </a:path>
              <a:path w="41275" h="85725">
                <a:moveTo>
                  <a:pt x="13982" y="190"/>
                </a:moveTo>
                <a:lnTo>
                  <a:pt x="13703" y="0"/>
                </a:lnTo>
                <a:lnTo>
                  <a:pt x="13843" y="139"/>
                </a:lnTo>
                <a:lnTo>
                  <a:pt x="13982" y="190"/>
                </a:lnTo>
                <a:close/>
              </a:path>
              <a:path w="41275" h="85725">
                <a:moveTo>
                  <a:pt x="14389" y="77279"/>
                </a:moveTo>
                <a:lnTo>
                  <a:pt x="14211" y="77419"/>
                </a:lnTo>
                <a:lnTo>
                  <a:pt x="14389" y="77279"/>
                </a:lnTo>
                <a:close/>
              </a:path>
              <a:path w="41275" h="85725">
                <a:moveTo>
                  <a:pt x="17614" y="73952"/>
                </a:moveTo>
                <a:lnTo>
                  <a:pt x="17462" y="73977"/>
                </a:lnTo>
                <a:lnTo>
                  <a:pt x="17614" y="73952"/>
                </a:lnTo>
                <a:close/>
              </a:path>
              <a:path w="41275" h="85725">
                <a:moveTo>
                  <a:pt x="17665" y="74561"/>
                </a:moveTo>
                <a:lnTo>
                  <a:pt x="17246" y="74676"/>
                </a:lnTo>
                <a:lnTo>
                  <a:pt x="17195" y="74803"/>
                </a:lnTo>
                <a:lnTo>
                  <a:pt x="17665" y="74561"/>
                </a:lnTo>
                <a:close/>
              </a:path>
              <a:path w="41275" h="85725">
                <a:moveTo>
                  <a:pt x="20002" y="72326"/>
                </a:moveTo>
                <a:lnTo>
                  <a:pt x="19646" y="72771"/>
                </a:lnTo>
                <a:lnTo>
                  <a:pt x="20002" y="72326"/>
                </a:lnTo>
                <a:close/>
              </a:path>
              <a:path w="41275" h="85725">
                <a:moveTo>
                  <a:pt x="21501" y="66941"/>
                </a:moveTo>
                <a:lnTo>
                  <a:pt x="21412" y="67094"/>
                </a:lnTo>
                <a:lnTo>
                  <a:pt x="21501" y="66941"/>
                </a:lnTo>
                <a:close/>
              </a:path>
              <a:path w="41275" h="85725">
                <a:moveTo>
                  <a:pt x="21958" y="3479"/>
                </a:moveTo>
                <a:lnTo>
                  <a:pt x="21551" y="3213"/>
                </a:lnTo>
                <a:lnTo>
                  <a:pt x="20345" y="2590"/>
                </a:lnTo>
                <a:lnTo>
                  <a:pt x="20154" y="2514"/>
                </a:lnTo>
                <a:lnTo>
                  <a:pt x="20993" y="2971"/>
                </a:lnTo>
                <a:lnTo>
                  <a:pt x="21297" y="3124"/>
                </a:lnTo>
                <a:lnTo>
                  <a:pt x="21628" y="3302"/>
                </a:lnTo>
                <a:lnTo>
                  <a:pt x="21958" y="3479"/>
                </a:lnTo>
                <a:close/>
              </a:path>
              <a:path w="41275" h="85725">
                <a:moveTo>
                  <a:pt x="22783" y="4279"/>
                </a:moveTo>
                <a:close/>
              </a:path>
              <a:path w="41275" h="85725">
                <a:moveTo>
                  <a:pt x="23837" y="6921"/>
                </a:moveTo>
                <a:lnTo>
                  <a:pt x="23647" y="6769"/>
                </a:lnTo>
                <a:lnTo>
                  <a:pt x="23837" y="6921"/>
                </a:lnTo>
                <a:close/>
              </a:path>
              <a:path w="41275" h="85725">
                <a:moveTo>
                  <a:pt x="24104" y="4826"/>
                </a:moveTo>
                <a:lnTo>
                  <a:pt x="23012" y="4102"/>
                </a:lnTo>
                <a:lnTo>
                  <a:pt x="22783" y="4279"/>
                </a:lnTo>
                <a:lnTo>
                  <a:pt x="22923" y="4279"/>
                </a:lnTo>
                <a:lnTo>
                  <a:pt x="23380" y="4432"/>
                </a:lnTo>
                <a:lnTo>
                  <a:pt x="23456" y="4622"/>
                </a:lnTo>
                <a:lnTo>
                  <a:pt x="23202" y="4673"/>
                </a:lnTo>
                <a:lnTo>
                  <a:pt x="24104" y="4826"/>
                </a:lnTo>
                <a:close/>
              </a:path>
              <a:path w="41275" h="85725">
                <a:moveTo>
                  <a:pt x="26035" y="5867"/>
                </a:moveTo>
                <a:lnTo>
                  <a:pt x="25704" y="5702"/>
                </a:lnTo>
                <a:lnTo>
                  <a:pt x="25539" y="5638"/>
                </a:lnTo>
                <a:lnTo>
                  <a:pt x="25781" y="5892"/>
                </a:lnTo>
                <a:lnTo>
                  <a:pt x="25933" y="5969"/>
                </a:lnTo>
                <a:close/>
              </a:path>
              <a:path w="41275" h="85725">
                <a:moveTo>
                  <a:pt x="26733" y="66662"/>
                </a:moveTo>
                <a:lnTo>
                  <a:pt x="26441" y="66662"/>
                </a:lnTo>
                <a:lnTo>
                  <a:pt x="26441" y="66916"/>
                </a:lnTo>
                <a:lnTo>
                  <a:pt x="26733" y="66662"/>
                </a:lnTo>
                <a:close/>
              </a:path>
              <a:path w="41275" h="85725">
                <a:moveTo>
                  <a:pt x="27317" y="7315"/>
                </a:moveTo>
                <a:lnTo>
                  <a:pt x="27178" y="7162"/>
                </a:lnTo>
                <a:lnTo>
                  <a:pt x="27038" y="6997"/>
                </a:lnTo>
                <a:lnTo>
                  <a:pt x="26847" y="6819"/>
                </a:lnTo>
                <a:lnTo>
                  <a:pt x="27317" y="7315"/>
                </a:lnTo>
                <a:close/>
              </a:path>
              <a:path w="41275" h="85725">
                <a:moveTo>
                  <a:pt x="27393" y="65760"/>
                </a:moveTo>
                <a:lnTo>
                  <a:pt x="26695" y="65760"/>
                </a:lnTo>
                <a:lnTo>
                  <a:pt x="27305" y="65354"/>
                </a:lnTo>
                <a:lnTo>
                  <a:pt x="26708" y="65354"/>
                </a:lnTo>
                <a:lnTo>
                  <a:pt x="26809" y="65100"/>
                </a:lnTo>
                <a:lnTo>
                  <a:pt x="26898" y="64884"/>
                </a:lnTo>
                <a:lnTo>
                  <a:pt x="26403" y="65354"/>
                </a:lnTo>
                <a:lnTo>
                  <a:pt x="26352" y="65570"/>
                </a:lnTo>
                <a:lnTo>
                  <a:pt x="26238" y="66065"/>
                </a:lnTo>
                <a:lnTo>
                  <a:pt x="25971" y="66103"/>
                </a:lnTo>
                <a:lnTo>
                  <a:pt x="25819" y="66319"/>
                </a:lnTo>
                <a:lnTo>
                  <a:pt x="26543" y="66319"/>
                </a:lnTo>
                <a:lnTo>
                  <a:pt x="26416" y="66103"/>
                </a:lnTo>
                <a:lnTo>
                  <a:pt x="27266" y="66103"/>
                </a:lnTo>
                <a:lnTo>
                  <a:pt x="27393" y="65760"/>
                </a:lnTo>
                <a:close/>
              </a:path>
              <a:path w="41275" h="85725">
                <a:moveTo>
                  <a:pt x="27635" y="64731"/>
                </a:moveTo>
                <a:lnTo>
                  <a:pt x="27203" y="64731"/>
                </a:lnTo>
                <a:lnTo>
                  <a:pt x="26911" y="65100"/>
                </a:lnTo>
                <a:lnTo>
                  <a:pt x="27495" y="65100"/>
                </a:lnTo>
                <a:lnTo>
                  <a:pt x="27571" y="64884"/>
                </a:lnTo>
                <a:lnTo>
                  <a:pt x="27635" y="64731"/>
                </a:lnTo>
                <a:close/>
              </a:path>
              <a:path w="41275" h="85725">
                <a:moveTo>
                  <a:pt x="27660" y="65100"/>
                </a:moveTo>
                <a:lnTo>
                  <a:pt x="27495" y="65100"/>
                </a:lnTo>
                <a:lnTo>
                  <a:pt x="27393" y="65354"/>
                </a:lnTo>
                <a:lnTo>
                  <a:pt x="27660" y="65354"/>
                </a:lnTo>
                <a:lnTo>
                  <a:pt x="27660" y="65100"/>
                </a:lnTo>
                <a:close/>
              </a:path>
              <a:path w="41275" h="85725">
                <a:moveTo>
                  <a:pt x="27673" y="7670"/>
                </a:moveTo>
                <a:lnTo>
                  <a:pt x="27444" y="7454"/>
                </a:lnTo>
                <a:lnTo>
                  <a:pt x="27546" y="7581"/>
                </a:lnTo>
                <a:lnTo>
                  <a:pt x="27660" y="7721"/>
                </a:lnTo>
                <a:close/>
              </a:path>
              <a:path w="41275" h="85725">
                <a:moveTo>
                  <a:pt x="27762" y="65620"/>
                </a:moveTo>
                <a:lnTo>
                  <a:pt x="27559" y="66014"/>
                </a:lnTo>
                <a:lnTo>
                  <a:pt x="27660" y="65887"/>
                </a:lnTo>
                <a:lnTo>
                  <a:pt x="27724" y="65760"/>
                </a:lnTo>
                <a:lnTo>
                  <a:pt x="27762" y="65620"/>
                </a:lnTo>
                <a:close/>
              </a:path>
              <a:path w="41275" h="85725">
                <a:moveTo>
                  <a:pt x="27825" y="65100"/>
                </a:moveTo>
                <a:lnTo>
                  <a:pt x="27660" y="65354"/>
                </a:lnTo>
                <a:lnTo>
                  <a:pt x="27647" y="65570"/>
                </a:lnTo>
                <a:lnTo>
                  <a:pt x="27787" y="65570"/>
                </a:lnTo>
                <a:lnTo>
                  <a:pt x="27825" y="65100"/>
                </a:lnTo>
                <a:close/>
              </a:path>
              <a:path w="41275" h="85725">
                <a:moveTo>
                  <a:pt x="27876" y="64731"/>
                </a:moveTo>
                <a:lnTo>
                  <a:pt x="27673" y="64731"/>
                </a:lnTo>
                <a:lnTo>
                  <a:pt x="27660" y="65100"/>
                </a:lnTo>
                <a:lnTo>
                  <a:pt x="27825" y="65100"/>
                </a:lnTo>
                <a:lnTo>
                  <a:pt x="27851" y="64884"/>
                </a:lnTo>
                <a:lnTo>
                  <a:pt x="27876" y="64731"/>
                </a:lnTo>
                <a:close/>
              </a:path>
              <a:path w="41275" h="85725">
                <a:moveTo>
                  <a:pt x="28295" y="65290"/>
                </a:moveTo>
                <a:lnTo>
                  <a:pt x="28206" y="65430"/>
                </a:lnTo>
                <a:lnTo>
                  <a:pt x="28295" y="65290"/>
                </a:lnTo>
                <a:close/>
              </a:path>
              <a:path w="41275" h="85725">
                <a:moveTo>
                  <a:pt x="28359" y="7734"/>
                </a:moveTo>
                <a:lnTo>
                  <a:pt x="27800" y="7327"/>
                </a:lnTo>
                <a:lnTo>
                  <a:pt x="27673" y="7670"/>
                </a:lnTo>
                <a:lnTo>
                  <a:pt x="27838" y="7835"/>
                </a:lnTo>
                <a:lnTo>
                  <a:pt x="28143" y="8191"/>
                </a:lnTo>
                <a:lnTo>
                  <a:pt x="28359" y="7734"/>
                </a:lnTo>
                <a:close/>
              </a:path>
              <a:path w="41275" h="85725">
                <a:moveTo>
                  <a:pt x="28448" y="8534"/>
                </a:moveTo>
                <a:lnTo>
                  <a:pt x="28143" y="8191"/>
                </a:lnTo>
                <a:lnTo>
                  <a:pt x="28054" y="8369"/>
                </a:lnTo>
                <a:lnTo>
                  <a:pt x="28448" y="8534"/>
                </a:lnTo>
                <a:close/>
              </a:path>
              <a:path w="41275" h="85725">
                <a:moveTo>
                  <a:pt x="28765" y="8877"/>
                </a:moveTo>
                <a:lnTo>
                  <a:pt x="28676" y="8572"/>
                </a:lnTo>
                <a:lnTo>
                  <a:pt x="28448" y="8534"/>
                </a:lnTo>
                <a:lnTo>
                  <a:pt x="28765" y="8877"/>
                </a:lnTo>
                <a:close/>
              </a:path>
              <a:path w="41275" h="85725">
                <a:moveTo>
                  <a:pt x="29210" y="63207"/>
                </a:moveTo>
                <a:lnTo>
                  <a:pt x="28778" y="63207"/>
                </a:lnTo>
                <a:lnTo>
                  <a:pt x="28702" y="63423"/>
                </a:lnTo>
                <a:lnTo>
                  <a:pt x="28917" y="63423"/>
                </a:lnTo>
                <a:lnTo>
                  <a:pt x="29210" y="63207"/>
                </a:lnTo>
                <a:close/>
              </a:path>
              <a:path w="41275" h="85725">
                <a:moveTo>
                  <a:pt x="29527" y="63804"/>
                </a:moveTo>
                <a:lnTo>
                  <a:pt x="28968" y="64312"/>
                </a:lnTo>
                <a:lnTo>
                  <a:pt x="28816" y="64439"/>
                </a:lnTo>
                <a:lnTo>
                  <a:pt x="28689" y="64274"/>
                </a:lnTo>
                <a:lnTo>
                  <a:pt x="28181" y="64782"/>
                </a:lnTo>
                <a:lnTo>
                  <a:pt x="28511" y="64909"/>
                </a:lnTo>
                <a:lnTo>
                  <a:pt x="28295" y="65290"/>
                </a:lnTo>
                <a:lnTo>
                  <a:pt x="28790" y="64655"/>
                </a:lnTo>
                <a:lnTo>
                  <a:pt x="28956" y="64579"/>
                </a:lnTo>
                <a:lnTo>
                  <a:pt x="29527" y="63804"/>
                </a:lnTo>
                <a:close/>
              </a:path>
              <a:path w="41275" h="85725">
                <a:moveTo>
                  <a:pt x="29565" y="61569"/>
                </a:moveTo>
                <a:lnTo>
                  <a:pt x="29337" y="61569"/>
                </a:lnTo>
                <a:lnTo>
                  <a:pt x="29197" y="61569"/>
                </a:lnTo>
                <a:lnTo>
                  <a:pt x="29044" y="61569"/>
                </a:lnTo>
                <a:lnTo>
                  <a:pt x="28473" y="62801"/>
                </a:lnTo>
                <a:lnTo>
                  <a:pt x="28968" y="62801"/>
                </a:lnTo>
                <a:lnTo>
                  <a:pt x="29324" y="61976"/>
                </a:lnTo>
                <a:lnTo>
                  <a:pt x="29464" y="61976"/>
                </a:lnTo>
                <a:lnTo>
                  <a:pt x="29565" y="61569"/>
                </a:lnTo>
                <a:close/>
              </a:path>
              <a:path w="41275" h="85725">
                <a:moveTo>
                  <a:pt x="30048" y="60782"/>
                </a:moveTo>
                <a:lnTo>
                  <a:pt x="29768" y="60782"/>
                </a:lnTo>
                <a:lnTo>
                  <a:pt x="29629" y="61302"/>
                </a:lnTo>
                <a:lnTo>
                  <a:pt x="30010" y="61302"/>
                </a:lnTo>
                <a:lnTo>
                  <a:pt x="30048" y="60782"/>
                </a:lnTo>
                <a:close/>
              </a:path>
              <a:path w="41275" h="85725">
                <a:moveTo>
                  <a:pt x="30226" y="62801"/>
                </a:moveTo>
                <a:lnTo>
                  <a:pt x="29870" y="61976"/>
                </a:lnTo>
                <a:lnTo>
                  <a:pt x="29705" y="62547"/>
                </a:lnTo>
                <a:lnTo>
                  <a:pt x="29832" y="61976"/>
                </a:lnTo>
                <a:lnTo>
                  <a:pt x="29629" y="62369"/>
                </a:lnTo>
                <a:lnTo>
                  <a:pt x="29400" y="62801"/>
                </a:lnTo>
                <a:lnTo>
                  <a:pt x="29210" y="63207"/>
                </a:lnTo>
                <a:lnTo>
                  <a:pt x="29781" y="62801"/>
                </a:lnTo>
                <a:lnTo>
                  <a:pt x="30226" y="62801"/>
                </a:lnTo>
                <a:close/>
              </a:path>
              <a:path w="41275" h="85725">
                <a:moveTo>
                  <a:pt x="30391" y="62877"/>
                </a:moveTo>
                <a:lnTo>
                  <a:pt x="30200" y="63093"/>
                </a:lnTo>
                <a:lnTo>
                  <a:pt x="30073" y="63271"/>
                </a:lnTo>
                <a:lnTo>
                  <a:pt x="29946" y="63322"/>
                </a:lnTo>
                <a:lnTo>
                  <a:pt x="30086" y="63474"/>
                </a:lnTo>
                <a:lnTo>
                  <a:pt x="30391" y="62877"/>
                </a:lnTo>
                <a:close/>
              </a:path>
              <a:path w="41275" h="85725">
                <a:moveTo>
                  <a:pt x="30949" y="60782"/>
                </a:moveTo>
                <a:lnTo>
                  <a:pt x="30619" y="60972"/>
                </a:lnTo>
                <a:lnTo>
                  <a:pt x="30543" y="60794"/>
                </a:lnTo>
                <a:lnTo>
                  <a:pt x="30492" y="61023"/>
                </a:lnTo>
                <a:lnTo>
                  <a:pt x="30632" y="61455"/>
                </a:lnTo>
                <a:lnTo>
                  <a:pt x="30949" y="60782"/>
                </a:lnTo>
                <a:close/>
              </a:path>
              <a:path w="41275" h="85725">
                <a:moveTo>
                  <a:pt x="31419" y="12331"/>
                </a:moveTo>
                <a:close/>
              </a:path>
              <a:path w="41275" h="85725">
                <a:moveTo>
                  <a:pt x="31470" y="12395"/>
                </a:moveTo>
                <a:close/>
              </a:path>
              <a:path w="41275" h="85725">
                <a:moveTo>
                  <a:pt x="32118" y="57315"/>
                </a:moveTo>
                <a:lnTo>
                  <a:pt x="32054" y="57480"/>
                </a:lnTo>
                <a:lnTo>
                  <a:pt x="32118" y="57315"/>
                </a:lnTo>
                <a:close/>
              </a:path>
              <a:path w="41275" h="85725">
                <a:moveTo>
                  <a:pt x="32232" y="12026"/>
                </a:moveTo>
                <a:lnTo>
                  <a:pt x="31800" y="11595"/>
                </a:lnTo>
                <a:lnTo>
                  <a:pt x="32004" y="11595"/>
                </a:lnTo>
                <a:lnTo>
                  <a:pt x="30708" y="10160"/>
                </a:lnTo>
                <a:lnTo>
                  <a:pt x="30429" y="9855"/>
                </a:lnTo>
                <a:lnTo>
                  <a:pt x="30010" y="9448"/>
                </a:lnTo>
                <a:lnTo>
                  <a:pt x="29298" y="8940"/>
                </a:lnTo>
                <a:lnTo>
                  <a:pt x="29946" y="9855"/>
                </a:lnTo>
                <a:lnTo>
                  <a:pt x="29476" y="9855"/>
                </a:lnTo>
                <a:lnTo>
                  <a:pt x="29781" y="10160"/>
                </a:lnTo>
                <a:lnTo>
                  <a:pt x="30454" y="10985"/>
                </a:lnTo>
                <a:lnTo>
                  <a:pt x="31026" y="11595"/>
                </a:lnTo>
                <a:lnTo>
                  <a:pt x="31534" y="11595"/>
                </a:lnTo>
                <a:lnTo>
                  <a:pt x="31775" y="12026"/>
                </a:lnTo>
                <a:lnTo>
                  <a:pt x="32232" y="12026"/>
                </a:lnTo>
                <a:close/>
              </a:path>
              <a:path w="41275" h="85725">
                <a:moveTo>
                  <a:pt x="32880" y="56743"/>
                </a:moveTo>
                <a:close/>
              </a:path>
              <a:path w="41275" h="85725">
                <a:moveTo>
                  <a:pt x="33451" y="57658"/>
                </a:moveTo>
                <a:lnTo>
                  <a:pt x="33401" y="57797"/>
                </a:lnTo>
                <a:lnTo>
                  <a:pt x="33451" y="57658"/>
                </a:lnTo>
                <a:close/>
              </a:path>
              <a:path w="41275" h="85725">
                <a:moveTo>
                  <a:pt x="34658" y="16395"/>
                </a:moveTo>
                <a:lnTo>
                  <a:pt x="34429" y="15811"/>
                </a:lnTo>
                <a:lnTo>
                  <a:pt x="34163" y="15049"/>
                </a:lnTo>
                <a:lnTo>
                  <a:pt x="33731" y="14427"/>
                </a:lnTo>
                <a:lnTo>
                  <a:pt x="34340" y="15049"/>
                </a:lnTo>
                <a:lnTo>
                  <a:pt x="34124" y="14427"/>
                </a:lnTo>
                <a:lnTo>
                  <a:pt x="34036" y="14147"/>
                </a:lnTo>
                <a:lnTo>
                  <a:pt x="33693" y="13690"/>
                </a:lnTo>
                <a:lnTo>
                  <a:pt x="33286" y="13690"/>
                </a:lnTo>
                <a:lnTo>
                  <a:pt x="32867" y="13233"/>
                </a:lnTo>
                <a:lnTo>
                  <a:pt x="33096" y="13233"/>
                </a:lnTo>
                <a:lnTo>
                  <a:pt x="33210" y="13423"/>
                </a:lnTo>
                <a:lnTo>
                  <a:pt x="33489" y="13423"/>
                </a:lnTo>
                <a:lnTo>
                  <a:pt x="32727" y="12433"/>
                </a:lnTo>
                <a:lnTo>
                  <a:pt x="32372" y="12026"/>
                </a:lnTo>
                <a:lnTo>
                  <a:pt x="32232" y="12026"/>
                </a:lnTo>
                <a:lnTo>
                  <a:pt x="32702" y="12649"/>
                </a:lnTo>
                <a:lnTo>
                  <a:pt x="32042" y="12649"/>
                </a:lnTo>
                <a:lnTo>
                  <a:pt x="31673" y="12026"/>
                </a:lnTo>
                <a:lnTo>
                  <a:pt x="31699" y="12433"/>
                </a:lnTo>
                <a:lnTo>
                  <a:pt x="31534" y="12433"/>
                </a:lnTo>
                <a:lnTo>
                  <a:pt x="31724" y="12649"/>
                </a:lnTo>
                <a:lnTo>
                  <a:pt x="32677" y="13690"/>
                </a:lnTo>
                <a:lnTo>
                  <a:pt x="33439" y="15049"/>
                </a:lnTo>
                <a:lnTo>
                  <a:pt x="34658" y="16395"/>
                </a:lnTo>
                <a:close/>
              </a:path>
              <a:path w="41275" h="85725">
                <a:moveTo>
                  <a:pt x="35382" y="15938"/>
                </a:moveTo>
                <a:lnTo>
                  <a:pt x="35293" y="15760"/>
                </a:lnTo>
                <a:lnTo>
                  <a:pt x="35191" y="15595"/>
                </a:lnTo>
                <a:lnTo>
                  <a:pt x="35052" y="15417"/>
                </a:lnTo>
                <a:lnTo>
                  <a:pt x="35382" y="15938"/>
                </a:lnTo>
                <a:close/>
              </a:path>
              <a:path w="41275" h="85725">
                <a:moveTo>
                  <a:pt x="36156" y="54140"/>
                </a:moveTo>
                <a:lnTo>
                  <a:pt x="35928" y="53886"/>
                </a:lnTo>
                <a:lnTo>
                  <a:pt x="35953" y="54140"/>
                </a:lnTo>
                <a:lnTo>
                  <a:pt x="35902" y="54533"/>
                </a:lnTo>
                <a:lnTo>
                  <a:pt x="36156" y="54140"/>
                </a:lnTo>
                <a:close/>
              </a:path>
              <a:path w="41275" h="85725">
                <a:moveTo>
                  <a:pt x="36207" y="54051"/>
                </a:moveTo>
                <a:close/>
              </a:path>
              <a:path w="41275" h="85725">
                <a:moveTo>
                  <a:pt x="36309" y="52578"/>
                </a:moveTo>
                <a:close/>
              </a:path>
              <a:path w="41275" h="85725">
                <a:moveTo>
                  <a:pt x="36715" y="51447"/>
                </a:moveTo>
                <a:lnTo>
                  <a:pt x="36449" y="52082"/>
                </a:lnTo>
                <a:lnTo>
                  <a:pt x="36715" y="51447"/>
                </a:lnTo>
                <a:close/>
              </a:path>
              <a:path w="41275" h="85725">
                <a:moveTo>
                  <a:pt x="37592" y="48361"/>
                </a:moveTo>
                <a:lnTo>
                  <a:pt x="37528" y="48564"/>
                </a:lnTo>
                <a:lnTo>
                  <a:pt x="37515" y="48768"/>
                </a:lnTo>
                <a:lnTo>
                  <a:pt x="37553" y="48641"/>
                </a:lnTo>
                <a:lnTo>
                  <a:pt x="37566" y="48501"/>
                </a:lnTo>
                <a:lnTo>
                  <a:pt x="37592" y="48361"/>
                </a:lnTo>
                <a:close/>
              </a:path>
              <a:path w="41275" h="85725">
                <a:moveTo>
                  <a:pt x="38519" y="48361"/>
                </a:moveTo>
                <a:lnTo>
                  <a:pt x="38366" y="48983"/>
                </a:lnTo>
                <a:lnTo>
                  <a:pt x="38519" y="48361"/>
                </a:lnTo>
                <a:close/>
              </a:path>
              <a:path w="41275" h="85725">
                <a:moveTo>
                  <a:pt x="38925" y="23393"/>
                </a:moveTo>
                <a:lnTo>
                  <a:pt x="38696" y="22733"/>
                </a:lnTo>
                <a:lnTo>
                  <a:pt x="38620" y="22491"/>
                </a:lnTo>
                <a:lnTo>
                  <a:pt x="37757" y="20459"/>
                </a:lnTo>
                <a:lnTo>
                  <a:pt x="36906" y="18681"/>
                </a:lnTo>
                <a:lnTo>
                  <a:pt x="36499" y="17894"/>
                </a:lnTo>
                <a:lnTo>
                  <a:pt x="36322" y="17576"/>
                </a:lnTo>
                <a:lnTo>
                  <a:pt x="36207" y="17373"/>
                </a:lnTo>
                <a:lnTo>
                  <a:pt x="36093" y="17183"/>
                </a:lnTo>
                <a:lnTo>
                  <a:pt x="35598" y="16319"/>
                </a:lnTo>
                <a:lnTo>
                  <a:pt x="35648" y="16725"/>
                </a:lnTo>
                <a:lnTo>
                  <a:pt x="35725" y="16916"/>
                </a:lnTo>
                <a:lnTo>
                  <a:pt x="35814" y="17132"/>
                </a:lnTo>
                <a:lnTo>
                  <a:pt x="35356" y="16840"/>
                </a:lnTo>
                <a:lnTo>
                  <a:pt x="35458" y="16395"/>
                </a:lnTo>
                <a:lnTo>
                  <a:pt x="34925" y="15811"/>
                </a:lnTo>
                <a:lnTo>
                  <a:pt x="34531" y="15049"/>
                </a:lnTo>
                <a:lnTo>
                  <a:pt x="34455" y="15506"/>
                </a:lnTo>
                <a:lnTo>
                  <a:pt x="35331" y="16979"/>
                </a:lnTo>
                <a:lnTo>
                  <a:pt x="35915" y="17576"/>
                </a:lnTo>
                <a:lnTo>
                  <a:pt x="35483" y="17576"/>
                </a:lnTo>
                <a:lnTo>
                  <a:pt x="35382" y="17373"/>
                </a:lnTo>
                <a:lnTo>
                  <a:pt x="35306" y="17183"/>
                </a:lnTo>
                <a:lnTo>
                  <a:pt x="35242" y="16916"/>
                </a:lnTo>
                <a:lnTo>
                  <a:pt x="35153" y="17183"/>
                </a:lnTo>
                <a:lnTo>
                  <a:pt x="35090" y="17894"/>
                </a:lnTo>
                <a:lnTo>
                  <a:pt x="36233" y="18681"/>
                </a:lnTo>
                <a:lnTo>
                  <a:pt x="36423" y="19227"/>
                </a:lnTo>
                <a:lnTo>
                  <a:pt x="36017" y="19227"/>
                </a:lnTo>
                <a:lnTo>
                  <a:pt x="36156" y="19481"/>
                </a:lnTo>
                <a:lnTo>
                  <a:pt x="36233" y="19621"/>
                </a:lnTo>
                <a:lnTo>
                  <a:pt x="36868" y="20459"/>
                </a:lnTo>
                <a:lnTo>
                  <a:pt x="36080" y="20459"/>
                </a:lnTo>
                <a:lnTo>
                  <a:pt x="37045" y="20955"/>
                </a:lnTo>
                <a:lnTo>
                  <a:pt x="36601" y="20955"/>
                </a:lnTo>
                <a:lnTo>
                  <a:pt x="37020" y="21323"/>
                </a:lnTo>
                <a:lnTo>
                  <a:pt x="37363" y="22237"/>
                </a:lnTo>
                <a:lnTo>
                  <a:pt x="37858" y="23190"/>
                </a:lnTo>
                <a:lnTo>
                  <a:pt x="37973" y="23393"/>
                </a:lnTo>
                <a:lnTo>
                  <a:pt x="38925" y="23393"/>
                </a:lnTo>
                <a:close/>
              </a:path>
              <a:path w="41275" h="85725">
                <a:moveTo>
                  <a:pt x="39179" y="39154"/>
                </a:moveTo>
                <a:lnTo>
                  <a:pt x="39065" y="38912"/>
                </a:lnTo>
                <a:lnTo>
                  <a:pt x="39116" y="39090"/>
                </a:lnTo>
                <a:close/>
              </a:path>
              <a:path w="41275" h="85725">
                <a:moveTo>
                  <a:pt x="40855" y="29794"/>
                </a:moveTo>
                <a:lnTo>
                  <a:pt x="40754" y="29248"/>
                </a:lnTo>
                <a:lnTo>
                  <a:pt x="40297" y="29718"/>
                </a:lnTo>
                <a:lnTo>
                  <a:pt x="40398" y="28117"/>
                </a:lnTo>
                <a:lnTo>
                  <a:pt x="39941" y="27203"/>
                </a:lnTo>
                <a:lnTo>
                  <a:pt x="39903" y="26060"/>
                </a:lnTo>
                <a:lnTo>
                  <a:pt x="39814" y="28994"/>
                </a:lnTo>
                <a:lnTo>
                  <a:pt x="39674" y="28994"/>
                </a:lnTo>
                <a:lnTo>
                  <a:pt x="39433" y="28498"/>
                </a:lnTo>
                <a:lnTo>
                  <a:pt x="39738" y="28498"/>
                </a:lnTo>
                <a:lnTo>
                  <a:pt x="39814" y="28994"/>
                </a:lnTo>
                <a:lnTo>
                  <a:pt x="39814" y="26060"/>
                </a:lnTo>
                <a:lnTo>
                  <a:pt x="39776" y="28117"/>
                </a:lnTo>
                <a:lnTo>
                  <a:pt x="39522" y="28117"/>
                </a:lnTo>
                <a:lnTo>
                  <a:pt x="39179" y="27203"/>
                </a:lnTo>
                <a:lnTo>
                  <a:pt x="39674" y="27203"/>
                </a:lnTo>
                <a:lnTo>
                  <a:pt x="39776" y="28117"/>
                </a:lnTo>
                <a:lnTo>
                  <a:pt x="39776" y="26060"/>
                </a:lnTo>
                <a:lnTo>
                  <a:pt x="39331" y="24676"/>
                </a:lnTo>
                <a:lnTo>
                  <a:pt x="39268" y="24460"/>
                </a:lnTo>
                <a:lnTo>
                  <a:pt x="39230" y="24117"/>
                </a:lnTo>
                <a:lnTo>
                  <a:pt x="39103" y="23825"/>
                </a:lnTo>
                <a:lnTo>
                  <a:pt x="39166" y="24117"/>
                </a:lnTo>
                <a:lnTo>
                  <a:pt x="38201" y="24117"/>
                </a:lnTo>
                <a:lnTo>
                  <a:pt x="38328" y="24460"/>
                </a:lnTo>
                <a:lnTo>
                  <a:pt x="38404" y="24930"/>
                </a:lnTo>
                <a:lnTo>
                  <a:pt x="38214" y="24676"/>
                </a:lnTo>
                <a:lnTo>
                  <a:pt x="38328" y="24460"/>
                </a:lnTo>
                <a:lnTo>
                  <a:pt x="38011" y="24460"/>
                </a:lnTo>
                <a:lnTo>
                  <a:pt x="38061" y="25133"/>
                </a:lnTo>
                <a:lnTo>
                  <a:pt x="38442" y="25133"/>
                </a:lnTo>
                <a:lnTo>
                  <a:pt x="38544" y="25615"/>
                </a:lnTo>
                <a:lnTo>
                  <a:pt x="38315" y="25615"/>
                </a:lnTo>
                <a:lnTo>
                  <a:pt x="38569" y="26060"/>
                </a:lnTo>
                <a:lnTo>
                  <a:pt x="39166" y="27203"/>
                </a:lnTo>
                <a:lnTo>
                  <a:pt x="38912" y="27203"/>
                </a:lnTo>
                <a:lnTo>
                  <a:pt x="39039" y="28117"/>
                </a:lnTo>
                <a:lnTo>
                  <a:pt x="39395" y="28994"/>
                </a:lnTo>
                <a:lnTo>
                  <a:pt x="39484" y="29248"/>
                </a:lnTo>
                <a:lnTo>
                  <a:pt x="39560" y="29718"/>
                </a:lnTo>
                <a:lnTo>
                  <a:pt x="39560" y="29908"/>
                </a:lnTo>
                <a:lnTo>
                  <a:pt x="39598" y="30060"/>
                </a:lnTo>
                <a:lnTo>
                  <a:pt x="39585" y="29908"/>
                </a:lnTo>
                <a:lnTo>
                  <a:pt x="39636" y="29248"/>
                </a:lnTo>
                <a:lnTo>
                  <a:pt x="39941" y="29248"/>
                </a:lnTo>
                <a:lnTo>
                  <a:pt x="40055" y="29794"/>
                </a:lnTo>
                <a:lnTo>
                  <a:pt x="40081" y="30124"/>
                </a:lnTo>
                <a:lnTo>
                  <a:pt x="40220" y="30124"/>
                </a:lnTo>
                <a:lnTo>
                  <a:pt x="40563" y="30708"/>
                </a:lnTo>
                <a:lnTo>
                  <a:pt x="40779" y="30708"/>
                </a:lnTo>
                <a:lnTo>
                  <a:pt x="40601" y="30124"/>
                </a:lnTo>
                <a:lnTo>
                  <a:pt x="40754" y="29794"/>
                </a:lnTo>
                <a:close/>
              </a:path>
              <a:path w="41275" h="85725">
                <a:moveTo>
                  <a:pt x="40868" y="32969"/>
                </a:moveTo>
                <a:lnTo>
                  <a:pt x="40754" y="31623"/>
                </a:lnTo>
                <a:lnTo>
                  <a:pt x="40513" y="31521"/>
                </a:lnTo>
                <a:lnTo>
                  <a:pt x="40513" y="32651"/>
                </a:lnTo>
                <a:lnTo>
                  <a:pt x="40640" y="32258"/>
                </a:lnTo>
                <a:lnTo>
                  <a:pt x="40754" y="32905"/>
                </a:lnTo>
                <a:close/>
              </a:path>
              <a:path w="41275" h="85725">
                <a:moveTo>
                  <a:pt x="40919" y="31203"/>
                </a:moveTo>
                <a:lnTo>
                  <a:pt x="40754" y="31038"/>
                </a:lnTo>
                <a:lnTo>
                  <a:pt x="40665" y="30886"/>
                </a:lnTo>
                <a:lnTo>
                  <a:pt x="40703" y="31127"/>
                </a:lnTo>
                <a:lnTo>
                  <a:pt x="40741" y="31381"/>
                </a:lnTo>
                <a:lnTo>
                  <a:pt x="40754" y="31623"/>
                </a:lnTo>
                <a:lnTo>
                  <a:pt x="40906" y="31521"/>
                </a:lnTo>
                <a:lnTo>
                  <a:pt x="40919" y="31203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302801" y="3902176"/>
            <a:ext cx="11430" cy="49530"/>
          </a:xfrm>
          <a:custGeom>
            <a:avLst/>
            <a:gdLst/>
            <a:ahLst/>
            <a:cxnLst/>
            <a:rect l="l" t="t" r="r" b="b"/>
            <a:pathLst>
              <a:path w="11429" h="49529">
                <a:moveTo>
                  <a:pt x="304" y="38658"/>
                </a:moveTo>
                <a:lnTo>
                  <a:pt x="203" y="39001"/>
                </a:lnTo>
                <a:lnTo>
                  <a:pt x="114" y="39331"/>
                </a:lnTo>
                <a:lnTo>
                  <a:pt x="0" y="39674"/>
                </a:lnTo>
                <a:lnTo>
                  <a:pt x="50" y="40106"/>
                </a:lnTo>
                <a:lnTo>
                  <a:pt x="127" y="39700"/>
                </a:lnTo>
                <a:lnTo>
                  <a:pt x="241" y="39230"/>
                </a:lnTo>
                <a:lnTo>
                  <a:pt x="304" y="38658"/>
                </a:lnTo>
                <a:close/>
              </a:path>
              <a:path w="11429" h="49529">
                <a:moveTo>
                  <a:pt x="647" y="37211"/>
                </a:moveTo>
                <a:lnTo>
                  <a:pt x="609" y="37338"/>
                </a:lnTo>
                <a:lnTo>
                  <a:pt x="622" y="37592"/>
                </a:lnTo>
                <a:lnTo>
                  <a:pt x="647" y="37401"/>
                </a:lnTo>
                <a:lnTo>
                  <a:pt x="647" y="37211"/>
                </a:lnTo>
                <a:close/>
              </a:path>
              <a:path w="11429" h="49529">
                <a:moveTo>
                  <a:pt x="762" y="48336"/>
                </a:moveTo>
                <a:lnTo>
                  <a:pt x="749" y="47891"/>
                </a:lnTo>
                <a:lnTo>
                  <a:pt x="762" y="48679"/>
                </a:lnTo>
                <a:lnTo>
                  <a:pt x="762" y="48336"/>
                </a:lnTo>
                <a:close/>
              </a:path>
              <a:path w="11429" h="49529">
                <a:moveTo>
                  <a:pt x="774" y="48958"/>
                </a:moveTo>
                <a:lnTo>
                  <a:pt x="762" y="48679"/>
                </a:lnTo>
                <a:lnTo>
                  <a:pt x="774" y="49161"/>
                </a:lnTo>
                <a:lnTo>
                  <a:pt x="774" y="48958"/>
                </a:lnTo>
                <a:close/>
              </a:path>
              <a:path w="11429" h="49529">
                <a:moveTo>
                  <a:pt x="2438" y="42379"/>
                </a:moveTo>
                <a:lnTo>
                  <a:pt x="2387" y="42087"/>
                </a:lnTo>
                <a:lnTo>
                  <a:pt x="2387" y="42367"/>
                </a:lnTo>
                <a:close/>
              </a:path>
              <a:path w="11429" h="49529">
                <a:moveTo>
                  <a:pt x="5981" y="18605"/>
                </a:moveTo>
                <a:lnTo>
                  <a:pt x="5969" y="18732"/>
                </a:lnTo>
                <a:lnTo>
                  <a:pt x="5981" y="18605"/>
                </a:lnTo>
                <a:close/>
              </a:path>
              <a:path w="11429" h="49529">
                <a:moveTo>
                  <a:pt x="10922" y="0"/>
                </a:moveTo>
                <a:close/>
              </a:path>
              <a:path w="11429" h="49529">
                <a:moveTo>
                  <a:pt x="11049" y="76"/>
                </a:moveTo>
                <a:lnTo>
                  <a:pt x="10922" y="12"/>
                </a:lnTo>
                <a:lnTo>
                  <a:pt x="11023" y="355"/>
                </a:lnTo>
                <a:lnTo>
                  <a:pt x="11049" y="76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1" name="object 121"/>
          <p:cNvGrpSpPr/>
          <p:nvPr/>
        </p:nvGrpSpPr>
        <p:grpSpPr>
          <a:xfrm>
            <a:off x="9199791" y="3833876"/>
            <a:ext cx="116205" cy="297180"/>
            <a:chOff x="9199791" y="3833876"/>
            <a:chExt cx="116205" cy="297180"/>
          </a:xfrm>
        </p:grpSpPr>
        <p:sp>
          <p:nvSpPr>
            <p:cNvPr id="122" name="object 122"/>
            <p:cNvSpPr/>
            <p:nvPr/>
          </p:nvSpPr>
          <p:spPr>
            <a:xfrm>
              <a:off x="9201366" y="3833875"/>
              <a:ext cx="114935" cy="297180"/>
            </a:xfrm>
            <a:custGeom>
              <a:avLst/>
              <a:gdLst/>
              <a:ahLst/>
              <a:cxnLst/>
              <a:rect l="l" t="t" r="r" b="b"/>
              <a:pathLst>
                <a:path w="114934" h="297179">
                  <a:moveTo>
                    <a:pt x="482" y="290830"/>
                  </a:moveTo>
                  <a:lnTo>
                    <a:pt x="431" y="289560"/>
                  </a:lnTo>
                  <a:lnTo>
                    <a:pt x="254" y="289560"/>
                  </a:lnTo>
                  <a:lnTo>
                    <a:pt x="279" y="290830"/>
                  </a:lnTo>
                  <a:lnTo>
                    <a:pt x="482" y="290830"/>
                  </a:lnTo>
                  <a:close/>
                </a:path>
                <a:path w="114934" h="297179">
                  <a:moveTo>
                    <a:pt x="876" y="270510"/>
                  </a:moveTo>
                  <a:lnTo>
                    <a:pt x="673" y="271780"/>
                  </a:lnTo>
                  <a:lnTo>
                    <a:pt x="812" y="271780"/>
                  </a:lnTo>
                  <a:lnTo>
                    <a:pt x="876" y="270510"/>
                  </a:lnTo>
                  <a:close/>
                </a:path>
                <a:path w="114934" h="297179">
                  <a:moveTo>
                    <a:pt x="1117" y="271780"/>
                  </a:moveTo>
                  <a:lnTo>
                    <a:pt x="711" y="272923"/>
                  </a:lnTo>
                  <a:lnTo>
                    <a:pt x="711" y="274320"/>
                  </a:lnTo>
                  <a:lnTo>
                    <a:pt x="952" y="273189"/>
                  </a:lnTo>
                  <a:lnTo>
                    <a:pt x="1117" y="271780"/>
                  </a:lnTo>
                  <a:close/>
                </a:path>
                <a:path w="114934" h="297179">
                  <a:moveTo>
                    <a:pt x="1231" y="271399"/>
                  </a:moveTo>
                  <a:close/>
                </a:path>
                <a:path w="114934" h="297179">
                  <a:moveTo>
                    <a:pt x="2463" y="255270"/>
                  </a:moveTo>
                  <a:lnTo>
                    <a:pt x="2108" y="255270"/>
                  </a:lnTo>
                  <a:lnTo>
                    <a:pt x="2425" y="256540"/>
                  </a:lnTo>
                  <a:lnTo>
                    <a:pt x="2463" y="255270"/>
                  </a:lnTo>
                  <a:close/>
                </a:path>
                <a:path w="114934" h="297179">
                  <a:moveTo>
                    <a:pt x="2552" y="292074"/>
                  </a:moveTo>
                  <a:lnTo>
                    <a:pt x="2514" y="291884"/>
                  </a:lnTo>
                  <a:lnTo>
                    <a:pt x="2286" y="291833"/>
                  </a:lnTo>
                  <a:lnTo>
                    <a:pt x="2298" y="291973"/>
                  </a:lnTo>
                  <a:lnTo>
                    <a:pt x="2311" y="292188"/>
                  </a:lnTo>
                  <a:lnTo>
                    <a:pt x="2349" y="292328"/>
                  </a:lnTo>
                  <a:lnTo>
                    <a:pt x="2413" y="292455"/>
                  </a:lnTo>
                  <a:lnTo>
                    <a:pt x="2400" y="292315"/>
                  </a:lnTo>
                  <a:lnTo>
                    <a:pt x="2362" y="292138"/>
                  </a:lnTo>
                  <a:lnTo>
                    <a:pt x="2489" y="292087"/>
                  </a:lnTo>
                  <a:close/>
                </a:path>
                <a:path w="114934" h="297179">
                  <a:moveTo>
                    <a:pt x="3098" y="276860"/>
                  </a:moveTo>
                  <a:lnTo>
                    <a:pt x="2628" y="275590"/>
                  </a:lnTo>
                  <a:lnTo>
                    <a:pt x="1397" y="275590"/>
                  </a:lnTo>
                  <a:lnTo>
                    <a:pt x="1041" y="275590"/>
                  </a:lnTo>
                  <a:lnTo>
                    <a:pt x="762" y="275590"/>
                  </a:lnTo>
                  <a:lnTo>
                    <a:pt x="977" y="276860"/>
                  </a:lnTo>
                  <a:lnTo>
                    <a:pt x="622" y="278130"/>
                  </a:lnTo>
                  <a:lnTo>
                    <a:pt x="914" y="279400"/>
                  </a:lnTo>
                  <a:lnTo>
                    <a:pt x="533" y="280670"/>
                  </a:lnTo>
                  <a:lnTo>
                    <a:pt x="419" y="279400"/>
                  </a:lnTo>
                  <a:lnTo>
                    <a:pt x="368" y="283210"/>
                  </a:lnTo>
                  <a:lnTo>
                    <a:pt x="546" y="284480"/>
                  </a:lnTo>
                  <a:lnTo>
                    <a:pt x="203" y="284480"/>
                  </a:lnTo>
                  <a:lnTo>
                    <a:pt x="101" y="285750"/>
                  </a:lnTo>
                  <a:lnTo>
                    <a:pt x="0" y="287020"/>
                  </a:lnTo>
                  <a:lnTo>
                    <a:pt x="711" y="284480"/>
                  </a:lnTo>
                  <a:lnTo>
                    <a:pt x="723" y="287020"/>
                  </a:lnTo>
                  <a:lnTo>
                    <a:pt x="368" y="287020"/>
                  </a:lnTo>
                  <a:lnTo>
                    <a:pt x="444" y="288290"/>
                  </a:lnTo>
                  <a:lnTo>
                    <a:pt x="520" y="289560"/>
                  </a:lnTo>
                  <a:lnTo>
                    <a:pt x="660" y="289560"/>
                  </a:lnTo>
                  <a:lnTo>
                    <a:pt x="762" y="290830"/>
                  </a:lnTo>
                  <a:lnTo>
                    <a:pt x="596" y="290830"/>
                  </a:lnTo>
                  <a:lnTo>
                    <a:pt x="584" y="293370"/>
                  </a:lnTo>
                  <a:lnTo>
                    <a:pt x="1193" y="295910"/>
                  </a:lnTo>
                  <a:lnTo>
                    <a:pt x="1371" y="297180"/>
                  </a:lnTo>
                  <a:lnTo>
                    <a:pt x="1333" y="294640"/>
                  </a:lnTo>
                  <a:lnTo>
                    <a:pt x="1917" y="295910"/>
                  </a:lnTo>
                  <a:lnTo>
                    <a:pt x="1968" y="294640"/>
                  </a:lnTo>
                  <a:lnTo>
                    <a:pt x="2298" y="295910"/>
                  </a:lnTo>
                  <a:lnTo>
                    <a:pt x="2692" y="297180"/>
                  </a:lnTo>
                  <a:lnTo>
                    <a:pt x="2908" y="297180"/>
                  </a:lnTo>
                  <a:lnTo>
                    <a:pt x="2667" y="295910"/>
                  </a:lnTo>
                  <a:lnTo>
                    <a:pt x="2120" y="294640"/>
                  </a:lnTo>
                  <a:lnTo>
                    <a:pt x="2082" y="290830"/>
                  </a:lnTo>
                  <a:lnTo>
                    <a:pt x="1905" y="290830"/>
                  </a:lnTo>
                  <a:lnTo>
                    <a:pt x="1905" y="289560"/>
                  </a:lnTo>
                  <a:lnTo>
                    <a:pt x="2057" y="289560"/>
                  </a:lnTo>
                  <a:lnTo>
                    <a:pt x="2413" y="290830"/>
                  </a:lnTo>
                  <a:lnTo>
                    <a:pt x="2400" y="288290"/>
                  </a:lnTo>
                  <a:lnTo>
                    <a:pt x="1778" y="285750"/>
                  </a:lnTo>
                  <a:lnTo>
                    <a:pt x="2247" y="282282"/>
                  </a:lnTo>
                  <a:lnTo>
                    <a:pt x="2286" y="280670"/>
                  </a:lnTo>
                  <a:lnTo>
                    <a:pt x="2286" y="279400"/>
                  </a:lnTo>
                  <a:lnTo>
                    <a:pt x="2806" y="278130"/>
                  </a:lnTo>
                  <a:lnTo>
                    <a:pt x="3098" y="276860"/>
                  </a:lnTo>
                  <a:close/>
                </a:path>
                <a:path w="114934" h="297179">
                  <a:moveTo>
                    <a:pt x="3568" y="245110"/>
                  </a:moveTo>
                  <a:lnTo>
                    <a:pt x="3187" y="246380"/>
                  </a:lnTo>
                  <a:lnTo>
                    <a:pt x="3340" y="246722"/>
                  </a:lnTo>
                  <a:lnTo>
                    <a:pt x="3568" y="245110"/>
                  </a:lnTo>
                  <a:close/>
                </a:path>
                <a:path w="114934" h="297179">
                  <a:moveTo>
                    <a:pt x="3860" y="247650"/>
                  </a:moveTo>
                  <a:lnTo>
                    <a:pt x="3746" y="246722"/>
                  </a:lnTo>
                  <a:lnTo>
                    <a:pt x="3721" y="246380"/>
                  </a:lnTo>
                  <a:lnTo>
                    <a:pt x="3467" y="247015"/>
                  </a:lnTo>
                  <a:lnTo>
                    <a:pt x="3340" y="246722"/>
                  </a:lnTo>
                  <a:lnTo>
                    <a:pt x="3213" y="247650"/>
                  </a:lnTo>
                  <a:lnTo>
                    <a:pt x="3771" y="247650"/>
                  </a:lnTo>
                  <a:close/>
                </a:path>
                <a:path w="114934" h="297179">
                  <a:moveTo>
                    <a:pt x="4660" y="229870"/>
                  </a:moveTo>
                  <a:lnTo>
                    <a:pt x="4470" y="231140"/>
                  </a:lnTo>
                  <a:lnTo>
                    <a:pt x="4622" y="231140"/>
                  </a:lnTo>
                  <a:lnTo>
                    <a:pt x="4660" y="229870"/>
                  </a:lnTo>
                  <a:close/>
                </a:path>
                <a:path w="114934" h="297179">
                  <a:moveTo>
                    <a:pt x="4838" y="229870"/>
                  </a:moveTo>
                  <a:lnTo>
                    <a:pt x="4699" y="228600"/>
                  </a:lnTo>
                  <a:lnTo>
                    <a:pt x="4343" y="229870"/>
                  </a:lnTo>
                  <a:lnTo>
                    <a:pt x="4445" y="231140"/>
                  </a:lnTo>
                  <a:lnTo>
                    <a:pt x="4660" y="229870"/>
                  </a:lnTo>
                  <a:lnTo>
                    <a:pt x="4838" y="229870"/>
                  </a:lnTo>
                  <a:close/>
                </a:path>
                <a:path w="114934" h="297179">
                  <a:moveTo>
                    <a:pt x="4940" y="231140"/>
                  </a:moveTo>
                  <a:lnTo>
                    <a:pt x="4622" y="231140"/>
                  </a:lnTo>
                  <a:lnTo>
                    <a:pt x="4584" y="232410"/>
                  </a:lnTo>
                  <a:lnTo>
                    <a:pt x="4800" y="232410"/>
                  </a:lnTo>
                  <a:lnTo>
                    <a:pt x="4940" y="231140"/>
                  </a:lnTo>
                  <a:close/>
                </a:path>
                <a:path w="114934" h="297179">
                  <a:moveTo>
                    <a:pt x="5397" y="290830"/>
                  </a:moveTo>
                  <a:lnTo>
                    <a:pt x="5270" y="281940"/>
                  </a:lnTo>
                  <a:lnTo>
                    <a:pt x="5067" y="282282"/>
                  </a:lnTo>
                  <a:lnTo>
                    <a:pt x="3683" y="285750"/>
                  </a:lnTo>
                  <a:lnTo>
                    <a:pt x="4318" y="287020"/>
                  </a:lnTo>
                  <a:lnTo>
                    <a:pt x="4191" y="288290"/>
                  </a:lnTo>
                  <a:lnTo>
                    <a:pt x="4064" y="289560"/>
                  </a:lnTo>
                  <a:lnTo>
                    <a:pt x="3314" y="290830"/>
                  </a:lnTo>
                  <a:lnTo>
                    <a:pt x="4368" y="290830"/>
                  </a:lnTo>
                  <a:lnTo>
                    <a:pt x="4813" y="292100"/>
                  </a:lnTo>
                  <a:lnTo>
                    <a:pt x="5397" y="290830"/>
                  </a:lnTo>
                  <a:close/>
                </a:path>
                <a:path w="114934" h="297179">
                  <a:moveTo>
                    <a:pt x="5473" y="228600"/>
                  </a:moveTo>
                  <a:lnTo>
                    <a:pt x="5397" y="227330"/>
                  </a:lnTo>
                  <a:lnTo>
                    <a:pt x="5270" y="228600"/>
                  </a:lnTo>
                  <a:lnTo>
                    <a:pt x="5105" y="228600"/>
                  </a:lnTo>
                  <a:lnTo>
                    <a:pt x="4953" y="229870"/>
                  </a:lnTo>
                  <a:lnTo>
                    <a:pt x="5473" y="228600"/>
                  </a:lnTo>
                  <a:close/>
                </a:path>
                <a:path w="114934" h="297179">
                  <a:moveTo>
                    <a:pt x="5473" y="220980"/>
                  </a:moveTo>
                  <a:lnTo>
                    <a:pt x="5334" y="221576"/>
                  </a:lnTo>
                  <a:lnTo>
                    <a:pt x="5257" y="220980"/>
                  </a:lnTo>
                  <a:lnTo>
                    <a:pt x="5207" y="222097"/>
                  </a:lnTo>
                  <a:lnTo>
                    <a:pt x="5372" y="222097"/>
                  </a:lnTo>
                  <a:lnTo>
                    <a:pt x="5384" y="221894"/>
                  </a:lnTo>
                  <a:lnTo>
                    <a:pt x="5473" y="220980"/>
                  </a:lnTo>
                  <a:close/>
                </a:path>
                <a:path w="114934" h="297179">
                  <a:moveTo>
                    <a:pt x="5727" y="218440"/>
                  </a:moveTo>
                  <a:lnTo>
                    <a:pt x="5067" y="219710"/>
                  </a:lnTo>
                  <a:lnTo>
                    <a:pt x="5257" y="220980"/>
                  </a:lnTo>
                  <a:lnTo>
                    <a:pt x="5397" y="219710"/>
                  </a:lnTo>
                  <a:lnTo>
                    <a:pt x="5727" y="218440"/>
                  </a:lnTo>
                  <a:close/>
                </a:path>
                <a:path w="114934" h="297179">
                  <a:moveTo>
                    <a:pt x="5842" y="223520"/>
                  </a:moveTo>
                  <a:lnTo>
                    <a:pt x="5448" y="223520"/>
                  </a:lnTo>
                  <a:lnTo>
                    <a:pt x="5562" y="222250"/>
                  </a:lnTo>
                  <a:lnTo>
                    <a:pt x="5600" y="222097"/>
                  </a:lnTo>
                  <a:lnTo>
                    <a:pt x="5765" y="220980"/>
                  </a:lnTo>
                  <a:lnTo>
                    <a:pt x="5422" y="222097"/>
                  </a:lnTo>
                  <a:lnTo>
                    <a:pt x="5448" y="222250"/>
                  </a:lnTo>
                  <a:lnTo>
                    <a:pt x="4610" y="222250"/>
                  </a:lnTo>
                  <a:lnTo>
                    <a:pt x="4597" y="223520"/>
                  </a:lnTo>
                  <a:lnTo>
                    <a:pt x="5016" y="223520"/>
                  </a:lnTo>
                  <a:lnTo>
                    <a:pt x="4914" y="224790"/>
                  </a:lnTo>
                  <a:lnTo>
                    <a:pt x="4775" y="224790"/>
                  </a:lnTo>
                  <a:lnTo>
                    <a:pt x="4343" y="226060"/>
                  </a:lnTo>
                  <a:lnTo>
                    <a:pt x="4368" y="224790"/>
                  </a:lnTo>
                  <a:lnTo>
                    <a:pt x="3860" y="227330"/>
                  </a:lnTo>
                  <a:lnTo>
                    <a:pt x="4889" y="226060"/>
                  </a:lnTo>
                  <a:lnTo>
                    <a:pt x="4432" y="228600"/>
                  </a:lnTo>
                  <a:lnTo>
                    <a:pt x="4864" y="227495"/>
                  </a:lnTo>
                  <a:lnTo>
                    <a:pt x="4838" y="229870"/>
                  </a:lnTo>
                  <a:lnTo>
                    <a:pt x="5003" y="228600"/>
                  </a:lnTo>
                  <a:lnTo>
                    <a:pt x="5257" y="227330"/>
                  </a:lnTo>
                  <a:lnTo>
                    <a:pt x="5588" y="226060"/>
                  </a:lnTo>
                  <a:lnTo>
                    <a:pt x="5118" y="226060"/>
                  </a:lnTo>
                  <a:lnTo>
                    <a:pt x="5651" y="224790"/>
                  </a:lnTo>
                  <a:lnTo>
                    <a:pt x="5499" y="224790"/>
                  </a:lnTo>
                  <a:lnTo>
                    <a:pt x="5842" y="223520"/>
                  </a:lnTo>
                  <a:close/>
                </a:path>
                <a:path w="114934" h="297179">
                  <a:moveTo>
                    <a:pt x="5854" y="222250"/>
                  </a:moveTo>
                  <a:lnTo>
                    <a:pt x="5588" y="222250"/>
                  </a:lnTo>
                  <a:lnTo>
                    <a:pt x="5448" y="223520"/>
                  </a:lnTo>
                  <a:lnTo>
                    <a:pt x="5854" y="222250"/>
                  </a:lnTo>
                  <a:close/>
                </a:path>
                <a:path w="114934" h="297179">
                  <a:moveTo>
                    <a:pt x="6502" y="220980"/>
                  </a:moveTo>
                  <a:lnTo>
                    <a:pt x="6299" y="219710"/>
                  </a:lnTo>
                  <a:lnTo>
                    <a:pt x="5854" y="220980"/>
                  </a:lnTo>
                  <a:lnTo>
                    <a:pt x="6159" y="222097"/>
                  </a:lnTo>
                  <a:lnTo>
                    <a:pt x="6210" y="222250"/>
                  </a:lnTo>
                  <a:lnTo>
                    <a:pt x="6388" y="222250"/>
                  </a:lnTo>
                  <a:lnTo>
                    <a:pt x="6032" y="220980"/>
                  </a:lnTo>
                  <a:lnTo>
                    <a:pt x="6502" y="220980"/>
                  </a:lnTo>
                  <a:close/>
                </a:path>
                <a:path w="114934" h="297179">
                  <a:moveTo>
                    <a:pt x="8572" y="201930"/>
                  </a:moveTo>
                  <a:lnTo>
                    <a:pt x="8280" y="201930"/>
                  </a:lnTo>
                  <a:lnTo>
                    <a:pt x="8356" y="200660"/>
                  </a:lnTo>
                  <a:lnTo>
                    <a:pt x="8064" y="201930"/>
                  </a:lnTo>
                  <a:lnTo>
                    <a:pt x="7988" y="203200"/>
                  </a:lnTo>
                  <a:lnTo>
                    <a:pt x="8242" y="204470"/>
                  </a:lnTo>
                  <a:lnTo>
                    <a:pt x="8509" y="203200"/>
                  </a:lnTo>
                  <a:lnTo>
                    <a:pt x="8572" y="201930"/>
                  </a:lnTo>
                  <a:close/>
                </a:path>
                <a:path w="114934" h="297179">
                  <a:moveTo>
                    <a:pt x="8737" y="205740"/>
                  </a:moveTo>
                  <a:lnTo>
                    <a:pt x="8343" y="204470"/>
                  </a:lnTo>
                  <a:lnTo>
                    <a:pt x="8242" y="205740"/>
                  </a:lnTo>
                  <a:lnTo>
                    <a:pt x="7683" y="204470"/>
                  </a:lnTo>
                  <a:lnTo>
                    <a:pt x="7620" y="209550"/>
                  </a:lnTo>
                  <a:lnTo>
                    <a:pt x="7874" y="208280"/>
                  </a:lnTo>
                  <a:lnTo>
                    <a:pt x="7823" y="207010"/>
                  </a:lnTo>
                  <a:lnTo>
                    <a:pt x="7937" y="208280"/>
                  </a:lnTo>
                  <a:lnTo>
                    <a:pt x="8216" y="207010"/>
                  </a:lnTo>
                  <a:lnTo>
                    <a:pt x="8572" y="207010"/>
                  </a:lnTo>
                  <a:lnTo>
                    <a:pt x="8737" y="205740"/>
                  </a:lnTo>
                  <a:close/>
                </a:path>
                <a:path w="114934" h="297179">
                  <a:moveTo>
                    <a:pt x="10007" y="194310"/>
                  </a:moveTo>
                  <a:lnTo>
                    <a:pt x="9994" y="193040"/>
                  </a:lnTo>
                  <a:lnTo>
                    <a:pt x="9791" y="194310"/>
                  </a:lnTo>
                  <a:lnTo>
                    <a:pt x="9652" y="193040"/>
                  </a:lnTo>
                  <a:lnTo>
                    <a:pt x="8597" y="196850"/>
                  </a:lnTo>
                  <a:lnTo>
                    <a:pt x="9499" y="196850"/>
                  </a:lnTo>
                  <a:lnTo>
                    <a:pt x="9791" y="195580"/>
                  </a:lnTo>
                  <a:lnTo>
                    <a:pt x="9512" y="195580"/>
                  </a:lnTo>
                  <a:lnTo>
                    <a:pt x="10007" y="194310"/>
                  </a:lnTo>
                  <a:close/>
                </a:path>
                <a:path w="114934" h="297179">
                  <a:moveTo>
                    <a:pt x="11137" y="193040"/>
                  </a:moveTo>
                  <a:lnTo>
                    <a:pt x="10591" y="193040"/>
                  </a:lnTo>
                  <a:lnTo>
                    <a:pt x="10782" y="194310"/>
                  </a:lnTo>
                  <a:lnTo>
                    <a:pt x="11137" y="193040"/>
                  </a:lnTo>
                  <a:close/>
                </a:path>
                <a:path w="114934" h="297179">
                  <a:moveTo>
                    <a:pt x="11379" y="187972"/>
                  </a:moveTo>
                  <a:lnTo>
                    <a:pt x="11201" y="186690"/>
                  </a:lnTo>
                  <a:lnTo>
                    <a:pt x="10515" y="187972"/>
                  </a:lnTo>
                  <a:lnTo>
                    <a:pt x="10426" y="189230"/>
                  </a:lnTo>
                  <a:lnTo>
                    <a:pt x="10337" y="190500"/>
                  </a:lnTo>
                  <a:lnTo>
                    <a:pt x="9944" y="191770"/>
                  </a:lnTo>
                  <a:lnTo>
                    <a:pt x="9867" y="193040"/>
                  </a:lnTo>
                  <a:lnTo>
                    <a:pt x="9994" y="193040"/>
                  </a:lnTo>
                  <a:lnTo>
                    <a:pt x="10337" y="193040"/>
                  </a:lnTo>
                  <a:lnTo>
                    <a:pt x="10134" y="191770"/>
                  </a:lnTo>
                  <a:lnTo>
                    <a:pt x="10375" y="191770"/>
                  </a:lnTo>
                  <a:lnTo>
                    <a:pt x="10337" y="193040"/>
                  </a:lnTo>
                  <a:lnTo>
                    <a:pt x="10528" y="193040"/>
                  </a:lnTo>
                  <a:lnTo>
                    <a:pt x="10604" y="191770"/>
                  </a:lnTo>
                  <a:lnTo>
                    <a:pt x="11049" y="190500"/>
                  </a:lnTo>
                  <a:lnTo>
                    <a:pt x="11074" y="189230"/>
                  </a:lnTo>
                  <a:lnTo>
                    <a:pt x="11099" y="187972"/>
                  </a:lnTo>
                  <a:lnTo>
                    <a:pt x="11379" y="187972"/>
                  </a:lnTo>
                  <a:close/>
                </a:path>
                <a:path w="114934" h="297179">
                  <a:moveTo>
                    <a:pt x="13081" y="177800"/>
                  </a:moveTo>
                  <a:lnTo>
                    <a:pt x="12700" y="176530"/>
                  </a:lnTo>
                  <a:lnTo>
                    <a:pt x="12573" y="177800"/>
                  </a:lnTo>
                  <a:lnTo>
                    <a:pt x="13081" y="177800"/>
                  </a:lnTo>
                  <a:close/>
                </a:path>
                <a:path w="114934" h="297179">
                  <a:moveTo>
                    <a:pt x="14109" y="171450"/>
                  </a:moveTo>
                  <a:lnTo>
                    <a:pt x="13868" y="171450"/>
                  </a:lnTo>
                  <a:lnTo>
                    <a:pt x="13804" y="172720"/>
                  </a:lnTo>
                  <a:lnTo>
                    <a:pt x="13690" y="173736"/>
                  </a:lnTo>
                  <a:lnTo>
                    <a:pt x="13652" y="172720"/>
                  </a:lnTo>
                  <a:lnTo>
                    <a:pt x="13423" y="172720"/>
                  </a:lnTo>
                  <a:lnTo>
                    <a:pt x="13271" y="173990"/>
                  </a:lnTo>
                  <a:lnTo>
                    <a:pt x="12814" y="175260"/>
                  </a:lnTo>
                  <a:lnTo>
                    <a:pt x="12649" y="176530"/>
                  </a:lnTo>
                  <a:lnTo>
                    <a:pt x="12966" y="176530"/>
                  </a:lnTo>
                  <a:lnTo>
                    <a:pt x="13182" y="175260"/>
                  </a:lnTo>
                  <a:lnTo>
                    <a:pt x="13347" y="176530"/>
                  </a:lnTo>
                  <a:lnTo>
                    <a:pt x="13335" y="175260"/>
                  </a:lnTo>
                  <a:lnTo>
                    <a:pt x="13525" y="175260"/>
                  </a:lnTo>
                  <a:lnTo>
                    <a:pt x="13487" y="176530"/>
                  </a:lnTo>
                  <a:lnTo>
                    <a:pt x="13868" y="176530"/>
                  </a:lnTo>
                  <a:lnTo>
                    <a:pt x="13792" y="175260"/>
                  </a:lnTo>
                  <a:lnTo>
                    <a:pt x="13703" y="173990"/>
                  </a:lnTo>
                  <a:lnTo>
                    <a:pt x="14109" y="171450"/>
                  </a:lnTo>
                  <a:close/>
                </a:path>
                <a:path w="114934" h="297179">
                  <a:moveTo>
                    <a:pt x="14897" y="166370"/>
                  </a:moveTo>
                  <a:lnTo>
                    <a:pt x="14389" y="167640"/>
                  </a:lnTo>
                  <a:lnTo>
                    <a:pt x="14046" y="168910"/>
                  </a:lnTo>
                  <a:lnTo>
                    <a:pt x="14325" y="168910"/>
                  </a:lnTo>
                  <a:lnTo>
                    <a:pt x="14897" y="166370"/>
                  </a:lnTo>
                  <a:close/>
                </a:path>
                <a:path w="114934" h="297179">
                  <a:moveTo>
                    <a:pt x="15189" y="165100"/>
                  </a:moveTo>
                  <a:lnTo>
                    <a:pt x="14808" y="165100"/>
                  </a:lnTo>
                  <a:lnTo>
                    <a:pt x="15049" y="165531"/>
                  </a:lnTo>
                  <a:lnTo>
                    <a:pt x="15189" y="165100"/>
                  </a:lnTo>
                  <a:close/>
                </a:path>
                <a:path w="114934" h="297179">
                  <a:moveTo>
                    <a:pt x="15252" y="168910"/>
                  </a:moveTo>
                  <a:lnTo>
                    <a:pt x="14465" y="168910"/>
                  </a:lnTo>
                  <a:lnTo>
                    <a:pt x="14490" y="169913"/>
                  </a:lnTo>
                  <a:lnTo>
                    <a:pt x="14135" y="168910"/>
                  </a:lnTo>
                  <a:lnTo>
                    <a:pt x="13919" y="170180"/>
                  </a:lnTo>
                  <a:lnTo>
                    <a:pt x="14122" y="170180"/>
                  </a:lnTo>
                  <a:lnTo>
                    <a:pt x="14198" y="170815"/>
                  </a:lnTo>
                  <a:lnTo>
                    <a:pt x="14046" y="171450"/>
                  </a:lnTo>
                  <a:lnTo>
                    <a:pt x="14160" y="171183"/>
                  </a:lnTo>
                  <a:lnTo>
                    <a:pt x="14211" y="170916"/>
                  </a:lnTo>
                  <a:lnTo>
                    <a:pt x="14592" y="170180"/>
                  </a:lnTo>
                  <a:lnTo>
                    <a:pt x="15252" y="168910"/>
                  </a:lnTo>
                  <a:close/>
                </a:path>
                <a:path w="114934" h="297179">
                  <a:moveTo>
                    <a:pt x="15608" y="256540"/>
                  </a:moveTo>
                  <a:lnTo>
                    <a:pt x="5410" y="256540"/>
                  </a:lnTo>
                  <a:lnTo>
                    <a:pt x="5410" y="267970"/>
                  </a:lnTo>
                  <a:lnTo>
                    <a:pt x="5194" y="269240"/>
                  </a:lnTo>
                  <a:lnTo>
                    <a:pt x="4940" y="267970"/>
                  </a:lnTo>
                  <a:lnTo>
                    <a:pt x="5410" y="267970"/>
                  </a:lnTo>
                  <a:lnTo>
                    <a:pt x="5410" y="256540"/>
                  </a:lnTo>
                  <a:lnTo>
                    <a:pt x="4356" y="256540"/>
                  </a:lnTo>
                  <a:lnTo>
                    <a:pt x="4356" y="260350"/>
                  </a:lnTo>
                  <a:lnTo>
                    <a:pt x="4216" y="261620"/>
                  </a:lnTo>
                  <a:lnTo>
                    <a:pt x="4038" y="262890"/>
                  </a:lnTo>
                  <a:lnTo>
                    <a:pt x="4152" y="261620"/>
                  </a:lnTo>
                  <a:lnTo>
                    <a:pt x="3911" y="260350"/>
                  </a:lnTo>
                  <a:lnTo>
                    <a:pt x="4089" y="260350"/>
                  </a:lnTo>
                  <a:lnTo>
                    <a:pt x="3949" y="259080"/>
                  </a:lnTo>
                  <a:lnTo>
                    <a:pt x="3581" y="259080"/>
                  </a:lnTo>
                  <a:lnTo>
                    <a:pt x="4051" y="257810"/>
                  </a:lnTo>
                  <a:lnTo>
                    <a:pt x="4203" y="257810"/>
                  </a:lnTo>
                  <a:lnTo>
                    <a:pt x="4241" y="258254"/>
                  </a:lnTo>
                  <a:lnTo>
                    <a:pt x="4254" y="258457"/>
                  </a:lnTo>
                  <a:lnTo>
                    <a:pt x="4318" y="259080"/>
                  </a:lnTo>
                  <a:lnTo>
                    <a:pt x="4356" y="260350"/>
                  </a:lnTo>
                  <a:lnTo>
                    <a:pt x="4356" y="256540"/>
                  </a:lnTo>
                  <a:lnTo>
                    <a:pt x="2743" y="256540"/>
                  </a:lnTo>
                  <a:lnTo>
                    <a:pt x="2438" y="256540"/>
                  </a:lnTo>
                  <a:lnTo>
                    <a:pt x="2298" y="256540"/>
                  </a:lnTo>
                  <a:lnTo>
                    <a:pt x="2133" y="257810"/>
                  </a:lnTo>
                  <a:lnTo>
                    <a:pt x="2413" y="256616"/>
                  </a:lnTo>
                  <a:lnTo>
                    <a:pt x="2362" y="257810"/>
                  </a:lnTo>
                  <a:lnTo>
                    <a:pt x="1333" y="259080"/>
                  </a:lnTo>
                  <a:lnTo>
                    <a:pt x="1600" y="260350"/>
                  </a:lnTo>
                  <a:lnTo>
                    <a:pt x="1790" y="260350"/>
                  </a:lnTo>
                  <a:lnTo>
                    <a:pt x="1879" y="262890"/>
                  </a:lnTo>
                  <a:lnTo>
                    <a:pt x="2044" y="262890"/>
                  </a:lnTo>
                  <a:lnTo>
                    <a:pt x="1676" y="264160"/>
                  </a:lnTo>
                  <a:lnTo>
                    <a:pt x="1714" y="265430"/>
                  </a:lnTo>
                  <a:lnTo>
                    <a:pt x="1409" y="266700"/>
                  </a:lnTo>
                  <a:lnTo>
                    <a:pt x="1295" y="267970"/>
                  </a:lnTo>
                  <a:lnTo>
                    <a:pt x="1130" y="269240"/>
                  </a:lnTo>
                  <a:lnTo>
                    <a:pt x="850" y="269240"/>
                  </a:lnTo>
                  <a:lnTo>
                    <a:pt x="774" y="270510"/>
                  </a:lnTo>
                  <a:lnTo>
                    <a:pt x="1346" y="270510"/>
                  </a:lnTo>
                  <a:lnTo>
                    <a:pt x="1257" y="274320"/>
                  </a:lnTo>
                  <a:lnTo>
                    <a:pt x="1574" y="274320"/>
                  </a:lnTo>
                  <a:lnTo>
                    <a:pt x="2705" y="274320"/>
                  </a:lnTo>
                  <a:lnTo>
                    <a:pt x="2794" y="273050"/>
                  </a:lnTo>
                  <a:lnTo>
                    <a:pt x="2997" y="274320"/>
                  </a:lnTo>
                  <a:lnTo>
                    <a:pt x="3098" y="273050"/>
                  </a:lnTo>
                  <a:lnTo>
                    <a:pt x="3302" y="273050"/>
                  </a:lnTo>
                  <a:lnTo>
                    <a:pt x="3302" y="273189"/>
                  </a:lnTo>
                  <a:lnTo>
                    <a:pt x="3898" y="276860"/>
                  </a:lnTo>
                  <a:lnTo>
                    <a:pt x="3251" y="280670"/>
                  </a:lnTo>
                  <a:lnTo>
                    <a:pt x="3187" y="281038"/>
                  </a:lnTo>
                  <a:lnTo>
                    <a:pt x="3073" y="281660"/>
                  </a:lnTo>
                  <a:lnTo>
                    <a:pt x="3035" y="281940"/>
                  </a:lnTo>
                  <a:lnTo>
                    <a:pt x="5207" y="281940"/>
                  </a:lnTo>
                  <a:lnTo>
                    <a:pt x="5562" y="281038"/>
                  </a:lnTo>
                  <a:lnTo>
                    <a:pt x="7404" y="274320"/>
                  </a:lnTo>
                  <a:lnTo>
                    <a:pt x="8318" y="267970"/>
                  </a:lnTo>
                  <a:lnTo>
                    <a:pt x="8496" y="266700"/>
                  </a:lnTo>
                  <a:lnTo>
                    <a:pt x="8686" y="265430"/>
                  </a:lnTo>
                  <a:lnTo>
                    <a:pt x="7264" y="262890"/>
                  </a:lnTo>
                  <a:lnTo>
                    <a:pt x="10236" y="261620"/>
                  </a:lnTo>
                  <a:lnTo>
                    <a:pt x="10248" y="260350"/>
                  </a:lnTo>
                  <a:lnTo>
                    <a:pt x="10617" y="260350"/>
                  </a:lnTo>
                  <a:lnTo>
                    <a:pt x="11595" y="259080"/>
                  </a:lnTo>
                  <a:lnTo>
                    <a:pt x="12090" y="259080"/>
                  </a:lnTo>
                  <a:lnTo>
                    <a:pt x="12166" y="260350"/>
                  </a:lnTo>
                  <a:lnTo>
                    <a:pt x="12242" y="261620"/>
                  </a:lnTo>
                  <a:lnTo>
                    <a:pt x="10236" y="261620"/>
                  </a:lnTo>
                  <a:lnTo>
                    <a:pt x="10871" y="264160"/>
                  </a:lnTo>
                  <a:lnTo>
                    <a:pt x="15506" y="257810"/>
                  </a:lnTo>
                  <a:lnTo>
                    <a:pt x="15608" y="256540"/>
                  </a:lnTo>
                  <a:close/>
                </a:path>
                <a:path w="114934" h="297179">
                  <a:moveTo>
                    <a:pt x="15684" y="165100"/>
                  </a:moveTo>
                  <a:lnTo>
                    <a:pt x="15379" y="163830"/>
                  </a:lnTo>
                  <a:lnTo>
                    <a:pt x="15354" y="165531"/>
                  </a:lnTo>
                  <a:lnTo>
                    <a:pt x="15481" y="166255"/>
                  </a:lnTo>
                  <a:lnTo>
                    <a:pt x="15049" y="165531"/>
                  </a:lnTo>
                  <a:lnTo>
                    <a:pt x="14782" y="166370"/>
                  </a:lnTo>
                  <a:lnTo>
                    <a:pt x="15506" y="166370"/>
                  </a:lnTo>
                  <a:lnTo>
                    <a:pt x="15621" y="165531"/>
                  </a:lnTo>
                  <a:lnTo>
                    <a:pt x="15684" y="165100"/>
                  </a:lnTo>
                  <a:close/>
                </a:path>
                <a:path w="114934" h="297179">
                  <a:moveTo>
                    <a:pt x="16040" y="162560"/>
                  </a:moveTo>
                  <a:lnTo>
                    <a:pt x="15875" y="161290"/>
                  </a:lnTo>
                  <a:lnTo>
                    <a:pt x="15798" y="162560"/>
                  </a:lnTo>
                  <a:lnTo>
                    <a:pt x="16040" y="162560"/>
                  </a:lnTo>
                  <a:close/>
                </a:path>
                <a:path w="114934" h="297179">
                  <a:moveTo>
                    <a:pt x="16383" y="161290"/>
                  </a:moveTo>
                  <a:lnTo>
                    <a:pt x="16141" y="161290"/>
                  </a:lnTo>
                  <a:lnTo>
                    <a:pt x="16040" y="162560"/>
                  </a:lnTo>
                  <a:lnTo>
                    <a:pt x="16383" y="161290"/>
                  </a:lnTo>
                  <a:close/>
                </a:path>
                <a:path w="114934" h="297179">
                  <a:moveTo>
                    <a:pt x="16637" y="160020"/>
                  </a:moveTo>
                  <a:lnTo>
                    <a:pt x="16433" y="160020"/>
                  </a:lnTo>
                  <a:lnTo>
                    <a:pt x="16522" y="160578"/>
                  </a:lnTo>
                  <a:lnTo>
                    <a:pt x="16637" y="160020"/>
                  </a:lnTo>
                  <a:close/>
                </a:path>
                <a:path w="114934" h="297179">
                  <a:moveTo>
                    <a:pt x="17030" y="248920"/>
                  </a:moveTo>
                  <a:lnTo>
                    <a:pt x="4051" y="248920"/>
                  </a:lnTo>
                  <a:lnTo>
                    <a:pt x="3429" y="248920"/>
                  </a:lnTo>
                  <a:lnTo>
                    <a:pt x="2895" y="248920"/>
                  </a:lnTo>
                  <a:lnTo>
                    <a:pt x="3098" y="250190"/>
                  </a:lnTo>
                  <a:lnTo>
                    <a:pt x="2870" y="251460"/>
                  </a:lnTo>
                  <a:lnTo>
                    <a:pt x="2578" y="251460"/>
                  </a:lnTo>
                  <a:lnTo>
                    <a:pt x="2311" y="252730"/>
                  </a:lnTo>
                  <a:lnTo>
                    <a:pt x="2235" y="254000"/>
                  </a:lnTo>
                  <a:lnTo>
                    <a:pt x="2400" y="255270"/>
                  </a:lnTo>
                  <a:lnTo>
                    <a:pt x="2413" y="254000"/>
                  </a:lnTo>
                  <a:lnTo>
                    <a:pt x="2654" y="255270"/>
                  </a:lnTo>
                  <a:lnTo>
                    <a:pt x="2819" y="254000"/>
                  </a:lnTo>
                  <a:lnTo>
                    <a:pt x="2781" y="255270"/>
                  </a:lnTo>
                  <a:lnTo>
                    <a:pt x="15722" y="255270"/>
                  </a:lnTo>
                  <a:lnTo>
                    <a:pt x="15824" y="254000"/>
                  </a:lnTo>
                  <a:lnTo>
                    <a:pt x="15938" y="252730"/>
                  </a:lnTo>
                  <a:lnTo>
                    <a:pt x="16052" y="251460"/>
                  </a:lnTo>
                  <a:lnTo>
                    <a:pt x="17030" y="248920"/>
                  </a:lnTo>
                  <a:close/>
                </a:path>
                <a:path w="114934" h="297179">
                  <a:moveTo>
                    <a:pt x="17399" y="157480"/>
                  </a:moveTo>
                  <a:lnTo>
                    <a:pt x="16395" y="158750"/>
                  </a:lnTo>
                  <a:lnTo>
                    <a:pt x="16040" y="158750"/>
                  </a:lnTo>
                  <a:lnTo>
                    <a:pt x="16040" y="160020"/>
                  </a:lnTo>
                  <a:lnTo>
                    <a:pt x="16433" y="160020"/>
                  </a:lnTo>
                  <a:lnTo>
                    <a:pt x="16852" y="158750"/>
                  </a:lnTo>
                  <a:lnTo>
                    <a:pt x="16764" y="160020"/>
                  </a:lnTo>
                  <a:lnTo>
                    <a:pt x="17399" y="157480"/>
                  </a:lnTo>
                  <a:close/>
                </a:path>
                <a:path w="114934" h="297179">
                  <a:moveTo>
                    <a:pt x="20548" y="134620"/>
                  </a:moveTo>
                  <a:lnTo>
                    <a:pt x="20167" y="134620"/>
                  </a:lnTo>
                  <a:lnTo>
                    <a:pt x="20002" y="135890"/>
                  </a:lnTo>
                  <a:lnTo>
                    <a:pt x="19900" y="137160"/>
                  </a:lnTo>
                  <a:lnTo>
                    <a:pt x="20167" y="135890"/>
                  </a:lnTo>
                  <a:lnTo>
                    <a:pt x="20167" y="138430"/>
                  </a:lnTo>
                  <a:lnTo>
                    <a:pt x="19951" y="138430"/>
                  </a:lnTo>
                  <a:lnTo>
                    <a:pt x="19977" y="139725"/>
                  </a:lnTo>
                  <a:lnTo>
                    <a:pt x="20002" y="140970"/>
                  </a:lnTo>
                  <a:lnTo>
                    <a:pt x="20320" y="138430"/>
                  </a:lnTo>
                  <a:lnTo>
                    <a:pt x="20523" y="137160"/>
                  </a:lnTo>
                  <a:lnTo>
                    <a:pt x="20548" y="135890"/>
                  </a:lnTo>
                  <a:lnTo>
                    <a:pt x="20548" y="134620"/>
                  </a:lnTo>
                  <a:close/>
                </a:path>
                <a:path w="114934" h="297179">
                  <a:moveTo>
                    <a:pt x="20942" y="133350"/>
                  </a:moveTo>
                  <a:lnTo>
                    <a:pt x="20815" y="133350"/>
                  </a:lnTo>
                  <a:lnTo>
                    <a:pt x="20637" y="134239"/>
                  </a:lnTo>
                  <a:lnTo>
                    <a:pt x="20574" y="134620"/>
                  </a:lnTo>
                  <a:lnTo>
                    <a:pt x="20751" y="134620"/>
                  </a:lnTo>
                  <a:lnTo>
                    <a:pt x="20942" y="133350"/>
                  </a:lnTo>
                  <a:close/>
                </a:path>
                <a:path w="114934" h="297179">
                  <a:moveTo>
                    <a:pt x="21209" y="132892"/>
                  </a:moveTo>
                  <a:lnTo>
                    <a:pt x="20942" y="133350"/>
                  </a:lnTo>
                  <a:lnTo>
                    <a:pt x="21120" y="133350"/>
                  </a:lnTo>
                  <a:lnTo>
                    <a:pt x="21209" y="132892"/>
                  </a:lnTo>
                  <a:close/>
                </a:path>
                <a:path w="114934" h="297179">
                  <a:moveTo>
                    <a:pt x="21640" y="135890"/>
                  </a:moveTo>
                  <a:lnTo>
                    <a:pt x="21412" y="135890"/>
                  </a:lnTo>
                  <a:lnTo>
                    <a:pt x="21361" y="137160"/>
                  </a:lnTo>
                  <a:lnTo>
                    <a:pt x="21640" y="135890"/>
                  </a:lnTo>
                  <a:close/>
                </a:path>
                <a:path w="114934" h="297179">
                  <a:moveTo>
                    <a:pt x="23507" y="223520"/>
                  </a:moveTo>
                  <a:lnTo>
                    <a:pt x="6705" y="223520"/>
                  </a:lnTo>
                  <a:lnTo>
                    <a:pt x="5981" y="223520"/>
                  </a:lnTo>
                  <a:lnTo>
                    <a:pt x="6680" y="224790"/>
                  </a:lnTo>
                  <a:lnTo>
                    <a:pt x="6210" y="227330"/>
                  </a:lnTo>
                  <a:lnTo>
                    <a:pt x="5981" y="227330"/>
                  </a:lnTo>
                  <a:lnTo>
                    <a:pt x="5727" y="228384"/>
                  </a:lnTo>
                  <a:lnTo>
                    <a:pt x="5676" y="227330"/>
                  </a:lnTo>
                  <a:lnTo>
                    <a:pt x="5473" y="228600"/>
                  </a:lnTo>
                  <a:lnTo>
                    <a:pt x="5676" y="228600"/>
                  </a:lnTo>
                  <a:lnTo>
                    <a:pt x="5740" y="229870"/>
                  </a:lnTo>
                  <a:lnTo>
                    <a:pt x="5511" y="229870"/>
                  </a:lnTo>
                  <a:lnTo>
                    <a:pt x="5524" y="231140"/>
                  </a:lnTo>
                  <a:lnTo>
                    <a:pt x="5308" y="232410"/>
                  </a:lnTo>
                  <a:lnTo>
                    <a:pt x="5359" y="233680"/>
                  </a:lnTo>
                  <a:lnTo>
                    <a:pt x="5067" y="234950"/>
                  </a:lnTo>
                  <a:lnTo>
                    <a:pt x="4889" y="234950"/>
                  </a:lnTo>
                  <a:lnTo>
                    <a:pt x="4940" y="236220"/>
                  </a:lnTo>
                  <a:lnTo>
                    <a:pt x="5092" y="234950"/>
                  </a:lnTo>
                  <a:lnTo>
                    <a:pt x="5232" y="234950"/>
                  </a:lnTo>
                  <a:lnTo>
                    <a:pt x="5321" y="236220"/>
                  </a:lnTo>
                  <a:lnTo>
                    <a:pt x="5016" y="237490"/>
                  </a:lnTo>
                  <a:lnTo>
                    <a:pt x="4826" y="236220"/>
                  </a:lnTo>
                  <a:lnTo>
                    <a:pt x="4533" y="238760"/>
                  </a:lnTo>
                  <a:lnTo>
                    <a:pt x="4419" y="237490"/>
                  </a:lnTo>
                  <a:lnTo>
                    <a:pt x="4114" y="240030"/>
                  </a:lnTo>
                  <a:lnTo>
                    <a:pt x="4432" y="240030"/>
                  </a:lnTo>
                  <a:lnTo>
                    <a:pt x="4546" y="242570"/>
                  </a:lnTo>
                  <a:lnTo>
                    <a:pt x="4343" y="243840"/>
                  </a:lnTo>
                  <a:lnTo>
                    <a:pt x="3873" y="246380"/>
                  </a:lnTo>
                  <a:lnTo>
                    <a:pt x="3911" y="246722"/>
                  </a:lnTo>
                  <a:lnTo>
                    <a:pt x="4025" y="247650"/>
                  </a:lnTo>
                  <a:lnTo>
                    <a:pt x="17526" y="247650"/>
                  </a:lnTo>
                  <a:lnTo>
                    <a:pt x="19011" y="243840"/>
                  </a:lnTo>
                  <a:lnTo>
                    <a:pt x="19354" y="240030"/>
                  </a:lnTo>
                  <a:lnTo>
                    <a:pt x="19685" y="238760"/>
                  </a:lnTo>
                  <a:lnTo>
                    <a:pt x="20027" y="237490"/>
                  </a:lnTo>
                  <a:lnTo>
                    <a:pt x="22047" y="229870"/>
                  </a:lnTo>
                  <a:lnTo>
                    <a:pt x="23507" y="223520"/>
                  </a:lnTo>
                  <a:close/>
                </a:path>
                <a:path w="114934" h="297179">
                  <a:moveTo>
                    <a:pt x="24638" y="118110"/>
                  </a:moveTo>
                  <a:lnTo>
                    <a:pt x="24536" y="116840"/>
                  </a:lnTo>
                  <a:lnTo>
                    <a:pt x="24371" y="116840"/>
                  </a:lnTo>
                  <a:lnTo>
                    <a:pt x="24320" y="118110"/>
                  </a:lnTo>
                  <a:lnTo>
                    <a:pt x="24638" y="118110"/>
                  </a:lnTo>
                  <a:close/>
                </a:path>
                <a:path w="114934" h="297179">
                  <a:moveTo>
                    <a:pt x="51142" y="165392"/>
                  </a:moveTo>
                  <a:lnTo>
                    <a:pt x="50952" y="165392"/>
                  </a:lnTo>
                  <a:lnTo>
                    <a:pt x="51142" y="165392"/>
                  </a:lnTo>
                  <a:close/>
                </a:path>
                <a:path w="114934" h="297179">
                  <a:moveTo>
                    <a:pt x="65265" y="157594"/>
                  </a:moveTo>
                  <a:lnTo>
                    <a:pt x="64922" y="157594"/>
                  </a:lnTo>
                  <a:lnTo>
                    <a:pt x="64630" y="157645"/>
                  </a:lnTo>
                  <a:lnTo>
                    <a:pt x="64541" y="157835"/>
                  </a:lnTo>
                  <a:lnTo>
                    <a:pt x="64325" y="158000"/>
                  </a:lnTo>
                  <a:lnTo>
                    <a:pt x="64566" y="157835"/>
                  </a:lnTo>
                  <a:lnTo>
                    <a:pt x="64871" y="157683"/>
                  </a:lnTo>
                  <a:lnTo>
                    <a:pt x="65265" y="157594"/>
                  </a:lnTo>
                  <a:close/>
                </a:path>
                <a:path w="114934" h="297179">
                  <a:moveTo>
                    <a:pt x="65874" y="157835"/>
                  </a:moveTo>
                  <a:lnTo>
                    <a:pt x="65659" y="157975"/>
                  </a:lnTo>
                  <a:lnTo>
                    <a:pt x="65849" y="157899"/>
                  </a:lnTo>
                  <a:close/>
                </a:path>
                <a:path w="114934" h="297179">
                  <a:moveTo>
                    <a:pt x="73787" y="156070"/>
                  </a:moveTo>
                  <a:lnTo>
                    <a:pt x="73571" y="156235"/>
                  </a:lnTo>
                  <a:lnTo>
                    <a:pt x="73710" y="156146"/>
                  </a:lnTo>
                  <a:close/>
                </a:path>
                <a:path w="114934" h="297179">
                  <a:moveTo>
                    <a:pt x="77762" y="152679"/>
                  </a:moveTo>
                  <a:lnTo>
                    <a:pt x="77279" y="152869"/>
                  </a:lnTo>
                  <a:lnTo>
                    <a:pt x="77228" y="153022"/>
                  </a:lnTo>
                  <a:lnTo>
                    <a:pt x="77762" y="152679"/>
                  </a:lnTo>
                  <a:close/>
                </a:path>
                <a:path w="114934" h="297179">
                  <a:moveTo>
                    <a:pt x="80518" y="149872"/>
                  </a:moveTo>
                  <a:lnTo>
                    <a:pt x="80225" y="150228"/>
                  </a:lnTo>
                  <a:lnTo>
                    <a:pt x="80098" y="150406"/>
                  </a:lnTo>
                  <a:lnTo>
                    <a:pt x="80403" y="150050"/>
                  </a:lnTo>
                  <a:lnTo>
                    <a:pt x="80518" y="149872"/>
                  </a:lnTo>
                  <a:close/>
                </a:path>
                <a:path w="114934" h="297179">
                  <a:moveTo>
                    <a:pt x="82359" y="143700"/>
                  </a:moveTo>
                  <a:lnTo>
                    <a:pt x="82270" y="143891"/>
                  </a:lnTo>
                  <a:lnTo>
                    <a:pt x="82359" y="143764"/>
                  </a:lnTo>
                  <a:close/>
                </a:path>
                <a:path w="114934" h="297179">
                  <a:moveTo>
                    <a:pt x="82473" y="142455"/>
                  </a:moveTo>
                  <a:lnTo>
                    <a:pt x="82372" y="142621"/>
                  </a:lnTo>
                  <a:lnTo>
                    <a:pt x="82473" y="142455"/>
                  </a:lnTo>
                  <a:close/>
                </a:path>
                <a:path w="114934" h="297179">
                  <a:moveTo>
                    <a:pt x="82600" y="143319"/>
                  </a:moveTo>
                  <a:lnTo>
                    <a:pt x="81902" y="143319"/>
                  </a:lnTo>
                  <a:lnTo>
                    <a:pt x="81622" y="143700"/>
                  </a:lnTo>
                  <a:lnTo>
                    <a:pt x="82600" y="143319"/>
                  </a:lnTo>
                  <a:close/>
                </a:path>
                <a:path w="114934" h="297179">
                  <a:moveTo>
                    <a:pt x="82804" y="142836"/>
                  </a:moveTo>
                  <a:lnTo>
                    <a:pt x="82626" y="142443"/>
                  </a:lnTo>
                  <a:lnTo>
                    <a:pt x="82372" y="142836"/>
                  </a:lnTo>
                  <a:lnTo>
                    <a:pt x="82765" y="142963"/>
                  </a:lnTo>
                  <a:lnTo>
                    <a:pt x="82804" y="142836"/>
                  </a:lnTo>
                  <a:close/>
                </a:path>
                <a:path w="114934" h="297179">
                  <a:moveTo>
                    <a:pt x="82842" y="142836"/>
                  </a:moveTo>
                  <a:lnTo>
                    <a:pt x="82600" y="143319"/>
                  </a:lnTo>
                  <a:lnTo>
                    <a:pt x="82829" y="142963"/>
                  </a:lnTo>
                  <a:lnTo>
                    <a:pt x="82842" y="142836"/>
                  </a:lnTo>
                  <a:close/>
                </a:path>
                <a:path w="114934" h="297179">
                  <a:moveTo>
                    <a:pt x="83705" y="141528"/>
                  </a:moveTo>
                  <a:close/>
                </a:path>
                <a:path w="114934" h="297179">
                  <a:moveTo>
                    <a:pt x="84137" y="147320"/>
                  </a:moveTo>
                  <a:lnTo>
                    <a:pt x="83985" y="147320"/>
                  </a:lnTo>
                  <a:lnTo>
                    <a:pt x="83566" y="148018"/>
                  </a:lnTo>
                  <a:lnTo>
                    <a:pt x="84137" y="147320"/>
                  </a:lnTo>
                  <a:close/>
                </a:path>
                <a:path w="114934" h="297179">
                  <a:moveTo>
                    <a:pt x="85255" y="144780"/>
                  </a:moveTo>
                  <a:lnTo>
                    <a:pt x="85064" y="144780"/>
                  </a:lnTo>
                  <a:lnTo>
                    <a:pt x="84696" y="145440"/>
                  </a:lnTo>
                  <a:lnTo>
                    <a:pt x="85255" y="144780"/>
                  </a:lnTo>
                  <a:close/>
                </a:path>
                <a:path w="114934" h="297179">
                  <a:moveTo>
                    <a:pt x="85648" y="146050"/>
                  </a:moveTo>
                  <a:lnTo>
                    <a:pt x="85471" y="146050"/>
                  </a:lnTo>
                  <a:lnTo>
                    <a:pt x="85623" y="144780"/>
                  </a:lnTo>
                  <a:lnTo>
                    <a:pt x="85293" y="145961"/>
                  </a:lnTo>
                  <a:lnTo>
                    <a:pt x="85293" y="144780"/>
                  </a:lnTo>
                  <a:lnTo>
                    <a:pt x="85013" y="146050"/>
                  </a:lnTo>
                  <a:lnTo>
                    <a:pt x="84607" y="147320"/>
                  </a:lnTo>
                  <a:lnTo>
                    <a:pt x="84975" y="147320"/>
                  </a:lnTo>
                  <a:lnTo>
                    <a:pt x="85648" y="146050"/>
                  </a:lnTo>
                  <a:close/>
                </a:path>
                <a:path w="114934" h="297179">
                  <a:moveTo>
                    <a:pt x="85826" y="140970"/>
                  </a:moveTo>
                  <a:lnTo>
                    <a:pt x="85585" y="140970"/>
                  </a:lnTo>
                  <a:lnTo>
                    <a:pt x="85585" y="141363"/>
                  </a:lnTo>
                  <a:lnTo>
                    <a:pt x="85826" y="140970"/>
                  </a:lnTo>
                  <a:close/>
                </a:path>
                <a:path w="114934" h="297179">
                  <a:moveTo>
                    <a:pt x="86499" y="144780"/>
                  </a:moveTo>
                  <a:lnTo>
                    <a:pt x="85648" y="146050"/>
                  </a:lnTo>
                  <a:lnTo>
                    <a:pt x="85953" y="146050"/>
                  </a:lnTo>
                  <a:lnTo>
                    <a:pt x="86499" y="144780"/>
                  </a:lnTo>
                  <a:close/>
                </a:path>
                <a:path w="114934" h="297179">
                  <a:moveTo>
                    <a:pt x="88976" y="141008"/>
                  </a:moveTo>
                  <a:lnTo>
                    <a:pt x="88836" y="141249"/>
                  </a:lnTo>
                  <a:lnTo>
                    <a:pt x="88658" y="141351"/>
                  </a:lnTo>
                  <a:lnTo>
                    <a:pt x="87972" y="141744"/>
                  </a:lnTo>
                  <a:lnTo>
                    <a:pt x="88544" y="141744"/>
                  </a:lnTo>
                  <a:lnTo>
                    <a:pt x="88646" y="141414"/>
                  </a:lnTo>
                  <a:lnTo>
                    <a:pt x="88963" y="141249"/>
                  </a:lnTo>
                  <a:lnTo>
                    <a:pt x="88976" y="141008"/>
                  </a:lnTo>
                  <a:close/>
                </a:path>
                <a:path w="114934" h="297179">
                  <a:moveTo>
                    <a:pt x="89090" y="141033"/>
                  </a:moveTo>
                  <a:lnTo>
                    <a:pt x="88874" y="141503"/>
                  </a:lnTo>
                  <a:lnTo>
                    <a:pt x="88988" y="141338"/>
                  </a:lnTo>
                  <a:lnTo>
                    <a:pt x="89052" y="141185"/>
                  </a:lnTo>
                  <a:lnTo>
                    <a:pt x="89090" y="141033"/>
                  </a:lnTo>
                  <a:close/>
                </a:path>
                <a:path w="114934" h="297179">
                  <a:moveTo>
                    <a:pt x="89128" y="140957"/>
                  </a:moveTo>
                  <a:close/>
                </a:path>
                <a:path w="114934" h="297179">
                  <a:moveTo>
                    <a:pt x="89611" y="140665"/>
                  </a:moveTo>
                  <a:lnTo>
                    <a:pt x="89471" y="140855"/>
                  </a:lnTo>
                  <a:lnTo>
                    <a:pt x="89611" y="140665"/>
                  </a:lnTo>
                  <a:close/>
                </a:path>
                <a:path w="114934" h="297179">
                  <a:moveTo>
                    <a:pt x="90220" y="138163"/>
                  </a:moveTo>
                  <a:lnTo>
                    <a:pt x="90004" y="138328"/>
                  </a:lnTo>
                  <a:lnTo>
                    <a:pt x="89966" y="138785"/>
                  </a:lnTo>
                  <a:lnTo>
                    <a:pt x="90157" y="138328"/>
                  </a:lnTo>
                  <a:lnTo>
                    <a:pt x="90220" y="138163"/>
                  </a:lnTo>
                  <a:close/>
                </a:path>
                <a:path w="114934" h="297179">
                  <a:moveTo>
                    <a:pt x="90982" y="138696"/>
                  </a:moveTo>
                  <a:lnTo>
                    <a:pt x="90398" y="139369"/>
                  </a:lnTo>
                  <a:lnTo>
                    <a:pt x="90233" y="139534"/>
                  </a:lnTo>
                  <a:lnTo>
                    <a:pt x="90093" y="139382"/>
                  </a:lnTo>
                  <a:lnTo>
                    <a:pt x="89560" y="140030"/>
                  </a:lnTo>
                  <a:lnTo>
                    <a:pt x="89903" y="140119"/>
                  </a:lnTo>
                  <a:lnTo>
                    <a:pt x="89662" y="140576"/>
                  </a:lnTo>
                  <a:lnTo>
                    <a:pt x="90208" y="139788"/>
                  </a:lnTo>
                  <a:lnTo>
                    <a:pt x="90385" y="139674"/>
                  </a:lnTo>
                  <a:lnTo>
                    <a:pt x="90982" y="138696"/>
                  </a:lnTo>
                  <a:close/>
                </a:path>
                <a:path w="114934" h="297179">
                  <a:moveTo>
                    <a:pt x="91351" y="136537"/>
                  </a:moveTo>
                  <a:lnTo>
                    <a:pt x="91198" y="136537"/>
                  </a:lnTo>
                  <a:lnTo>
                    <a:pt x="90970" y="136690"/>
                  </a:lnTo>
                  <a:lnTo>
                    <a:pt x="91109" y="137071"/>
                  </a:lnTo>
                  <a:lnTo>
                    <a:pt x="91287" y="136690"/>
                  </a:lnTo>
                  <a:lnTo>
                    <a:pt x="91351" y="136537"/>
                  </a:lnTo>
                  <a:close/>
                </a:path>
                <a:path w="114934" h="297179">
                  <a:moveTo>
                    <a:pt x="91567" y="137071"/>
                  </a:moveTo>
                  <a:lnTo>
                    <a:pt x="91414" y="136690"/>
                  </a:lnTo>
                  <a:lnTo>
                    <a:pt x="91300" y="136842"/>
                  </a:lnTo>
                  <a:lnTo>
                    <a:pt x="91338" y="136690"/>
                  </a:lnTo>
                  <a:lnTo>
                    <a:pt x="91249" y="136842"/>
                  </a:lnTo>
                  <a:lnTo>
                    <a:pt x="91249" y="137439"/>
                  </a:lnTo>
                  <a:lnTo>
                    <a:pt x="91186" y="137287"/>
                  </a:lnTo>
                  <a:lnTo>
                    <a:pt x="91249" y="137439"/>
                  </a:lnTo>
                  <a:lnTo>
                    <a:pt x="91249" y="136842"/>
                  </a:lnTo>
                  <a:lnTo>
                    <a:pt x="91109" y="137071"/>
                  </a:lnTo>
                  <a:lnTo>
                    <a:pt x="90678" y="138023"/>
                  </a:lnTo>
                  <a:lnTo>
                    <a:pt x="91338" y="137706"/>
                  </a:lnTo>
                  <a:lnTo>
                    <a:pt x="91478" y="137439"/>
                  </a:lnTo>
                  <a:lnTo>
                    <a:pt x="91567" y="137071"/>
                  </a:lnTo>
                  <a:close/>
                </a:path>
                <a:path w="114934" h="297179">
                  <a:moveTo>
                    <a:pt x="92468" y="134620"/>
                  </a:moveTo>
                  <a:lnTo>
                    <a:pt x="92443" y="134239"/>
                  </a:lnTo>
                  <a:lnTo>
                    <a:pt x="92265" y="134620"/>
                  </a:lnTo>
                  <a:lnTo>
                    <a:pt x="92468" y="134620"/>
                  </a:lnTo>
                  <a:close/>
                </a:path>
                <a:path w="114934" h="297179">
                  <a:moveTo>
                    <a:pt x="92532" y="135128"/>
                  </a:moveTo>
                  <a:lnTo>
                    <a:pt x="92430" y="135255"/>
                  </a:lnTo>
                  <a:lnTo>
                    <a:pt x="92189" y="135394"/>
                  </a:lnTo>
                  <a:lnTo>
                    <a:pt x="92113" y="135204"/>
                  </a:lnTo>
                  <a:lnTo>
                    <a:pt x="92062" y="135458"/>
                  </a:lnTo>
                  <a:lnTo>
                    <a:pt x="92176" y="135915"/>
                  </a:lnTo>
                  <a:lnTo>
                    <a:pt x="92532" y="135128"/>
                  </a:lnTo>
                  <a:close/>
                </a:path>
                <a:path w="114934" h="297179">
                  <a:moveTo>
                    <a:pt x="93891" y="131089"/>
                  </a:moveTo>
                  <a:lnTo>
                    <a:pt x="93814" y="131292"/>
                  </a:lnTo>
                  <a:lnTo>
                    <a:pt x="93878" y="131140"/>
                  </a:lnTo>
                  <a:close/>
                </a:path>
                <a:path w="114934" h="297179">
                  <a:moveTo>
                    <a:pt x="94221" y="132080"/>
                  </a:moveTo>
                  <a:lnTo>
                    <a:pt x="93764" y="132715"/>
                  </a:lnTo>
                  <a:lnTo>
                    <a:pt x="93814" y="132080"/>
                  </a:lnTo>
                  <a:lnTo>
                    <a:pt x="93637" y="132080"/>
                  </a:lnTo>
                  <a:lnTo>
                    <a:pt x="93510" y="132080"/>
                  </a:lnTo>
                  <a:lnTo>
                    <a:pt x="93510" y="132270"/>
                  </a:lnTo>
                  <a:lnTo>
                    <a:pt x="93103" y="132892"/>
                  </a:lnTo>
                  <a:lnTo>
                    <a:pt x="93167" y="133350"/>
                  </a:lnTo>
                  <a:lnTo>
                    <a:pt x="93510" y="132410"/>
                  </a:lnTo>
                  <a:lnTo>
                    <a:pt x="93535" y="133350"/>
                  </a:lnTo>
                  <a:lnTo>
                    <a:pt x="94145" y="133350"/>
                  </a:lnTo>
                  <a:lnTo>
                    <a:pt x="94221" y="132080"/>
                  </a:lnTo>
                  <a:close/>
                </a:path>
                <a:path w="114934" h="297179">
                  <a:moveTo>
                    <a:pt x="94259" y="134620"/>
                  </a:moveTo>
                  <a:lnTo>
                    <a:pt x="93751" y="134620"/>
                  </a:lnTo>
                  <a:lnTo>
                    <a:pt x="93345" y="134620"/>
                  </a:lnTo>
                  <a:lnTo>
                    <a:pt x="93192" y="135890"/>
                  </a:lnTo>
                  <a:lnTo>
                    <a:pt x="92506" y="135890"/>
                  </a:lnTo>
                  <a:lnTo>
                    <a:pt x="92252" y="137160"/>
                  </a:lnTo>
                  <a:lnTo>
                    <a:pt x="91719" y="137160"/>
                  </a:lnTo>
                  <a:lnTo>
                    <a:pt x="91643" y="137896"/>
                  </a:lnTo>
                  <a:lnTo>
                    <a:pt x="91567" y="138023"/>
                  </a:lnTo>
                  <a:lnTo>
                    <a:pt x="91440" y="138099"/>
                  </a:lnTo>
                  <a:lnTo>
                    <a:pt x="91567" y="138239"/>
                  </a:lnTo>
                  <a:lnTo>
                    <a:pt x="91630" y="138112"/>
                  </a:lnTo>
                  <a:lnTo>
                    <a:pt x="91605" y="138430"/>
                  </a:lnTo>
                  <a:lnTo>
                    <a:pt x="92697" y="137160"/>
                  </a:lnTo>
                  <a:lnTo>
                    <a:pt x="93548" y="135890"/>
                  </a:lnTo>
                  <a:lnTo>
                    <a:pt x="94259" y="134620"/>
                  </a:lnTo>
                  <a:close/>
                </a:path>
                <a:path w="114934" h="297179">
                  <a:moveTo>
                    <a:pt x="95250" y="131305"/>
                  </a:moveTo>
                  <a:lnTo>
                    <a:pt x="95173" y="131533"/>
                  </a:lnTo>
                  <a:lnTo>
                    <a:pt x="95224" y="131394"/>
                  </a:lnTo>
                  <a:close/>
                </a:path>
                <a:path w="114934" h="297179">
                  <a:moveTo>
                    <a:pt x="98272" y="127076"/>
                  </a:moveTo>
                  <a:close/>
                </a:path>
                <a:path w="114934" h="297179">
                  <a:moveTo>
                    <a:pt x="98425" y="125730"/>
                  </a:moveTo>
                  <a:lnTo>
                    <a:pt x="97891" y="127000"/>
                  </a:lnTo>
                  <a:lnTo>
                    <a:pt x="98005" y="127177"/>
                  </a:lnTo>
                  <a:lnTo>
                    <a:pt x="97929" y="127622"/>
                  </a:lnTo>
                  <a:lnTo>
                    <a:pt x="98221" y="127165"/>
                  </a:lnTo>
                  <a:lnTo>
                    <a:pt x="98094" y="127279"/>
                  </a:lnTo>
                  <a:lnTo>
                    <a:pt x="98018" y="127000"/>
                  </a:lnTo>
                  <a:lnTo>
                    <a:pt x="98310" y="127000"/>
                  </a:lnTo>
                  <a:lnTo>
                    <a:pt x="98425" y="125730"/>
                  </a:lnTo>
                  <a:close/>
                </a:path>
                <a:path w="114934" h="297179">
                  <a:moveTo>
                    <a:pt x="98501" y="125425"/>
                  </a:moveTo>
                  <a:close/>
                </a:path>
                <a:path w="114934" h="297179">
                  <a:moveTo>
                    <a:pt x="99783" y="123190"/>
                  </a:moveTo>
                  <a:lnTo>
                    <a:pt x="99199" y="123190"/>
                  </a:lnTo>
                  <a:lnTo>
                    <a:pt x="98958" y="124104"/>
                  </a:lnTo>
                  <a:lnTo>
                    <a:pt x="98882" y="124409"/>
                  </a:lnTo>
                  <a:lnTo>
                    <a:pt x="98704" y="124879"/>
                  </a:lnTo>
                  <a:lnTo>
                    <a:pt x="98882" y="124460"/>
                  </a:lnTo>
                  <a:lnTo>
                    <a:pt x="99364" y="124460"/>
                  </a:lnTo>
                  <a:lnTo>
                    <a:pt x="98945" y="125730"/>
                  </a:lnTo>
                  <a:lnTo>
                    <a:pt x="98577" y="125730"/>
                  </a:lnTo>
                  <a:lnTo>
                    <a:pt x="98310" y="127000"/>
                  </a:lnTo>
                  <a:lnTo>
                    <a:pt x="98475" y="127000"/>
                  </a:lnTo>
                  <a:lnTo>
                    <a:pt x="99072" y="125730"/>
                  </a:lnTo>
                  <a:lnTo>
                    <a:pt x="99275" y="125730"/>
                  </a:lnTo>
                  <a:lnTo>
                    <a:pt x="99783" y="123190"/>
                  </a:lnTo>
                  <a:close/>
                </a:path>
                <a:path w="114934" h="297179">
                  <a:moveTo>
                    <a:pt x="100291" y="120726"/>
                  </a:moveTo>
                  <a:lnTo>
                    <a:pt x="100203" y="120929"/>
                  </a:lnTo>
                  <a:lnTo>
                    <a:pt x="100164" y="121069"/>
                  </a:lnTo>
                  <a:lnTo>
                    <a:pt x="100291" y="120726"/>
                  </a:lnTo>
                  <a:close/>
                </a:path>
                <a:path w="114934" h="297179">
                  <a:moveTo>
                    <a:pt x="101003" y="121920"/>
                  </a:moveTo>
                  <a:lnTo>
                    <a:pt x="100660" y="121920"/>
                  </a:lnTo>
                  <a:lnTo>
                    <a:pt x="100406" y="121920"/>
                  </a:lnTo>
                  <a:lnTo>
                    <a:pt x="100304" y="123190"/>
                  </a:lnTo>
                  <a:lnTo>
                    <a:pt x="100063" y="123190"/>
                  </a:lnTo>
                  <a:lnTo>
                    <a:pt x="100406" y="121920"/>
                  </a:lnTo>
                  <a:lnTo>
                    <a:pt x="100152" y="121920"/>
                  </a:lnTo>
                  <a:lnTo>
                    <a:pt x="99783" y="123190"/>
                  </a:lnTo>
                  <a:lnTo>
                    <a:pt x="99872" y="124104"/>
                  </a:lnTo>
                  <a:lnTo>
                    <a:pt x="99923" y="124460"/>
                  </a:lnTo>
                  <a:lnTo>
                    <a:pt x="100571" y="123190"/>
                  </a:lnTo>
                  <a:lnTo>
                    <a:pt x="101003" y="121920"/>
                  </a:lnTo>
                  <a:close/>
                </a:path>
                <a:path w="114934" h="297179">
                  <a:moveTo>
                    <a:pt x="101180" y="120650"/>
                  </a:moveTo>
                  <a:lnTo>
                    <a:pt x="101028" y="120650"/>
                  </a:lnTo>
                  <a:lnTo>
                    <a:pt x="100660" y="121920"/>
                  </a:lnTo>
                  <a:lnTo>
                    <a:pt x="101104" y="120840"/>
                  </a:lnTo>
                  <a:lnTo>
                    <a:pt x="101180" y="120650"/>
                  </a:lnTo>
                  <a:close/>
                </a:path>
                <a:path w="114934" h="297179">
                  <a:moveTo>
                    <a:pt x="101219" y="120751"/>
                  </a:moveTo>
                  <a:lnTo>
                    <a:pt x="100965" y="121437"/>
                  </a:lnTo>
                  <a:lnTo>
                    <a:pt x="101219" y="120751"/>
                  </a:lnTo>
                  <a:close/>
                </a:path>
                <a:path w="114934" h="297179">
                  <a:moveTo>
                    <a:pt x="103936" y="115570"/>
                  </a:moveTo>
                  <a:lnTo>
                    <a:pt x="103797" y="115570"/>
                  </a:lnTo>
                  <a:lnTo>
                    <a:pt x="103568" y="115570"/>
                  </a:lnTo>
                  <a:lnTo>
                    <a:pt x="103428" y="116840"/>
                  </a:lnTo>
                  <a:lnTo>
                    <a:pt x="103593" y="116840"/>
                  </a:lnTo>
                  <a:lnTo>
                    <a:pt x="103936" y="115570"/>
                  </a:lnTo>
                  <a:close/>
                </a:path>
                <a:path w="114934" h="297179">
                  <a:moveTo>
                    <a:pt x="104025" y="114300"/>
                  </a:moveTo>
                  <a:lnTo>
                    <a:pt x="103835" y="114300"/>
                  </a:lnTo>
                  <a:lnTo>
                    <a:pt x="103797" y="115570"/>
                  </a:lnTo>
                  <a:lnTo>
                    <a:pt x="104025" y="114300"/>
                  </a:lnTo>
                  <a:close/>
                </a:path>
                <a:path w="114934" h="297179">
                  <a:moveTo>
                    <a:pt x="104559" y="113030"/>
                  </a:moveTo>
                  <a:lnTo>
                    <a:pt x="104025" y="114300"/>
                  </a:lnTo>
                  <a:lnTo>
                    <a:pt x="104165" y="115570"/>
                  </a:lnTo>
                  <a:lnTo>
                    <a:pt x="104165" y="114300"/>
                  </a:lnTo>
                  <a:lnTo>
                    <a:pt x="104559" y="113030"/>
                  </a:lnTo>
                  <a:close/>
                </a:path>
                <a:path w="114934" h="297179">
                  <a:moveTo>
                    <a:pt x="104635" y="111760"/>
                  </a:moveTo>
                  <a:lnTo>
                    <a:pt x="104190" y="111760"/>
                  </a:lnTo>
                  <a:lnTo>
                    <a:pt x="104254" y="113030"/>
                  </a:lnTo>
                  <a:lnTo>
                    <a:pt x="104635" y="111760"/>
                  </a:lnTo>
                  <a:close/>
                </a:path>
                <a:path w="114934" h="297179">
                  <a:moveTo>
                    <a:pt x="104673" y="110490"/>
                  </a:moveTo>
                  <a:lnTo>
                    <a:pt x="104470" y="110490"/>
                  </a:lnTo>
                  <a:lnTo>
                    <a:pt x="104673" y="111760"/>
                  </a:lnTo>
                  <a:lnTo>
                    <a:pt x="104673" y="110490"/>
                  </a:lnTo>
                  <a:close/>
                </a:path>
                <a:path w="114934" h="297179">
                  <a:moveTo>
                    <a:pt x="105714" y="111760"/>
                  </a:moveTo>
                  <a:lnTo>
                    <a:pt x="105460" y="111760"/>
                  </a:lnTo>
                  <a:lnTo>
                    <a:pt x="105562" y="110490"/>
                  </a:lnTo>
                  <a:lnTo>
                    <a:pt x="105397" y="111099"/>
                  </a:lnTo>
                  <a:lnTo>
                    <a:pt x="105359" y="110718"/>
                  </a:lnTo>
                  <a:lnTo>
                    <a:pt x="105448" y="110490"/>
                  </a:lnTo>
                  <a:lnTo>
                    <a:pt x="105575" y="109220"/>
                  </a:lnTo>
                  <a:lnTo>
                    <a:pt x="105232" y="110490"/>
                  </a:lnTo>
                  <a:lnTo>
                    <a:pt x="104965" y="111760"/>
                  </a:lnTo>
                  <a:lnTo>
                    <a:pt x="105244" y="110998"/>
                  </a:lnTo>
                  <a:lnTo>
                    <a:pt x="105117" y="111760"/>
                  </a:lnTo>
                  <a:lnTo>
                    <a:pt x="104559" y="113030"/>
                  </a:lnTo>
                  <a:lnTo>
                    <a:pt x="105371" y="113030"/>
                  </a:lnTo>
                  <a:lnTo>
                    <a:pt x="105714" y="111760"/>
                  </a:lnTo>
                  <a:close/>
                </a:path>
                <a:path w="114934" h="297179">
                  <a:moveTo>
                    <a:pt x="107264" y="105422"/>
                  </a:moveTo>
                  <a:lnTo>
                    <a:pt x="106908" y="105422"/>
                  </a:lnTo>
                  <a:lnTo>
                    <a:pt x="106857" y="105181"/>
                  </a:lnTo>
                  <a:lnTo>
                    <a:pt x="106718" y="105422"/>
                  </a:lnTo>
                  <a:lnTo>
                    <a:pt x="106692" y="106464"/>
                  </a:lnTo>
                  <a:lnTo>
                    <a:pt x="107264" y="105422"/>
                  </a:lnTo>
                  <a:close/>
                </a:path>
                <a:path w="114934" h="297179">
                  <a:moveTo>
                    <a:pt x="107480" y="104140"/>
                  </a:moveTo>
                  <a:lnTo>
                    <a:pt x="106972" y="104140"/>
                  </a:lnTo>
                  <a:lnTo>
                    <a:pt x="106946" y="105181"/>
                  </a:lnTo>
                  <a:lnTo>
                    <a:pt x="107480" y="104140"/>
                  </a:lnTo>
                  <a:close/>
                </a:path>
                <a:path w="114934" h="297179">
                  <a:moveTo>
                    <a:pt x="107505" y="102870"/>
                  </a:moveTo>
                  <a:lnTo>
                    <a:pt x="107365" y="101600"/>
                  </a:lnTo>
                  <a:lnTo>
                    <a:pt x="107086" y="102870"/>
                  </a:lnTo>
                  <a:lnTo>
                    <a:pt x="107505" y="102870"/>
                  </a:lnTo>
                  <a:close/>
                </a:path>
                <a:path w="114934" h="297179">
                  <a:moveTo>
                    <a:pt x="107848" y="100723"/>
                  </a:moveTo>
                  <a:lnTo>
                    <a:pt x="107746" y="100965"/>
                  </a:lnTo>
                  <a:lnTo>
                    <a:pt x="107708" y="101130"/>
                  </a:lnTo>
                  <a:lnTo>
                    <a:pt x="107772" y="100977"/>
                  </a:lnTo>
                  <a:lnTo>
                    <a:pt x="107848" y="100723"/>
                  </a:lnTo>
                  <a:close/>
                </a:path>
                <a:path w="114934" h="297179">
                  <a:moveTo>
                    <a:pt x="108038" y="103200"/>
                  </a:moveTo>
                  <a:lnTo>
                    <a:pt x="107861" y="102997"/>
                  </a:lnTo>
                  <a:lnTo>
                    <a:pt x="107645" y="103378"/>
                  </a:lnTo>
                  <a:lnTo>
                    <a:pt x="107543" y="103771"/>
                  </a:lnTo>
                  <a:lnTo>
                    <a:pt x="107416" y="104140"/>
                  </a:lnTo>
                  <a:lnTo>
                    <a:pt x="107683" y="103809"/>
                  </a:lnTo>
                  <a:lnTo>
                    <a:pt x="107518" y="104508"/>
                  </a:lnTo>
                  <a:lnTo>
                    <a:pt x="107899" y="103670"/>
                  </a:lnTo>
                  <a:lnTo>
                    <a:pt x="108038" y="103200"/>
                  </a:lnTo>
                  <a:close/>
                </a:path>
                <a:path w="114934" h="297179">
                  <a:moveTo>
                    <a:pt x="108356" y="98463"/>
                  </a:moveTo>
                  <a:lnTo>
                    <a:pt x="108140" y="98767"/>
                  </a:lnTo>
                  <a:lnTo>
                    <a:pt x="108204" y="99669"/>
                  </a:lnTo>
                  <a:lnTo>
                    <a:pt x="108292" y="99199"/>
                  </a:lnTo>
                  <a:lnTo>
                    <a:pt x="108356" y="98463"/>
                  </a:lnTo>
                  <a:close/>
                </a:path>
                <a:path w="114934" h="297179">
                  <a:moveTo>
                    <a:pt x="108356" y="82651"/>
                  </a:moveTo>
                  <a:lnTo>
                    <a:pt x="108318" y="82867"/>
                  </a:lnTo>
                  <a:lnTo>
                    <a:pt x="108318" y="83032"/>
                  </a:lnTo>
                  <a:lnTo>
                    <a:pt x="108356" y="82651"/>
                  </a:lnTo>
                  <a:close/>
                </a:path>
                <a:path w="114934" h="297179">
                  <a:moveTo>
                    <a:pt x="108369" y="102857"/>
                  </a:moveTo>
                  <a:lnTo>
                    <a:pt x="108292" y="102616"/>
                  </a:lnTo>
                  <a:lnTo>
                    <a:pt x="108280" y="102425"/>
                  </a:lnTo>
                  <a:lnTo>
                    <a:pt x="108038" y="103200"/>
                  </a:lnTo>
                  <a:lnTo>
                    <a:pt x="108216" y="103149"/>
                  </a:lnTo>
                  <a:lnTo>
                    <a:pt x="108369" y="102857"/>
                  </a:lnTo>
                  <a:close/>
                </a:path>
                <a:path w="114934" h="297179">
                  <a:moveTo>
                    <a:pt x="108407" y="100126"/>
                  </a:moveTo>
                  <a:lnTo>
                    <a:pt x="108242" y="100126"/>
                  </a:lnTo>
                  <a:lnTo>
                    <a:pt x="108229" y="99669"/>
                  </a:lnTo>
                  <a:lnTo>
                    <a:pt x="108013" y="100126"/>
                  </a:lnTo>
                  <a:lnTo>
                    <a:pt x="107937" y="100406"/>
                  </a:lnTo>
                  <a:lnTo>
                    <a:pt x="108165" y="100203"/>
                  </a:lnTo>
                  <a:lnTo>
                    <a:pt x="108140" y="100406"/>
                  </a:lnTo>
                  <a:lnTo>
                    <a:pt x="108407" y="100126"/>
                  </a:lnTo>
                  <a:close/>
                </a:path>
                <a:path w="114934" h="297179">
                  <a:moveTo>
                    <a:pt x="108610" y="82334"/>
                  </a:moveTo>
                  <a:lnTo>
                    <a:pt x="108559" y="81686"/>
                  </a:lnTo>
                  <a:lnTo>
                    <a:pt x="108419" y="81788"/>
                  </a:lnTo>
                  <a:lnTo>
                    <a:pt x="108369" y="82372"/>
                  </a:lnTo>
                  <a:lnTo>
                    <a:pt x="108356" y="82651"/>
                  </a:lnTo>
                  <a:lnTo>
                    <a:pt x="108394" y="82461"/>
                  </a:lnTo>
                  <a:lnTo>
                    <a:pt x="108610" y="82334"/>
                  </a:lnTo>
                  <a:close/>
                </a:path>
                <a:path w="114934" h="297179">
                  <a:moveTo>
                    <a:pt x="108661" y="82308"/>
                  </a:moveTo>
                  <a:close/>
                </a:path>
                <a:path w="114934" h="297179">
                  <a:moveTo>
                    <a:pt x="108864" y="95719"/>
                  </a:moveTo>
                  <a:close/>
                </a:path>
                <a:path w="114934" h="297179">
                  <a:moveTo>
                    <a:pt x="109283" y="95389"/>
                  </a:moveTo>
                  <a:lnTo>
                    <a:pt x="109258" y="95097"/>
                  </a:lnTo>
                  <a:lnTo>
                    <a:pt x="109067" y="95097"/>
                  </a:lnTo>
                  <a:lnTo>
                    <a:pt x="108927" y="95389"/>
                  </a:lnTo>
                  <a:lnTo>
                    <a:pt x="109283" y="95389"/>
                  </a:lnTo>
                  <a:close/>
                </a:path>
                <a:path w="114934" h="297179">
                  <a:moveTo>
                    <a:pt x="109461" y="94945"/>
                  </a:moveTo>
                  <a:lnTo>
                    <a:pt x="109245" y="94945"/>
                  </a:lnTo>
                  <a:lnTo>
                    <a:pt x="109258" y="95097"/>
                  </a:lnTo>
                  <a:lnTo>
                    <a:pt x="109435" y="95097"/>
                  </a:lnTo>
                  <a:lnTo>
                    <a:pt x="109461" y="94945"/>
                  </a:lnTo>
                  <a:close/>
                </a:path>
                <a:path w="114934" h="297179">
                  <a:moveTo>
                    <a:pt x="109689" y="76200"/>
                  </a:moveTo>
                  <a:lnTo>
                    <a:pt x="109385" y="76200"/>
                  </a:lnTo>
                  <a:lnTo>
                    <a:pt x="109448" y="77470"/>
                  </a:lnTo>
                  <a:lnTo>
                    <a:pt x="109689" y="76200"/>
                  </a:lnTo>
                  <a:close/>
                </a:path>
                <a:path w="114934" h="297179">
                  <a:moveTo>
                    <a:pt x="110070" y="90170"/>
                  </a:moveTo>
                  <a:lnTo>
                    <a:pt x="109893" y="90170"/>
                  </a:lnTo>
                  <a:lnTo>
                    <a:pt x="109651" y="91440"/>
                  </a:lnTo>
                  <a:lnTo>
                    <a:pt x="110070" y="90170"/>
                  </a:lnTo>
                  <a:close/>
                </a:path>
                <a:path w="114934" h="297179">
                  <a:moveTo>
                    <a:pt x="110109" y="89027"/>
                  </a:moveTo>
                  <a:lnTo>
                    <a:pt x="109575" y="90170"/>
                  </a:lnTo>
                  <a:lnTo>
                    <a:pt x="109893" y="90170"/>
                  </a:lnTo>
                  <a:lnTo>
                    <a:pt x="110109" y="89027"/>
                  </a:lnTo>
                  <a:close/>
                </a:path>
                <a:path w="114934" h="297179">
                  <a:moveTo>
                    <a:pt x="110363" y="95097"/>
                  </a:moveTo>
                  <a:lnTo>
                    <a:pt x="109435" y="95097"/>
                  </a:lnTo>
                  <a:lnTo>
                    <a:pt x="109321" y="95821"/>
                  </a:lnTo>
                  <a:lnTo>
                    <a:pt x="109169" y="95821"/>
                  </a:lnTo>
                  <a:lnTo>
                    <a:pt x="108864" y="95821"/>
                  </a:lnTo>
                  <a:lnTo>
                    <a:pt x="108788" y="98247"/>
                  </a:lnTo>
                  <a:lnTo>
                    <a:pt x="109194" y="98247"/>
                  </a:lnTo>
                  <a:lnTo>
                    <a:pt x="108800" y="99199"/>
                  </a:lnTo>
                  <a:lnTo>
                    <a:pt x="108686" y="99669"/>
                  </a:lnTo>
                  <a:lnTo>
                    <a:pt x="108407" y="100126"/>
                  </a:lnTo>
                  <a:lnTo>
                    <a:pt x="108483" y="100406"/>
                  </a:lnTo>
                  <a:lnTo>
                    <a:pt x="108140" y="101244"/>
                  </a:lnTo>
                  <a:lnTo>
                    <a:pt x="108026" y="101638"/>
                  </a:lnTo>
                  <a:lnTo>
                    <a:pt x="108242" y="101460"/>
                  </a:lnTo>
                  <a:lnTo>
                    <a:pt x="108267" y="102298"/>
                  </a:lnTo>
                  <a:lnTo>
                    <a:pt x="108470" y="102298"/>
                  </a:lnTo>
                  <a:lnTo>
                    <a:pt x="108585" y="101638"/>
                  </a:lnTo>
                  <a:lnTo>
                    <a:pt x="108762" y="101460"/>
                  </a:lnTo>
                  <a:lnTo>
                    <a:pt x="108978" y="101244"/>
                  </a:lnTo>
                  <a:lnTo>
                    <a:pt x="108394" y="101244"/>
                  </a:lnTo>
                  <a:lnTo>
                    <a:pt x="109397" y="99415"/>
                  </a:lnTo>
                  <a:lnTo>
                    <a:pt x="109512" y="98247"/>
                  </a:lnTo>
                  <a:lnTo>
                    <a:pt x="109639" y="98247"/>
                  </a:lnTo>
                  <a:lnTo>
                    <a:pt x="109943" y="97256"/>
                  </a:lnTo>
                  <a:lnTo>
                    <a:pt x="109791" y="97256"/>
                  </a:lnTo>
                  <a:lnTo>
                    <a:pt x="110109" y="96088"/>
                  </a:lnTo>
                  <a:lnTo>
                    <a:pt x="110185" y="95821"/>
                  </a:lnTo>
                  <a:lnTo>
                    <a:pt x="110286" y="95389"/>
                  </a:lnTo>
                  <a:lnTo>
                    <a:pt x="110363" y="95097"/>
                  </a:lnTo>
                  <a:close/>
                </a:path>
                <a:path w="114934" h="297179">
                  <a:moveTo>
                    <a:pt x="110553" y="94615"/>
                  </a:moveTo>
                  <a:lnTo>
                    <a:pt x="109740" y="94615"/>
                  </a:lnTo>
                  <a:lnTo>
                    <a:pt x="109524" y="94615"/>
                  </a:lnTo>
                  <a:lnTo>
                    <a:pt x="109461" y="94945"/>
                  </a:lnTo>
                  <a:lnTo>
                    <a:pt x="110490" y="94945"/>
                  </a:lnTo>
                  <a:lnTo>
                    <a:pt x="110553" y="94615"/>
                  </a:lnTo>
                  <a:close/>
                </a:path>
                <a:path w="114934" h="297179">
                  <a:moveTo>
                    <a:pt x="111848" y="88976"/>
                  </a:moveTo>
                  <a:lnTo>
                    <a:pt x="111137" y="88976"/>
                  </a:lnTo>
                  <a:lnTo>
                    <a:pt x="111010" y="88976"/>
                  </a:lnTo>
                  <a:lnTo>
                    <a:pt x="110794" y="88976"/>
                  </a:lnTo>
                  <a:lnTo>
                    <a:pt x="110705" y="90233"/>
                  </a:lnTo>
                  <a:lnTo>
                    <a:pt x="110121" y="89814"/>
                  </a:lnTo>
                  <a:lnTo>
                    <a:pt x="110464" y="90703"/>
                  </a:lnTo>
                  <a:lnTo>
                    <a:pt x="110197" y="90703"/>
                  </a:lnTo>
                  <a:lnTo>
                    <a:pt x="110274" y="91211"/>
                  </a:lnTo>
                  <a:lnTo>
                    <a:pt x="110007" y="92278"/>
                  </a:lnTo>
                  <a:lnTo>
                    <a:pt x="109905" y="92900"/>
                  </a:lnTo>
                  <a:lnTo>
                    <a:pt x="109816" y="93814"/>
                  </a:lnTo>
                  <a:lnTo>
                    <a:pt x="110744" y="93814"/>
                  </a:lnTo>
                  <a:lnTo>
                    <a:pt x="111340" y="91211"/>
                  </a:lnTo>
                  <a:lnTo>
                    <a:pt x="111455" y="90703"/>
                  </a:lnTo>
                  <a:lnTo>
                    <a:pt x="111556" y="90233"/>
                  </a:lnTo>
                  <a:lnTo>
                    <a:pt x="111810" y="89166"/>
                  </a:lnTo>
                  <a:lnTo>
                    <a:pt x="111848" y="88976"/>
                  </a:lnTo>
                  <a:close/>
                </a:path>
                <a:path w="114934" h="297179">
                  <a:moveTo>
                    <a:pt x="112090" y="53340"/>
                  </a:moveTo>
                  <a:lnTo>
                    <a:pt x="111912" y="53340"/>
                  </a:lnTo>
                  <a:lnTo>
                    <a:pt x="112064" y="54610"/>
                  </a:lnTo>
                  <a:lnTo>
                    <a:pt x="112090" y="53340"/>
                  </a:lnTo>
                  <a:close/>
                </a:path>
                <a:path w="114934" h="297179">
                  <a:moveTo>
                    <a:pt x="112306" y="86702"/>
                  </a:moveTo>
                  <a:lnTo>
                    <a:pt x="112090" y="86702"/>
                  </a:lnTo>
                  <a:lnTo>
                    <a:pt x="111874" y="86702"/>
                  </a:lnTo>
                  <a:lnTo>
                    <a:pt x="111861" y="87198"/>
                  </a:lnTo>
                  <a:lnTo>
                    <a:pt x="111594" y="87198"/>
                  </a:lnTo>
                  <a:lnTo>
                    <a:pt x="111683" y="85979"/>
                  </a:lnTo>
                  <a:lnTo>
                    <a:pt x="111429" y="86385"/>
                  </a:lnTo>
                  <a:lnTo>
                    <a:pt x="111213" y="86385"/>
                  </a:lnTo>
                  <a:lnTo>
                    <a:pt x="110896" y="87198"/>
                  </a:lnTo>
                  <a:lnTo>
                    <a:pt x="110782" y="87477"/>
                  </a:lnTo>
                  <a:lnTo>
                    <a:pt x="110972" y="87477"/>
                  </a:lnTo>
                  <a:lnTo>
                    <a:pt x="111556" y="87757"/>
                  </a:lnTo>
                  <a:lnTo>
                    <a:pt x="111277" y="88557"/>
                  </a:lnTo>
                  <a:lnTo>
                    <a:pt x="111950" y="88557"/>
                  </a:lnTo>
                  <a:lnTo>
                    <a:pt x="111975" y="88404"/>
                  </a:lnTo>
                  <a:lnTo>
                    <a:pt x="112102" y="87757"/>
                  </a:lnTo>
                  <a:lnTo>
                    <a:pt x="112204" y="87198"/>
                  </a:lnTo>
                  <a:lnTo>
                    <a:pt x="112306" y="86702"/>
                  </a:lnTo>
                  <a:close/>
                </a:path>
                <a:path w="114934" h="297179">
                  <a:moveTo>
                    <a:pt x="112445" y="85979"/>
                  </a:moveTo>
                  <a:lnTo>
                    <a:pt x="112179" y="86385"/>
                  </a:lnTo>
                  <a:lnTo>
                    <a:pt x="112369" y="86385"/>
                  </a:lnTo>
                  <a:lnTo>
                    <a:pt x="112445" y="85979"/>
                  </a:lnTo>
                  <a:close/>
                </a:path>
                <a:path w="114934" h="297179">
                  <a:moveTo>
                    <a:pt x="112509" y="79400"/>
                  </a:moveTo>
                  <a:close/>
                </a:path>
                <a:path w="114934" h="297179">
                  <a:moveTo>
                    <a:pt x="112522" y="84264"/>
                  </a:moveTo>
                  <a:lnTo>
                    <a:pt x="112242" y="84264"/>
                  </a:lnTo>
                  <a:lnTo>
                    <a:pt x="111899" y="85813"/>
                  </a:lnTo>
                  <a:lnTo>
                    <a:pt x="112306" y="85813"/>
                  </a:lnTo>
                  <a:lnTo>
                    <a:pt x="112344" y="84950"/>
                  </a:lnTo>
                  <a:lnTo>
                    <a:pt x="112522" y="84264"/>
                  </a:lnTo>
                  <a:close/>
                </a:path>
                <a:path w="114934" h="297179">
                  <a:moveTo>
                    <a:pt x="112522" y="79248"/>
                  </a:moveTo>
                  <a:lnTo>
                    <a:pt x="112509" y="79400"/>
                  </a:lnTo>
                  <a:lnTo>
                    <a:pt x="112522" y="79248"/>
                  </a:lnTo>
                  <a:close/>
                </a:path>
                <a:path w="114934" h="297179">
                  <a:moveTo>
                    <a:pt x="112699" y="84709"/>
                  </a:moveTo>
                  <a:lnTo>
                    <a:pt x="112572" y="85382"/>
                  </a:lnTo>
                  <a:lnTo>
                    <a:pt x="112636" y="85178"/>
                  </a:lnTo>
                  <a:lnTo>
                    <a:pt x="112674" y="84963"/>
                  </a:lnTo>
                  <a:lnTo>
                    <a:pt x="112699" y="84709"/>
                  </a:lnTo>
                  <a:close/>
                </a:path>
                <a:path w="114934" h="297179">
                  <a:moveTo>
                    <a:pt x="112801" y="67310"/>
                  </a:moveTo>
                  <a:lnTo>
                    <a:pt x="112750" y="66852"/>
                  </a:lnTo>
                  <a:lnTo>
                    <a:pt x="112750" y="68580"/>
                  </a:lnTo>
                  <a:lnTo>
                    <a:pt x="112649" y="69850"/>
                  </a:lnTo>
                  <a:lnTo>
                    <a:pt x="112420" y="69850"/>
                  </a:lnTo>
                  <a:lnTo>
                    <a:pt x="112280" y="71120"/>
                  </a:lnTo>
                  <a:lnTo>
                    <a:pt x="112255" y="67310"/>
                  </a:lnTo>
                  <a:lnTo>
                    <a:pt x="111937" y="67310"/>
                  </a:lnTo>
                  <a:lnTo>
                    <a:pt x="112064" y="66040"/>
                  </a:lnTo>
                  <a:lnTo>
                    <a:pt x="112356" y="67310"/>
                  </a:lnTo>
                  <a:lnTo>
                    <a:pt x="112433" y="66040"/>
                  </a:lnTo>
                  <a:lnTo>
                    <a:pt x="112649" y="67310"/>
                  </a:lnTo>
                  <a:lnTo>
                    <a:pt x="112445" y="68580"/>
                  </a:lnTo>
                  <a:lnTo>
                    <a:pt x="112750" y="68580"/>
                  </a:lnTo>
                  <a:lnTo>
                    <a:pt x="112750" y="66852"/>
                  </a:lnTo>
                  <a:lnTo>
                    <a:pt x="112661" y="66040"/>
                  </a:lnTo>
                  <a:lnTo>
                    <a:pt x="112382" y="64770"/>
                  </a:lnTo>
                  <a:lnTo>
                    <a:pt x="112699" y="63500"/>
                  </a:lnTo>
                  <a:lnTo>
                    <a:pt x="112369" y="63500"/>
                  </a:lnTo>
                  <a:lnTo>
                    <a:pt x="112649" y="62230"/>
                  </a:lnTo>
                  <a:lnTo>
                    <a:pt x="112636" y="59690"/>
                  </a:lnTo>
                  <a:lnTo>
                    <a:pt x="112509" y="58420"/>
                  </a:lnTo>
                  <a:lnTo>
                    <a:pt x="112649" y="58420"/>
                  </a:lnTo>
                  <a:lnTo>
                    <a:pt x="112661" y="55880"/>
                  </a:lnTo>
                  <a:lnTo>
                    <a:pt x="112191" y="58420"/>
                  </a:lnTo>
                  <a:lnTo>
                    <a:pt x="112102" y="54610"/>
                  </a:lnTo>
                  <a:lnTo>
                    <a:pt x="111785" y="54610"/>
                  </a:lnTo>
                  <a:lnTo>
                    <a:pt x="111607" y="53340"/>
                  </a:lnTo>
                  <a:lnTo>
                    <a:pt x="111633" y="52070"/>
                  </a:lnTo>
                  <a:lnTo>
                    <a:pt x="110934" y="49530"/>
                  </a:lnTo>
                  <a:lnTo>
                    <a:pt x="110312" y="46990"/>
                  </a:lnTo>
                  <a:lnTo>
                    <a:pt x="110312" y="71120"/>
                  </a:lnTo>
                  <a:lnTo>
                    <a:pt x="110197" y="73660"/>
                  </a:lnTo>
                  <a:lnTo>
                    <a:pt x="109651" y="73660"/>
                  </a:lnTo>
                  <a:lnTo>
                    <a:pt x="109931" y="76200"/>
                  </a:lnTo>
                  <a:lnTo>
                    <a:pt x="109689" y="76200"/>
                  </a:lnTo>
                  <a:lnTo>
                    <a:pt x="109613" y="77470"/>
                  </a:lnTo>
                  <a:lnTo>
                    <a:pt x="109855" y="78740"/>
                  </a:lnTo>
                  <a:lnTo>
                    <a:pt x="109664" y="78740"/>
                  </a:lnTo>
                  <a:lnTo>
                    <a:pt x="109791" y="80010"/>
                  </a:lnTo>
                  <a:lnTo>
                    <a:pt x="110159" y="80010"/>
                  </a:lnTo>
                  <a:lnTo>
                    <a:pt x="109677" y="81280"/>
                  </a:lnTo>
                  <a:lnTo>
                    <a:pt x="109410" y="80010"/>
                  </a:lnTo>
                  <a:lnTo>
                    <a:pt x="109270" y="80010"/>
                  </a:lnTo>
                  <a:lnTo>
                    <a:pt x="109232" y="81280"/>
                  </a:lnTo>
                  <a:lnTo>
                    <a:pt x="109042" y="81280"/>
                  </a:lnTo>
                  <a:lnTo>
                    <a:pt x="108686" y="80010"/>
                  </a:lnTo>
                  <a:lnTo>
                    <a:pt x="108585" y="81280"/>
                  </a:lnTo>
                  <a:lnTo>
                    <a:pt x="108750" y="81280"/>
                  </a:lnTo>
                  <a:lnTo>
                    <a:pt x="108953" y="82550"/>
                  </a:lnTo>
                  <a:lnTo>
                    <a:pt x="108546" y="83820"/>
                  </a:lnTo>
                  <a:lnTo>
                    <a:pt x="108229" y="83820"/>
                  </a:lnTo>
                  <a:lnTo>
                    <a:pt x="108204" y="85090"/>
                  </a:lnTo>
                  <a:lnTo>
                    <a:pt x="108407" y="85090"/>
                  </a:lnTo>
                  <a:lnTo>
                    <a:pt x="108115" y="86067"/>
                  </a:lnTo>
                  <a:lnTo>
                    <a:pt x="108038" y="86360"/>
                  </a:lnTo>
                  <a:lnTo>
                    <a:pt x="107950" y="86829"/>
                  </a:lnTo>
                  <a:lnTo>
                    <a:pt x="107772" y="86360"/>
                  </a:lnTo>
                  <a:lnTo>
                    <a:pt x="107556" y="86918"/>
                  </a:lnTo>
                  <a:lnTo>
                    <a:pt x="107556" y="90170"/>
                  </a:lnTo>
                  <a:lnTo>
                    <a:pt x="106870" y="90170"/>
                  </a:lnTo>
                  <a:lnTo>
                    <a:pt x="107505" y="87058"/>
                  </a:lnTo>
                  <a:lnTo>
                    <a:pt x="107556" y="90170"/>
                  </a:lnTo>
                  <a:lnTo>
                    <a:pt x="107556" y="86918"/>
                  </a:lnTo>
                  <a:lnTo>
                    <a:pt x="107505" y="87045"/>
                  </a:lnTo>
                  <a:lnTo>
                    <a:pt x="108165" y="83820"/>
                  </a:lnTo>
                  <a:lnTo>
                    <a:pt x="108242" y="82550"/>
                  </a:lnTo>
                  <a:lnTo>
                    <a:pt x="108318" y="81280"/>
                  </a:lnTo>
                  <a:lnTo>
                    <a:pt x="108394" y="80010"/>
                  </a:lnTo>
                  <a:lnTo>
                    <a:pt x="108470" y="78740"/>
                  </a:lnTo>
                  <a:lnTo>
                    <a:pt x="108559" y="77470"/>
                  </a:lnTo>
                  <a:lnTo>
                    <a:pt x="110312" y="71120"/>
                  </a:lnTo>
                  <a:lnTo>
                    <a:pt x="110312" y="46990"/>
                  </a:lnTo>
                  <a:lnTo>
                    <a:pt x="106476" y="42227"/>
                  </a:lnTo>
                  <a:lnTo>
                    <a:pt x="106476" y="93980"/>
                  </a:lnTo>
                  <a:lnTo>
                    <a:pt x="106019" y="93980"/>
                  </a:lnTo>
                  <a:lnTo>
                    <a:pt x="106172" y="92710"/>
                  </a:lnTo>
                  <a:lnTo>
                    <a:pt x="106426" y="91440"/>
                  </a:lnTo>
                  <a:lnTo>
                    <a:pt x="106476" y="93980"/>
                  </a:lnTo>
                  <a:lnTo>
                    <a:pt x="106476" y="42227"/>
                  </a:lnTo>
                  <a:lnTo>
                    <a:pt x="105206" y="40640"/>
                  </a:lnTo>
                  <a:lnTo>
                    <a:pt x="105194" y="99060"/>
                  </a:lnTo>
                  <a:lnTo>
                    <a:pt x="104571" y="99060"/>
                  </a:lnTo>
                  <a:lnTo>
                    <a:pt x="104330" y="100330"/>
                  </a:lnTo>
                  <a:lnTo>
                    <a:pt x="104825" y="100330"/>
                  </a:lnTo>
                  <a:lnTo>
                    <a:pt x="104622" y="101600"/>
                  </a:lnTo>
                  <a:lnTo>
                    <a:pt x="104152" y="101600"/>
                  </a:lnTo>
                  <a:lnTo>
                    <a:pt x="103162" y="102844"/>
                  </a:lnTo>
                  <a:lnTo>
                    <a:pt x="103162" y="105422"/>
                  </a:lnTo>
                  <a:lnTo>
                    <a:pt x="102133" y="105422"/>
                  </a:lnTo>
                  <a:lnTo>
                    <a:pt x="102108" y="106680"/>
                  </a:lnTo>
                  <a:lnTo>
                    <a:pt x="101879" y="107950"/>
                  </a:lnTo>
                  <a:lnTo>
                    <a:pt x="101777" y="109220"/>
                  </a:lnTo>
                  <a:lnTo>
                    <a:pt x="101269" y="109220"/>
                  </a:lnTo>
                  <a:lnTo>
                    <a:pt x="101219" y="110490"/>
                  </a:lnTo>
                  <a:lnTo>
                    <a:pt x="101511" y="110490"/>
                  </a:lnTo>
                  <a:lnTo>
                    <a:pt x="101142" y="111760"/>
                  </a:lnTo>
                  <a:lnTo>
                    <a:pt x="101688" y="110490"/>
                  </a:lnTo>
                  <a:lnTo>
                    <a:pt x="100622" y="113030"/>
                  </a:lnTo>
                  <a:lnTo>
                    <a:pt x="101015" y="111760"/>
                  </a:lnTo>
                  <a:lnTo>
                    <a:pt x="101104" y="110553"/>
                  </a:lnTo>
                  <a:lnTo>
                    <a:pt x="100838" y="110490"/>
                  </a:lnTo>
                  <a:lnTo>
                    <a:pt x="100012" y="111760"/>
                  </a:lnTo>
                  <a:lnTo>
                    <a:pt x="99631" y="113030"/>
                  </a:lnTo>
                  <a:lnTo>
                    <a:pt x="100114" y="113030"/>
                  </a:lnTo>
                  <a:lnTo>
                    <a:pt x="100533" y="111760"/>
                  </a:lnTo>
                  <a:lnTo>
                    <a:pt x="101079" y="110617"/>
                  </a:lnTo>
                  <a:lnTo>
                    <a:pt x="100761" y="111760"/>
                  </a:lnTo>
                  <a:lnTo>
                    <a:pt x="100114" y="114300"/>
                  </a:lnTo>
                  <a:lnTo>
                    <a:pt x="99771" y="114300"/>
                  </a:lnTo>
                  <a:lnTo>
                    <a:pt x="99479" y="115570"/>
                  </a:lnTo>
                  <a:lnTo>
                    <a:pt x="99568" y="114300"/>
                  </a:lnTo>
                  <a:lnTo>
                    <a:pt x="99656" y="113030"/>
                  </a:lnTo>
                  <a:lnTo>
                    <a:pt x="99263" y="114300"/>
                  </a:lnTo>
                  <a:lnTo>
                    <a:pt x="98653" y="115570"/>
                  </a:lnTo>
                  <a:lnTo>
                    <a:pt x="98666" y="114300"/>
                  </a:lnTo>
                  <a:lnTo>
                    <a:pt x="99872" y="111760"/>
                  </a:lnTo>
                  <a:lnTo>
                    <a:pt x="100495" y="109220"/>
                  </a:lnTo>
                  <a:lnTo>
                    <a:pt x="100495" y="110490"/>
                  </a:lnTo>
                  <a:lnTo>
                    <a:pt x="100660" y="109867"/>
                  </a:lnTo>
                  <a:lnTo>
                    <a:pt x="100825" y="109905"/>
                  </a:lnTo>
                  <a:lnTo>
                    <a:pt x="100939" y="109677"/>
                  </a:lnTo>
                  <a:lnTo>
                    <a:pt x="101168" y="109194"/>
                  </a:lnTo>
                  <a:lnTo>
                    <a:pt x="100711" y="109677"/>
                  </a:lnTo>
                  <a:lnTo>
                    <a:pt x="100838" y="109220"/>
                  </a:lnTo>
                  <a:lnTo>
                    <a:pt x="100850" y="107950"/>
                  </a:lnTo>
                  <a:lnTo>
                    <a:pt x="101307" y="107950"/>
                  </a:lnTo>
                  <a:lnTo>
                    <a:pt x="102450" y="104140"/>
                  </a:lnTo>
                  <a:lnTo>
                    <a:pt x="102997" y="102870"/>
                  </a:lnTo>
                  <a:lnTo>
                    <a:pt x="102997" y="104140"/>
                  </a:lnTo>
                  <a:lnTo>
                    <a:pt x="103136" y="103390"/>
                  </a:lnTo>
                  <a:lnTo>
                    <a:pt x="103162" y="105422"/>
                  </a:lnTo>
                  <a:lnTo>
                    <a:pt x="103162" y="102844"/>
                  </a:lnTo>
                  <a:lnTo>
                    <a:pt x="103733" y="100330"/>
                  </a:lnTo>
                  <a:lnTo>
                    <a:pt x="104305" y="99060"/>
                  </a:lnTo>
                  <a:lnTo>
                    <a:pt x="104838" y="97790"/>
                  </a:lnTo>
                  <a:lnTo>
                    <a:pt x="104978" y="97790"/>
                  </a:lnTo>
                  <a:lnTo>
                    <a:pt x="105194" y="99060"/>
                  </a:lnTo>
                  <a:lnTo>
                    <a:pt x="105194" y="40640"/>
                  </a:lnTo>
                  <a:lnTo>
                    <a:pt x="99250" y="38100"/>
                  </a:lnTo>
                  <a:lnTo>
                    <a:pt x="97218" y="38100"/>
                  </a:lnTo>
                  <a:lnTo>
                    <a:pt x="97218" y="121920"/>
                  </a:lnTo>
                  <a:lnTo>
                    <a:pt x="95770" y="125730"/>
                  </a:lnTo>
                  <a:lnTo>
                    <a:pt x="95224" y="125730"/>
                  </a:lnTo>
                  <a:lnTo>
                    <a:pt x="95250" y="125006"/>
                  </a:lnTo>
                  <a:lnTo>
                    <a:pt x="95707" y="124460"/>
                  </a:lnTo>
                  <a:lnTo>
                    <a:pt x="97218" y="121920"/>
                  </a:lnTo>
                  <a:lnTo>
                    <a:pt x="97218" y="38100"/>
                  </a:lnTo>
                  <a:lnTo>
                    <a:pt x="96837" y="38100"/>
                  </a:lnTo>
                  <a:lnTo>
                    <a:pt x="96837" y="120650"/>
                  </a:lnTo>
                  <a:lnTo>
                    <a:pt x="96621" y="120650"/>
                  </a:lnTo>
                  <a:lnTo>
                    <a:pt x="96532" y="119380"/>
                  </a:lnTo>
                  <a:lnTo>
                    <a:pt x="96697" y="119380"/>
                  </a:lnTo>
                  <a:lnTo>
                    <a:pt x="96786" y="120243"/>
                  </a:lnTo>
                  <a:lnTo>
                    <a:pt x="96837" y="120650"/>
                  </a:lnTo>
                  <a:lnTo>
                    <a:pt x="96837" y="38100"/>
                  </a:lnTo>
                  <a:lnTo>
                    <a:pt x="96151" y="38100"/>
                  </a:lnTo>
                  <a:lnTo>
                    <a:pt x="96151" y="121920"/>
                  </a:lnTo>
                  <a:lnTo>
                    <a:pt x="95275" y="124104"/>
                  </a:lnTo>
                  <a:lnTo>
                    <a:pt x="95313" y="123190"/>
                  </a:lnTo>
                  <a:lnTo>
                    <a:pt x="95592" y="123190"/>
                  </a:lnTo>
                  <a:lnTo>
                    <a:pt x="95935" y="121920"/>
                  </a:lnTo>
                  <a:lnTo>
                    <a:pt x="96151" y="121920"/>
                  </a:lnTo>
                  <a:lnTo>
                    <a:pt x="96151" y="38100"/>
                  </a:lnTo>
                  <a:lnTo>
                    <a:pt x="94094" y="38100"/>
                  </a:lnTo>
                  <a:lnTo>
                    <a:pt x="94094" y="125730"/>
                  </a:lnTo>
                  <a:lnTo>
                    <a:pt x="93980" y="127000"/>
                  </a:lnTo>
                  <a:lnTo>
                    <a:pt x="93726" y="127000"/>
                  </a:lnTo>
                  <a:lnTo>
                    <a:pt x="94094" y="125730"/>
                  </a:lnTo>
                  <a:lnTo>
                    <a:pt x="94094" y="38100"/>
                  </a:lnTo>
                  <a:lnTo>
                    <a:pt x="93497" y="38100"/>
                  </a:lnTo>
                  <a:lnTo>
                    <a:pt x="93497" y="127000"/>
                  </a:lnTo>
                  <a:lnTo>
                    <a:pt x="93345" y="128270"/>
                  </a:lnTo>
                  <a:lnTo>
                    <a:pt x="92786" y="128270"/>
                  </a:lnTo>
                  <a:lnTo>
                    <a:pt x="92633" y="129540"/>
                  </a:lnTo>
                  <a:lnTo>
                    <a:pt x="92176" y="129540"/>
                  </a:lnTo>
                  <a:lnTo>
                    <a:pt x="91986" y="130810"/>
                  </a:lnTo>
                  <a:lnTo>
                    <a:pt x="91821" y="131076"/>
                  </a:lnTo>
                  <a:lnTo>
                    <a:pt x="91287" y="131838"/>
                  </a:lnTo>
                  <a:lnTo>
                    <a:pt x="91440" y="131076"/>
                  </a:lnTo>
                  <a:lnTo>
                    <a:pt x="91490" y="130810"/>
                  </a:lnTo>
                  <a:lnTo>
                    <a:pt x="90881" y="130810"/>
                  </a:lnTo>
                  <a:lnTo>
                    <a:pt x="91211" y="131953"/>
                  </a:lnTo>
                  <a:lnTo>
                    <a:pt x="91122" y="132080"/>
                  </a:lnTo>
                  <a:lnTo>
                    <a:pt x="90893" y="132892"/>
                  </a:lnTo>
                  <a:lnTo>
                    <a:pt x="90779" y="133350"/>
                  </a:lnTo>
                  <a:lnTo>
                    <a:pt x="90551" y="133350"/>
                  </a:lnTo>
                  <a:lnTo>
                    <a:pt x="90436" y="134239"/>
                  </a:lnTo>
                  <a:lnTo>
                    <a:pt x="90398" y="134620"/>
                  </a:lnTo>
                  <a:lnTo>
                    <a:pt x="90068" y="133350"/>
                  </a:lnTo>
                  <a:lnTo>
                    <a:pt x="89573" y="133350"/>
                  </a:lnTo>
                  <a:lnTo>
                    <a:pt x="90411" y="131699"/>
                  </a:lnTo>
                  <a:lnTo>
                    <a:pt x="90589" y="131457"/>
                  </a:lnTo>
                  <a:lnTo>
                    <a:pt x="90728" y="131076"/>
                  </a:lnTo>
                  <a:lnTo>
                    <a:pt x="90868" y="130810"/>
                  </a:lnTo>
                  <a:lnTo>
                    <a:pt x="91516" y="129540"/>
                  </a:lnTo>
                  <a:lnTo>
                    <a:pt x="92087" y="128270"/>
                  </a:lnTo>
                  <a:lnTo>
                    <a:pt x="92227" y="128270"/>
                  </a:lnTo>
                  <a:lnTo>
                    <a:pt x="92125" y="129540"/>
                  </a:lnTo>
                  <a:lnTo>
                    <a:pt x="92481" y="128270"/>
                  </a:lnTo>
                  <a:lnTo>
                    <a:pt x="93014" y="127000"/>
                  </a:lnTo>
                  <a:lnTo>
                    <a:pt x="93497" y="127000"/>
                  </a:lnTo>
                  <a:lnTo>
                    <a:pt x="93497" y="38100"/>
                  </a:lnTo>
                  <a:lnTo>
                    <a:pt x="89420" y="38100"/>
                  </a:lnTo>
                  <a:lnTo>
                    <a:pt x="89420" y="133629"/>
                  </a:lnTo>
                  <a:lnTo>
                    <a:pt x="89306" y="134239"/>
                  </a:lnTo>
                  <a:lnTo>
                    <a:pt x="89242" y="134620"/>
                  </a:lnTo>
                  <a:lnTo>
                    <a:pt x="88861" y="134620"/>
                  </a:lnTo>
                  <a:lnTo>
                    <a:pt x="89420" y="133629"/>
                  </a:lnTo>
                  <a:lnTo>
                    <a:pt x="89420" y="38100"/>
                  </a:lnTo>
                  <a:lnTo>
                    <a:pt x="88811" y="38100"/>
                  </a:lnTo>
                  <a:lnTo>
                    <a:pt x="88811" y="137160"/>
                  </a:lnTo>
                  <a:lnTo>
                    <a:pt x="88303" y="138430"/>
                  </a:lnTo>
                  <a:lnTo>
                    <a:pt x="88049" y="137160"/>
                  </a:lnTo>
                  <a:lnTo>
                    <a:pt x="87528" y="138430"/>
                  </a:lnTo>
                  <a:lnTo>
                    <a:pt x="86233" y="140970"/>
                  </a:lnTo>
                  <a:lnTo>
                    <a:pt x="85623" y="142240"/>
                  </a:lnTo>
                  <a:lnTo>
                    <a:pt x="85585" y="141643"/>
                  </a:lnTo>
                  <a:lnTo>
                    <a:pt x="85267" y="142240"/>
                  </a:lnTo>
                  <a:lnTo>
                    <a:pt x="84937" y="142240"/>
                  </a:lnTo>
                  <a:lnTo>
                    <a:pt x="84531" y="143510"/>
                  </a:lnTo>
                  <a:lnTo>
                    <a:pt x="83870" y="143510"/>
                  </a:lnTo>
                  <a:lnTo>
                    <a:pt x="82626" y="144780"/>
                  </a:lnTo>
                  <a:lnTo>
                    <a:pt x="81241" y="147320"/>
                  </a:lnTo>
                  <a:lnTo>
                    <a:pt x="81356" y="146050"/>
                  </a:lnTo>
                  <a:lnTo>
                    <a:pt x="80822" y="147320"/>
                  </a:lnTo>
                  <a:lnTo>
                    <a:pt x="80594" y="147320"/>
                  </a:lnTo>
                  <a:lnTo>
                    <a:pt x="80518" y="146050"/>
                  </a:lnTo>
                  <a:lnTo>
                    <a:pt x="80162" y="146050"/>
                  </a:lnTo>
                  <a:lnTo>
                    <a:pt x="80086" y="147320"/>
                  </a:lnTo>
                  <a:lnTo>
                    <a:pt x="80225" y="147320"/>
                  </a:lnTo>
                  <a:lnTo>
                    <a:pt x="79590" y="148590"/>
                  </a:lnTo>
                  <a:lnTo>
                    <a:pt x="78968" y="148590"/>
                  </a:lnTo>
                  <a:lnTo>
                    <a:pt x="78638" y="149860"/>
                  </a:lnTo>
                  <a:lnTo>
                    <a:pt x="78676" y="148590"/>
                  </a:lnTo>
                  <a:lnTo>
                    <a:pt x="78232" y="149860"/>
                  </a:lnTo>
                  <a:lnTo>
                    <a:pt x="77508" y="149860"/>
                  </a:lnTo>
                  <a:lnTo>
                    <a:pt x="76225" y="151091"/>
                  </a:lnTo>
                  <a:lnTo>
                    <a:pt x="75907" y="149860"/>
                  </a:lnTo>
                  <a:lnTo>
                    <a:pt x="76682" y="149860"/>
                  </a:lnTo>
                  <a:lnTo>
                    <a:pt x="77076" y="149860"/>
                  </a:lnTo>
                  <a:lnTo>
                    <a:pt x="78384" y="148590"/>
                  </a:lnTo>
                  <a:lnTo>
                    <a:pt x="77914" y="148590"/>
                  </a:lnTo>
                  <a:lnTo>
                    <a:pt x="77317" y="149199"/>
                  </a:lnTo>
                  <a:lnTo>
                    <a:pt x="77558" y="148590"/>
                  </a:lnTo>
                  <a:lnTo>
                    <a:pt x="77241" y="147320"/>
                  </a:lnTo>
                  <a:lnTo>
                    <a:pt x="75742" y="147320"/>
                  </a:lnTo>
                  <a:lnTo>
                    <a:pt x="75742" y="151130"/>
                  </a:lnTo>
                  <a:lnTo>
                    <a:pt x="75717" y="151358"/>
                  </a:lnTo>
                  <a:lnTo>
                    <a:pt x="75717" y="153670"/>
                  </a:lnTo>
                  <a:lnTo>
                    <a:pt x="75463" y="154940"/>
                  </a:lnTo>
                  <a:lnTo>
                    <a:pt x="74917" y="154940"/>
                  </a:lnTo>
                  <a:lnTo>
                    <a:pt x="75425" y="153670"/>
                  </a:lnTo>
                  <a:lnTo>
                    <a:pt x="75717" y="153670"/>
                  </a:lnTo>
                  <a:lnTo>
                    <a:pt x="75717" y="151358"/>
                  </a:lnTo>
                  <a:lnTo>
                    <a:pt x="75590" y="152501"/>
                  </a:lnTo>
                  <a:lnTo>
                    <a:pt x="74841" y="152501"/>
                  </a:lnTo>
                  <a:lnTo>
                    <a:pt x="75209" y="151130"/>
                  </a:lnTo>
                  <a:lnTo>
                    <a:pt x="75742" y="151130"/>
                  </a:lnTo>
                  <a:lnTo>
                    <a:pt x="75742" y="147320"/>
                  </a:lnTo>
                  <a:lnTo>
                    <a:pt x="75488" y="147320"/>
                  </a:lnTo>
                  <a:lnTo>
                    <a:pt x="75311" y="148590"/>
                  </a:lnTo>
                  <a:lnTo>
                    <a:pt x="74968" y="148590"/>
                  </a:lnTo>
                  <a:lnTo>
                    <a:pt x="74968" y="151130"/>
                  </a:lnTo>
                  <a:lnTo>
                    <a:pt x="74422" y="152501"/>
                  </a:lnTo>
                  <a:lnTo>
                    <a:pt x="74129" y="152501"/>
                  </a:lnTo>
                  <a:lnTo>
                    <a:pt x="73761" y="153670"/>
                  </a:lnTo>
                  <a:lnTo>
                    <a:pt x="73367" y="153670"/>
                  </a:lnTo>
                  <a:lnTo>
                    <a:pt x="73698" y="152501"/>
                  </a:lnTo>
                  <a:lnTo>
                    <a:pt x="74091" y="152501"/>
                  </a:lnTo>
                  <a:lnTo>
                    <a:pt x="74739" y="151130"/>
                  </a:lnTo>
                  <a:lnTo>
                    <a:pt x="74968" y="151130"/>
                  </a:lnTo>
                  <a:lnTo>
                    <a:pt x="74968" y="148590"/>
                  </a:lnTo>
                  <a:lnTo>
                    <a:pt x="74803" y="148590"/>
                  </a:lnTo>
                  <a:lnTo>
                    <a:pt x="74218" y="149860"/>
                  </a:lnTo>
                  <a:lnTo>
                    <a:pt x="73431" y="149860"/>
                  </a:lnTo>
                  <a:lnTo>
                    <a:pt x="73050" y="151130"/>
                  </a:lnTo>
                  <a:lnTo>
                    <a:pt x="72618" y="151130"/>
                  </a:lnTo>
                  <a:lnTo>
                    <a:pt x="72923" y="149898"/>
                  </a:lnTo>
                  <a:lnTo>
                    <a:pt x="73240" y="149707"/>
                  </a:lnTo>
                  <a:lnTo>
                    <a:pt x="72936" y="149821"/>
                  </a:lnTo>
                  <a:lnTo>
                    <a:pt x="73571" y="147320"/>
                  </a:lnTo>
                  <a:lnTo>
                    <a:pt x="77050" y="146050"/>
                  </a:lnTo>
                  <a:lnTo>
                    <a:pt x="77838" y="146050"/>
                  </a:lnTo>
                  <a:lnTo>
                    <a:pt x="77330" y="147320"/>
                  </a:lnTo>
                  <a:lnTo>
                    <a:pt x="78371" y="147320"/>
                  </a:lnTo>
                  <a:lnTo>
                    <a:pt x="78828" y="147320"/>
                  </a:lnTo>
                  <a:lnTo>
                    <a:pt x="78955" y="146773"/>
                  </a:lnTo>
                  <a:lnTo>
                    <a:pt x="79121" y="146050"/>
                  </a:lnTo>
                  <a:lnTo>
                    <a:pt x="79743" y="146050"/>
                  </a:lnTo>
                  <a:lnTo>
                    <a:pt x="80619" y="144780"/>
                  </a:lnTo>
                  <a:lnTo>
                    <a:pt x="80581" y="144932"/>
                  </a:lnTo>
                  <a:lnTo>
                    <a:pt x="80429" y="145122"/>
                  </a:lnTo>
                  <a:lnTo>
                    <a:pt x="80492" y="145326"/>
                  </a:lnTo>
                  <a:lnTo>
                    <a:pt x="80543" y="145186"/>
                  </a:lnTo>
                  <a:lnTo>
                    <a:pt x="80810" y="144907"/>
                  </a:lnTo>
                  <a:lnTo>
                    <a:pt x="80899" y="144780"/>
                  </a:lnTo>
                  <a:lnTo>
                    <a:pt x="81102" y="144780"/>
                  </a:lnTo>
                  <a:lnTo>
                    <a:pt x="81470" y="143510"/>
                  </a:lnTo>
                  <a:lnTo>
                    <a:pt x="81622" y="143510"/>
                  </a:lnTo>
                  <a:lnTo>
                    <a:pt x="81737" y="142240"/>
                  </a:lnTo>
                  <a:lnTo>
                    <a:pt x="82524" y="142240"/>
                  </a:lnTo>
                  <a:lnTo>
                    <a:pt x="82765" y="141363"/>
                  </a:lnTo>
                  <a:lnTo>
                    <a:pt x="82880" y="140970"/>
                  </a:lnTo>
                  <a:lnTo>
                    <a:pt x="82880" y="142240"/>
                  </a:lnTo>
                  <a:lnTo>
                    <a:pt x="82931" y="142430"/>
                  </a:lnTo>
                  <a:lnTo>
                    <a:pt x="82804" y="142836"/>
                  </a:lnTo>
                  <a:lnTo>
                    <a:pt x="83121" y="142430"/>
                  </a:lnTo>
                  <a:lnTo>
                    <a:pt x="83248" y="142240"/>
                  </a:lnTo>
                  <a:lnTo>
                    <a:pt x="83388" y="142024"/>
                  </a:lnTo>
                  <a:lnTo>
                    <a:pt x="83705" y="140970"/>
                  </a:lnTo>
                  <a:lnTo>
                    <a:pt x="84201" y="139700"/>
                  </a:lnTo>
                  <a:lnTo>
                    <a:pt x="84810" y="139700"/>
                  </a:lnTo>
                  <a:lnTo>
                    <a:pt x="83756" y="140970"/>
                  </a:lnTo>
                  <a:lnTo>
                    <a:pt x="83870" y="141363"/>
                  </a:lnTo>
                  <a:lnTo>
                    <a:pt x="83820" y="141630"/>
                  </a:lnTo>
                  <a:lnTo>
                    <a:pt x="83654" y="141630"/>
                  </a:lnTo>
                  <a:lnTo>
                    <a:pt x="83388" y="142024"/>
                  </a:lnTo>
                  <a:lnTo>
                    <a:pt x="83718" y="142024"/>
                  </a:lnTo>
                  <a:lnTo>
                    <a:pt x="83705" y="142240"/>
                  </a:lnTo>
                  <a:lnTo>
                    <a:pt x="84328" y="142240"/>
                  </a:lnTo>
                  <a:lnTo>
                    <a:pt x="85242" y="139700"/>
                  </a:lnTo>
                  <a:lnTo>
                    <a:pt x="85483" y="139700"/>
                  </a:lnTo>
                  <a:lnTo>
                    <a:pt x="86004" y="138430"/>
                  </a:lnTo>
                  <a:lnTo>
                    <a:pt x="85915" y="139700"/>
                  </a:lnTo>
                  <a:lnTo>
                    <a:pt x="86258" y="138430"/>
                  </a:lnTo>
                  <a:lnTo>
                    <a:pt x="86842" y="138430"/>
                  </a:lnTo>
                  <a:lnTo>
                    <a:pt x="87109" y="137160"/>
                  </a:lnTo>
                  <a:lnTo>
                    <a:pt x="87490" y="135890"/>
                  </a:lnTo>
                  <a:lnTo>
                    <a:pt x="87909" y="134620"/>
                  </a:lnTo>
                  <a:lnTo>
                    <a:pt x="87706" y="135890"/>
                  </a:lnTo>
                  <a:lnTo>
                    <a:pt x="87947" y="135890"/>
                  </a:lnTo>
                  <a:lnTo>
                    <a:pt x="87312" y="137160"/>
                  </a:lnTo>
                  <a:lnTo>
                    <a:pt x="87490" y="137160"/>
                  </a:lnTo>
                  <a:lnTo>
                    <a:pt x="87325" y="137579"/>
                  </a:lnTo>
                  <a:lnTo>
                    <a:pt x="87566" y="137160"/>
                  </a:lnTo>
                  <a:lnTo>
                    <a:pt x="88049" y="137160"/>
                  </a:lnTo>
                  <a:lnTo>
                    <a:pt x="88811" y="137160"/>
                  </a:lnTo>
                  <a:lnTo>
                    <a:pt x="88811" y="38100"/>
                  </a:lnTo>
                  <a:lnTo>
                    <a:pt x="85775" y="38100"/>
                  </a:lnTo>
                  <a:lnTo>
                    <a:pt x="80441" y="40640"/>
                  </a:lnTo>
                  <a:lnTo>
                    <a:pt x="70891" y="48260"/>
                  </a:lnTo>
                  <a:lnTo>
                    <a:pt x="66675" y="50800"/>
                  </a:lnTo>
                  <a:lnTo>
                    <a:pt x="61937" y="54610"/>
                  </a:lnTo>
                  <a:lnTo>
                    <a:pt x="60909" y="54610"/>
                  </a:lnTo>
                  <a:lnTo>
                    <a:pt x="60998" y="53340"/>
                  </a:lnTo>
                  <a:lnTo>
                    <a:pt x="61087" y="52070"/>
                  </a:lnTo>
                  <a:lnTo>
                    <a:pt x="61175" y="50800"/>
                  </a:lnTo>
                  <a:lnTo>
                    <a:pt x="61277" y="49530"/>
                  </a:lnTo>
                  <a:lnTo>
                    <a:pt x="61760" y="45720"/>
                  </a:lnTo>
                  <a:lnTo>
                    <a:pt x="62369" y="34290"/>
                  </a:lnTo>
                  <a:lnTo>
                    <a:pt x="61544" y="29210"/>
                  </a:lnTo>
                  <a:lnTo>
                    <a:pt x="60744" y="22860"/>
                  </a:lnTo>
                  <a:lnTo>
                    <a:pt x="57645" y="13970"/>
                  </a:lnTo>
                  <a:lnTo>
                    <a:pt x="51663" y="6350"/>
                  </a:lnTo>
                  <a:lnTo>
                    <a:pt x="43688" y="2540"/>
                  </a:lnTo>
                  <a:lnTo>
                    <a:pt x="34594" y="0"/>
                  </a:lnTo>
                  <a:lnTo>
                    <a:pt x="32715" y="0"/>
                  </a:lnTo>
                  <a:lnTo>
                    <a:pt x="30492" y="1270"/>
                  </a:lnTo>
                  <a:lnTo>
                    <a:pt x="28790" y="5080"/>
                  </a:lnTo>
                  <a:lnTo>
                    <a:pt x="28905" y="6350"/>
                  </a:lnTo>
                  <a:lnTo>
                    <a:pt x="29032" y="7620"/>
                  </a:lnTo>
                  <a:lnTo>
                    <a:pt x="32372" y="10160"/>
                  </a:lnTo>
                  <a:lnTo>
                    <a:pt x="32905" y="12700"/>
                  </a:lnTo>
                  <a:lnTo>
                    <a:pt x="32829" y="13970"/>
                  </a:lnTo>
                  <a:lnTo>
                    <a:pt x="32753" y="15240"/>
                  </a:lnTo>
                  <a:lnTo>
                    <a:pt x="32664" y="17780"/>
                  </a:lnTo>
                  <a:lnTo>
                    <a:pt x="32829" y="19050"/>
                  </a:lnTo>
                  <a:lnTo>
                    <a:pt x="33502" y="26670"/>
                  </a:lnTo>
                  <a:lnTo>
                    <a:pt x="33845" y="34290"/>
                  </a:lnTo>
                  <a:lnTo>
                    <a:pt x="33794" y="41910"/>
                  </a:lnTo>
                  <a:lnTo>
                    <a:pt x="33553" y="45720"/>
                  </a:lnTo>
                  <a:lnTo>
                    <a:pt x="33477" y="46990"/>
                  </a:lnTo>
                  <a:lnTo>
                    <a:pt x="33401" y="48260"/>
                  </a:lnTo>
                  <a:lnTo>
                    <a:pt x="33324" y="49530"/>
                  </a:lnTo>
                  <a:lnTo>
                    <a:pt x="32537" y="57150"/>
                  </a:lnTo>
                  <a:lnTo>
                    <a:pt x="31737" y="64770"/>
                  </a:lnTo>
                  <a:lnTo>
                    <a:pt x="31610" y="66040"/>
                  </a:lnTo>
                  <a:lnTo>
                    <a:pt x="31483" y="67310"/>
                  </a:lnTo>
                  <a:lnTo>
                    <a:pt x="30848" y="73660"/>
                  </a:lnTo>
                  <a:lnTo>
                    <a:pt x="29870" y="81280"/>
                  </a:lnTo>
                  <a:lnTo>
                    <a:pt x="29489" y="83820"/>
                  </a:lnTo>
                  <a:lnTo>
                    <a:pt x="29857" y="86067"/>
                  </a:lnTo>
                  <a:lnTo>
                    <a:pt x="29908" y="86360"/>
                  </a:lnTo>
                  <a:lnTo>
                    <a:pt x="30022" y="87045"/>
                  </a:lnTo>
                  <a:lnTo>
                    <a:pt x="30124" y="87630"/>
                  </a:lnTo>
                  <a:lnTo>
                    <a:pt x="24650" y="93980"/>
                  </a:lnTo>
                  <a:lnTo>
                    <a:pt x="21691" y="99060"/>
                  </a:lnTo>
                  <a:lnTo>
                    <a:pt x="18808" y="102870"/>
                  </a:lnTo>
                  <a:lnTo>
                    <a:pt x="14719" y="111760"/>
                  </a:lnTo>
                  <a:lnTo>
                    <a:pt x="6997" y="128270"/>
                  </a:lnTo>
                  <a:lnTo>
                    <a:pt x="4572" y="138430"/>
                  </a:lnTo>
                  <a:lnTo>
                    <a:pt x="4178" y="138430"/>
                  </a:lnTo>
                  <a:lnTo>
                    <a:pt x="3695" y="139700"/>
                  </a:lnTo>
                  <a:lnTo>
                    <a:pt x="1930" y="147320"/>
                  </a:lnTo>
                  <a:lnTo>
                    <a:pt x="1422" y="152501"/>
                  </a:lnTo>
                  <a:lnTo>
                    <a:pt x="1308" y="153670"/>
                  </a:lnTo>
                  <a:lnTo>
                    <a:pt x="1193" y="154940"/>
                  </a:lnTo>
                  <a:lnTo>
                    <a:pt x="152" y="162560"/>
                  </a:lnTo>
                  <a:lnTo>
                    <a:pt x="1219" y="162560"/>
                  </a:lnTo>
                  <a:lnTo>
                    <a:pt x="2844" y="158750"/>
                  </a:lnTo>
                  <a:lnTo>
                    <a:pt x="4381" y="154940"/>
                  </a:lnTo>
                  <a:lnTo>
                    <a:pt x="5410" y="152501"/>
                  </a:lnTo>
                  <a:lnTo>
                    <a:pt x="9182" y="142240"/>
                  </a:lnTo>
                  <a:lnTo>
                    <a:pt x="13436" y="133350"/>
                  </a:lnTo>
                  <a:lnTo>
                    <a:pt x="18326" y="124460"/>
                  </a:lnTo>
                  <a:lnTo>
                    <a:pt x="24193" y="115570"/>
                  </a:lnTo>
                  <a:lnTo>
                    <a:pt x="23850" y="116840"/>
                  </a:lnTo>
                  <a:lnTo>
                    <a:pt x="23571" y="119380"/>
                  </a:lnTo>
                  <a:lnTo>
                    <a:pt x="24371" y="116840"/>
                  </a:lnTo>
                  <a:lnTo>
                    <a:pt x="24498" y="114300"/>
                  </a:lnTo>
                  <a:lnTo>
                    <a:pt x="25857" y="114300"/>
                  </a:lnTo>
                  <a:lnTo>
                    <a:pt x="25273" y="115570"/>
                  </a:lnTo>
                  <a:lnTo>
                    <a:pt x="24828" y="118110"/>
                  </a:lnTo>
                  <a:lnTo>
                    <a:pt x="24434" y="120650"/>
                  </a:lnTo>
                  <a:lnTo>
                    <a:pt x="24155" y="121920"/>
                  </a:lnTo>
                  <a:lnTo>
                    <a:pt x="24015" y="121920"/>
                  </a:lnTo>
                  <a:lnTo>
                    <a:pt x="23710" y="123088"/>
                  </a:lnTo>
                  <a:lnTo>
                    <a:pt x="23736" y="121920"/>
                  </a:lnTo>
                  <a:lnTo>
                    <a:pt x="23990" y="121920"/>
                  </a:lnTo>
                  <a:lnTo>
                    <a:pt x="24142" y="120650"/>
                  </a:lnTo>
                  <a:lnTo>
                    <a:pt x="24282" y="120650"/>
                  </a:lnTo>
                  <a:lnTo>
                    <a:pt x="24434" y="119380"/>
                  </a:lnTo>
                  <a:lnTo>
                    <a:pt x="23774" y="119380"/>
                  </a:lnTo>
                  <a:lnTo>
                    <a:pt x="23647" y="120434"/>
                  </a:lnTo>
                  <a:lnTo>
                    <a:pt x="23355" y="119380"/>
                  </a:lnTo>
                  <a:lnTo>
                    <a:pt x="22860" y="119380"/>
                  </a:lnTo>
                  <a:lnTo>
                    <a:pt x="22948" y="120650"/>
                  </a:lnTo>
                  <a:lnTo>
                    <a:pt x="23634" y="120650"/>
                  </a:lnTo>
                  <a:lnTo>
                    <a:pt x="23368" y="121920"/>
                  </a:lnTo>
                  <a:lnTo>
                    <a:pt x="23507" y="121920"/>
                  </a:lnTo>
                  <a:lnTo>
                    <a:pt x="23507" y="123190"/>
                  </a:lnTo>
                  <a:lnTo>
                    <a:pt x="23685" y="123190"/>
                  </a:lnTo>
                  <a:lnTo>
                    <a:pt x="24003" y="123190"/>
                  </a:lnTo>
                  <a:lnTo>
                    <a:pt x="23812" y="124104"/>
                  </a:lnTo>
                  <a:lnTo>
                    <a:pt x="23749" y="124460"/>
                  </a:lnTo>
                  <a:lnTo>
                    <a:pt x="23406" y="125730"/>
                  </a:lnTo>
                  <a:lnTo>
                    <a:pt x="23444" y="127000"/>
                  </a:lnTo>
                  <a:lnTo>
                    <a:pt x="22948" y="128270"/>
                  </a:lnTo>
                  <a:lnTo>
                    <a:pt x="22517" y="128270"/>
                  </a:lnTo>
                  <a:lnTo>
                    <a:pt x="22390" y="129540"/>
                  </a:lnTo>
                  <a:lnTo>
                    <a:pt x="46558" y="129540"/>
                  </a:lnTo>
                  <a:lnTo>
                    <a:pt x="48209" y="123190"/>
                  </a:lnTo>
                  <a:lnTo>
                    <a:pt x="50749" y="114300"/>
                  </a:lnTo>
                  <a:lnTo>
                    <a:pt x="52209" y="109220"/>
                  </a:lnTo>
                  <a:lnTo>
                    <a:pt x="53949" y="104140"/>
                  </a:lnTo>
                  <a:lnTo>
                    <a:pt x="55118" y="93980"/>
                  </a:lnTo>
                  <a:lnTo>
                    <a:pt x="56819" y="89027"/>
                  </a:lnTo>
                  <a:lnTo>
                    <a:pt x="57416" y="86360"/>
                  </a:lnTo>
                  <a:lnTo>
                    <a:pt x="59118" y="76200"/>
                  </a:lnTo>
                  <a:lnTo>
                    <a:pt x="59080" y="74930"/>
                  </a:lnTo>
                  <a:lnTo>
                    <a:pt x="62776" y="72390"/>
                  </a:lnTo>
                  <a:lnTo>
                    <a:pt x="72009" y="64770"/>
                  </a:lnTo>
                  <a:lnTo>
                    <a:pt x="76161" y="62230"/>
                  </a:lnTo>
                  <a:lnTo>
                    <a:pt x="80746" y="59690"/>
                  </a:lnTo>
                  <a:lnTo>
                    <a:pt x="81394" y="58420"/>
                  </a:lnTo>
                  <a:lnTo>
                    <a:pt x="82969" y="59690"/>
                  </a:lnTo>
                  <a:lnTo>
                    <a:pt x="82384" y="59690"/>
                  </a:lnTo>
                  <a:lnTo>
                    <a:pt x="83464" y="68580"/>
                  </a:lnTo>
                  <a:lnTo>
                    <a:pt x="81457" y="76200"/>
                  </a:lnTo>
                  <a:lnTo>
                    <a:pt x="80733" y="78816"/>
                  </a:lnTo>
                  <a:lnTo>
                    <a:pt x="80733" y="144780"/>
                  </a:lnTo>
                  <a:lnTo>
                    <a:pt x="80733" y="78816"/>
                  </a:lnTo>
                  <a:lnTo>
                    <a:pt x="76873" y="92710"/>
                  </a:lnTo>
                  <a:lnTo>
                    <a:pt x="74447" y="99060"/>
                  </a:lnTo>
                  <a:lnTo>
                    <a:pt x="72428" y="103873"/>
                  </a:lnTo>
                  <a:lnTo>
                    <a:pt x="72428" y="151130"/>
                  </a:lnTo>
                  <a:lnTo>
                    <a:pt x="71818" y="152184"/>
                  </a:lnTo>
                  <a:lnTo>
                    <a:pt x="71983" y="151130"/>
                  </a:lnTo>
                  <a:lnTo>
                    <a:pt x="72428" y="151130"/>
                  </a:lnTo>
                  <a:lnTo>
                    <a:pt x="72428" y="103873"/>
                  </a:lnTo>
                  <a:lnTo>
                    <a:pt x="71729" y="105537"/>
                  </a:lnTo>
                  <a:lnTo>
                    <a:pt x="71729" y="156210"/>
                  </a:lnTo>
                  <a:lnTo>
                    <a:pt x="71285" y="156705"/>
                  </a:lnTo>
                  <a:lnTo>
                    <a:pt x="71501" y="156210"/>
                  </a:lnTo>
                  <a:lnTo>
                    <a:pt x="71729" y="156210"/>
                  </a:lnTo>
                  <a:lnTo>
                    <a:pt x="71729" y="105537"/>
                  </a:lnTo>
                  <a:lnTo>
                    <a:pt x="71640" y="105752"/>
                  </a:lnTo>
                  <a:lnTo>
                    <a:pt x="71640" y="152501"/>
                  </a:lnTo>
                  <a:lnTo>
                    <a:pt x="71399" y="152869"/>
                  </a:lnTo>
                  <a:lnTo>
                    <a:pt x="71488" y="152501"/>
                  </a:lnTo>
                  <a:lnTo>
                    <a:pt x="71640" y="152501"/>
                  </a:lnTo>
                  <a:lnTo>
                    <a:pt x="71640" y="105752"/>
                  </a:lnTo>
                  <a:lnTo>
                    <a:pt x="71513" y="106045"/>
                  </a:lnTo>
                  <a:lnTo>
                    <a:pt x="71513" y="151130"/>
                  </a:lnTo>
                  <a:lnTo>
                    <a:pt x="71259" y="151511"/>
                  </a:lnTo>
                  <a:lnTo>
                    <a:pt x="71259" y="153670"/>
                  </a:lnTo>
                  <a:lnTo>
                    <a:pt x="70662" y="154940"/>
                  </a:lnTo>
                  <a:lnTo>
                    <a:pt x="69354" y="156210"/>
                  </a:lnTo>
                  <a:lnTo>
                    <a:pt x="68656" y="157480"/>
                  </a:lnTo>
                  <a:lnTo>
                    <a:pt x="67462" y="157480"/>
                  </a:lnTo>
                  <a:lnTo>
                    <a:pt x="67919" y="156210"/>
                  </a:lnTo>
                  <a:lnTo>
                    <a:pt x="68643" y="156210"/>
                  </a:lnTo>
                  <a:lnTo>
                    <a:pt x="68973" y="154940"/>
                  </a:lnTo>
                  <a:lnTo>
                    <a:pt x="69532" y="154940"/>
                  </a:lnTo>
                  <a:lnTo>
                    <a:pt x="68643" y="156210"/>
                  </a:lnTo>
                  <a:lnTo>
                    <a:pt x="68783" y="156210"/>
                  </a:lnTo>
                  <a:lnTo>
                    <a:pt x="69672" y="154940"/>
                  </a:lnTo>
                  <a:lnTo>
                    <a:pt x="70396" y="153670"/>
                  </a:lnTo>
                  <a:lnTo>
                    <a:pt x="70802" y="153670"/>
                  </a:lnTo>
                  <a:lnTo>
                    <a:pt x="71208" y="152501"/>
                  </a:lnTo>
                  <a:lnTo>
                    <a:pt x="70523" y="153022"/>
                  </a:lnTo>
                  <a:lnTo>
                    <a:pt x="69913" y="153555"/>
                  </a:lnTo>
                  <a:lnTo>
                    <a:pt x="70345" y="153022"/>
                  </a:lnTo>
                  <a:lnTo>
                    <a:pt x="70789" y="152501"/>
                  </a:lnTo>
                  <a:lnTo>
                    <a:pt x="71208" y="152501"/>
                  </a:lnTo>
                  <a:lnTo>
                    <a:pt x="71145" y="153022"/>
                  </a:lnTo>
                  <a:lnTo>
                    <a:pt x="71056" y="153670"/>
                  </a:lnTo>
                  <a:lnTo>
                    <a:pt x="71170" y="153428"/>
                  </a:lnTo>
                  <a:lnTo>
                    <a:pt x="71094" y="153670"/>
                  </a:lnTo>
                  <a:lnTo>
                    <a:pt x="71259" y="153670"/>
                  </a:lnTo>
                  <a:lnTo>
                    <a:pt x="71259" y="151511"/>
                  </a:lnTo>
                  <a:lnTo>
                    <a:pt x="70573" y="152501"/>
                  </a:lnTo>
                  <a:lnTo>
                    <a:pt x="69824" y="153022"/>
                  </a:lnTo>
                  <a:lnTo>
                    <a:pt x="69837" y="149860"/>
                  </a:lnTo>
                  <a:lnTo>
                    <a:pt x="71513" y="151130"/>
                  </a:lnTo>
                  <a:lnTo>
                    <a:pt x="71513" y="106045"/>
                  </a:lnTo>
                  <a:lnTo>
                    <a:pt x="71247" y="106680"/>
                  </a:lnTo>
                  <a:lnTo>
                    <a:pt x="68541" y="112255"/>
                  </a:lnTo>
                  <a:lnTo>
                    <a:pt x="68541" y="153670"/>
                  </a:lnTo>
                  <a:lnTo>
                    <a:pt x="66738" y="156210"/>
                  </a:lnTo>
                  <a:lnTo>
                    <a:pt x="66090" y="156210"/>
                  </a:lnTo>
                  <a:lnTo>
                    <a:pt x="66014" y="157480"/>
                  </a:lnTo>
                  <a:lnTo>
                    <a:pt x="66929" y="157480"/>
                  </a:lnTo>
                  <a:lnTo>
                    <a:pt x="66459" y="158750"/>
                  </a:lnTo>
                  <a:lnTo>
                    <a:pt x="64897" y="158750"/>
                  </a:lnTo>
                  <a:lnTo>
                    <a:pt x="63601" y="160020"/>
                  </a:lnTo>
                  <a:lnTo>
                    <a:pt x="63919" y="158750"/>
                  </a:lnTo>
                  <a:lnTo>
                    <a:pt x="63754" y="158750"/>
                  </a:lnTo>
                  <a:lnTo>
                    <a:pt x="63195" y="158750"/>
                  </a:lnTo>
                  <a:lnTo>
                    <a:pt x="63855" y="157480"/>
                  </a:lnTo>
                  <a:lnTo>
                    <a:pt x="64046" y="157480"/>
                  </a:lnTo>
                  <a:lnTo>
                    <a:pt x="64135" y="158229"/>
                  </a:lnTo>
                  <a:lnTo>
                    <a:pt x="64681" y="157480"/>
                  </a:lnTo>
                  <a:lnTo>
                    <a:pt x="65468" y="157480"/>
                  </a:lnTo>
                  <a:lnTo>
                    <a:pt x="66090" y="156210"/>
                  </a:lnTo>
                  <a:lnTo>
                    <a:pt x="64338" y="156210"/>
                  </a:lnTo>
                  <a:lnTo>
                    <a:pt x="65849" y="154940"/>
                  </a:lnTo>
                  <a:lnTo>
                    <a:pt x="66929" y="153670"/>
                  </a:lnTo>
                  <a:lnTo>
                    <a:pt x="68541" y="153670"/>
                  </a:lnTo>
                  <a:lnTo>
                    <a:pt x="68541" y="112255"/>
                  </a:lnTo>
                  <a:lnTo>
                    <a:pt x="66929" y="115570"/>
                  </a:lnTo>
                  <a:lnTo>
                    <a:pt x="62141" y="124460"/>
                  </a:lnTo>
                  <a:lnTo>
                    <a:pt x="58902" y="129959"/>
                  </a:lnTo>
                  <a:lnTo>
                    <a:pt x="58902" y="160020"/>
                  </a:lnTo>
                  <a:lnTo>
                    <a:pt x="56984" y="160020"/>
                  </a:lnTo>
                  <a:lnTo>
                    <a:pt x="56781" y="160020"/>
                  </a:lnTo>
                  <a:lnTo>
                    <a:pt x="56718" y="161290"/>
                  </a:lnTo>
                  <a:lnTo>
                    <a:pt x="55435" y="162560"/>
                  </a:lnTo>
                  <a:lnTo>
                    <a:pt x="54216" y="162560"/>
                  </a:lnTo>
                  <a:lnTo>
                    <a:pt x="54838" y="161290"/>
                  </a:lnTo>
                  <a:lnTo>
                    <a:pt x="55041" y="160020"/>
                  </a:lnTo>
                  <a:lnTo>
                    <a:pt x="55029" y="161290"/>
                  </a:lnTo>
                  <a:lnTo>
                    <a:pt x="56718" y="161290"/>
                  </a:lnTo>
                  <a:lnTo>
                    <a:pt x="56718" y="160020"/>
                  </a:lnTo>
                  <a:lnTo>
                    <a:pt x="55892" y="160020"/>
                  </a:lnTo>
                  <a:lnTo>
                    <a:pt x="56654" y="158750"/>
                  </a:lnTo>
                  <a:lnTo>
                    <a:pt x="57556" y="158750"/>
                  </a:lnTo>
                  <a:lnTo>
                    <a:pt x="57213" y="159499"/>
                  </a:lnTo>
                  <a:lnTo>
                    <a:pt x="57848" y="158750"/>
                  </a:lnTo>
                  <a:lnTo>
                    <a:pt x="58864" y="158750"/>
                  </a:lnTo>
                  <a:lnTo>
                    <a:pt x="58902" y="160020"/>
                  </a:lnTo>
                  <a:lnTo>
                    <a:pt x="58902" y="129959"/>
                  </a:lnTo>
                  <a:lnTo>
                    <a:pt x="56896" y="133350"/>
                  </a:lnTo>
                  <a:lnTo>
                    <a:pt x="54025" y="137223"/>
                  </a:lnTo>
                  <a:lnTo>
                    <a:pt x="54025" y="162560"/>
                  </a:lnTo>
                  <a:lnTo>
                    <a:pt x="53035" y="163830"/>
                  </a:lnTo>
                  <a:lnTo>
                    <a:pt x="52819" y="163830"/>
                  </a:lnTo>
                  <a:lnTo>
                    <a:pt x="53327" y="162560"/>
                  </a:lnTo>
                  <a:lnTo>
                    <a:pt x="54025" y="162560"/>
                  </a:lnTo>
                  <a:lnTo>
                    <a:pt x="54025" y="137223"/>
                  </a:lnTo>
                  <a:lnTo>
                    <a:pt x="51231" y="140970"/>
                  </a:lnTo>
                  <a:lnTo>
                    <a:pt x="47536" y="146050"/>
                  </a:lnTo>
                  <a:lnTo>
                    <a:pt x="44119" y="151130"/>
                  </a:lnTo>
                  <a:lnTo>
                    <a:pt x="40157" y="157480"/>
                  </a:lnTo>
                  <a:lnTo>
                    <a:pt x="38735" y="157480"/>
                  </a:lnTo>
                  <a:lnTo>
                    <a:pt x="42684" y="144780"/>
                  </a:lnTo>
                  <a:lnTo>
                    <a:pt x="43002" y="143510"/>
                  </a:lnTo>
                  <a:lnTo>
                    <a:pt x="46164" y="131076"/>
                  </a:lnTo>
                  <a:lnTo>
                    <a:pt x="46240" y="130810"/>
                  </a:lnTo>
                  <a:lnTo>
                    <a:pt x="22009" y="130810"/>
                  </a:lnTo>
                  <a:lnTo>
                    <a:pt x="21653" y="130810"/>
                  </a:lnTo>
                  <a:lnTo>
                    <a:pt x="21386" y="132080"/>
                  </a:lnTo>
                  <a:lnTo>
                    <a:pt x="21717" y="132080"/>
                  </a:lnTo>
                  <a:lnTo>
                    <a:pt x="21615" y="132892"/>
                  </a:lnTo>
                  <a:lnTo>
                    <a:pt x="21564" y="133350"/>
                  </a:lnTo>
                  <a:lnTo>
                    <a:pt x="22009" y="133350"/>
                  </a:lnTo>
                  <a:lnTo>
                    <a:pt x="21793" y="134239"/>
                  </a:lnTo>
                  <a:lnTo>
                    <a:pt x="21717" y="134620"/>
                  </a:lnTo>
                  <a:lnTo>
                    <a:pt x="21437" y="134620"/>
                  </a:lnTo>
                  <a:lnTo>
                    <a:pt x="21640" y="135890"/>
                  </a:lnTo>
                  <a:lnTo>
                    <a:pt x="21729" y="137160"/>
                  </a:lnTo>
                  <a:lnTo>
                    <a:pt x="21361" y="137160"/>
                  </a:lnTo>
                  <a:lnTo>
                    <a:pt x="21043" y="137160"/>
                  </a:lnTo>
                  <a:lnTo>
                    <a:pt x="20929" y="135890"/>
                  </a:lnTo>
                  <a:lnTo>
                    <a:pt x="20561" y="137160"/>
                  </a:lnTo>
                  <a:lnTo>
                    <a:pt x="20777" y="137160"/>
                  </a:lnTo>
                  <a:lnTo>
                    <a:pt x="20739" y="138430"/>
                  </a:lnTo>
                  <a:lnTo>
                    <a:pt x="21488" y="138430"/>
                  </a:lnTo>
                  <a:lnTo>
                    <a:pt x="20878" y="139700"/>
                  </a:lnTo>
                  <a:lnTo>
                    <a:pt x="20993" y="140970"/>
                  </a:lnTo>
                  <a:lnTo>
                    <a:pt x="20688" y="140970"/>
                  </a:lnTo>
                  <a:lnTo>
                    <a:pt x="20447" y="142240"/>
                  </a:lnTo>
                  <a:lnTo>
                    <a:pt x="19812" y="143510"/>
                  </a:lnTo>
                  <a:lnTo>
                    <a:pt x="20104" y="142240"/>
                  </a:lnTo>
                  <a:lnTo>
                    <a:pt x="20701" y="139700"/>
                  </a:lnTo>
                  <a:lnTo>
                    <a:pt x="20548" y="139700"/>
                  </a:lnTo>
                  <a:lnTo>
                    <a:pt x="19989" y="141224"/>
                  </a:lnTo>
                  <a:lnTo>
                    <a:pt x="20015" y="140970"/>
                  </a:lnTo>
                  <a:lnTo>
                    <a:pt x="19558" y="140970"/>
                  </a:lnTo>
                  <a:lnTo>
                    <a:pt x="19977" y="139738"/>
                  </a:lnTo>
                  <a:lnTo>
                    <a:pt x="19367" y="140970"/>
                  </a:lnTo>
                  <a:lnTo>
                    <a:pt x="19570" y="142240"/>
                  </a:lnTo>
                  <a:lnTo>
                    <a:pt x="19380" y="143510"/>
                  </a:lnTo>
                  <a:lnTo>
                    <a:pt x="19367" y="144780"/>
                  </a:lnTo>
                  <a:lnTo>
                    <a:pt x="18808" y="144780"/>
                  </a:lnTo>
                  <a:lnTo>
                    <a:pt x="18605" y="146050"/>
                  </a:lnTo>
                  <a:lnTo>
                    <a:pt x="18821" y="147320"/>
                  </a:lnTo>
                  <a:lnTo>
                    <a:pt x="18313" y="148590"/>
                  </a:lnTo>
                  <a:lnTo>
                    <a:pt x="18046" y="149860"/>
                  </a:lnTo>
                  <a:lnTo>
                    <a:pt x="17856" y="151130"/>
                  </a:lnTo>
                  <a:lnTo>
                    <a:pt x="17653" y="151130"/>
                  </a:lnTo>
                  <a:lnTo>
                    <a:pt x="17983" y="152349"/>
                  </a:lnTo>
                  <a:lnTo>
                    <a:pt x="18008" y="152501"/>
                  </a:lnTo>
                  <a:lnTo>
                    <a:pt x="18262" y="152501"/>
                  </a:lnTo>
                  <a:lnTo>
                    <a:pt x="18503" y="153670"/>
                  </a:lnTo>
                  <a:lnTo>
                    <a:pt x="18732" y="153670"/>
                  </a:lnTo>
                  <a:lnTo>
                    <a:pt x="18224" y="154940"/>
                  </a:lnTo>
                  <a:lnTo>
                    <a:pt x="18288" y="156210"/>
                  </a:lnTo>
                  <a:lnTo>
                    <a:pt x="17983" y="157480"/>
                  </a:lnTo>
                  <a:lnTo>
                    <a:pt x="18186" y="157480"/>
                  </a:lnTo>
                  <a:lnTo>
                    <a:pt x="17818" y="158750"/>
                  </a:lnTo>
                  <a:lnTo>
                    <a:pt x="17132" y="158750"/>
                  </a:lnTo>
                  <a:lnTo>
                    <a:pt x="16827" y="160020"/>
                  </a:lnTo>
                  <a:lnTo>
                    <a:pt x="16992" y="161290"/>
                  </a:lnTo>
                  <a:lnTo>
                    <a:pt x="16662" y="161290"/>
                  </a:lnTo>
                  <a:lnTo>
                    <a:pt x="16789" y="162560"/>
                  </a:lnTo>
                  <a:lnTo>
                    <a:pt x="16344" y="163830"/>
                  </a:lnTo>
                  <a:lnTo>
                    <a:pt x="16573" y="163830"/>
                  </a:lnTo>
                  <a:lnTo>
                    <a:pt x="16357" y="165100"/>
                  </a:lnTo>
                  <a:lnTo>
                    <a:pt x="15709" y="165100"/>
                  </a:lnTo>
                  <a:lnTo>
                    <a:pt x="15760" y="165531"/>
                  </a:lnTo>
                  <a:lnTo>
                    <a:pt x="15887" y="166370"/>
                  </a:lnTo>
                  <a:lnTo>
                    <a:pt x="15608" y="167640"/>
                  </a:lnTo>
                  <a:lnTo>
                    <a:pt x="15252" y="168910"/>
                  </a:lnTo>
                  <a:lnTo>
                    <a:pt x="15430" y="170180"/>
                  </a:lnTo>
                  <a:lnTo>
                    <a:pt x="14795" y="170180"/>
                  </a:lnTo>
                  <a:lnTo>
                    <a:pt x="14605" y="171450"/>
                  </a:lnTo>
                  <a:lnTo>
                    <a:pt x="14452" y="172720"/>
                  </a:lnTo>
                  <a:lnTo>
                    <a:pt x="14262" y="172720"/>
                  </a:lnTo>
                  <a:lnTo>
                    <a:pt x="14109" y="173990"/>
                  </a:lnTo>
                  <a:lnTo>
                    <a:pt x="13906" y="175260"/>
                  </a:lnTo>
                  <a:lnTo>
                    <a:pt x="14058" y="176530"/>
                  </a:lnTo>
                  <a:lnTo>
                    <a:pt x="14592" y="175260"/>
                  </a:lnTo>
                  <a:lnTo>
                    <a:pt x="14262" y="177800"/>
                  </a:lnTo>
                  <a:lnTo>
                    <a:pt x="13665" y="177800"/>
                  </a:lnTo>
                  <a:lnTo>
                    <a:pt x="13589" y="176530"/>
                  </a:lnTo>
                  <a:lnTo>
                    <a:pt x="13233" y="177800"/>
                  </a:lnTo>
                  <a:lnTo>
                    <a:pt x="13093" y="177800"/>
                  </a:lnTo>
                  <a:lnTo>
                    <a:pt x="13347" y="179070"/>
                  </a:lnTo>
                  <a:lnTo>
                    <a:pt x="13868" y="179070"/>
                  </a:lnTo>
                  <a:lnTo>
                    <a:pt x="13627" y="180340"/>
                  </a:lnTo>
                  <a:lnTo>
                    <a:pt x="13335" y="182880"/>
                  </a:lnTo>
                  <a:lnTo>
                    <a:pt x="13042" y="184150"/>
                  </a:lnTo>
                  <a:lnTo>
                    <a:pt x="12915" y="187629"/>
                  </a:lnTo>
                  <a:lnTo>
                    <a:pt x="13233" y="186690"/>
                  </a:lnTo>
                  <a:lnTo>
                    <a:pt x="13233" y="187972"/>
                  </a:lnTo>
                  <a:lnTo>
                    <a:pt x="12801" y="187972"/>
                  </a:lnTo>
                  <a:lnTo>
                    <a:pt x="12026" y="190500"/>
                  </a:lnTo>
                  <a:lnTo>
                    <a:pt x="12496" y="190500"/>
                  </a:lnTo>
                  <a:lnTo>
                    <a:pt x="12077" y="191770"/>
                  </a:lnTo>
                  <a:lnTo>
                    <a:pt x="12001" y="190500"/>
                  </a:lnTo>
                  <a:lnTo>
                    <a:pt x="11391" y="193040"/>
                  </a:lnTo>
                  <a:lnTo>
                    <a:pt x="11430" y="194310"/>
                  </a:lnTo>
                  <a:lnTo>
                    <a:pt x="11658" y="193040"/>
                  </a:lnTo>
                  <a:lnTo>
                    <a:pt x="11899" y="193040"/>
                  </a:lnTo>
                  <a:lnTo>
                    <a:pt x="11925" y="194310"/>
                  </a:lnTo>
                  <a:lnTo>
                    <a:pt x="11518" y="194310"/>
                  </a:lnTo>
                  <a:lnTo>
                    <a:pt x="11722" y="195580"/>
                  </a:lnTo>
                  <a:lnTo>
                    <a:pt x="10655" y="195580"/>
                  </a:lnTo>
                  <a:lnTo>
                    <a:pt x="10502" y="194310"/>
                  </a:lnTo>
                  <a:lnTo>
                    <a:pt x="9982" y="195580"/>
                  </a:lnTo>
                  <a:lnTo>
                    <a:pt x="10261" y="195580"/>
                  </a:lnTo>
                  <a:lnTo>
                    <a:pt x="9829" y="196850"/>
                  </a:lnTo>
                  <a:lnTo>
                    <a:pt x="9994" y="196850"/>
                  </a:lnTo>
                  <a:lnTo>
                    <a:pt x="9537" y="199390"/>
                  </a:lnTo>
                  <a:lnTo>
                    <a:pt x="9169" y="199390"/>
                  </a:lnTo>
                  <a:lnTo>
                    <a:pt x="8750" y="199390"/>
                  </a:lnTo>
                  <a:lnTo>
                    <a:pt x="8813" y="200660"/>
                  </a:lnTo>
                  <a:lnTo>
                    <a:pt x="9004" y="200660"/>
                  </a:lnTo>
                  <a:lnTo>
                    <a:pt x="9144" y="199542"/>
                  </a:lnTo>
                  <a:lnTo>
                    <a:pt x="9385" y="200660"/>
                  </a:lnTo>
                  <a:lnTo>
                    <a:pt x="9055" y="200660"/>
                  </a:lnTo>
                  <a:lnTo>
                    <a:pt x="8750" y="201930"/>
                  </a:lnTo>
                  <a:lnTo>
                    <a:pt x="8940" y="201930"/>
                  </a:lnTo>
                  <a:lnTo>
                    <a:pt x="8940" y="203200"/>
                  </a:lnTo>
                  <a:lnTo>
                    <a:pt x="9220" y="201930"/>
                  </a:lnTo>
                  <a:lnTo>
                    <a:pt x="9423" y="201930"/>
                  </a:lnTo>
                  <a:lnTo>
                    <a:pt x="9728" y="203200"/>
                  </a:lnTo>
                  <a:lnTo>
                    <a:pt x="9664" y="204470"/>
                  </a:lnTo>
                  <a:lnTo>
                    <a:pt x="9309" y="205740"/>
                  </a:lnTo>
                  <a:lnTo>
                    <a:pt x="9283" y="207010"/>
                  </a:lnTo>
                  <a:lnTo>
                    <a:pt x="9105" y="207010"/>
                  </a:lnTo>
                  <a:lnTo>
                    <a:pt x="9042" y="208280"/>
                  </a:lnTo>
                  <a:lnTo>
                    <a:pt x="9283" y="207264"/>
                  </a:lnTo>
                  <a:lnTo>
                    <a:pt x="9258" y="209550"/>
                  </a:lnTo>
                  <a:lnTo>
                    <a:pt x="8813" y="208280"/>
                  </a:lnTo>
                  <a:lnTo>
                    <a:pt x="8483" y="210820"/>
                  </a:lnTo>
                  <a:lnTo>
                    <a:pt x="8407" y="209550"/>
                  </a:lnTo>
                  <a:lnTo>
                    <a:pt x="8343" y="208280"/>
                  </a:lnTo>
                  <a:lnTo>
                    <a:pt x="8293" y="209550"/>
                  </a:lnTo>
                  <a:lnTo>
                    <a:pt x="7810" y="209550"/>
                  </a:lnTo>
                  <a:lnTo>
                    <a:pt x="7645" y="210820"/>
                  </a:lnTo>
                  <a:lnTo>
                    <a:pt x="7874" y="210820"/>
                  </a:lnTo>
                  <a:lnTo>
                    <a:pt x="7607" y="212090"/>
                  </a:lnTo>
                  <a:lnTo>
                    <a:pt x="7302" y="212090"/>
                  </a:lnTo>
                  <a:lnTo>
                    <a:pt x="7264" y="213360"/>
                  </a:lnTo>
                  <a:lnTo>
                    <a:pt x="7835" y="215900"/>
                  </a:lnTo>
                  <a:lnTo>
                    <a:pt x="7594" y="217170"/>
                  </a:lnTo>
                  <a:lnTo>
                    <a:pt x="7200" y="217170"/>
                  </a:lnTo>
                  <a:lnTo>
                    <a:pt x="7277" y="215900"/>
                  </a:lnTo>
                  <a:lnTo>
                    <a:pt x="7086" y="215900"/>
                  </a:lnTo>
                  <a:lnTo>
                    <a:pt x="6819" y="217170"/>
                  </a:lnTo>
                  <a:lnTo>
                    <a:pt x="6870" y="215900"/>
                  </a:lnTo>
                  <a:lnTo>
                    <a:pt x="6692" y="214630"/>
                  </a:lnTo>
                  <a:lnTo>
                    <a:pt x="6337" y="214630"/>
                  </a:lnTo>
                  <a:lnTo>
                    <a:pt x="6096" y="215900"/>
                  </a:lnTo>
                  <a:lnTo>
                    <a:pt x="6057" y="217170"/>
                  </a:lnTo>
                  <a:lnTo>
                    <a:pt x="6362" y="215900"/>
                  </a:lnTo>
                  <a:lnTo>
                    <a:pt x="6438" y="217170"/>
                  </a:lnTo>
                  <a:lnTo>
                    <a:pt x="6223" y="217170"/>
                  </a:lnTo>
                  <a:lnTo>
                    <a:pt x="6261" y="218440"/>
                  </a:lnTo>
                  <a:lnTo>
                    <a:pt x="6629" y="218440"/>
                  </a:lnTo>
                  <a:lnTo>
                    <a:pt x="6680" y="222250"/>
                  </a:lnTo>
                  <a:lnTo>
                    <a:pt x="23901" y="222250"/>
                  </a:lnTo>
                  <a:lnTo>
                    <a:pt x="25120" y="218440"/>
                  </a:lnTo>
                  <a:lnTo>
                    <a:pt x="27393" y="209550"/>
                  </a:lnTo>
                  <a:lnTo>
                    <a:pt x="28371" y="205740"/>
                  </a:lnTo>
                  <a:lnTo>
                    <a:pt x="28702" y="204470"/>
                  </a:lnTo>
                  <a:lnTo>
                    <a:pt x="31661" y="193040"/>
                  </a:lnTo>
                  <a:lnTo>
                    <a:pt x="31991" y="191770"/>
                  </a:lnTo>
                  <a:lnTo>
                    <a:pt x="33337" y="186690"/>
                  </a:lnTo>
                  <a:lnTo>
                    <a:pt x="34696" y="181610"/>
                  </a:lnTo>
                  <a:lnTo>
                    <a:pt x="35547" y="177800"/>
                  </a:lnTo>
                  <a:lnTo>
                    <a:pt x="35814" y="175260"/>
                  </a:lnTo>
                  <a:lnTo>
                    <a:pt x="36372" y="170180"/>
                  </a:lnTo>
                  <a:lnTo>
                    <a:pt x="39052" y="167640"/>
                  </a:lnTo>
                  <a:lnTo>
                    <a:pt x="42760" y="167640"/>
                  </a:lnTo>
                  <a:lnTo>
                    <a:pt x="43154" y="166370"/>
                  </a:lnTo>
                  <a:lnTo>
                    <a:pt x="44869" y="166370"/>
                  </a:lnTo>
                  <a:lnTo>
                    <a:pt x="44450" y="167640"/>
                  </a:lnTo>
                  <a:lnTo>
                    <a:pt x="47155" y="167640"/>
                  </a:lnTo>
                  <a:lnTo>
                    <a:pt x="47650" y="166370"/>
                  </a:lnTo>
                  <a:lnTo>
                    <a:pt x="50495" y="166370"/>
                  </a:lnTo>
                  <a:lnTo>
                    <a:pt x="51003" y="165100"/>
                  </a:lnTo>
                  <a:lnTo>
                    <a:pt x="52285" y="165100"/>
                  </a:lnTo>
                  <a:lnTo>
                    <a:pt x="51612" y="166370"/>
                  </a:lnTo>
                  <a:lnTo>
                    <a:pt x="55257" y="166370"/>
                  </a:lnTo>
                  <a:lnTo>
                    <a:pt x="55473" y="165531"/>
                  </a:lnTo>
                  <a:lnTo>
                    <a:pt x="55587" y="165100"/>
                  </a:lnTo>
                  <a:lnTo>
                    <a:pt x="55435" y="165100"/>
                  </a:lnTo>
                  <a:lnTo>
                    <a:pt x="55829" y="163830"/>
                  </a:lnTo>
                  <a:lnTo>
                    <a:pt x="57213" y="163830"/>
                  </a:lnTo>
                  <a:lnTo>
                    <a:pt x="55880" y="165100"/>
                  </a:lnTo>
                  <a:lnTo>
                    <a:pt x="55994" y="166370"/>
                  </a:lnTo>
                  <a:lnTo>
                    <a:pt x="56654" y="165100"/>
                  </a:lnTo>
                  <a:lnTo>
                    <a:pt x="56857" y="165100"/>
                  </a:lnTo>
                  <a:lnTo>
                    <a:pt x="57467" y="163830"/>
                  </a:lnTo>
                  <a:lnTo>
                    <a:pt x="58356" y="163830"/>
                  </a:lnTo>
                  <a:lnTo>
                    <a:pt x="57467" y="165100"/>
                  </a:lnTo>
                  <a:lnTo>
                    <a:pt x="58839" y="165100"/>
                  </a:lnTo>
                  <a:lnTo>
                    <a:pt x="59258" y="163830"/>
                  </a:lnTo>
                  <a:lnTo>
                    <a:pt x="59372" y="162560"/>
                  </a:lnTo>
                  <a:lnTo>
                    <a:pt x="60439" y="162560"/>
                  </a:lnTo>
                  <a:lnTo>
                    <a:pt x="60617" y="162560"/>
                  </a:lnTo>
                  <a:lnTo>
                    <a:pt x="60464" y="162890"/>
                  </a:lnTo>
                  <a:lnTo>
                    <a:pt x="60363" y="163131"/>
                  </a:lnTo>
                  <a:lnTo>
                    <a:pt x="60159" y="163601"/>
                  </a:lnTo>
                  <a:lnTo>
                    <a:pt x="59956" y="163639"/>
                  </a:lnTo>
                  <a:lnTo>
                    <a:pt x="59753" y="163804"/>
                  </a:lnTo>
                  <a:lnTo>
                    <a:pt x="59918" y="163842"/>
                  </a:lnTo>
                  <a:lnTo>
                    <a:pt x="60096" y="163728"/>
                  </a:lnTo>
                  <a:lnTo>
                    <a:pt x="60325" y="163830"/>
                  </a:lnTo>
                  <a:lnTo>
                    <a:pt x="61937" y="163830"/>
                  </a:lnTo>
                  <a:lnTo>
                    <a:pt x="62103" y="162953"/>
                  </a:lnTo>
                  <a:lnTo>
                    <a:pt x="62357" y="162560"/>
                  </a:lnTo>
                  <a:lnTo>
                    <a:pt x="62128" y="162864"/>
                  </a:lnTo>
                  <a:lnTo>
                    <a:pt x="62191" y="162560"/>
                  </a:lnTo>
                  <a:lnTo>
                    <a:pt x="62357" y="162560"/>
                  </a:lnTo>
                  <a:lnTo>
                    <a:pt x="64731" y="162560"/>
                  </a:lnTo>
                  <a:lnTo>
                    <a:pt x="65036" y="161290"/>
                  </a:lnTo>
                  <a:lnTo>
                    <a:pt x="66713" y="161290"/>
                  </a:lnTo>
                  <a:lnTo>
                    <a:pt x="67462" y="160020"/>
                  </a:lnTo>
                  <a:lnTo>
                    <a:pt x="69075" y="160020"/>
                  </a:lnTo>
                  <a:lnTo>
                    <a:pt x="69189" y="158750"/>
                  </a:lnTo>
                  <a:lnTo>
                    <a:pt x="69938" y="157480"/>
                  </a:lnTo>
                  <a:lnTo>
                    <a:pt x="70421" y="157480"/>
                  </a:lnTo>
                  <a:lnTo>
                    <a:pt x="70967" y="157480"/>
                  </a:lnTo>
                  <a:lnTo>
                    <a:pt x="71069" y="157226"/>
                  </a:lnTo>
                  <a:lnTo>
                    <a:pt x="71577" y="156768"/>
                  </a:lnTo>
                  <a:lnTo>
                    <a:pt x="71894" y="156349"/>
                  </a:lnTo>
                  <a:lnTo>
                    <a:pt x="72009" y="156210"/>
                  </a:lnTo>
                  <a:lnTo>
                    <a:pt x="72351" y="156210"/>
                  </a:lnTo>
                  <a:lnTo>
                    <a:pt x="72555" y="155536"/>
                  </a:lnTo>
                  <a:lnTo>
                    <a:pt x="73202" y="155257"/>
                  </a:lnTo>
                  <a:lnTo>
                    <a:pt x="72631" y="155295"/>
                  </a:lnTo>
                  <a:lnTo>
                    <a:pt x="72745" y="154940"/>
                  </a:lnTo>
                  <a:lnTo>
                    <a:pt x="74726" y="154940"/>
                  </a:lnTo>
                  <a:lnTo>
                    <a:pt x="73964" y="156210"/>
                  </a:lnTo>
                  <a:lnTo>
                    <a:pt x="75260" y="156210"/>
                  </a:lnTo>
                  <a:lnTo>
                    <a:pt x="75996" y="154940"/>
                  </a:lnTo>
                  <a:lnTo>
                    <a:pt x="77063" y="153670"/>
                  </a:lnTo>
                  <a:lnTo>
                    <a:pt x="76746" y="153670"/>
                  </a:lnTo>
                  <a:lnTo>
                    <a:pt x="76619" y="153022"/>
                  </a:lnTo>
                  <a:lnTo>
                    <a:pt x="76517" y="152501"/>
                  </a:lnTo>
                  <a:lnTo>
                    <a:pt x="77838" y="152501"/>
                  </a:lnTo>
                  <a:lnTo>
                    <a:pt x="78333" y="151130"/>
                  </a:lnTo>
                  <a:lnTo>
                    <a:pt x="78397" y="152146"/>
                  </a:lnTo>
                  <a:lnTo>
                    <a:pt x="78079" y="152501"/>
                  </a:lnTo>
                  <a:lnTo>
                    <a:pt x="78206" y="152501"/>
                  </a:lnTo>
                  <a:lnTo>
                    <a:pt x="78270" y="153670"/>
                  </a:lnTo>
                  <a:lnTo>
                    <a:pt x="78587" y="152501"/>
                  </a:lnTo>
                  <a:lnTo>
                    <a:pt x="78943" y="152501"/>
                  </a:lnTo>
                  <a:lnTo>
                    <a:pt x="79413" y="151130"/>
                  </a:lnTo>
                  <a:lnTo>
                    <a:pt x="79273" y="151130"/>
                  </a:lnTo>
                  <a:lnTo>
                    <a:pt x="78854" y="151599"/>
                  </a:lnTo>
                  <a:lnTo>
                    <a:pt x="79095" y="151130"/>
                  </a:lnTo>
                  <a:lnTo>
                    <a:pt x="79273" y="151130"/>
                  </a:lnTo>
                  <a:lnTo>
                    <a:pt x="79844" y="149860"/>
                  </a:lnTo>
                  <a:lnTo>
                    <a:pt x="79743" y="151130"/>
                  </a:lnTo>
                  <a:lnTo>
                    <a:pt x="80111" y="149860"/>
                  </a:lnTo>
                  <a:lnTo>
                    <a:pt x="80505" y="149860"/>
                  </a:lnTo>
                  <a:lnTo>
                    <a:pt x="81267" y="148590"/>
                  </a:lnTo>
                  <a:lnTo>
                    <a:pt x="81673" y="148590"/>
                  </a:lnTo>
                  <a:lnTo>
                    <a:pt x="81762" y="149212"/>
                  </a:lnTo>
                  <a:lnTo>
                    <a:pt x="81394" y="149860"/>
                  </a:lnTo>
                  <a:lnTo>
                    <a:pt x="80899" y="149860"/>
                  </a:lnTo>
                  <a:lnTo>
                    <a:pt x="80835" y="151130"/>
                  </a:lnTo>
                  <a:lnTo>
                    <a:pt x="79743" y="151130"/>
                  </a:lnTo>
                  <a:lnTo>
                    <a:pt x="79463" y="151130"/>
                  </a:lnTo>
                  <a:lnTo>
                    <a:pt x="79108" y="152501"/>
                  </a:lnTo>
                  <a:lnTo>
                    <a:pt x="81191" y="151130"/>
                  </a:lnTo>
                  <a:lnTo>
                    <a:pt x="81508" y="151130"/>
                  </a:lnTo>
                  <a:lnTo>
                    <a:pt x="81775" y="149860"/>
                  </a:lnTo>
                  <a:lnTo>
                    <a:pt x="81826" y="149656"/>
                  </a:lnTo>
                  <a:lnTo>
                    <a:pt x="81851" y="149821"/>
                  </a:lnTo>
                  <a:lnTo>
                    <a:pt x="81534" y="151130"/>
                  </a:lnTo>
                  <a:lnTo>
                    <a:pt x="82384" y="149860"/>
                  </a:lnTo>
                  <a:lnTo>
                    <a:pt x="82715" y="148590"/>
                  </a:lnTo>
                  <a:lnTo>
                    <a:pt x="81864" y="149809"/>
                  </a:lnTo>
                  <a:lnTo>
                    <a:pt x="81902" y="149377"/>
                  </a:lnTo>
                  <a:lnTo>
                    <a:pt x="82118" y="148590"/>
                  </a:lnTo>
                  <a:lnTo>
                    <a:pt x="81940" y="148882"/>
                  </a:lnTo>
                  <a:lnTo>
                    <a:pt x="81978" y="148590"/>
                  </a:lnTo>
                  <a:lnTo>
                    <a:pt x="82118" y="148590"/>
                  </a:lnTo>
                  <a:lnTo>
                    <a:pt x="82308" y="148590"/>
                  </a:lnTo>
                  <a:lnTo>
                    <a:pt x="83083" y="147320"/>
                  </a:lnTo>
                  <a:lnTo>
                    <a:pt x="82753" y="148590"/>
                  </a:lnTo>
                  <a:lnTo>
                    <a:pt x="83312" y="147320"/>
                  </a:lnTo>
                  <a:lnTo>
                    <a:pt x="83921" y="147320"/>
                  </a:lnTo>
                  <a:lnTo>
                    <a:pt x="84353" y="146050"/>
                  </a:lnTo>
                  <a:lnTo>
                    <a:pt x="84175" y="146050"/>
                  </a:lnTo>
                  <a:lnTo>
                    <a:pt x="85420" y="143510"/>
                  </a:lnTo>
                  <a:lnTo>
                    <a:pt x="85864" y="143510"/>
                  </a:lnTo>
                  <a:lnTo>
                    <a:pt x="85915" y="144780"/>
                  </a:lnTo>
                  <a:lnTo>
                    <a:pt x="86499" y="144780"/>
                  </a:lnTo>
                  <a:lnTo>
                    <a:pt x="86931" y="144780"/>
                  </a:lnTo>
                  <a:lnTo>
                    <a:pt x="86677" y="143510"/>
                  </a:lnTo>
                  <a:lnTo>
                    <a:pt x="86461" y="142240"/>
                  </a:lnTo>
                  <a:lnTo>
                    <a:pt x="86969" y="142240"/>
                  </a:lnTo>
                  <a:lnTo>
                    <a:pt x="86842" y="142430"/>
                  </a:lnTo>
                  <a:lnTo>
                    <a:pt x="87668" y="142430"/>
                  </a:lnTo>
                  <a:lnTo>
                    <a:pt x="87668" y="142671"/>
                  </a:lnTo>
                  <a:lnTo>
                    <a:pt x="87947" y="142430"/>
                  </a:lnTo>
                  <a:lnTo>
                    <a:pt x="88392" y="141922"/>
                  </a:lnTo>
                  <a:lnTo>
                    <a:pt x="87909" y="142367"/>
                  </a:lnTo>
                  <a:lnTo>
                    <a:pt x="87731" y="141922"/>
                  </a:lnTo>
                  <a:lnTo>
                    <a:pt x="87630" y="141782"/>
                  </a:lnTo>
                  <a:lnTo>
                    <a:pt x="87833" y="141503"/>
                  </a:lnTo>
                  <a:lnTo>
                    <a:pt x="88138" y="141249"/>
                  </a:lnTo>
                  <a:lnTo>
                    <a:pt x="88607" y="140817"/>
                  </a:lnTo>
                  <a:lnTo>
                    <a:pt x="88988" y="140042"/>
                  </a:lnTo>
                  <a:lnTo>
                    <a:pt x="88976" y="141008"/>
                  </a:lnTo>
                  <a:lnTo>
                    <a:pt x="89128" y="140817"/>
                  </a:lnTo>
                  <a:lnTo>
                    <a:pt x="89242" y="140042"/>
                  </a:lnTo>
                  <a:lnTo>
                    <a:pt x="89890" y="139217"/>
                  </a:lnTo>
                  <a:lnTo>
                    <a:pt x="89966" y="138785"/>
                  </a:lnTo>
                  <a:lnTo>
                    <a:pt x="89141" y="138785"/>
                  </a:lnTo>
                  <a:lnTo>
                    <a:pt x="89141" y="139217"/>
                  </a:lnTo>
                  <a:lnTo>
                    <a:pt x="88976" y="139484"/>
                  </a:lnTo>
                  <a:lnTo>
                    <a:pt x="89115" y="138887"/>
                  </a:lnTo>
                  <a:lnTo>
                    <a:pt x="89141" y="139217"/>
                  </a:lnTo>
                  <a:lnTo>
                    <a:pt x="89141" y="138785"/>
                  </a:lnTo>
                  <a:lnTo>
                    <a:pt x="89230" y="138430"/>
                  </a:lnTo>
                  <a:lnTo>
                    <a:pt x="89827" y="138430"/>
                  </a:lnTo>
                  <a:lnTo>
                    <a:pt x="90170" y="137617"/>
                  </a:lnTo>
                  <a:lnTo>
                    <a:pt x="90131" y="138163"/>
                  </a:lnTo>
                  <a:lnTo>
                    <a:pt x="90525" y="137439"/>
                  </a:lnTo>
                  <a:lnTo>
                    <a:pt x="90843" y="136690"/>
                  </a:lnTo>
                  <a:lnTo>
                    <a:pt x="90919" y="136537"/>
                  </a:lnTo>
                  <a:lnTo>
                    <a:pt x="90970" y="136690"/>
                  </a:lnTo>
                  <a:lnTo>
                    <a:pt x="91071" y="136004"/>
                  </a:lnTo>
                  <a:lnTo>
                    <a:pt x="90690" y="136423"/>
                  </a:lnTo>
                  <a:lnTo>
                    <a:pt x="90678" y="136004"/>
                  </a:lnTo>
                  <a:lnTo>
                    <a:pt x="90462" y="136537"/>
                  </a:lnTo>
                  <a:lnTo>
                    <a:pt x="90208" y="137071"/>
                  </a:lnTo>
                  <a:lnTo>
                    <a:pt x="90068" y="137160"/>
                  </a:lnTo>
                  <a:lnTo>
                    <a:pt x="90601" y="135890"/>
                  </a:lnTo>
                  <a:lnTo>
                    <a:pt x="91186" y="135890"/>
                  </a:lnTo>
                  <a:lnTo>
                    <a:pt x="91440" y="135851"/>
                  </a:lnTo>
                  <a:lnTo>
                    <a:pt x="91567" y="135382"/>
                  </a:lnTo>
                  <a:lnTo>
                    <a:pt x="92075" y="134620"/>
                  </a:lnTo>
                  <a:lnTo>
                    <a:pt x="91821" y="134620"/>
                  </a:lnTo>
                  <a:lnTo>
                    <a:pt x="92265" y="133350"/>
                  </a:lnTo>
                  <a:lnTo>
                    <a:pt x="92417" y="133350"/>
                  </a:lnTo>
                  <a:lnTo>
                    <a:pt x="92443" y="134239"/>
                  </a:lnTo>
                  <a:lnTo>
                    <a:pt x="93103" y="132892"/>
                  </a:lnTo>
                  <a:lnTo>
                    <a:pt x="93027" y="132080"/>
                  </a:lnTo>
                  <a:lnTo>
                    <a:pt x="93370" y="132080"/>
                  </a:lnTo>
                  <a:lnTo>
                    <a:pt x="94005" y="130810"/>
                  </a:lnTo>
                  <a:lnTo>
                    <a:pt x="94653" y="130810"/>
                  </a:lnTo>
                  <a:lnTo>
                    <a:pt x="94678" y="131838"/>
                  </a:lnTo>
                  <a:lnTo>
                    <a:pt x="95554" y="130810"/>
                  </a:lnTo>
                  <a:lnTo>
                    <a:pt x="96088" y="129540"/>
                  </a:lnTo>
                  <a:lnTo>
                    <a:pt x="95973" y="130810"/>
                  </a:lnTo>
                  <a:lnTo>
                    <a:pt x="95796" y="132080"/>
                  </a:lnTo>
                  <a:lnTo>
                    <a:pt x="95885" y="131076"/>
                  </a:lnTo>
                  <a:lnTo>
                    <a:pt x="95173" y="132080"/>
                  </a:lnTo>
                  <a:lnTo>
                    <a:pt x="94945" y="132892"/>
                  </a:lnTo>
                  <a:lnTo>
                    <a:pt x="94830" y="133350"/>
                  </a:lnTo>
                  <a:lnTo>
                    <a:pt x="94475" y="133350"/>
                  </a:lnTo>
                  <a:lnTo>
                    <a:pt x="94183" y="133350"/>
                  </a:lnTo>
                  <a:lnTo>
                    <a:pt x="93751" y="134620"/>
                  </a:lnTo>
                  <a:lnTo>
                    <a:pt x="94056" y="134239"/>
                  </a:lnTo>
                  <a:lnTo>
                    <a:pt x="94361" y="133591"/>
                  </a:lnTo>
                  <a:lnTo>
                    <a:pt x="94259" y="134620"/>
                  </a:lnTo>
                  <a:lnTo>
                    <a:pt x="95148" y="133350"/>
                  </a:lnTo>
                  <a:lnTo>
                    <a:pt x="96100" y="132080"/>
                  </a:lnTo>
                  <a:lnTo>
                    <a:pt x="96240" y="132080"/>
                  </a:lnTo>
                  <a:lnTo>
                    <a:pt x="96291" y="129540"/>
                  </a:lnTo>
                  <a:lnTo>
                    <a:pt x="96888" y="128270"/>
                  </a:lnTo>
                  <a:lnTo>
                    <a:pt x="97777" y="128270"/>
                  </a:lnTo>
                  <a:lnTo>
                    <a:pt x="97739" y="127000"/>
                  </a:lnTo>
                  <a:lnTo>
                    <a:pt x="97891" y="127000"/>
                  </a:lnTo>
                  <a:lnTo>
                    <a:pt x="97866" y="124460"/>
                  </a:lnTo>
                  <a:lnTo>
                    <a:pt x="98183" y="124460"/>
                  </a:lnTo>
                  <a:lnTo>
                    <a:pt x="98742" y="123190"/>
                  </a:lnTo>
                  <a:lnTo>
                    <a:pt x="98958" y="121920"/>
                  </a:lnTo>
                  <a:lnTo>
                    <a:pt x="99288" y="121920"/>
                  </a:lnTo>
                  <a:lnTo>
                    <a:pt x="99555" y="120650"/>
                  </a:lnTo>
                  <a:lnTo>
                    <a:pt x="99834" y="120650"/>
                  </a:lnTo>
                  <a:lnTo>
                    <a:pt x="100469" y="119380"/>
                  </a:lnTo>
                  <a:lnTo>
                    <a:pt x="100253" y="120650"/>
                  </a:lnTo>
                  <a:lnTo>
                    <a:pt x="100672" y="119380"/>
                  </a:lnTo>
                  <a:lnTo>
                    <a:pt x="100634" y="120650"/>
                  </a:lnTo>
                  <a:lnTo>
                    <a:pt x="101015" y="120650"/>
                  </a:lnTo>
                  <a:lnTo>
                    <a:pt x="101346" y="119380"/>
                  </a:lnTo>
                  <a:lnTo>
                    <a:pt x="101574" y="119380"/>
                  </a:lnTo>
                  <a:lnTo>
                    <a:pt x="101942" y="118110"/>
                  </a:lnTo>
                  <a:lnTo>
                    <a:pt x="102044" y="116840"/>
                  </a:lnTo>
                  <a:lnTo>
                    <a:pt x="102158" y="115570"/>
                  </a:lnTo>
                  <a:lnTo>
                    <a:pt x="102222" y="114300"/>
                  </a:lnTo>
                  <a:lnTo>
                    <a:pt x="102730" y="114300"/>
                  </a:lnTo>
                  <a:lnTo>
                    <a:pt x="102755" y="115570"/>
                  </a:lnTo>
                  <a:lnTo>
                    <a:pt x="102920" y="115570"/>
                  </a:lnTo>
                  <a:lnTo>
                    <a:pt x="103263" y="114300"/>
                  </a:lnTo>
                  <a:lnTo>
                    <a:pt x="102971" y="115570"/>
                  </a:lnTo>
                  <a:lnTo>
                    <a:pt x="102882" y="116840"/>
                  </a:lnTo>
                  <a:lnTo>
                    <a:pt x="103365" y="116840"/>
                  </a:lnTo>
                  <a:lnTo>
                    <a:pt x="103568" y="115570"/>
                  </a:lnTo>
                  <a:lnTo>
                    <a:pt x="103835" y="114300"/>
                  </a:lnTo>
                  <a:lnTo>
                    <a:pt x="104038" y="113030"/>
                  </a:lnTo>
                  <a:lnTo>
                    <a:pt x="103733" y="113030"/>
                  </a:lnTo>
                  <a:lnTo>
                    <a:pt x="103822" y="111760"/>
                  </a:lnTo>
                  <a:lnTo>
                    <a:pt x="103911" y="110490"/>
                  </a:lnTo>
                  <a:lnTo>
                    <a:pt x="104165" y="110490"/>
                  </a:lnTo>
                  <a:lnTo>
                    <a:pt x="104355" y="109220"/>
                  </a:lnTo>
                  <a:lnTo>
                    <a:pt x="104406" y="110490"/>
                  </a:lnTo>
                  <a:lnTo>
                    <a:pt x="105194" y="109220"/>
                  </a:lnTo>
                  <a:lnTo>
                    <a:pt x="105575" y="109220"/>
                  </a:lnTo>
                  <a:lnTo>
                    <a:pt x="105930" y="110490"/>
                  </a:lnTo>
                  <a:lnTo>
                    <a:pt x="105981" y="109220"/>
                  </a:lnTo>
                  <a:lnTo>
                    <a:pt x="106400" y="109220"/>
                  </a:lnTo>
                  <a:lnTo>
                    <a:pt x="106972" y="107950"/>
                  </a:lnTo>
                  <a:lnTo>
                    <a:pt x="106819" y="107950"/>
                  </a:lnTo>
                  <a:lnTo>
                    <a:pt x="107581" y="106680"/>
                  </a:lnTo>
                  <a:lnTo>
                    <a:pt x="106718" y="106680"/>
                  </a:lnTo>
                  <a:lnTo>
                    <a:pt x="106578" y="106680"/>
                  </a:lnTo>
                  <a:lnTo>
                    <a:pt x="106718" y="105422"/>
                  </a:lnTo>
                  <a:lnTo>
                    <a:pt x="105892" y="106680"/>
                  </a:lnTo>
                  <a:lnTo>
                    <a:pt x="106349" y="106680"/>
                  </a:lnTo>
                  <a:lnTo>
                    <a:pt x="105778" y="107950"/>
                  </a:lnTo>
                  <a:lnTo>
                    <a:pt x="105168" y="109181"/>
                  </a:lnTo>
                  <a:lnTo>
                    <a:pt x="104698" y="107950"/>
                  </a:lnTo>
                  <a:lnTo>
                    <a:pt x="105359" y="106680"/>
                  </a:lnTo>
                  <a:lnTo>
                    <a:pt x="105575" y="106680"/>
                  </a:lnTo>
                  <a:lnTo>
                    <a:pt x="105956" y="105422"/>
                  </a:lnTo>
                  <a:lnTo>
                    <a:pt x="106222" y="105422"/>
                  </a:lnTo>
                  <a:lnTo>
                    <a:pt x="106464" y="105232"/>
                  </a:lnTo>
                  <a:lnTo>
                    <a:pt x="106375" y="105422"/>
                  </a:lnTo>
                  <a:lnTo>
                    <a:pt x="106705" y="105422"/>
                  </a:lnTo>
                  <a:lnTo>
                    <a:pt x="106857" y="105181"/>
                  </a:lnTo>
                  <a:lnTo>
                    <a:pt x="106972" y="104140"/>
                  </a:lnTo>
                  <a:lnTo>
                    <a:pt x="106730" y="104660"/>
                  </a:lnTo>
                  <a:lnTo>
                    <a:pt x="106946" y="104140"/>
                  </a:lnTo>
                  <a:lnTo>
                    <a:pt x="106337" y="105054"/>
                  </a:lnTo>
                  <a:lnTo>
                    <a:pt x="106172" y="104140"/>
                  </a:lnTo>
                  <a:lnTo>
                    <a:pt x="106400" y="104140"/>
                  </a:lnTo>
                  <a:lnTo>
                    <a:pt x="106578" y="102870"/>
                  </a:lnTo>
                  <a:lnTo>
                    <a:pt x="106857" y="101600"/>
                  </a:lnTo>
                  <a:lnTo>
                    <a:pt x="107276" y="101600"/>
                  </a:lnTo>
                  <a:lnTo>
                    <a:pt x="107365" y="100330"/>
                  </a:lnTo>
                  <a:lnTo>
                    <a:pt x="107543" y="100330"/>
                  </a:lnTo>
                  <a:lnTo>
                    <a:pt x="107632" y="99060"/>
                  </a:lnTo>
                  <a:lnTo>
                    <a:pt x="107276" y="99060"/>
                  </a:lnTo>
                  <a:lnTo>
                    <a:pt x="107632" y="97790"/>
                  </a:lnTo>
                  <a:lnTo>
                    <a:pt x="107708" y="99060"/>
                  </a:lnTo>
                  <a:lnTo>
                    <a:pt x="108229" y="97790"/>
                  </a:lnTo>
                  <a:lnTo>
                    <a:pt x="108699" y="96520"/>
                  </a:lnTo>
                  <a:lnTo>
                    <a:pt x="108458" y="95250"/>
                  </a:lnTo>
                  <a:lnTo>
                    <a:pt x="108483" y="93980"/>
                  </a:lnTo>
                  <a:lnTo>
                    <a:pt x="109093" y="91440"/>
                  </a:lnTo>
                  <a:lnTo>
                    <a:pt x="109397" y="90170"/>
                  </a:lnTo>
                  <a:lnTo>
                    <a:pt x="109372" y="89027"/>
                  </a:lnTo>
                  <a:lnTo>
                    <a:pt x="109499" y="89027"/>
                  </a:lnTo>
                  <a:lnTo>
                    <a:pt x="109575" y="90170"/>
                  </a:lnTo>
                  <a:lnTo>
                    <a:pt x="109969" y="89027"/>
                  </a:lnTo>
                  <a:lnTo>
                    <a:pt x="109626" y="89027"/>
                  </a:lnTo>
                  <a:lnTo>
                    <a:pt x="109689" y="87630"/>
                  </a:lnTo>
                  <a:lnTo>
                    <a:pt x="109969" y="89027"/>
                  </a:lnTo>
                  <a:lnTo>
                    <a:pt x="110515" y="87630"/>
                  </a:lnTo>
                  <a:lnTo>
                    <a:pt x="110439" y="87045"/>
                  </a:lnTo>
                  <a:lnTo>
                    <a:pt x="110363" y="86360"/>
                  </a:lnTo>
                  <a:lnTo>
                    <a:pt x="110909" y="86360"/>
                  </a:lnTo>
                  <a:lnTo>
                    <a:pt x="111213" y="85090"/>
                  </a:lnTo>
                  <a:lnTo>
                    <a:pt x="111213" y="83820"/>
                  </a:lnTo>
                  <a:lnTo>
                    <a:pt x="110972" y="82550"/>
                  </a:lnTo>
                  <a:lnTo>
                    <a:pt x="111506" y="81280"/>
                  </a:lnTo>
                  <a:lnTo>
                    <a:pt x="112001" y="80010"/>
                  </a:lnTo>
                  <a:lnTo>
                    <a:pt x="112077" y="78740"/>
                  </a:lnTo>
                  <a:lnTo>
                    <a:pt x="111899" y="78740"/>
                  </a:lnTo>
                  <a:lnTo>
                    <a:pt x="111823" y="77470"/>
                  </a:lnTo>
                  <a:lnTo>
                    <a:pt x="111671" y="76200"/>
                  </a:lnTo>
                  <a:lnTo>
                    <a:pt x="112280" y="73660"/>
                  </a:lnTo>
                  <a:lnTo>
                    <a:pt x="112369" y="72390"/>
                  </a:lnTo>
                  <a:lnTo>
                    <a:pt x="112509" y="71120"/>
                  </a:lnTo>
                  <a:lnTo>
                    <a:pt x="112763" y="71120"/>
                  </a:lnTo>
                  <a:lnTo>
                    <a:pt x="112801" y="67310"/>
                  </a:lnTo>
                  <a:close/>
                </a:path>
                <a:path w="114934" h="297179">
                  <a:moveTo>
                    <a:pt x="112814" y="79616"/>
                  </a:moveTo>
                  <a:lnTo>
                    <a:pt x="112483" y="79616"/>
                  </a:lnTo>
                  <a:lnTo>
                    <a:pt x="112382" y="80683"/>
                  </a:lnTo>
                  <a:lnTo>
                    <a:pt x="112560" y="80467"/>
                  </a:lnTo>
                  <a:lnTo>
                    <a:pt x="112712" y="79946"/>
                  </a:lnTo>
                  <a:lnTo>
                    <a:pt x="112814" y="79616"/>
                  </a:lnTo>
                  <a:close/>
                </a:path>
                <a:path w="114934" h="297179">
                  <a:moveTo>
                    <a:pt x="113055" y="81864"/>
                  </a:moveTo>
                  <a:lnTo>
                    <a:pt x="112725" y="81864"/>
                  </a:lnTo>
                  <a:lnTo>
                    <a:pt x="112763" y="81203"/>
                  </a:lnTo>
                  <a:lnTo>
                    <a:pt x="112331" y="81203"/>
                  </a:lnTo>
                  <a:lnTo>
                    <a:pt x="112306" y="81483"/>
                  </a:lnTo>
                  <a:lnTo>
                    <a:pt x="111874" y="82918"/>
                  </a:lnTo>
                  <a:lnTo>
                    <a:pt x="111760" y="84950"/>
                  </a:lnTo>
                  <a:lnTo>
                    <a:pt x="112115" y="84264"/>
                  </a:lnTo>
                  <a:lnTo>
                    <a:pt x="112242" y="83870"/>
                  </a:lnTo>
                  <a:lnTo>
                    <a:pt x="112420" y="83146"/>
                  </a:lnTo>
                  <a:lnTo>
                    <a:pt x="112471" y="82918"/>
                  </a:lnTo>
                  <a:lnTo>
                    <a:pt x="112471" y="83680"/>
                  </a:lnTo>
                  <a:lnTo>
                    <a:pt x="112788" y="83146"/>
                  </a:lnTo>
                  <a:lnTo>
                    <a:pt x="112903" y="82918"/>
                  </a:lnTo>
                  <a:lnTo>
                    <a:pt x="113055" y="81864"/>
                  </a:lnTo>
                  <a:close/>
                </a:path>
                <a:path w="114934" h="297179">
                  <a:moveTo>
                    <a:pt x="113423" y="79387"/>
                  </a:moveTo>
                  <a:lnTo>
                    <a:pt x="113182" y="78803"/>
                  </a:lnTo>
                  <a:lnTo>
                    <a:pt x="113144" y="80467"/>
                  </a:lnTo>
                  <a:lnTo>
                    <a:pt x="113271" y="80467"/>
                  </a:lnTo>
                  <a:lnTo>
                    <a:pt x="113347" y="79946"/>
                  </a:lnTo>
                  <a:lnTo>
                    <a:pt x="113423" y="79387"/>
                  </a:lnTo>
                  <a:close/>
                </a:path>
                <a:path w="114934" h="297179">
                  <a:moveTo>
                    <a:pt x="113741" y="74282"/>
                  </a:moveTo>
                  <a:lnTo>
                    <a:pt x="113639" y="74053"/>
                  </a:lnTo>
                  <a:lnTo>
                    <a:pt x="113538" y="74574"/>
                  </a:lnTo>
                  <a:lnTo>
                    <a:pt x="113741" y="74282"/>
                  </a:lnTo>
                  <a:close/>
                </a:path>
                <a:path w="114934" h="297179">
                  <a:moveTo>
                    <a:pt x="113741" y="73545"/>
                  </a:moveTo>
                  <a:lnTo>
                    <a:pt x="113538" y="73583"/>
                  </a:lnTo>
                  <a:lnTo>
                    <a:pt x="113639" y="74053"/>
                  </a:lnTo>
                  <a:lnTo>
                    <a:pt x="113741" y="73545"/>
                  </a:lnTo>
                  <a:close/>
                </a:path>
                <a:path w="114934" h="297179">
                  <a:moveTo>
                    <a:pt x="113817" y="75095"/>
                  </a:moveTo>
                  <a:lnTo>
                    <a:pt x="113614" y="75793"/>
                  </a:lnTo>
                  <a:lnTo>
                    <a:pt x="113220" y="75793"/>
                  </a:lnTo>
                  <a:lnTo>
                    <a:pt x="113182" y="76060"/>
                  </a:lnTo>
                  <a:lnTo>
                    <a:pt x="113080" y="76822"/>
                  </a:lnTo>
                  <a:lnTo>
                    <a:pt x="112687" y="78282"/>
                  </a:lnTo>
                  <a:lnTo>
                    <a:pt x="113563" y="78282"/>
                  </a:lnTo>
                  <a:lnTo>
                    <a:pt x="113741" y="76822"/>
                  </a:lnTo>
                  <a:lnTo>
                    <a:pt x="113779" y="76530"/>
                  </a:lnTo>
                  <a:lnTo>
                    <a:pt x="113817" y="75095"/>
                  </a:lnTo>
                  <a:close/>
                </a:path>
                <a:path w="114934" h="297179">
                  <a:moveTo>
                    <a:pt x="113982" y="72186"/>
                  </a:moveTo>
                  <a:lnTo>
                    <a:pt x="113931" y="72402"/>
                  </a:lnTo>
                  <a:lnTo>
                    <a:pt x="113893" y="72593"/>
                  </a:lnTo>
                  <a:lnTo>
                    <a:pt x="113842" y="72771"/>
                  </a:lnTo>
                  <a:lnTo>
                    <a:pt x="113982" y="72186"/>
                  </a:lnTo>
                  <a:close/>
                </a:path>
                <a:path w="114934" h="297179">
                  <a:moveTo>
                    <a:pt x="114122" y="71437"/>
                  </a:moveTo>
                  <a:lnTo>
                    <a:pt x="113982" y="72186"/>
                  </a:lnTo>
                  <a:lnTo>
                    <a:pt x="114033" y="71970"/>
                  </a:lnTo>
                  <a:lnTo>
                    <a:pt x="114071" y="71729"/>
                  </a:lnTo>
                  <a:lnTo>
                    <a:pt x="114122" y="71437"/>
                  </a:lnTo>
                  <a:close/>
                </a:path>
                <a:path w="114934" h="297179">
                  <a:moveTo>
                    <a:pt x="114122" y="54584"/>
                  </a:moveTo>
                  <a:lnTo>
                    <a:pt x="114071" y="54724"/>
                  </a:lnTo>
                  <a:lnTo>
                    <a:pt x="114046" y="54952"/>
                  </a:lnTo>
                  <a:lnTo>
                    <a:pt x="114122" y="54584"/>
                  </a:lnTo>
                  <a:close/>
                </a:path>
                <a:path w="114934" h="297179">
                  <a:moveTo>
                    <a:pt x="114147" y="66014"/>
                  </a:moveTo>
                  <a:close/>
                </a:path>
                <a:path w="114934" h="297179">
                  <a:moveTo>
                    <a:pt x="114236" y="72656"/>
                  </a:moveTo>
                  <a:lnTo>
                    <a:pt x="113880" y="72771"/>
                  </a:lnTo>
                  <a:lnTo>
                    <a:pt x="113842" y="73025"/>
                  </a:lnTo>
                  <a:lnTo>
                    <a:pt x="113792" y="73279"/>
                  </a:lnTo>
                  <a:lnTo>
                    <a:pt x="113741" y="73545"/>
                  </a:lnTo>
                  <a:lnTo>
                    <a:pt x="113969" y="73482"/>
                  </a:lnTo>
                  <a:lnTo>
                    <a:pt x="114211" y="73418"/>
                  </a:lnTo>
                  <a:lnTo>
                    <a:pt x="114236" y="72656"/>
                  </a:lnTo>
                  <a:close/>
                </a:path>
                <a:path w="114934" h="297179">
                  <a:moveTo>
                    <a:pt x="114401" y="66141"/>
                  </a:moveTo>
                  <a:lnTo>
                    <a:pt x="114147" y="66014"/>
                  </a:lnTo>
                  <a:lnTo>
                    <a:pt x="114211" y="66154"/>
                  </a:lnTo>
                  <a:lnTo>
                    <a:pt x="114312" y="66675"/>
                  </a:lnTo>
                  <a:lnTo>
                    <a:pt x="114198" y="66865"/>
                  </a:lnTo>
                  <a:lnTo>
                    <a:pt x="114020" y="66649"/>
                  </a:lnTo>
                  <a:lnTo>
                    <a:pt x="114338" y="67614"/>
                  </a:lnTo>
                  <a:lnTo>
                    <a:pt x="114363" y="67119"/>
                  </a:lnTo>
                  <a:lnTo>
                    <a:pt x="114401" y="66636"/>
                  </a:lnTo>
                  <a:lnTo>
                    <a:pt x="114401" y="66141"/>
                  </a:lnTo>
                  <a:close/>
                </a:path>
                <a:path w="114934" h="297179">
                  <a:moveTo>
                    <a:pt x="114439" y="61899"/>
                  </a:moveTo>
                  <a:lnTo>
                    <a:pt x="114414" y="61137"/>
                  </a:lnTo>
                  <a:lnTo>
                    <a:pt x="114439" y="62433"/>
                  </a:lnTo>
                  <a:lnTo>
                    <a:pt x="114439" y="61899"/>
                  </a:lnTo>
                  <a:close/>
                </a:path>
                <a:path w="114934" h="297179">
                  <a:moveTo>
                    <a:pt x="114452" y="62661"/>
                  </a:moveTo>
                  <a:lnTo>
                    <a:pt x="114439" y="62433"/>
                  </a:lnTo>
                  <a:lnTo>
                    <a:pt x="114439" y="65214"/>
                  </a:lnTo>
                  <a:lnTo>
                    <a:pt x="114452" y="64960"/>
                  </a:lnTo>
                  <a:lnTo>
                    <a:pt x="114452" y="63423"/>
                  </a:lnTo>
                  <a:lnTo>
                    <a:pt x="114452" y="62661"/>
                  </a:lnTo>
                  <a:close/>
                </a:path>
                <a:path w="114934" h="297179">
                  <a:moveTo>
                    <a:pt x="114465" y="70078"/>
                  </a:moveTo>
                  <a:lnTo>
                    <a:pt x="114414" y="69672"/>
                  </a:lnTo>
                  <a:lnTo>
                    <a:pt x="114401" y="69469"/>
                  </a:lnTo>
                  <a:lnTo>
                    <a:pt x="114363" y="69634"/>
                  </a:lnTo>
                  <a:lnTo>
                    <a:pt x="114300" y="69850"/>
                  </a:lnTo>
                  <a:lnTo>
                    <a:pt x="114325" y="70053"/>
                  </a:lnTo>
                  <a:lnTo>
                    <a:pt x="114465" y="70078"/>
                  </a:lnTo>
                  <a:close/>
                </a:path>
              </a:pathLst>
            </a:custGeom>
            <a:solidFill>
              <a:srgbClr val="66C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9199791" y="3955732"/>
              <a:ext cx="25400" cy="172085"/>
            </a:xfrm>
            <a:custGeom>
              <a:avLst/>
              <a:gdLst/>
              <a:ahLst/>
              <a:cxnLst/>
              <a:rect l="l" t="t" r="r" b="b"/>
              <a:pathLst>
                <a:path w="25400" h="172085">
                  <a:moveTo>
                    <a:pt x="114" y="165163"/>
                  </a:moveTo>
                  <a:lnTo>
                    <a:pt x="0" y="165582"/>
                  </a:lnTo>
                  <a:lnTo>
                    <a:pt x="63" y="165430"/>
                  </a:lnTo>
                  <a:lnTo>
                    <a:pt x="114" y="165163"/>
                  </a:lnTo>
                  <a:close/>
                </a:path>
                <a:path w="25400" h="172085">
                  <a:moveTo>
                    <a:pt x="533" y="152552"/>
                  </a:moveTo>
                  <a:lnTo>
                    <a:pt x="381" y="155473"/>
                  </a:lnTo>
                  <a:lnTo>
                    <a:pt x="330" y="156933"/>
                  </a:lnTo>
                  <a:lnTo>
                    <a:pt x="355" y="156502"/>
                  </a:lnTo>
                  <a:lnTo>
                    <a:pt x="368" y="156044"/>
                  </a:lnTo>
                  <a:lnTo>
                    <a:pt x="393" y="155562"/>
                  </a:lnTo>
                  <a:lnTo>
                    <a:pt x="482" y="153758"/>
                  </a:lnTo>
                  <a:lnTo>
                    <a:pt x="533" y="152552"/>
                  </a:lnTo>
                  <a:close/>
                </a:path>
                <a:path w="25400" h="172085">
                  <a:moveTo>
                    <a:pt x="825" y="147701"/>
                  </a:moveTo>
                  <a:lnTo>
                    <a:pt x="800" y="147472"/>
                  </a:lnTo>
                  <a:lnTo>
                    <a:pt x="660" y="147434"/>
                  </a:lnTo>
                  <a:lnTo>
                    <a:pt x="698" y="147916"/>
                  </a:lnTo>
                  <a:lnTo>
                    <a:pt x="711" y="148145"/>
                  </a:lnTo>
                  <a:lnTo>
                    <a:pt x="749" y="147967"/>
                  </a:lnTo>
                  <a:lnTo>
                    <a:pt x="825" y="147701"/>
                  </a:lnTo>
                  <a:close/>
                </a:path>
                <a:path w="25400" h="172085">
                  <a:moveTo>
                    <a:pt x="889" y="152222"/>
                  </a:moveTo>
                  <a:close/>
                </a:path>
                <a:path w="25400" h="172085">
                  <a:moveTo>
                    <a:pt x="1003" y="151472"/>
                  </a:moveTo>
                  <a:lnTo>
                    <a:pt x="711" y="150329"/>
                  </a:lnTo>
                  <a:lnTo>
                    <a:pt x="584" y="152057"/>
                  </a:lnTo>
                  <a:lnTo>
                    <a:pt x="850" y="152209"/>
                  </a:lnTo>
                  <a:lnTo>
                    <a:pt x="787" y="152044"/>
                  </a:lnTo>
                  <a:lnTo>
                    <a:pt x="711" y="151434"/>
                  </a:lnTo>
                  <a:lnTo>
                    <a:pt x="838" y="151206"/>
                  </a:lnTo>
                  <a:lnTo>
                    <a:pt x="1003" y="151472"/>
                  </a:lnTo>
                  <a:close/>
                </a:path>
                <a:path w="25400" h="172085">
                  <a:moveTo>
                    <a:pt x="1358" y="144259"/>
                  </a:moveTo>
                  <a:lnTo>
                    <a:pt x="1193" y="144957"/>
                  </a:lnTo>
                  <a:lnTo>
                    <a:pt x="1257" y="144703"/>
                  </a:lnTo>
                  <a:lnTo>
                    <a:pt x="1308" y="144487"/>
                  </a:lnTo>
                  <a:lnTo>
                    <a:pt x="1358" y="144259"/>
                  </a:lnTo>
                  <a:close/>
                </a:path>
                <a:path w="25400" h="172085">
                  <a:moveTo>
                    <a:pt x="1473" y="143370"/>
                  </a:moveTo>
                  <a:lnTo>
                    <a:pt x="1231" y="143433"/>
                  </a:lnTo>
                  <a:lnTo>
                    <a:pt x="977" y="143522"/>
                  </a:lnTo>
                  <a:lnTo>
                    <a:pt x="952" y="144411"/>
                  </a:lnTo>
                  <a:lnTo>
                    <a:pt x="1320" y="144284"/>
                  </a:lnTo>
                  <a:lnTo>
                    <a:pt x="1473" y="143370"/>
                  </a:lnTo>
                  <a:close/>
                </a:path>
                <a:path w="25400" h="172085">
                  <a:moveTo>
                    <a:pt x="1676" y="142151"/>
                  </a:moveTo>
                  <a:lnTo>
                    <a:pt x="1473" y="142494"/>
                  </a:lnTo>
                  <a:lnTo>
                    <a:pt x="1574" y="142760"/>
                  </a:lnTo>
                  <a:lnTo>
                    <a:pt x="1676" y="142151"/>
                  </a:lnTo>
                  <a:close/>
                </a:path>
                <a:path w="25400" h="172085">
                  <a:moveTo>
                    <a:pt x="1752" y="143205"/>
                  </a:moveTo>
                  <a:lnTo>
                    <a:pt x="1574" y="142760"/>
                  </a:lnTo>
                  <a:lnTo>
                    <a:pt x="1473" y="143370"/>
                  </a:lnTo>
                  <a:lnTo>
                    <a:pt x="1676" y="143306"/>
                  </a:lnTo>
                  <a:close/>
                </a:path>
                <a:path w="25400" h="172085">
                  <a:moveTo>
                    <a:pt x="2032" y="137236"/>
                  </a:moveTo>
                  <a:lnTo>
                    <a:pt x="1803" y="136461"/>
                  </a:lnTo>
                  <a:lnTo>
                    <a:pt x="1689" y="137236"/>
                  </a:lnTo>
                  <a:lnTo>
                    <a:pt x="2032" y="137236"/>
                  </a:lnTo>
                  <a:close/>
                </a:path>
                <a:path w="25400" h="172085">
                  <a:moveTo>
                    <a:pt x="2387" y="134137"/>
                  </a:moveTo>
                  <a:lnTo>
                    <a:pt x="2120" y="134137"/>
                  </a:lnTo>
                  <a:lnTo>
                    <a:pt x="2095" y="134289"/>
                  </a:lnTo>
                  <a:lnTo>
                    <a:pt x="2374" y="134289"/>
                  </a:lnTo>
                  <a:lnTo>
                    <a:pt x="2387" y="134137"/>
                  </a:lnTo>
                  <a:close/>
                </a:path>
                <a:path w="25400" h="172085">
                  <a:moveTo>
                    <a:pt x="2438" y="129413"/>
                  </a:moveTo>
                  <a:lnTo>
                    <a:pt x="2387" y="129654"/>
                  </a:lnTo>
                  <a:lnTo>
                    <a:pt x="2349" y="129908"/>
                  </a:lnTo>
                  <a:lnTo>
                    <a:pt x="2336" y="130200"/>
                  </a:lnTo>
                  <a:lnTo>
                    <a:pt x="2438" y="129413"/>
                  </a:lnTo>
                  <a:close/>
                </a:path>
                <a:path w="25400" h="172085">
                  <a:moveTo>
                    <a:pt x="2552" y="137744"/>
                  </a:moveTo>
                  <a:lnTo>
                    <a:pt x="1638" y="137744"/>
                  </a:lnTo>
                  <a:lnTo>
                    <a:pt x="1663" y="137401"/>
                  </a:lnTo>
                  <a:lnTo>
                    <a:pt x="1460" y="139484"/>
                  </a:lnTo>
                  <a:lnTo>
                    <a:pt x="1397" y="141541"/>
                  </a:lnTo>
                  <a:lnTo>
                    <a:pt x="1803" y="139839"/>
                  </a:lnTo>
                  <a:lnTo>
                    <a:pt x="1930" y="140411"/>
                  </a:lnTo>
                  <a:lnTo>
                    <a:pt x="2095" y="139839"/>
                  </a:lnTo>
                  <a:lnTo>
                    <a:pt x="2146" y="139484"/>
                  </a:lnTo>
                  <a:lnTo>
                    <a:pt x="2552" y="137744"/>
                  </a:lnTo>
                  <a:close/>
                </a:path>
                <a:path w="25400" h="172085">
                  <a:moveTo>
                    <a:pt x="2717" y="136220"/>
                  </a:moveTo>
                  <a:lnTo>
                    <a:pt x="2692" y="136461"/>
                  </a:lnTo>
                  <a:lnTo>
                    <a:pt x="2692" y="136588"/>
                  </a:lnTo>
                  <a:lnTo>
                    <a:pt x="2717" y="136423"/>
                  </a:lnTo>
                  <a:lnTo>
                    <a:pt x="2717" y="136220"/>
                  </a:lnTo>
                  <a:close/>
                </a:path>
                <a:path w="25400" h="172085">
                  <a:moveTo>
                    <a:pt x="2781" y="149517"/>
                  </a:moveTo>
                  <a:lnTo>
                    <a:pt x="2692" y="149123"/>
                  </a:lnTo>
                  <a:lnTo>
                    <a:pt x="2667" y="149440"/>
                  </a:lnTo>
                  <a:close/>
                </a:path>
                <a:path w="25400" h="172085">
                  <a:moveTo>
                    <a:pt x="2806" y="149542"/>
                  </a:moveTo>
                  <a:close/>
                </a:path>
                <a:path w="25400" h="172085">
                  <a:moveTo>
                    <a:pt x="2857" y="134289"/>
                  </a:moveTo>
                  <a:lnTo>
                    <a:pt x="2679" y="134924"/>
                  </a:lnTo>
                  <a:lnTo>
                    <a:pt x="2476" y="135775"/>
                  </a:lnTo>
                  <a:lnTo>
                    <a:pt x="2374" y="136220"/>
                  </a:lnTo>
                  <a:lnTo>
                    <a:pt x="2717" y="136220"/>
                  </a:lnTo>
                  <a:lnTo>
                    <a:pt x="2806" y="134924"/>
                  </a:lnTo>
                  <a:lnTo>
                    <a:pt x="2857" y="134289"/>
                  </a:lnTo>
                  <a:close/>
                </a:path>
                <a:path w="25400" h="172085">
                  <a:moveTo>
                    <a:pt x="3086" y="128879"/>
                  </a:moveTo>
                  <a:lnTo>
                    <a:pt x="2692" y="128879"/>
                  </a:lnTo>
                  <a:lnTo>
                    <a:pt x="2692" y="129895"/>
                  </a:lnTo>
                  <a:lnTo>
                    <a:pt x="2514" y="130784"/>
                  </a:lnTo>
                  <a:lnTo>
                    <a:pt x="2806" y="130784"/>
                  </a:lnTo>
                  <a:lnTo>
                    <a:pt x="2933" y="129895"/>
                  </a:lnTo>
                  <a:lnTo>
                    <a:pt x="2984" y="129590"/>
                  </a:lnTo>
                  <a:lnTo>
                    <a:pt x="3086" y="128879"/>
                  </a:lnTo>
                  <a:close/>
                </a:path>
                <a:path w="25400" h="172085">
                  <a:moveTo>
                    <a:pt x="3289" y="129895"/>
                  </a:moveTo>
                  <a:lnTo>
                    <a:pt x="2895" y="130784"/>
                  </a:lnTo>
                  <a:lnTo>
                    <a:pt x="2794" y="131381"/>
                  </a:lnTo>
                  <a:lnTo>
                    <a:pt x="2616" y="131965"/>
                  </a:lnTo>
                  <a:lnTo>
                    <a:pt x="2616" y="131381"/>
                  </a:lnTo>
                  <a:lnTo>
                    <a:pt x="2324" y="131965"/>
                  </a:lnTo>
                  <a:lnTo>
                    <a:pt x="2209" y="132321"/>
                  </a:lnTo>
                  <a:lnTo>
                    <a:pt x="2070" y="133540"/>
                  </a:lnTo>
                  <a:lnTo>
                    <a:pt x="2413" y="133540"/>
                  </a:lnTo>
                  <a:lnTo>
                    <a:pt x="2387" y="134137"/>
                  </a:lnTo>
                  <a:lnTo>
                    <a:pt x="2857" y="134137"/>
                  </a:lnTo>
                  <a:lnTo>
                    <a:pt x="2971" y="133540"/>
                  </a:lnTo>
                  <a:lnTo>
                    <a:pt x="3238" y="132321"/>
                  </a:lnTo>
                  <a:lnTo>
                    <a:pt x="3289" y="129895"/>
                  </a:lnTo>
                  <a:close/>
                </a:path>
                <a:path w="25400" h="172085">
                  <a:moveTo>
                    <a:pt x="4127" y="126885"/>
                  </a:moveTo>
                  <a:lnTo>
                    <a:pt x="3060" y="126885"/>
                  </a:lnTo>
                  <a:lnTo>
                    <a:pt x="2768" y="126885"/>
                  </a:lnTo>
                  <a:lnTo>
                    <a:pt x="2641" y="127825"/>
                  </a:lnTo>
                  <a:lnTo>
                    <a:pt x="2590" y="128244"/>
                  </a:lnTo>
                  <a:lnTo>
                    <a:pt x="2501" y="128854"/>
                  </a:lnTo>
                  <a:lnTo>
                    <a:pt x="2705" y="128473"/>
                  </a:lnTo>
                  <a:lnTo>
                    <a:pt x="2768" y="128244"/>
                  </a:lnTo>
                  <a:lnTo>
                    <a:pt x="2870" y="127825"/>
                  </a:lnTo>
                  <a:lnTo>
                    <a:pt x="3073" y="127825"/>
                  </a:lnTo>
                  <a:lnTo>
                    <a:pt x="3060" y="127190"/>
                  </a:lnTo>
                  <a:lnTo>
                    <a:pt x="3365" y="127190"/>
                  </a:lnTo>
                  <a:lnTo>
                    <a:pt x="3302" y="128244"/>
                  </a:lnTo>
                  <a:lnTo>
                    <a:pt x="3086" y="128244"/>
                  </a:lnTo>
                  <a:lnTo>
                    <a:pt x="3086" y="128473"/>
                  </a:lnTo>
                  <a:lnTo>
                    <a:pt x="3403" y="128473"/>
                  </a:lnTo>
                  <a:lnTo>
                    <a:pt x="3505" y="128244"/>
                  </a:lnTo>
                  <a:lnTo>
                    <a:pt x="3746" y="128244"/>
                  </a:lnTo>
                  <a:lnTo>
                    <a:pt x="4038" y="127190"/>
                  </a:lnTo>
                  <a:lnTo>
                    <a:pt x="4127" y="126885"/>
                  </a:lnTo>
                  <a:close/>
                </a:path>
                <a:path w="25400" h="172085">
                  <a:moveTo>
                    <a:pt x="4216" y="171500"/>
                  </a:moveTo>
                  <a:close/>
                </a:path>
                <a:path w="25400" h="172085">
                  <a:moveTo>
                    <a:pt x="4241" y="171538"/>
                  </a:moveTo>
                  <a:close/>
                </a:path>
                <a:path w="25400" h="172085">
                  <a:moveTo>
                    <a:pt x="4927" y="118110"/>
                  </a:moveTo>
                  <a:lnTo>
                    <a:pt x="3924" y="118110"/>
                  </a:lnTo>
                  <a:lnTo>
                    <a:pt x="3543" y="121043"/>
                  </a:lnTo>
                  <a:lnTo>
                    <a:pt x="3441" y="121881"/>
                  </a:lnTo>
                  <a:lnTo>
                    <a:pt x="3378" y="122326"/>
                  </a:lnTo>
                  <a:lnTo>
                    <a:pt x="3289" y="123012"/>
                  </a:lnTo>
                  <a:lnTo>
                    <a:pt x="3162" y="123939"/>
                  </a:lnTo>
                  <a:lnTo>
                    <a:pt x="3048" y="124777"/>
                  </a:lnTo>
                  <a:lnTo>
                    <a:pt x="2933" y="125691"/>
                  </a:lnTo>
                  <a:lnTo>
                    <a:pt x="2819" y="126530"/>
                  </a:lnTo>
                  <a:lnTo>
                    <a:pt x="3378" y="126530"/>
                  </a:lnTo>
                  <a:lnTo>
                    <a:pt x="3556" y="125691"/>
                  </a:lnTo>
                  <a:lnTo>
                    <a:pt x="3657" y="125234"/>
                  </a:lnTo>
                  <a:lnTo>
                    <a:pt x="4038" y="125234"/>
                  </a:lnTo>
                  <a:lnTo>
                    <a:pt x="4089" y="123532"/>
                  </a:lnTo>
                  <a:lnTo>
                    <a:pt x="4089" y="123939"/>
                  </a:lnTo>
                  <a:lnTo>
                    <a:pt x="4711" y="123939"/>
                  </a:lnTo>
                  <a:lnTo>
                    <a:pt x="4533" y="123532"/>
                  </a:lnTo>
                  <a:lnTo>
                    <a:pt x="4318" y="123012"/>
                  </a:lnTo>
                  <a:lnTo>
                    <a:pt x="4572" y="123012"/>
                  </a:lnTo>
                  <a:lnTo>
                    <a:pt x="4699" y="118287"/>
                  </a:lnTo>
                  <a:lnTo>
                    <a:pt x="4838" y="119214"/>
                  </a:lnTo>
                  <a:lnTo>
                    <a:pt x="4914" y="118287"/>
                  </a:lnTo>
                  <a:lnTo>
                    <a:pt x="4927" y="118110"/>
                  </a:lnTo>
                  <a:close/>
                </a:path>
                <a:path w="25400" h="172085">
                  <a:moveTo>
                    <a:pt x="5270" y="117817"/>
                  </a:moveTo>
                  <a:lnTo>
                    <a:pt x="4953" y="117817"/>
                  </a:lnTo>
                  <a:lnTo>
                    <a:pt x="4927" y="118110"/>
                  </a:lnTo>
                  <a:lnTo>
                    <a:pt x="5181" y="118110"/>
                  </a:lnTo>
                  <a:lnTo>
                    <a:pt x="5270" y="117817"/>
                  </a:lnTo>
                  <a:close/>
                </a:path>
                <a:path w="25400" h="172085">
                  <a:moveTo>
                    <a:pt x="5435" y="108038"/>
                  </a:moveTo>
                  <a:lnTo>
                    <a:pt x="5257" y="108127"/>
                  </a:lnTo>
                  <a:lnTo>
                    <a:pt x="5143" y="108508"/>
                  </a:lnTo>
                  <a:lnTo>
                    <a:pt x="5257" y="108762"/>
                  </a:lnTo>
                  <a:lnTo>
                    <a:pt x="5283" y="108978"/>
                  </a:lnTo>
                  <a:lnTo>
                    <a:pt x="5435" y="108038"/>
                  </a:lnTo>
                  <a:close/>
                </a:path>
                <a:path w="25400" h="172085">
                  <a:moveTo>
                    <a:pt x="5461" y="117246"/>
                  </a:moveTo>
                  <a:lnTo>
                    <a:pt x="5080" y="117246"/>
                  </a:lnTo>
                  <a:lnTo>
                    <a:pt x="5181" y="117817"/>
                  </a:lnTo>
                  <a:lnTo>
                    <a:pt x="5461" y="117246"/>
                  </a:lnTo>
                  <a:close/>
                </a:path>
                <a:path w="25400" h="172085">
                  <a:moveTo>
                    <a:pt x="5511" y="116852"/>
                  </a:moveTo>
                  <a:close/>
                </a:path>
                <a:path w="25400" h="172085">
                  <a:moveTo>
                    <a:pt x="5651" y="109943"/>
                  </a:moveTo>
                  <a:lnTo>
                    <a:pt x="5511" y="110058"/>
                  </a:lnTo>
                  <a:lnTo>
                    <a:pt x="5613" y="109740"/>
                  </a:lnTo>
                  <a:lnTo>
                    <a:pt x="5410" y="109740"/>
                  </a:lnTo>
                  <a:lnTo>
                    <a:pt x="5308" y="109169"/>
                  </a:lnTo>
                  <a:lnTo>
                    <a:pt x="5118" y="109169"/>
                  </a:lnTo>
                  <a:lnTo>
                    <a:pt x="5003" y="110083"/>
                  </a:lnTo>
                  <a:lnTo>
                    <a:pt x="4673" y="110566"/>
                  </a:lnTo>
                  <a:lnTo>
                    <a:pt x="5270" y="110566"/>
                  </a:lnTo>
                  <a:lnTo>
                    <a:pt x="4533" y="112661"/>
                  </a:lnTo>
                  <a:lnTo>
                    <a:pt x="4521" y="114287"/>
                  </a:lnTo>
                  <a:lnTo>
                    <a:pt x="4368" y="114287"/>
                  </a:lnTo>
                  <a:lnTo>
                    <a:pt x="4203" y="115303"/>
                  </a:lnTo>
                  <a:lnTo>
                    <a:pt x="4368" y="115303"/>
                  </a:lnTo>
                  <a:lnTo>
                    <a:pt x="4203" y="116459"/>
                  </a:lnTo>
                  <a:lnTo>
                    <a:pt x="4114" y="117017"/>
                  </a:lnTo>
                  <a:lnTo>
                    <a:pt x="4013" y="117817"/>
                  </a:lnTo>
                  <a:lnTo>
                    <a:pt x="4953" y="117817"/>
                  </a:lnTo>
                  <a:lnTo>
                    <a:pt x="5016" y="117017"/>
                  </a:lnTo>
                  <a:lnTo>
                    <a:pt x="5181" y="116738"/>
                  </a:lnTo>
                  <a:lnTo>
                    <a:pt x="5486" y="116738"/>
                  </a:lnTo>
                  <a:lnTo>
                    <a:pt x="5473" y="116459"/>
                  </a:lnTo>
                  <a:lnTo>
                    <a:pt x="5384" y="114287"/>
                  </a:lnTo>
                  <a:lnTo>
                    <a:pt x="5295" y="113639"/>
                  </a:lnTo>
                  <a:lnTo>
                    <a:pt x="5143" y="114287"/>
                  </a:lnTo>
                  <a:lnTo>
                    <a:pt x="4800" y="114287"/>
                  </a:lnTo>
                  <a:lnTo>
                    <a:pt x="4965" y="113639"/>
                  </a:lnTo>
                  <a:lnTo>
                    <a:pt x="5054" y="113245"/>
                  </a:lnTo>
                  <a:lnTo>
                    <a:pt x="5156" y="112852"/>
                  </a:lnTo>
                  <a:lnTo>
                    <a:pt x="5422" y="112852"/>
                  </a:lnTo>
                  <a:lnTo>
                    <a:pt x="5232" y="112229"/>
                  </a:lnTo>
                  <a:lnTo>
                    <a:pt x="5435" y="111696"/>
                  </a:lnTo>
                  <a:lnTo>
                    <a:pt x="5511" y="110083"/>
                  </a:lnTo>
                  <a:lnTo>
                    <a:pt x="5651" y="109943"/>
                  </a:lnTo>
                  <a:close/>
                </a:path>
                <a:path w="25400" h="172085">
                  <a:moveTo>
                    <a:pt x="5715" y="111696"/>
                  </a:moveTo>
                  <a:lnTo>
                    <a:pt x="5702" y="111264"/>
                  </a:lnTo>
                  <a:lnTo>
                    <a:pt x="5511" y="111493"/>
                  </a:lnTo>
                  <a:lnTo>
                    <a:pt x="5435" y="111696"/>
                  </a:lnTo>
                  <a:lnTo>
                    <a:pt x="5715" y="111696"/>
                  </a:lnTo>
                  <a:close/>
                </a:path>
                <a:path w="25400" h="172085">
                  <a:moveTo>
                    <a:pt x="5943" y="106819"/>
                  </a:moveTo>
                  <a:lnTo>
                    <a:pt x="5715" y="107264"/>
                  </a:lnTo>
                  <a:lnTo>
                    <a:pt x="5778" y="106426"/>
                  </a:lnTo>
                  <a:lnTo>
                    <a:pt x="5435" y="108038"/>
                  </a:lnTo>
                  <a:lnTo>
                    <a:pt x="5638" y="108229"/>
                  </a:lnTo>
                  <a:lnTo>
                    <a:pt x="5943" y="106819"/>
                  </a:lnTo>
                  <a:close/>
                </a:path>
                <a:path w="25400" h="172085">
                  <a:moveTo>
                    <a:pt x="5994" y="112661"/>
                  </a:moveTo>
                  <a:lnTo>
                    <a:pt x="5727" y="112661"/>
                  </a:lnTo>
                  <a:lnTo>
                    <a:pt x="5753" y="113423"/>
                  </a:lnTo>
                  <a:lnTo>
                    <a:pt x="5892" y="113245"/>
                  </a:lnTo>
                  <a:lnTo>
                    <a:pt x="5994" y="112661"/>
                  </a:lnTo>
                  <a:close/>
                </a:path>
                <a:path w="25400" h="172085">
                  <a:moveTo>
                    <a:pt x="6057" y="110363"/>
                  </a:moveTo>
                  <a:lnTo>
                    <a:pt x="6019" y="110540"/>
                  </a:lnTo>
                  <a:lnTo>
                    <a:pt x="5969" y="110871"/>
                  </a:lnTo>
                  <a:lnTo>
                    <a:pt x="6007" y="110718"/>
                  </a:lnTo>
                  <a:lnTo>
                    <a:pt x="6032" y="110553"/>
                  </a:lnTo>
                  <a:lnTo>
                    <a:pt x="6057" y="110363"/>
                  </a:lnTo>
                  <a:close/>
                </a:path>
                <a:path w="25400" h="172085">
                  <a:moveTo>
                    <a:pt x="8978" y="86156"/>
                  </a:moveTo>
                  <a:lnTo>
                    <a:pt x="8966" y="85458"/>
                  </a:lnTo>
                  <a:lnTo>
                    <a:pt x="8877" y="85585"/>
                  </a:lnTo>
                  <a:lnTo>
                    <a:pt x="8890" y="86296"/>
                  </a:lnTo>
                  <a:lnTo>
                    <a:pt x="8978" y="86156"/>
                  </a:lnTo>
                  <a:close/>
                </a:path>
                <a:path w="25400" h="172085">
                  <a:moveTo>
                    <a:pt x="9855" y="85585"/>
                  </a:moveTo>
                  <a:lnTo>
                    <a:pt x="9817" y="86017"/>
                  </a:lnTo>
                  <a:lnTo>
                    <a:pt x="9855" y="85750"/>
                  </a:lnTo>
                  <a:lnTo>
                    <a:pt x="9855" y="85585"/>
                  </a:lnTo>
                  <a:close/>
                </a:path>
                <a:path w="25400" h="172085">
                  <a:moveTo>
                    <a:pt x="10261" y="80848"/>
                  </a:moveTo>
                  <a:lnTo>
                    <a:pt x="10147" y="81749"/>
                  </a:lnTo>
                  <a:lnTo>
                    <a:pt x="10261" y="80848"/>
                  </a:lnTo>
                  <a:close/>
                </a:path>
                <a:path w="25400" h="172085">
                  <a:moveTo>
                    <a:pt x="10325" y="80060"/>
                  </a:moveTo>
                  <a:close/>
                </a:path>
                <a:path w="25400" h="172085">
                  <a:moveTo>
                    <a:pt x="10337" y="78359"/>
                  </a:moveTo>
                  <a:lnTo>
                    <a:pt x="10248" y="78066"/>
                  </a:lnTo>
                  <a:lnTo>
                    <a:pt x="10185" y="77546"/>
                  </a:lnTo>
                  <a:lnTo>
                    <a:pt x="10045" y="78155"/>
                  </a:lnTo>
                  <a:lnTo>
                    <a:pt x="10134" y="77990"/>
                  </a:lnTo>
                  <a:lnTo>
                    <a:pt x="10337" y="78359"/>
                  </a:lnTo>
                  <a:close/>
                </a:path>
                <a:path w="25400" h="172085">
                  <a:moveTo>
                    <a:pt x="11595" y="72250"/>
                  </a:moveTo>
                  <a:lnTo>
                    <a:pt x="11582" y="72453"/>
                  </a:lnTo>
                  <a:lnTo>
                    <a:pt x="11595" y="72326"/>
                  </a:lnTo>
                  <a:close/>
                </a:path>
                <a:path w="25400" h="172085">
                  <a:moveTo>
                    <a:pt x="12496" y="73228"/>
                  </a:moveTo>
                  <a:close/>
                </a:path>
                <a:path w="25400" h="172085">
                  <a:moveTo>
                    <a:pt x="12623" y="63512"/>
                  </a:moveTo>
                  <a:lnTo>
                    <a:pt x="12433" y="63423"/>
                  </a:lnTo>
                  <a:lnTo>
                    <a:pt x="12407" y="64312"/>
                  </a:lnTo>
                  <a:lnTo>
                    <a:pt x="12446" y="64135"/>
                  </a:lnTo>
                  <a:lnTo>
                    <a:pt x="12496" y="63944"/>
                  </a:lnTo>
                  <a:lnTo>
                    <a:pt x="12534" y="63652"/>
                  </a:lnTo>
                  <a:lnTo>
                    <a:pt x="12623" y="63512"/>
                  </a:lnTo>
                  <a:close/>
                </a:path>
                <a:path w="25400" h="172085">
                  <a:moveTo>
                    <a:pt x="13157" y="66852"/>
                  </a:moveTo>
                  <a:lnTo>
                    <a:pt x="13106" y="66573"/>
                  </a:lnTo>
                  <a:lnTo>
                    <a:pt x="12814" y="66141"/>
                  </a:lnTo>
                  <a:lnTo>
                    <a:pt x="12788" y="67157"/>
                  </a:lnTo>
                  <a:lnTo>
                    <a:pt x="12839" y="66967"/>
                  </a:lnTo>
                  <a:lnTo>
                    <a:pt x="13017" y="66700"/>
                  </a:lnTo>
                  <a:lnTo>
                    <a:pt x="13157" y="66852"/>
                  </a:lnTo>
                  <a:close/>
                </a:path>
                <a:path w="25400" h="172085">
                  <a:moveTo>
                    <a:pt x="13220" y="59829"/>
                  </a:moveTo>
                  <a:lnTo>
                    <a:pt x="13208" y="59956"/>
                  </a:lnTo>
                  <a:lnTo>
                    <a:pt x="13220" y="59829"/>
                  </a:lnTo>
                  <a:close/>
                </a:path>
                <a:path w="25400" h="172085">
                  <a:moveTo>
                    <a:pt x="13258" y="59677"/>
                  </a:moveTo>
                  <a:lnTo>
                    <a:pt x="13220" y="59829"/>
                  </a:lnTo>
                  <a:lnTo>
                    <a:pt x="13258" y="59677"/>
                  </a:lnTo>
                  <a:close/>
                </a:path>
                <a:path w="25400" h="172085">
                  <a:moveTo>
                    <a:pt x="13525" y="59283"/>
                  </a:moveTo>
                  <a:lnTo>
                    <a:pt x="13512" y="58686"/>
                  </a:lnTo>
                  <a:lnTo>
                    <a:pt x="13487" y="58915"/>
                  </a:lnTo>
                  <a:lnTo>
                    <a:pt x="13500" y="59105"/>
                  </a:lnTo>
                  <a:lnTo>
                    <a:pt x="13525" y="59283"/>
                  </a:lnTo>
                  <a:close/>
                </a:path>
                <a:path w="25400" h="172085">
                  <a:moveTo>
                    <a:pt x="13538" y="59309"/>
                  </a:moveTo>
                  <a:close/>
                </a:path>
                <a:path w="25400" h="172085">
                  <a:moveTo>
                    <a:pt x="13563" y="60553"/>
                  </a:moveTo>
                  <a:lnTo>
                    <a:pt x="13195" y="60642"/>
                  </a:lnTo>
                  <a:lnTo>
                    <a:pt x="13208" y="60058"/>
                  </a:lnTo>
                  <a:lnTo>
                    <a:pt x="13068" y="61137"/>
                  </a:lnTo>
                  <a:lnTo>
                    <a:pt x="12941" y="61353"/>
                  </a:lnTo>
                  <a:lnTo>
                    <a:pt x="12801" y="62649"/>
                  </a:lnTo>
                  <a:lnTo>
                    <a:pt x="13055" y="61671"/>
                  </a:lnTo>
                  <a:lnTo>
                    <a:pt x="13144" y="61417"/>
                  </a:lnTo>
                  <a:lnTo>
                    <a:pt x="13335" y="61506"/>
                  </a:lnTo>
                  <a:lnTo>
                    <a:pt x="13563" y="60553"/>
                  </a:lnTo>
                  <a:close/>
                </a:path>
                <a:path w="25400" h="172085">
                  <a:moveTo>
                    <a:pt x="13766" y="64249"/>
                  </a:moveTo>
                  <a:lnTo>
                    <a:pt x="13754" y="63982"/>
                  </a:lnTo>
                  <a:lnTo>
                    <a:pt x="13360" y="63982"/>
                  </a:lnTo>
                  <a:lnTo>
                    <a:pt x="13360" y="64249"/>
                  </a:lnTo>
                  <a:lnTo>
                    <a:pt x="13766" y="64249"/>
                  </a:lnTo>
                  <a:close/>
                </a:path>
                <a:path w="25400" h="172085">
                  <a:moveTo>
                    <a:pt x="14211" y="65100"/>
                  </a:moveTo>
                  <a:lnTo>
                    <a:pt x="13944" y="65100"/>
                  </a:lnTo>
                  <a:lnTo>
                    <a:pt x="13335" y="65100"/>
                  </a:lnTo>
                  <a:lnTo>
                    <a:pt x="13373" y="65341"/>
                  </a:lnTo>
                  <a:lnTo>
                    <a:pt x="13716" y="65341"/>
                  </a:lnTo>
                  <a:lnTo>
                    <a:pt x="13576" y="65747"/>
                  </a:lnTo>
                  <a:lnTo>
                    <a:pt x="13474" y="66040"/>
                  </a:lnTo>
                  <a:lnTo>
                    <a:pt x="13817" y="66040"/>
                  </a:lnTo>
                  <a:lnTo>
                    <a:pt x="13868" y="65341"/>
                  </a:lnTo>
                  <a:lnTo>
                    <a:pt x="14198" y="65341"/>
                  </a:lnTo>
                  <a:lnTo>
                    <a:pt x="14211" y="65100"/>
                  </a:lnTo>
                  <a:close/>
                </a:path>
                <a:path w="25400" h="172085">
                  <a:moveTo>
                    <a:pt x="14211" y="63563"/>
                  </a:moveTo>
                  <a:lnTo>
                    <a:pt x="13804" y="63563"/>
                  </a:lnTo>
                  <a:lnTo>
                    <a:pt x="13741" y="62890"/>
                  </a:lnTo>
                  <a:lnTo>
                    <a:pt x="13601" y="62890"/>
                  </a:lnTo>
                  <a:lnTo>
                    <a:pt x="12801" y="63982"/>
                  </a:lnTo>
                  <a:lnTo>
                    <a:pt x="13360" y="63982"/>
                  </a:lnTo>
                  <a:lnTo>
                    <a:pt x="13360" y="63563"/>
                  </a:lnTo>
                  <a:lnTo>
                    <a:pt x="13754" y="63563"/>
                  </a:lnTo>
                  <a:lnTo>
                    <a:pt x="13754" y="63982"/>
                  </a:lnTo>
                  <a:lnTo>
                    <a:pt x="14211" y="63982"/>
                  </a:lnTo>
                  <a:lnTo>
                    <a:pt x="14211" y="63563"/>
                  </a:lnTo>
                  <a:close/>
                </a:path>
                <a:path w="25400" h="172085">
                  <a:moveTo>
                    <a:pt x="14376" y="58356"/>
                  </a:moveTo>
                  <a:lnTo>
                    <a:pt x="13982" y="58356"/>
                  </a:lnTo>
                  <a:lnTo>
                    <a:pt x="13893" y="58521"/>
                  </a:lnTo>
                  <a:lnTo>
                    <a:pt x="14325" y="58521"/>
                  </a:lnTo>
                  <a:lnTo>
                    <a:pt x="14376" y="58356"/>
                  </a:lnTo>
                  <a:close/>
                </a:path>
                <a:path w="25400" h="172085">
                  <a:moveTo>
                    <a:pt x="14871" y="58521"/>
                  </a:moveTo>
                  <a:lnTo>
                    <a:pt x="14325" y="58521"/>
                  </a:lnTo>
                  <a:lnTo>
                    <a:pt x="14173" y="58928"/>
                  </a:lnTo>
                  <a:lnTo>
                    <a:pt x="14084" y="60388"/>
                  </a:lnTo>
                  <a:lnTo>
                    <a:pt x="13843" y="60388"/>
                  </a:lnTo>
                  <a:lnTo>
                    <a:pt x="13576" y="61633"/>
                  </a:lnTo>
                  <a:lnTo>
                    <a:pt x="14516" y="61633"/>
                  </a:lnTo>
                  <a:lnTo>
                    <a:pt x="14579" y="59448"/>
                  </a:lnTo>
                  <a:lnTo>
                    <a:pt x="14770" y="58928"/>
                  </a:lnTo>
                  <a:lnTo>
                    <a:pt x="14871" y="58521"/>
                  </a:lnTo>
                  <a:close/>
                </a:path>
                <a:path w="25400" h="172085">
                  <a:moveTo>
                    <a:pt x="14935" y="56743"/>
                  </a:moveTo>
                  <a:lnTo>
                    <a:pt x="13982" y="56743"/>
                  </a:lnTo>
                  <a:lnTo>
                    <a:pt x="13893" y="57772"/>
                  </a:lnTo>
                  <a:lnTo>
                    <a:pt x="14833" y="57772"/>
                  </a:lnTo>
                  <a:lnTo>
                    <a:pt x="14935" y="56743"/>
                  </a:lnTo>
                  <a:close/>
                </a:path>
                <a:path w="25400" h="172085">
                  <a:moveTo>
                    <a:pt x="16637" y="45389"/>
                  </a:moveTo>
                  <a:lnTo>
                    <a:pt x="16624" y="44678"/>
                  </a:lnTo>
                  <a:lnTo>
                    <a:pt x="16586" y="45453"/>
                  </a:lnTo>
                  <a:close/>
                </a:path>
                <a:path w="25400" h="172085">
                  <a:moveTo>
                    <a:pt x="17424" y="40462"/>
                  </a:moveTo>
                  <a:lnTo>
                    <a:pt x="17373" y="40297"/>
                  </a:lnTo>
                  <a:lnTo>
                    <a:pt x="17157" y="40982"/>
                  </a:lnTo>
                  <a:lnTo>
                    <a:pt x="17424" y="40462"/>
                  </a:lnTo>
                  <a:close/>
                </a:path>
                <a:path w="25400" h="172085">
                  <a:moveTo>
                    <a:pt x="17729" y="41249"/>
                  </a:moveTo>
                  <a:lnTo>
                    <a:pt x="17627" y="41376"/>
                  </a:lnTo>
                  <a:lnTo>
                    <a:pt x="17564" y="41554"/>
                  </a:lnTo>
                  <a:lnTo>
                    <a:pt x="17678" y="41376"/>
                  </a:lnTo>
                  <a:lnTo>
                    <a:pt x="17729" y="41249"/>
                  </a:lnTo>
                  <a:close/>
                </a:path>
                <a:path w="25400" h="172085">
                  <a:moveTo>
                    <a:pt x="18097" y="34620"/>
                  </a:moveTo>
                  <a:lnTo>
                    <a:pt x="18059" y="34810"/>
                  </a:lnTo>
                  <a:lnTo>
                    <a:pt x="18046" y="34963"/>
                  </a:lnTo>
                  <a:lnTo>
                    <a:pt x="18034" y="35090"/>
                  </a:lnTo>
                  <a:lnTo>
                    <a:pt x="18072" y="34950"/>
                  </a:lnTo>
                  <a:lnTo>
                    <a:pt x="18097" y="34798"/>
                  </a:lnTo>
                  <a:lnTo>
                    <a:pt x="18097" y="34620"/>
                  </a:lnTo>
                  <a:close/>
                </a:path>
                <a:path w="25400" h="172085">
                  <a:moveTo>
                    <a:pt x="19862" y="33616"/>
                  </a:moveTo>
                  <a:lnTo>
                    <a:pt x="19812" y="33324"/>
                  </a:lnTo>
                  <a:lnTo>
                    <a:pt x="19570" y="33299"/>
                  </a:lnTo>
                  <a:lnTo>
                    <a:pt x="19583" y="33896"/>
                  </a:lnTo>
                  <a:lnTo>
                    <a:pt x="19685" y="33756"/>
                  </a:lnTo>
                  <a:lnTo>
                    <a:pt x="19812" y="33439"/>
                  </a:lnTo>
                  <a:lnTo>
                    <a:pt x="19862" y="33616"/>
                  </a:lnTo>
                  <a:close/>
                </a:path>
                <a:path w="25400" h="172085">
                  <a:moveTo>
                    <a:pt x="21196" y="17462"/>
                  </a:moveTo>
                  <a:lnTo>
                    <a:pt x="21132" y="17170"/>
                  </a:lnTo>
                  <a:lnTo>
                    <a:pt x="20955" y="17208"/>
                  </a:lnTo>
                  <a:lnTo>
                    <a:pt x="21056" y="17665"/>
                  </a:lnTo>
                  <a:lnTo>
                    <a:pt x="21056" y="17907"/>
                  </a:lnTo>
                  <a:lnTo>
                    <a:pt x="21107" y="17716"/>
                  </a:lnTo>
                  <a:lnTo>
                    <a:pt x="21196" y="17462"/>
                  </a:lnTo>
                  <a:close/>
                </a:path>
                <a:path w="25400" h="172085">
                  <a:moveTo>
                    <a:pt x="23622" y="7429"/>
                  </a:moveTo>
                  <a:close/>
                </a:path>
                <a:path w="25400" h="172085">
                  <a:moveTo>
                    <a:pt x="23672" y="7315"/>
                  </a:moveTo>
                  <a:close/>
                </a:path>
                <a:path w="25400" h="172085">
                  <a:moveTo>
                    <a:pt x="24701" y="2006"/>
                  </a:moveTo>
                  <a:lnTo>
                    <a:pt x="24193" y="2006"/>
                  </a:lnTo>
                  <a:lnTo>
                    <a:pt x="23774" y="2006"/>
                  </a:lnTo>
                  <a:lnTo>
                    <a:pt x="23812" y="3022"/>
                  </a:lnTo>
                  <a:lnTo>
                    <a:pt x="24053" y="3886"/>
                  </a:lnTo>
                  <a:lnTo>
                    <a:pt x="24168" y="2451"/>
                  </a:lnTo>
                  <a:lnTo>
                    <a:pt x="24104" y="3886"/>
                  </a:lnTo>
                  <a:lnTo>
                    <a:pt x="24282" y="3886"/>
                  </a:lnTo>
                  <a:lnTo>
                    <a:pt x="24472" y="3022"/>
                  </a:lnTo>
                  <a:lnTo>
                    <a:pt x="24523" y="2794"/>
                  </a:lnTo>
                  <a:lnTo>
                    <a:pt x="24599" y="2451"/>
                  </a:lnTo>
                  <a:lnTo>
                    <a:pt x="24701" y="2006"/>
                  </a:lnTo>
                  <a:close/>
                </a:path>
                <a:path w="25400" h="172085">
                  <a:moveTo>
                    <a:pt x="25006" y="2425"/>
                  </a:moveTo>
                  <a:lnTo>
                    <a:pt x="24980" y="2603"/>
                  </a:lnTo>
                  <a:lnTo>
                    <a:pt x="24968" y="2781"/>
                  </a:lnTo>
                  <a:lnTo>
                    <a:pt x="24980" y="2908"/>
                  </a:lnTo>
                  <a:lnTo>
                    <a:pt x="24993" y="2755"/>
                  </a:lnTo>
                  <a:lnTo>
                    <a:pt x="25006" y="2590"/>
                  </a:lnTo>
                  <a:lnTo>
                    <a:pt x="25006" y="2425"/>
                  </a:lnTo>
                  <a:close/>
                </a:path>
                <a:path w="25400" h="172085">
                  <a:moveTo>
                    <a:pt x="25019" y="1612"/>
                  </a:moveTo>
                  <a:lnTo>
                    <a:pt x="24841" y="1244"/>
                  </a:lnTo>
                  <a:lnTo>
                    <a:pt x="24777" y="1612"/>
                  </a:lnTo>
                  <a:lnTo>
                    <a:pt x="25006" y="2006"/>
                  </a:lnTo>
                  <a:lnTo>
                    <a:pt x="25019" y="1612"/>
                  </a:lnTo>
                  <a:close/>
                </a:path>
                <a:path w="25400" h="172085">
                  <a:moveTo>
                    <a:pt x="25044" y="774"/>
                  </a:moveTo>
                  <a:lnTo>
                    <a:pt x="24892" y="927"/>
                  </a:lnTo>
                  <a:lnTo>
                    <a:pt x="24917" y="774"/>
                  </a:lnTo>
                  <a:lnTo>
                    <a:pt x="24066" y="469"/>
                  </a:lnTo>
                  <a:lnTo>
                    <a:pt x="24104" y="0"/>
                  </a:lnTo>
                  <a:lnTo>
                    <a:pt x="23888" y="0"/>
                  </a:lnTo>
                  <a:lnTo>
                    <a:pt x="23825" y="1092"/>
                  </a:lnTo>
                  <a:lnTo>
                    <a:pt x="24841" y="1244"/>
                  </a:lnTo>
                  <a:lnTo>
                    <a:pt x="24866" y="1092"/>
                  </a:lnTo>
                  <a:lnTo>
                    <a:pt x="25044" y="1092"/>
                  </a:lnTo>
                  <a:lnTo>
                    <a:pt x="25044" y="774"/>
                  </a:lnTo>
                  <a:close/>
                </a:path>
              </a:pathLst>
            </a:custGeom>
            <a:solidFill>
              <a:srgbClr val="66C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/>
          <p:nvPr/>
        </p:nvSpPr>
        <p:spPr>
          <a:xfrm>
            <a:off x="9419208" y="4028046"/>
            <a:ext cx="5080" cy="1905"/>
          </a:xfrm>
          <a:custGeom>
            <a:avLst/>
            <a:gdLst/>
            <a:ahLst/>
            <a:cxnLst/>
            <a:rect l="l" t="t" r="r" b="b"/>
            <a:pathLst>
              <a:path w="5079" h="1904">
                <a:moveTo>
                  <a:pt x="2578" y="0"/>
                </a:moveTo>
                <a:lnTo>
                  <a:pt x="3111" y="533"/>
                </a:lnTo>
                <a:lnTo>
                  <a:pt x="2032" y="76"/>
                </a:lnTo>
                <a:lnTo>
                  <a:pt x="3187" y="673"/>
                </a:lnTo>
                <a:lnTo>
                  <a:pt x="2438" y="939"/>
                </a:lnTo>
                <a:lnTo>
                  <a:pt x="1358" y="584"/>
                </a:lnTo>
                <a:lnTo>
                  <a:pt x="1308" y="711"/>
                </a:lnTo>
                <a:lnTo>
                  <a:pt x="482" y="647"/>
                </a:lnTo>
                <a:lnTo>
                  <a:pt x="1003" y="901"/>
                </a:lnTo>
                <a:lnTo>
                  <a:pt x="1333" y="901"/>
                </a:lnTo>
                <a:lnTo>
                  <a:pt x="1498" y="952"/>
                </a:lnTo>
                <a:lnTo>
                  <a:pt x="1308" y="1231"/>
                </a:lnTo>
                <a:lnTo>
                  <a:pt x="0" y="774"/>
                </a:lnTo>
                <a:lnTo>
                  <a:pt x="254" y="1168"/>
                </a:lnTo>
                <a:lnTo>
                  <a:pt x="1143" y="1269"/>
                </a:lnTo>
                <a:lnTo>
                  <a:pt x="1841" y="1244"/>
                </a:lnTo>
                <a:lnTo>
                  <a:pt x="2628" y="1460"/>
                </a:lnTo>
                <a:lnTo>
                  <a:pt x="3200" y="1650"/>
                </a:lnTo>
                <a:lnTo>
                  <a:pt x="3543" y="1866"/>
                </a:lnTo>
                <a:lnTo>
                  <a:pt x="3784" y="1866"/>
                </a:lnTo>
                <a:lnTo>
                  <a:pt x="3860" y="1689"/>
                </a:lnTo>
                <a:lnTo>
                  <a:pt x="4178" y="1727"/>
                </a:lnTo>
                <a:lnTo>
                  <a:pt x="3962" y="1689"/>
                </a:lnTo>
                <a:lnTo>
                  <a:pt x="4051" y="1231"/>
                </a:lnTo>
                <a:lnTo>
                  <a:pt x="3771" y="1257"/>
                </a:lnTo>
                <a:lnTo>
                  <a:pt x="3543" y="1155"/>
                </a:lnTo>
                <a:lnTo>
                  <a:pt x="3263" y="1104"/>
                </a:lnTo>
                <a:lnTo>
                  <a:pt x="4673" y="888"/>
                </a:lnTo>
                <a:lnTo>
                  <a:pt x="4368" y="355"/>
                </a:lnTo>
                <a:lnTo>
                  <a:pt x="3048" y="292"/>
                </a:lnTo>
                <a:lnTo>
                  <a:pt x="2578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333773" y="4026319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5">
                <a:moveTo>
                  <a:pt x="2020" y="0"/>
                </a:moveTo>
                <a:lnTo>
                  <a:pt x="805" y="0"/>
                </a:lnTo>
                <a:lnTo>
                  <a:pt x="0" y="634"/>
                </a:lnTo>
                <a:lnTo>
                  <a:pt x="1062" y="634"/>
                </a:lnTo>
                <a:lnTo>
                  <a:pt x="2020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413481" y="40269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39" y="50"/>
                </a:lnTo>
                <a:lnTo>
                  <a:pt x="0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339580" y="4022649"/>
            <a:ext cx="78740" cy="6985"/>
          </a:xfrm>
          <a:custGeom>
            <a:avLst/>
            <a:gdLst/>
            <a:ahLst/>
            <a:cxnLst/>
            <a:rect l="l" t="t" r="r" b="b"/>
            <a:pathLst>
              <a:path w="78740" h="6985">
                <a:moveTo>
                  <a:pt x="482" y="3467"/>
                </a:moveTo>
                <a:lnTo>
                  <a:pt x="0" y="3619"/>
                </a:lnTo>
                <a:lnTo>
                  <a:pt x="241" y="3568"/>
                </a:lnTo>
                <a:lnTo>
                  <a:pt x="381" y="3530"/>
                </a:lnTo>
                <a:close/>
              </a:path>
              <a:path w="78740" h="6985">
                <a:moveTo>
                  <a:pt x="5435" y="2349"/>
                </a:moveTo>
                <a:close/>
              </a:path>
              <a:path w="78740" h="6985">
                <a:moveTo>
                  <a:pt x="12128" y="2489"/>
                </a:moveTo>
                <a:close/>
              </a:path>
              <a:path w="78740" h="6985">
                <a:moveTo>
                  <a:pt x="12674" y="1409"/>
                </a:moveTo>
                <a:close/>
              </a:path>
              <a:path w="78740" h="6985">
                <a:moveTo>
                  <a:pt x="12738" y="1384"/>
                </a:moveTo>
                <a:close/>
              </a:path>
              <a:path w="78740" h="6985">
                <a:moveTo>
                  <a:pt x="13462" y="2628"/>
                </a:moveTo>
                <a:lnTo>
                  <a:pt x="13296" y="2667"/>
                </a:lnTo>
                <a:lnTo>
                  <a:pt x="13462" y="2628"/>
                </a:lnTo>
                <a:close/>
              </a:path>
              <a:path w="78740" h="6985">
                <a:moveTo>
                  <a:pt x="17005" y="2324"/>
                </a:moveTo>
                <a:lnTo>
                  <a:pt x="16738" y="2324"/>
                </a:lnTo>
                <a:lnTo>
                  <a:pt x="17005" y="2324"/>
                </a:lnTo>
                <a:close/>
              </a:path>
              <a:path w="78740" h="6985">
                <a:moveTo>
                  <a:pt x="20662" y="1917"/>
                </a:moveTo>
                <a:lnTo>
                  <a:pt x="19926" y="1917"/>
                </a:lnTo>
                <a:lnTo>
                  <a:pt x="19596" y="2197"/>
                </a:lnTo>
                <a:lnTo>
                  <a:pt x="20662" y="1917"/>
                </a:lnTo>
                <a:close/>
              </a:path>
              <a:path w="78740" h="6985">
                <a:moveTo>
                  <a:pt x="25463" y="0"/>
                </a:moveTo>
                <a:lnTo>
                  <a:pt x="25247" y="12"/>
                </a:lnTo>
                <a:lnTo>
                  <a:pt x="25082" y="63"/>
                </a:lnTo>
                <a:lnTo>
                  <a:pt x="24917" y="139"/>
                </a:lnTo>
                <a:lnTo>
                  <a:pt x="25463" y="0"/>
                </a:lnTo>
                <a:close/>
              </a:path>
              <a:path w="78740" h="6985">
                <a:moveTo>
                  <a:pt x="29273" y="3975"/>
                </a:moveTo>
                <a:close/>
              </a:path>
              <a:path w="78740" h="6985">
                <a:moveTo>
                  <a:pt x="30810" y="1460"/>
                </a:moveTo>
                <a:lnTo>
                  <a:pt x="27495" y="1003"/>
                </a:lnTo>
                <a:lnTo>
                  <a:pt x="28448" y="165"/>
                </a:lnTo>
                <a:lnTo>
                  <a:pt x="26733" y="165"/>
                </a:lnTo>
                <a:lnTo>
                  <a:pt x="26504" y="863"/>
                </a:lnTo>
                <a:lnTo>
                  <a:pt x="24892" y="635"/>
                </a:lnTo>
                <a:lnTo>
                  <a:pt x="26200" y="165"/>
                </a:lnTo>
                <a:lnTo>
                  <a:pt x="25704" y="165"/>
                </a:lnTo>
                <a:lnTo>
                  <a:pt x="24739" y="609"/>
                </a:lnTo>
                <a:lnTo>
                  <a:pt x="23266" y="393"/>
                </a:lnTo>
                <a:lnTo>
                  <a:pt x="22009" y="1181"/>
                </a:lnTo>
                <a:lnTo>
                  <a:pt x="20142" y="368"/>
                </a:lnTo>
                <a:lnTo>
                  <a:pt x="19507" y="1460"/>
                </a:lnTo>
                <a:lnTo>
                  <a:pt x="19062" y="1460"/>
                </a:lnTo>
                <a:lnTo>
                  <a:pt x="18376" y="1917"/>
                </a:lnTo>
                <a:lnTo>
                  <a:pt x="18338" y="2260"/>
                </a:lnTo>
                <a:lnTo>
                  <a:pt x="18961" y="1917"/>
                </a:lnTo>
                <a:lnTo>
                  <a:pt x="19240" y="1917"/>
                </a:lnTo>
                <a:lnTo>
                  <a:pt x="19964" y="1460"/>
                </a:lnTo>
                <a:lnTo>
                  <a:pt x="21564" y="1460"/>
                </a:lnTo>
                <a:lnTo>
                  <a:pt x="22529" y="1460"/>
                </a:lnTo>
                <a:lnTo>
                  <a:pt x="23990" y="952"/>
                </a:lnTo>
                <a:lnTo>
                  <a:pt x="22860" y="1460"/>
                </a:lnTo>
                <a:lnTo>
                  <a:pt x="26314" y="1460"/>
                </a:lnTo>
                <a:lnTo>
                  <a:pt x="26962" y="1460"/>
                </a:lnTo>
                <a:lnTo>
                  <a:pt x="30810" y="1460"/>
                </a:lnTo>
                <a:close/>
              </a:path>
              <a:path w="78740" h="6985">
                <a:moveTo>
                  <a:pt x="31089" y="4216"/>
                </a:moveTo>
                <a:lnTo>
                  <a:pt x="30886" y="4267"/>
                </a:lnTo>
                <a:lnTo>
                  <a:pt x="31038" y="4254"/>
                </a:lnTo>
                <a:close/>
              </a:path>
              <a:path w="78740" h="6985">
                <a:moveTo>
                  <a:pt x="32219" y="3390"/>
                </a:moveTo>
                <a:lnTo>
                  <a:pt x="32054" y="3429"/>
                </a:lnTo>
                <a:lnTo>
                  <a:pt x="31927" y="3517"/>
                </a:lnTo>
                <a:lnTo>
                  <a:pt x="32143" y="3454"/>
                </a:lnTo>
                <a:close/>
              </a:path>
              <a:path w="78740" h="6985">
                <a:moveTo>
                  <a:pt x="42189" y="914"/>
                </a:moveTo>
                <a:lnTo>
                  <a:pt x="42062" y="825"/>
                </a:lnTo>
                <a:lnTo>
                  <a:pt x="41884" y="800"/>
                </a:lnTo>
                <a:lnTo>
                  <a:pt x="42062" y="876"/>
                </a:lnTo>
                <a:lnTo>
                  <a:pt x="42189" y="914"/>
                </a:lnTo>
                <a:close/>
              </a:path>
              <a:path w="78740" h="6985">
                <a:moveTo>
                  <a:pt x="48361" y="368"/>
                </a:moveTo>
                <a:lnTo>
                  <a:pt x="48183" y="355"/>
                </a:lnTo>
                <a:lnTo>
                  <a:pt x="48044" y="355"/>
                </a:lnTo>
                <a:lnTo>
                  <a:pt x="48209" y="381"/>
                </a:lnTo>
                <a:lnTo>
                  <a:pt x="48361" y="368"/>
                </a:lnTo>
                <a:close/>
              </a:path>
              <a:path w="78740" h="6985">
                <a:moveTo>
                  <a:pt x="49745" y="1663"/>
                </a:moveTo>
                <a:lnTo>
                  <a:pt x="49199" y="1752"/>
                </a:lnTo>
                <a:lnTo>
                  <a:pt x="49326" y="1828"/>
                </a:lnTo>
                <a:lnTo>
                  <a:pt x="49631" y="1930"/>
                </a:lnTo>
                <a:lnTo>
                  <a:pt x="49491" y="1993"/>
                </a:lnTo>
                <a:lnTo>
                  <a:pt x="49745" y="1905"/>
                </a:lnTo>
                <a:lnTo>
                  <a:pt x="49745" y="1663"/>
                </a:lnTo>
                <a:close/>
              </a:path>
              <a:path w="78740" h="6985">
                <a:moveTo>
                  <a:pt x="56273" y="3860"/>
                </a:moveTo>
                <a:lnTo>
                  <a:pt x="56070" y="3822"/>
                </a:lnTo>
                <a:lnTo>
                  <a:pt x="55905" y="3848"/>
                </a:lnTo>
                <a:lnTo>
                  <a:pt x="56172" y="3873"/>
                </a:lnTo>
                <a:close/>
              </a:path>
              <a:path w="78740" h="6985">
                <a:moveTo>
                  <a:pt x="57416" y="4610"/>
                </a:moveTo>
                <a:lnTo>
                  <a:pt x="57086" y="4622"/>
                </a:lnTo>
                <a:lnTo>
                  <a:pt x="56718" y="4572"/>
                </a:lnTo>
                <a:lnTo>
                  <a:pt x="56299" y="4419"/>
                </a:lnTo>
                <a:lnTo>
                  <a:pt x="56426" y="4495"/>
                </a:lnTo>
                <a:lnTo>
                  <a:pt x="56616" y="4622"/>
                </a:lnTo>
                <a:lnTo>
                  <a:pt x="56921" y="4737"/>
                </a:lnTo>
                <a:lnTo>
                  <a:pt x="57124" y="4635"/>
                </a:lnTo>
                <a:lnTo>
                  <a:pt x="57416" y="4610"/>
                </a:lnTo>
                <a:close/>
              </a:path>
              <a:path w="78740" h="6985">
                <a:moveTo>
                  <a:pt x="64858" y="1943"/>
                </a:moveTo>
                <a:lnTo>
                  <a:pt x="64833" y="1752"/>
                </a:lnTo>
                <a:lnTo>
                  <a:pt x="64401" y="1892"/>
                </a:lnTo>
                <a:lnTo>
                  <a:pt x="64185" y="1905"/>
                </a:lnTo>
                <a:lnTo>
                  <a:pt x="64363" y="1930"/>
                </a:lnTo>
                <a:lnTo>
                  <a:pt x="64604" y="2006"/>
                </a:lnTo>
                <a:lnTo>
                  <a:pt x="64858" y="1943"/>
                </a:lnTo>
                <a:close/>
              </a:path>
              <a:path w="78740" h="6985">
                <a:moveTo>
                  <a:pt x="69481" y="3543"/>
                </a:moveTo>
                <a:close/>
              </a:path>
              <a:path w="78740" h="6985">
                <a:moveTo>
                  <a:pt x="76796" y="6261"/>
                </a:moveTo>
                <a:close/>
              </a:path>
              <a:path w="78740" h="6985">
                <a:moveTo>
                  <a:pt x="78028" y="6654"/>
                </a:moveTo>
                <a:lnTo>
                  <a:pt x="77533" y="6591"/>
                </a:lnTo>
                <a:lnTo>
                  <a:pt x="77990" y="6781"/>
                </a:lnTo>
                <a:lnTo>
                  <a:pt x="78028" y="6654"/>
                </a:lnTo>
                <a:close/>
              </a:path>
              <a:path w="78740" h="6985">
                <a:moveTo>
                  <a:pt x="78422" y="5867"/>
                </a:moveTo>
                <a:lnTo>
                  <a:pt x="78244" y="5829"/>
                </a:lnTo>
                <a:lnTo>
                  <a:pt x="78422" y="5867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276054" y="4045902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4178" y="0"/>
                </a:moveTo>
                <a:lnTo>
                  <a:pt x="2768" y="914"/>
                </a:lnTo>
                <a:lnTo>
                  <a:pt x="1371" y="1892"/>
                </a:lnTo>
                <a:lnTo>
                  <a:pt x="0" y="2895"/>
                </a:lnTo>
                <a:lnTo>
                  <a:pt x="1168" y="2057"/>
                </a:lnTo>
                <a:lnTo>
                  <a:pt x="1828" y="1600"/>
                </a:lnTo>
                <a:lnTo>
                  <a:pt x="2895" y="863"/>
                </a:lnTo>
                <a:lnTo>
                  <a:pt x="3098" y="736"/>
                </a:lnTo>
                <a:lnTo>
                  <a:pt x="3301" y="596"/>
                </a:lnTo>
                <a:lnTo>
                  <a:pt x="3505" y="444"/>
                </a:lnTo>
                <a:lnTo>
                  <a:pt x="4178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9" name="object 129"/>
          <p:cNvGrpSpPr/>
          <p:nvPr/>
        </p:nvGrpSpPr>
        <p:grpSpPr>
          <a:xfrm>
            <a:off x="9254804" y="4014685"/>
            <a:ext cx="217170" cy="71755"/>
            <a:chOff x="9254804" y="4014685"/>
            <a:chExt cx="217170" cy="71755"/>
          </a:xfrm>
        </p:grpSpPr>
        <p:sp>
          <p:nvSpPr>
            <p:cNvPr id="130" name="object 130"/>
            <p:cNvSpPr/>
            <p:nvPr/>
          </p:nvSpPr>
          <p:spPr>
            <a:xfrm>
              <a:off x="9254795" y="4022496"/>
              <a:ext cx="180975" cy="63500"/>
            </a:xfrm>
            <a:custGeom>
              <a:avLst/>
              <a:gdLst/>
              <a:ahLst/>
              <a:cxnLst/>
              <a:rect l="l" t="t" r="r" b="b"/>
              <a:pathLst>
                <a:path w="180975" h="63500">
                  <a:moveTo>
                    <a:pt x="25895" y="23469"/>
                  </a:moveTo>
                  <a:close/>
                </a:path>
                <a:path w="180975" h="63500">
                  <a:moveTo>
                    <a:pt x="27241" y="22313"/>
                  </a:moveTo>
                  <a:lnTo>
                    <a:pt x="26771" y="22593"/>
                  </a:lnTo>
                  <a:lnTo>
                    <a:pt x="26314" y="22872"/>
                  </a:lnTo>
                  <a:lnTo>
                    <a:pt x="25844" y="23164"/>
                  </a:lnTo>
                  <a:lnTo>
                    <a:pt x="25895" y="23469"/>
                  </a:lnTo>
                  <a:lnTo>
                    <a:pt x="25971" y="23329"/>
                  </a:lnTo>
                  <a:lnTo>
                    <a:pt x="26403" y="22923"/>
                  </a:lnTo>
                  <a:lnTo>
                    <a:pt x="26644" y="22898"/>
                  </a:lnTo>
                  <a:lnTo>
                    <a:pt x="26543" y="23177"/>
                  </a:lnTo>
                  <a:lnTo>
                    <a:pt x="26771" y="22885"/>
                  </a:lnTo>
                  <a:lnTo>
                    <a:pt x="27241" y="22313"/>
                  </a:lnTo>
                  <a:close/>
                </a:path>
                <a:path w="180975" h="63500">
                  <a:moveTo>
                    <a:pt x="29514" y="20840"/>
                  </a:moveTo>
                  <a:lnTo>
                    <a:pt x="29451" y="20713"/>
                  </a:lnTo>
                  <a:lnTo>
                    <a:pt x="29108" y="20993"/>
                  </a:lnTo>
                  <a:lnTo>
                    <a:pt x="28930" y="21132"/>
                  </a:lnTo>
                  <a:lnTo>
                    <a:pt x="29095" y="21069"/>
                  </a:lnTo>
                  <a:lnTo>
                    <a:pt x="29337" y="20980"/>
                  </a:lnTo>
                  <a:lnTo>
                    <a:pt x="29514" y="20840"/>
                  </a:lnTo>
                  <a:close/>
                </a:path>
                <a:path w="180975" h="63500">
                  <a:moveTo>
                    <a:pt x="31699" y="19850"/>
                  </a:moveTo>
                  <a:lnTo>
                    <a:pt x="31470" y="19939"/>
                  </a:lnTo>
                  <a:lnTo>
                    <a:pt x="31216" y="20053"/>
                  </a:lnTo>
                  <a:lnTo>
                    <a:pt x="30924" y="20193"/>
                  </a:lnTo>
                  <a:lnTo>
                    <a:pt x="31699" y="19850"/>
                  </a:lnTo>
                  <a:close/>
                </a:path>
                <a:path w="180975" h="63500">
                  <a:moveTo>
                    <a:pt x="32321" y="19621"/>
                  </a:moveTo>
                  <a:lnTo>
                    <a:pt x="31915" y="19761"/>
                  </a:lnTo>
                  <a:lnTo>
                    <a:pt x="32118" y="19697"/>
                  </a:lnTo>
                  <a:lnTo>
                    <a:pt x="32321" y="19621"/>
                  </a:lnTo>
                  <a:close/>
                </a:path>
                <a:path w="180975" h="63500">
                  <a:moveTo>
                    <a:pt x="33096" y="19253"/>
                  </a:moveTo>
                  <a:lnTo>
                    <a:pt x="32905" y="19088"/>
                  </a:lnTo>
                  <a:lnTo>
                    <a:pt x="32702" y="18923"/>
                  </a:lnTo>
                  <a:lnTo>
                    <a:pt x="31978" y="19354"/>
                  </a:lnTo>
                  <a:lnTo>
                    <a:pt x="32283" y="19596"/>
                  </a:lnTo>
                  <a:lnTo>
                    <a:pt x="32816" y="19367"/>
                  </a:lnTo>
                  <a:lnTo>
                    <a:pt x="33096" y="19253"/>
                  </a:lnTo>
                  <a:close/>
                </a:path>
                <a:path w="180975" h="63500">
                  <a:moveTo>
                    <a:pt x="33629" y="19037"/>
                  </a:moveTo>
                  <a:lnTo>
                    <a:pt x="33096" y="19253"/>
                  </a:lnTo>
                  <a:lnTo>
                    <a:pt x="33248" y="19392"/>
                  </a:lnTo>
                  <a:lnTo>
                    <a:pt x="33629" y="19037"/>
                  </a:lnTo>
                  <a:close/>
                </a:path>
                <a:path w="180975" h="63500">
                  <a:moveTo>
                    <a:pt x="34163" y="18821"/>
                  </a:moveTo>
                  <a:lnTo>
                    <a:pt x="33782" y="18808"/>
                  </a:lnTo>
                  <a:lnTo>
                    <a:pt x="33629" y="19037"/>
                  </a:lnTo>
                  <a:lnTo>
                    <a:pt x="34163" y="18821"/>
                  </a:lnTo>
                  <a:close/>
                </a:path>
                <a:path w="180975" h="63500">
                  <a:moveTo>
                    <a:pt x="39268" y="16865"/>
                  </a:moveTo>
                  <a:lnTo>
                    <a:pt x="39116" y="16941"/>
                  </a:lnTo>
                  <a:lnTo>
                    <a:pt x="39268" y="16865"/>
                  </a:lnTo>
                  <a:close/>
                </a:path>
                <a:path w="180975" h="63500">
                  <a:moveTo>
                    <a:pt x="39433" y="16776"/>
                  </a:moveTo>
                  <a:lnTo>
                    <a:pt x="39268" y="16865"/>
                  </a:lnTo>
                  <a:lnTo>
                    <a:pt x="39433" y="16776"/>
                  </a:lnTo>
                  <a:close/>
                </a:path>
                <a:path w="180975" h="63500">
                  <a:moveTo>
                    <a:pt x="40944" y="16027"/>
                  </a:moveTo>
                  <a:lnTo>
                    <a:pt x="38760" y="16624"/>
                  </a:lnTo>
                  <a:lnTo>
                    <a:pt x="38328" y="16624"/>
                  </a:lnTo>
                  <a:lnTo>
                    <a:pt x="38849" y="16027"/>
                  </a:lnTo>
                  <a:lnTo>
                    <a:pt x="37134" y="16827"/>
                  </a:lnTo>
                  <a:lnTo>
                    <a:pt x="36017" y="17373"/>
                  </a:lnTo>
                  <a:lnTo>
                    <a:pt x="35128" y="17843"/>
                  </a:lnTo>
                  <a:lnTo>
                    <a:pt x="34480" y="18275"/>
                  </a:lnTo>
                  <a:lnTo>
                    <a:pt x="35814" y="17843"/>
                  </a:lnTo>
                  <a:lnTo>
                    <a:pt x="35991" y="17843"/>
                  </a:lnTo>
                  <a:lnTo>
                    <a:pt x="35496" y="18364"/>
                  </a:lnTo>
                  <a:lnTo>
                    <a:pt x="36042" y="18110"/>
                  </a:lnTo>
                  <a:lnTo>
                    <a:pt x="36753" y="17843"/>
                  </a:lnTo>
                  <a:lnTo>
                    <a:pt x="38201" y="17157"/>
                  </a:lnTo>
                  <a:lnTo>
                    <a:pt x="38354" y="17157"/>
                  </a:lnTo>
                  <a:lnTo>
                    <a:pt x="38836" y="16624"/>
                  </a:lnTo>
                  <a:lnTo>
                    <a:pt x="39738" y="16624"/>
                  </a:lnTo>
                  <a:lnTo>
                    <a:pt x="40944" y="16027"/>
                  </a:lnTo>
                  <a:close/>
                </a:path>
                <a:path w="180975" h="63500">
                  <a:moveTo>
                    <a:pt x="44704" y="13411"/>
                  </a:moveTo>
                  <a:lnTo>
                    <a:pt x="44399" y="13512"/>
                  </a:lnTo>
                  <a:lnTo>
                    <a:pt x="44145" y="13627"/>
                  </a:lnTo>
                  <a:lnTo>
                    <a:pt x="44704" y="13411"/>
                  </a:lnTo>
                  <a:close/>
                </a:path>
                <a:path w="180975" h="63500">
                  <a:moveTo>
                    <a:pt x="46850" y="53314"/>
                  </a:moveTo>
                  <a:lnTo>
                    <a:pt x="46367" y="54152"/>
                  </a:lnTo>
                  <a:lnTo>
                    <a:pt x="46545" y="54152"/>
                  </a:lnTo>
                  <a:lnTo>
                    <a:pt x="46850" y="53314"/>
                  </a:lnTo>
                  <a:close/>
                </a:path>
                <a:path w="180975" h="63500">
                  <a:moveTo>
                    <a:pt x="47180" y="54152"/>
                  </a:moveTo>
                  <a:lnTo>
                    <a:pt x="46875" y="54152"/>
                  </a:lnTo>
                  <a:lnTo>
                    <a:pt x="46964" y="54381"/>
                  </a:lnTo>
                  <a:lnTo>
                    <a:pt x="47180" y="54152"/>
                  </a:lnTo>
                  <a:close/>
                </a:path>
                <a:path w="180975" h="63500">
                  <a:moveTo>
                    <a:pt x="48882" y="53111"/>
                  </a:moveTo>
                  <a:lnTo>
                    <a:pt x="47536" y="53111"/>
                  </a:lnTo>
                  <a:lnTo>
                    <a:pt x="47790" y="52806"/>
                  </a:lnTo>
                  <a:lnTo>
                    <a:pt x="47548" y="52374"/>
                  </a:lnTo>
                  <a:lnTo>
                    <a:pt x="47371" y="52806"/>
                  </a:lnTo>
                  <a:lnTo>
                    <a:pt x="47028" y="52806"/>
                  </a:lnTo>
                  <a:lnTo>
                    <a:pt x="47244" y="53111"/>
                  </a:lnTo>
                  <a:lnTo>
                    <a:pt x="47371" y="53314"/>
                  </a:lnTo>
                  <a:lnTo>
                    <a:pt x="47205" y="54152"/>
                  </a:lnTo>
                  <a:lnTo>
                    <a:pt x="47726" y="54152"/>
                  </a:lnTo>
                  <a:lnTo>
                    <a:pt x="48882" y="53111"/>
                  </a:lnTo>
                  <a:close/>
                </a:path>
                <a:path w="180975" h="63500">
                  <a:moveTo>
                    <a:pt x="51092" y="49745"/>
                  </a:moveTo>
                  <a:lnTo>
                    <a:pt x="50571" y="49555"/>
                  </a:lnTo>
                  <a:lnTo>
                    <a:pt x="50088" y="50126"/>
                  </a:lnTo>
                  <a:lnTo>
                    <a:pt x="49923" y="50114"/>
                  </a:lnTo>
                  <a:lnTo>
                    <a:pt x="49834" y="50698"/>
                  </a:lnTo>
                  <a:lnTo>
                    <a:pt x="49301" y="51117"/>
                  </a:lnTo>
                  <a:lnTo>
                    <a:pt x="48856" y="51371"/>
                  </a:lnTo>
                  <a:lnTo>
                    <a:pt x="48514" y="51447"/>
                  </a:lnTo>
                  <a:lnTo>
                    <a:pt x="48399" y="51638"/>
                  </a:lnTo>
                  <a:lnTo>
                    <a:pt x="48577" y="51866"/>
                  </a:lnTo>
                  <a:lnTo>
                    <a:pt x="48425" y="52082"/>
                  </a:lnTo>
                  <a:lnTo>
                    <a:pt x="48539" y="51955"/>
                  </a:lnTo>
                  <a:lnTo>
                    <a:pt x="49034" y="52463"/>
                  </a:lnTo>
                  <a:lnTo>
                    <a:pt x="49098" y="52209"/>
                  </a:lnTo>
                  <a:lnTo>
                    <a:pt x="49288" y="52133"/>
                  </a:lnTo>
                  <a:lnTo>
                    <a:pt x="49453" y="51968"/>
                  </a:lnTo>
                  <a:lnTo>
                    <a:pt x="49199" y="53301"/>
                  </a:lnTo>
                  <a:lnTo>
                    <a:pt x="49911" y="53555"/>
                  </a:lnTo>
                  <a:lnTo>
                    <a:pt x="50431" y="52565"/>
                  </a:lnTo>
                  <a:lnTo>
                    <a:pt x="50927" y="52489"/>
                  </a:lnTo>
                  <a:lnTo>
                    <a:pt x="50139" y="52387"/>
                  </a:lnTo>
                  <a:lnTo>
                    <a:pt x="51041" y="51993"/>
                  </a:lnTo>
                  <a:lnTo>
                    <a:pt x="49961" y="52311"/>
                  </a:lnTo>
                  <a:lnTo>
                    <a:pt x="49949" y="51460"/>
                  </a:lnTo>
                  <a:lnTo>
                    <a:pt x="50482" y="51130"/>
                  </a:lnTo>
                  <a:lnTo>
                    <a:pt x="50761" y="50977"/>
                  </a:lnTo>
                  <a:lnTo>
                    <a:pt x="50622" y="50812"/>
                  </a:lnTo>
                  <a:lnTo>
                    <a:pt x="50774" y="50609"/>
                  </a:lnTo>
                  <a:lnTo>
                    <a:pt x="51028" y="50241"/>
                  </a:lnTo>
                  <a:lnTo>
                    <a:pt x="50558" y="50393"/>
                  </a:lnTo>
                  <a:lnTo>
                    <a:pt x="50419" y="50634"/>
                  </a:lnTo>
                  <a:lnTo>
                    <a:pt x="50292" y="50711"/>
                  </a:lnTo>
                  <a:lnTo>
                    <a:pt x="50063" y="50292"/>
                  </a:lnTo>
                  <a:lnTo>
                    <a:pt x="51092" y="49745"/>
                  </a:lnTo>
                  <a:close/>
                </a:path>
                <a:path w="180975" h="63500">
                  <a:moveTo>
                    <a:pt x="51371" y="12230"/>
                  </a:moveTo>
                  <a:lnTo>
                    <a:pt x="51041" y="12230"/>
                  </a:lnTo>
                  <a:lnTo>
                    <a:pt x="51092" y="12458"/>
                  </a:lnTo>
                  <a:lnTo>
                    <a:pt x="51371" y="12230"/>
                  </a:lnTo>
                  <a:close/>
                </a:path>
                <a:path w="180975" h="63500">
                  <a:moveTo>
                    <a:pt x="52095" y="48958"/>
                  </a:moveTo>
                  <a:lnTo>
                    <a:pt x="51943" y="49136"/>
                  </a:lnTo>
                  <a:lnTo>
                    <a:pt x="52095" y="48958"/>
                  </a:lnTo>
                  <a:close/>
                </a:path>
                <a:path w="180975" h="63500">
                  <a:moveTo>
                    <a:pt x="53073" y="50457"/>
                  </a:moveTo>
                  <a:lnTo>
                    <a:pt x="51092" y="50457"/>
                  </a:lnTo>
                  <a:lnTo>
                    <a:pt x="50622" y="50812"/>
                  </a:lnTo>
                  <a:lnTo>
                    <a:pt x="51866" y="51587"/>
                  </a:lnTo>
                  <a:lnTo>
                    <a:pt x="51473" y="52031"/>
                  </a:lnTo>
                  <a:lnTo>
                    <a:pt x="52654" y="51130"/>
                  </a:lnTo>
                  <a:lnTo>
                    <a:pt x="52844" y="50812"/>
                  </a:lnTo>
                  <a:lnTo>
                    <a:pt x="52971" y="50609"/>
                  </a:lnTo>
                  <a:lnTo>
                    <a:pt x="53073" y="50457"/>
                  </a:lnTo>
                  <a:close/>
                </a:path>
                <a:path w="180975" h="63500">
                  <a:moveTo>
                    <a:pt x="53200" y="49504"/>
                  </a:moveTo>
                  <a:lnTo>
                    <a:pt x="51612" y="49504"/>
                  </a:lnTo>
                  <a:lnTo>
                    <a:pt x="50888" y="50457"/>
                  </a:lnTo>
                  <a:lnTo>
                    <a:pt x="50774" y="50609"/>
                  </a:lnTo>
                  <a:lnTo>
                    <a:pt x="51092" y="50457"/>
                  </a:lnTo>
                  <a:lnTo>
                    <a:pt x="51409" y="50228"/>
                  </a:lnTo>
                  <a:lnTo>
                    <a:pt x="52628" y="50228"/>
                  </a:lnTo>
                  <a:lnTo>
                    <a:pt x="53200" y="49504"/>
                  </a:lnTo>
                  <a:close/>
                </a:path>
                <a:path w="180975" h="63500">
                  <a:moveTo>
                    <a:pt x="55638" y="47523"/>
                  </a:moveTo>
                  <a:lnTo>
                    <a:pt x="55473" y="47574"/>
                  </a:lnTo>
                  <a:lnTo>
                    <a:pt x="55600" y="47561"/>
                  </a:lnTo>
                  <a:close/>
                </a:path>
                <a:path w="180975" h="63500">
                  <a:moveTo>
                    <a:pt x="56692" y="10693"/>
                  </a:moveTo>
                  <a:lnTo>
                    <a:pt x="56565" y="10756"/>
                  </a:lnTo>
                  <a:lnTo>
                    <a:pt x="56692" y="10693"/>
                  </a:lnTo>
                  <a:close/>
                </a:path>
                <a:path w="180975" h="63500">
                  <a:moveTo>
                    <a:pt x="58280" y="46482"/>
                  </a:moveTo>
                  <a:lnTo>
                    <a:pt x="57937" y="46482"/>
                  </a:lnTo>
                  <a:lnTo>
                    <a:pt x="57988" y="46609"/>
                  </a:lnTo>
                  <a:lnTo>
                    <a:pt x="58280" y="46482"/>
                  </a:lnTo>
                  <a:close/>
                </a:path>
                <a:path w="180975" h="63500">
                  <a:moveTo>
                    <a:pt x="58686" y="45313"/>
                  </a:moveTo>
                  <a:close/>
                </a:path>
                <a:path w="180975" h="63500">
                  <a:moveTo>
                    <a:pt x="58712" y="46863"/>
                  </a:moveTo>
                  <a:lnTo>
                    <a:pt x="58127" y="46863"/>
                  </a:lnTo>
                  <a:lnTo>
                    <a:pt x="58254" y="47117"/>
                  </a:lnTo>
                  <a:lnTo>
                    <a:pt x="58712" y="46863"/>
                  </a:lnTo>
                  <a:close/>
                </a:path>
                <a:path w="180975" h="63500">
                  <a:moveTo>
                    <a:pt x="59182" y="9321"/>
                  </a:moveTo>
                  <a:lnTo>
                    <a:pt x="57912" y="9321"/>
                  </a:lnTo>
                  <a:lnTo>
                    <a:pt x="58547" y="8623"/>
                  </a:lnTo>
                  <a:lnTo>
                    <a:pt x="55714" y="9321"/>
                  </a:lnTo>
                  <a:lnTo>
                    <a:pt x="56616" y="9321"/>
                  </a:lnTo>
                  <a:lnTo>
                    <a:pt x="55130" y="9791"/>
                  </a:lnTo>
                  <a:lnTo>
                    <a:pt x="54914" y="9791"/>
                  </a:lnTo>
                  <a:lnTo>
                    <a:pt x="51498" y="10934"/>
                  </a:lnTo>
                  <a:lnTo>
                    <a:pt x="47802" y="12230"/>
                  </a:lnTo>
                  <a:lnTo>
                    <a:pt x="47548" y="12331"/>
                  </a:lnTo>
                  <a:lnTo>
                    <a:pt x="47548" y="12573"/>
                  </a:lnTo>
                  <a:lnTo>
                    <a:pt x="47205" y="12776"/>
                  </a:lnTo>
                  <a:lnTo>
                    <a:pt x="47256" y="12573"/>
                  </a:lnTo>
                  <a:lnTo>
                    <a:pt x="47548" y="12573"/>
                  </a:lnTo>
                  <a:lnTo>
                    <a:pt x="47548" y="12331"/>
                  </a:lnTo>
                  <a:lnTo>
                    <a:pt x="44843" y="13360"/>
                  </a:lnTo>
                  <a:lnTo>
                    <a:pt x="45351" y="13220"/>
                  </a:lnTo>
                  <a:lnTo>
                    <a:pt x="46151" y="13220"/>
                  </a:lnTo>
                  <a:lnTo>
                    <a:pt x="46418" y="13220"/>
                  </a:lnTo>
                  <a:lnTo>
                    <a:pt x="47053" y="13220"/>
                  </a:lnTo>
                  <a:lnTo>
                    <a:pt x="46799" y="13411"/>
                  </a:lnTo>
                  <a:lnTo>
                    <a:pt x="46101" y="13411"/>
                  </a:lnTo>
                  <a:lnTo>
                    <a:pt x="45974" y="13500"/>
                  </a:lnTo>
                  <a:lnTo>
                    <a:pt x="45402" y="13347"/>
                  </a:lnTo>
                  <a:lnTo>
                    <a:pt x="44538" y="13817"/>
                  </a:lnTo>
                  <a:lnTo>
                    <a:pt x="44246" y="13817"/>
                  </a:lnTo>
                  <a:lnTo>
                    <a:pt x="42964" y="14363"/>
                  </a:lnTo>
                  <a:lnTo>
                    <a:pt x="43230" y="14363"/>
                  </a:lnTo>
                  <a:lnTo>
                    <a:pt x="42354" y="14503"/>
                  </a:lnTo>
                  <a:lnTo>
                    <a:pt x="41287" y="14947"/>
                  </a:lnTo>
                  <a:lnTo>
                    <a:pt x="38900" y="16027"/>
                  </a:lnTo>
                  <a:lnTo>
                    <a:pt x="40792" y="15290"/>
                  </a:lnTo>
                  <a:lnTo>
                    <a:pt x="41376" y="15290"/>
                  </a:lnTo>
                  <a:lnTo>
                    <a:pt x="39979" y="16027"/>
                  </a:lnTo>
                  <a:lnTo>
                    <a:pt x="40690" y="16027"/>
                  </a:lnTo>
                  <a:lnTo>
                    <a:pt x="43167" y="15290"/>
                  </a:lnTo>
                  <a:lnTo>
                    <a:pt x="43764" y="14947"/>
                  </a:lnTo>
                  <a:lnTo>
                    <a:pt x="44805" y="14363"/>
                  </a:lnTo>
                  <a:lnTo>
                    <a:pt x="44145" y="14363"/>
                  </a:lnTo>
                  <a:lnTo>
                    <a:pt x="43751" y="14363"/>
                  </a:lnTo>
                  <a:lnTo>
                    <a:pt x="43357" y="14503"/>
                  </a:lnTo>
                  <a:lnTo>
                    <a:pt x="43903" y="14414"/>
                  </a:lnTo>
                  <a:lnTo>
                    <a:pt x="42570" y="14859"/>
                  </a:lnTo>
                  <a:lnTo>
                    <a:pt x="43408" y="14363"/>
                  </a:lnTo>
                  <a:lnTo>
                    <a:pt x="43751" y="14363"/>
                  </a:lnTo>
                  <a:lnTo>
                    <a:pt x="45948" y="13589"/>
                  </a:lnTo>
                  <a:lnTo>
                    <a:pt x="45910" y="13804"/>
                  </a:lnTo>
                  <a:lnTo>
                    <a:pt x="46380" y="13804"/>
                  </a:lnTo>
                  <a:lnTo>
                    <a:pt x="46405" y="13995"/>
                  </a:lnTo>
                  <a:lnTo>
                    <a:pt x="47345" y="13804"/>
                  </a:lnTo>
                  <a:lnTo>
                    <a:pt x="47726" y="13804"/>
                  </a:lnTo>
                  <a:lnTo>
                    <a:pt x="47675" y="13220"/>
                  </a:lnTo>
                  <a:lnTo>
                    <a:pt x="47091" y="13220"/>
                  </a:lnTo>
                  <a:lnTo>
                    <a:pt x="47129" y="13042"/>
                  </a:lnTo>
                  <a:lnTo>
                    <a:pt x="48933" y="12573"/>
                  </a:lnTo>
                  <a:lnTo>
                    <a:pt x="49149" y="12573"/>
                  </a:lnTo>
                  <a:lnTo>
                    <a:pt x="48615" y="13093"/>
                  </a:lnTo>
                  <a:lnTo>
                    <a:pt x="49961" y="12573"/>
                  </a:lnTo>
                  <a:lnTo>
                    <a:pt x="49809" y="12573"/>
                  </a:lnTo>
                  <a:lnTo>
                    <a:pt x="50457" y="12230"/>
                  </a:lnTo>
                  <a:lnTo>
                    <a:pt x="50380" y="12979"/>
                  </a:lnTo>
                  <a:lnTo>
                    <a:pt x="50977" y="12230"/>
                  </a:lnTo>
                  <a:lnTo>
                    <a:pt x="52768" y="11658"/>
                  </a:lnTo>
                  <a:lnTo>
                    <a:pt x="53403" y="11417"/>
                  </a:lnTo>
                  <a:lnTo>
                    <a:pt x="54902" y="10668"/>
                  </a:lnTo>
                  <a:lnTo>
                    <a:pt x="54381" y="11087"/>
                  </a:lnTo>
                  <a:lnTo>
                    <a:pt x="55473" y="10668"/>
                  </a:lnTo>
                  <a:lnTo>
                    <a:pt x="55905" y="10668"/>
                  </a:lnTo>
                  <a:lnTo>
                    <a:pt x="55549" y="10934"/>
                  </a:lnTo>
                  <a:lnTo>
                    <a:pt x="56286" y="10934"/>
                  </a:lnTo>
                  <a:lnTo>
                    <a:pt x="56311" y="10668"/>
                  </a:lnTo>
                  <a:lnTo>
                    <a:pt x="56730" y="10668"/>
                  </a:lnTo>
                  <a:lnTo>
                    <a:pt x="58915" y="9512"/>
                  </a:lnTo>
                  <a:lnTo>
                    <a:pt x="59182" y="9321"/>
                  </a:lnTo>
                  <a:close/>
                </a:path>
                <a:path w="180975" h="63500">
                  <a:moveTo>
                    <a:pt x="59245" y="46101"/>
                  </a:moveTo>
                  <a:lnTo>
                    <a:pt x="58635" y="46482"/>
                  </a:lnTo>
                  <a:lnTo>
                    <a:pt x="58127" y="46863"/>
                  </a:lnTo>
                  <a:lnTo>
                    <a:pt x="59182" y="46482"/>
                  </a:lnTo>
                  <a:lnTo>
                    <a:pt x="59245" y="46101"/>
                  </a:lnTo>
                  <a:close/>
                </a:path>
                <a:path w="180975" h="63500">
                  <a:moveTo>
                    <a:pt x="59296" y="45212"/>
                  </a:moveTo>
                  <a:lnTo>
                    <a:pt x="58648" y="45466"/>
                  </a:lnTo>
                  <a:lnTo>
                    <a:pt x="58432" y="45847"/>
                  </a:lnTo>
                  <a:lnTo>
                    <a:pt x="58991" y="45466"/>
                  </a:lnTo>
                  <a:lnTo>
                    <a:pt x="59296" y="45212"/>
                  </a:lnTo>
                  <a:close/>
                </a:path>
                <a:path w="180975" h="63500">
                  <a:moveTo>
                    <a:pt x="63792" y="42926"/>
                  </a:moveTo>
                  <a:lnTo>
                    <a:pt x="62776" y="43307"/>
                  </a:lnTo>
                  <a:lnTo>
                    <a:pt x="63563" y="43624"/>
                  </a:lnTo>
                  <a:lnTo>
                    <a:pt x="63665" y="43307"/>
                  </a:lnTo>
                  <a:lnTo>
                    <a:pt x="63792" y="42926"/>
                  </a:lnTo>
                  <a:close/>
                </a:path>
                <a:path w="180975" h="63500">
                  <a:moveTo>
                    <a:pt x="64096" y="7200"/>
                  </a:moveTo>
                  <a:lnTo>
                    <a:pt x="63957" y="7073"/>
                  </a:lnTo>
                  <a:lnTo>
                    <a:pt x="63588" y="7112"/>
                  </a:lnTo>
                  <a:lnTo>
                    <a:pt x="63411" y="7315"/>
                  </a:lnTo>
                  <a:lnTo>
                    <a:pt x="63246" y="7429"/>
                  </a:lnTo>
                  <a:lnTo>
                    <a:pt x="64096" y="7200"/>
                  </a:lnTo>
                  <a:close/>
                </a:path>
                <a:path w="180975" h="63500">
                  <a:moveTo>
                    <a:pt x="64338" y="8382"/>
                  </a:moveTo>
                  <a:lnTo>
                    <a:pt x="63931" y="8382"/>
                  </a:lnTo>
                  <a:lnTo>
                    <a:pt x="63385" y="8382"/>
                  </a:lnTo>
                  <a:lnTo>
                    <a:pt x="63779" y="8255"/>
                  </a:lnTo>
                  <a:lnTo>
                    <a:pt x="63588" y="8255"/>
                  </a:lnTo>
                  <a:lnTo>
                    <a:pt x="62433" y="8255"/>
                  </a:lnTo>
                  <a:lnTo>
                    <a:pt x="60566" y="9080"/>
                  </a:lnTo>
                  <a:lnTo>
                    <a:pt x="60820" y="8255"/>
                  </a:lnTo>
                  <a:lnTo>
                    <a:pt x="59702" y="9321"/>
                  </a:lnTo>
                  <a:lnTo>
                    <a:pt x="59893" y="9385"/>
                  </a:lnTo>
                  <a:lnTo>
                    <a:pt x="59626" y="9512"/>
                  </a:lnTo>
                  <a:lnTo>
                    <a:pt x="59194" y="9791"/>
                  </a:lnTo>
                  <a:lnTo>
                    <a:pt x="60325" y="9512"/>
                  </a:lnTo>
                  <a:lnTo>
                    <a:pt x="60502" y="9321"/>
                  </a:lnTo>
                  <a:lnTo>
                    <a:pt x="60540" y="9169"/>
                  </a:lnTo>
                  <a:lnTo>
                    <a:pt x="62014" y="8763"/>
                  </a:lnTo>
                  <a:lnTo>
                    <a:pt x="62179" y="8724"/>
                  </a:lnTo>
                  <a:lnTo>
                    <a:pt x="62357" y="8661"/>
                  </a:lnTo>
                  <a:lnTo>
                    <a:pt x="63258" y="8407"/>
                  </a:lnTo>
                  <a:lnTo>
                    <a:pt x="62877" y="8890"/>
                  </a:lnTo>
                  <a:lnTo>
                    <a:pt x="63614" y="8636"/>
                  </a:lnTo>
                  <a:lnTo>
                    <a:pt x="63969" y="8509"/>
                  </a:lnTo>
                  <a:lnTo>
                    <a:pt x="64338" y="8382"/>
                  </a:lnTo>
                  <a:close/>
                </a:path>
                <a:path w="180975" h="63500">
                  <a:moveTo>
                    <a:pt x="65252" y="43307"/>
                  </a:moveTo>
                  <a:lnTo>
                    <a:pt x="64223" y="42926"/>
                  </a:lnTo>
                  <a:lnTo>
                    <a:pt x="64096" y="43307"/>
                  </a:lnTo>
                  <a:lnTo>
                    <a:pt x="65252" y="43307"/>
                  </a:lnTo>
                  <a:close/>
                </a:path>
                <a:path w="180975" h="63500">
                  <a:moveTo>
                    <a:pt x="65671" y="6794"/>
                  </a:moveTo>
                  <a:lnTo>
                    <a:pt x="65151" y="6921"/>
                  </a:lnTo>
                  <a:lnTo>
                    <a:pt x="64096" y="7200"/>
                  </a:lnTo>
                  <a:lnTo>
                    <a:pt x="64020" y="7467"/>
                  </a:lnTo>
                  <a:lnTo>
                    <a:pt x="64490" y="7442"/>
                  </a:lnTo>
                  <a:lnTo>
                    <a:pt x="64922" y="7315"/>
                  </a:lnTo>
                  <a:lnTo>
                    <a:pt x="65341" y="7200"/>
                  </a:lnTo>
                  <a:lnTo>
                    <a:pt x="64871" y="7175"/>
                  </a:lnTo>
                  <a:lnTo>
                    <a:pt x="65620" y="6921"/>
                  </a:lnTo>
                  <a:lnTo>
                    <a:pt x="65671" y="6794"/>
                  </a:lnTo>
                  <a:close/>
                </a:path>
                <a:path w="180975" h="63500">
                  <a:moveTo>
                    <a:pt x="73164" y="5067"/>
                  </a:moveTo>
                  <a:lnTo>
                    <a:pt x="72656" y="5207"/>
                  </a:lnTo>
                  <a:lnTo>
                    <a:pt x="72923" y="5207"/>
                  </a:lnTo>
                  <a:lnTo>
                    <a:pt x="73164" y="5067"/>
                  </a:lnTo>
                  <a:close/>
                </a:path>
                <a:path w="180975" h="63500">
                  <a:moveTo>
                    <a:pt x="74066" y="38227"/>
                  </a:moveTo>
                  <a:lnTo>
                    <a:pt x="73926" y="38100"/>
                  </a:lnTo>
                  <a:lnTo>
                    <a:pt x="73799" y="38100"/>
                  </a:lnTo>
                  <a:lnTo>
                    <a:pt x="74066" y="38227"/>
                  </a:lnTo>
                  <a:close/>
                </a:path>
                <a:path w="180975" h="63500">
                  <a:moveTo>
                    <a:pt x="74066" y="37719"/>
                  </a:moveTo>
                  <a:lnTo>
                    <a:pt x="73253" y="38100"/>
                  </a:lnTo>
                  <a:lnTo>
                    <a:pt x="73685" y="38100"/>
                  </a:lnTo>
                  <a:lnTo>
                    <a:pt x="74066" y="37719"/>
                  </a:lnTo>
                  <a:close/>
                </a:path>
                <a:path w="180975" h="63500">
                  <a:moveTo>
                    <a:pt x="74295" y="5588"/>
                  </a:moveTo>
                  <a:lnTo>
                    <a:pt x="72948" y="5588"/>
                  </a:lnTo>
                  <a:lnTo>
                    <a:pt x="72326" y="6261"/>
                  </a:lnTo>
                  <a:lnTo>
                    <a:pt x="72059" y="6223"/>
                  </a:lnTo>
                  <a:lnTo>
                    <a:pt x="71818" y="5969"/>
                  </a:lnTo>
                  <a:lnTo>
                    <a:pt x="71615" y="5969"/>
                  </a:lnTo>
                  <a:lnTo>
                    <a:pt x="72466" y="5588"/>
                  </a:lnTo>
                  <a:lnTo>
                    <a:pt x="72263" y="5588"/>
                  </a:lnTo>
                  <a:lnTo>
                    <a:pt x="72631" y="5372"/>
                  </a:lnTo>
                  <a:lnTo>
                    <a:pt x="72161" y="5461"/>
                  </a:lnTo>
                  <a:lnTo>
                    <a:pt x="71996" y="5207"/>
                  </a:lnTo>
                  <a:lnTo>
                    <a:pt x="70751" y="5207"/>
                  </a:lnTo>
                  <a:lnTo>
                    <a:pt x="71183" y="5588"/>
                  </a:lnTo>
                  <a:lnTo>
                    <a:pt x="70053" y="5969"/>
                  </a:lnTo>
                  <a:lnTo>
                    <a:pt x="70751" y="5969"/>
                  </a:lnTo>
                  <a:lnTo>
                    <a:pt x="70764" y="6096"/>
                  </a:lnTo>
                  <a:lnTo>
                    <a:pt x="69469" y="5969"/>
                  </a:lnTo>
                  <a:lnTo>
                    <a:pt x="68414" y="5969"/>
                  </a:lnTo>
                  <a:lnTo>
                    <a:pt x="69189" y="5588"/>
                  </a:lnTo>
                  <a:lnTo>
                    <a:pt x="66484" y="5969"/>
                  </a:lnTo>
                  <a:lnTo>
                    <a:pt x="67437" y="5969"/>
                  </a:lnTo>
                  <a:lnTo>
                    <a:pt x="67805" y="6731"/>
                  </a:lnTo>
                  <a:lnTo>
                    <a:pt x="65786" y="7112"/>
                  </a:lnTo>
                  <a:lnTo>
                    <a:pt x="65913" y="7112"/>
                  </a:lnTo>
                  <a:lnTo>
                    <a:pt x="66433" y="7112"/>
                  </a:lnTo>
                  <a:lnTo>
                    <a:pt x="66941" y="7112"/>
                  </a:lnTo>
                  <a:lnTo>
                    <a:pt x="65659" y="7683"/>
                  </a:lnTo>
                  <a:lnTo>
                    <a:pt x="66573" y="7518"/>
                  </a:lnTo>
                  <a:lnTo>
                    <a:pt x="67310" y="7493"/>
                  </a:lnTo>
                  <a:lnTo>
                    <a:pt x="67602" y="7493"/>
                  </a:lnTo>
                  <a:lnTo>
                    <a:pt x="68313" y="7493"/>
                  </a:lnTo>
                  <a:lnTo>
                    <a:pt x="68072" y="7112"/>
                  </a:lnTo>
                  <a:lnTo>
                    <a:pt x="69049" y="7112"/>
                  </a:lnTo>
                  <a:lnTo>
                    <a:pt x="69469" y="6731"/>
                  </a:lnTo>
                  <a:lnTo>
                    <a:pt x="70853" y="6731"/>
                  </a:lnTo>
                  <a:lnTo>
                    <a:pt x="70802" y="6350"/>
                  </a:lnTo>
                  <a:lnTo>
                    <a:pt x="72186" y="6350"/>
                  </a:lnTo>
                  <a:lnTo>
                    <a:pt x="72656" y="6350"/>
                  </a:lnTo>
                  <a:lnTo>
                    <a:pt x="73367" y="6350"/>
                  </a:lnTo>
                  <a:lnTo>
                    <a:pt x="72707" y="6286"/>
                  </a:lnTo>
                  <a:lnTo>
                    <a:pt x="72999" y="5969"/>
                  </a:lnTo>
                  <a:lnTo>
                    <a:pt x="73660" y="5969"/>
                  </a:lnTo>
                  <a:lnTo>
                    <a:pt x="74295" y="5588"/>
                  </a:lnTo>
                  <a:close/>
                </a:path>
                <a:path w="180975" h="63500">
                  <a:moveTo>
                    <a:pt x="74777" y="37782"/>
                  </a:moveTo>
                  <a:lnTo>
                    <a:pt x="74561" y="37884"/>
                  </a:lnTo>
                  <a:lnTo>
                    <a:pt x="74777" y="37782"/>
                  </a:lnTo>
                  <a:close/>
                </a:path>
                <a:path w="180975" h="63500">
                  <a:moveTo>
                    <a:pt x="74803" y="4826"/>
                  </a:moveTo>
                  <a:lnTo>
                    <a:pt x="74066" y="4445"/>
                  </a:lnTo>
                  <a:lnTo>
                    <a:pt x="72898" y="4826"/>
                  </a:lnTo>
                  <a:lnTo>
                    <a:pt x="73075" y="4826"/>
                  </a:lnTo>
                  <a:lnTo>
                    <a:pt x="73583" y="4826"/>
                  </a:lnTo>
                  <a:lnTo>
                    <a:pt x="74041" y="4826"/>
                  </a:lnTo>
                  <a:lnTo>
                    <a:pt x="74803" y="4826"/>
                  </a:lnTo>
                  <a:close/>
                </a:path>
                <a:path w="180975" h="63500">
                  <a:moveTo>
                    <a:pt x="77914" y="36068"/>
                  </a:moveTo>
                  <a:lnTo>
                    <a:pt x="77673" y="36068"/>
                  </a:lnTo>
                  <a:lnTo>
                    <a:pt x="77622" y="36322"/>
                  </a:lnTo>
                  <a:lnTo>
                    <a:pt x="77914" y="36068"/>
                  </a:lnTo>
                  <a:close/>
                </a:path>
                <a:path w="180975" h="63500">
                  <a:moveTo>
                    <a:pt x="78981" y="3683"/>
                  </a:moveTo>
                  <a:lnTo>
                    <a:pt x="77939" y="3937"/>
                  </a:lnTo>
                  <a:lnTo>
                    <a:pt x="78181" y="3937"/>
                  </a:lnTo>
                  <a:lnTo>
                    <a:pt x="78346" y="3937"/>
                  </a:lnTo>
                  <a:lnTo>
                    <a:pt x="78981" y="3683"/>
                  </a:lnTo>
                  <a:close/>
                </a:path>
                <a:path w="180975" h="63500">
                  <a:moveTo>
                    <a:pt x="81153" y="34925"/>
                  </a:moveTo>
                  <a:lnTo>
                    <a:pt x="81000" y="34658"/>
                  </a:lnTo>
                  <a:lnTo>
                    <a:pt x="80518" y="34658"/>
                  </a:lnTo>
                  <a:lnTo>
                    <a:pt x="80441" y="34925"/>
                  </a:lnTo>
                  <a:lnTo>
                    <a:pt x="81153" y="34925"/>
                  </a:lnTo>
                  <a:close/>
                </a:path>
                <a:path w="180975" h="63500">
                  <a:moveTo>
                    <a:pt x="84315" y="33261"/>
                  </a:moveTo>
                  <a:lnTo>
                    <a:pt x="84201" y="33401"/>
                  </a:lnTo>
                  <a:lnTo>
                    <a:pt x="84315" y="33261"/>
                  </a:lnTo>
                  <a:close/>
                </a:path>
                <a:path w="180975" h="63500">
                  <a:moveTo>
                    <a:pt x="85826" y="32893"/>
                  </a:moveTo>
                  <a:lnTo>
                    <a:pt x="84455" y="33401"/>
                  </a:lnTo>
                  <a:lnTo>
                    <a:pt x="84797" y="33401"/>
                  </a:lnTo>
                  <a:lnTo>
                    <a:pt x="84836" y="33667"/>
                  </a:lnTo>
                  <a:lnTo>
                    <a:pt x="85826" y="32893"/>
                  </a:lnTo>
                  <a:close/>
                </a:path>
                <a:path w="180975" h="63500">
                  <a:moveTo>
                    <a:pt x="88087" y="2171"/>
                  </a:moveTo>
                  <a:lnTo>
                    <a:pt x="87122" y="2413"/>
                  </a:lnTo>
                  <a:lnTo>
                    <a:pt x="86588" y="2501"/>
                  </a:lnTo>
                  <a:lnTo>
                    <a:pt x="87287" y="2794"/>
                  </a:lnTo>
                  <a:lnTo>
                    <a:pt x="87769" y="2413"/>
                  </a:lnTo>
                  <a:lnTo>
                    <a:pt x="88087" y="2171"/>
                  </a:lnTo>
                  <a:close/>
                </a:path>
                <a:path w="180975" h="63500">
                  <a:moveTo>
                    <a:pt x="88442" y="3175"/>
                  </a:moveTo>
                  <a:lnTo>
                    <a:pt x="88163" y="3175"/>
                  </a:lnTo>
                  <a:lnTo>
                    <a:pt x="88036" y="3429"/>
                  </a:lnTo>
                  <a:lnTo>
                    <a:pt x="87299" y="3175"/>
                  </a:lnTo>
                  <a:lnTo>
                    <a:pt x="87769" y="3175"/>
                  </a:lnTo>
                  <a:lnTo>
                    <a:pt x="88074" y="2794"/>
                  </a:lnTo>
                  <a:lnTo>
                    <a:pt x="86817" y="3175"/>
                  </a:lnTo>
                  <a:lnTo>
                    <a:pt x="87287" y="2794"/>
                  </a:lnTo>
                  <a:lnTo>
                    <a:pt x="86410" y="2794"/>
                  </a:lnTo>
                  <a:lnTo>
                    <a:pt x="86144" y="2921"/>
                  </a:lnTo>
                  <a:lnTo>
                    <a:pt x="85991" y="2794"/>
                  </a:lnTo>
                  <a:lnTo>
                    <a:pt x="86271" y="2540"/>
                  </a:lnTo>
                  <a:lnTo>
                    <a:pt x="84874" y="2755"/>
                  </a:lnTo>
                  <a:lnTo>
                    <a:pt x="84556" y="2794"/>
                  </a:lnTo>
                  <a:lnTo>
                    <a:pt x="84721" y="2794"/>
                  </a:lnTo>
                  <a:lnTo>
                    <a:pt x="84239" y="2971"/>
                  </a:lnTo>
                  <a:lnTo>
                    <a:pt x="84391" y="3022"/>
                  </a:lnTo>
                  <a:lnTo>
                    <a:pt x="84975" y="2794"/>
                  </a:lnTo>
                  <a:lnTo>
                    <a:pt x="85610" y="2794"/>
                  </a:lnTo>
                  <a:lnTo>
                    <a:pt x="84480" y="3175"/>
                  </a:lnTo>
                  <a:lnTo>
                    <a:pt x="83616" y="3556"/>
                  </a:lnTo>
                  <a:lnTo>
                    <a:pt x="84594" y="3556"/>
                  </a:lnTo>
                  <a:lnTo>
                    <a:pt x="84848" y="3175"/>
                  </a:lnTo>
                  <a:lnTo>
                    <a:pt x="85217" y="3175"/>
                  </a:lnTo>
                  <a:lnTo>
                    <a:pt x="85636" y="3556"/>
                  </a:lnTo>
                  <a:lnTo>
                    <a:pt x="87985" y="3556"/>
                  </a:lnTo>
                  <a:lnTo>
                    <a:pt x="88417" y="3556"/>
                  </a:lnTo>
                  <a:lnTo>
                    <a:pt x="88099" y="3454"/>
                  </a:lnTo>
                  <a:lnTo>
                    <a:pt x="88442" y="3175"/>
                  </a:lnTo>
                  <a:close/>
                </a:path>
                <a:path w="180975" h="63500">
                  <a:moveTo>
                    <a:pt x="91059" y="31534"/>
                  </a:moveTo>
                  <a:lnTo>
                    <a:pt x="90500" y="31305"/>
                  </a:lnTo>
                  <a:lnTo>
                    <a:pt x="90424" y="31534"/>
                  </a:lnTo>
                  <a:lnTo>
                    <a:pt x="90347" y="31788"/>
                  </a:lnTo>
                  <a:lnTo>
                    <a:pt x="90817" y="31534"/>
                  </a:lnTo>
                  <a:lnTo>
                    <a:pt x="91059" y="31534"/>
                  </a:lnTo>
                  <a:close/>
                </a:path>
                <a:path w="180975" h="63500">
                  <a:moveTo>
                    <a:pt x="91554" y="31305"/>
                  </a:moveTo>
                  <a:lnTo>
                    <a:pt x="91059" y="31534"/>
                  </a:lnTo>
                  <a:lnTo>
                    <a:pt x="91376" y="31534"/>
                  </a:lnTo>
                  <a:lnTo>
                    <a:pt x="91554" y="31305"/>
                  </a:lnTo>
                  <a:close/>
                </a:path>
                <a:path w="180975" h="63500">
                  <a:moveTo>
                    <a:pt x="92329" y="31064"/>
                  </a:moveTo>
                  <a:close/>
                </a:path>
                <a:path w="180975" h="63500">
                  <a:moveTo>
                    <a:pt x="92951" y="31191"/>
                  </a:moveTo>
                  <a:lnTo>
                    <a:pt x="92773" y="31254"/>
                  </a:lnTo>
                  <a:lnTo>
                    <a:pt x="92951" y="31191"/>
                  </a:lnTo>
                  <a:close/>
                </a:path>
                <a:path w="180975" h="63500">
                  <a:moveTo>
                    <a:pt x="93040" y="2032"/>
                  </a:moveTo>
                  <a:lnTo>
                    <a:pt x="92532" y="1778"/>
                  </a:lnTo>
                  <a:lnTo>
                    <a:pt x="92760" y="1651"/>
                  </a:lnTo>
                  <a:lnTo>
                    <a:pt x="92494" y="1651"/>
                  </a:lnTo>
                  <a:lnTo>
                    <a:pt x="92341" y="1676"/>
                  </a:lnTo>
                  <a:lnTo>
                    <a:pt x="92202" y="1651"/>
                  </a:lnTo>
                  <a:lnTo>
                    <a:pt x="91681" y="1651"/>
                  </a:lnTo>
                  <a:lnTo>
                    <a:pt x="91236" y="1790"/>
                  </a:lnTo>
                  <a:lnTo>
                    <a:pt x="88760" y="2032"/>
                  </a:lnTo>
                  <a:lnTo>
                    <a:pt x="89331" y="2032"/>
                  </a:lnTo>
                  <a:lnTo>
                    <a:pt x="88900" y="2413"/>
                  </a:lnTo>
                  <a:lnTo>
                    <a:pt x="89141" y="2413"/>
                  </a:lnTo>
                  <a:lnTo>
                    <a:pt x="87972" y="2794"/>
                  </a:lnTo>
                  <a:lnTo>
                    <a:pt x="88709" y="2794"/>
                  </a:lnTo>
                  <a:lnTo>
                    <a:pt x="89484" y="2654"/>
                  </a:lnTo>
                  <a:lnTo>
                    <a:pt x="88938" y="2755"/>
                  </a:lnTo>
                  <a:lnTo>
                    <a:pt x="89916" y="2413"/>
                  </a:lnTo>
                  <a:lnTo>
                    <a:pt x="90728" y="2413"/>
                  </a:lnTo>
                  <a:lnTo>
                    <a:pt x="91186" y="2032"/>
                  </a:lnTo>
                  <a:lnTo>
                    <a:pt x="92075" y="2032"/>
                  </a:lnTo>
                  <a:lnTo>
                    <a:pt x="93040" y="2032"/>
                  </a:lnTo>
                  <a:close/>
                </a:path>
                <a:path w="180975" h="63500">
                  <a:moveTo>
                    <a:pt x="94830" y="30505"/>
                  </a:moveTo>
                  <a:lnTo>
                    <a:pt x="94043" y="30619"/>
                  </a:lnTo>
                  <a:lnTo>
                    <a:pt x="93840" y="30619"/>
                  </a:lnTo>
                  <a:lnTo>
                    <a:pt x="93776" y="30314"/>
                  </a:lnTo>
                  <a:lnTo>
                    <a:pt x="93040" y="30467"/>
                  </a:lnTo>
                  <a:lnTo>
                    <a:pt x="93319" y="30924"/>
                  </a:lnTo>
                  <a:lnTo>
                    <a:pt x="92951" y="31191"/>
                  </a:lnTo>
                  <a:lnTo>
                    <a:pt x="93713" y="30861"/>
                  </a:lnTo>
                  <a:lnTo>
                    <a:pt x="93929" y="30924"/>
                  </a:lnTo>
                  <a:lnTo>
                    <a:pt x="94830" y="30505"/>
                  </a:lnTo>
                  <a:close/>
                </a:path>
                <a:path w="180975" h="63500">
                  <a:moveTo>
                    <a:pt x="95338" y="1651"/>
                  </a:moveTo>
                  <a:lnTo>
                    <a:pt x="94945" y="1651"/>
                  </a:lnTo>
                  <a:lnTo>
                    <a:pt x="95046" y="1879"/>
                  </a:lnTo>
                  <a:lnTo>
                    <a:pt x="95338" y="1651"/>
                  </a:lnTo>
                  <a:close/>
                </a:path>
                <a:path w="180975" h="63500">
                  <a:moveTo>
                    <a:pt x="95554" y="29235"/>
                  </a:moveTo>
                  <a:lnTo>
                    <a:pt x="95326" y="29083"/>
                  </a:lnTo>
                  <a:lnTo>
                    <a:pt x="94488" y="29679"/>
                  </a:lnTo>
                  <a:lnTo>
                    <a:pt x="95199" y="29679"/>
                  </a:lnTo>
                  <a:lnTo>
                    <a:pt x="95554" y="29235"/>
                  </a:lnTo>
                  <a:close/>
                </a:path>
                <a:path w="180975" h="63500">
                  <a:moveTo>
                    <a:pt x="96113" y="30251"/>
                  </a:moveTo>
                  <a:lnTo>
                    <a:pt x="95973" y="30276"/>
                  </a:lnTo>
                  <a:lnTo>
                    <a:pt x="95821" y="30302"/>
                  </a:lnTo>
                  <a:lnTo>
                    <a:pt x="95605" y="30378"/>
                  </a:lnTo>
                  <a:lnTo>
                    <a:pt x="95465" y="30327"/>
                  </a:lnTo>
                  <a:lnTo>
                    <a:pt x="95529" y="30619"/>
                  </a:lnTo>
                  <a:lnTo>
                    <a:pt x="96113" y="30251"/>
                  </a:lnTo>
                  <a:close/>
                </a:path>
                <a:path w="180975" h="63500">
                  <a:moveTo>
                    <a:pt x="96202" y="28448"/>
                  </a:moveTo>
                  <a:lnTo>
                    <a:pt x="96037" y="28562"/>
                  </a:lnTo>
                  <a:lnTo>
                    <a:pt x="95631" y="28448"/>
                  </a:lnTo>
                  <a:lnTo>
                    <a:pt x="95592" y="28879"/>
                  </a:lnTo>
                  <a:lnTo>
                    <a:pt x="95326" y="29083"/>
                  </a:lnTo>
                  <a:lnTo>
                    <a:pt x="95580" y="29197"/>
                  </a:lnTo>
                  <a:lnTo>
                    <a:pt x="95999" y="29375"/>
                  </a:lnTo>
                  <a:lnTo>
                    <a:pt x="96037" y="28651"/>
                  </a:lnTo>
                  <a:lnTo>
                    <a:pt x="96202" y="28448"/>
                  </a:lnTo>
                  <a:close/>
                </a:path>
                <a:path w="180975" h="63500">
                  <a:moveTo>
                    <a:pt x="97701" y="28397"/>
                  </a:moveTo>
                  <a:lnTo>
                    <a:pt x="97561" y="28422"/>
                  </a:lnTo>
                  <a:lnTo>
                    <a:pt x="97282" y="28295"/>
                  </a:lnTo>
                  <a:lnTo>
                    <a:pt x="97294" y="28028"/>
                  </a:lnTo>
                  <a:lnTo>
                    <a:pt x="97142" y="28232"/>
                  </a:lnTo>
                  <a:lnTo>
                    <a:pt x="97040" y="28829"/>
                  </a:lnTo>
                  <a:lnTo>
                    <a:pt x="97701" y="28397"/>
                  </a:lnTo>
                  <a:close/>
                </a:path>
                <a:path w="180975" h="63500">
                  <a:moveTo>
                    <a:pt x="99555" y="26428"/>
                  </a:moveTo>
                  <a:lnTo>
                    <a:pt x="99085" y="26543"/>
                  </a:lnTo>
                  <a:lnTo>
                    <a:pt x="99555" y="26543"/>
                  </a:lnTo>
                  <a:close/>
                </a:path>
                <a:path w="180975" h="63500">
                  <a:moveTo>
                    <a:pt x="100609" y="27305"/>
                  </a:moveTo>
                  <a:lnTo>
                    <a:pt x="99568" y="27305"/>
                  </a:lnTo>
                  <a:lnTo>
                    <a:pt x="100088" y="27813"/>
                  </a:lnTo>
                  <a:lnTo>
                    <a:pt x="100457" y="27813"/>
                  </a:lnTo>
                  <a:lnTo>
                    <a:pt x="100558" y="27559"/>
                  </a:lnTo>
                  <a:lnTo>
                    <a:pt x="100609" y="27305"/>
                  </a:lnTo>
                  <a:close/>
                </a:path>
                <a:path w="180975" h="63500">
                  <a:moveTo>
                    <a:pt x="100939" y="26162"/>
                  </a:moveTo>
                  <a:lnTo>
                    <a:pt x="100558" y="26162"/>
                  </a:lnTo>
                  <a:lnTo>
                    <a:pt x="100355" y="26225"/>
                  </a:lnTo>
                  <a:lnTo>
                    <a:pt x="100114" y="26162"/>
                  </a:lnTo>
                  <a:lnTo>
                    <a:pt x="100063" y="26289"/>
                  </a:lnTo>
                  <a:lnTo>
                    <a:pt x="99606" y="26416"/>
                  </a:lnTo>
                  <a:lnTo>
                    <a:pt x="100050" y="26327"/>
                  </a:lnTo>
                  <a:lnTo>
                    <a:pt x="99987" y="26543"/>
                  </a:lnTo>
                  <a:lnTo>
                    <a:pt x="100279" y="26289"/>
                  </a:lnTo>
                  <a:lnTo>
                    <a:pt x="100939" y="26162"/>
                  </a:lnTo>
                  <a:close/>
                </a:path>
                <a:path w="180975" h="63500">
                  <a:moveTo>
                    <a:pt x="101815" y="27647"/>
                  </a:moveTo>
                  <a:lnTo>
                    <a:pt x="101676" y="27724"/>
                  </a:lnTo>
                  <a:lnTo>
                    <a:pt x="101815" y="27647"/>
                  </a:lnTo>
                  <a:close/>
                </a:path>
                <a:path w="180975" h="63500">
                  <a:moveTo>
                    <a:pt x="101879" y="25996"/>
                  </a:moveTo>
                  <a:close/>
                </a:path>
                <a:path w="180975" h="63500">
                  <a:moveTo>
                    <a:pt x="102489" y="27305"/>
                  </a:moveTo>
                  <a:lnTo>
                    <a:pt x="101244" y="27305"/>
                  </a:lnTo>
                  <a:lnTo>
                    <a:pt x="100825" y="27559"/>
                  </a:lnTo>
                  <a:lnTo>
                    <a:pt x="102489" y="27305"/>
                  </a:lnTo>
                  <a:close/>
                </a:path>
                <a:path w="180975" h="63500">
                  <a:moveTo>
                    <a:pt x="102730" y="27051"/>
                  </a:moveTo>
                  <a:lnTo>
                    <a:pt x="101422" y="27051"/>
                  </a:lnTo>
                  <a:lnTo>
                    <a:pt x="101244" y="27305"/>
                  </a:lnTo>
                  <a:lnTo>
                    <a:pt x="102730" y="27051"/>
                  </a:lnTo>
                  <a:close/>
                </a:path>
                <a:path w="180975" h="63500">
                  <a:moveTo>
                    <a:pt x="103200" y="27813"/>
                  </a:moveTo>
                  <a:lnTo>
                    <a:pt x="103060" y="27559"/>
                  </a:lnTo>
                  <a:lnTo>
                    <a:pt x="102311" y="27813"/>
                  </a:lnTo>
                  <a:lnTo>
                    <a:pt x="103200" y="27813"/>
                  </a:lnTo>
                  <a:close/>
                </a:path>
                <a:path w="180975" h="63500">
                  <a:moveTo>
                    <a:pt x="103835" y="28956"/>
                  </a:moveTo>
                  <a:lnTo>
                    <a:pt x="103619" y="28575"/>
                  </a:lnTo>
                  <a:lnTo>
                    <a:pt x="103416" y="28194"/>
                  </a:lnTo>
                  <a:lnTo>
                    <a:pt x="103238" y="27901"/>
                  </a:lnTo>
                  <a:lnTo>
                    <a:pt x="101561" y="28054"/>
                  </a:lnTo>
                  <a:lnTo>
                    <a:pt x="101638" y="27813"/>
                  </a:lnTo>
                  <a:lnTo>
                    <a:pt x="101307" y="28079"/>
                  </a:lnTo>
                  <a:lnTo>
                    <a:pt x="101155" y="28105"/>
                  </a:lnTo>
                  <a:lnTo>
                    <a:pt x="100863" y="28422"/>
                  </a:lnTo>
                  <a:lnTo>
                    <a:pt x="100672" y="28575"/>
                  </a:lnTo>
                  <a:lnTo>
                    <a:pt x="100050" y="28575"/>
                  </a:lnTo>
                  <a:lnTo>
                    <a:pt x="99872" y="28841"/>
                  </a:lnTo>
                  <a:lnTo>
                    <a:pt x="98882" y="28575"/>
                  </a:lnTo>
                  <a:lnTo>
                    <a:pt x="99733" y="28575"/>
                  </a:lnTo>
                  <a:lnTo>
                    <a:pt x="100139" y="28435"/>
                  </a:lnTo>
                  <a:lnTo>
                    <a:pt x="100622" y="28257"/>
                  </a:lnTo>
                  <a:lnTo>
                    <a:pt x="100787" y="28194"/>
                  </a:lnTo>
                  <a:lnTo>
                    <a:pt x="101155" y="28194"/>
                  </a:lnTo>
                  <a:lnTo>
                    <a:pt x="100317" y="28168"/>
                  </a:lnTo>
                  <a:lnTo>
                    <a:pt x="100457" y="27813"/>
                  </a:lnTo>
                  <a:lnTo>
                    <a:pt x="99682" y="28194"/>
                  </a:lnTo>
                  <a:lnTo>
                    <a:pt x="98958" y="28194"/>
                  </a:lnTo>
                  <a:lnTo>
                    <a:pt x="98590" y="28575"/>
                  </a:lnTo>
                  <a:lnTo>
                    <a:pt x="98247" y="28575"/>
                  </a:lnTo>
                  <a:lnTo>
                    <a:pt x="98247" y="28956"/>
                  </a:lnTo>
                  <a:lnTo>
                    <a:pt x="97523" y="28714"/>
                  </a:lnTo>
                  <a:lnTo>
                    <a:pt x="97282" y="28956"/>
                  </a:lnTo>
                  <a:lnTo>
                    <a:pt x="97028" y="29210"/>
                  </a:lnTo>
                  <a:lnTo>
                    <a:pt x="96647" y="28956"/>
                  </a:lnTo>
                  <a:lnTo>
                    <a:pt x="96354" y="29337"/>
                  </a:lnTo>
                  <a:lnTo>
                    <a:pt x="96202" y="29464"/>
                  </a:lnTo>
                  <a:lnTo>
                    <a:pt x="95986" y="29667"/>
                  </a:lnTo>
                  <a:lnTo>
                    <a:pt x="95986" y="29502"/>
                  </a:lnTo>
                  <a:lnTo>
                    <a:pt x="95580" y="29248"/>
                  </a:lnTo>
                  <a:lnTo>
                    <a:pt x="95554" y="29679"/>
                  </a:lnTo>
                  <a:lnTo>
                    <a:pt x="95288" y="29679"/>
                  </a:lnTo>
                  <a:lnTo>
                    <a:pt x="95618" y="29845"/>
                  </a:lnTo>
                  <a:lnTo>
                    <a:pt x="95758" y="29679"/>
                  </a:lnTo>
                  <a:lnTo>
                    <a:pt x="95961" y="29679"/>
                  </a:lnTo>
                  <a:lnTo>
                    <a:pt x="97256" y="29972"/>
                  </a:lnTo>
                  <a:lnTo>
                    <a:pt x="98640" y="29337"/>
                  </a:lnTo>
                  <a:lnTo>
                    <a:pt x="99631" y="29337"/>
                  </a:lnTo>
                  <a:lnTo>
                    <a:pt x="100368" y="28956"/>
                  </a:lnTo>
                  <a:lnTo>
                    <a:pt x="101104" y="28575"/>
                  </a:lnTo>
                  <a:lnTo>
                    <a:pt x="101066" y="28956"/>
                  </a:lnTo>
                  <a:lnTo>
                    <a:pt x="103835" y="28956"/>
                  </a:lnTo>
                  <a:close/>
                </a:path>
                <a:path w="180975" h="63500">
                  <a:moveTo>
                    <a:pt x="105702" y="165"/>
                  </a:moveTo>
                  <a:lnTo>
                    <a:pt x="104889" y="342"/>
                  </a:lnTo>
                  <a:lnTo>
                    <a:pt x="105244" y="342"/>
                  </a:lnTo>
                  <a:lnTo>
                    <a:pt x="105524" y="317"/>
                  </a:lnTo>
                  <a:lnTo>
                    <a:pt x="105664" y="368"/>
                  </a:lnTo>
                  <a:lnTo>
                    <a:pt x="105702" y="165"/>
                  </a:lnTo>
                  <a:close/>
                </a:path>
                <a:path w="180975" h="63500">
                  <a:moveTo>
                    <a:pt x="106438" y="27266"/>
                  </a:moveTo>
                  <a:close/>
                </a:path>
                <a:path w="180975" h="63500">
                  <a:moveTo>
                    <a:pt x="107594" y="26060"/>
                  </a:moveTo>
                  <a:close/>
                </a:path>
                <a:path w="180975" h="63500">
                  <a:moveTo>
                    <a:pt x="108038" y="3987"/>
                  </a:moveTo>
                  <a:lnTo>
                    <a:pt x="107276" y="4102"/>
                  </a:lnTo>
                  <a:lnTo>
                    <a:pt x="107416" y="4165"/>
                  </a:lnTo>
                  <a:lnTo>
                    <a:pt x="108038" y="3987"/>
                  </a:lnTo>
                  <a:close/>
                </a:path>
                <a:path w="180975" h="63500">
                  <a:moveTo>
                    <a:pt x="108737" y="25603"/>
                  </a:moveTo>
                  <a:lnTo>
                    <a:pt x="108064" y="25819"/>
                  </a:lnTo>
                  <a:lnTo>
                    <a:pt x="108737" y="25603"/>
                  </a:lnTo>
                  <a:close/>
                </a:path>
                <a:path w="180975" h="63500">
                  <a:moveTo>
                    <a:pt x="108927" y="152"/>
                  </a:moveTo>
                  <a:lnTo>
                    <a:pt x="107911" y="254"/>
                  </a:lnTo>
                  <a:lnTo>
                    <a:pt x="107696" y="177"/>
                  </a:lnTo>
                  <a:lnTo>
                    <a:pt x="106476" y="342"/>
                  </a:lnTo>
                  <a:lnTo>
                    <a:pt x="107442" y="368"/>
                  </a:lnTo>
                  <a:lnTo>
                    <a:pt x="107696" y="393"/>
                  </a:lnTo>
                  <a:lnTo>
                    <a:pt x="107657" y="596"/>
                  </a:lnTo>
                  <a:lnTo>
                    <a:pt x="108559" y="609"/>
                  </a:lnTo>
                  <a:lnTo>
                    <a:pt x="108394" y="266"/>
                  </a:lnTo>
                  <a:lnTo>
                    <a:pt x="108927" y="152"/>
                  </a:lnTo>
                  <a:close/>
                </a:path>
                <a:path w="180975" h="63500">
                  <a:moveTo>
                    <a:pt x="109296" y="101"/>
                  </a:moveTo>
                  <a:lnTo>
                    <a:pt x="109143" y="114"/>
                  </a:lnTo>
                  <a:lnTo>
                    <a:pt x="108927" y="152"/>
                  </a:lnTo>
                  <a:lnTo>
                    <a:pt x="109156" y="127"/>
                  </a:lnTo>
                  <a:lnTo>
                    <a:pt x="109296" y="101"/>
                  </a:lnTo>
                  <a:close/>
                </a:path>
                <a:path w="180975" h="63500">
                  <a:moveTo>
                    <a:pt x="109575" y="4051"/>
                  </a:moveTo>
                  <a:lnTo>
                    <a:pt x="109270" y="3708"/>
                  </a:lnTo>
                  <a:lnTo>
                    <a:pt x="108991" y="4025"/>
                  </a:lnTo>
                  <a:lnTo>
                    <a:pt x="109575" y="4051"/>
                  </a:lnTo>
                  <a:close/>
                </a:path>
                <a:path w="180975" h="63500">
                  <a:moveTo>
                    <a:pt x="111772" y="24282"/>
                  </a:moveTo>
                  <a:lnTo>
                    <a:pt x="111582" y="24333"/>
                  </a:lnTo>
                  <a:lnTo>
                    <a:pt x="111391" y="24485"/>
                  </a:lnTo>
                  <a:lnTo>
                    <a:pt x="111772" y="24282"/>
                  </a:lnTo>
                  <a:close/>
                </a:path>
                <a:path w="180975" h="63500">
                  <a:moveTo>
                    <a:pt x="112407" y="25488"/>
                  </a:moveTo>
                  <a:lnTo>
                    <a:pt x="112268" y="25412"/>
                  </a:lnTo>
                  <a:lnTo>
                    <a:pt x="111798" y="25730"/>
                  </a:lnTo>
                  <a:lnTo>
                    <a:pt x="111925" y="25793"/>
                  </a:lnTo>
                  <a:lnTo>
                    <a:pt x="112407" y="25488"/>
                  </a:lnTo>
                  <a:close/>
                </a:path>
                <a:path w="180975" h="63500">
                  <a:moveTo>
                    <a:pt x="114401" y="0"/>
                  </a:moveTo>
                  <a:lnTo>
                    <a:pt x="113588" y="0"/>
                  </a:lnTo>
                  <a:lnTo>
                    <a:pt x="113449" y="381"/>
                  </a:lnTo>
                  <a:lnTo>
                    <a:pt x="114096" y="381"/>
                  </a:lnTo>
                  <a:lnTo>
                    <a:pt x="114401" y="0"/>
                  </a:lnTo>
                  <a:close/>
                </a:path>
                <a:path w="180975" h="63500">
                  <a:moveTo>
                    <a:pt x="116446" y="23914"/>
                  </a:moveTo>
                  <a:lnTo>
                    <a:pt x="115404" y="23914"/>
                  </a:lnTo>
                  <a:lnTo>
                    <a:pt x="114668" y="24841"/>
                  </a:lnTo>
                  <a:lnTo>
                    <a:pt x="115811" y="24841"/>
                  </a:lnTo>
                  <a:lnTo>
                    <a:pt x="116446" y="23914"/>
                  </a:lnTo>
                  <a:close/>
                </a:path>
                <a:path w="180975" h="63500">
                  <a:moveTo>
                    <a:pt x="117525" y="24638"/>
                  </a:moveTo>
                  <a:lnTo>
                    <a:pt x="117208" y="24638"/>
                  </a:lnTo>
                  <a:lnTo>
                    <a:pt x="116713" y="25019"/>
                  </a:lnTo>
                  <a:lnTo>
                    <a:pt x="117525" y="24638"/>
                  </a:lnTo>
                  <a:close/>
                </a:path>
                <a:path w="180975" h="63500">
                  <a:moveTo>
                    <a:pt x="119430" y="3911"/>
                  </a:moveTo>
                  <a:lnTo>
                    <a:pt x="119278" y="3975"/>
                  </a:lnTo>
                  <a:lnTo>
                    <a:pt x="118859" y="3975"/>
                  </a:lnTo>
                  <a:lnTo>
                    <a:pt x="118605" y="4000"/>
                  </a:lnTo>
                  <a:lnTo>
                    <a:pt x="118948" y="4127"/>
                  </a:lnTo>
                  <a:lnTo>
                    <a:pt x="118694" y="4254"/>
                  </a:lnTo>
                  <a:lnTo>
                    <a:pt x="118821" y="4241"/>
                  </a:lnTo>
                  <a:lnTo>
                    <a:pt x="119049" y="4127"/>
                  </a:lnTo>
                  <a:lnTo>
                    <a:pt x="119316" y="4114"/>
                  </a:lnTo>
                  <a:lnTo>
                    <a:pt x="119329" y="3975"/>
                  </a:lnTo>
                  <a:close/>
                </a:path>
                <a:path w="180975" h="63500">
                  <a:moveTo>
                    <a:pt x="121907" y="4000"/>
                  </a:moveTo>
                  <a:lnTo>
                    <a:pt x="121716" y="4013"/>
                  </a:lnTo>
                  <a:lnTo>
                    <a:pt x="121907" y="4000"/>
                  </a:lnTo>
                  <a:close/>
                </a:path>
                <a:path w="180975" h="63500">
                  <a:moveTo>
                    <a:pt x="122059" y="381"/>
                  </a:moveTo>
                  <a:lnTo>
                    <a:pt x="121907" y="101"/>
                  </a:lnTo>
                  <a:lnTo>
                    <a:pt x="121132" y="0"/>
                  </a:lnTo>
                  <a:lnTo>
                    <a:pt x="120891" y="0"/>
                  </a:lnTo>
                  <a:lnTo>
                    <a:pt x="120421" y="381"/>
                  </a:lnTo>
                  <a:lnTo>
                    <a:pt x="121094" y="381"/>
                  </a:lnTo>
                  <a:lnTo>
                    <a:pt x="120561" y="647"/>
                  </a:lnTo>
                  <a:lnTo>
                    <a:pt x="121526" y="381"/>
                  </a:lnTo>
                  <a:lnTo>
                    <a:pt x="121793" y="381"/>
                  </a:lnTo>
                  <a:lnTo>
                    <a:pt x="122059" y="381"/>
                  </a:lnTo>
                  <a:close/>
                </a:path>
                <a:path w="180975" h="63500">
                  <a:moveTo>
                    <a:pt x="123647" y="520"/>
                  </a:moveTo>
                  <a:lnTo>
                    <a:pt x="122923" y="609"/>
                  </a:lnTo>
                  <a:lnTo>
                    <a:pt x="123647" y="520"/>
                  </a:lnTo>
                  <a:close/>
                </a:path>
                <a:path w="180975" h="63500">
                  <a:moveTo>
                    <a:pt x="126276" y="3683"/>
                  </a:moveTo>
                  <a:lnTo>
                    <a:pt x="126263" y="3556"/>
                  </a:lnTo>
                  <a:lnTo>
                    <a:pt x="125603" y="3556"/>
                  </a:lnTo>
                  <a:lnTo>
                    <a:pt x="126276" y="3683"/>
                  </a:lnTo>
                  <a:close/>
                </a:path>
                <a:path w="180975" h="63500">
                  <a:moveTo>
                    <a:pt x="127800" y="571"/>
                  </a:moveTo>
                  <a:lnTo>
                    <a:pt x="127139" y="457"/>
                  </a:lnTo>
                  <a:lnTo>
                    <a:pt x="127660" y="647"/>
                  </a:lnTo>
                  <a:lnTo>
                    <a:pt x="127800" y="571"/>
                  </a:lnTo>
                  <a:close/>
                </a:path>
                <a:path w="180975" h="63500">
                  <a:moveTo>
                    <a:pt x="129006" y="21856"/>
                  </a:moveTo>
                  <a:lnTo>
                    <a:pt x="128955" y="21717"/>
                  </a:lnTo>
                  <a:lnTo>
                    <a:pt x="127889" y="21920"/>
                  </a:lnTo>
                  <a:lnTo>
                    <a:pt x="128295" y="22085"/>
                  </a:lnTo>
                  <a:lnTo>
                    <a:pt x="127673" y="22275"/>
                  </a:lnTo>
                  <a:lnTo>
                    <a:pt x="127635" y="22466"/>
                  </a:lnTo>
                  <a:lnTo>
                    <a:pt x="128066" y="22377"/>
                  </a:lnTo>
                  <a:lnTo>
                    <a:pt x="128943" y="22225"/>
                  </a:lnTo>
                  <a:lnTo>
                    <a:pt x="128905" y="22072"/>
                  </a:lnTo>
                  <a:lnTo>
                    <a:pt x="129006" y="21856"/>
                  </a:lnTo>
                  <a:close/>
                </a:path>
                <a:path w="180975" h="63500">
                  <a:moveTo>
                    <a:pt x="129667" y="22110"/>
                  </a:moveTo>
                  <a:lnTo>
                    <a:pt x="128943" y="22225"/>
                  </a:lnTo>
                  <a:lnTo>
                    <a:pt x="128968" y="22352"/>
                  </a:lnTo>
                  <a:lnTo>
                    <a:pt x="129374" y="22479"/>
                  </a:lnTo>
                  <a:lnTo>
                    <a:pt x="129400" y="22352"/>
                  </a:lnTo>
                  <a:lnTo>
                    <a:pt x="129667" y="22110"/>
                  </a:lnTo>
                  <a:close/>
                </a:path>
                <a:path w="180975" h="63500">
                  <a:moveTo>
                    <a:pt x="135331" y="19177"/>
                  </a:moveTo>
                  <a:close/>
                </a:path>
                <a:path w="180975" h="63500">
                  <a:moveTo>
                    <a:pt x="140677" y="18364"/>
                  </a:moveTo>
                  <a:lnTo>
                    <a:pt x="140246" y="18846"/>
                  </a:lnTo>
                  <a:lnTo>
                    <a:pt x="140614" y="18846"/>
                  </a:lnTo>
                  <a:lnTo>
                    <a:pt x="140677" y="18364"/>
                  </a:lnTo>
                  <a:close/>
                </a:path>
                <a:path w="180975" h="63500">
                  <a:moveTo>
                    <a:pt x="140792" y="17907"/>
                  </a:moveTo>
                  <a:lnTo>
                    <a:pt x="140106" y="17907"/>
                  </a:lnTo>
                  <a:lnTo>
                    <a:pt x="140728" y="18161"/>
                  </a:lnTo>
                  <a:lnTo>
                    <a:pt x="140792" y="17907"/>
                  </a:lnTo>
                  <a:close/>
                </a:path>
                <a:path w="180975" h="63500">
                  <a:moveTo>
                    <a:pt x="141884" y="18846"/>
                  </a:moveTo>
                  <a:lnTo>
                    <a:pt x="141427" y="18846"/>
                  </a:lnTo>
                  <a:lnTo>
                    <a:pt x="140563" y="19215"/>
                  </a:lnTo>
                  <a:lnTo>
                    <a:pt x="140601" y="18910"/>
                  </a:lnTo>
                  <a:lnTo>
                    <a:pt x="136842" y="19392"/>
                  </a:lnTo>
                  <a:lnTo>
                    <a:pt x="135559" y="19126"/>
                  </a:lnTo>
                  <a:lnTo>
                    <a:pt x="135534" y="19418"/>
                  </a:lnTo>
                  <a:lnTo>
                    <a:pt x="135991" y="19418"/>
                  </a:lnTo>
                  <a:lnTo>
                    <a:pt x="135445" y="19875"/>
                  </a:lnTo>
                  <a:lnTo>
                    <a:pt x="137198" y="19418"/>
                  </a:lnTo>
                  <a:lnTo>
                    <a:pt x="136550" y="19913"/>
                  </a:lnTo>
                  <a:lnTo>
                    <a:pt x="137731" y="19418"/>
                  </a:lnTo>
                  <a:lnTo>
                    <a:pt x="140093" y="19418"/>
                  </a:lnTo>
                  <a:lnTo>
                    <a:pt x="140550" y="19418"/>
                  </a:lnTo>
                  <a:lnTo>
                    <a:pt x="141439" y="19418"/>
                  </a:lnTo>
                  <a:lnTo>
                    <a:pt x="141859" y="19380"/>
                  </a:lnTo>
                  <a:lnTo>
                    <a:pt x="141884" y="18846"/>
                  </a:lnTo>
                  <a:close/>
                </a:path>
                <a:path w="180975" h="63500">
                  <a:moveTo>
                    <a:pt x="145948" y="19888"/>
                  </a:moveTo>
                  <a:lnTo>
                    <a:pt x="145338" y="19951"/>
                  </a:lnTo>
                  <a:lnTo>
                    <a:pt x="145529" y="19964"/>
                  </a:lnTo>
                  <a:lnTo>
                    <a:pt x="145732" y="19951"/>
                  </a:lnTo>
                  <a:lnTo>
                    <a:pt x="145948" y="19888"/>
                  </a:lnTo>
                  <a:close/>
                </a:path>
                <a:path w="180975" h="63500">
                  <a:moveTo>
                    <a:pt x="146494" y="19469"/>
                  </a:moveTo>
                  <a:lnTo>
                    <a:pt x="146291" y="19215"/>
                  </a:lnTo>
                  <a:lnTo>
                    <a:pt x="145618" y="19456"/>
                  </a:lnTo>
                  <a:lnTo>
                    <a:pt x="145694" y="19215"/>
                  </a:lnTo>
                  <a:lnTo>
                    <a:pt x="144424" y="19215"/>
                  </a:lnTo>
                  <a:lnTo>
                    <a:pt x="144881" y="19723"/>
                  </a:lnTo>
                  <a:lnTo>
                    <a:pt x="145542" y="19723"/>
                  </a:lnTo>
                  <a:lnTo>
                    <a:pt x="146494" y="19469"/>
                  </a:lnTo>
                  <a:close/>
                </a:path>
                <a:path w="180975" h="63500">
                  <a:moveTo>
                    <a:pt x="148272" y="16637"/>
                  </a:moveTo>
                  <a:lnTo>
                    <a:pt x="147726" y="16637"/>
                  </a:lnTo>
                  <a:lnTo>
                    <a:pt x="147840" y="16891"/>
                  </a:lnTo>
                  <a:lnTo>
                    <a:pt x="148107" y="16891"/>
                  </a:lnTo>
                  <a:lnTo>
                    <a:pt x="148272" y="16637"/>
                  </a:lnTo>
                  <a:close/>
                </a:path>
                <a:path w="180975" h="63500">
                  <a:moveTo>
                    <a:pt x="148818" y="16637"/>
                  </a:moveTo>
                  <a:lnTo>
                    <a:pt x="148628" y="16637"/>
                  </a:lnTo>
                  <a:lnTo>
                    <a:pt x="148336" y="16891"/>
                  </a:lnTo>
                  <a:lnTo>
                    <a:pt x="148539" y="16891"/>
                  </a:lnTo>
                  <a:lnTo>
                    <a:pt x="148818" y="16637"/>
                  </a:lnTo>
                  <a:close/>
                </a:path>
                <a:path w="180975" h="63500">
                  <a:moveTo>
                    <a:pt x="149567" y="18745"/>
                  </a:moveTo>
                  <a:lnTo>
                    <a:pt x="149059" y="18262"/>
                  </a:lnTo>
                  <a:lnTo>
                    <a:pt x="146227" y="18262"/>
                  </a:lnTo>
                  <a:lnTo>
                    <a:pt x="144995" y="18745"/>
                  </a:lnTo>
                  <a:lnTo>
                    <a:pt x="145694" y="18745"/>
                  </a:lnTo>
                  <a:lnTo>
                    <a:pt x="146151" y="18745"/>
                  </a:lnTo>
                  <a:lnTo>
                    <a:pt x="147764" y="18745"/>
                  </a:lnTo>
                  <a:lnTo>
                    <a:pt x="146989" y="19062"/>
                  </a:lnTo>
                  <a:lnTo>
                    <a:pt x="146405" y="18923"/>
                  </a:lnTo>
                  <a:lnTo>
                    <a:pt x="147091" y="18846"/>
                  </a:lnTo>
                  <a:lnTo>
                    <a:pt x="146164" y="18846"/>
                  </a:lnTo>
                  <a:lnTo>
                    <a:pt x="144145" y="18846"/>
                  </a:lnTo>
                  <a:lnTo>
                    <a:pt x="144145" y="18364"/>
                  </a:lnTo>
                  <a:lnTo>
                    <a:pt x="143078" y="18173"/>
                  </a:lnTo>
                  <a:lnTo>
                    <a:pt x="142976" y="19265"/>
                  </a:lnTo>
                  <a:lnTo>
                    <a:pt x="146177" y="18948"/>
                  </a:lnTo>
                  <a:lnTo>
                    <a:pt x="146240" y="19215"/>
                  </a:lnTo>
                  <a:lnTo>
                    <a:pt x="146583" y="19215"/>
                  </a:lnTo>
                  <a:lnTo>
                    <a:pt x="147091" y="19380"/>
                  </a:lnTo>
                  <a:lnTo>
                    <a:pt x="148043" y="19215"/>
                  </a:lnTo>
                  <a:lnTo>
                    <a:pt x="148818" y="19215"/>
                  </a:lnTo>
                  <a:lnTo>
                    <a:pt x="148221" y="18745"/>
                  </a:lnTo>
                  <a:lnTo>
                    <a:pt x="149567" y="18745"/>
                  </a:lnTo>
                  <a:close/>
                </a:path>
                <a:path w="180975" h="63500">
                  <a:moveTo>
                    <a:pt x="150418" y="17741"/>
                  </a:moveTo>
                  <a:close/>
                </a:path>
                <a:path w="180975" h="63500">
                  <a:moveTo>
                    <a:pt x="150609" y="17703"/>
                  </a:moveTo>
                  <a:lnTo>
                    <a:pt x="150482" y="17716"/>
                  </a:lnTo>
                  <a:lnTo>
                    <a:pt x="150609" y="17703"/>
                  </a:lnTo>
                  <a:close/>
                </a:path>
                <a:path w="180975" h="63500">
                  <a:moveTo>
                    <a:pt x="150990" y="18745"/>
                  </a:moveTo>
                  <a:lnTo>
                    <a:pt x="149580" y="19215"/>
                  </a:lnTo>
                  <a:lnTo>
                    <a:pt x="150507" y="19215"/>
                  </a:lnTo>
                  <a:lnTo>
                    <a:pt x="150990" y="18745"/>
                  </a:lnTo>
                  <a:close/>
                </a:path>
                <a:path w="180975" h="63500">
                  <a:moveTo>
                    <a:pt x="151434" y="16637"/>
                  </a:moveTo>
                  <a:lnTo>
                    <a:pt x="150926" y="16637"/>
                  </a:lnTo>
                  <a:lnTo>
                    <a:pt x="149517" y="16637"/>
                  </a:lnTo>
                  <a:lnTo>
                    <a:pt x="150964" y="17284"/>
                  </a:lnTo>
                  <a:lnTo>
                    <a:pt x="151206" y="16891"/>
                  </a:lnTo>
                  <a:lnTo>
                    <a:pt x="151434" y="16637"/>
                  </a:lnTo>
                  <a:close/>
                </a:path>
                <a:path w="180975" h="63500">
                  <a:moveTo>
                    <a:pt x="155244" y="3937"/>
                  </a:moveTo>
                  <a:lnTo>
                    <a:pt x="154749" y="3937"/>
                  </a:lnTo>
                  <a:lnTo>
                    <a:pt x="154584" y="4076"/>
                  </a:lnTo>
                  <a:lnTo>
                    <a:pt x="155244" y="3937"/>
                  </a:lnTo>
                  <a:close/>
                </a:path>
                <a:path w="180975" h="63500">
                  <a:moveTo>
                    <a:pt x="155968" y="3175"/>
                  </a:moveTo>
                  <a:lnTo>
                    <a:pt x="154571" y="3175"/>
                  </a:lnTo>
                  <a:lnTo>
                    <a:pt x="155854" y="3429"/>
                  </a:lnTo>
                  <a:lnTo>
                    <a:pt x="155968" y="3175"/>
                  </a:lnTo>
                  <a:close/>
                </a:path>
                <a:path w="180975" h="63500">
                  <a:moveTo>
                    <a:pt x="160401" y="14770"/>
                  </a:moveTo>
                  <a:lnTo>
                    <a:pt x="160108" y="14960"/>
                  </a:lnTo>
                  <a:lnTo>
                    <a:pt x="160362" y="14960"/>
                  </a:lnTo>
                  <a:lnTo>
                    <a:pt x="160401" y="14770"/>
                  </a:lnTo>
                  <a:close/>
                </a:path>
                <a:path w="180975" h="63500">
                  <a:moveTo>
                    <a:pt x="162483" y="6731"/>
                  </a:moveTo>
                  <a:lnTo>
                    <a:pt x="161480" y="6731"/>
                  </a:lnTo>
                  <a:lnTo>
                    <a:pt x="161175" y="6997"/>
                  </a:lnTo>
                  <a:lnTo>
                    <a:pt x="162483" y="6731"/>
                  </a:lnTo>
                  <a:close/>
                </a:path>
                <a:path w="180975" h="63500">
                  <a:moveTo>
                    <a:pt x="163423" y="6350"/>
                  </a:moveTo>
                  <a:lnTo>
                    <a:pt x="162458" y="5969"/>
                  </a:lnTo>
                  <a:lnTo>
                    <a:pt x="162293" y="5969"/>
                  </a:lnTo>
                  <a:lnTo>
                    <a:pt x="162775" y="6616"/>
                  </a:lnTo>
                  <a:lnTo>
                    <a:pt x="163423" y="6350"/>
                  </a:lnTo>
                  <a:close/>
                </a:path>
                <a:path w="180975" h="63500">
                  <a:moveTo>
                    <a:pt x="167119" y="17208"/>
                  </a:moveTo>
                  <a:lnTo>
                    <a:pt x="165938" y="17297"/>
                  </a:lnTo>
                  <a:lnTo>
                    <a:pt x="164846" y="17360"/>
                  </a:lnTo>
                  <a:lnTo>
                    <a:pt x="163017" y="17589"/>
                  </a:lnTo>
                  <a:lnTo>
                    <a:pt x="164376" y="17449"/>
                  </a:lnTo>
                  <a:lnTo>
                    <a:pt x="165747" y="17322"/>
                  </a:lnTo>
                  <a:lnTo>
                    <a:pt x="167119" y="17208"/>
                  </a:lnTo>
                  <a:close/>
                </a:path>
                <a:path w="180975" h="63500">
                  <a:moveTo>
                    <a:pt x="172300" y="14732"/>
                  </a:moveTo>
                  <a:lnTo>
                    <a:pt x="171424" y="14351"/>
                  </a:lnTo>
                  <a:lnTo>
                    <a:pt x="170319" y="14351"/>
                  </a:lnTo>
                  <a:lnTo>
                    <a:pt x="170713" y="14732"/>
                  </a:lnTo>
                  <a:lnTo>
                    <a:pt x="172300" y="14732"/>
                  </a:lnTo>
                  <a:close/>
                </a:path>
                <a:path w="180975" h="63500">
                  <a:moveTo>
                    <a:pt x="176885" y="11163"/>
                  </a:moveTo>
                  <a:lnTo>
                    <a:pt x="176530" y="11226"/>
                  </a:lnTo>
                  <a:lnTo>
                    <a:pt x="176530" y="11353"/>
                  </a:lnTo>
                  <a:lnTo>
                    <a:pt x="176657" y="11303"/>
                  </a:lnTo>
                  <a:lnTo>
                    <a:pt x="176885" y="11163"/>
                  </a:lnTo>
                  <a:close/>
                </a:path>
                <a:path w="180975" h="63500">
                  <a:moveTo>
                    <a:pt x="179717" y="13843"/>
                  </a:moveTo>
                  <a:lnTo>
                    <a:pt x="179349" y="13589"/>
                  </a:lnTo>
                  <a:lnTo>
                    <a:pt x="179324" y="13843"/>
                  </a:lnTo>
                  <a:lnTo>
                    <a:pt x="179717" y="13843"/>
                  </a:lnTo>
                  <a:close/>
                </a:path>
                <a:path w="180975" h="63500">
                  <a:moveTo>
                    <a:pt x="180035" y="13081"/>
                  </a:moveTo>
                  <a:lnTo>
                    <a:pt x="179425" y="13081"/>
                  </a:lnTo>
                  <a:lnTo>
                    <a:pt x="179362" y="13538"/>
                  </a:lnTo>
                  <a:lnTo>
                    <a:pt x="180035" y="13081"/>
                  </a:lnTo>
                  <a:close/>
                </a:path>
                <a:path w="180975" h="63500">
                  <a:moveTo>
                    <a:pt x="180848" y="11176"/>
                  </a:moveTo>
                  <a:lnTo>
                    <a:pt x="178955" y="10795"/>
                  </a:lnTo>
                  <a:lnTo>
                    <a:pt x="178511" y="11557"/>
                  </a:lnTo>
                  <a:lnTo>
                    <a:pt x="177063" y="11557"/>
                  </a:lnTo>
                  <a:lnTo>
                    <a:pt x="175463" y="11557"/>
                  </a:lnTo>
                  <a:lnTo>
                    <a:pt x="176809" y="11696"/>
                  </a:lnTo>
                  <a:lnTo>
                    <a:pt x="178168" y="11811"/>
                  </a:lnTo>
                  <a:lnTo>
                    <a:pt x="178371" y="11811"/>
                  </a:lnTo>
                  <a:lnTo>
                    <a:pt x="178079" y="12319"/>
                  </a:lnTo>
                  <a:lnTo>
                    <a:pt x="176580" y="11811"/>
                  </a:lnTo>
                  <a:lnTo>
                    <a:pt x="175171" y="11811"/>
                  </a:lnTo>
                  <a:lnTo>
                    <a:pt x="175463" y="11557"/>
                  </a:lnTo>
                  <a:lnTo>
                    <a:pt x="175044" y="11557"/>
                  </a:lnTo>
                  <a:lnTo>
                    <a:pt x="175044" y="13843"/>
                  </a:lnTo>
                  <a:lnTo>
                    <a:pt x="174777" y="13881"/>
                  </a:lnTo>
                  <a:lnTo>
                    <a:pt x="175044" y="13843"/>
                  </a:lnTo>
                  <a:lnTo>
                    <a:pt x="175044" y="11557"/>
                  </a:lnTo>
                  <a:lnTo>
                    <a:pt x="174472" y="11557"/>
                  </a:lnTo>
                  <a:lnTo>
                    <a:pt x="174409" y="11684"/>
                  </a:lnTo>
                  <a:lnTo>
                    <a:pt x="174167" y="11645"/>
                  </a:lnTo>
                  <a:lnTo>
                    <a:pt x="174167" y="13982"/>
                  </a:lnTo>
                  <a:lnTo>
                    <a:pt x="173901" y="14020"/>
                  </a:lnTo>
                  <a:lnTo>
                    <a:pt x="174066" y="13843"/>
                  </a:lnTo>
                  <a:lnTo>
                    <a:pt x="174167" y="13982"/>
                  </a:lnTo>
                  <a:lnTo>
                    <a:pt x="174167" y="11645"/>
                  </a:lnTo>
                  <a:lnTo>
                    <a:pt x="173659" y="11557"/>
                  </a:lnTo>
                  <a:lnTo>
                    <a:pt x="174472" y="11557"/>
                  </a:lnTo>
                  <a:lnTo>
                    <a:pt x="174650" y="11176"/>
                  </a:lnTo>
                  <a:lnTo>
                    <a:pt x="173609" y="11176"/>
                  </a:lnTo>
                  <a:lnTo>
                    <a:pt x="172339" y="11557"/>
                  </a:lnTo>
                  <a:lnTo>
                    <a:pt x="172123" y="11557"/>
                  </a:lnTo>
                  <a:lnTo>
                    <a:pt x="171475" y="11684"/>
                  </a:lnTo>
                  <a:lnTo>
                    <a:pt x="172491" y="11176"/>
                  </a:lnTo>
                  <a:lnTo>
                    <a:pt x="173177" y="10287"/>
                  </a:lnTo>
                  <a:lnTo>
                    <a:pt x="174091" y="9652"/>
                  </a:lnTo>
                  <a:lnTo>
                    <a:pt x="173329" y="9271"/>
                  </a:lnTo>
                  <a:lnTo>
                    <a:pt x="173164" y="8890"/>
                  </a:lnTo>
                  <a:lnTo>
                    <a:pt x="173062" y="8636"/>
                  </a:lnTo>
                  <a:lnTo>
                    <a:pt x="173278" y="8636"/>
                  </a:lnTo>
                  <a:lnTo>
                    <a:pt x="172732" y="8382"/>
                  </a:lnTo>
                  <a:lnTo>
                    <a:pt x="171907" y="8001"/>
                  </a:lnTo>
                  <a:lnTo>
                    <a:pt x="172123" y="8140"/>
                  </a:lnTo>
                  <a:lnTo>
                    <a:pt x="171805" y="8001"/>
                  </a:lnTo>
                  <a:lnTo>
                    <a:pt x="172351" y="8001"/>
                  </a:lnTo>
                  <a:lnTo>
                    <a:pt x="172872" y="8382"/>
                  </a:lnTo>
                  <a:lnTo>
                    <a:pt x="173240" y="8001"/>
                  </a:lnTo>
                  <a:lnTo>
                    <a:pt x="171919" y="7683"/>
                  </a:lnTo>
                  <a:lnTo>
                    <a:pt x="171361" y="7543"/>
                  </a:lnTo>
                  <a:lnTo>
                    <a:pt x="171170" y="7493"/>
                  </a:lnTo>
                  <a:lnTo>
                    <a:pt x="170967" y="7493"/>
                  </a:lnTo>
                  <a:lnTo>
                    <a:pt x="170281" y="7112"/>
                  </a:lnTo>
                  <a:lnTo>
                    <a:pt x="168973" y="6731"/>
                  </a:lnTo>
                  <a:lnTo>
                    <a:pt x="169989" y="7493"/>
                  </a:lnTo>
                  <a:lnTo>
                    <a:pt x="169659" y="7747"/>
                  </a:lnTo>
                  <a:lnTo>
                    <a:pt x="169341" y="8001"/>
                  </a:lnTo>
                  <a:lnTo>
                    <a:pt x="165315" y="8001"/>
                  </a:lnTo>
                  <a:lnTo>
                    <a:pt x="163068" y="7556"/>
                  </a:lnTo>
                  <a:lnTo>
                    <a:pt x="163068" y="13843"/>
                  </a:lnTo>
                  <a:lnTo>
                    <a:pt x="162572" y="14351"/>
                  </a:lnTo>
                  <a:lnTo>
                    <a:pt x="161836" y="14351"/>
                  </a:lnTo>
                  <a:lnTo>
                    <a:pt x="162052" y="13843"/>
                  </a:lnTo>
                  <a:lnTo>
                    <a:pt x="163068" y="13843"/>
                  </a:lnTo>
                  <a:lnTo>
                    <a:pt x="163068" y="7556"/>
                  </a:lnTo>
                  <a:lnTo>
                    <a:pt x="160909" y="7112"/>
                  </a:lnTo>
                  <a:lnTo>
                    <a:pt x="160540" y="7112"/>
                  </a:lnTo>
                  <a:lnTo>
                    <a:pt x="153314" y="6731"/>
                  </a:lnTo>
                  <a:lnTo>
                    <a:pt x="153238" y="6350"/>
                  </a:lnTo>
                  <a:lnTo>
                    <a:pt x="155054" y="6350"/>
                  </a:lnTo>
                  <a:lnTo>
                    <a:pt x="157391" y="6350"/>
                  </a:lnTo>
                  <a:lnTo>
                    <a:pt x="157797" y="6616"/>
                  </a:lnTo>
                  <a:lnTo>
                    <a:pt x="156832" y="6731"/>
                  </a:lnTo>
                  <a:lnTo>
                    <a:pt x="158013" y="6731"/>
                  </a:lnTo>
                  <a:lnTo>
                    <a:pt x="159486" y="6731"/>
                  </a:lnTo>
                  <a:lnTo>
                    <a:pt x="160045" y="6731"/>
                  </a:lnTo>
                  <a:lnTo>
                    <a:pt x="160832" y="6731"/>
                  </a:lnTo>
                  <a:lnTo>
                    <a:pt x="161112" y="6731"/>
                  </a:lnTo>
                  <a:lnTo>
                    <a:pt x="160464" y="6350"/>
                  </a:lnTo>
                  <a:lnTo>
                    <a:pt x="160274" y="6527"/>
                  </a:lnTo>
                  <a:lnTo>
                    <a:pt x="159816" y="6350"/>
                  </a:lnTo>
                  <a:lnTo>
                    <a:pt x="158686" y="6502"/>
                  </a:lnTo>
                  <a:lnTo>
                    <a:pt x="158203" y="6350"/>
                  </a:lnTo>
                  <a:lnTo>
                    <a:pt x="159766" y="6350"/>
                  </a:lnTo>
                  <a:lnTo>
                    <a:pt x="160464" y="6350"/>
                  </a:lnTo>
                  <a:lnTo>
                    <a:pt x="161340" y="6350"/>
                  </a:lnTo>
                  <a:lnTo>
                    <a:pt x="162293" y="5969"/>
                  </a:lnTo>
                  <a:lnTo>
                    <a:pt x="161201" y="5969"/>
                  </a:lnTo>
                  <a:lnTo>
                    <a:pt x="160489" y="5207"/>
                  </a:lnTo>
                  <a:lnTo>
                    <a:pt x="160807" y="5207"/>
                  </a:lnTo>
                  <a:lnTo>
                    <a:pt x="160096" y="5092"/>
                  </a:lnTo>
                  <a:lnTo>
                    <a:pt x="161556" y="4826"/>
                  </a:lnTo>
                  <a:lnTo>
                    <a:pt x="161328" y="4826"/>
                  </a:lnTo>
                  <a:lnTo>
                    <a:pt x="160032" y="4826"/>
                  </a:lnTo>
                  <a:lnTo>
                    <a:pt x="160020" y="5080"/>
                  </a:lnTo>
                  <a:lnTo>
                    <a:pt x="160020" y="5207"/>
                  </a:lnTo>
                  <a:lnTo>
                    <a:pt x="159461" y="5207"/>
                  </a:lnTo>
                  <a:lnTo>
                    <a:pt x="160020" y="5105"/>
                  </a:lnTo>
                  <a:lnTo>
                    <a:pt x="158470" y="4826"/>
                  </a:lnTo>
                  <a:lnTo>
                    <a:pt x="158699" y="4826"/>
                  </a:lnTo>
                  <a:lnTo>
                    <a:pt x="159207" y="4826"/>
                  </a:lnTo>
                  <a:lnTo>
                    <a:pt x="158686" y="4584"/>
                  </a:lnTo>
                  <a:lnTo>
                    <a:pt x="158165" y="4318"/>
                  </a:lnTo>
                  <a:lnTo>
                    <a:pt x="157378" y="3937"/>
                  </a:lnTo>
                  <a:lnTo>
                    <a:pt x="157175" y="3937"/>
                  </a:lnTo>
                  <a:lnTo>
                    <a:pt x="156006" y="3619"/>
                  </a:lnTo>
                  <a:lnTo>
                    <a:pt x="156260" y="3937"/>
                  </a:lnTo>
                  <a:lnTo>
                    <a:pt x="155587" y="3937"/>
                  </a:lnTo>
                  <a:lnTo>
                    <a:pt x="156032" y="4318"/>
                  </a:lnTo>
                  <a:lnTo>
                    <a:pt x="155308" y="3937"/>
                  </a:lnTo>
                  <a:lnTo>
                    <a:pt x="155194" y="4318"/>
                  </a:lnTo>
                  <a:lnTo>
                    <a:pt x="154279" y="4318"/>
                  </a:lnTo>
                  <a:lnTo>
                    <a:pt x="153962" y="4318"/>
                  </a:lnTo>
                  <a:lnTo>
                    <a:pt x="153301" y="4318"/>
                  </a:lnTo>
                  <a:lnTo>
                    <a:pt x="153936" y="4203"/>
                  </a:lnTo>
                  <a:lnTo>
                    <a:pt x="153911" y="3937"/>
                  </a:lnTo>
                  <a:lnTo>
                    <a:pt x="153746" y="3937"/>
                  </a:lnTo>
                  <a:lnTo>
                    <a:pt x="151726" y="3937"/>
                  </a:lnTo>
                  <a:lnTo>
                    <a:pt x="152438" y="3556"/>
                  </a:lnTo>
                  <a:lnTo>
                    <a:pt x="153454" y="3556"/>
                  </a:lnTo>
                  <a:lnTo>
                    <a:pt x="154279" y="3810"/>
                  </a:lnTo>
                  <a:lnTo>
                    <a:pt x="155270" y="3556"/>
                  </a:lnTo>
                  <a:lnTo>
                    <a:pt x="154508" y="3556"/>
                  </a:lnTo>
                  <a:lnTo>
                    <a:pt x="154203" y="3556"/>
                  </a:lnTo>
                  <a:lnTo>
                    <a:pt x="152539" y="3175"/>
                  </a:lnTo>
                  <a:lnTo>
                    <a:pt x="153797" y="3175"/>
                  </a:lnTo>
                  <a:lnTo>
                    <a:pt x="153847" y="2794"/>
                  </a:lnTo>
                  <a:lnTo>
                    <a:pt x="154571" y="2794"/>
                  </a:lnTo>
                  <a:lnTo>
                    <a:pt x="152463" y="2413"/>
                  </a:lnTo>
                  <a:lnTo>
                    <a:pt x="152209" y="2413"/>
                  </a:lnTo>
                  <a:lnTo>
                    <a:pt x="153098" y="2794"/>
                  </a:lnTo>
                  <a:lnTo>
                    <a:pt x="152057" y="2794"/>
                  </a:lnTo>
                  <a:lnTo>
                    <a:pt x="151472" y="2794"/>
                  </a:lnTo>
                  <a:lnTo>
                    <a:pt x="151091" y="2794"/>
                  </a:lnTo>
                  <a:lnTo>
                    <a:pt x="151091" y="3937"/>
                  </a:lnTo>
                  <a:lnTo>
                    <a:pt x="150787" y="3937"/>
                  </a:lnTo>
                  <a:lnTo>
                    <a:pt x="149860" y="3556"/>
                  </a:lnTo>
                  <a:lnTo>
                    <a:pt x="147840" y="3556"/>
                  </a:lnTo>
                  <a:lnTo>
                    <a:pt x="148437" y="3175"/>
                  </a:lnTo>
                  <a:lnTo>
                    <a:pt x="148882" y="3175"/>
                  </a:lnTo>
                  <a:lnTo>
                    <a:pt x="149771" y="3175"/>
                  </a:lnTo>
                  <a:lnTo>
                    <a:pt x="151066" y="3175"/>
                  </a:lnTo>
                  <a:lnTo>
                    <a:pt x="151091" y="3937"/>
                  </a:lnTo>
                  <a:lnTo>
                    <a:pt x="151091" y="2794"/>
                  </a:lnTo>
                  <a:lnTo>
                    <a:pt x="149936" y="2794"/>
                  </a:lnTo>
                  <a:lnTo>
                    <a:pt x="149669" y="2794"/>
                  </a:lnTo>
                  <a:lnTo>
                    <a:pt x="149339" y="2590"/>
                  </a:lnTo>
                  <a:lnTo>
                    <a:pt x="148856" y="2692"/>
                  </a:lnTo>
                  <a:lnTo>
                    <a:pt x="148729" y="2717"/>
                  </a:lnTo>
                  <a:lnTo>
                    <a:pt x="148399" y="2413"/>
                  </a:lnTo>
                  <a:lnTo>
                    <a:pt x="148336" y="2794"/>
                  </a:lnTo>
                  <a:lnTo>
                    <a:pt x="147180" y="2794"/>
                  </a:lnTo>
                  <a:lnTo>
                    <a:pt x="148310" y="3048"/>
                  </a:lnTo>
                  <a:lnTo>
                    <a:pt x="148297" y="3175"/>
                  </a:lnTo>
                  <a:lnTo>
                    <a:pt x="147002" y="3175"/>
                  </a:lnTo>
                  <a:lnTo>
                    <a:pt x="146392" y="2794"/>
                  </a:lnTo>
                  <a:lnTo>
                    <a:pt x="147142" y="2794"/>
                  </a:lnTo>
                  <a:lnTo>
                    <a:pt x="148094" y="2794"/>
                  </a:lnTo>
                  <a:lnTo>
                    <a:pt x="148336" y="2794"/>
                  </a:lnTo>
                  <a:lnTo>
                    <a:pt x="148336" y="2413"/>
                  </a:lnTo>
                  <a:lnTo>
                    <a:pt x="147078" y="2413"/>
                  </a:lnTo>
                  <a:lnTo>
                    <a:pt x="147548" y="2286"/>
                  </a:lnTo>
                  <a:lnTo>
                    <a:pt x="148729" y="2413"/>
                  </a:lnTo>
                  <a:lnTo>
                    <a:pt x="149059" y="2413"/>
                  </a:lnTo>
                  <a:lnTo>
                    <a:pt x="148488" y="2070"/>
                  </a:lnTo>
                  <a:lnTo>
                    <a:pt x="148297" y="2082"/>
                  </a:lnTo>
                  <a:lnTo>
                    <a:pt x="148450" y="2032"/>
                  </a:lnTo>
                  <a:lnTo>
                    <a:pt x="147548" y="2032"/>
                  </a:lnTo>
                  <a:lnTo>
                    <a:pt x="146481" y="1651"/>
                  </a:lnTo>
                  <a:lnTo>
                    <a:pt x="146875" y="2032"/>
                  </a:lnTo>
                  <a:lnTo>
                    <a:pt x="145326" y="2032"/>
                  </a:lnTo>
                  <a:lnTo>
                    <a:pt x="146659" y="2184"/>
                  </a:lnTo>
                  <a:lnTo>
                    <a:pt x="145110" y="2298"/>
                  </a:lnTo>
                  <a:lnTo>
                    <a:pt x="145072" y="2032"/>
                  </a:lnTo>
                  <a:lnTo>
                    <a:pt x="145008" y="1651"/>
                  </a:lnTo>
                  <a:lnTo>
                    <a:pt x="143256" y="1651"/>
                  </a:lnTo>
                  <a:lnTo>
                    <a:pt x="143256" y="4826"/>
                  </a:lnTo>
                  <a:lnTo>
                    <a:pt x="142087" y="5207"/>
                  </a:lnTo>
                  <a:lnTo>
                    <a:pt x="143141" y="5207"/>
                  </a:lnTo>
                  <a:lnTo>
                    <a:pt x="143103" y="5588"/>
                  </a:lnTo>
                  <a:lnTo>
                    <a:pt x="142062" y="5588"/>
                  </a:lnTo>
                  <a:lnTo>
                    <a:pt x="142176" y="5207"/>
                  </a:lnTo>
                  <a:lnTo>
                    <a:pt x="141490" y="5422"/>
                  </a:lnTo>
                  <a:lnTo>
                    <a:pt x="141490" y="5588"/>
                  </a:lnTo>
                  <a:lnTo>
                    <a:pt x="141071" y="5816"/>
                  </a:lnTo>
                  <a:lnTo>
                    <a:pt x="141071" y="16891"/>
                  </a:lnTo>
                  <a:lnTo>
                    <a:pt x="140995" y="17145"/>
                  </a:lnTo>
                  <a:lnTo>
                    <a:pt x="140233" y="16891"/>
                  </a:lnTo>
                  <a:lnTo>
                    <a:pt x="141071" y="16891"/>
                  </a:lnTo>
                  <a:lnTo>
                    <a:pt x="141071" y="5816"/>
                  </a:lnTo>
                  <a:lnTo>
                    <a:pt x="140982" y="5588"/>
                  </a:lnTo>
                  <a:lnTo>
                    <a:pt x="141490" y="5588"/>
                  </a:lnTo>
                  <a:lnTo>
                    <a:pt x="141490" y="5422"/>
                  </a:lnTo>
                  <a:lnTo>
                    <a:pt x="140970" y="5575"/>
                  </a:lnTo>
                  <a:lnTo>
                    <a:pt x="140919" y="5207"/>
                  </a:lnTo>
                  <a:lnTo>
                    <a:pt x="140652" y="5207"/>
                  </a:lnTo>
                  <a:lnTo>
                    <a:pt x="139915" y="5588"/>
                  </a:lnTo>
                  <a:lnTo>
                    <a:pt x="139192" y="5588"/>
                  </a:lnTo>
                  <a:lnTo>
                    <a:pt x="139611" y="5207"/>
                  </a:lnTo>
                  <a:lnTo>
                    <a:pt x="139750" y="5207"/>
                  </a:lnTo>
                  <a:lnTo>
                    <a:pt x="140589" y="5207"/>
                  </a:lnTo>
                  <a:lnTo>
                    <a:pt x="139382" y="4826"/>
                  </a:lnTo>
                  <a:lnTo>
                    <a:pt x="139407" y="5092"/>
                  </a:lnTo>
                  <a:lnTo>
                    <a:pt x="138684" y="4826"/>
                  </a:lnTo>
                  <a:lnTo>
                    <a:pt x="143256" y="4826"/>
                  </a:lnTo>
                  <a:lnTo>
                    <a:pt x="143256" y="1651"/>
                  </a:lnTo>
                  <a:lnTo>
                    <a:pt x="142303" y="1651"/>
                  </a:lnTo>
                  <a:lnTo>
                    <a:pt x="141782" y="1612"/>
                  </a:lnTo>
                  <a:lnTo>
                    <a:pt x="141782" y="3937"/>
                  </a:lnTo>
                  <a:lnTo>
                    <a:pt x="141655" y="4318"/>
                  </a:lnTo>
                  <a:lnTo>
                    <a:pt x="139268" y="4318"/>
                  </a:lnTo>
                  <a:lnTo>
                    <a:pt x="139192" y="4445"/>
                  </a:lnTo>
                  <a:lnTo>
                    <a:pt x="138772" y="4318"/>
                  </a:lnTo>
                  <a:lnTo>
                    <a:pt x="138582" y="4318"/>
                  </a:lnTo>
                  <a:lnTo>
                    <a:pt x="137922" y="4318"/>
                  </a:lnTo>
                  <a:lnTo>
                    <a:pt x="136537" y="4076"/>
                  </a:lnTo>
                  <a:lnTo>
                    <a:pt x="137134" y="3987"/>
                  </a:lnTo>
                  <a:lnTo>
                    <a:pt x="136385" y="4025"/>
                  </a:lnTo>
                  <a:lnTo>
                    <a:pt x="136385" y="4584"/>
                  </a:lnTo>
                  <a:lnTo>
                    <a:pt x="136042" y="4406"/>
                  </a:lnTo>
                  <a:lnTo>
                    <a:pt x="136042" y="4546"/>
                  </a:lnTo>
                  <a:lnTo>
                    <a:pt x="135534" y="4495"/>
                  </a:lnTo>
                  <a:lnTo>
                    <a:pt x="135534" y="4826"/>
                  </a:lnTo>
                  <a:lnTo>
                    <a:pt x="134429" y="5207"/>
                  </a:lnTo>
                  <a:lnTo>
                    <a:pt x="133223" y="5207"/>
                  </a:lnTo>
                  <a:lnTo>
                    <a:pt x="132842" y="5207"/>
                  </a:lnTo>
                  <a:lnTo>
                    <a:pt x="131546" y="5207"/>
                  </a:lnTo>
                  <a:lnTo>
                    <a:pt x="132791" y="4826"/>
                  </a:lnTo>
                  <a:lnTo>
                    <a:pt x="133070" y="5092"/>
                  </a:lnTo>
                  <a:lnTo>
                    <a:pt x="133565" y="4826"/>
                  </a:lnTo>
                  <a:lnTo>
                    <a:pt x="135356" y="4826"/>
                  </a:lnTo>
                  <a:lnTo>
                    <a:pt x="135534" y="4826"/>
                  </a:lnTo>
                  <a:lnTo>
                    <a:pt x="135534" y="4495"/>
                  </a:lnTo>
                  <a:lnTo>
                    <a:pt x="135407" y="4483"/>
                  </a:lnTo>
                  <a:lnTo>
                    <a:pt x="135445" y="4318"/>
                  </a:lnTo>
                  <a:lnTo>
                    <a:pt x="136042" y="4546"/>
                  </a:lnTo>
                  <a:lnTo>
                    <a:pt x="136042" y="4406"/>
                  </a:lnTo>
                  <a:lnTo>
                    <a:pt x="135890" y="4318"/>
                  </a:lnTo>
                  <a:lnTo>
                    <a:pt x="136385" y="4584"/>
                  </a:lnTo>
                  <a:lnTo>
                    <a:pt x="136385" y="4025"/>
                  </a:lnTo>
                  <a:lnTo>
                    <a:pt x="135851" y="3937"/>
                  </a:lnTo>
                  <a:lnTo>
                    <a:pt x="139026" y="3937"/>
                  </a:lnTo>
                  <a:lnTo>
                    <a:pt x="139179" y="4191"/>
                  </a:lnTo>
                  <a:lnTo>
                    <a:pt x="139966" y="3937"/>
                  </a:lnTo>
                  <a:lnTo>
                    <a:pt x="141782" y="3937"/>
                  </a:lnTo>
                  <a:lnTo>
                    <a:pt x="141782" y="1612"/>
                  </a:lnTo>
                  <a:lnTo>
                    <a:pt x="139192" y="1397"/>
                  </a:lnTo>
                  <a:lnTo>
                    <a:pt x="139585" y="1143"/>
                  </a:lnTo>
                  <a:lnTo>
                    <a:pt x="139192" y="1143"/>
                  </a:lnTo>
                  <a:lnTo>
                    <a:pt x="138442" y="1308"/>
                  </a:lnTo>
                  <a:lnTo>
                    <a:pt x="138303" y="1333"/>
                  </a:lnTo>
                  <a:lnTo>
                    <a:pt x="137833" y="1295"/>
                  </a:lnTo>
                  <a:lnTo>
                    <a:pt x="137833" y="3556"/>
                  </a:lnTo>
                  <a:lnTo>
                    <a:pt x="137223" y="3695"/>
                  </a:lnTo>
                  <a:lnTo>
                    <a:pt x="137375" y="3556"/>
                  </a:lnTo>
                  <a:lnTo>
                    <a:pt x="137833" y="3556"/>
                  </a:lnTo>
                  <a:lnTo>
                    <a:pt x="137833" y="1295"/>
                  </a:lnTo>
                  <a:lnTo>
                    <a:pt x="137718" y="1651"/>
                  </a:lnTo>
                  <a:lnTo>
                    <a:pt x="137058" y="2032"/>
                  </a:lnTo>
                  <a:lnTo>
                    <a:pt x="136601" y="2032"/>
                  </a:lnTo>
                  <a:lnTo>
                    <a:pt x="137058" y="2298"/>
                  </a:lnTo>
                  <a:lnTo>
                    <a:pt x="135178" y="2082"/>
                  </a:lnTo>
                  <a:lnTo>
                    <a:pt x="135178" y="4457"/>
                  </a:lnTo>
                  <a:lnTo>
                    <a:pt x="133985" y="4318"/>
                  </a:lnTo>
                  <a:lnTo>
                    <a:pt x="134747" y="4318"/>
                  </a:lnTo>
                  <a:lnTo>
                    <a:pt x="135128" y="4318"/>
                  </a:lnTo>
                  <a:lnTo>
                    <a:pt x="135178" y="4457"/>
                  </a:lnTo>
                  <a:lnTo>
                    <a:pt x="135178" y="2082"/>
                  </a:lnTo>
                  <a:lnTo>
                    <a:pt x="134861" y="2032"/>
                  </a:lnTo>
                  <a:lnTo>
                    <a:pt x="133477" y="2032"/>
                  </a:lnTo>
                  <a:lnTo>
                    <a:pt x="132651" y="2286"/>
                  </a:lnTo>
                  <a:lnTo>
                    <a:pt x="132245" y="2032"/>
                  </a:lnTo>
                  <a:lnTo>
                    <a:pt x="131140" y="2032"/>
                  </a:lnTo>
                  <a:lnTo>
                    <a:pt x="131254" y="1651"/>
                  </a:lnTo>
                  <a:lnTo>
                    <a:pt x="132918" y="1651"/>
                  </a:lnTo>
                  <a:lnTo>
                    <a:pt x="134112" y="1981"/>
                  </a:lnTo>
                  <a:lnTo>
                    <a:pt x="134327" y="1651"/>
                  </a:lnTo>
                  <a:lnTo>
                    <a:pt x="136740" y="1651"/>
                  </a:lnTo>
                  <a:lnTo>
                    <a:pt x="137718" y="1651"/>
                  </a:lnTo>
                  <a:lnTo>
                    <a:pt x="137718" y="1295"/>
                  </a:lnTo>
                  <a:lnTo>
                    <a:pt x="136093" y="1143"/>
                  </a:lnTo>
                  <a:lnTo>
                    <a:pt x="134975" y="1143"/>
                  </a:lnTo>
                  <a:lnTo>
                    <a:pt x="134734" y="1079"/>
                  </a:lnTo>
                  <a:lnTo>
                    <a:pt x="132435" y="1143"/>
                  </a:lnTo>
                  <a:lnTo>
                    <a:pt x="131813" y="762"/>
                  </a:lnTo>
                  <a:lnTo>
                    <a:pt x="133273" y="762"/>
                  </a:lnTo>
                  <a:lnTo>
                    <a:pt x="131572" y="381"/>
                  </a:lnTo>
                  <a:lnTo>
                    <a:pt x="131051" y="381"/>
                  </a:lnTo>
                  <a:lnTo>
                    <a:pt x="131051" y="1143"/>
                  </a:lnTo>
                  <a:lnTo>
                    <a:pt x="130924" y="1143"/>
                  </a:lnTo>
                  <a:lnTo>
                    <a:pt x="130530" y="1143"/>
                  </a:lnTo>
                  <a:lnTo>
                    <a:pt x="130276" y="1143"/>
                  </a:lnTo>
                  <a:lnTo>
                    <a:pt x="130175" y="3556"/>
                  </a:lnTo>
                  <a:lnTo>
                    <a:pt x="129781" y="3937"/>
                  </a:lnTo>
                  <a:lnTo>
                    <a:pt x="130086" y="3937"/>
                  </a:lnTo>
                  <a:lnTo>
                    <a:pt x="128104" y="4191"/>
                  </a:lnTo>
                  <a:lnTo>
                    <a:pt x="128028" y="3937"/>
                  </a:lnTo>
                  <a:lnTo>
                    <a:pt x="128765" y="3937"/>
                  </a:lnTo>
                  <a:lnTo>
                    <a:pt x="128346" y="3695"/>
                  </a:lnTo>
                  <a:lnTo>
                    <a:pt x="127635" y="3937"/>
                  </a:lnTo>
                  <a:lnTo>
                    <a:pt x="126758" y="3937"/>
                  </a:lnTo>
                  <a:lnTo>
                    <a:pt x="126314" y="4025"/>
                  </a:lnTo>
                  <a:lnTo>
                    <a:pt x="125323" y="3937"/>
                  </a:lnTo>
                  <a:lnTo>
                    <a:pt x="125552" y="3556"/>
                  </a:lnTo>
                  <a:lnTo>
                    <a:pt x="125183" y="3556"/>
                  </a:lnTo>
                  <a:lnTo>
                    <a:pt x="125907" y="3175"/>
                  </a:lnTo>
                  <a:lnTo>
                    <a:pt x="127596" y="3175"/>
                  </a:lnTo>
                  <a:lnTo>
                    <a:pt x="128600" y="3175"/>
                  </a:lnTo>
                  <a:lnTo>
                    <a:pt x="130175" y="3556"/>
                  </a:lnTo>
                  <a:lnTo>
                    <a:pt x="130175" y="1143"/>
                  </a:lnTo>
                  <a:lnTo>
                    <a:pt x="129755" y="1143"/>
                  </a:lnTo>
                  <a:lnTo>
                    <a:pt x="129336" y="1143"/>
                  </a:lnTo>
                  <a:lnTo>
                    <a:pt x="129324" y="762"/>
                  </a:lnTo>
                  <a:lnTo>
                    <a:pt x="129603" y="762"/>
                  </a:lnTo>
                  <a:lnTo>
                    <a:pt x="129870" y="914"/>
                  </a:lnTo>
                  <a:lnTo>
                    <a:pt x="129324" y="1041"/>
                  </a:lnTo>
                  <a:lnTo>
                    <a:pt x="129908" y="1092"/>
                  </a:lnTo>
                  <a:lnTo>
                    <a:pt x="130073" y="1041"/>
                  </a:lnTo>
                  <a:lnTo>
                    <a:pt x="130225" y="1117"/>
                  </a:lnTo>
                  <a:lnTo>
                    <a:pt x="130352" y="952"/>
                  </a:lnTo>
                  <a:lnTo>
                    <a:pt x="130886" y="762"/>
                  </a:lnTo>
                  <a:lnTo>
                    <a:pt x="131051" y="1143"/>
                  </a:lnTo>
                  <a:lnTo>
                    <a:pt x="131051" y="381"/>
                  </a:lnTo>
                  <a:lnTo>
                    <a:pt x="130568" y="381"/>
                  </a:lnTo>
                  <a:lnTo>
                    <a:pt x="130568" y="762"/>
                  </a:lnTo>
                  <a:lnTo>
                    <a:pt x="130403" y="800"/>
                  </a:lnTo>
                  <a:lnTo>
                    <a:pt x="130568" y="762"/>
                  </a:lnTo>
                  <a:lnTo>
                    <a:pt x="130568" y="381"/>
                  </a:lnTo>
                  <a:lnTo>
                    <a:pt x="130289" y="381"/>
                  </a:lnTo>
                  <a:lnTo>
                    <a:pt x="129946" y="381"/>
                  </a:lnTo>
                  <a:lnTo>
                    <a:pt x="129781" y="457"/>
                  </a:lnTo>
                  <a:lnTo>
                    <a:pt x="129311" y="660"/>
                  </a:lnTo>
                  <a:lnTo>
                    <a:pt x="129311" y="1041"/>
                  </a:lnTo>
                  <a:lnTo>
                    <a:pt x="128841" y="1143"/>
                  </a:lnTo>
                  <a:lnTo>
                    <a:pt x="126644" y="1016"/>
                  </a:lnTo>
                  <a:lnTo>
                    <a:pt x="126619" y="2794"/>
                  </a:lnTo>
                  <a:lnTo>
                    <a:pt x="126377" y="2921"/>
                  </a:lnTo>
                  <a:lnTo>
                    <a:pt x="125780" y="2794"/>
                  </a:lnTo>
                  <a:lnTo>
                    <a:pt x="126619" y="2794"/>
                  </a:lnTo>
                  <a:lnTo>
                    <a:pt x="126619" y="1003"/>
                  </a:lnTo>
                  <a:lnTo>
                    <a:pt x="126238" y="762"/>
                  </a:lnTo>
                  <a:lnTo>
                    <a:pt x="125869" y="876"/>
                  </a:lnTo>
                  <a:lnTo>
                    <a:pt x="126199" y="762"/>
                  </a:lnTo>
                  <a:lnTo>
                    <a:pt x="129311" y="1041"/>
                  </a:lnTo>
                  <a:lnTo>
                    <a:pt x="129311" y="660"/>
                  </a:lnTo>
                  <a:lnTo>
                    <a:pt x="129070" y="762"/>
                  </a:lnTo>
                  <a:lnTo>
                    <a:pt x="126898" y="762"/>
                  </a:lnTo>
                  <a:lnTo>
                    <a:pt x="126263" y="660"/>
                  </a:lnTo>
                  <a:lnTo>
                    <a:pt x="126441" y="381"/>
                  </a:lnTo>
                  <a:lnTo>
                    <a:pt x="125984" y="381"/>
                  </a:lnTo>
                  <a:lnTo>
                    <a:pt x="126123" y="647"/>
                  </a:lnTo>
                  <a:lnTo>
                    <a:pt x="125323" y="508"/>
                  </a:lnTo>
                  <a:lnTo>
                    <a:pt x="125704" y="381"/>
                  </a:lnTo>
                  <a:lnTo>
                    <a:pt x="125984" y="381"/>
                  </a:lnTo>
                  <a:lnTo>
                    <a:pt x="125755" y="0"/>
                  </a:lnTo>
                  <a:lnTo>
                    <a:pt x="125234" y="330"/>
                  </a:lnTo>
                  <a:lnTo>
                    <a:pt x="125044" y="469"/>
                  </a:lnTo>
                  <a:lnTo>
                    <a:pt x="125006" y="3937"/>
                  </a:lnTo>
                  <a:lnTo>
                    <a:pt x="123926" y="4318"/>
                  </a:lnTo>
                  <a:lnTo>
                    <a:pt x="123444" y="4318"/>
                  </a:lnTo>
                  <a:lnTo>
                    <a:pt x="123444" y="5080"/>
                  </a:lnTo>
                  <a:lnTo>
                    <a:pt x="121437" y="4826"/>
                  </a:lnTo>
                  <a:lnTo>
                    <a:pt x="121678" y="4826"/>
                  </a:lnTo>
                  <a:lnTo>
                    <a:pt x="122910" y="4826"/>
                  </a:lnTo>
                  <a:lnTo>
                    <a:pt x="123418" y="4826"/>
                  </a:lnTo>
                  <a:lnTo>
                    <a:pt x="123444" y="5080"/>
                  </a:lnTo>
                  <a:lnTo>
                    <a:pt x="123444" y="4318"/>
                  </a:lnTo>
                  <a:lnTo>
                    <a:pt x="122072" y="4318"/>
                  </a:lnTo>
                  <a:lnTo>
                    <a:pt x="121500" y="4533"/>
                  </a:lnTo>
                  <a:lnTo>
                    <a:pt x="121373" y="4318"/>
                  </a:lnTo>
                  <a:lnTo>
                    <a:pt x="120751" y="4318"/>
                  </a:lnTo>
                  <a:lnTo>
                    <a:pt x="120116" y="4699"/>
                  </a:lnTo>
                  <a:lnTo>
                    <a:pt x="119888" y="4826"/>
                  </a:lnTo>
                  <a:lnTo>
                    <a:pt x="118948" y="4826"/>
                  </a:lnTo>
                  <a:lnTo>
                    <a:pt x="118732" y="4813"/>
                  </a:lnTo>
                  <a:lnTo>
                    <a:pt x="114185" y="5080"/>
                  </a:lnTo>
                  <a:lnTo>
                    <a:pt x="114693" y="4826"/>
                  </a:lnTo>
                  <a:lnTo>
                    <a:pt x="116674" y="4826"/>
                  </a:lnTo>
                  <a:lnTo>
                    <a:pt x="117538" y="4826"/>
                  </a:lnTo>
                  <a:lnTo>
                    <a:pt x="118732" y="4826"/>
                  </a:lnTo>
                  <a:lnTo>
                    <a:pt x="117170" y="4584"/>
                  </a:lnTo>
                  <a:lnTo>
                    <a:pt x="116801" y="4318"/>
                  </a:lnTo>
                  <a:lnTo>
                    <a:pt x="116141" y="4318"/>
                  </a:lnTo>
                  <a:lnTo>
                    <a:pt x="116268" y="4457"/>
                  </a:lnTo>
                  <a:lnTo>
                    <a:pt x="115379" y="4318"/>
                  </a:lnTo>
                  <a:lnTo>
                    <a:pt x="114490" y="4318"/>
                  </a:lnTo>
                  <a:lnTo>
                    <a:pt x="114236" y="4267"/>
                  </a:lnTo>
                  <a:lnTo>
                    <a:pt x="114236" y="4826"/>
                  </a:lnTo>
                  <a:lnTo>
                    <a:pt x="113207" y="5143"/>
                  </a:lnTo>
                  <a:lnTo>
                    <a:pt x="113004" y="5156"/>
                  </a:lnTo>
                  <a:lnTo>
                    <a:pt x="113195" y="4826"/>
                  </a:lnTo>
                  <a:lnTo>
                    <a:pt x="114236" y="4826"/>
                  </a:lnTo>
                  <a:lnTo>
                    <a:pt x="114236" y="4267"/>
                  </a:lnTo>
                  <a:lnTo>
                    <a:pt x="112826" y="3937"/>
                  </a:lnTo>
                  <a:lnTo>
                    <a:pt x="112115" y="3937"/>
                  </a:lnTo>
                  <a:lnTo>
                    <a:pt x="111658" y="4318"/>
                  </a:lnTo>
                  <a:lnTo>
                    <a:pt x="110096" y="4318"/>
                  </a:lnTo>
                  <a:lnTo>
                    <a:pt x="109664" y="4572"/>
                  </a:lnTo>
                  <a:lnTo>
                    <a:pt x="108305" y="4318"/>
                  </a:lnTo>
                  <a:lnTo>
                    <a:pt x="106578" y="4318"/>
                  </a:lnTo>
                  <a:lnTo>
                    <a:pt x="105791" y="3556"/>
                  </a:lnTo>
                  <a:lnTo>
                    <a:pt x="107073" y="3556"/>
                  </a:lnTo>
                  <a:lnTo>
                    <a:pt x="107200" y="3937"/>
                  </a:lnTo>
                  <a:lnTo>
                    <a:pt x="107619" y="3937"/>
                  </a:lnTo>
                  <a:lnTo>
                    <a:pt x="110464" y="3175"/>
                  </a:lnTo>
                  <a:lnTo>
                    <a:pt x="112471" y="3175"/>
                  </a:lnTo>
                  <a:lnTo>
                    <a:pt x="113512" y="3175"/>
                  </a:lnTo>
                  <a:lnTo>
                    <a:pt x="117348" y="3175"/>
                  </a:lnTo>
                  <a:lnTo>
                    <a:pt x="119329" y="3175"/>
                  </a:lnTo>
                  <a:lnTo>
                    <a:pt x="119799" y="3175"/>
                  </a:lnTo>
                  <a:lnTo>
                    <a:pt x="119824" y="3556"/>
                  </a:lnTo>
                  <a:lnTo>
                    <a:pt x="116497" y="3556"/>
                  </a:lnTo>
                  <a:lnTo>
                    <a:pt x="120307" y="3810"/>
                  </a:lnTo>
                  <a:lnTo>
                    <a:pt x="120269" y="3556"/>
                  </a:lnTo>
                  <a:lnTo>
                    <a:pt x="122339" y="2794"/>
                  </a:lnTo>
                  <a:lnTo>
                    <a:pt x="123647" y="2794"/>
                  </a:lnTo>
                  <a:lnTo>
                    <a:pt x="123291" y="3048"/>
                  </a:lnTo>
                  <a:lnTo>
                    <a:pt x="124180" y="2794"/>
                  </a:lnTo>
                  <a:lnTo>
                    <a:pt x="124155" y="3048"/>
                  </a:lnTo>
                  <a:lnTo>
                    <a:pt x="124142" y="3175"/>
                  </a:lnTo>
                  <a:lnTo>
                    <a:pt x="124396" y="3175"/>
                  </a:lnTo>
                  <a:lnTo>
                    <a:pt x="124739" y="3556"/>
                  </a:lnTo>
                  <a:lnTo>
                    <a:pt x="121945" y="3924"/>
                  </a:lnTo>
                  <a:lnTo>
                    <a:pt x="122199" y="3937"/>
                  </a:lnTo>
                  <a:lnTo>
                    <a:pt x="121907" y="4000"/>
                  </a:lnTo>
                  <a:lnTo>
                    <a:pt x="122174" y="3987"/>
                  </a:lnTo>
                  <a:lnTo>
                    <a:pt x="122453" y="4089"/>
                  </a:lnTo>
                  <a:lnTo>
                    <a:pt x="122656" y="4013"/>
                  </a:lnTo>
                  <a:lnTo>
                    <a:pt x="122415" y="3937"/>
                  </a:lnTo>
                  <a:lnTo>
                    <a:pt x="125006" y="3937"/>
                  </a:lnTo>
                  <a:lnTo>
                    <a:pt x="125006" y="469"/>
                  </a:lnTo>
                  <a:lnTo>
                    <a:pt x="124574" y="381"/>
                  </a:lnTo>
                  <a:lnTo>
                    <a:pt x="125158" y="381"/>
                  </a:lnTo>
                  <a:lnTo>
                    <a:pt x="123444" y="0"/>
                  </a:lnTo>
                  <a:lnTo>
                    <a:pt x="122047" y="0"/>
                  </a:lnTo>
                  <a:lnTo>
                    <a:pt x="122110" y="127"/>
                  </a:lnTo>
                  <a:lnTo>
                    <a:pt x="122262" y="381"/>
                  </a:lnTo>
                  <a:lnTo>
                    <a:pt x="124091" y="381"/>
                  </a:lnTo>
                  <a:lnTo>
                    <a:pt x="124142" y="762"/>
                  </a:lnTo>
                  <a:lnTo>
                    <a:pt x="122478" y="762"/>
                  </a:lnTo>
                  <a:lnTo>
                    <a:pt x="121983" y="762"/>
                  </a:lnTo>
                  <a:lnTo>
                    <a:pt x="121500" y="762"/>
                  </a:lnTo>
                  <a:lnTo>
                    <a:pt x="122618" y="1016"/>
                  </a:lnTo>
                  <a:lnTo>
                    <a:pt x="122694" y="1143"/>
                  </a:lnTo>
                  <a:lnTo>
                    <a:pt x="122415" y="1143"/>
                  </a:lnTo>
                  <a:lnTo>
                    <a:pt x="122186" y="1143"/>
                  </a:lnTo>
                  <a:lnTo>
                    <a:pt x="120510" y="1143"/>
                  </a:lnTo>
                  <a:lnTo>
                    <a:pt x="120345" y="1143"/>
                  </a:lnTo>
                  <a:lnTo>
                    <a:pt x="120472" y="762"/>
                  </a:lnTo>
                  <a:lnTo>
                    <a:pt x="120319" y="762"/>
                  </a:lnTo>
                  <a:lnTo>
                    <a:pt x="120116" y="762"/>
                  </a:lnTo>
                  <a:lnTo>
                    <a:pt x="120015" y="2794"/>
                  </a:lnTo>
                  <a:lnTo>
                    <a:pt x="119468" y="2882"/>
                  </a:lnTo>
                  <a:lnTo>
                    <a:pt x="120015" y="2794"/>
                  </a:lnTo>
                  <a:lnTo>
                    <a:pt x="120015" y="762"/>
                  </a:lnTo>
                  <a:lnTo>
                    <a:pt x="118910" y="762"/>
                  </a:lnTo>
                  <a:lnTo>
                    <a:pt x="117106" y="927"/>
                  </a:lnTo>
                  <a:lnTo>
                    <a:pt x="117106" y="2794"/>
                  </a:lnTo>
                  <a:lnTo>
                    <a:pt x="114477" y="2921"/>
                  </a:lnTo>
                  <a:lnTo>
                    <a:pt x="114960" y="2794"/>
                  </a:lnTo>
                  <a:lnTo>
                    <a:pt x="112420" y="3009"/>
                  </a:lnTo>
                  <a:lnTo>
                    <a:pt x="112369" y="2794"/>
                  </a:lnTo>
                  <a:lnTo>
                    <a:pt x="113068" y="2794"/>
                  </a:lnTo>
                  <a:lnTo>
                    <a:pt x="114960" y="2794"/>
                  </a:lnTo>
                  <a:lnTo>
                    <a:pt x="117106" y="2794"/>
                  </a:lnTo>
                  <a:lnTo>
                    <a:pt x="117106" y="927"/>
                  </a:lnTo>
                  <a:lnTo>
                    <a:pt x="115023" y="1117"/>
                  </a:lnTo>
                  <a:lnTo>
                    <a:pt x="115722" y="762"/>
                  </a:lnTo>
                  <a:lnTo>
                    <a:pt x="116332" y="762"/>
                  </a:lnTo>
                  <a:lnTo>
                    <a:pt x="115925" y="723"/>
                  </a:lnTo>
                  <a:lnTo>
                    <a:pt x="117017" y="381"/>
                  </a:lnTo>
                  <a:lnTo>
                    <a:pt x="117551" y="381"/>
                  </a:lnTo>
                  <a:lnTo>
                    <a:pt x="118694" y="0"/>
                  </a:lnTo>
                  <a:lnTo>
                    <a:pt x="116459" y="0"/>
                  </a:lnTo>
                  <a:lnTo>
                    <a:pt x="115493" y="381"/>
                  </a:lnTo>
                  <a:lnTo>
                    <a:pt x="115328" y="381"/>
                  </a:lnTo>
                  <a:lnTo>
                    <a:pt x="115709" y="698"/>
                  </a:lnTo>
                  <a:lnTo>
                    <a:pt x="115201" y="647"/>
                  </a:lnTo>
                  <a:lnTo>
                    <a:pt x="114642" y="889"/>
                  </a:lnTo>
                  <a:lnTo>
                    <a:pt x="114490" y="762"/>
                  </a:lnTo>
                  <a:lnTo>
                    <a:pt x="115201" y="762"/>
                  </a:lnTo>
                  <a:lnTo>
                    <a:pt x="114338" y="558"/>
                  </a:lnTo>
                  <a:lnTo>
                    <a:pt x="114338" y="2032"/>
                  </a:lnTo>
                  <a:lnTo>
                    <a:pt x="113766" y="2032"/>
                  </a:lnTo>
                  <a:lnTo>
                    <a:pt x="113677" y="1651"/>
                  </a:lnTo>
                  <a:lnTo>
                    <a:pt x="114134" y="1651"/>
                  </a:lnTo>
                  <a:lnTo>
                    <a:pt x="114338" y="2032"/>
                  </a:lnTo>
                  <a:lnTo>
                    <a:pt x="114338" y="558"/>
                  </a:lnTo>
                  <a:lnTo>
                    <a:pt x="113423" y="457"/>
                  </a:lnTo>
                  <a:lnTo>
                    <a:pt x="113309" y="762"/>
                  </a:lnTo>
                  <a:lnTo>
                    <a:pt x="113182" y="762"/>
                  </a:lnTo>
                  <a:lnTo>
                    <a:pt x="112763" y="1143"/>
                  </a:lnTo>
                  <a:lnTo>
                    <a:pt x="111861" y="1143"/>
                  </a:lnTo>
                  <a:lnTo>
                    <a:pt x="104165" y="1143"/>
                  </a:lnTo>
                  <a:lnTo>
                    <a:pt x="104165" y="1397"/>
                  </a:lnTo>
                  <a:lnTo>
                    <a:pt x="103301" y="1143"/>
                  </a:lnTo>
                  <a:lnTo>
                    <a:pt x="103670" y="1143"/>
                  </a:lnTo>
                  <a:lnTo>
                    <a:pt x="104165" y="1397"/>
                  </a:lnTo>
                  <a:lnTo>
                    <a:pt x="104165" y="1143"/>
                  </a:lnTo>
                  <a:lnTo>
                    <a:pt x="104025" y="1143"/>
                  </a:lnTo>
                  <a:lnTo>
                    <a:pt x="104876" y="762"/>
                  </a:lnTo>
                  <a:lnTo>
                    <a:pt x="100507" y="762"/>
                  </a:lnTo>
                  <a:lnTo>
                    <a:pt x="100507" y="1143"/>
                  </a:lnTo>
                  <a:lnTo>
                    <a:pt x="100076" y="1231"/>
                  </a:lnTo>
                  <a:lnTo>
                    <a:pt x="99720" y="1155"/>
                  </a:lnTo>
                  <a:lnTo>
                    <a:pt x="100507" y="1143"/>
                  </a:lnTo>
                  <a:lnTo>
                    <a:pt x="100507" y="762"/>
                  </a:lnTo>
                  <a:lnTo>
                    <a:pt x="99910" y="762"/>
                  </a:lnTo>
                  <a:lnTo>
                    <a:pt x="98958" y="1016"/>
                  </a:lnTo>
                  <a:lnTo>
                    <a:pt x="98958" y="1435"/>
                  </a:lnTo>
                  <a:lnTo>
                    <a:pt x="98679" y="1282"/>
                  </a:lnTo>
                  <a:lnTo>
                    <a:pt x="98958" y="1435"/>
                  </a:lnTo>
                  <a:lnTo>
                    <a:pt x="98958" y="1016"/>
                  </a:lnTo>
                  <a:lnTo>
                    <a:pt x="98463" y="1143"/>
                  </a:lnTo>
                  <a:lnTo>
                    <a:pt x="98590" y="762"/>
                  </a:lnTo>
                  <a:lnTo>
                    <a:pt x="97231" y="762"/>
                  </a:lnTo>
                  <a:lnTo>
                    <a:pt x="96304" y="1143"/>
                  </a:lnTo>
                  <a:lnTo>
                    <a:pt x="95389" y="1651"/>
                  </a:lnTo>
                  <a:lnTo>
                    <a:pt x="97015" y="1651"/>
                  </a:lnTo>
                  <a:lnTo>
                    <a:pt x="97764" y="1651"/>
                  </a:lnTo>
                  <a:lnTo>
                    <a:pt x="98742" y="1651"/>
                  </a:lnTo>
                  <a:lnTo>
                    <a:pt x="98920" y="1651"/>
                  </a:lnTo>
                  <a:lnTo>
                    <a:pt x="99085" y="1651"/>
                  </a:lnTo>
                  <a:lnTo>
                    <a:pt x="98615" y="2032"/>
                  </a:lnTo>
                  <a:lnTo>
                    <a:pt x="99872" y="2032"/>
                  </a:lnTo>
                  <a:lnTo>
                    <a:pt x="99263" y="1651"/>
                  </a:lnTo>
                  <a:lnTo>
                    <a:pt x="102374" y="1651"/>
                  </a:lnTo>
                  <a:lnTo>
                    <a:pt x="102781" y="1651"/>
                  </a:lnTo>
                  <a:lnTo>
                    <a:pt x="103200" y="1651"/>
                  </a:lnTo>
                  <a:lnTo>
                    <a:pt x="104673" y="1651"/>
                  </a:lnTo>
                  <a:lnTo>
                    <a:pt x="105041" y="1651"/>
                  </a:lnTo>
                  <a:lnTo>
                    <a:pt x="107835" y="1651"/>
                  </a:lnTo>
                  <a:lnTo>
                    <a:pt x="107797" y="2032"/>
                  </a:lnTo>
                  <a:lnTo>
                    <a:pt x="107327" y="2032"/>
                  </a:lnTo>
                  <a:lnTo>
                    <a:pt x="106514" y="2286"/>
                  </a:lnTo>
                  <a:lnTo>
                    <a:pt x="106514" y="2032"/>
                  </a:lnTo>
                  <a:lnTo>
                    <a:pt x="106362" y="2032"/>
                  </a:lnTo>
                  <a:lnTo>
                    <a:pt x="105905" y="2413"/>
                  </a:lnTo>
                  <a:lnTo>
                    <a:pt x="105600" y="2413"/>
                  </a:lnTo>
                  <a:lnTo>
                    <a:pt x="104635" y="2692"/>
                  </a:lnTo>
                  <a:lnTo>
                    <a:pt x="102031" y="2578"/>
                  </a:lnTo>
                  <a:lnTo>
                    <a:pt x="102031" y="25781"/>
                  </a:lnTo>
                  <a:lnTo>
                    <a:pt x="101942" y="26162"/>
                  </a:lnTo>
                  <a:lnTo>
                    <a:pt x="101752" y="26543"/>
                  </a:lnTo>
                  <a:lnTo>
                    <a:pt x="99987" y="26543"/>
                  </a:lnTo>
                  <a:lnTo>
                    <a:pt x="99631" y="26543"/>
                  </a:lnTo>
                  <a:lnTo>
                    <a:pt x="98209" y="26771"/>
                  </a:lnTo>
                  <a:lnTo>
                    <a:pt x="98018" y="26809"/>
                  </a:lnTo>
                  <a:lnTo>
                    <a:pt x="97993" y="26543"/>
                  </a:lnTo>
                  <a:lnTo>
                    <a:pt x="97840" y="26162"/>
                  </a:lnTo>
                  <a:lnTo>
                    <a:pt x="98653" y="26162"/>
                  </a:lnTo>
                  <a:lnTo>
                    <a:pt x="98437" y="26543"/>
                  </a:lnTo>
                  <a:lnTo>
                    <a:pt x="98818" y="26543"/>
                  </a:lnTo>
                  <a:lnTo>
                    <a:pt x="99555" y="26428"/>
                  </a:lnTo>
                  <a:lnTo>
                    <a:pt x="99580" y="26162"/>
                  </a:lnTo>
                  <a:lnTo>
                    <a:pt x="99593" y="25781"/>
                  </a:lnTo>
                  <a:lnTo>
                    <a:pt x="99745" y="25781"/>
                  </a:lnTo>
                  <a:lnTo>
                    <a:pt x="100203" y="25400"/>
                  </a:lnTo>
                  <a:lnTo>
                    <a:pt x="100571" y="25400"/>
                  </a:lnTo>
                  <a:lnTo>
                    <a:pt x="100977" y="25654"/>
                  </a:lnTo>
                  <a:lnTo>
                    <a:pt x="101180" y="25400"/>
                  </a:lnTo>
                  <a:lnTo>
                    <a:pt x="101460" y="25019"/>
                  </a:lnTo>
                  <a:lnTo>
                    <a:pt x="101587" y="25019"/>
                  </a:lnTo>
                  <a:lnTo>
                    <a:pt x="101701" y="25400"/>
                  </a:lnTo>
                  <a:lnTo>
                    <a:pt x="101803" y="25781"/>
                  </a:lnTo>
                  <a:lnTo>
                    <a:pt x="102031" y="25781"/>
                  </a:lnTo>
                  <a:lnTo>
                    <a:pt x="102031" y="2578"/>
                  </a:lnTo>
                  <a:lnTo>
                    <a:pt x="101473" y="2552"/>
                  </a:lnTo>
                  <a:lnTo>
                    <a:pt x="101460" y="2413"/>
                  </a:lnTo>
                  <a:lnTo>
                    <a:pt x="99631" y="2413"/>
                  </a:lnTo>
                  <a:lnTo>
                    <a:pt x="99491" y="2451"/>
                  </a:lnTo>
                  <a:lnTo>
                    <a:pt x="99174" y="2540"/>
                  </a:lnTo>
                  <a:lnTo>
                    <a:pt x="98628" y="2692"/>
                  </a:lnTo>
                  <a:lnTo>
                    <a:pt x="96685" y="2794"/>
                  </a:lnTo>
                  <a:lnTo>
                    <a:pt x="98247" y="2794"/>
                  </a:lnTo>
                  <a:lnTo>
                    <a:pt x="98844" y="2794"/>
                  </a:lnTo>
                  <a:lnTo>
                    <a:pt x="99618" y="2794"/>
                  </a:lnTo>
                  <a:lnTo>
                    <a:pt x="100495" y="2794"/>
                  </a:lnTo>
                  <a:lnTo>
                    <a:pt x="101523" y="2794"/>
                  </a:lnTo>
                  <a:lnTo>
                    <a:pt x="101549" y="3048"/>
                  </a:lnTo>
                  <a:lnTo>
                    <a:pt x="99618" y="2794"/>
                  </a:lnTo>
                  <a:lnTo>
                    <a:pt x="99377" y="3175"/>
                  </a:lnTo>
                  <a:lnTo>
                    <a:pt x="97523" y="3175"/>
                  </a:lnTo>
                  <a:lnTo>
                    <a:pt x="96888" y="3556"/>
                  </a:lnTo>
                  <a:lnTo>
                    <a:pt x="96837" y="3175"/>
                  </a:lnTo>
                  <a:lnTo>
                    <a:pt x="96685" y="3175"/>
                  </a:lnTo>
                  <a:lnTo>
                    <a:pt x="96685" y="27051"/>
                  </a:lnTo>
                  <a:lnTo>
                    <a:pt x="96202" y="27787"/>
                  </a:lnTo>
                  <a:lnTo>
                    <a:pt x="95529" y="27787"/>
                  </a:lnTo>
                  <a:lnTo>
                    <a:pt x="95618" y="27533"/>
                  </a:lnTo>
                  <a:lnTo>
                    <a:pt x="96354" y="27051"/>
                  </a:lnTo>
                  <a:lnTo>
                    <a:pt x="96685" y="27051"/>
                  </a:lnTo>
                  <a:lnTo>
                    <a:pt x="96685" y="3175"/>
                  </a:lnTo>
                  <a:lnTo>
                    <a:pt x="96405" y="3175"/>
                  </a:lnTo>
                  <a:lnTo>
                    <a:pt x="96685" y="2794"/>
                  </a:lnTo>
                  <a:lnTo>
                    <a:pt x="97193" y="2413"/>
                  </a:lnTo>
                  <a:lnTo>
                    <a:pt x="97713" y="2032"/>
                  </a:lnTo>
                  <a:lnTo>
                    <a:pt x="95351" y="2032"/>
                  </a:lnTo>
                  <a:lnTo>
                    <a:pt x="93332" y="2413"/>
                  </a:lnTo>
                  <a:lnTo>
                    <a:pt x="93205" y="2032"/>
                  </a:lnTo>
                  <a:lnTo>
                    <a:pt x="92100" y="2667"/>
                  </a:lnTo>
                  <a:lnTo>
                    <a:pt x="92163" y="2032"/>
                  </a:lnTo>
                  <a:lnTo>
                    <a:pt x="91668" y="2413"/>
                  </a:lnTo>
                  <a:lnTo>
                    <a:pt x="90741" y="2413"/>
                  </a:lnTo>
                  <a:lnTo>
                    <a:pt x="90106" y="2794"/>
                  </a:lnTo>
                  <a:lnTo>
                    <a:pt x="90932" y="2794"/>
                  </a:lnTo>
                  <a:lnTo>
                    <a:pt x="90411" y="3175"/>
                  </a:lnTo>
                  <a:lnTo>
                    <a:pt x="89992" y="3556"/>
                  </a:lnTo>
                  <a:lnTo>
                    <a:pt x="89179" y="3937"/>
                  </a:lnTo>
                  <a:lnTo>
                    <a:pt x="88379" y="3937"/>
                  </a:lnTo>
                  <a:lnTo>
                    <a:pt x="88379" y="30988"/>
                  </a:lnTo>
                  <a:lnTo>
                    <a:pt x="88214" y="31369"/>
                  </a:lnTo>
                  <a:lnTo>
                    <a:pt x="87998" y="31508"/>
                  </a:lnTo>
                  <a:lnTo>
                    <a:pt x="88074" y="31369"/>
                  </a:lnTo>
                  <a:lnTo>
                    <a:pt x="87642" y="31369"/>
                  </a:lnTo>
                  <a:lnTo>
                    <a:pt x="88379" y="30988"/>
                  </a:lnTo>
                  <a:lnTo>
                    <a:pt x="88379" y="3937"/>
                  </a:lnTo>
                  <a:lnTo>
                    <a:pt x="87604" y="3937"/>
                  </a:lnTo>
                  <a:lnTo>
                    <a:pt x="86715" y="4318"/>
                  </a:lnTo>
                  <a:lnTo>
                    <a:pt x="86194" y="4394"/>
                  </a:lnTo>
                  <a:lnTo>
                    <a:pt x="85420" y="4508"/>
                  </a:lnTo>
                  <a:lnTo>
                    <a:pt x="85420" y="4826"/>
                  </a:lnTo>
                  <a:lnTo>
                    <a:pt x="84442" y="5092"/>
                  </a:lnTo>
                  <a:lnTo>
                    <a:pt x="84518" y="4826"/>
                  </a:lnTo>
                  <a:lnTo>
                    <a:pt x="84937" y="4826"/>
                  </a:lnTo>
                  <a:lnTo>
                    <a:pt x="85420" y="4826"/>
                  </a:lnTo>
                  <a:lnTo>
                    <a:pt x="85420" y="4508"/>
                  </a:lnTo>
                  <a:lnTo>
                    <a:pt x="84556" y="4635"/>
                  </a:lnTo>
                  <a:lnTo>
                    <a:pt x="84607" y="4445"/>
                  </a:lnTo>
                  <a:lnTo>
                    <a:pt x="83197" y="4699"/>
                  </a:lnTo>
                  <a:lnTo>
                    <a:pt x="84620" y="3937"/>
                  </a:lnTo>
                  <a:lnTo>
                    <a:pt x="83680" y="4267"/>
                  </a:lnTo>
                  <a:lnTo>
                    <a:pt x="83985" y="3937"/>
                  </a:lnTo>
                  <a:lnTo>
                    <a:pt x="82511" y="3937"/>
                  </a:lnTo>
                  <a:lnTo>
                    <a:pt x="82372" y="4318"/>
                  </a:lnTo>
                  <a:lnTo>
                    <a:pt x="81648" y="4318"/>
                  </a:lnTo>
                  <a:lnTo>
                    <a:pt x="81178" y="4064"/>
                  </a:lnTo>
                  <a:lnTo>
                    <a:pt x="80581" y="4318"/>
                  </a:lnTo>
                  <a:lnTo>
                    <a:pt x="78130" y="5969"/>
                  </a:lnTo>
                  <a:lnTo>
                    <a:pt x="77063" y="5969"/>
                  </a:lnTo>
                  <a:lnTo>
                    <a:pt x="76454" y="6223"/>
                  </a:lnTo>
                  <a:lnTo>
                    <a:pt x="76949" y="5588"/>
                  </a:lnTo>
                  <a:lnTo>
                    <a:pt x="77381" y="5588"/>
                  </a:lnTo>
                  <a:lnTo>
                    <a:pt x="77520" y="5207"/>
                  </a:lnTo>
                  <a:lnTo>
                    <a:pt x="77101" y="5207"/>
                  </a:lnTo>
                  <a:lnTo>
                    <a:pt x="78320" y="4826"/>
                  </a:lnTo>
                  <a:lnTo>
                    <a:pt x="78143" y="4826"/>
                  </a:lnTo>
                  <a:lnTo>
                    <a:pt x="79032" y="4318"/>
                  </a:lnTo>
                  <a:lnTo>
                    <a:pt x="79286" y="4318"/>
                  </a:lnTo>
                  <a:lnTo>
                    <a:pt x="79197" y="3937"/>
                  </a:lnTo>
                  <a:lnTo>
                    <a:pt x="79019" y="4318"/>
                  </a:lnTo>
                  <a:lnTo>
                    <a:pt x="78181" y="3937"/>
                  </a:lnTo>
                  <a:lnTo>
                    <a:pt x="76923" y="4318"/>
                  </a:lnTo>
                  <a:lnTo>
                    <a:pt x="76250" y="4318"/>
                  </a:lnTo>
                  <a:lnTo>
                    <a:pt x="76288" y="4787"/>
                  </a:lnTo>
                  <a:lnTo>
                    <a:pt x="77304" y="4318"/>
                  </a:lnTo>
                  <a:lnTo>
                    <a:pt x="77800" y="4318"/>
                  </a:lnTo>
                  <a:lnTo>
                    <a:pt x="76733" y="4826"/>
                  </a:lnTo>
                  <a:lnTo>
                    <a:pt x="76301" y="4826"/>
                  </a:lnTo>
                  <a:lnTo>
                    <a:pt x="75438" y="5207"/>
                  </a:lnTo>
                  <a:lnTo>
                    <a:pt x="75171" y="5207"/>
                  </a:lnTo>
                  <a:lnTo>
                    <a:pt x="75234" y="5334"/>
                  </a:lnTo>
                  <a:lnTo>
                    <a:pt x="75387" y="5588"/>
                  </a:lnTo>
                  <a:lnTo>
                    <a:pt x="74269" y="5969"/>
                  </a:lnTo>
                  <a:lnTo>
                    <a:pt x="74002" y="6350"/>
                  </a:lnTo>
                  <a:lnTo>
                    <a:pt x="73202" y="6731"/>
                  </a:lnTo>
                  <a:lnTo>
                    <a:pt x="71462" y="6731"/>
                  </a:lnTo>
                  <a:lnTo>
                    <a:pt x="70040" y="7493"/>
                  </a:lnTo>
                  <a:lnTo>
                    <a:pt x="69659" y="7493"/>
                  </a:lnTo>
                  <a:lnTo>
                    <a:pt x="68440" y="7747"/>
                  </a:lnTo>
                  <a:lnTo>
                    <a:pt x="69342" y="7493"/>
                  </a:lnTo>
                  <a:lnTo>
                    <a:pt x="68440" y="7493"/>
                  </a:lnTo>
                  <a:lnTo>
                    <a:pt x="67170" y="7594"/>
                  </a:lnTo>
                  <a:lnTo>
                    <a:pt x="66827" y="7632"/>
                  </a:lnTo>
                  <a:lnTo>
                    <a:pt x="66535" y="7708"/>
                  </a:lnTo>
                  <a:lnTo>
                    <a:pt x="65544" y="7734"/>
                  </a:lnTo>
                  <a:lnTo>
                    <a:pt x="65773" y="7556"/>
                  </a:lnTo>
                  <a:lnTo>
                    <a:pt x="65062" y="7708"/>
                  </a:lnTo>
                  <a:lnTo>
                    <a:pt x="65798" y="7493"/>
                  </a:lnTo>
                  <a:lnTo>
                    <a:pt x="66433" y="7112"/>
                  </a:lnTo>
                  <a:lnTo>
                    <a:pt x="65024" y="7493"/>
                  </a:lnTo>
                  <a:lnTo>
                    <a:pt x="64681" y="7493"/>
                  </a:lnTo>
                  <a:lnTo>
                    <a:pt x="64363" y="7823"/>
                  </a:lnTo>
                  <a:lnTo>
                    <a:pt x="62420" y="7975"/>
                  </a:lnTo>
                  <a:lnTo>
                    <a:pt x="62941" y="7620"/>
                  </a:lnTo>
                  <a:lnTo>
                    <a:pt x="63309" y="7620"/>
                  </a:lnTo>
                  <a:lnTo>
                    <a:pt x="63017" y="7340"/>
                  </a:lnTo>
                  <a:lnTo>
                    <a:pt x="62344" y="7620"/>
                  </a:lnTo>
                  <a:lnTo>
                    <a:pt x="61290" y="7620"/>
                  </a:lnTo>
                  <a:lnTo>
                    <a:pt x="61874" y="8013"/>
                  </a:lnTo>
                  <a:lnTo>
                    <a:pt x="58572" y="8255"/>
                  </a:lnTo>
                  <a:lnTo>
                    <a:pt x="58889" y="8255"/>
                  </a:lnTo>
                  <a:lnTo>
                    <a:pt x="60032" y="8255"/>
                  </a:lnTo>
                  <a:lnTo>
                    <a:pt x="60820" y="8255"/>
                  </a:lnTo>
                  <a:lnTo>
                    <a:pt x="62103" y="8255"/>
                  </a:lnTo>
                  <a:lnTo>
                    <a:pt x="62928" y="8013"/>
                  </a:lnTo>
                  <a:lnTo>
                    <a:pt x="62357" y="8013"/>
                  </a:lnTo>
                  <a:lnTo>
                    <a:pt x="63754" y="8001"/>
                  </a:lnTo>
                  <a:lnTo>
                    <a:pt x="63995" y="8001"/>
                  </a:lnTo>
                  <a:lnTo>
                    <a:pt x="64198" y="8001"/>
                  </a:lnTo>
                  <a:lnTo>
                    <a:pt x="66636" y="8001"/>
                  </a:lnTo>
                  <a:lnTo>
                    <a:pt x="66078" y="8382"/>
                  </a:lnTo>
                  <a:lnTo>
                    <a:pt x="65938" y="8382"/>
                  </a:lnTo>
                  <a:lnTo>
                    <a:pt x="64477" y="8636"/>
                  </a:lnTo>
                  <a:lnTo>
                    <a:pt x="64185" y="8890"/>
                  </a:lnTo>
                  <a:lnTo>
                    <a:pt x="61976" y="9525"/>
                  </a:lnTo>
                  <a:lnTo>
                    <a:pt x="61798" y="9525"/>
                  </a:lnTo>
                  <a:lnTo>
                    <a:pt x="60579" y="10033"/>
                  </a:lnTo>
                  <a:lnTo>
                    <a:pt x="58369" y="10668"/>
                  </a:lnTo>
                  <a:lnTo>
                    <a:pt x="57772" y="10668"/>
                  </a:lnTo>
                  <a:lnTo>
                    <a:pt x="57302" y="10795"/>
                  </a:lnTo>
                  <a:lnTo>
                    <a:pt x="56667" y="11176"/>
                  </a:lnTo>
                  <a:lnTo>
                    <a:pt x="56464" y="11176"/>
                  </a:lnTo>
                  <a:lnTo>
                    <a:pt x="43751" y="15113"/>
                  </a:lnTo>
                  <a:lnTo>
                    <a:pt x="30289" y="21082"/>
                  </a:lnTo>
                  <a:lnTo>
                    <a:pt x="29527" y="21463"/>
                  </a:lnTo>
                  <a:lnTo>
                    <a:pt x="23241" y="25781"/>
                  </a:lnTo>
                  <a:lnTo>
                    <a:pt x="12230" y="32512"/>
                  </a:lnTo>
                  <a:lnTo>
                    <a:pt x="11531" y="32893"/>
                  </a:lnTo>
                  <a:lnTo>
                    <a:pt x="7264" y="36957"/>
                  </a:lnTo>
                  <a:lnTo>
                    <a:pt x="1562" y="39751"/>
                  </a:lnTo>
                  <a:lnTo>
                    <a:pt x="1346" y="40132"/>
                  </a:lnTo>
                  <a:lnTo>
                    <a:pt x="152" y="42926"/>
                  </a:lnTo>
                  <a:lnTo>
                    <a:pt x="0" y="42926"/>
                  </a:lnTo>
                  <a:lnTo>
                    <a:pt x="1016" y="44323"/>
                  </a:lnTo>
                  <a:lnTo>
                    <a:pt x="1422" y="44831"/>
                  </a:lnTo>
                  <a:lnTo>
                    <a:pt x="7378" y="51562"/>
                  </a:lnTo>
                  <a:lnTo>
                    <a:pt x="14211" y="54610"/>
                  </a:lnTo>
                  <a:lnTo>
                    <a:pt x="22542" y="63373"/>
                  </a:lnTo>
                  <a:lnTo>
                    <a:pt x="26136" y="62738"/>
                  </a:lnTo>
                  <a:lnTo>
                    <a:pt x="34658" y="58801"/>
                  </a:lnTo>
                  <a:lnTo>
                    <a:pt x="39344" y="56007"/>
                  </a:lnTo>
                  <a:lnTo>
                    <a:pt x="46710" y="51816"/>
                  </a:lnTo>
                  <a:lnTo>
                    <a:pt x="51536" y="48768"/>
                  </a:lnTo>
                  <a:lnTo>
                    <a:pt x="51663" y="48768"/>
                  </a:lnTo>
                  <a:lnTo>
                    <a:pt x="51523" y="49022"/>
                  </a:lnTo>
                  <a:lnTo>
                    <a:pt x="52006" y="49022"/>
                  </a:lnTo>
                  <a:lnTo>
                    <a:pt x="52273" y="48768"/>
                  </a:lnTo>
                  <a:lnTo>
                    <a:pt x="52920" y="47752"/>
                  </a:lnTo>
                  <a:lnTo>
                    <a:pt x="53657" y="48006"/>
                  </a:lnTo>
                  <a:lnTo>
                    <a:pt x="54317" y="48006"/>
                  </a:lnTo>
                  <a:lnTo>
                    <a:pt x="54203" y="48387"/>
                  </a:lnTo>
                  <a:lnTo>
                    <a:pt x="54102" y="48768"/>
                  </a:lnTo>
                  <a:lnTo>
                    <a:pt x="54356" y="48768"/>
                  </a:lnTo>
                  <a:lnTo>
                    <a:pt x="54800" y="48387"/>
                  </a:lnTo>
                  <a:lnTo>
                    <a:pt x="54470" y="48006"/>
                  </a:lnTo>
                  <a:lnTo>
                    <a:pt x="54686" y="47752"/>
                  </a:lnTo>
                  <a:lnTo>
                    <a:pt x="54800" y="47625"/>
                  </a:lnTo>
                  <a:lnTo>
                    <a:pt x="55067" y="47625"/>
                  </a:lnTo>
                  <a:lnTo>
                    <a:pt x="55283" y="47244"/>
                  </a:lnTo>
                  <a:lnTo>
                    <a:pt x="56057" y="46863"/>
                  </a:lnTo>
                  <a:lnTo>
                    <a:pt x="56248" y="46863"/>
                  </a:lnTo>
                  <a:lnTo>
                    <a:pt x="56045" y="47244"/>
                  </a:lnTo>
                  <a:lnTo>
                    <a:pt x="56184" y="47244"/>
                  </a:lnTo>
                  <a:lnTo>
                    <a:pt x="55753" y="47510"/>
                  </a:lnTo>
                  <a:lnTo>
                    <a:pt x="56553" y="47244"/>
                  </a:lnTo>
                  <a:lnTo>
                    <a:pt x="57416" y="46863"/>
                  </a:lnTo>
                  <a:lnTo>
                    <a:pt x="56972" y="46863"/>
                  </a:lnTo>
                  <a:lnTo>
                    <a:pt x="57073" y="46482"/>
                  </a:lnTo>
                  <a:lnTo>
                    <a:pt x="56857" y="46482"/>
                  </a:lnTo>
                  <a:lnTo>
                    <a:pt x="57619" y="46101"/>
                  </a:lnTo>
                  <a:lnTo>
                    <a:pt x="58000" y="46101"/>
                  </a:lnTo>
                  <a:lnTo>
                    <a:pt x="57480" y="45212"/>
                  </a:lnTo>
                  <a:lnTo>
                    <a:pt x="58204" y="45212"/>
                  </a:lnTo>
                  <a:lnTo>
                    <a:pt x="58331" y="44831"/>
                  </a:lnTo>
                  <a:lnTo>
                    <a:pt x="58470" y="44831"/>
                  </a:lnTo>
                  <a:lnTo>
                    <a:pt x="58661" y="45097"/>
                  </a:lnTo>
                  <a:lnTo>
                    <a:pt x="58762" y="44831"/>
                  </a:lnTo>
                  <a:lnTo>
                    <a:pt x="58902" y="44831"/>
                  </a:lnTo>
                  <a:lnTo>
                    <a:pt x="59321" y="44323"/>
                  </a:lnTo>
                  <a:lnTo>
                    <a:pt x="59169" y="44323"/>
                  </a:lnTo>
                  <a:lnTo>
                    <a:pt x="59309" y="44069"/>
                  </a:lnTo>
                  <a:lnTo>
                    <a:pt x="59537" y="44069"/>
                  </a:lnTo>
                  <a:lnTo>
                    <a:pt x="59423" y="44208"/>
                  </a:lnTo>
                  <a:lnTo>
                    <a:pt x="59702" y="44069"/>
                  </a:lnTo>
                  <a:lnTo>
                    <a:pt x="59918" y="44069"/>
                  </a:lnTo>
                  <a:lnTo>
                    <a:pt x="59956" y="44323"/>
                  </a:lnTo>
                  <a:lnTo>
                    <a:pt x="60159" y="44069"/>
                  </a:lnTo>
                  <a:lnTo>
                    <a:pt x="59283" y="45466"/>
                  </a:lnTo>
                  <a:lnTo>
                    <a:pt x="60502" y="44831"/>
                  </a:lnTo>
                  <a:lnTo>
                    <a:pt x="60020" y="44831"/>
                  </a:lnTo>
                  <a:lnTo>
                    <a:pt x="60515" y="44323"/>
                  </a:lnTo>
                  <a:lnTo>
                    <a:pt x="61290" y="44323"/>
                  </a:lnTo>
                  <a:lnTo>
                    <a:pt x="60502" y="44831"/>
                  </a:lnTo>
                  <a:lnTo>
                    <a:pt x="59486" y="46075"/>
                  </a:lnTo>
                  <a:lnTo>
                    <a:pt x="59334" y="46101"/>
                  </a:lnTo>
                  <a:lnTo>
                    <a:pt x="59461" y="46101"/>
                  </a:lnTo>
                  <a:lnTo>
                    <a:pt x="59651" y="46101"/>
                  </a:lnTo>
                  <a:lnTo>
                    <a:pt x="59905" y="46482"/>
                  </a:lnTo>
                  <a:lnTo>
                    <a:pt x="60667" y="46101"/>
                  </a:lnTo>
                  <a:lnTo>
                    <a:pt x="60998" y="45732"/>
                  </a:lnTo>
                  <a:lnTo>
                    <a:pt x="60439" y="45859"/>
                  </a:lnTo>
                  <a:lnTo>
                    <a:pt x="60579" y="45466"/>
                  </a:lnTo>
                  <a:lnTo>
                    <a:pt x="60655" y="44831"/>
                  </a:lnTo>
                  <a:lnTo>
                    <a:pt x="60794" y="44831"/>
                  </a:lnTo>
                  <a:lnTo>
                    <a:pt x="60655" y="45212"/>
                  </a:lnTo>
                  <a:lnTo>
                    <a:pt x="61188" y="44831"/>
                  </a:lnTo>
                  <a:lnTo>
                    <a:pt x="61696" y="44831"/>
                  </a:lnTo>
                  <a:lnTo>
                    <a:pt x="62090" y="44069"/>
                  </a:lnTo>
                  <a:lnTo>
                    <a:pt x="62242" y="44069"/>
                  </a:lnTo>
                  <a:lnTo>
                    <a:pt x="62992" y="44069"/>
                  </a:lnTo>
                  <a:lnTo>
                    <a:pt x="62750" y="44132"/>
                  </a:lnTo>
                  <a:lnTo>
                    <a:pt x="62674" y="44386"/>
                  </a:lnTo>
                  <a:lnTo>
                    <a:pt x="62852" y="44577"/>
                  </a:lnTo>
                  <a:lnTo>
                    <a:pt x="62979" y="44170"/>
                  </a:lnTo>
                  <a:lnTo>
                    <a:pt x="63423" y="44069"/>
                  </a:lnTo>
                  <a:lnTo>
                    <a:pt x="64058" y="44069"/>
                  </a:lnTo>
                  <a:lnTo>
                    <a:pt x="63461" y="43942"/>
                  </a:lnTo>
                  <a:lnTo>
                    <a:pt x="63550" y="43688"/>
                  </a:lnTo>
                  <a:lnTo>
                    <a:pt x="63042" y="43688"/>
                  </a:lnTo>
                  <a:lnTo>
                    <a:pt x="62750" y="43789"/>
                  </a:lnTo>
                  <a:lnTo>
                    <a:pt x="62458" y="43738"/>
                  </a:lnTo>
                  <a:lnTo>
                    <a:pt x="62318" y="43942"/>
                  </a:lnTo>
                  <a:lnTo>
                    <a:pt x="62115" y="44018"/>
                  </a:lnTo>
                  <a:lnTo>
                    <a:pt x="62293" y="43688"/>
                  </a:lnTo>
                  <a:lnTo>
                    <a:pt x="61683" y="44069"/>
                  </a:lnTo>
                  <a:lnTo>
                    <a:pt x="60477" y="44069"/>
                  </a:lnTo>
                  <a:lnTo>
                    <a:pt x="60426" y="43688"/>
                  </a:lnTo>
                  <a:lnTo>
                    <a:pt x="60706" y="43307"/>
                  </a:lnTo>
                  <a:lnTo>
                    <a:pt x="60871" y="43307"/>
                  </a:lnTo>
                  <a:lnTo>
                    <a:pt x="61556" y="42926"/>
                  </a:lnTo>
                  <a:lnTo>
                    <a:pt x="62344" y="42570"/>
                  </a:lnTo>
                  <a:lnTo>
                    <a:pt x="62687" y="42418"/>
                  </a:lnTo>
                  <a:lnTo>
                    <a:pt x="62966" y="42291"/>
                  </a:lnTo>
                  <a:lnTo>
                    <a:pt x="62750" y="42291"/>
                  </a:lnTo>
                  <a:lnTo>
                    <a:pt x="63690" y="41910"/>
                  </a:lnTo>
                  <a:lnTo>
                    <a:pt x="63550" y="42291"/>
                  </a:lnTo>
                  <a:lnTo>
                    <a:pt x="63373" y="42291"/>
                  </a:lnTo>
                  <a:lnTo>
                    <a:pt x="62547" y="42773"/>
                  </a:lnTo>
                  <a:lnTo>
                    <a:pt x="62687" y="42418"/>
                  </a:lnTo>
                  <a:lnTo>
                    <a:pt x="62509" y="42799"/>
                  </a:lnTo>
                  <a:lnTo>
                    <a:pt x="62280" y="42926"/>
                  </a:lnTo>
                  <a:lnTo>
                    <a:pt x="62052" y="42926"/>
                  </a:lnTo>
                  <a:lnTo>
                    <a:pt x="61836" y="42926"/>
                  </a:lnTo>
                  <a:lnTo>
                    <a:pt x="61722" y="43307"/>
                  </a:lnTo>
                  <a:lnTo>
                    <a:pt x="62445" y="43307"/>
                  </a:lnTo>
                  <a:lnTo>
                    <a:pt x="62484" y="42926"/>
                  </a:lnTo>
                  <a:lnTo>
                    <a:pt x="63792" y="42926"/>
                  </a:lnTo>
                  <a:lnTo>
                    <a:pt x="63944" y="42926"/>
                  </a:lnTo>
                  <a:lnTo>
                    <a:pt x="64096" y="42926"/>
                  </a:lnTo>
                  <a:lnTo>
                    <a:pt x="64223" y="42926"/>
                  </a:lnTo>
                  <a:lnTo>
                    <a:pt x="64465" y="42608"/>
                  </a:lnTo>
                  <a:lnTo>
                    <a:pt x="64655" y="42456"/>
                  </a:lnTo>
                  <a:lnTo>
                    <a:pt x="64490" y="42557"/>
                  </a:lnTo>
                  <a:lnTo>
                    <a:pt x="64643" y="42291"/>
                  </a:lnTo>
                  <a:lnTo>
                    <a:pt x="64846" y="42291"/>
                  </a:lnTo>
                  <a:lnTo>
                    <a:pt x="66027" y="42291"/>
                  </a:lnTo>
                  <a:lnTo>
                    <a:pt x="66624" y="41910"/>
                  </a:lnTo>
                  <a:lnTo>
                    <a:pt x="66802" y="41529"/>
                  </a:lnTo>
                  <a:lnTo>
                    <a:pt x="67310" y="41148"/>
                  </a:lnTo>
                  <a:lnTo>
                    <a:pt x="68503" y="40386"/>
                  </a:lnTo>
                  <a:lnTo>
                    <a:pt x="68973" y="40132"/>
                  </a:lnTo>
                  <a:lnTo>
                    <a:pt x="69773" y="39751"/>
                  </a:lnTo>
                  <a:lnTo>
                    <a:pt x="69710" y="40132"/>
                  </a:lnTo>
                  <a:lnTo>
                    <a:pt x="70116" y="40132"/>
                  </a:lnTo>
                  <a:lnTo>
                    <a:pt x="70205" y="39751"/>
                  </a:lnTo>
                  <a:lnTo>
                    <a:pt x="70269" y="39497"/>
                  </a:lnTo>
                  <a:lnTo>
                    <a:pt x="70345" y="39243"/>
                  </a:lnTo>
                  <a:lnTo>
                    <a:pt x="70319" y="39497"/>
                  </a:lnTo>
                  <a:lnTo>
                    <a:pt x="70485" y="39243"/>
                  </a:lnTo>
                  <a:lnTo>
                    <a:pt x="70662" y="38989"/>
                  </a:lnTo>
                  <a:lnTo>
                    <a:pt x="72809" y="38100"/>
                  </a:lnTo>
                  <a:lnTo>
                    <a:pt x="73609" y="37719"/>
                  </a:lnTo>
                  <a:lnTo>
                    <a:pt x="74066" y="37719"/>
                  </a:lnTo>
                  <a:lnTo>
                    <a:pt x="74269" y="37338"/>
                  </a:lnTo>
                  <a:lnTo>
                    <a:pt x="74942" y="37338"/>
                  </a:lnTo>
                  <a:lnTo>
                    <a:pt x="75133" y="37719"/>
                  </a:lnTo>
                  <a:lnTo>
                    <a:pt x="75780" y="37719"/>
                  </a:lnTo>
                  <a:lnTo>
                    <a:pt x="76136" y="37338"/>
                  </a:lnTo>
                  <a:lnTo>
                    <a:pt x="76949" y="36703"/>
                  </a:lnTo>
                  <a:lnTo>
                    <a:pt x="76022" y="36703"/>
                  </a:lnTo>
                  <a:lnTo>
                    <a:pt x="77419" y="36068"/>
                  </a:lnTo>
                  <a:lnTo>
                    <a:pt x="77254" y="36068"/>
                  </a:lnTo>
                  <a:lnTo>
                    <a:pt x="78270" y="35674"/>
                  </a:lnTo>
                  <a:lnTo>
                    <a:pt x="78790" y="35687"/>
                  </a:lnTo>
                  <a:lnTo>
                    <a:pt x="78384" y="35636"/>
                  </a:lnTo>
                  <a:lnTo>
                    <a:pt x="78892" y="35433"/>
                  </a:lnTo>
                  <a:lnTo>
                    <a:pt x="79222" y="35433"/>
                  </a:lnTo>
                  <a:lnTo>
                    <a:pt x="79311" y="36068"/>
                  </a:lnTo>
                  <a:lnTo>
                    <a:pt x="80149" y="36068"/>
                  </a:lnTo>
                  <a:lnTo>
                    <a:pt x="80314" y="35433"/>
                  </a:lnTo>
                  <a:lnTo>
                    <a:pt x="80441" y="34925"/>
                  </a:lnTo>
                  <a:lnTo>
                    <a:pt x="80225" y="34925"/>
                  </a:lnTo>
                  <a:lnTo>
                    <a:pt x="80048" y="34925"/>
                  </a:lnTo>
                  <a:lnTo>
                    <a:pt x="80048" y="35433"/>
                  </a:lnTo>
                  <a:lnTo>
                    <a:pt x="79781" y="35661"/>
                  </a:lnTo>
                  <a:lnTo>
                    <a:pt x="79578" y="35433"/>
                  </a:lnTo>
                  <a:lnTo>
                    <a:pt x="80048" y="35433"/>
                  </a:lnTo>
                  <a:lnTo>
                    <a:pt x="80048" y="34925"/>
                  </a:lnTo>
                  <a:lnTo>
                    <a:pt x="79832" y="34925"/>
                  </a:lnTo>
                  <a:lnTo>
                    <a:pt x="80518" y="34658"/>
                  </a:lnTo>
                  <a:lnTo>
                    <a:pt x="80645" y="34163"/>
                  </a:lnTo>
                  <a:lnTo>
                    <a:pt x="80518" y="34658"/>
                  </a:lnTo>
                  <a:lnTo>
                    <a:pt x="80911" y="34505"/>
                  </a:lnTo>
                  <a:lnTo>
                    <a:pt x="81724" y="34163"/>
                  </a:lnTo>
                  <a:lnTo>
                    <a:pt x="82372" y="34163"/>
                  </a:lnTo>
                  <a:lnTo>
                    <a:pt x="82854" y="34658"/>
                  </a:lnTo>
                  <a:lnTo>
                    <a:pt x="82308" y="34658"/>
                  </a:lnTo>
                  <a:lnTo>
                    <a:pt x="81153" y="34925"/>
                  </a:lnTo>
                  <a:lnTo>
                    <a:pt x="82842" y="34925"/>
                  </a:lnTo>
                  <a:lnTo>
                    <a:pt x="82994" y="34658"/>
                  </a:lnTo>
                  <a:lnTo>
                    <a:pt x="82651" y="34163"/>
                  </a:lnTo>
                  <a:lnTo>
                    <a:pt x="82892" y="34163"/>
                  </a:lnTo>
                  <a:lnTo>
                    <a:pt x="83337" y="33782"/>
                  </a:lnTo>
                  <a:lnTo>
                    <a:pt x="83489" y="33782"/>
                  </a:lnTo>
                  <a:lnTo>
                    <a:pt x="83273" y="34163"/>
                  </a:lnTo>
                  <a:lnTo>
                    <a:pt x="83007" y="34658"/>
                  </a:lnTo>
                  <a:lnTo>
                    <a:pt x="82842" y="34925"/>
                  </a:lnTo>
                  <a:lnTo>
                    <a:pt x="83108" y="34810"/>
                  </a:lnTo>
                  <a:lnTo>
                    <a:pt x="83451" y="34658"/>
                  </a:lnTo>
                  <a:lnTo>
                    <a:pt x="83629" y="34658"/>
                  </a:lnTo>
                  <a:lnTo>
                    <a:pt x="83820" y="34163"/>
                  </a:lnTo>
                  <a:lnTo>
                    <a:pt x="84074" y="33782"/>
                  </a:lnTo>
                  <a:lnTo>
                    <a:pt x="84289" y="33782"/>
                  </a:lnTo>
                  <a:lnTo>
                    <a:pt x="84124" y="33680"/>
                  </a:lnTo>
                  <a:lnTo>
                    <a:pt x="84226" y="33464"/>
                  </a:lnTo>
                  <a:lnTo>
                    <a:pt x="83845" y="33489"/>
                  </a:lnTo>
                  <a:lnTo>
                    <a:pt x="83705" y="33401"/>
                  </a:lnTo>
                  <a:lnTo>
                    <a:pt x="83502" y="33401"/>
                  </a:lnTo>
                  <a:lnTo>
                    <a:pt x="83451" y="33528"/>
                  </a:lnTo>
                  <a:lnTo>
                    <a:pt x="82994" y="33566"/>
                  </a:lnTo>
                  <a:lnTo>
                    <a:pt x="84467" y="32893"/>
                  </a:lnTo>
                  <a:lnTo>
                    <a:pt x="84620" y="32893"/>
                  </a:lnTo>
                  <a:lnTo>
                    <a:pt x="84937" y="32512"/>
                  </a:lnTo>
                  <a:lnTo>
                    <a:pt x="85178" y="32512"/>
                  </a:lnTo>
                  <a:lnTo>
                    <a:pt x="86233" y="32131"/>
                  </a:lnTo>
                  <a:lnTo>
                    <a:pt x="86918" y="31750"/>
                  </a:lnTo>
                  <a:lnTo>
                    <a:pt x="87630" y="31381"/>
                  </a:lnTo>
                  <a:lnTo>
                    <a:pt x="87376" y="31750"/>
                  </a:lnTo>
                  <a:lnTo>
                    <a:pt x="87591" y="31750"/>
                  </a:lnTo>
                  <a:lnTo>
                    <a:pt x="87858" y="31750"/>
                  </a:lnTo>
                  <a:lnTo>
                    <a:pt x="88722" y="31750"/>
                  </a:lnTo>
                  <a:lnTo>
                    <a:pt x="88798" y="32512"/>
                  </a:lnTo>
                  <a:lnTo>
                    <a:pt x="88569" y="32512"/>
                  </a:lnTo>
                  <a:lnTo>
                    <a:pt x="87312" y="32893"/>
                  </a:lnTo>
                  <a:lnTo>
                    <a:pt x="87871" y="32131"/>
                  </a:lnTo>
                  <a:lnTo>
                    <a:pt x="87515" y="32131"/>
                  </a:lnTo>
                  <a:lnTo>
                    <a:pt x="87591" y="31750"/>
                  </a:lnTo>
                  <a:lnTo>
                    <a:pt x="87261" y="31927"/>
                  </a:lnTo>
                  <a:lnTo>
                    <a:pt x="87134" y="32004"/>
                  </a:lnTo>
                  <a:lnTo>
                    <a:pt x="86880" y="32131"/>
                  </a:lnTo>
                  <a:lnTo>
                    <a:pt x="87045" y="32131"/>
                  </a:lnTo>
                  <a:lnTo>
                    <a:pt x="86525" y="32893"/>
                  </a:lnTo>
                  <a:lnTo>
                    <a:pt x="86258" y="32893"/>
                  </a:lnTo>
                  <a:lnTo>
                    <a:pt x="85623" y="33401"/>
                  </a:lnTo>
                  <a:lnTo>
                    <a:pt x="87414" y="33401"/>
                  </a:lnTo>
                  <a:lnTo>
                    <a:pt x="89103" y="32512"/>
                  </a:lnTo>
                  <a:lnTo>
                    <a:pt x="89331" y="32512"/>
                  </a:lnTo>
                  <a:lnTo>
                    <a:pt x="89382" y="30988"/>
                  </a:lnTo>
                  <a:lnTo>
                    <a:pt x="89408" y="30607"/>
                  </a:lnTo>
                  <a:lnTo>
                    <a:pt x="90881" y="29845"/>
                  </a:lnTo>
                  <a:lnTo>
                    <a:pt x="90716" y="30175"/>
                  </a:lnTo>
                  <a:lnTo>
                    <a:pt x="90373" y="30175"/>
                  </a:lnTo>
                  <a:lnTo>
                    <a:pt x="89789" y="30480"/>
                  </a:lnTo>
                  <a:lnTo>
                    <a:pt x="89585" y="31305"/>
                  </a:lnTo>
                  <a:lnTo>
                    <a:pt x="90500" y="31305"/>
                  </a:lnTo>
                  <a:lnTo>
                    <a:pt x="90779" y="31305"/>
                  </a:lnTo>
                  <a:lnTo>
                    <a:pt x="90690" y="30721"/>
                  </a:lnTo>
                  <a:lnTo>
                    <a:pt x="90665" y="30480"/>
                  </a:lnTo>
                  <a:lnTo>
                    <a:pt x="91973" y="30480"/>
                  </a:lnTo>
                  <a:lnTo>
                    <a:pt x="92519" y="29933"/>
                  </a:lnTo>
                  <a:lnTo>
                    <a:pt x="92290" y="30175"/>
                  </a:lnTo>
                  <a:lnTo>
                    <a:pt x="92189" y="30683"/>
                  </a:lnTo>
                  <a:lnTo>
                    <a:pt x="92100" y="31178"/>
                  </a:lnTo>
                  <a:lnTo>
                    <a:pt x="91338" y="30924"/>
                  </a:lnTo>
                  <a:lnTo>
                    <a:pt x="91554" y="31305"/>
                  </a:lnTo>
                  <a:lnTo>
                    <a:pt x="92049" y="31305"/>
                  </a:lnTo>
                  <a:lnTo>
                    <a:pt x="91897" y="31432"/>
                  </a:lnTo>
                  <a:lnTo>
                    <a:pt x="92062" y="31356"/>
                  </a:lnTo>
                  <a:lnTo>
                    <a:pt x="92544" y="31305"/>
                  </a:lnTo>
                  <a:lnTo>
                    <a:pt x="92202" y="31203"/>
                  </a:lnTo>
                  <a:lnTo>
                    <a:pt x="92557" y="30683"/>
                  </a:lnTo>
                  <a:lnTo>
                    <a:pt x="92621" y="30480"/>
                  </a:lnTo>
                  <a:lnTo>
                    <a:pt x="92735" y="30175"/>
                  </a:lnTo>
                  <a:lnTo>
                    <a:pt x="93713" y="29933"/>
                  </a:lnTo>
                  <a:lnTo>
                    <a:pt x="93827" y="29679"/>
                  </a:lnTo>
                  <a:lnTo>
                    <a:pt x="93980" y="29679"/>
                  </a:lnTo>
                  <a:lnTo>
                    <a:pt x="94132" y="29679"/>
                  </a:lnTo>
                  <a:lnTo>
                    <a:pt x="94742" y="28829"/>
                  </a:lnTo>
                  <a:lnTo>
                    <a:pt x="95313" y="29083"/>
                  </a:lnTo>
                  <a:lnTo>
                    <a:pt x="94792" y="28752"/>
                  </a:lnTo>
                  <a:lnTo>
                    <a:pt x="95021" y="28448"/>
                  </a:lnTo>
                  <a:lnTo>
                    <a:pt x="94754" y="28727"/>
                  </a:lnTo>
                  <a:lnTo>
                    <a:pt x="94322" y="28448"/>
                  </a:lnTo>
                  <a:lnTo>
                    <a:pt x="93865" y="28448"/>
                  </a:lnTo>
                  <a:lnTo>
                    <a:pt x="94678" y="28803"/>
                  </a:lnTo>
                  <a:lnTo>
                    <a:pt x="93903" y="29616"/>
                  </a:lnTo>
                  <a:lnTo>
                    <a:pt x="93065" y="28816"/>
                  </a:lnTo>
                  <a:lnTo>
                    <a:pt x="92773" y="29679"/>
                  </a:lnTo>
                  <a:lnTo>
                    <a:pt x="91897" y="29679"/>
                  </a:lnTo>
                  <a:lnTo>
                    <a:pt x="91351" y="29870"/>
                  </a:lnTo>
                  <a:lnTo>
                    <a:pt x="91516" y="29679"/>
                  </a:lnTo>
                  <a:lnTo>
                    <a:pt x="91198" y="29679"/>
                  </a:lnTo>
                  <a:lnTo>
                    <a:pt x="93002" y="28752"/>
                  </a:lnTo>
                  <a:lnTo>
                    <a:pt x="94081" y="28194"/>
                  </a:lnTo>
                  <a:lnTo>
                    <a:pt x="94208" y="28194"/>
                  </a:lnTo>
                  <a:lnTo>
                    <a:pt x="94957" y="27813"/>
                  </a:lnTo>
                  <a:lnTo>
                    <a:pt x="95123" y="27724"/>
                  </a:lnTo>
                  <a:lnTo>
                    <a:pt x="94500" y="28168"/>
                  </a:lnTo>
                  <a:lnTo>
                    <a:pt x="94424" y="28448"/>
                  </a:lnTo>
                  <a:lnTo>
                    <a:pt x="95021" y="28448"/>
                  </a:lnTo>
                  <a:lnTo>
                    <a:pt x="95224" y="28448"/>
                  </a:lnTo>
                  <a:lnTo>
                    <a:pt x="95580" y="28168"/>
                  </a:lnTo>
                  <a:lnTo>
                    <a:pt x="95631" y="28448"/>
                  </a:lnTo>
                  <a:lnTo>
                    <a:pt x="95834" y="28168"/>
                  </a:lnTo>
                  <a:lnTo>
                    <a:pt x="95935" y="27978"/>
                  </a:lnTo>
                  <a:lnTo>
                    <a:pt x="96583" y="27978"/>
                  </a:lnTo>
                  <a:lnTo>
                    <a:pt x="96685" y="27787"/>
                  </a:lnTo>
                  <a:lnTo>
                    <a:pt x="96697" y="27051"/>
                  </a:lnTo>
                  <a:lnTo>
                    <a:pt x="97116" y="27051"/>
                  </a:lnTo>
                  <a:lnTo>
                    <a:pt x="97383" y="27051"/>
                  </a:lnTo>
                  <a:lnTo>
                    <a:pt x="98056" y="27051"/>
                  </a:lnTo>
                  <a:lnTo>
                    <a:pt x="101422" y="27051"/>
                  </a:lnTo>
                  <a:lnTo>
                    <a:pt x="101777" y="26543"/>
                  </a:lnTo>
                  <a:lnTo>
                    <a:pt x="104495" y="26543"/>
                  </a:lnTo>
                  <a:lnTo>
                    <a:pt x="102781" y="27051"/>
                  </a:lnTo>
                  <a:lnTo>
                    <a:pt x="103060" y="27559"/>
                  </a:lnTo>
                  <a:lnTo>
                    <a:pt x="103695" y="27305"/>
                  </a:lnTo>
                  <a:lnTo>
                    <a:pt x="103530" y="27051"/>
                  </a:lnTo>
                  <a:lnTo>
                    <a:pt x="104025" y="27051"/>
                  </a:lnTo>
                  <a:lnTo>
                    <a:pt x="105156" y="27051"/>
                  </a:lnTo>
                  <a:lnTo>
                    <a:pt x="105537" y="27051"/>
                  </a:lnTo>
                  <a:lnTo>
                    <a:pt x="105765" y="27305"/>
                  </a:lnTo>
                  <a:lnTo>
                    <a:pt x="105968" y="27051"/>
                  </a:lnTo>
                  <a:lnTo>
                    <a:pt x="106184" y="27051"/>
                  </a:lnTo>
                  <a:lnTo>
                    <a:pt x="105905" y="27343"/>
                  </a:lnTo>
                  <a:lnTo>
                    <a:pt x="106387" y="27266"/>
                  </a:lnTo>
                  <a:lnTo>
                    <a:pt x="106222" y="27228"/>
                  </a:lnTo>
                  <a:lnTo>
                    <a:pt x="106273" y="27051"/>
                  </a:lnTo>
                  <a:lnTo>
                    <a:pt x="106680" y="27051"/>
                  </a:lnTo>
                  <a:lnTo>
                    <a:pt x="107175" y="27051"/>
                  </a:lnTo>
                  <a:lnTo>
                    <a:pt x="106832" y="27190"/>
                  </a:lnTo>
                  <a:lnTo>
                    <a:pt x="107848" y="27051"/>
                  </a:lnTo>
                  <a:lnTo>
                    <a:pt x="108229" y="27051"/>
                  </a:lnTo>
                  <a:lnTo>
                    <a:pt x="108877" y="27051"/>
                  </a:lnTo>
                  <a:lnTo>
                    <a:pt x="109372" y="26809"/>
                  </a:lnTo>
                  <a:lnTo>
                    <a:pt x="110642" y="26162"/>
                  </a:lnTo>
                  <a:lnTo>
                    <a:pt x="110832" y="26162"/>
                  </a:lnTo>
                  <a:lnTo>
                    <a:pt x="110705" y="26416"/>
                  </a:lnTo>
                  <a:lnTo>
                    <a:pt x="111366" y="26162"/>
                  </a:lnTo>
                  <a:lnTo>
                    <a:pt x="111899" y="26162"/>
                  </a:lnTo>
                  <a:lnTo>
                    <a:pt x="111290" y="25781"/>
                  </a:lnTo>
                  <a:lnTo>
                    <a:pt x="112014" y="25400"/>
                  </a:lnTo>
                  <a:lnTo>
                    <a:pt x="112560" y="25019"/>
                  </a:lnTo>
                  <a:lnTo>
                    <a:pt x="113030" y="24638"/>
                  </a:lnTo>
                  <a:lnTo>
                    <a:pt x="111531" y="25019"/>
                  </a:lnTo>
                  <a:lnTo>
                    <a:pt x="111302" y="25019"/>
                  </a:lnTo>
                  <a:lnTo>
                    <a:pt x="111099" y="24739"/>
                  </a:lnTo>
                  <a:lnTo>
                    <a:pt x="111099" y="25400"/>
                  </a:lnTo>
                  <a:lnTo>
                    <a:pt x="110794" y="25654"/>
                  </a:lnTo>
                  <a:lnTo>
                    <a:pt x="110642" y="25400"/>
                  </a:lnTo>
                  <a:lnTo>
                    <a:pt x="111099" y="25400"/>
                  </a:lnTo>
                  <a:lnTo>
                    <a:pt x="111099" y="24739"/>
                  </a:lnTo>
                  <a:lnTo>
                    <a:pt x="110667" y="24879"/>
                  </a:lnTo>
                  <a:lnTo>
                    <a:pt x="110375" y="24638"/>
                  </a:lnTo>
                  <a:lnTo>
                    <a:pt x="110210" y="24638"/>
                  </a:lnTo>
                  <a:lnTo>
                    <a:pt x="110134" y="25400"/>
                  </a:lnTo>
                  <a:lnTo>
                    <a:pt x="109512" y="26543"/>
                  </a:lnTo>
                  <a:lnTo>
                    <a:pt x="108585" y="26543"/>
                  </a:lnTo>
                  <a:lnTo>
                    <a:pt x="108800" y="26162"/>
                  </a:lnTo>
                  <a:lnTo>
                    <a:pt x="109474" y="25781"/>
                  </a:lnTo>
                  <a:lnTo>
                    <a:pt x="110020" y="25400"/>
                  </a:lnTo>
                  <a:lnTo>
                    <a:pt x="110134" y="24663"/>
                  </a:lnTo>
                  <a:lnTo>
                    <a:pt x="108445" y="25019"/>
                  </a:lnTo>
                  <a:lnTo>
                    <a:pt x="108953" y="25019"/>
                  </a:lnTo>
                  <a:lnTo>
                    <a:pt x="108699" y="25400"/>
                  </a:lnTo>
                  <a:lnTo>
                    <a:pt x="109042" y="25400"/>
                  </a:lnTo>
                  <a:lnTo>
                    <a:pt x="109080" y="25019"/>
                  </a:lnTo>
                  <a:lnTo>
                    <a:pt x="109486" y="25019"/>
                  </a:lnTo>
                  <a:lnTo>
                    <a:pt x="109220" y="25781"/>
                  </a:lnTo>
                  <a:lnTo>
                    <a:pt x="107886" y="26162"/>
                  </a:lnTo>
                  <a:lnTo>
                    <a:pt x="108051" y="26162"/>
                  </a:lnTo>
                  <a:lnTo>
                    <a:pt x="107226" y="26543"/>
                  </a:lnTo>
                  <a:lnTo>
                    <a:pt x="107099" y="26543"/>
                  </a:lnTo>
                  <a:lnTo>
                    <a:pt x="107238" y="26162"/>
                  </a:lnTo>
                  <a:lnTo>
                    <a:pt x="107429" y="25781"/>
                  </a:lnTo>
                  <a:lnTo>
                    <a:pt x="106870" y="25781"/>
                  </a:lnTo>
                  <a:lnTo>
                    <a:pt x="107264" y="25019"/>
                  </a:lnTo>
                  <a:lnTo>
                    <a:pt x="107657" y="24257"/>
                  </a:lnTo>
                  <a:lnTo>
                    <a:pt x="108127" y="23876"/>
                  </a:lnTo>
                  <a:lnTo>
                    <a:pt x="109524" y="23876"/>
                  </a:lnTo>
                  <a:lnTo>
                    <a:pt x="110172" y="23368"/>
                  </a:lnTo>
                  <a:lnTo>
                    <a:pt x="110388" y="23368"/>
                  </a:lnTo>
                  <a:lnTo>
                    <a:pt x="110490" y="23634"/>
                  </a:lnTo>
                  <a:lnTo>
                    <a:pt x="110985" y="23368"/>
                  </a:lnTo>
                  <a:lnTo>
                    <a:pt x="111772" y="23368"/>
                  </a:lnTo>
                  <a:lnTo>
                    <a:pt x="112217" y="23368"/>
                  </a:lnTo>
                  <a:lnTo>
                    <a:pt x="112788" y="23368"/>
                  </a:lnTo>
                  <a:lnTo>
                    <a:pt x="111887" y="24130"/>
                  </a:lnTo>
                  <a:lnTo>
                    <a:pt x="112585" y="23876"/>
                  </a:lnTo>
                  <a:lnTo>
                    <a:pt x="112407" y="24257"/>
                  </a:lnTo>
                  <a:lnTo>
                    <a:pt x="113665" y="24257"/>
                  </a:lnTo>
                  <a:lnTo>
                    <a:pt x="113703" y="23876"/>
                  </a:lnTo>
                  <a:lnTo>
                    <a:pt x="114350" y="23876"/>
                  </a:lnTo>
                  <a:lnTo>
                    <a:pt x="114757" y="24130"/>
                  </a:lnTo>
                  <a:lnTo>
                    <a:pt x="115404" y="23914"/>
                  </a:lnTo>
                  <a:lnTo>
                    <a:pt x="116141" y="22987"/>
                  </a:lnTo>
                  <a:lnTo>
                    <a:pt x="118059" y="22987"/>
                  </a:lnTo>
                  <a:lnTo>
                    <a:pt x="117106" y="23368"/>
                  </a:lnTo>
                  <a:lnTo>
                    <a:pt x="117348" y="23368"/>
                  </a:lnTo>
                  <a:lnTo>
                    <a:pt x="118491" y="23368"/>
                  </a:lnTo>
                  <a:lnTo>
                    <a:pt x="118249" y="23571"/>
                  </a:lnTo>
                  <a:lnTo>
                    <a:pt x="117906" y="23545"/>
                  </a:lnTo>
                  <a:lnTo>
                    <a:pt x="117271" y="23469"/>
                  </a:lnTo>
                  <a:lnTo>
                    <a:pt x="116814" y="23876"/>
                  </a:lnTo>
                  <a:lnTo>
                    <a:pt x="116624" y="24053"/>
                  </a:lnTo>
                  <a:lnTo>
                    <a:pt x="116395" y="24257"/>
                  </a:lnTo>
                  <a:lnTo>
                    <a:pt x="116535" y="24257"/>
                  </a:lnTo>
                  <a:lnTo>
                    <a:pt x="116725" y="24257"/>
                  </a:lnTo>
                  <a:lnTo>
                    <a:pt x="117640" y="24587"/>
                  </a:lnTo>
                  <a:lnTo>
                    <a:pt x="118351" y="24257"/>
                  </a:lnTo>
                  <a:lnTo>
                    <a:pt x="118554" y="24257"/>
                  </a:lnTo>
                  <a:lnTo>
                    <a:pt x="118491" y="24638"/>
                  </a:lnTo>
                  <a:lnTo>
                    <a:pt x="118745" y="24257"/>
                  </a:lnTo>
                  <a:lnTo>
                    <a:pt x="118884" y="24257"/>
                  </a:lnTo>
                  <a:lnTo>
                    <a:pt x="118833" y="23876"/>
                  </a:lnTo>
                  <a:lnTo>
                    <a:pt x="119087" y="23876"/>
                  </a:lnTo>
                  <a:lnTo>
                    <a:pt x="119570" y="23876"/>
                  </a:lnTo>
                  <a:lnTo>
                    <a:pt x="120180" y="23876"/>
                  </a:lnTo>
                  <a:lnTo>
                    <a:pt x="120726" y="24523"/>
                  </a:lnTo>
                  <a:lnTo>
                    <a:pt x="121361" y="24257"/>
                  </a:lnTo>
                  <a:lnTo>
                    <a:pt x="122301" y="23876"/>
                  </a:lnTo>
                  <a:lnTo>
                    <a:pt x="122161" y="23876"/>
                  </a:lnTo>
                  <a:lnTo>
                    <a:pt x="121348" y="24206"/>
                  </a:lnTo>
                  <a:lnTo>
                    <a:pt x="121285" y="23876"/>
                  </a:lnTo>
                  <a:lnTo>
                    <a:pt x="121539" y="23647"/>
                  </a:lnTo>
                  <a:lnTo>
                    <a:pt x="120764" y="23825"/>
                  </a:lnTo>
                  <a:lnTo>
                    <a:pt x="119265" y="23672"/>
                  </a:lnTo>
                  <a:lnTo>
                    <a:pt x="118846" y="23368"/>
                  </a:lnTo>
                  <a:lnTo>
                    <a:pt x="118833" y="23634"/>
                  </a:lnTo>
                  <a:lnTo>
                    <a:pt x="118770" y="23368"/>
                  </a:lnTo>
                  <a:lnTo>
                    <a:pt x="119214" y="23368"/>
                  </a:lnTo>
                  <a:lnTo>
                    <a:pt x="119748" y="22987"/>
                  </a:lnTo>
                  <a:lnTo>
                    <a:pt x="121615" y="22987"/>
                  </a:lnTo>
                  <a:lnTo>
                    <a:pt x="122085" y="22987"/>
                  </a:lnTo>
                  <a:lnTo>
                    <a:pt x="122288" y="22987"/>
                  </a:lnTo>
                  <a:lnTo>
                    <a:pt x="122135" y="23114"/>
                  </a:lnTo>
                  <a:lnTo>
                    <a:pt x="121856" y="23368"/>
                  </a:lnTo>
                  <a:lnTo>
                    <a:pt x="122250" y="23368"/>
                  </a:lnTo>
                  <a:lnTo>
                    <a:pt x="122593" y="23368"/>
                  </a:lnTo>
                  <a:lnTo>
                    <a:pt x="122783" y="23368"/>
                  </a:lnTo>
                  <a:lnTo>
                    <a:pt x="122301" y="23482"/>
                  </a:lnTo>
                  <a:lnTo>
                    <a:pt x="122491" y="23876"/>
                  </a:lnTo>
                  <a:lnTo>
                    <a:pt x="122669" y="24257"/>
                  </a:lnTo>
                  <a:lnTo>
                    <a:pt x="123469" y="23876"/>
                  </a:lnTo>
                  <a:lnTo>
                    <a:pt x="123113" y="23368"/>
                  </a:lnTo>
                  <a:lnTo>
                    <a:pt x="125158" y="23368"/>
                  </a:lnTo>
                  <a:lnTo>
                    <a:pt x="124307" y="23876"/>
                  </a:lnTo>
                  <a:lnTo>
                    <a:pt x="126314" y="23876"/>
                  </a:lnTo>
                  <a:lnTo>
                    <a:pt x="126174" y="23368"/>
                  </a:lnTo>
                  <a:lnTo>
                    <a:pt x="126060" y="22987"/>
                  </a:lnTo>
                  <a:lnTo>
                    <a:pt x="125958" y="22606"/>
                  </a:lnTo>
                  <a:lnTo>
                    <a:pt x="125844" y="22225"/>
                  </a:lnTo>
                  <a:lnTo>
                    <a:pt x="126149" y="22225"/>
                  </a:lnTo>
                  <a:lnTo>
                    <a:pt x="126250" y="21844"/>
                  </a:lnTo>
                  <a:lnTo>
                    <a:pt x="127939" y="21844"/>
                  </a:lnTo>
                  <a:lnTo>
                    <a:pt x="128193" y="21844"/>
                  </a:lnTo>
                  <a:lnTo>
                    <a:pt x="128689" y="21653"/>
                  </a:lnTo>
                  <a:lnTo>
                    <a:pt x="130175" y="21653"/>
                  </a:lnTo>
                  <a:lnTo>
                    <a:pt x="129717" y="22059"/>
                  </a:lnTo>
                  <a:lnTo>
                    <a:pt x="130416" y="22059"/>
                  </a:lnTo>
                  <a:lnTo>
                    <a:pt x="130924" y="22377"/>
                  </a:lnTo>
                  <a:lnTo>
                    <a:pt x="131305" y="22377"/>
                  </a:lnTo>
                  <a:lnTo>
                    <a:pt x="130835" y="21653"/>
                  </a:lnTo>
                  <a:lnTo>
                    <a:pt x="131051" y="21653"/>
                  </a:lnTo>
                  <a:lnTo>
                    <a:pt x="132537" y="21958"/>
                  </a:lnTo>
                  <a:lnTo>
                    <a:pt x="132956" y="21653"/>
                  </a:lnTo>
                  <a:lnTo>
                    <a:pt x="132537" y="21653"/>
                  </a:lnTo>
                  <a:lnTo>
                    <a:pt x="137909" y="20828"/>
                  </a:lnTo>
                  <a:lnTo>
                    <a:pt x="143840" y="20078"/>
                  </a:lnTo>
                  <a:lnTo>
                    <a:pt x="136347" y="20078"/>
                  </a:lnTo>
                  <a:lnTo>
                    <a:pt x="136169" y="20078"/>
                  </a:lnTo>
                  <a:lnTo>
                    <a:pt x="135191" y="20078"/>
                  </a:lnTo>
                  <a:lnTo>
                    <a:pt x="134607" y="20078"/>
                  </a:lnTo>
                  <a:lnTo>
                    <a:pt x="133616" y="20078"/>
                  </a:lnTo>
                  <a:lnTo>
                    <a:pt x="133299" y="20256"/>
                  </a:lnTo>
                  <a:lnTo>
                    <a:pt x="133489" y="20078"/>
                  </a:lnTo>
                  <a:lnTo>
                    <a:pt x="133337" y="20078"/>
                  </a:lnTo>
                  <a:lnTo>
                    <a:pt x="132740" y="20180"/>
                  </a:lnTo>
                  <a:lnTo>
                    <a:pt x="132613" y="20078"/>
                  </a:lnTo>
                  <a:lnTo>
                    <a:pt x="132219" y="20256"/>
                  </a:lnTo>
                  <a:lnTo>
                    <a:pt x="132143" y="20828"/>
                  </a:lnTo>
                  <a:lnTo>
                    <a:pt x="129044" y="21513"/>
                  </a:lnTo>
                  <a:lnTo>
                    <a:pt x="129184" y="21463"/>
                  </a:lnTo>
                  <a:lnTo>
                    <a:pt x="128993" y="21463"/>
                  </a:lnTo>
                  <a:lnTo>
                    <a:pt x="129730" y="20828"/>
                  </a:lnTo>
                  <a:lnTo>
                    <a:pt x="130975" y="20828"/>
                  </a:lnTo>
                  <a:lnTo>
                    <a:pt x="132143" y="20828"/>
                  </a:lnTo>
                  <a:lnTo>
                    <a:pt x="132143" y="20269"/>
                  </a:lnTo>
                  <a:lnTo>
                    <a:pt x="130784" y="20485"/>
                  </a:lnTo>
                  <a:lnTo>
                    <a:pt x="130657" y="20472"/>
                  </a:lnTo>
                  <a:lnTo>
                    <a:pt x="130530" y="20485"/>
                  </a:lnTo>
                  <a:lnTo>
                    <a:pt x="130378" y="20535"/>
                  </a:lnTo>
                  <a:lnTo>
                    <a:pt x="130530" y="20523"/>
                  </a:lnTo>
                  <a:lnTo>
                    <a:pt x="130657" y="20497"/>
                  </a:lnTo>
                  <a:lnTo>
                    <a:pt x="130530" y="20523"/>
                  </a:lnTo>
                  <a:lnTo>
                    <a:pt x="129413" y="20701"/>
                  </a:lnTo>
                  <a:lnTo>
                    <a:pt x="126961" y="20701"/>
                  </a:lnTo>
                  <a:lnTo>
                    <a:pt x="126415" y="21082"/>
                  </a:lnTo>
                  <a:lnTo>
                    <a:pt x="126885" y="21082"/>
                  </a:lnTo>
                  <a:lnTo>
                    <a:pt x="126123" y="21463"/>
                  </a:lnTo>
                  <a:lnTo>
                    <a:pt x="125488" y="21463"/>
                  </a:lnTo>
                  <a:lnTo>
                    <a:pt x="125666" y="21844"/>
                  </a:lnTo>
                  <a:lnTo>
                    <a:pt x="124625" y="21590"/>
                  </a:lnTo>
                  <a:lnTo>
                    <a:pt x="124421" y="21844"/>
                  </a:lnTo>
                  <a:lnTo>
                    <a:pt x="123342" y="21615"/>
                  </a:lnTo>
                  <a:lnTo>
                    <a:pt x="123342" y="22606"/>
                  </a:lnTo>
                  <a:lnTo>
                    <a:pt x="123050" y="22631"/>
                  </a:lnTo>
                  <a:lnTo>
                    <a:pt x="123342" y="22606"/>
                  </a:lnTo>
                  <a:lnTo>
                    <a:pt x="123342" y="21615"/>
                  </a:lnTo>
                  <a:lnTo>
                    <a:pt x="123113" y="21844"/>
                  </a:lnTo>
                  <a:lnTo>
                    <a:pt x="123253" y="21844"/>
                  </a:lnTo>
                  <a:lnTo>
                    <a:pt x="123317" y="22479"/>
                  </a:lnTo>
                  <a:lnTo>
                    <a:pt x="122605" y="22225"/>
                  </a:lnTo>
                  <a:lnTo>
                    <a:pt x="122237" y="22225"/>
                  </a:lnTo>
                  <a:lnTo>
                    <a:pt x="122491" y="22606"/>
                  </a:lnTo>
                  <a:lnTo>
                    <a:pt x="121704" y="22606"/>
                  </a:lnTo>
                  <a:lnTo>
                    <a:pt x="122148" y="21844"/>
                  </a:lnTo>
                  <a:lnTo>
                    <a:pt x="121754" y="21844"/>
                  </a:lnTo>
                  <a:lnTo>
                    <a:pt x="121386" y="22606"/>
                  </a:lnTo>
                  <a:lnTo>
                    <a:pt x="121069" y="22225"/>
                  </a:lnTo>
                  <a:lnTo>
                    <a:pt x="120891" y="22225"/>
                  </a:lnTo>
                  <a:lnTo>
                    <a:pt x="120675" y="22606"/>
                  </a:lnTo>
                  <a:lnTo>
                    <a:pt x="120815" y="22606"/>
                  </a:lnTo>
                  <a:lnTo>
                    <a:pt x="120053" y="22860"/>
                  </a:lnTo>
                  <a:lnTo>
                    <a:pt x="119583" y="22898"/>
                  </a:lnTo>
                  <a:lnTo>
                    <a:pt x="119481" y="22606"/>
                  </a:lnTo>
                  <a:lnTo>
                    <a:pt x="123647" y="21082"/>
                  </a:lnTo>
                  <a:lnTo>
                    <a:pt x="123304" y="21082"/>
                  </a:lnTo>
                  <a:lnTo>
                    <a:pt x="125399" y="20701"/>
                  </a:lnTo>
                  <a:lnTo>
                    <a:pt x="111798" y="20701"/>
                  </a:lnTo>
                  <a:lnTo>
                    <a:pt x="111798" y="22606"/>
                  </a:lnTo>
                  <a:lnTo>
                    <a:pt x="111772" y="23304"/>
                  </a:lnTo>
                  <a:lnTo>
                    <a:pt x="109842" y="22987"/>
                  </a:lnTo>
                  <a:lnTo>
                    <a:pt x="110921" y="22987"/>
                  </a:lnTo>
                  <a:lnTo>
                    <a:pt x="111798" y="22606"/>
                  </a:lnTo>
                  <a:lnTo>
                    <a:pt x="111798" y="20701"/>
                  </a:lnTo>
                  <a:lnTo>
                    <a:pt x="106578" y="20701"/>
                  </a:lnTo>
                  <a:lnTo>
                    <a:pt x="106972" y="21082"/>
                  </a:lnTo>
                  <a:lnTo>
                    <a:pt x="107327" y="21082"/>
                  </a:lnTo>
                  <a:lnTo>
                    <a:pt x="108813" y="21463"/>
                  </a:lnTo>
                  <a:lnTo>
                    <a:pt x="108483" y="21463"/>
                  </a:lnTo>
                  <a:lnTo>
                    <a:pt x="107797" y="21717"/>
                  </a:lnTo>
                  <a:lnTo>
                    <a:pt x="107569" y="21463"/>
                  </a:lnTo>
                  <a:lnTo>
                    <a:pt x="107111" y="21463"/>
                  </a:lnTo>
                  <a:lnTo>
                    <a:pt x="106616" y="21844"/>
                  </a:lnTo>
                  <a:lnTo>
                    <a:pt x="106959" y="21844"/>
                  </a:lnTo>
                  <a:lnTo>
                    <a:pt x="106616" y="21920"/>
                  </a:lnTo>
                  <a:lnTo>
                    <a:pt x="106616" y="26543"/>
                  </a:lnTo>
                  <a:lnTo>
                    <a:pt x="106146" y="26644"/>
                  </a:lnTo>
                  <a:lnTo>
                    <a:pt x="106616" y="26543"/>
                  </a:lnTo>
                  <a:lnTo>
                    <a:pt x="106616" y="21920"/>
                  </a:lnTo>
                  <a:lnTo>
                    <a:pt x="105943" y="22034"/>
                  </a:lnTo>
                  <a:lnTo>
                    <a:pt x="105943" y="26543"/>
                  </a:lnTo>
                  <a:lnTo>
                    <a:pt x="105524" y="26543"/>
                  </a:lnTo>
                  <a:lnTo>
                    <a:pt x="105791" y="26162"/>
                  </a:lnTo>
                  <a:lnTo>
                    <a:pt x="105943" y="26543"/>
                  </a:lnTo>
                  <a:lnTo>
                    <a:pt x="105943" y="22034"/>
                  </a:lnTo>
                  <a:lnTo>
                    <a:pt x="105384" y="22148"/>
                  </a:lnTo>
                  <a:lnTo>
                    <a:pt x="105308" y="22377"/>
                  </a:lnTo>
                  <a:lnTo>
                    <a:pt x="105308" y="26809"/>
                  </a:lnTo>
                  <a:lnTo>
                    <a:pt x="105067" y="26847"/>
                  </a:lnTo>
                  <a:lnTo>
                    <a:pt x="104965" y="26543"/>
                  </a:lnTo>
                  <a:lnTo>
                    <a:pt x="105092" y="26543"/>
                  </a:lnTo>
                  <a:lnTo>
                    <a:pt x="105308" y="26809"/>
                  </a:lnTo>
                  <a:lnTo>
                    <a:pt x="105308" y="22377"/>
                  </a:lnTo>
                  <a:lnTo>
                    <a:pt x="105194" y="22606"/>
                  </a:lnTo>
                  <a:lnTo>
                    <a:pt x="104813" y="22225"/>
                  </a:lnTo>
                  <a:lnTo>
                    <a:pt x="105029" y="22225"/>
                  </a:lnTo>
                  <a:lnTo>
                    <a:pt x="105384" y="22225"/>
                  </a:lnTo>
                  <a:lnTo>
                    <a:pt x="105054" y="22199"/>
                  </a:lnTo>
                  <a:lnTo>
                    <a:pt x="105854" y="21082"/>
                  </a:lnTo>
                  <a:lnTo>
                    <a:pt x="106146" y="20701"/>
                  </a:lnTo>
                  <a:lnTo>
                    <a:pt x="106311" y="20701"/>
                  </a:lnTo>
                  <a:lnTo>
                    <a:pt x="106756" y="20294"/>
                  </a:lnTo>
                  <a:lnTo>
                    <a:pt x="106337" y="20447"/>
                  </a:lnTo>
                  <a:lnTo>
                    <a:pt x="106540" y="20193"/>
                  </a:lnTo>
                  <a:lnTo>
                    <a:pt x="106870" y="20193"/>
                  </a:lnTo>
                  <a:lnTo>
                    <a:pt x="107035" y="20193"/>
                  </a:lnTo>
                  <a:lnTo>
                    <a:pt x="130479" y="20193"/>
                  </a:lnTo>
                  <a:lnTo>
                    <a:pt x="130784" y="19939"/>
                  </a:lnTo>
                  <a:lnTo>
                    <a:pt x="132461" y="19558"/>
                  </a:lnTo>
                  <a:lnTo>
                    <a:pt x="135166" y="19050"/>
                  </a:lnTo>
                  <a:lnTo>
                    <a:pt x="135572" y="18973"/>
                  </a:lnTo>
                  <a:lnTo>
                    <a:pt x="136486" y="18796"/>
                  </a:lnTo>
                  <a:lnTo>
                    <a:pt x="138849" y="18161"/>
                  </a:lnTo>
                  <a:lnTo>
                    <a:pt x="140804" y="17526"/>
                  </a:lnTo>
                  <a:lnTo>
                    <a:pt x="140817" y="17780"/>
                  </a:lnTo>
                  <a:lnTo>
                    <a:pt x="142100" y="17526"/>
                  </a:lnTo>
                  <a:lnTo>
                    <a:pt x="142913" y="17780"/>
                  </a:lnTo>
                  <a:lnTo>
                    <a:pt x="143256" y="17526"/>
                  </a:lnTo>
                  <a:lnTo>
                    <a:pt x="144106" y="16891"/>
                  </a:lnTo>
                  <a:lnTo>
                    <a:pt x="145503" y="16891"/>
                  </a:lnTo>
                  <a:lnTo>
                    <a:pt x="143408" y="17526"/>
                  </a:lnTo>
                  <a:lnTo>
                    <a:pt x="145694" y="17526"/>
                  </a:lnTo>
                  <a:lnTo>
                    <a:pt x="146011" y="17526"/>
                  </a:lnTo>
                  <a:lnTo>
                    <a:pt x="146418" y="17526"/>
                  </a:lnTo>
                  <a:lnTo>
                    <a:pt x="147345" y="16891"/>
                  </a:lnTo>
                  <a:lnTo>
                    <a:pt x="146329" y="17284"/>
                  </a:lnTo>
                  <a:lnTo>
                    <a:pt x="146850" y="16891"/>
                  </a:lnTo>
                  <a:lnTo>
                    <a:pt x="147193" y="16637"/>
                  </a:lnTo>
                  <a:lnTo>
                    <a:pt x="148183" y="16014"/>
                  </a:lnTo>
                  <a:lnTo>
                    <a:pt x="146926" y="16256"/>
                  </a:lnTo>
                  <a:lnTo>
                    <a:pt x="147370" y="15875"/>
                  </a:lnTo>
                  <a:lnTo>
                    <a:pt x="148374" y="15875"/>
                  </a:lnTo>
                  <a:lnTo>
                    <a:pt x="148844" y="15875"/>
                  </a:lnTo>
                  <a:lnTo>
                    <a:pt x="152336" y="15875"/>
                  </a:lnTo>
                  <a:lnTo>
                    <a:pt x="151879" y="16268"/>
                  </a:lnTo>
                  <a:lnTo>
                    <a:pt x="152857" y="15875"/>
                  </a:lnTo>
                  <a:lnTo>
                    <a:pt x="153428" y="15494"/>
                  </a:lnTo>
                  <a:lnTo>
                    <a:pt x="153885" y="15494"/>
                  </a:lnTo>
                  <a:lnTo>
                    <a:pt x="154406" y="15748"/>
                  </a:lnTo>
                  <a:lnTo>
                    <a:pt x="154990" y="15494"/>
                  </a:lnTo>
                  <a:lnTo>
                    <a:pt x="155498" y="15494"/>
                  </a:lnTo>
                  <a:lnTo>
                    <a:pt x="156514" y="15748"/>
                  </a:lnTo>
                  <a:lnTo>
                    <a:pt x="157302" y="15494"/>
                  </a:lnTo>
                  <a:lnTo>
                    <a:pt x="158038" y="15494"/>
                  </a:lnTo>
                  <a:lnTo>
                    <a:pt x="158178" y="15798"/>
                  </a:lnTo>
                  <a:lnTo>
                    <a:pt x="162179" y="15494"/>
                  </a:lnTo>
                  <a:lnTo>
                    <a:pt x="160858" y="15494"/>
                  </a:lnTo>
                  <a:lnTo>
                    <a:pt x="159740" y="15494"/>
                  </a:lnTo>
                  <a:lnTo>
                    <a:pt x="160210" y="15113"/>
                  </a:lnTo>
                  <a:lnTo>
                    <a:pt x="159258" y="15113"/>
                  </a:lnTo>
                  <a:lnTo>
                    <a:pt x="159499" y="15494"/>
                  </a:lnTo>
                  <a:lnTo>
                    <a:pt x="159118" y="15494"/>
                  </a:lnTo>
                  <a:lnTo>
                    <a:pt x="159054" y="15113"/>
                  </a:lnTo>
                  <a:lnTo>
                    <a:pt x="158000" y="15113"/>
                  </a:lnTo>
                  <a:lnTo>
                    <a:pt x="160235" y="14732"/>
                  </a:lnTo>
                  <a:lnTo>
                    <a:pt x="160108" y="14732"/>
                  </a:lnTo>
                  <a:lnTo>
                    <a:pt x="160401" y="14693"/>
                  </a:lnTo>
                  <a:lnTo>
                    <a:pt x="160502" y="14351"/>
                  </a:lnTo>
                  <a:lnTo>
                    <a:pt x="160883" y="14351"/>
                  </a:lnTo>
                  <a:lnTo>
                    <a:pt x="160934" y="14617"/>
                  </a:lnTo>
                  <a:lnTo>
                    <a:pt x="162572" y="14363"/>
                  </a:lnTo>
                  <a:lnTo>
                    <a:pt x="162217" y="14732"/>
                  </a:lnTo>
                  <a:lnTo>
                    <a:pt x="162585" y="14732"/>
                  </a:lnTo>
                  <a:lnTo>
                    <a:pt x="162115" y="15113"/>
                  </a:lnTo>
                  <a:lnTo>
                    <a:pt x="160604" y="15113"/>
                  </a:lnTo>
                  <a:lnTo>
                    <a:pt x="160858" y="15494"/>
                  </a:lnTo>
                  <a:lnTo>
                    <a:pt x="164096" y="14732"/>
                  </a:lnTo>
                  <a:lnTo>
                    <a:pt x="163753" y="14732"/>
                  </a:lnTo>
                  <a:lnTo>
                    <a:pt x="164325" y="14351"/>
                  </a:lnTo>
                  <a:lnTo>
                    <a:pt x="164655" y="14351"/>
                  </a:lnTo>
                  <a:lnTo>
                    <a:pt x="165061" y="14732"/>
                  </a:lnTo>
                  <a:lnTo>
                    <a:pt x="165506" y="14351"/>
                  </a:lnTo>
                  <a:lnTo>
                    <a:pt x="166662" y="14351"/>
                  </a:lnTo>
                  <a:lnTo>
                    <a:pt x="167220" y="14732"/>
                  </a:lnTo>
                  <a:lnTo>
                    <a:pt x="168211" y="14732"/>
                  </a:lnTo>
                  <a:lnTo>
                    <a:pt x="169481" y="14351"/>
                  </a:lnTo>
                  <a:lnTo>
                    <a:pt x="170065" y="14122"/>
                  </a:lnTo>
                  <a:lnTo>
                    <a:pt x="170472" y="13944"/>
                  </a:lnTo>
                  <a:lnTo>
                    <a:pt x="170726" y="13843"/>
                  </a:lnTo>
                  <a:lnTo>
                    <a:pt x="172123" y="13843"/>
                  </a:lnTo>
                  <a:lnTo>
                    <a:pt x="172427" y="14224"/>
                  </a:lnTo>
                  <a:lnTo>
                    <a:pt x="171564" y="14351"/>
                  </a:lnTo>
                  <a:lnTo>
                    <a:pt x="171907" y="14351"/>
                  </a:lnTo>
                  <a:lnTo>
                    <a:pt x="175056" y="14351"/>
                  </a:lnTo>
                  <a:lnTo>
                    <a:pt x="175183" y="14224"/>
                  </a:lnTo>
                  <a:lnTo>
                    <a:pt x="175717" y="13843"/>
                  </a:lnTo>
                  <a:lnTo>
                    <a:pt x="175539" y="13868"/>
                  </a:lnTo>
                  <a:lnTo>
                    <a:pt x="175717" y="13843"/>
                  </a:lnTo>
                  <a:lnTo>
                    <a:pt x="178892" y="13843"/>
                  </a:lnTo>
                  <a:lnTo>
                    <a:pt x="179311" y="13563"/>
                  </a:lnTo>
                  <a:lnTo>
                    <a:pt x="179006" y="13335"/>
                  </a:lnTo>
                  <a:lnTo>
                    <a:pt x="179197" y="12700"/>
                  </a:lnTo>
                  <a:lnTo>
                    <a:pt x="178663" y="13335"/>
                  </a:lnTo>
                  <a:lnTo>
                    <a:pt x="178092" y="13081"/>
                  </a:lnTo>
                  <a:lnTo>
                    <a:pt x="178828" y="12700"/>
                  </a:lnTo>
                  <a:lnTo>
                    <a:pt x="179197" y="12700"/>
                  </a:lnTo>
                  <a:lnTo>
                    <a:pt x="178714" y="12319"/>
                  </a:lnTo>
                  <a:lnTo>
                    <a:pt x="178231" y="12319"/>
                  </a:lnTo>
                  <a:lnTo>
                    <a:pt x="180047" y="11557"/>
                  </a:lnTo>
                  <a:lnTo>
                    <a:pt x="180848" y="11176"/>
                  </a:lnTo>
                  <a:close/>
                </a:path>
              </a:pathLst>
            </a:custGeom>
            <a:solidFill>
              <a:srgbClr val="66C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9399219" y="4014685"/>
              <a:ext cx="73025" cy="27940"/>
            </a:xfrm>
            <a:custGeom>
              <a:avLst/>
              <a:gdLst/>
              <a:ahLst/>
              <a:cxnLst/>
              <a:rect l="l" t="t" r="r" b="b"/>
              <a:pathLst>
                <a:path w="73025" h="27939">
                  <a:moveTo>
                    <a:pt x="2070" y="27279"/>
                  </a:moveTo>
                  <a:lnTo>
                    <a:pt x="1866" y="27025"/>
                  </a:lnTo>
                  <a:lnTo>
                    <a:pt x="1193" y="27266"/>
                  </a:lnTo>
                  <a:lnTo>
                    <a:pt x="1270" y="27025"/>
                  </a:lnTo>
                  <a:lnTo>
                    <a:pt x="0" y="27025"/>
                  </a:lnTo>
                  <a:lnTo>
                    <a:pt x="457" y="27533"/>
                  </a:lnTo>
                  <a:lnTo>
                    <a:pt x="1117" y="27533"/>
                  </a:lnTo>
                  <a:lnTo>
                    <a:pt x="2070" y="27279"/>
                  </a:lnTo>
                  <a:close/>
                </a:path>
                <a:path w="73025" h="27939">
                  <a:moveTo>
                    <a:pt x="5143" y="26555"/>
                  </a:moveTo>
                  <a:lnTo>
                    <a:pt x="4635" y="26073"/>
                  </a:lnTo>
                  <a:lnTo>
                    <a:pt x="1803" y="26073"/>
                  </a:lnTo>
                  <a:lnTo>
                    <a:pt x="571" y="26555"/>
                  </a:lnTo>
                  <a:lnTo>
                    <a:pt x="1270" y="26555"/>
                  </a:lnTo>
                  <a:lnTo>
                    <a:pt x="1727" y="26555"/>
                  </a:lnTo>
                  <a:lnTo>
                    <a:pt x="3340" y="26555"/>
                  </a:lnTo>
                  <a:lnTo>
                    <a:pt x="2565" y="26873"/>
                  </a:lnTo>
                  <a:lnTo>
                    <a:pt x="1739" y="26670"/>
                  </a:lnTo>
                  <a:lnTo>
                    <a:pt x="1816" y="27025"/>
                  </a:lnTo>
                  <a:lnTo>
                    <a:pt x="2159" y="27025"/>
                  </a:lnTo>
                  <a:lnTo>
                    <a:pt x="2667" y="27190"/>
                  </a:lnTo>
                  <a:lnTo>
                    <a:pt x="3619" y="27025"/>
                  </a:lnTo>
                  <a:lnTo>
                    <a:pt x="4394" y="27025"/>
                  </a:lnTo>
                  <a:lnTo>
                    <a:pt x="3797" y="26555"/>
                  </a:lnTo>
                  <a:lnTo>
                    <a:pt x="5143" y="26555"/>
                  </a:lnTo>
                  <a:close/>
                </a:path>
                <a:path w="73025" h="27939">
                  <a:moveTo>
                    <a:pt x="6565" y="26555"/>
                  </a:moveTo>
                  <a:lnTo>
                    <a:pt x="5156" y="27025"/>
                  </a:lnTo>
                  <a:lnTo>
                    <a:pt x="6083" y="27025"/>
                  </a:lnTo>
                  <a:lnTo>
                    <a:pt x="6565" y="26555"/>
                  </a:lnTo>
                  <a:close/>
                </a:path>
                <a:path w="73025" h="27939">
                  <a:moveTo>
                    <a:pt x="11036" y="25730"/>
                  </a:moveTo>
                  <a:lnTo>
                    <a:pt x="10566" y="25704"/>
                  </a:lnTo>
                  <a:lnTo>
                    <a:pt x="10858" y="25946"/>
                  </a:lnTo>
                  <a:lnTo>
                    <a:pt x="11036" y="25730"/>
                  </a:lnTo>
                  <a:close/>
                </a:path>
                <a:path w="73025" h="27939">
                  <a:moveTo>
                    <a:pt x="11506" y="25755"/>
                  </a:moveTo>
                  <a:lnTo>
                    <a:pt x="11468" y="25603"/>
                  </a:lnTo>
                  <a:lnTo>
                    <a:pt x="11430" y="25463"/>
                  </a:lnTo>
                  <a:lnTo>
                    <a:pt x="11036" y="25730"/>
                  </a:lnTo>
                  <a:lnTo>
                    <a:pt x="11506" y="25755"/>
                  </a:lnTo>
                  <a:close/>
                </a:path>
                <a:path w="73025" h="27939">
                  <a:moveTo>
                    <a:pt x="12395" y="26301"/>
                  </a:moveTo>
                  <a:lnTo>
                    <a:pt x="12230" y="25793"/>
                  </a:lnTo>
                  <a:lnTo>
                    <a:pt x="11506" y="25755"/>
                  </a:lnTo>
                  <a:lnTo>
                    <a:pt x="11607" y="26098"/>
                  </a:lnTo>
                  <a:lnTo>
                    <a:pt x="11722" y="26441"/>
                  </a:lnTo>
                  <a:lnTo>
                    <a:pt x="12395" y="26301"/>
                  </a:lnTo>
                  <a:close/>
                </a:path>
                <a:path w="73025" h="27939">
                  <a:moveTo>
                    <a:pt x="12750" y="25819"/>
                  </a:moveTo>
                  <a:lnTo>
                    <a:pt x="12560" y="25793"/>
                  </a:lnTo>
                  <a:lnTo>
                    <a:pt x="12382" y="25768"/>
                  </a:lnTo>
                  <a:lnTo>
                    <a:pt x="12204" y="25730"/>
                  </a:lnTo>
                  <a:lnTo>
                    <a:pt x="12750" y="25819"/>
                  </a:lnTo>
                  <a:close/>
                </a:path>
                <a:path w="73025" h="27939">
                  <a:moveTo>
                    <a:pt x="13449" y="25857"/>
                  </a:moveTo>
                  <a:lnTo>
                    <a:pt x="12750" y="25819"/>
                  </a:lnTo>
                  <a:lnTo>
                    <a:pt x="12954" y="25844"/>
                  </a:lnTo>
                  <a:lnTo>
                    <a:pt x="13182" y="25857"/>
                  </a:lnTo>
                  <a:lnTo>
                    <a:pt x="13449" y="25857"/>
                  </a:lnTo>
                  <a:close/>
                </a:path>
                <a:path w="73025" h="27939">
                  <a:moveTo>
                    <a:pt x="15240" y="25908"/>
                  </a:moveTo>
                  <a:lnTo>
                    <a:pt x="15100" y="25895"/>
                  </a:lnTo>
                  <a:lnTo>
                    <a:pt x="14884" y="25831"/>
                  </a:lnTo>
                  <a:lnTo>
                    <a:pt x="14719" y="25908"/>
                  </a:lnTo>
                  <a:lnTo>
                    <a:pt x="14719" y="26123"/>
                  </a:lnTo>
                  <a:lnTo>
                    <a:pt x="15062" y="25984"/>
                  </a:lnTo>
                  <a:lnTo>
                    <a:pt x="15240" y="25908"/>
                  </a:lnTo>
                  <a:close/>
                </a:path>
                <a:path w="73025" h="27939">
                  <a:moveTo>
                    <a:pt x="18288" y="24993"/>
                  </a:moveTo>
                  <a:lnTo>
                    <a:pt x="17716" y="25323"/>
                  </a:lnTo>
                  <a:lnTo>
                    <a:pt x="17538" y="25171"/>
                  </a:lnTo>
                  <a:lnTo>
                    <a:pt x="17716" y="24879"/>
                  </a:lnTo>
                  <a:lnTo>
                    <a:pt x="16891" y="25514"/>
                  </a:lnTo>
                  <a:lnTo>
                    <a:pt x="18211" y="25412"/>
                  </a:lnTo>
                  <a:lnTo>
                    <a:pt x="18288" y="24993"/>
                  </a:lnTo>
                  <a:close/>
                </a:path>
                <a:path w="73025" h="27939">
                  <a:moveTo>
                    <a:pt x="18326" y="24942"/>
                  </a:moveTo>
                  <a:close/>
                </a:path>
                <a:path w="73025" h="27939">
                  <a:moveTo>
                    <a:pt x="28486" y="24853"/>
                  </a:moveTo>
                  <a:lnTo>
                    <a:pt x="28321" y="24701"/>
                  </a:lnTo>
                  <a:lnTo>
                    <a:pt x="28168" y="24676"/>
                  </a:lnTo>
                  <a:lnTo>
                    <a:pt x="28486" y="24853"/>
                  </a:lnTo>
                  <a:close/>
                </a:path>
                <a:path w="73025" h="27939">
                  <a:moveTo>
                    <a:pt x="34823" y="18491"/>
                  </a:moveTo>
                  <a:lnTo>
                    <a:pt x="34391" y="18503"/>
                  </a:lnTo>
                  <a:lnTo>
                    <a:pt x="33489" y="18453"/>
                  </a:lnTo>
                  <a:lnTo>
                    <a:pt x="33235" y="18707"/>
                  </a:lnTo>
                  <a:lnTo>
                    <a:pt x="33464" y="18529"/>
                  </a:lnTo>
                  <a:lnTo>
                    <a:pt x="34137" y="18821"/>
                  </a:lnTo>
                  <a:lnTo>
                    <a:pt x="34391" y="18554"/>
                  </a:lnTo>
                  <a:lnTo>
                    <a:pt x="34823" y="18491"/>
                  </a:lnTo>
                  <a:close/>
                </a:path>
                <a:path w="73025" h="27939">
                  <a:moveTo>
                    <a:pt x="72593" y="0"/>
                  </a:moveTo>
                  <a:lnTo>
                    <a:pt x="72440" y="38"/>
                  </a:lnTo>
                  <a:lnTo>
                    <a:pt x="72313" y="88"/>
                  </a:lnTo>
                  <a:lnTo>
                    <a:pt x="72186" y="177"/>
                  </a:lnTo>
                  <a:lnTo>
                    <a:pt x="72593" y="0"/>
                  </a:lnTo>
                  <a:close/>
                </a:path>
              </a:pathLst>
            </a:custGeom>
            <a:solidFill>
              <a:srgbClr val="66C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/>
          <p:nvPr/>
        </p:nvSpPr>
        <p:spPr>
          <a:xfrm>
            <a:off x="9523869" y="39873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12"/>
                </a:moveTo>
                <a:close/>
              </a:path>
              <a:path w="634" h="635">
                <a:moveTo>
                  <a:pt x="266" y="228"/>
                </a:moveTo>
                <a:lnTo>
                  <a:pt x="190" y="38"/>
                </a:lnTo>
                <a:lnTo>
                  <a:pt x="190" y="177"/>
                </a:lnTo>
                <a:lnTo>
                  <a:pt x="0" y="495"/>
                </a:lnTo>
                <a:lnTo>
                  <a:pt x="266" y="228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447758" y="39273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0"/>
                </a:moveTo>
                <a:lnTo>
                  <a:pt x="0" y="177"/>
                </a:lnTo>
                <a:lnTo>
                  <a:pt x="139" y="5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431579" y="3987228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393" y="685"/>
                </a:moveTo>
                <a:lnTo>
                  <a:pt x="0" y="0"/>
                </a:lnTo>
                <a:lnTo>
                  <a:pt x="101" y="292"/>
                </a:lnTo>
                <a:lnTo>
                  <a:pt x="228" y="495"/>
                </a:lnTo>
                <a:lnTo>
                  <a:pt x="393" y="685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321648" y="3809517"/>
            <a:ext cx="218440" cy="208279"/>
          </a:xfrm>
          <a:custGeom>
            <a:avLst/>
            <a:gdLst/>
            <a:ahLst/>
            <a:cxnLst/>
            <a:rect l="l" t="t" r="r" b="b"/>
            <a:pathLst>
              <a:path w="218440" h="208279">
                <a:moveTo>
                  <a:pt x="46621" y="162560"/>
                </a:moveTo>
                <a:lnTo>
                  <a:pt x="45872" y="163830"/>
                </a:lnTo>
                <a:lnTo>
                  <a:pt x="46189" y="163830"/>
                </a:lnTo>
                <a:lnTo>
                  <a:pt x="46621" y="162560"/>
                </a:lnTo>
                <a:close/>
              </a:path>
              <a:path w="218440" h="208279">
                <a:moveTo>
                  <a:pt x="62636" y="157670"/>
                </a:moveTo>
                <a:lnTo>
                  <a:pt x="61798" y="157670"/>
                </a:lnTo>
                <a:lnTo>
                  <a:pt x="61887" y="158750"/>
                </a:lnTo>
                <a:lnTo>
                  <a:pt x="61379" y="158750"/>
                </a:lnTo>
                <a:lnTo>
                  <a:pt x="61709" y="160020"/>
                </a:lnTo>
                <a:lnTo>
                  <a:pt x="62280" y="158750"/>
                </a:lnTo>
                <a:lnTo>
                  <a:pt x="62636" y="157670"/>
                </a:lnTo>
                <a:close/>
              </a:path>
              <a:path w="218440" h="208279">
                <a:moveTo>
                  <a:pt x="76796" y="143510"/>
                </a:moveTo>
                <a:lnTo>
                  <a:pt x="76479" y="143510"/>
                </a:lnTo>
                <a:lnTo>
                  <a:pt x="76403" y="144780"/>
                </a:lnTo>
                <a:lnTo>
                  <a:pt x="76796" y="143510"/>
                </a:lnTo>
                <a:close/>
              </a:path>
              <a:path w="218440" h="208279">
                <a:moveTo>
                  <a:pt x="80721" y="139700"/>
                </a:moveTo>
                <a:lnTo>
                  <a:pt x="80543" y="139700"/>
                </a:lnTo>
                <a:lnTo>
                  <a:pt x="80137" y="139700"/>
                </a:lnTo>
                <a:lnTo>
                  <a:pt x="80365" y="138430"/>
                </a:lnTo>
                <a:lnTo>
                  <a:pt x="79590" y="138430"/>
                </a:lnTo>
                <a:lnTo>
                  <a:pt x="79730" y="139700"/>
                </a:lnTo>
                <a:lnTo>
                  <a:pt x="79146" y="140970"/>
                </a:lnTo>
                <a:lnTo>
                  <a:pt x="78574" y="140970"/>
                </a:lnTo>
                <a:lnTo>
                  <a:pt x="78384" y="142252"/>
                </a:lnTo>
                <a:lnTo>
                  <a:pt x="79946" y="140970"/>
                </a:lnTo>
                <a:lnTo>
                  <a:pt x="80721" y="139700"/>
                </a:lnTo>
                <a:close/>
              </a:path>
              <a:path w="218440" h="208279">
                <a:moveTo>
                  <a:pt x="81026" y="138430"/>
                </a:moveTo>
                <a:lnTo>
                  <a:pt x="80860" y="138430"/>
                </a:lnTo>
                <a:lnTo>
                  <a:pt x="80810" y="137160"/>
                </a:lnTo>
                <a:lnTo>
                  <a:pt x="80594" y="138430"/>
                </a:lnTo>
                <a:lnTo>
                  <a:pt x="80365" y="138430"/>
                </a:lnTo>
                <a:lnTo>
                  <a:pt x="80543" y="139700"/>
                </a:lnTo>
                <a:lnTo>
                  <a:pt x="81026" y="138430"/>
                </a:lnTo>
                <a:close/>
              </a:path>
              <a:path w="218440" h="208279">
                <a:moveTo>
                  <a:pt x="81762" y="135902"/>
                </a:moveTo>
                <a:lnTo>
                  <a:pt x="81127" y="137160"/>
                </a:lnTo>
                <a:lnTo>
                  <a:pt x="81648" y="137160"/>
                </a:lnTo>
                <a:lnTo>
                  <a:pt x="81762" y="135902"/>
                </a:lnTo>
                <a:close/>
              </a:path>
              <a:path w="218440" h="208279">
                <a:moveTo>
                  <a:pt x="84048" y="133350"/>
                </a:moveTo>
                <a:lnTo>
                  <a:pt x="83781" y="133350"/>
                </a:lnTo>
                <a:lnTo>
                  <a:pt x="83312" y="134620"/>
                </a:lnTo>
                <a:lnTo>
                  <a:pt x="82600" y="134620"/>
                </a:lnTo>
                <a:lnTo>
                  <a:pt x="82219" y="134620"/>
                </a:lnTo>
                <a:lnTo>
                  <a:pt x="82257" y="135902"/>
                </a:lnTo>
                <a:lnTo>
                  <a:pt x="81762" y="135902"/>
                </a:lnTo>
                <a:lnTo>
                  <a:pt x="81889" y="137160"/>
                </a:lnTo>
                <a:lnTo>
                  <a:pt x="82423" y="135902"/>
                </a:lnTo>
                <a:lnTo>
                  <a:pt x="83400" y="135902"/>
                </a:lnTo>
                <a:lnTo>
                  <a:pt x="83820" y="134620"/>
                </a:lnTo>
                <a:lnTo>
                  <a:pt x="84048" y="133350"/>
                </a:lnTo>
                <a:close/>
              </a:path>
              <a:path w="218440" h="208279">
                <a:moveTo>
                  <a:pt x="84378" y="132080"/>
                </a:moveTo>
                <a:lnTo>
                  <a:pt x="83743" y="130810"/>
                </a:lnTo>
                <a:lnTo>
                  <a:pt x="83794" y="129552"/>
                </a:lnTo>
                <a:lnTo>
                  <a:pt x="83451" y="130683"/>
                </a:lnTo>
                <a:lnTo>
                  <a:pt x="83337" y="130810"/>
                </a:lnTo>
                <a:lnTo>
                  <a:pt x="83146" y="132080"/>
                </a:lnTo>
                <a:lnTo>
                  <a:pt x="84378" y="132080"/>
                </a:lnTo>
                <a:close/>
              </a:path>
              <a:path w="218440" h="208279">
                <a:moveTo>
                  <a:pt x="87617" y="123202"/>
                </a:moveTo>
                <a:lnTo>
                  <a:pt x="87350" y="123202"/>
                </a:lnTo>
                <a:lnTo>
                  <a:pt x="87274" y="124460"/>
                </a:lnTo>
                <a:lnTo>
                  <a:pt x="87617" y="123202"/>
                </a:lnTo>
                <a:close/>
              </a:path>
              <a:path w="218440" h="208279">
                <a:moveTo>
                  <a:pt x="89242" y="119380"/>
                </a:moveTo>
                <a:lnTo>
                  <a:pt x="89001" y="119380"/>
                </a:lnTo>
                <a:lnTo>
                  <a:pt x="88595" y="120650"/>
                </a:lnTo>
                <a:lnTo>
                  <a:pt x="89242" y="119380"/>
                </a:lnTo>
                <a:close/>
              </a:path>
              <a:path w="218440" h="208279">
                <a:moveTo>
                  <a:pt x="92887" y="111760"/>
                </a:moveTo>
                <a:lnTo>
                  <a:pt x="92532" y="111760"/>
                </a:lnTo>
                <a:lnTo>
                  <a:pt x="92684" y="113030"/>
                </a:lnTo>
                <a:lnTo>
                  <a:pt x="92887" y="111760"/>
                </a:lnTo>
                <a:close/>
              </a:path>
              <a:path w="218440" h="208279">
                <a:moveTo>
                  <a:pt x="98005" y="72402"/>
                </a:moveTo>
                <a:lnTo>
                  <a:pt x="97866" y="72059"/>
                </a:lnTo>
                <a:lnTo>
                  <a:pt x="97866" y="73660"/>
                </a:lnTo>
                <a:lnTo>
                  <a:pt x="98005" y="72402"/>
                </a:lnTo>
                <a:close/>
              </a:path>
              <a:path w="218440" h="208279">
                <a:moveTo>
                  <a:pt x="108724" y="163830"/>
                </a:moveTo>
                <a:lnTo>
                  <a:pt x="107861" y="162560"/>
                </a:lnTo>
                <a:lnTo>
                  <a:pt x="107835" y="163830"/>
                </a:lnTo>
                <a:lnTo>
                  <a:pt x="108267" y="163830"/>
                </a:lnTo>
                <a:lnTo>
                  <a:pt x="108381" y="165100"/>
                </a:lnTo>
                <a:lnTo>
                  <a:pt x="108724" y="163830"/>
                </a:lnTo>
                <a:close/>
              </a:path>
              <a:path w="218440" h="208279">
                <a:moveTo>
                  <a:pt x="109461" y="161302"/>
                </a:moveTo>
                <a:lnTo>
                  <a:pt x="108115" y="162560"/>
                </a:lnTo>
                <a:lnTo>
                  <a:pt x="108407" y="162560"/>
                </a:lnTo>
                <a:lnTo>
                  <a:pt x="108826" y="163830"/>
                </a:lnTo>
                <a:lnTo>
                  <a:pt x="109156" y="162560"/>
                </a:lnTo>
                <a:lnTo>
                  <a:pt x="109461" y="161302"/>
                </a:lnTo>
                <a:close/>
              </a:path>
              <a:path w="218440" h="208279">
                <a:moveTo>
                  <a:pt x="109905" y="175450"/>
                </a:moveTo>
                <a:lnTo>
                  <a:pt x="109448" y="175094"/>
                </a:lnTo>
                <a:lnTo>
                  <a:pt x="109512" y="175450"/>
                </a:lnTo>
                <a:lnTo>
                  <a:pt x="109753" y="176123"/>
                </a:lnTo>
                <a:lnTo>
                  <a:pt x="109855" y="175615"/>
                </a:lnTo>
                <a:lnTo>
                  <a:pt x="109905" y="175450"/>
                </a:lnTo>
                <a:close/>
              </a:path>
              <a:path w="218440" h="208279">
                <a:moveTo>
                  <a:pt x="109905" y="153670"/>
                </a:moveTo>
                <a:lnTo>
                  <a:pt x="109702" y="154292"/>
                </a:lnTo>
                <a:lnTo>
                  <a:pt x="109575" y="153670"/>
                </a:lnTo>
                <a:lnTo>
                  <a:pt x="109537" y="154139"/>
                </a:lnTo>
                <a:lnTo>
                  <a:pt x="109410" y="154305"/>
                </a:lnTo>
                <a:lnTo>
                  <a:pt x="109321" y="154597"/>
                </a:lnTo>
                <a:lnTo>
                  <a:pt x="109245" y="154889"/>
                </a:lnTo>
                <a:lnTo>
                  <a:pt x="109359" y="154660"/>
                </a:lnTo>
                <a:lnTo>
                  <a:pt x="109474" y="154444"/>
                </a:lnTo>
                <a:lnTo>
                  <a:pt x="109499" y="154952"/>
                </a:lnTo>
                <a:lnTo>
                  <a:pt x="109855" y="154952"/>
                </a:lnTo>
                <a:lnTo>
                  <a:pt x="109905" y="153670"/>
                </a:lnTo>
                <a:close/>
              </a:path>
              <a:path w="218440" h="208279">
                <a:moveTo>
                  <a:pt x="109918" y="156210"/>
                </a:moveTo>
                <a:lnTo>
                  <a:pt x="108737" y="156210"/>
                </a:lnTo>
                <a:lnTo>
                  <a:pt x="108521" y="157670"/>
                </a:lnTo>
                <a:lnTo>
                  <a:pt x="108432" y="158750"/>
                </a:lnTo>
                <a:lnTo>
                  <a:pt x="107835" y="161302"/>
                </a:lnTo>
                <a:lnTo>
                  <a:pt x="107823" y="162560"/>
                </a:lnTo>
                <a:lnTo>
                  <a:pt x="108115" y="162560"/>
                </a:lnTo>
                <a:lnTo>
                  <a:pt x="108610" y="160020"/>
                </a:lnTo>
                <a:lnTo>
                  <a:pt x="108940" y="160020"/>
                </a:lnTo>
                <a:lnTo>
                  <a:pt x="109029" y="160477"/>
                </a:lnTo>
                <a:lnTo>
                  <a:pt x="109004" y="160020"/>
                </a:lnTo>
                <a:lnTo>
                  <a:pt x="108889" y="158750"/>
                </a:lnTo>
                <a:lnTo>
                  <a:pt x="108750" y="157670"/>
                </a:lnTo>
                <a:lnTo>
                  <a:pt x="109258" y="157670"/>
                </a:lnTo>
                <a:lnTo>
                  <a:pt x="109397" y="158750"/>
                </a:lnTo>
                <a:lnTo>
                  <a:pt x="109550" y="158750"/>
                </a:lnTo>
                <a:lnTo>
                  <a:pt x="109715" y="157670"/>
                </a:lnTo>
                <a:lnTo>
                  <a:pt x="109918" y="156210"/>
                </a:lnTo>
                <a:close/>
              </a:path>
              <a:path w="218440" h="208279">
                <a:moveTo>
                  <a:pt x="110121" y="155206"/>
                </a:moveTo>
                <a:lnTo>
                  <a:pt x="109982" y="155359"/>
                </a:lnTo>
                <a:lnTo>
                  <a:pt x="109918" y="155575"/>
                </a:lnTo>
                <a:lnTo>
                  <a:pt x="110058" y="155359"/>
                </a:lnTo>
                <a:lnTo>
                  <a:pt x="110121" y="155206"/>
                </a:lnTo>
                <a:close/>
              </a:path>
              <a:path w="218440" h="208279">
                <a:moveTo>
                  <a:pt x="110324" y="179349"/>
                </a:moveTo>
                <a:lnTo>
                  <a:pt x="110261" y="179209"/>
                </a:lnTo>
                <a:lnTo>
                  <a:pt x="110197" y="179031"/>
                </a:lnTo>
                <a:lnTo>
                  <a:pt x="110248" y="179247"/>
                </a:lnTo>
                <a:lnTo>
                  <a:pt x="110324" y="179387"/>
                </a:lnTo>
                <a:close/>
              </a:path>
              <a:path w="218440" h="208279">
                <a:moveTo>
                  <a:pt x="110375" y="176949"/>
                </a:moveTo>
                <a:lnTo>
                  <a:pt x="109880" y="177279"/>
                </a:lnTo>
                <a:lnTo>
                  <a:pt x="110337" y="177279"/>
                </a:lnTo>
                <a:lnTo>
                  <a:pt x="110375" y="176949"/>
                </a:lnTo>
                <a:close/>
              </a:path>
              <a:path w="218440" h="208279">
                <a:moveTo>
                  <a:pt x="110388" y="178473"/>
                </a:moveTo>
                <a:close/>
              </a:path>
              <a:path w="218440" h="208279">
                <a:moveTo>
                  <a:pt x="110578" y="147053"/>
                </a:moveTo>
                <a:lnTo>
                  <a:pt x="110502" y="147294"/>
                </a:lnTo>
                <a:lnTo>
                  <a:pt x="110477" y="147472"/>
                </a:lnTo>
                <a:lnTo>
                  <a:pt x="110464" y="147637"/>
                </a:lnTo>
                <a:lnTo>
                  <a:pt x="110502" y="147459"/>
                </a:lnTo>
                <a:lnTo>
                  <a:pt x="110553" y="147269"/>
                </a:lnTo>
                <a:lnTo>
                  <a:pt x="110578" y="147053"/>
                </a:lnTo>
                <a:close/>
              </a:path>
              <a:path w="218440" h="208279">
                <a:moveTo>
                  <a:pt x="111391" y="146050"/>
                </a:moveTo>
                <a:lnTo>
                  <a:pt x="110756" y="147320"/>
                </a:lnTo>
                <a:lnTo>
                  <a:pt x="111112" y="147320"/>
                </a:lnTo>
                <a:lnTo>
                  <a:pt x="111391" y="146050"/>
                </a:lnTo>
                <a:close/>
              </a:path>
              <a:path w="218440" h="208279">
                <a:moveTo>
                  <a:pt x="111721" y="182714"/>
                </a:moveTo>
                <a:lnTo>
                  <a:pt x="111467" y="181927"/>
                </a:lnTo>
                <a:lnTo>
                  <a:pt x="111379" y="181533"/>
                </a:lnTo>
                <a:lnTo>
                  <a:pt x="111366" y="181406"/>
                </a:lnTo>
                <a:lnTo>
                  <a:pt x="111353" y="181152"/>
                </a:lnTo>
                <a:lnTo>
                  <a:pt x="111569" y="181025"/>
                </a:lnTo>
                <a:lnTo>
                  <a:pt x="111188" y="179819"/>
                </a:lnTo>
                <a:lnTo>
                  <a:pt x="110782" y="180187"/>
                </a:lnTo>
                <a:lnTo>
                  <a:pt x="110388" y="179501"/>
                </a:lnTo>
                <a:lnTo>
                  <a:pt x="110680" y="180174"/>
                </a:lnTo>
                <a:lnTo>
                  <a:pt x="110972" y="181025"/>
                </a:lnTo>
                <a:lnTo>
                  <a:pt x="111137" y="181470"/>
                </a:lnTo>
                <a:lnTo>
                  <a:pt x="111290" y="181952"/>
                </a:lnTo>
                <a:lnTo>
                  <a:pt x="111721" y="182714"/>
                </a:lnTo>
                <a:close/>
              </a:path>
              <a:path w="218440" h="208279">
                <a:moveTo>
                  <a:pt x="112026" y="177952"/>
                </a:moveTo>
                <a:lnTo>
                  <a:pt x="111810" y="177279"/>
                </a:lnTo>
                <a:lnTo>
                  <a:pt x="111734" y="176949"/>
                </a:lnTo>
                <a:lnTo>
                  <a:pt x="111671" y="176657"/>
                </a:lnTo>
                <a:lnTo>
                  <a:pt x="111226" y="176326"/>
                </a:lnTo>
                <a:lnTo>
                  <a:pt x="111074" y="176123"/>
                </a:lnTo>
                <a:lnTo>
                  <a:pt x="110756" y="176123"/>
                </a:lnTo>
                <a:lnTo>
                  <a:pt x="111086" y="175615"/>
                </a:lnTo>
                <a:lnTo>
                  <a:pt x="111023" y="175450"/>
                </a:lnTo>
                <a:lnTo>
                  <a:pt x="110896" y="175094"/>
                </a:lnTo>
                <a:lnTo>
                  <a:pt x="110782" y="174790"/>
                </a:lnTo>
                <a:lnTo>
                  <a:pt x="110731" y="174612"/>
                </a:lnTo>
                <a:lnTo>
                  <a:pt x="110134" y="174180"/>
                </a:lnTo>
                <a:lnTo>
                  <a:pt x="110007" y="174612"/>
                </a:lnTo>
                <a:lnTo>
                  <a:pt x="109969" y="174790"/>
                </a:lnTo>
                <a:lnTo>
                  <a:pt x="110197" y="175094"/>
                </a:lnTo>
                <a:lnTo>
                  <a:pt x="109931" y="176123"/>
                </a:lnTo>
                <a:lnTo>
                  <a:pt x="110451" y="176123"/>
                </a:lnTo>
                <a:lnTo>
                  <a:pt x="110693" y="176657"/>
                </a:lnTo>
                <a:lnTo>
                  <a:pt x="111163" y="177952"/>
                </a:lnTo>
                <a:lnTo>
                  <a:pt x="111290" y="178308"/>
                </a:lnTo>
                <a:lnTo>
                  <a:pt x="111810" y="178308"/>
                </a:lnTo>
                <a:lnTo>
                  <a:pt x="111531" y="177279"/>
                </a:lnTo>
                <a:lnTo>
                  <a:pt x="112026" y="177952"/>
                </a:lnTo>
                <a:close/>
              </a:path>
              <a:path w="218440" h="208279">
                <a:moveTo>
                  <a:pt x="112534" y="184835"/>
                </a:moveTo>
                <a:lnTo>
                  <a:pt x="112445" y="184607"/>
                </a:lnTo>
                <a:lnTo>
                  <a:pt x="112356" y="184365"/>
                </a:lnTo>
                <a:lnTo>
                  <a:pt x="112166" y="184010"/>
                </a:lnTo>
                <a:lnTo>
                  <a:pt x="112179" y="183781"/>
                </a:lnTo>
                <a:lnTo>
                  <a:pt x="111874" y="183845"/>
                </a:lnTo>
                <a:lnTo>
                  <a:pt x="112534" y="184835"/>
                </a:lnTo>
                <a:close/>
              </a:path>
              <a:path w="218440" h="208279">
                <a:moveTo>
                  <a:pt x="112814" y="180467"/>
                </a:moveTo>
                <a:lnTo>
                  <a:pt x="111785" y="180467"/>
                </a:lnTo>
                <a:lnTo>
                  <a:pt x="111963" y="181000"/>
                </a:lnTo>
                <a:lnTo>
                  <a:pt x="112407" y="181368"/>
                </a:lnTo>
                <a:lnTo>
                  <a:pt x="112547" y="181000"/>
                </a:lnTo>
                <a:lnTo>
                  <a:pt x="112814" y="180467"/>
                </a:lnTo>
                <a:close/>
              </a:path>
              <a:path w="218440" h="208279">
                <a:moveTo>
                  <a:pt x="115595" y="186702"/>
                </a:moveTo>
                <a:lnTo>
                  <a:pt x="115277" y="186474"/>
                </a:lnTo>
                <a:lnTo>
                  <a:pt x="114554" y="186347"/>
                </a:lnTo>
                <a:lnTo>
                  <a:pt x="115443" y="187337"/>
                </a:lnTo>
                <a:lnTo>
                  <a:pt x="115328" y="187121"/>
                </a:lnTo>
                <a:lnTo>
                  <a:pt x="115290" y="186690"/>
                </a:lnTo>
                <a:lnTo>
                  <a:pt x="115595" y="186702"/>
                </a:lnTo>
                <a:close/>
              </a:path>
              <a:path w="218440" h="208279">
                <a:moveTo>
                  <a:pt x="116344" y="185775"/>
                </a:moveTo>
                <a:lnTo>
                  <a:pt x="115354" y="185089"/>
                </a:lnTo>
                <a:lnTo>
                  <a:pt x="115227" y="184746"/>
                </a:lnTo>
                <a:lnTo>
                  <a:pt x="114985" y="184746"/>
                </a:lnTo>
                <a:lnTo>
                  <a:pt x="115265" y="185623"/>
                </a:lnTo>
                <a:lnTo>
                  <a:pt x="115519" y="185775"/>
                </a:lnTo>
                <a:lnTo>
                  <a:pt x="116344" y="185775"/>
                </a:lnTo>
                <a:close/>
              </a:path>
              <a:path w="218440" h="208279">
                <a:moveTo>
                  <a:pt x="117856" y="191770"/>
                </a:moveTo>
                <a:lnTo>
                  <a:pt x="117335" y="190690"/>
                </a:lnTo>
                <a:lnTo>
                  <a:pt x="117259" y="190500"/>
                </a:lnTo>
                <a:lnTo>
                  <a:pt x="116725" y="190500"/>
                </a:lnTo>
                <a:lnTo>
                  <a:pt x="116357" y="189230"/>
                </a:lnTo>
                <a:lnTo>
                  <a:pt x="115697" y="189230"/>
                </a:lnTo>
                <a:lnTo>
                  <a:pt x="115366" y="187960"/>
                </a:lnTo>
                <a:lnTo>
                  <a:pt x="115506" y="189230"/>
                </a:lnTo>
                <a:lnTo>
                  <a:pt x="115303" y="189230"/>
                </a:lnTo>
                <a:lnTo>
                  <a:pt x="115163" y="187960"/>
                </a:lnTo>
                <a:lnTo>
                  <a:pt x="114668" y="187960"/>
                </a:lnTo>
                <a:lnTo>
                  <a:pt x="114554" y="187274"/>
                </a:lnTo>
                <a:lnTo>
                  <a:pt x="114477" y="186702"/>
                </a:lnTo>
                <a:lnTo>
                  <a:pt x="113360" y="185420"/>
                </a:lnTo>
                <a:lnTo>
                  <a:pt x="113042" y="185420"/>
                </a:lnTo>
                <a:lnTo>
                  <a:pt x="113487" y="186702"/>
                </a:lnTo>
                <a:lnTo>
                  <a:pt x="113639" y="187274"/>
                </a:lnTo>
                <a:lnTo>
                  <a:pt x="113741" y="187629"/>
                </a:lnTo>
                <a:lnTo>
                  <a:pt x="113842" y="187960"/>
                </a:lnTo>
                <a:lnTo>
                  <a:pt x="114211" y="187960"/>
                </a:lnTo>
                <a:lnTo>
                  <a:pt x="115430" y="190500"/>
                </a:lnTo>
                <a:lnTo>
                  <a:pt x="115976" y="191592"/>
                </a:lnTo>
                <a:lnTo>
                  <a:pt x="116078" y="191770"/>
                </a:lnTo>
                <a:lnTo>
                  <a:pt x="116535" y="191770"/>
                </a:lnTo>
                <a:lnTo>
                  <a:pt x="116281" y="190690"/>
                </a:lnTo>
                <a:lnTo>
                  <a:pt x="116243" y="190500"/>
                </a:lnTo>
                <a:lnTo>
                  <a:pt x="117525" y="191770"/>
                </a:lnTo>
                <a:lnTo>
                  <a:pt x="117856" y="191770"/>
                </a:lnTo>
                <a:close/>
              </a:path>
              <a:path w="218440" h="208279">
                <a:moveTo>
                  <a:pt x="118313" y="189230"/>
                </a:moveTo>
                <a:lnTo>
                  <a:pt x="117487" y="187960"/>
                </a:lnTo>
                <a:lnTo>
                  <a:pt x="117665" y="189230"/>
                </a:lnTo>
                <a:lnTo>
                  <a:pt x="118313" y="189230"/>
                </a:lnTo>
                <a:close/>
              </a:path>
              <a:path w="218440" h="208279">
                <a:moveTo>
                  <a:pt x="118770" y="127304"/>
                </a:moveTo>
                <a:lnTo>
                  <a:pt x="118503" y="127241"/>
                </a:lnTo>
                <a:lnTo>
                  <a:pt x="118491" y="127825"/>
                </a:lnTo>
                <a:lnTo>
                  <a:pt x="118427" y="128104"/>
                </a:lnTo>
                <a:lnTo>
                  <a:pt x="118541" y="127914"/>
                </a:lnTo>
                <a:lnTo>
                  <a:pt x="118757" y="127660"/>
                </a:lnTo>
                <a:lnTo>
                  <a:pt x="118770" y="127304"/>
                </a:lnTo>
                <a:close/>
              </a:path>
              <a:path w="218440" h="208279">
                <a:moveTo>
                  <a:pt x="119164" y="194310"/>
                </a:moveTo>
                <a:lnTo>
                  <a:pt x="118757" y="193052"/>
                </a:lnTo>
                <a:lnTo>
                  <a:pt x="118465" y="193052"/>
                </a:lnTo>
                <a:lnTo>
                  <a:pt x="119164" y="194310"/>
                </a:lnTo>
                <a:close/>
              </a:path>
              <a:path w="218440" h="208279">
                <a:moveTo>
                  <a:pt x="119900" y="195580"/>
                </a:moveTo>
                <a:lnTo>
                  <a:pt x="119164" y="194310"/>
                </a:lnTo>
                <a:lnTo>
                  <a:pt x="118389" y="193052"/>
                </a:lnTo>
                <a:lnTo>
                  <a:pt x="118046" y="193052"/>
                </a:lnTo>
                <a:lnTo>
                  <a:pt x="117398" y="191770"/>
                </a:lnTo>
                <a:lnTo>
                  <a:pt x="117055" y="191770"/>
                </a:lnTo>
                <a:lnTo>
                  <a:pt x="117779" y="193052"/>
                </a:lnTo>
                <a:lnTo>
                  <a:pt x="118059" y="194310"/>
                </a:lnTo>
                <a:lnTo>
                  <a:pt x="118706" y="194310"/>
                </a:lnTo>
                <a:lnTo>
                  <a:pt x="119595" y="195580"/>
                </a:lnTo>
                <a:lnTo>
                  <a:pt x="119900" y="195580"/>
                </a:lnTo>
                <a:close/>
              </a:path>
              <a:path w="218440" h="208279">
                <a:moveTo>
                  <a:pt x="120611" y="195580"/>
                </a:moveTo>
                <a:lnTo>
                  <a:pt x="119722" y="194310"/>
                </a:lnTo>
                <a:lnTo>
                  <a:pt x="119900" y="195580"/>
                </a:lnTo>
                <a:lnTo>
                  <a:pt x="120611" y="195580"/>
                </a:lnTo>
                <a:close/>
              </a:path>
              <a:path w="218440" h="208279">
                <a:moveTo>
                  <a:pt x="121513" y="196850"/>
                </a:moveTo>
                <a:lnTo>
                  <a:pt x="120611" y="195580"/>
                </a:lnTo>
                <a:lnTo>
                  <a:pt x="121348" y="196850"/>
                </a:lnTo>
                <a:lnTo>
                  <a:pt x="121513" y="196850"/>
                </a:lnTo>
                <a:close/>
              </a:path>
              <a:path w="218440" h="208279">
                <a:moveTo>
                  <a:pt x="121831" y="123202"/>
                </a:moveTo>
                <a:lnTo>
                  <a:pt x="121335" y="123202"/>
                </a:lnTo>
                <a:lnTo>
                  <a:pt x="120878" y="124460"/>
                </a:lnTo>
                <a:lnTo>
                  <a:pt x="120726" y="125730"/>
                </a:lnTo>
                <a:lnTo>
                  <a:pt x="121081" y="125730"/>
                </a:lnTo>
                <a:lnTo>
                  <a:pt x="121831" y="123202"/>
                </a:lnTo>
                <a:close/>
              </a:path>
              <a:path w="218440" h="208279">
                <a:moveTo>
                  <a:pt x="122872" y="121920"/>
                </a:moveTo>
                <a:lnTo>
                  <a:pt x="122186" y="123202"/>
                </a:lnTo>
                <a:lnTo>
                  <a:pt x="122440" y="123202"/>
                </a:lnTo>
                <a:lnTo>
                  <a:pt x="122872" y="121920"/>
                </a:lnTo>
                <a:close/>
              </a:path>
              <a:path w="218440" h="208279">
                <a:moveTo>
                  <a:pt x="123164" y="123202"/>
                </a:moveTo>
                <a:lnTo>
                  <a:pt x="122796" y="123202"/>
                </a:lnTo>
                <a:lnTo>
                  <a:pt x="122339" y="124460"/>
                </a:lnTo>
                <a:lnTo>
                  <a:pt x="123164" y="123202"/>
                </a:lnTo>
                <a:close/>
              </a:path>
              <a:path w="218440" h="208279">
                <a:moveTo>
                  <a:pt x="123304" y="120650"/>
                </a:moveTo>
                <a:lnTo>
                  <a:pt x="123126" y="120650"/>
                </a:lnTo>
                <a:lnTo>
                  <a:pt x="122631" y="121920"/>
                </a:lnTo>
                <a:lnTo>
                  <a:pt x="122872" y="121920"/>
                </a:lnTo>
                <a:lnTo>
                  <a:pt x="123304" y="120650"/>
                </a:lnTo>
                <a:close/>
              </a:path>
              <a:path w="218440" h="208279">
                <a:moveTo>
                  <a:pt x="124650" y="199326"/>
                </a:moveTo>
                <a:close/>
              </a:path>
              <a:path w="218440" h="208279">
                <a:moveTo>
                  <a:pt x="129006" y="200964"/>
                </a:moveTo>
                <a:lnTo>
                  <a:pt x="127939" y="200393"/>
                </a:lnTo>
                <a:lnTo>
                  <a:pt x="129006" y="200964"/>
                </a:lnTo>
                <a:close/>
              </a:path>
              <a:path w="218440" h="208279">
                <a:moveTo>
                  <a:pt x="129552" y="114300"/>
                </a:moveTo>
                <a:lnTo>
                  <a:pt x="129425" y="114300"/>
                </a:lnTo>
                <a:lnTo>
                  <a:pt x="128778" y="115570"/>
                </a:lnTo>
                <a:lnTo>
                  <a:pt x="129552" y="114300"/>
                </a:lnTo>
                <a:close/>
              </a:path>
              <a:path w="218440" h="208279">
                <a:moveTo>
                  <a:pt x="130505" y="113030"/>
                </a:moveTo>
                <a:lnTo>
                  <a:pt x="130340" y="113030"/>
                </a:lnTo>
                <a:lnTo>
                  <a:pt x="129552" y="114300"/>
                </a:lnTo>
                <a:lnTo>
                  <a:pt x="130505" y="113030"/>
                </a:lnTo>
                <a:close/>
              </a:path>
              <a:path w="218440" h="208279">
                <a:moveTo>
                  <a:pt x="131305" y="110502"/>
                </a:moveTo>
                <a:lnTo>
                  <a:pt x="131152" y="110502"/>
                </a:lnTo>
                <a:lnTo>
                  <a:pt x="131064" y="110642"/>
                </a:lnTo>
                <a:lnTo>
                  <a:pt x="130886" y="111760"/>
                </a:lnTo>
                <a:lnTo>
                  <a:pt x="130556" y="111760"/>
                </a:lnTo>
                <a:lnTo>
                  <a:pt x="130771" y="111099"/>
                </a:lnTo>
                <a:lnTo>
                  <a:pt x="130962" y="110502"/>
                </a:lnTo>
                <a:lnTo>
                  <a:pt x="130403" y="110502"/>
                </a:lnTo>
                <a:lnTo>
                  <a:pt x="129349" y="113030"/>
                </a:lnTo>
                <a:lnTo>
                  <a:pt x="128676" y="114300"/>
                </a:lnTo>
                <a:lnTo>
                  <a:pt x="128473" y="115570"/>
                </a:lnTo>
                <a:lnTo>
                  <a:pt x="129667" y="113030"/>
                </a:lnTo>
                <a:lnTo>
                  <a:pt x="130276" y="113030"/>
                </a:lnTo>
                <a:lnTo>
                  <a:pt x="131216" y="111760"/>
                </a:lnTo>
                <a:lnTo>
                  <a:pt x="131305" y="110502"/>
                </a:lnTo>
                <a:close/>
              </a:path>
              <a:path w="218440" h="208279">
                <a:moveTo>
                  <a:pt x="132956" y="204470"/>
                </a:moveTo>
                <a:lnTo>
                  <a:pt x="132156" y="203200"/>
                </a:lnTo>
                <a:lnTo>
                  <a:pt x="132029" y="201930"/>
                </a:lnTo>
                <a:lnTo>
                  <a:pt x="128511" y="201930"/>
                </a:lnTo>
                <a:lnTo>
                  <a:pt x="131267" y="203200"/>
                </a:lnTo>
                <a:lnTo>
                  <a:pt x="128917" y="203200"/>
                </a:lnTo>
                <a:lnTo>
                  <a:pt x="131635" y="204470"/>
                </a:lnTo>
                <a:lnTo>
                  <a:pt x="132956" y="204470"/>
                </a:lnTo>
                <a:close/>
              </a:path>
              <a:path w="218440" h="208279">
                <a:moveTo>
                  <a:pt x="134200" y="202933"/>
                </a:moveTo>
                <a:lnTo>
                  <a:pt x="133883" y="202806"/>
                </a:lnTo>
                <a:lnTo>
                  <a:pt x="133667" y="202768"/>
                </a:lnTo>
                <a:lnTo>
                  <a:pt x="133515" y="202755"/>
                </a:lnTo>
                <a:lnTo>
                  <a:pt x="134200" y="202933"/>
                </a:lnTo>
                <a:close/>
              </a:path>
              <a:path w="218440" h="208279">
                <a:moveTo>
                  <a:pt x="134213" y="204355"/>
                </a:moveTo>
                <a:lnTo>
                  <a:pt x="134073" y="204190"/>
                </a:lnTo>
                <a:lnTo>
                  <a:pt x="133146" y="204025"/>
                </a:lnTo>
                <a:lnTo>
                  <a:pt x="133286" y="204190"/>
                </a:lnTo>
                <a:lnTo>
                  <a:pt x="134213" y="204355"/>
                </a:lnTo>
                <a:close/>
              </a:path>
              <a:path w="218440" h="208279">
                <a:moveTo>
                  <a:pt x="144322" y="208280"/>
                </a:moveTo>
                <a:lnTo>
                  <a:pt x="142951" y="207010"/>
                </a:lnTo>
                <a:lnTo>
                  <a:pt x="141262" y="207010"/>
                </a:lnTo>
                <a:lnTo>
                  <a:pt x="141986" y="208280"/>
                </a:lnTo>
                <a:lnTo>
                  <a:pt x="144322" y="208280"/>
                </a:lnTo>
                <a:close/>
              </a:path>
              <a:path w="218440" h="208279">
                <a:moveTo>
                  <a:pt x="163550" y="206400"/>
                </a:moveTo>
                <a:lnTo>
                  <a:pt x="162369" y="206654"/>
                </a:lnTo>
                <a:lnTo>
                  <a:pt x="162547" y="206857"/>
                </a:lnTo>
                <a:lnTo>
                  <a:pt x="163055" y="206832"/>
                </a:lnTo>
                <a:lnTo>
                  <a:pt x="163106" y="206692"/>
                </a:lnTo>
                <a:lnTo>
                  <a:pt x="163309" y="206540"/>
                </a:lnTo>
                <a:lnTo>
                  <a:pt x="163550" y="206400"/>
                </a:lnTo>
                <a:close/>
              </a:path>
              <a:path w="218440" h="208279">
                <a:moveTo>
                  <a:pt x="172275" y="201612"/>
                </a:moveTo>
                <a:lnTo>
                  <a:pt x="172097" y="201726"/>
                </a:lnTo>
                <a:lnTo>
                  <a:pt x="172275" y="201612"/>
                </a:lnTo>
                <a:close/>
              </a:path>
              <a:path w="218440" h="208279">
                <a:moveTo>
                  <a:pt x="187820" y="195681"/>
                </a:moveTo>
                <a:lnTo>
                  <a:pt x="187413" y="195973"/>
                </a:lnTo>
                <a:lnTo>
                  <a:pt x="187007" y="196227"/>
                </a:lnTo>
                <a:lnTo>
                  <a:pt x="187274" y="196088"/>
                </a:lnTo>
                <a:lnTo>
                  <a:pt x="187540" y="195922"/>
                </a:lnTo>
                <a:lnTo>
                  <a:pt x="187820" y="195681"/>
                </a:lnTo>
                <a:close/>
              </a:path>
              <a:path w="218440" h="208279">
                <a:moveTo>
                  <a:pt x="189979" y="191592"/>
                </a:moveTo>
                <a:lnTo>
                  <a:pt x="189763" y="191770"/>
                </a:lnTo>
                <a:lnTo>
                  <a:pt x="189953" y="191770"/>
                </a:lnTo>
                <a:lnTo>
                  <a:pt x="189979" y="191592"/>
                </a:lnTo>
                <a:close/>
              </a:path>
              <a:path w="218440" h="208279">
                <a:moveTo>
                  <a:pt x="192925" y="189801"/>
                </a:moveTo>
                <a:lnTo>
                  <a:pt x="192773" y="189941"/>
                </a:lnTo>
                <a:lnTo>
                  <a:pt x="192925" y="189801"/>
                </a:lnTo>
                <a:close/>
              </a:path>
              <a:path w="218440" h="208279">
                <a:moveTo>
                  <a:pt x="195021" y="85102"/>
                </a:moveTo>
                <a:lnTo>
                  <a:pt x="194703" y="81280"/>
                </a:lnTo>
                <a:lnTo>
                  <a:pt x="194652" y="80010"/>
                </a:lnTo>
                <a:lnTo>
                  <a:pt x="194614" y="78752"/>
                </a:lnTo>
                <a:lnTo>
                  <a:pt x="193090" y="71120"/>
                </a:lnTo>
                <a:lnTo>
                  <a:pt x="189280" y="64770"/>
                </a:lnTo>
                <a:lnTo>
                  <a:pt x="183616" y="58420"/>
                </a:lnTo>
                <a:lnTo>
                  <a:pt x="176491" y="55880"/>
                </a:lnTo>
                <a:lnTo>
                  <a:pt x="175018" y="54610"/>
                </a:lnTo>
                <a:lnTo>
                  <a:pt x="173913" y="54610"/>
                </a:lnTo>
                <a:lnTo>
                  <a:pt x="170840" y="50800"/>
                </a:lnTo>
                <a:lnTo>
                  <a:pt x="169862" y="52070"/>
                </a:lnTo>
                <a:lnTo>
                  <a:pt x="167132" y="58420"/>
                </a:lnTo>
                <a:lnTo>
                  <a:pt x="165354" y="62230"/>
                </a:lnTo>
                <a:lnTo>
                  <a:pt x="159969" y="69850"/>
                </a:lnTo>
                <a:lnTo>
                  <a:pt x="157213" y="73660"/>
                </a:lnTo>
                <a:lnTo>
                  <a:pt x="153403" y="80010"/>
                </a:lnTo>
                <a:lnTo>
                  <a:pt x="152311" y="78752"/>
                </a:lnTo>
                <a:lnTo>
                  <a:pt x="149047" y="74930"/>
                </a:lnTo>
                <a:lnTo>
                  <a:pt x="144843" y="71120"/>
                </a:lnTo>
                <a:lnTo>
                  <a:pt x="142227" y="64770"/>
                </a:lnTo>
                <a:lnTo>
                  <a:pt x="142290" y="63500"/>
                </a:lnTo>
                <a:lnTo>
                  <a:pt x="144868" y="60960"/>
                </a:lnTo>
                <a:lnTo>
                  <a:pt x="146888" y="58420"/>
                </a:lnTo>
                <a:lnTo>
                  <a:pt x="148247" y="55880"/>
                </a:lnTo>
                <a:lnTo>
                  <a:pt x="150418" y="52070"/>
                </a:lnTo>
                <a:lnTo>
                  <a:pt x="152958" y="47002"/>
                </a:lnTo>
                <a:lnTo>
                  <a:pt x="158635" y="22860"/>
                </a:lnTo>
                <a:lnTo>
                  <a:pt x="158737" y="21602"/>
                </a:lnTo>
                <a:lnTo>
                  <a:pt x="159131" y="16510"/>
                </a:lnTo>
                <a:lnTo>
                  <a:pt x="155943" y="3810"/>
                </a:lnTo>
                <a:lnTo>
                  <a:pt x="149110" y="1320"/>
                </a:lnTo>
                <a:lnTo>
                  <a:pt x="149110" y="22860"/>
                </a:lnTo>
                <a:lnTo>
                  <a:pt x="148628" y="22860"/>
                </a:lnTo>
                <a:lnTo>
                  <a:pt x="146773" y="29210"/>
                </a:lnTo>
                <a:lnTo>
                  <a:pt x="144068" y="34302"/>
                </a:lnTo>
                <a:lnTo>
                  <a:pt x="140957" y="40652"/>
                </a:lnTo>
                <a:lnTo>
                  <a:pt x="140042" y="40652"/>
                </a:lnTo>
                <a:lnTo>
                  <a:pt x="140017" y="39370"/>
                </a:lnTo>
                <a:lnTo>
                  <a:pt x="140919" y="35560"/>
                </a:lnTo>
                <a:lnTo>
                  <a:pt x="142760" y="31750"/>
                </a:lnTo>
                <a:lnTo>
                  <a:pt x="145249" y="26670"/>
                </a:lnTo>
                <a:lnTo>
                  <a:pt x="145897" y="24130"/>
                </a:lnTo>
                <a:lnTo>
                  <a:pt x="147840" y="22860"/>
                </a:lnTo>
                <a:lnTo>
                  <a:pt x="148132" y="21602"/>
                </a:lnTo>
                <a:lnTo>
                  <a:pt x="149110" y="22860"/>
                </a:lnTo>
                <a:lnTo>
                  <a:pt x="149110" y="1320"/>
                </a:lnTo>
                <a:lnTo>
                  <a:pt x="145529" y="0"/>
                </a:lnTo>
                <a:lnTo>
                  <a:pt x="118440" y="31750"/>
                </a:lnTo>
                <a:lnTo>
                  <a:pt x="117360" y="39370"/>
                </a:lnTo>
                <a:lnTo>
                  <a:pt x="117398" y="40652"/>
                </a:lnTo>
                <a:lnTo>
                  <a:pt x="117487" y="43180"/>
                </a:lnTo>
                <a:lnTo>
                  <a:pt x="117576" y="45720"/>
                </a:lnTo>
                <a:lnTo>
                  <a:pt x="118427" y="53352"/>
                </a:lnTo>
                <a:lnTo>
                  <a:pt x="119976" y="59702"/>
                </a:lnTo>
                <a:lnTo>
                  <a:pt x="122262" y="66052"/>
                </a:lnTo>
                <a:lnTo>
                  <a:pt x="122745" y="67310"/>
                </a:lnTo>
                <a:lnTo>
                  <a:pt x="122516" y="67310"/>
                </a:lnTo>
                <a:lnTo>
                  <a:pt x="99923" y="88900"/>
                </a:lnTo>
                <a:lnTo>
                  <a:pt x="99085" y="88900"/>
                </a:lnTo>
                <a:lnTo>
                  <a:pt x="98196" y="91452"/>
                </a:lnTo>
                <a:lnTo>
                  <a:pt x="97091" y="90170"/>
                </a:lnTo>
                <a:lnTo>
                  <a:pt x="97167" y="88900"/>
                </a:lnTo>
                <a:lnTo>
                  <a:pt x="97561" y="86360"/>
                </a:lnTo>
                <a:lnTo>
                  <a:pt x="97942" y="81280"/>
                </a:lnTo>
                <a:lnTo>
                  <a:pt x="98056" y="78752"/>
                </a:lnTo>
                <a:lnTo>
                  <a:pt x="98094" y="77470"/>
                </a:lnTo>
                <a:lnTo>
                  <a:pt x="97777" y="78752"/>
                </a:lnTo>
                <a:lnTo>
                  <a:pt x="97497" y="78752"/>
                </a:lnTo>
                <a:lnTo>
                  <a:pt x="97548" y="77470"/>
                </a:lnTo>
                <a:lnTo>
                  <a:pt x="97891" y="77470"/>
                </a:lnTo>
                <a:lnTo>
                  <a:pt x="97866" y="74930"/>
                </a:lnTo>
                <a:lnTo>
                  <a:pt x="97866" y="73660"/>
                </a:lnTo>
                <a:lnTo>
                  <a:pt x="97548" y="74930"/>
                </a:lnTo>
                <a:lnTo>
                  <a:pt x="97510" y="71120"/>
                </a:lnTo>
                <a:lnTo>
                  <a:pt x="97866" y="72059"/>
                </a:lnTo>
                <a:lnTo>
                  <a:pt x="97866" y="71120"/>
                </a:lnTo>
                <a:lnTo>
                  <a:pt x="97866" y="69850"/>
                </a:lnTo>
                <a:lnTo>
                  <a:pt x="97878" y="68580"/>
                </a:lnTo>
                <a:lnTo>
                  <a:pt x="97624" y="68580"/>
                </a:lnTo>
                <a:lnTo>
                  <a:pt x="97332" y="69850"/>
                </a:lnTo>
                <a:lnTo>
                  <a:pt x="96888" y="68580"/>
                </a:lnTo>
                <a:lnTo>
                  <a:pt x="96862" y="69850"/>
                </a:lnTo>
                <a:lnTo>
                  <a:pt x="96481" y="67894"/>
                </a:lnTo>
                <a:lnTo>
                  <a:pt x="96481" y="90170"/>
                </a:lnTo>
                <a:lnTo>
                  <a:pt x="96177" y="90170"/>
                </a:lnTo>
                <a:lnTo>
                  <a:pt x="95999" y="88900"/>
                </a:lnTo>
                <a:lnTo>
                  <a:pt x="96177" y="90170"/>
                </a:lnTo>
                <a:lnTo>
                  <a:pt x="96253" y="88900"/>
                </a:lnTo>
                <a:lnTo>
                  <a:pt x="96405" y="88900"/>
                </a:lnTo>
                <a:lnTo>
                  <a:pt x="96481" y="90170"/>
                </a:lnTo>
                <a:lnTo>
                  <a:pt x="96481" y="67894"/>
                </a:lnTo>
                <a:lnTo>
                  <a:pt x="96126" y="66052"/>
                </a:lnTo>
                <a:lnTo>
                  <a:pt x="95084" y="62230"/>
                </a:lnTo>
                <a:lnTo>
                  <a:pt x="94030" y="54610"/>
                </a:lnTo>
                <a:lnTo>
                  <a:pt x="92671" y="52070"/>
                </a:lnTo>
                <a:lnTo>
                  <a:pt x="91694" y="50800"/>
                </a:lnTo>
                <a:lnTo>
                  <a:pt x="90716" y="49530"/>
                </a:lnTo>
                <a:lnTo>
                  <a:pt x="90614" y="48260"/>
                </a:lnTo>
                <a:lnTo>
                  <a:pt x="90398" y="48260"/>
                </a:lnTo>
                <a:lnTo>
                  <a:pt x="89623" y="47002"/>
                </a:lnTo>
                <a:lnTo>
                  <a:pt x="89115" y="47002"/>
                </a:lnTo>
                <a:lnTo>
                  <a:pt x="88252" y="45720"/>
                </a:lnTo>
                <a:lnTo>
                  <a:pt x="87884" y="45720"/>
                </a:lnTo>
                <a:lnTo>
                  <a:pt x="83578" y="41910"/>
                </a:lnTo>
                <a:lnTo>
                  <a:pt x="77762" y="39370"/>
                </a:lnTo>
                <a:lnTo>
                  <a:pt x="77749" y="62230"/>
                </a:lnTo>
                <a:lnTo>
                  <a:pt x="77635" y="63500"/>
                </a:lnTo>
                <a:lnTo>
                  <a:pt x="77520" y="64770"/>
                </a:lnTo>
                <a:lnTo>
                  <a:pt x="77419" y="66052"/>
                </a:lnTo>
                <a:lnTo>
                  <a:pt x="77304" y="67310"/>
                </a:lnTo>
                <a:lnTo>
                  <a:pt x="77190" y="68580"/>
                </a:lnTo>
                <a:lnTo>
                  <a:pt x="77076" y="69850"/>
                </a:lnTo>
                <a:lnTo>
                  <a:pt x="76962" y="71120"/>
                </a:lnTo>
                <a:lnTo>
                  <a:pt x="76847" y="72402"/>
                </a:lnTo>
                <a:lnTo>
                  <a:pt x="76746" y="73660"/>
                </a:lnTo>
                <a:lnTo>
                  <a:pt x="76619" y="74930"/>
                </a:lnTo>
                <a:lnTo>
                  <a:pt x="76492" y="76200"/>
                </a:lnTo>
                <a:lnTo>
                  <a:pt x="76365" y="77470"/>
                </a:lnTo>
                <a:lnTo>
                  <a:pt x="76238" y="78752"/>
                </a:lnTo>
                <a:lnTo>
                  <a:pt x="76111" y="80010"/>
                </a:lnTo>
                <a:lnTo>
                  <a:pt x="75996" y="81280"/>
                </a:lnTo>
                <a:lnTo>
                  <a:pt x="75577" y="82257"/>
                </a:lnTo>
                <a:lnTo>
                  <a:pt x="75577" y="143510"/>
                </a:lnTo>
                <a:lnTo>
                  <a:pt x="75514" y="144780"/>
                </a:lnTo>
                <a:lnTo>
                  <a:pt x="75133" y="144780"/>
                </a:lnTo>
                <a:lnTo>
                  <a:pt x="75184" y="143510"/>
                </a:lnTo>
                <a:lnTo>
                  <a:pt x="75577" y="143510"/>
                </a:lnTo>
                <a:lnTo>
                  <a:pt x="75577" y="82257"/>
                </a:lnTo>
                <a:lnTo>
                  <a:pt x="71615" y="91452"/>
                </a:lnTo>
                <a:lnTo>
                  <a:pt x="71742" y="93980"/>
                </a:lnTo>
                <a:lnTo>
                  <a:pt x="69011" y="96520"/>
                </a:lnTo>
                <a:lnTo>
                  <a:pt x="68516" y="96520"/>
                </a:lnTo>
                <a:lnTo>
                  <a:pt x="65570" y="95427"/>
                </a:lnTo>
                <a:lnTo>
                  <a:pt x="65570" y="154952"/>
                </a:lnTo>
                <a:lnTo>
                  <a:pt x="64770" y="156044"/>
                </a:lnTo>
                <a:lnTo>
                  <a:pt x="64858" y="154952"/>
                </a:lnTo>
                <a:lnTo>
                  <a:pt x="65570" y="154952"/>
                </a:lnTo>
                <a:lnTo>
                  <a:pt x="65570" y="95427"/>
                </a:lnTo>
                <a:lnTo>
                  <a:pt x="65100" y="95250"/>
                </a:lnTo>
                <a:lnTo>
                  <a:pt x="63703" y="94411"/>
                </a:lnTo>
                <a:lnTo>
                  <a:pt x="63703" y="110502"/>
                </a:lnTo>
                <a:lnTo>
                  <a:pt x="62763" y="110502"/>
                </a:lnTo>
                <a:lnTo>
                  <a:pt x="62572" y="111760"/>
                </a:lnTo>
                <a:lnTo>
                  <a:pt x="62268" y="113030"/>
                </a:lnTo>
                <a:lnTo>
                  <a:pt x="60477" y="119380"/>
                </a:lnTo>
                <a:lnTo>
                  <a:pt x="56781" y="123202"/>
                </a:lnTo>
                <a:lnTo>
                  <a:pt x="52832" y="130683"/>
                </a:lnTo>
                <a:lnTo>
                  <a:pt x="52768" y="130810"/>
                </a:lnTo>
                <a:lnTo>
                  <a:pt x="51739" y="133350"/>
                </a:lnTo>
                <a:lnTo>
                  <a:pt x="49657" y="139700"/>
                </a:lnTo>
                <a:lnTo>
                  <a:pt x="49631" y="162560"/>
                </a:lnTo>
                <a:lnTo>
                  <a:pt x="49060" y="163398"/>
                </a:lnTo>
                <a:lnTo>
                  <a:pt x="49174" y="162560"/>
                </a:lnTo>
                <a:lnTo>
                  <a:pt x="49631" y="162560"/>
                </a:lnTo>
                <a:lnTo>
                  <a:pt x="49631" y="139750"/>
                </a:lnTo>
                <a:lnTo>
                  <a:pt x="47307" y="143510"/>
                </a:lnTo>
                <a:lnTo>
                  <a:pt x="44869" y="147320"/>
                </a:lnTo>
                <a:lnTo>
                  <a:pt x="44221" y="147320"/>
                </a:lnTo>
                <a:lnTo>
                  <a:pt x="42291" y="146050"/>
                </a:lnTo>
                <a:lnTo>
                  <a:pt x="41046" y="146050"/>
                </a:lnTo>
                <a:lnTo>
                  <a:pt x="40601" y="143510"/>
                </a:lnTo>
                <a:lnTo>
                  <a:pt x="39649" y="135902"/>
                </a:lnTo>
                <a:lnTo>
                  <a:pt x="39763" y="133350"/>
                </a:lnTo>
                <a:lnTo>
                  <a:pt x="39890" y="130683"/>
                </a:lnTo>
                <a:lnTo>
                  <a:pt x="40005" y="128270"/>
                </a:lnTo>
                <a:lnTo>
                  <a:pt x="41338" y="120650"/>
                </a:lnTo>
                <a:lnTo>
                  <a:pt x="43332" y="113030"/>
                </a:lnTo>
                <a:lnTo>
                  <a:pt x="43688" y="111760"/>
                </a:lnTo>
                <a:lnTo>
                  <a:pt x="44399" y="109220"/>
                </a:lnTo>
                <a:lnTo>
                  <a:pt x="45148" y="106768"/>
                </a:lnTo>
                <a:lnTo>
                  <a:pt x="45567" y="105410"/>
                </a:lnTo>
                <a:lnTo>
                  <a:pt x="47345" y="100330"/>
                </a:lnTo>
                <a:lnTo>
                  <a:pt x="48133" y="100330"/>
                </a:lnTo>
                <a:lnTo>
                  <a:pt x="52578" y="104152"/>
                </a:lnTo>
                <a:lnTo>
                  <a:pt x="56642" y="106768"/>
                </a:lnTo>
                <a:lnTo>
                  <a:pt x="56845" y="106768"/>
                </a:lnTo>
                <a:lnTo>
                  <a:pt x="61417" y="107950"/>
                </a:lnTo>
                <a:lnTo>
                  <a:pt x="63080" y="107950"/>
                </a:lnTo>
                <a:lnTo>
                  <a:pt x="63703" y="110502"/>
                </a:lnTo>
                <a:lnTo>
                  <a:pt x="63703" y="94411"/>
                </a:lnTo>
                <a:lnTo>
                  <a:pt x="62992" y="93980"/>
                </a:lnTo>
                <a:lnTo>
                  <a:pt x="60540" y="88900"/>
                </a:lnTo>
                <a:lnTo>
                  <a:pt x="58496" y="86360"/>
                </a:lnTo>
                <a:lnTo>
                  <a:pt x="55575" y="77470"/>
                </a:lnTo>
                <a:lnTo>
                  <a:pt x="57734" y="72402"/>
                </a:lnTo>
                <a:lnTo>
                  <a:pt x="64376" y="64770"/>
                </a:lnTo>
                <a:lnTo>
                  <a:pt x="66268" y="59702"/>
                </a:lnTo>
                <a:lnTo>
                  <a:pt x="69888" y="54610"/>
                </a:lnTo>
                <a:lnTo>
                  <a:pt x="71234" y="53352"/>
                </a:lnTo>
                <a:lnTo>
                  <a:pt x="73025" y="50800"/>
                </a:lnTo>
                <a:lnTo>
                  <a:pt x="75730" y="52070"/>
                </a:lnTo>
                <a:lnTo>
                  <a:pt x="76288" y="58420"/>
                </a:lnTo>
                <a:lnTo>
                  <a:pt x="77749" y="62230"/>
                </a:lnTo>
                <a:lnTo>
                  <a:pt x="77749" y="39370"/>
                </a:lnTo>
                <a:lnTo>
                  <a:pt x="67335" y="35560"/>
                </a:lnTo>
                <a:lnTo>
                  <a:pt x="62407" y="33020"/>
                </a:lnTo>
                <a:lnTo>
                  <a:pt x="57480" y="34302"/>
                </a:lnTo>
                <a:lnTo>
                  <a:pt x="43929" y="39370"/>
                </a:lnTo>
                <a:lnTo>
                  <a:pt x="43446" y="39763"/>
                </a:lnTo>
                <a:lnTo>
                  <a:pt x="43446" y="109220"/>
                </a:lnTo>
                <a:lnTo>
                  <a:pt x="42976" y="110502"/>
                </a:lnTo>
                <a:lnTo>
                  <a:pt x="41986" y="111760"/>
                </a:lnTo>
                <a:lnTo>
                  <a:pt x="41579" y="111760"/>
                </a:lnTo>
                <a:lnTo>
                  <a:pt x="41503" y="110502"/>
                </a:lnTo>
                <a:lnTo>
                  <a:pt x="41668" y="109220"/>
                </a:lnTo>
                <a:lnTo>
                  <a:pt x="42456" y="107950"/>
                </a:lnTo>
                <a:lnTo>
                  <a:pt x="42976" y="106768"/>
                </a:lnTo>
                <a:lnTo>
                  <a:pt x="43383" y="106768"/>
                </a:lnTo>
                <a:lnTo>
                  <a:pt x="43446" y="109220"/>
                </a:lnTo>
                <a:lnTo>
                  <a:pt x="43446" y="39763"/>
                </a:lnTo>
                <a:lnTo>
                  <a:pt x="12090" y="73660"/>
                </a:lnTo>
                <a:lnTo>
                  <a:pt x="723" y="107950"/>
                </a:lnTo>
                <a:lnTo>
                  <a:pt x="596" y="109220"/>
                </a:lnTo>
                <a:lnTo>
                  <a:pt x="482" y="110502"/>
                </a:lnTo>
                <a:lnTo>
                  <a:pt x="355" y="111760"/>
                </a:lnTo>
                <a:lnTo>
                  <a:pt x="241" y="113030"/>
                </a:lnTo>
                <a:lnTo>
                  <a:pt x="114" y="114300"/>
                </a:lnTo>
                <a:lnTo>
                  <a:pt x="0" y="115570"/>
                </a:lnTo>
                <a:lnTo>
                  <a:pt x="1714" y="130683"/>
                </a:lnTo>
                <a:lnTo>
                  <a:pt x="27051" y="161302"/>
                </a:lnTo>
                <a:lnTo>
                  <a:pt x="35204" y="162560"/>
                </a:lnTo>
                <a:lnTo>
                  <a:pt x="46621" y="162560"/>
                </a:lnTo>
                <a:lnTo>
                  <a:pt x="47091" y="162560"/>
                </a:lnTo>
                <a:lnTo>
                  <a:pt x="47091" y="163830"/>
                </a:lnTo>
                <a:lnTo>
                  <a:pt x="47929" y="163830"/>
                </a:lnTo>
                <a:lnTo>
                  <a:pt x="47967" y="162560"/>
                </a:lnTo>
                <a:lnTo>
                  <a:pt x="48729" y="162560"/>
                </a:lnTo>
                <a:lnTo>
                  <a:pt x="48945" y="163563"/>
                </a:lnTo>
                <a:lnTo>
                  <a:pt x="48768" y="163830"/>
                </a:lnTo>
                <a:lnTo>
                  <a:pt x="49034" y="165100"/>
                </a:lnTo>
                <a:lnTo>
                  <a:pt x="49428" y="163830"/>
                </a:lnTo>
                <a:lnTo>
                  <a:pt x="49949" y="163830"/>
                </a:lnTo>
                <a:lnTo>
                  <a:pt x="50304" y="162560"/>
                </a:lnTo>
                <a:lnTo>
                  <a:pt x="51790" y="162560"/>
                </a:lnTo>
                <a:lnTo>
                  <a:pt x="51473" y="163830"/>
                </a:lnTo>
                <a:lnTo>
                  <a:pt x="51777" y="163830"/>
                </a:lnTo>
                <a:lnTo>
                  <a:pt x="51930" y="162560"/>
                </a:lnTo>
                <a:lnTo>
                  <a:pt x="52451" y="162560"/>
                </a:lnTo>
                <a:lnTo>
                  <a:pt x="52070" y="163830"/>
                </a:lnTo>
                <a:lnTo>
                  <a:pt x="53213" y="163830"/>
                </a:lnTo>
                <a:lnTo>
                  <a:pt x="54051" y="162560"/>
                </a:lnTo>
                <a:lnTo>
                  <a:pt x="54597" y="161302"/>
                </a:lnTo>
                <a:lnTo>
                  <a:pt x="53632" y="162179"/>
                </a:lnTo>
                <a:lnTo>
                  <a:pt x="53809" y="161302"/>
                </a:lnTo>
                <a:lnTo>
                  <a:pt x="52832" y="162560"/>
                </a:lnTo>
                <a:lnTo>
                  <a:pt x="52463" y="161302"/>
                </a:lnTo>
                <a:lnTo>
                  <a:pt x="53809" y="161302"/>
                </a:lnTo>
                <a:lnTo>
                  <a:pt x="54597" y="161302"/>
                </a:lnTo>
                <a:lnTo>
                  <a:pt x="56019" y="161302"/>
                </a:lnTo>
                <a:lnTo>
                  <a:pt x="57581" y="160020"/>
                </a:lnTo>
                <a:lnTo>
                  <a:pt x="58635" y="160020"/>
                </a:lnTo>
                <a:lnTo>
                  <a:pt x="60261" y="158750"/>
                </a:lnTo>
                <a:lnTo>
                  <a:pt x="60756" y="158750"/>
                </a:lnTo>
                <a:lnTo>
                  <a:pt x="59817" y="160020"/>
                </a:lnTo>
                <a:lnTo>
                  <a:pt x="60947" y="160020"/>
                </a:lnTo>
                <a:lnTo>
                  <a:pt x="61061" y="158750"/>
                </a:lnTo>
                <a:lnTo>
                  <a:pt x="61722" y="157670"/>
                </a:lnTo>
                <a:lnTo>
                  <a:pt x="63309" y="156210"/>
                </a:lnTo>
                <a:lnTo>
                  <a:pt x="63944" y="156210"/>
                </a:lnTo>
                <a:lnTo>
                  <a:pt x="63055" y="157670"/>
                </a:lnTo>
                <a:lnTo>
                  <a:pt x="63690" y="157670"/>
                </a:lnTo>
                <a:lnTo>
                  <a:pt x="64185" y="156210"/>
                </a:lnTo>
                <a:lnTo>
                  <a:pt x="64643" y="156210"/>
                </a:lnTo>
                <a:lnTo>
                  <a:pt x="65620" y="156210"/>
                </a:lnTo>
                <a:lnTo>
                  <a:pt x="66332" y="154952"/>
                </a:lnTo>
                <a:lnTo>
                  <a:pt x="65951" y="156210"/>
                </a:lnTo>
                <a:lnTo>
                  <a:pt x="66827" y="154952"/>
                </a:lnTo>
                <a:lnTo>
                  <a:pt x="66967" y="154952"/>
                </a:lnTo>
                <a:lnTo>
                  <a:pt x="67322" y="153670"/>
                </a:lnTo>
                <a:lnTo>
                  <a:pt x="68364" y="153670"/>
                </a:lnTo>
                <a:lnTo>
                  <a:pt x="68541" y="152400"/>
                </a:lnTo>
                <a:lnTo>
                  <a:pt x="70002" y="151130"/>
                </a:lnTo>
                <a:lnTo>
                  <a:pt x="71374" y="151130"/>
                </a:lnTo>
                <a:lnTo>
                  <a:pt x="71361" y="149860"/>
                </a:lnTo>
                <a:lnTo>
                  <a:pt x="71640" y="148602"/>
                </a:lnTo>
                <a:lnTo>
                  <a:pt x="70878" y="149860"/>
                </a:lnTo>
                <a:lnTo>
                  <a:pt x="71170" y="148602"/>
                </a:lnTo>
                <a:lnTo>
                  <a:pt x="71526" y="148602"/>
                </a:lnTo>
                <a:lnTo>
                  <a:pt x="72364" y="147320"/>
                </a:lnTo>
                <a:lnTo>
                  <a:pt x="72758" y="146050"/>
                </a:lnTo>
                <a:lnTo>
                  <a:pt x="72275" y="148602"/>
                </a:lnTo>
                <a:lnTo>
                  <a:pt x="72644" y="148602"/>
                </a:lnTo>
                <a:lnTo>
                  <a:pt x="72910" y="147320"/>
                </a:lnTo>
                <a:lnTo>
                  <a:pt x="73126" y="146050"/>
                </a:lnTo>
                <a:lnTo>
                  <a:pt x="74129" y="144780"/>
                </a:lnTo>
                <a:lnTo>
                  <a:pt x="75095" y="144780"/>
                </a:lnTo>
                <a:lnTo>
                  <a:pt x="73710" y="146050"/>
                </a:lnTo>
                <a:lnTo>
                  <a:pt x="76047" y="146050"/>
                </a:lnTo>
                <a:lnTo>
                  <a:pt x="76403" y="144780"/>
                </a:lnTo>
                <a:lnTo>
                  <a:pt x="75844" y="144780"/>
                </a:lnTo>
                <a:lnTo>
                  <a:pt x="75933" y="143510"/>
                </a:lnTo>
                <a:lnTo>
                  <a:pt x="76301" y="144780"/>
                </a:lnTo>
                <a:lnTo>
                  <a:pt x="76479" y="143510"/>
                </a:lnTo>
                <a:lnTo>
                  <a:pt x="76022" y="143510"/>
                </a:lnTo>
                <a:lnTo>
                  <a:pt x="76263" y="142252"/>
                </a:lnTo>
                <a:lnTo>
                  <a:pt x="76822" y="140970"/>
                </a:lnTo>
                <a:lnTo>
                  <a:pt x="77241" y="140970"/>
                </a:lnTo>
                <a:lnTo>
                  <a:pt x="77558" y="141846"/>
                </a:lnTo>
                <a:lnTo>
                  <a:pt x="77457" y="142252"/>
                </a:lnTo>
                <a:lnTo>
                  <a:pt x="77571" y="141897"/>
                </a:lnTo>
                <a:lnTo>
                  <a:pt x="77711" y="142252"/>
                </a:lnTo>
                <a:lnTo>
                  <a:pt x="77889" y="142252"/>
                </a:lnTo>
                <a:lnTo>
                  <a:pt x="78308" y="140970"/>
                </a:lnTo>
                <a:lnTo>
                  <a:pt x="77889" y="140970"/>
                </a:lnTo>
                <a:lnTo>
                  <a:pt x="77851" y="139700"/>
                </a:lnTo>
                <a:lnTo>
                  <a:pt x="78638" y="139700"/>
                </a:lnTo>
                <a:lnTo>
                  <a:pt x="78828" y="138430"/>
                </a:lnTo>
                <a:lnTo>
                  <a:pt x="79260" y="138430"/>
                </a:lnTo>
                <a:lnTo>
                  <a:pt x="79476" y="137160"/>
                </a:lnTo>
                <a:lnTo>
                  <a:pt x="80314" y="137160"/>
                </a:lnTo>
                <a:lnTo>
                  <a:pt x="80759" y="135902"/>
                </a:lnTo>
                <a:lnTo>
                  <a:pt x="81368" y="135902"/>
                </a:lnTo>
                <a:lnTo>
                  <a:pt x="81534" y="134620"/>
                </a:lnTo>
                <a:lnTo>
                  <a:pt x="82003" y="134620"/>
                </a:lnTo>
                <a:lnTo>
                  <a:pt x="81876" y="133350"/>
                </a:lnTo>
                <a:lnTo>
                  <a:pt x="81419" y="133350"/>
                </a:lnTo>
                <a:lnTo>
                  <a:pt x="82042" y="132080"/>
                </a:lnTo>
                <a:lnTo>
                  <a:pt x="82308" y="133350"/>
                </a:lnTo>
                <a:lnTo>
                  <a:pt x="82118" y="133350"/>
                </a:lnTo>
                <a:lnTo>
                  <a:pt x="82219" y="134620"/>
                </a:lnTo>
                <a:lnTo>
                  <a:pt x="82511" y="133350"/>
                </a:lnTo>
                <a:lnTo>
                  <a:pt x="82600" y="134620"/>
                </a:lnTo>
                <a:lnTo>
                  <a:pt x="83108" y="133350"/>
                </a:lnTo>
                <a:lnTo>
                  <a:pt x="83426" y="133350"/>
                </a:lnTo>
                <a:lnTo>
                  <a:pt x="83146" y="132080"/>
                </a:lnTo>
                <a:lnTo>
                  <a:pt x="82588" y="132080"/>
                </a:lnTo>
                <a:lnTo>
                  <a:pt x="83731" y="129552"/>
                </a:lnTo>
                <a:lnTo>
                  <a:pt x="84289" y="128270"/>
                </a:lnTo>
                <a:lnTo>
                  <a:pt x="84315" y="129552"/>
                </a:lnTo>
                <a:lnTo>
                  <a:pt x="84112" y="129552"/>
                </a:lnTo>
                <a:lnTo>
                  <a:pt x="83858" y="130683"/>
                </a:lnTo>
                <a:lnTo>
                  <a:pt x="84785" y="129552"/>
                </a:lnTo>
                <a:lnTo>
                  <a:pt x="85217" y="130683"/>
                </a:lnTo>
                <a:lnTo>
                  <a:pt x="85267" y="129552"/>
                </a:lnTo>
                <a:lnTo>
                  <a:pt x="85001" y="129552"/>
                </a:lnTo>
                <a:lnTo>
                  <a:pt x="85509" y="128270"/>
                </a:lnTo>
                <a:lnTo>
                  <a:pt x="85382" y="128130"/>
                </a:lnTo>
                <a:lnTo>
                  <a:pt x="85166" y="128270"/>
                </a:lnTo>
                <a:lnTo>
                  <a:pt x="84493" y="128270"/>
                </a:lnTo>
                <a:lnTo>
                  <a:pt x="85039" y="127012"/>
                </a:lnTo>
                <a:lnTo>
                  <a:pt x="85255" y="127012"/>
                </a:lnTo>
                <a:lnTo>
                  <a:pt x="85382" y="128130"/>
                </a:lnTo>
                <a:lnTo>
                  <a:pt x="86639" y="127012"/>
                </a:lnTo>
                <a:lnTo>
                  <a:pt x="87884" y="125730"/>
                </a:lnTo>
                <a:lnTo>
                  <a:pt x="88290" y="124460"/>
                </a:lnTo>
                <a:lnTo>
                  <a:pt x="88912" y="123202"/>
                </a:lnTo>
                <a:lnTo>
                  <a:pt x="89192" y="121920"/>
                </a:lnTo>
                <a:lnTo>
                  <a:pt x="89395" y="121920"/>
                </a:lnTo>
                <a:lnTo>
                  <a:pt x="91020" y="119380"/>
                </a:lnTo>
                <a:lnTo>
                  <a:pt x="89725" y="119380"/>
                </a:lnTo>
                <a:lnTo>
                  <a:pt x="89268" y="120650"/>
                </a:lnTo>
                <a:lnTo>
                  <a:pt x="89662" y="120650"/>
                </a:lnTo>
                <a:lnTo>
                  <a:pt x="89001" y="121920"/>
                </a:lnTo>
                <a:lnTo>
                  <a:pt x="88569" y="121920"/>
                </a:lnTo>
                <a:lnTo>
                  <a:pt x="88480" y="122351"/>
                </a:lnTo>
                <a:lnTo>
                  <a:pt x="88315" y="122999"/>
                </a:lnTo>
                <a:lnTo>
                  <a:pt x="88379" y="121920"/>
                </a:lnTo>
                <a:lnTo>
                  <a:pt x="88188" y="121920"/>
                </a:lnTo>
                <a:lnTo>
                  <a:pt x="87972" y="123202"/>
                </a:lnTo>
                <a:lnTo>
                  <a:pt x="87617" y="123202"/>
                </a:lnTo>
                <a:lnTo>
                  <a:pt x="87680" y="124460"/>
                </a:lnTo>
                <a:lnTo>
                  <a:pt x="87274" y="124460"/>
                </a:lnTo>
                <a:lnTo>
                  <a:pt x="87122" y="124460"/>
                </a:lnTo>
                <a:lnTo>
                  <a:pt x="87096" y="125730"/>
                </a:lnTo>
                <a:lnTo>
                  <a:pt x="86690" y="125730"/>
                </a:lnTo>
                <a:lnTo>
                  <a:pt x="86626" y="126987"/>
                </a:lnTo>
                <a:lnTo>
                  <a:pt x="86233" y="126111"/>
                </a:lnTo>
                <a:lnTo>
                  <a:pt x="86233" y="127012"/>
                </a:lnTo>
                <a:lnTo>
                  <a:pt x="85915" y="127012"/>
                </a:lnTo>
                <a:lnTo>
                  <a:pt x="85394" y="127012"/>
                </a:lnTo>
                <a:lnTo>
                  <a:pt x="85458" y="125730"/>
                </a:lnTo>
                <a:lnTo>
                  <a:pt x="85966" y="126580"/>
                </a:lnTo>
                <a:lnTo>
                  <a:pt x="86233" y="127012"/>
                </a:lnTo>
                <a:lnTo>
                  <a:pt x="86233" y="126111"/>
                </a:lnTo>
                <a:lnTo>
                  <a:pt x="86067" y="125730"/>
                </a:lnTo>
                <a:lnTo>
                  <a:pt x="85674" y="125730"/>
                </a:lnTo>
                <a:lnTo>
                  <a:pt x="86360" y="124460"/>
                </a:lnTo>
                <a:lnTo>
                  <a:pt x="87541" y="121920"/>
                </a:lnTo>
                <a:lnTo>
                  <a:pt x="87795" y="121920"/>
                </a:lnTo>
                <a:lnTo>
                  <a:pt x="88112" y="120650"/>
                </a:lnTo>
                <a:lnTo>
                  <a:pt x="88188" y="121920"/>
                </a:lnTo>
                <a:lnTo>
                  <a:pt x="88595" y="120650"/>
                </a:lnTo>
                <a:lnTo>
                  <a:pt x="89001" y="119380"/>
                </a:lnTo>
                <a:lnTo>
                  <a:pt x="89687" y="116852"/>
                </a:lnTo>
                <a:lnTo>
                  <a:pt x="90297" y="118110"/>
                </a:lnTo>
                <a:lnTo>
                  <a:pt x="89916" y="116852"/>
                </a:lnTo>
                <a:lnTo>
                  <a:pt x="90385" y="116852"/>
                </a:lnTo>
                <a:lnTo>
                  <a:pt x="90830" y="115570"/>
                </a:lnTo>
                <a:lnTo>
                  <a:pt x="90614" y="115570"/>
                </a:lnTo>
                <a:lnTo>
                  <a:pt x="90703" y="114300"/>
                </a:lnTo>
                <a:lnTo>
                  <a:pt x="90576" y="114757"/>
                </a:lnTo>
                <a:lnTo>
                  <a:pt x="90563" y="114300"/>
                </a:lnTo>
                <a:lnTo>
                  <a:pt x="90703" y="114300"/>
                </a:lnTo>
                <a:lnTo>
                  <a:pt x="91046" y="113030"/>
                </a:lnTo>
                <a:lnTo>
                  <a:pt x="91351" y="113030"/>
                </a:lnTo>
                <a:lnTo>
                  <a:pt x="91173" y="114300"/>
                </a:lnTo>
                <a:lnTo>
                  <a:pt x="91084" y="115570"/>
                </a:lnTo>
                <a:lnTo>
                  <a:pt x="91503" y="115570"/>
                </a:lnTo>
                <a:lnTo>
                  <a:pt x="91389" y="116852"/>
                </a:lnTo>
                <a:lnTo>
                  <a:pt x="91833" y="115570"/>
                </a:lnTo>
                <a:lnTo>
                  <a:pt x="91935" y="114300"/>
                </a:lnTo>
                <a:lnTo>
                  <a:pt x="91567" y="114300"/>
                </a:lnTo>
                <a:lnTo>
                  <a:pt x="91554" y="113030"/>
                </a:lnTo>
                <a:lnTo>
                  <a:pt x="91541" y="111760"/>
                </a:lnTo>
                <a:lnTo>
                  <a:pt x="92367" y="114300"/>
                </a:lnTo>
                <a:lnTo>
                  <a:pt x="92354" y="109220"/>
                </a:lnTo>
                <a:lnTo>
                  <a:pt x="92163" y="110502"/>
                </a:lnTo>
                <a:lnTo>
                  <a:pt x="91922" y="111760"/>
                </a:lnTo>
                <a:lnTo>
                  <a:pt x="91782" y="111760"/>
                </a:lnTo>
                <a:lnTo>
                  <a:pt x="91859" y="110502"/>
                </a:lnTo>
                <a:lnTo>
                  <a:pt x="92824" y="106768"/>
                </a:lnTo>
                <a:lnTo>
                  <a:pt x="93281" y="107950"/>
                </a:lnTo>
                <a:lnTo>
                  <a:pt x="93573" y="107950"/>
                </a:lnTo>
                <a:lnTo>
                  <a:pt x="93497" y="106768"/>
                </a:lnTo>
                <a:lnTo>
                  <a:pt x="97497" y="104152"/>
                </a:lnTo>
                <a:lnTo>
                  <a:pt x="100368" y="101600"/>
                </a:lnTo>
                <a:lnTo>
                  <a:pt x="103492" y="100330"/>
                </a:lnTo>
                <a:lnTo>
                  <a:pt x="106616" y="99060"/>
                </a:lnTo>
                <a:lnTo>
                  <a:pt x="110007" y="96520"/>
                </a:lnTo>
                <a:lnTo>
                  <a:pt x="116814" y="91452"/>
                </a:lnTo>
                <a:lnTo>
                  <a:pt x="122770" y="86360"/>
                </a:lnTo>
                <a:lnTo>
                  <a:pt x="129552" y="80010"/>
                </a:lnTo>
                <a:lnTo>
                  <a:pt x="130124" y="78752"/>
                </a:lnTo>
                <a:lnTo>
                  <a:pt x="134924" y="85102"/>
                </a:lnTo>
                <a:lnTo>
                  <a:pt x="138938" y="87630"/>
                </a:lnTo>
                <a:lnTo>
                  <a:pt x="144449" y="92710"/>
                </a:lnTo>
                <a:lnTo>
                  <a:pt x="144449" y="93980"/>
                </a:lnTo>
                <a:lnTo>
                  <a:pt x="138087" y="102870"/>
                </a:lnTo>
                <a:lnTo>
                  <a:pt x="135521" y="106768"/>
                </a:lnTo>
                <a:lnTo>
                  <a:pt x="134886" y="106768"/>
                </a:lnTo>
                <a:lnTo>
                  <a:pt x="133477" y="109220"/>
                </a:lnTo>
                <a:lnTo>
                  <a:pt x="133794" y="107950"/>
                </a:lnTo>
                <a:lnTo>
                  <a:pt x="132943" y="107950"/>
                </a:lnTo>
                <a:lnTo>
                  <a:pt x="132232" y="109220"/>
                </a:lnTo>
                <a:lnTo>
                  <a:pt x="132588" y="109220"/>
                </a:lnTo>
                <a:lnTo>
                  <a:pt x="131445" y="110502"/>
                </a:lnTo>
                <a:lnTo>
                  <a:pt x="132803" y="109220"/>
                </a:lnTo>
                <a:lnTo>
                  <a:pt x="132778" y="110502"/>
                </a:lnTo>
                <a:lnTo>
                  <a:pt x="132384" y="110502"/>
                </a:lnTo>
                <a:lnTo>
                  <a:pt x="131800" y="111760"/>
                </a:lnTo>
                <a:lnTo>
                  <a:pt x="131584" y="111760"/>
                </a:lnTo>
                <a:lnTo>
                  <a:pt x="131165" y="113030"/>
                </a:lnTo>
                <a:lnTo>
                  <a:pt x="130708" y="113030"/>
                </a:lnTo>
                <a:lnTo>
                  <a:pt x="128320" y="116852"/>
                </a:lnTo>
                <a:lnTo>
                  <a:pt x="127457" y="116852"/>
                </a:lnTo>
                <a:lnTo>
                  <a:pt x="126987" y="118110"/>
                </a:lnTo>
                <a:lnTo>
                  <a:pt x="126796" y="118110"/>
                </a:lnTo>
                <a:lnTo>
                  <a:pt x="126606" y="119380"/>
                </a:lnTo>
                <a:lnTo>
                  <a:pt x="126466" y="119380"/>
                </a:lnTo>
                <a:lnTo>
                  <a:pt x="125437" y="120650"/>
                </a:lnTo>
                <a:lnTo>
                  <a:pt x="125742" y="119380"/>
                </a:lnTo>
                <a:lnTo>
                  <a:pt x="125984" y="119380"/>
                </a:lnTo>
                <a:lnTo>
                  <a:pt x="126111" y="118110"/>
                </a:lnTo>
                <a:lnTo>
                  <a:pt x="125590" y="119380"/>
                </a:lnTo>
                <a:lnTo>
                  <a:pt x="124942" y="119380"/>
                </a:lnTo>
                <a:lnTo>
                  <a:pt x="123799" y="120650"/>
                </a:lnTo>
                <a:lnTo>
                  <a:pt x="124599" y="120650"/>
                </a:lnTo>
                <a:lnTo>
                  <a:pt x="124053" y="121920"/>
                </a:lnTo>
                <a:lnTo>
                  <a:pt x="123837" y="121920"/>
                </a:lnTo>
                <a:lnTo>
                  <a:pt x="124409" y="123202"/>
                </a:lnTo>
                <a:lnTo>
                  <a:pt x="123609" y="123202"/>
                </a:lnTo>
                <a:lnTo>
                  <a:pt x="123482" y="124460"/>
                </a:lnTo>
                <a:lnTo>
                  <a:pt x="173355" y="124460"/>
                </a:lnTo>
                <a:lnTo>
                  <a:pt x="183210" y="109220"/>
                </a:lnTo>
                <a:lnTo>
                  <a:pt x="194005" y="87630"/>
                </a:lnTo>
                <a:lnTo>
                  <a:pt x="195021" y="85102"/>
                </a:lnTo>
                <a:close/>
              </a:path>
              <a:path w="218440" h="208279">
                <a:moveTo>
                  <a:pt x="198208" y="186664"/>
                </a:moveTo>
                <a:lnTo>
                  <a:pt x="196443" y="187820"/>
                </a:lnTo>
                <a:lnTo>
                  <a:pt x="196888" y="186829"/>
                </a:lnTo>
                <a:lnTo>
                  <a:pt x="196265" y="187363"/>
                </a:lnTo>
                <a:lnTo>
                  <a:pt x="194919" y="188404"/>
                </a:lnTo>
                <a:lnTo>
                  <a:pt x="194386" y="188849"/>
                </a:lnTo>
                <a:lnTo>
                  <a:pt x="193992" y="189242"/>
                </a:lnTo>
                <a:lnTo>
                  <a:pt x="194005" y="189509"/>
                </a:lnTo>
                <a:lnTo>
                  <a:pt x="193890" y="189382"/>
                </a:lnTo>
                <a:lnTo>
                  <a:pt x="193700" y="189471"/>
                </a:lnTo>
                <a:lnTo>
                  <a:pt x="193319" y="190436"/>
                </a:lnTo>
                <a:lnTo>
                  <a:pt x="194081" y="190017"/>
                </a:lnTo>
                <a:lnTo>
                  <a:pt x="193979" y="190258"/>
                </a:lnTo>
                <a:lnTo>
                  <a:pt x="190652" y="192760"/>
                </a:lnTo>
                <a:lnTo>
                  <a:pt x="191897" y="191604"/>
                </a:lnTo>
                <a:lnTo>
                  <a:pt x="190868" y="191643"/>
                </a:lnTo>
                <a:lnTo>
                  <a:pt x="192913" y="190500"/>
                </a:lnTo>
                <a:lnTo>
                  <a:pt x="192735" y="190436"/>
                </a:lnTo>
                <a:lnTo>
                  <a:pt x="192227" y="190487"/>
                </a:lnTo>
                <a:lnTo>
                  <a:pt x="192595" y="190106"/>
                </a:lnTo>
                <a:lnTo>
                  <a:pt x="191566" y="190982"/>
                </a:lnTo>
                <a:lnTo>
                  <a:pt x="188442" y="193306"/>
                </a:lnTo>
                <a:lnTo>
                  <a:pt x="187401" y="194144"/>
                </a:lnTo>
                <a:lnTo>
                  <a:pt x="186359" y="195084"/>
                </a:lnTo>
                <a:lnTo>
                  <a:pt x="186905" y="194894"/>
                </a:lnTo>
                <a:lnTo>
                  <a:pt x="187096" y="194856"/>
                </a:lnTo>
                <a:lnTo>
                  <a:pt x="187147" y="194995"/>
                </a:lnTo>
                <a:lnTo>
                  <a:pt x="186982" y="195186"/>
                </a:lnTo>
                <a:lnTo>
                  <a:pt x="185801" y="196291"/>
                </a:lnTo>
                <a:lnTo>
                  <a:pt x="186270" y="196367"/>
                </a:lnTo>
                <a:lnTo>
                  <a:pt x="187198" y="195541"/>
                </a:lnTo>
                <a:lnTo>
                  <a:pt x="187210" y="195732"/>
                </a:lnTo>
                <a:lnTo>
                  <a:pt x="188404" y="194843"/>
                </a:lnTo>
                <a:lnTo>
                  <a:pt x="187985" y="194779"/>
                </a:lnTo>
                <a:lnTo>
                  <a:pt x="187794" y="194894"/>
                </a:lnTo>
                <a:lnTo>
                  <a:pt x="187680" y="194602"/>
                </a:lnTo>
                <a:lnTo>
                  <a:pt x="189369" y="193573"/>
                </a:lnTo>
                <a:lnTo>
                  <a:pt x="188391" y="194551"/>
                </a:lnTo>
                <a:lnTo>
                  <a:pt x="189814" y="194030"/>
                </a:lnTo>
                <a:lnTo>
                  <a:pt x="190423" y="193598"/>
                </a:lnTo>
                <a:lnTo>
                  <a:pt x="191579" y="192671"/>
                </a:lnTo>
                <a:lnTo>
                  <a:pt x="191490" y="192849"/>
                </a:lnTo>
                <a:lnTo>
                  <a:pt x="191630" y="192735"/>
                </a:lnTo>
                <a:lnTo>
                  <a:pt x="191693" y="192582"/>
                </a:lnTo>
                <a:lnTo>
                  <a:pt x="193649" y="191033"/>
                </a:lnTo>
                <a:lnTo>
                  <a:pt x="196684" y="188379"/>
                </a:lnTo>
                <a:lnTo>
                  <a:pt x="197358" y="187744"/>
                </a:lnTo>
                <a:lnTo>
                  <a:pt x="198208" y="186664"/>
                </a:lnTo>
                <a:close/>
              </a:path>
              <a:path w="218440" h="208279">
                <a:moveTo>
                  <a:pt x="198945" y="185369"/>
                </a:moveTo>
                <a:lnTo>
                  <a:pt x="198361" y="185826"/>
                </a:lnTo>
                <a:lnTo>
                  <a:pt x="198869" y="185724"/>
                </a:lnTo>
                <a:lnTo>
                  <a:pt x="198945" y="185369"/>
                </a:lnTo>
                <a:close/>
              </a:path>
              <a:path w="218440" h="208279">
                <a:moveTo>
                  <a:pt x="199517" y="184912"/>
                </a:moveTo>
                <a:lnTo>
                  <a:pt x="199377" y="184835"/>
                </a:lnTo>
                <a:lnTo>
                  <a:pt x="199250" y="184772"/>
                </a:lnTo>
                <a:lnTo>
                  <a:pt x="199097" y="184772"/>
                </a:lnTo>
                <a:lnTo>
                  <a:pt x="198945" y="185369"/>
                </a:lnTo>
                <a:lnTo>
                  <a:pt x="199136" y="185216"/>
                </a:lnTo>
                <a:lnTo>
                  <a:pt x="199339" y="185077"/>
                </a:lnTo>
                <a:lnTo>
                  <a:pt x="199517" y="184912"/>
                </a:lnTo>
                <a:close/>
              </a:path>
              <a:path w="218440" h="208279">
                <a:moveTo>
                  <a:pt x="200888" y="184442"/>
                </a:moveTo>
                <a:lnTo>
                  <a:pt x="200367" y="184213"/>
                </a:lnTo>
                <a:lnTo>
                  <a:pt x="199517" y="184912"/>
                </a:lnTo>
                <a:lnTo>
                  <a:pt x="199847" y="185077"/>
                </a:lnTo>
                <a:lnTo>
                  <a:pt x="200190" y="185242"/>
                </a:lnTo>
                <a:lnTo>
                  <a:pt x="200888" y="184442"/>
                </a:lnTo>
                <a:close/>
              </a:path>
              <a:path w="218440" h="208279">
                <a:moveTo>
                  <a:pt x="200990" y="183680"/>
                </a:moveTo>
                <a:lnTo>
                  <a:pt x="200748" y="183857"/>
                </a:lnTo>
                <a:lnTo>
                  <a:pt x="200533" y="184023"/>
                </a:lnTo>
                <a:lnTo>
                  <a:pt x="200304" y="184175"/>
                </a:lnTo>
                <a:lnTo>
                  <a:pt x="200990" y="183680"/>
                </a:lnTo>
                <a:close/>
              </a:path>
              <a:path w="218440" h="208279">
                <a:moveTo>
                  <a:pt x="203860" y="181114"/>
                </a:moveTo>
                <a:lnTo>
                  <a:pt x="203682" y="181267"/>
                </a:lnTo>
                <a:lnTo>
                  <a:pt x="203415" y="181444"/>
                </a:lnTo>
                <a:lnTo>
                  <a:pt x="203276" y="181686"/>
                </a:lnTo>
                <a:lnTo>
                  <a:pt x="203415" y="181851"/>
                </a:lnTo>
                <a:lnTo>
                  <a:pt x="203708" y="181356"/>
                </a:lnTo>
                <a:lnTo>
                  <a:pt x="203860" y="181114"/>
                </a:lnTo>
                <a:close/>
              </a:path>
              <a:path w="218440" h="208279">
                <a:moveTo>
                  <a:pt x="206514" y="177038"/>
                </a:moveTo>
                <a:close/>
              </a:path>
              <a:path w="218440" h="208279">
                <a:moveTo>
                  <a:pt x="206717" y="177469"/>
                </a:moveTo>
                <a:lnTo>
                  <a:pt x="206502" y="177088"/>
                </a:lnTo>
                <a:lnTo>
                  <a:pt x="206463" y="177292"/>
                </a:lnTo>
                <a:lnTo>
                  <a:pt x="206146" y="177977"/>
                </a:lnTo>
                <a:lnTo>
                  <a:pt x="205841" y="178066"/>
                </a:lnTo>
                <a:lnTo>
                  <a:pt x="205828" y="177660"/>
                </a:lnTo>
                <a:lnTo>
                  <a:pt x="205549" y="178574"/>
                </a:lnTo>
                <a:lnTo>
                  <a:pt x="205397" y="179031"/>
                </a:lnTo>
                <a:lnTo>
                  <a:pt x="205841" y="178523"/>
                </a:lnTo>
                <a:lnTo>
                  <a:pt x="206717" y="177469"/>
                </a:lnTo>
                <a:close/>
              </a:path>
              <a:path w="218440" h="208279">
                <a:moveTo>
                  <a:pt x="209689" y="173710"/>
                </a:moveTo>
                <a:lnTo>
                  <a:pt x="209270" y="174244"/>
                </a:lnTo>
                <a:lnTo>
                  <a:pt x="208978" y="174650"/>
                </a:lnTo>
                <a:lnTo>
                  <a:pt x="208648" y="175069"/>
                </a:lnTo>
                <a:lnTo>
                  <a:pt x="208305" y="175526"/>
                </a:lnTo>
                <a:lnTo>
                  <a:pt x="207543" y="176479"/>
                </a:lnTo>
                <a:lnTo>
                  <a:pt x="207111" y="177038"/>
                </a:lnTo>
                <a:lnTo>
                  <a:pt x="208457" y="175425"/>
                </a:lnTo>
                <a:lnTo>
                  <a:pt x="209689" y="173710"/>
                </a:lnTo>
                <a:close/>
              </a:path>
              <a:path w="218440" h="208279">
                <a:moveTo>
                  <a:pt x="216166" y="164858"/>
                </a:moveTo>
                <a:lnTo>
                  <a:pt x="215988" y="164947"/>
                </a:lnTo>
                <a:lnTo>
                  <a:pt x="215747" y="165163"/>
                </a:lnTo>
                <a:lnTo>
                  <a:pt x="216166" y="164858"/>
                </a:lnTo>
                <a:close/>
              </a:path>
              <a:path w="218440" h="208279">
                <a:moveTo>
                  <a:pt x="218351" y="154952"/>
                </a:moveTo>
                <a:lnTo>
                  <a:pt x="217817" y="156083"/>
                </a:lnTo>
                <a:lnTo>
                  <a:pt x="217830" y="154952"/>
                </a:lnTo>
                <a:lnTo>
                  <a:pt x="217424" y="154952"/>
                </a:lnTo>
                <a:lnTo>
                  <a:pt x="217627" y="156210"/>
                </a:lnTo>
                <a:lnTo>
                  <a:pt x="216928" y="156210"/>
                </a:lnTo>
                <a:lnTo>
                  <a:pt x="217246" y="154952"/>
                </a:lnTo>
                <a:lnTo>
                  <a:pt x="216509" y="156210"/>
                </a:lnTo>
                <a:lnTo>
                  <a:pt x="216763" y="154952"/>
                </a:lnTo>
                <a:lnTo>
                  <a:pt x="217106" y="154952"/>
                </a:lnTo>
                <a:lnTo>
                  <a:pt x="216903" y="153670"/>
                </a:lnTo>
                <a:lnTo>
                  <a:pt x="216103" y="153670"/>
                </a:lnTo>
                <a:lnTo>
                  <a:pt x="215912" y="154063"/>
                </a:lnTo>
                <a:lnTo>
                  <a:pt x="215912" y="156210"/>
                </a:lnTo>
                <a:lnTo>
                  <a:pt x="215646" y="156451"/>
                </a:lnTo>
                <a:lnTo>
                  <a:pt x="215696" y="156210"/>
                </a:lnTo>
                <a:lnTo>
                  <a:pt x="215912" y="156210"/>
                </a:lnTo>
                <a:lnTo>
                  <a:pt x="215912" y="154063"/>
                </a:lnTo>
                <a:lnTo>
                  <a:pt x="215468" y="154952"/>
                </a:lnTo>
                <a:lnTo>
                  <a:pt x="215163" y="154952"/>
                </a:lnTo>
                <a:lnTo>
                  <a:pt x="214947" y="156210"/>
                </a:lnTo>
                <a:lnTo>
                  <a:pt x="214312" y="156870"/>
                </a:lnTo>
                <a:lnTo>
                  <a:pt x="214312" y="157670"/>
                </a:lnTo>
                <a:lnTo>
                  <a:pt x="214083" y="158750"/>
                </a:lnTo>
                <a:lnTo>
                  <a:pt x="213690" y="158750"/>
                </a:lnTo>
                <a:lnTo>
                  <a:pt x="213677" y="160020"/>
                </a:lnTo>
                <a:lnTo>
                  <a:pt x="213067" y="161302"/>
                </a:lnTo>
                <a:lnTo>
                  <a:pt x="212890" y="160020"/>
                </a:lnTo>
                <a:lnTo>
                  <a:pt x="213626" y="158750"/>
                </a:lnTo>
                <a:lnTo>
                  <a:pt x="214198" y="157670"/>
                </a:lnTo>
                <a:lnTo>
                  <a:pt x="214312" y="156870"/>
                </a:lnTo>
                <a:lnTo>
                  <a:pt x="211251" y="160020"/>
                </a:lnTo>
                <a:lnTo>
                  <a:pt x="210629" y="160566"/>
                </a:lnTo>
                <a:lnTo>
                  <a:pt x="210629" y="163830"/>
                </a:lnTo>
                <a:lnTo>
                  <a:pt x="209829" y="165100"/>
                </a:lnTo>
                <a:lnTo>
                  <a:pt x="208876" y="166370"/>
                </a:lnTo>
                <a:lnTo>
                  <a:pt x="207530" y="167652"/>
                </a:lnTo>
                <a:lnTo>
                  <a:pt x="208711" y="166370"/>
                </a:lnTo>
                <a:lnTo>
                  <a:pt x="210629" y="163830"/>
                </a:lnTo>
                <a:lnTo>
                  <a:pt x="210629" y="160566"/>
                </a:lnTo>
                <a:lnTo>
                  <a:pt x="206883" y="163830"/>
                </a:lnTo>
                <a:lnTo>
                  <a:pt x="206540" y="164084"/>
                </a:lnTo>
                <a:lnTo>
                  <a:pt x="206540" y="169989"/>
                </a:lnTo>
                <a:lnTo>
                  <a:pt x="206413" y="170180"/>
                </a:lnTo>
                <a:lnTo>
                  <a:pt x="206540" y="169989"/>
                </a:lnTo>
                <a:lnTo>
                  <a:pt x="206540" y="164084"/>
                </a:lnTo>
                <a:lnTo>
                  <a:pt x="204622" y="165481"/>
                </a:lnTo>
                <a:lnTo>
                  <a:pt x="204622" y="175260"/>
                </a:lnTo>
                <a:lnTo>
                  <a:pt x="204533" y="176530"/>
                </a:lnTo>
                <a:lnTo>
                  <a:pt x="204241" y="176530"/>
                </a:lnTo>
                <a:lnTo>
                  <a:pt x="204292" y="175691"/>
                </a:lnTo>
                <a:lnTo>
                  <a:pt x="203758" y="176377"/>
                </a:lnTo>
                <a:lnTo>
                  <a:pt x="203936" y="175260"/>
                </a:lnTo>
                <a:lnTo>
                  <a:pt x="204317" y="175260"/>
                </a:lnTo>
                <a:lnTo>
                  <a:pt x="204622" y="175260"/>
                </a:lnTo>
                <a:lnTo>
                  <a:pt x="204622" y="165481"/>
                </a:lnTo>
                <a:lnTo>
                  <a:pt x="202946" y="166687"/>
                </a:lnTo>
                <a:lnTo>
                  <a:pt x="202946" y="174002"/>
                </a:lnTo>
                <a:lnTo>
                  <a:pt x="202247" y="175260"/>
                </a:lnTo>
                <a:lnTo>
                  <a:pt x="200850" y="175260"/>
                </a:lnTo>
                <a:lnTo>
                  <a:pt x="202946" y="174002"/>
                </a:lnTo>
                <a:lnTo>
                  <a:pt x="202946" y="166687"/>
                </a:lnTo>
                <a:lnTo>
                  <a:pt x="199402" y="169265"/>
                </a:lnTo>
                <a:lnTo>
                  <a:pt x="199402" y="177114"/>
                </a:lnTo>
                <a:lnTo>
                  <a:pt x="198335" y="179070"/>
                </a:lnTo>
                <a:lnTo>
                  <a:pt x="196189" y="180467"/>
                </a:lnTo>
                <a:lnTo>
                  <a:pt x="196989" y="179070"/>
                </a:lnTo>
                <a:lnTo>
                  <a:pt x="198488" y="177800"/>
                </a:lnTo>
                <a:lnTo>
                  <a:pt x="199402" y="177114"/>
                </a:lnTo>
                <a:lnTo>
                  <a:pt x="199402" y="169265"/>
                </a:lnTo>
                <a:lnTo>
                  <a:pt x="196380" y="171450"/>
                </a:lnTo>
                <a:lnTo>
                  <a:pt x="190665" y="175260"/>
                </a:lnTo>
                <a:lnTo>
                  <a:pt x="190093" y="175501"/>
                </a:lnTo>
                <a:lnTo>
                  <a:pt x="190093" y="186702"/>
                </a:lnTo>
                <a:lnTo>
                  <a:pt x="189026" y="187617"/>
                </a:lnTo>
                <a:lnTo>
                  <a:pt x="189026" y="190500"/>
                </a:lnTo>
                <a:lnTo>
                  <a:pt x="188887" y="190614"/>
                </a:lnTo>
                <a:lnTo>
                  <a:pt x="189026" y="190500"/>
                </a:lnTo>
                <a:lnTo>
                  <a:pt x="189026" y="187617"/>
                </a:lnTo>
                <a:lnTo>
                  <a:pt x="189026" y="187274"/>
                </a:lnTo>
                <a:lnTo>
                  <a:pt x="189712" y="186702"/>
                </a:lnTo>
                <a:lnTo>
                  <a:pt x="190093" y="186702"/>
                </a:lnTo>
                <a:lnTo>
                  <a:pt x="190093" y="175501"/>
                </a:lnTo>
                <a:lnTo>
                  <a:pt x="188480" y="176174"/>
                </a:lnTo>
                <a:lnTo>
                  <a:pt x="188480" y="187744"/>
                </a:lnTo>
                <a:lnTo>
                  <a:pt x="188353" y="187960"/>
                </a:lnTo>
                <a:lnTo>
                  <a:pt x="188226" y="187960"/>
                </a:lnTo>
                <a:lnTo>
                  <a:pt x="188480" y="187744"/>
                </a:lnTo>
                <a:lnTo>
                  <a:pt x="188480" y="176174"/>
                </a:lnTo>
                <a:lnTo>
                  <a:pt x="187236" y="176695"/>
                </a:lnTo>
                <a:lnTo>
                  <a:pt x="187236" y="187960"/>
                </a:lnTo>
                <a:lnTo>
                  <a:pt x="186728" y="189230"/>
                </a:lnTo>
                <a:lnTo>
                  <a:pt x="186029" y="189230"/>
                </a:lnTo>
                <a:lnTo>
                  <a:pt x="186804" y="187960"/>
                </a:lnTo>
                <a:lnTo>
                  <a:pt x="187236" y="187960"/>
                </a:lnTo>
                <a:lnTo>
                  <a:pt x="187236" y="176695"/>
                </a:lnTo>
                <a:lnTo>
                  <a:pt x="185851" y="177279"/>
                </a:lnTo>
                <a:lnTo>
                  <a:pt x="185851" y="189230"/>
                </a:lnTo>
                <a:lnTo>
                  <a:pt x="185191" y="190500"/>
                </a:lnTo>
                <a:lnTo>
                  <a:pt x="184480" y="190500"/>
                </a:lnTo>
                <a:lnTo>
                  <a:pt x="184937" y="189230"/>
                </a:lnTo>
                <a:lnTo>
                  <a:pt x="185851" y="189230"/>
                </a:lnTo>
                <a:lnTo>
                  <a:pt x="185851" y="177279"/>
                </a:lnTo>
                <a:lnTo>
                  <a:pt x="184594" y="177800"/>
                </a:lnTo>
                <a:lnTo>
                  <a:pt x="177190" y="181610"/>
                </a:lnTo>
                <a:lnTo>
                  <a:pt x="168452" y="184150"/>
                </a:lnTo>
                <a:lnTo>
                  <a:pt x="160070" y="186702"/>
                </a:lnTo>
                <a:lnTo>
                  <a:pt x="153784" y="185420"/>
                </a:lnTo>
                <a:lnTo>
                  <a:pt x="147967" y="184150"/>
                </a:lnTo>
                <a:lnTo>
                  <a:pt x="147002" y="179070"/>
                </a:lnTo>
                <a:lnTo>
                  <a:pt x="146773" y="177800"/>
                </a:lnTo>
                <a:lnTo>
                  <a:pt x="147650" y="174510"/>
                </a:lnTo>
                <a:lnTo>
                  <a:pt x="147739" y="174193"/>
                </a:lnTo>
                <a:lnTo>
                  <a:pt x="147789" y="174002"/>
                </a:lnTo>
                <a:lnTo>
                  <a:pt x="169329" y="130810"/>
                </a:lnTo>
                <a:lnTo>
                  <a:pt x="172542" y="125730"/>
                </a:lnTo>
                <a:lnTo>
                  <a:pt x="122948" y="125730"/>
                </a:lnTo>
                <a:lnTo>
                  <a:pt x="122339" y="125730"/>
                </a:lnTo>
                <a:lnTo>
                  <a:pt x="121716" y="125730"/>
                </a:lnTo>
                <a:lnTo>
                  <a:pt x="121170" y="125730"/>
                </a:lnTo>
                <a:lnTo>
                  <a:pt x="121285" y="128270"/>
                </a:lnTo>
                <a:lnTo>
                  <a:pt x="120573" y="128270"/>
                </a:lnTo>
                <a:lnTo>
                  <a:pt x="120218" y="129286"/>
                </a:lnTo>
                <a:lnTo>
                  <a:pt x="120192" y="128270"/>
                </a:lnTo>
                <a:lnTo>
                  <a:pt x="119824" y="128270"/>
                </a:lnTo>
                <a:lnTo>
                  <a:pt x="119875" y="128130"/>
                </a:lnTo>
                <a:lnTo>
                  <a:pt x="120789" y="125730"/>
                </a:lnTo>
                <a:lnTo>
                  <a:pt x="120142" y="127012"/>
                </a:lnTo>
                <a:lnTo>
                  <a:pt x="119646" y="127012"/>
                </a:lnTo>
                <a:lnTo>
                  <a:pt x="119456" y="128130"/>
                </a:lnTo>
                <a:lnTo>
                  <a:pt x="119341" y="128270"/>
                </a:lnTo>
                <a:lnTo>
                  <a:pt x="119100" y="129552"/>
                </a:lnTo>
                <a:lnTo>
                  <a:pt x="119557" y="128511"/>
                </a:lnTo>
                <a:lnTo>
                  <a:pt x="119430" y="129552"/>
                </a:lnTo>
                <a:lnTo>
                  <a:pt x="119557" y="129552"/>
                </a:lnTo>
                <a:lnTo>
                  <a:pt x="120116" y="129552"/>
                </a:lnTo>
                <a:lnTo>
                  <a:pt x="119773" y="130581"/>
                </a:lnTo>
                <a:lnTo>
                  <a:pt x="119557" y="129552"/>
                </a:lnTo>
                <a:lnTo>
                  <a:pt x="119265" y="130683"/>
                </a:lnTo>
                <a:lnTo>
                  <a:pt x="119062" y="132080"/>
                </a:lnTo>
                <a:lnTo>
                  <a:pt x="117868" y="132080"/>
                </a:lnTo>
                <a:lnTo>
                  <a:pt x="118681" y="130810"/>
                </a:lnTo>
                <a:lnTo>
                  <a:pt x="118211" y="130810"/>
                </a:lnTo>
                <a:lnTo>
                  <a:pt x="118884" y="129755"/>
                </a:lnTo>
                <a:lnTo>
                  <a:pt x="118770" y="130683"/>
                </a:lnTo>
                <a:lnTo>
                  <a:pt x="119418" y="129552"/>
                </a:lnTo>
                <a:lnTo>
                  <a:pt x="119100" y="129552"/>
                </a:lnTo>
                <a:lnTo>
                  <a:pt x="118922" y="129552"/>
                </a:lnTo>
                <a:lnTo>
                  <a:pt x="118249" y="129552"/>
                </a:lnTo>
                <a:lnTo>
                  <a:pt x="119341" y="128270"/>
                </a:lnTo>
                <a:lnTo>
                  <a:pt x="118046" y="129552"/>
                </a:lnTo>
                <a:lnTo>
                  <a:pt x="118046" y="130810"/>
                </a:lnTo>
                <a:lnTo>
                  <a:pt x="117462" y="132080"/>
                </a:lnTo>
                <a:lnTo>
                  <a:pt x="117246" y="132080"/>
                </a:lnTo>
                <a:lnTo>
                  <a:pt x="116890" y="133350"/>
                </a:lnTo>
                <a:lnTo>
                  <a:pt x="116179" y="133350"/>
                </a:lnTo>
                <a:lnTo>
                  <a:pt x="115836" y="134620"/>
                </a:lnTo>
                <a:lnTo>
                  <a:pt x="115557" y="134620"/>
                </a:lnTo>
                <a:lnTo>
                  <a:pt x="115277" y="135750"/>
                </a:lnTo>
                <a:lnTo>
                  <a:pt x="115277" y="179070"/>
                </a:lnTo>
                <a:lnTo>
                  <a:pt x="115074" y="179070"/>
                </a:lnTo>
                <a:lnTo>
                  <a:pt x="114947" y="178371"/>
                </a:lnTo>
                <a:lnTo>
                  <a:pt x="114947" y="183540"/>
                </a:lnTo>
                <a:lnTo>
                  <a:pt x="114820" y="183362"/>
                </a:lnTo>
                <a:lnTo>
                  <a:pt x="114465" y="182880"/>
                </a:lnTo>
                <a:lnTo>
                  <a:pt x="114655" y="182880"/>
                </a:lnTo>
                <a:lnTo>
                  <a:pt x="114947" y="183540"/>
                </a:lnTo>
                <a:lnTo>
                  <a:pt x="114947" y="178371"/>
                </a:lnTo>
                <a:lnTo>
                  <a:pt x="114846" y="177800"/>
                </a:lnTo>
                <a:lnTo>
                  <a:pt x="114655" y="177800"/>
                </a:lnTo>
                <a:lnTo>
                  <a:pt x="114147" y="176530"/>
                </a:lnTo>
                <a:lnTo>
                  <a:pt x="113868" y="176530"/>
                </a:lnTo>
                <a:lnTo>
                  <a:pt x="113690" y="176530"/>
                </a:lnTo>
                <a:lnTo>
                  <a:pt x="113423" y="175260"/>
                </a:lnTo>
                <a:lnTo>
                  <a:pt x="113550" y="175260"/>
                </a:lnTo>
                <a:lnTo>
                  <a:pt x="113855" y="175260"/>
                </a:lnTo>
                <a:lnTo>
                  <a:pt x="113868" y="176530"/>
                </a:lnTo>
                <a:lnTo>
                  <a:pt x="114007" y="175374"/>
                </a:lnTo>
                <a:lnTo>
                  <a:pt x="114579" y="176530"/>
                </a:lnTo>
                <a:lnTo>
                  <a:pt x="115277" y="179070"/>
                </a:lnTo>
                <a:lnTo>
                  <a:pt x="115277" y="135750"/>
                </a:lnTo>
                <a:lnTo>
                  <a:pt x="115239" y="135902"/>
                </a:lnTo>
                <a:lnTo>
                  <a:pt x="113474" y="139700"/>
                </a:lnTo>
                <a:lnTo>
                  <a:pt x="113017" y="139700"/>
                </a:lnTo>
                <a:lnTo>
                  <a:pt x="113169" y="140970"/>
                </a:lnTo>
                <a:lnTo>
                  <a:pt x="113182" y="142252"/>
                </a:lnTo>
                <a:lnTo>
                  <a:pt x="113753" y="142252"/>
                </a:lnTo>
                <a:lnTo>
                  <a:pt x="113741" y="174002"/>
                </a:lnTo>
                <a:lnTo>
                  <a:pt x="113703" y="174510"/>
                </a:lnTo>
                <a:lnTo>
                  <a:pt x="113588" y="174193"/>
                </a:lnTo>
                <a:lnTo>
                  <a:pt x="113360" y="174510"/>
                </a:lnTo>
                <a:lnTo>
                  <a:pt x="112801" y="175260"/>
                </a:lnTo>
                <a:lnTo>
                  <a:pt x="112877" y="174002"/>
                </a:lnTo>
                <a:lnTo>
                  <a:pt x="112941" y="172770"/>
                </a:lnTo>
                <a:lnTo>
                  <a:pt x="113525" y="174002"/>
                </a:lnTo>
                <a:lnTo>
                  <a:pt x="113588" y="174193"/>
                </a:lnTo>
                <a:lnTo>
                  <a:pt x="113741" y="174002"/>
                </a:lnTo>
                <a:lnTo>
                  <a:pt x="113741" y="142278"/>
                </a:lnTo>
                <a:lnTo>
                  <a:pt x="113284" y="143027"/>
                </a:lnTo>
                <a:lnTo>
                  <a:pt x="113284" y="172720"/>
                </a:lnTo>
                <a:lnTo>
                  <a:pt x="113144" y="172720"/>
                </a:lnTo>
                <a:lnTo>
                  <a:pt x="112928" y="171450"/>
                </a:lnTo>
                <a:lnTo>
                  <a:pt x="112826" y="170180"/>
                </a:lnTo>
                <a:lnTo>
                  <a:pt x="112801" y="168910"/>
                </a:lnTo>
                <a:lnTo>
                  <a:pt x="112864" y="169989"/>
                </a:lnTo>
                <a:lnTo>
                  <a:pt x="112941" y="170446"/>
                </a:lnTo>
                <a:lnTo>
                  <a:pt x="113106" y="171284"/>
                </a:lnTo>
                <a:lnTo>
                  <a:pt x="113144" y="171450"/>
                </a:lnTo>
                <a:lnTo>
                  <a:pt x="113284" y="172720"/>
                </a:lnTo>
                <a:lnTo>
                  <a:pt x="113284" y="143027"/>
                </a:lnTo>
                <a:lnTo>
                  <a:pt x="112979" y="143510"/>
                </a:lnTo>
                <a:lnTo>
                  <a:pt x="112763" y="144780"/>
                </a:lnTo>
                <a:lnTo>
                  <a:pt x="112547" y="144780"/>
                </a:lnTo>
                <a:lnTo>
                  <a:pt x="111772" y="147320"/>
                </a:lnTo>
                <a:lnTo>
                  <a:pt x="111277" y="147320"/>
                </a:lnTo>
                <a:lnTo>
                  <a:pt x="111137" y="148209"/>
                </a:lnTo>
                <a:lnTo>
                  <a:pt x="111137" y="172720"/>
                </a:lnTo>
                <a:lnTo>
                  <a:pt x="109804" y="172720"/>
                </a:lnTo>
                <a:lnTo>
                  <a:pt x="110070" y="171450"/>
                </a:lnTo>
                <a:lnTo>
                  <a:pt x="110439" y="171450"/>
                </a:lnTo>
                <a:lnTo>
                  <a:pt x="110477" y="170180"/>
                </a:lnTo>
                <a:lnTo>
                  <a:pt x="110845" y="171284"/>
                </a:lnTo>
                <a:lnTo>
                  <a:pt x="110909" y="171450"/>
                </a:lnTo>
                <a:lnTo>
                  <a:pt x="111137" y="172720"/>
                </a:lnTo>
                <a:lnTo>
                  <a:pt x="111137" y="148209"/>
                </a:lnTo>
                <a:lnTo>
                  <a:pt x="111074" y="148602"/>
                </a:lnTo>
                <a:lnTo>
                  <a:pt x="110248" y="148602"/>
                </a:lnTo>
                <a:lnTo>
                  <a:pt x="109804" y="149860"/>
                </a:lnTo>
                <a:lnTo>
                  <a:pt x="109842" y="152400"/>
                </a:lnTo>
                <a:lnTo>
                  <a:pt x="110096" y="151130"/>
                </a:lnTo>
                <a:lnTo>
                  <a:pt x="110655" y="151130"/>
                </a:lnTo>
                <a:lnTo>
                  <a:pt x="110363" y="152400"/>
                </a:lnTo>
                <a:lnTo>
                  <a:pt x="109956" y="152400"/>
                </a:lnTo>
                <a:lnTo>
                  <a:pt x="109880" y="154952"/>
                </a:lnTo>
                <a:lnTo>
                  <a:pt x="110286" y="153670"/>
                </a:lnTo>
                <a:lnTo>
                  <a:pt x="110172" y="154952"/>
                </a:lnTo>
                <a:lnTo>
                  <a:pt x="110096" y="157670"/>
                </a:lnTo>
                <a:lnTo>
                  <a:pt x="109728" y="157670"/>
                </a:lnTo>
                <a:lnTo>
                  <a:pt x="110045" y="158750"/>
                </a:lnTo>
                <a:lnTo>
                  <a:pt x="110121" y="160020"/>
                </a:lnTo>
                <a:lnTo>
                  <a:pt x="109969" y="160020"/>
                </a:lnTo>
                <a:lnTo>
                  <a:pt x="109969" y="171284"/>
                </a:lnTo>
                <a:lnTo>
                  <a:pt x="109918" y="171450"/>
                </a:lnTo>
                <a:lnTo>
                  <a:pt x="109855" y="171284"/>
                </a:lnTo>
                <a:lnTo>
                  <a:pt x="109715" y="170865"/>
                </a:lnTo>
                <a:lnTo>
                  <a:pt x="109969" y="171284"/>
                </a:lnTo>
                <a:lnTo>
                  <a:pt x="109969" y="160020"/>
                </a:lnTo>
                <a:lnTo>
                  <a:pt x="109778" y="160020"/>
                </a:lnTo>
                <a:lnTo>
                  <a:pt x="109816" y="163830"/>
                </a:lnTo>
                <a:lnTo>
                  <a:pt x="109474" y="165100"/>
                </a:lnTo>
                <a:lnTo>
                  <a:pt x="109220" y="164312"/>
                </a:lnTo>
                <a:lnTo>
                  <a:pt x="109118" y="165100"/>
                </a:lnTo>
                <a:lnTo>
                  <a:pt x="109258" y="166370"/>
                </a:lnTo>
                <a:lnTo>
                  <a:pt x="109613" y="167652"/>
                </a:lnTo>
                <a:lnTo>
                  <a:pt x="109258" y="167652"/>
                </a:lnTo>
                <a:lnTo>
                  <a:pt x="109435" y="168910"/>
                </a:lnTo>
                <a:lnTo>
                  <a:pt x="109461" y="170078"/>
                </a:lnTo>
                <a:lnTo>
                  <a:pt x="108635" y="168910"/>
                </a:lnTo>
                <a:lnTo>
                  <a:pt x="108686" y="167652"/>
                </a:lnTo>
                <a:lnTo>
                  <a:pt x="108483" y="166370"/>
                </a:lnTo>
                <a:lnTo>
                  <a:pt x="108280" y="166370"/>
                </a:lnTo>
                <a:lnTo>
                  <a:pt x="108546" y="167652"/>
                </a:lnTo>
                <a:lnTo>
                  <a:pt x="108115" y="167652"/>
                </a:lnTo>
                <a:lnTo>
                  <a:pt x="108356" y="168910"/>
                </a:lnTo>
                <a:lnTo>
                  <a:pt x="108432" y="170180"/>
                </a:lnTo>
                <a:lnTo>
                  <a:pt x="109080" y="171284"/>
                </a:lnTo>
                <a:lnTo>
                  <a:pt x="109270" y="170865"/>
                </a:lnTo>
                <a:lnTo>
                  <a:pt x="109474" y="170446"/>
                </a:lnTo>
                <a:lnTo>
                  <a:pt x="109270" y="170980"/>
                </a:lnTo>
                <a:lnTo>
                  <a:pt x="109080" y="171284"/>
                </a:lnTo>
                <a:lnTo>
                  <a:pt x="109245" y="171284"/>
                </a:lnTo>
                <a:lnTo>
                  <a:pt x="109232" y="171450"/>
                </a:lnTo>
                <a:lnTo>
                  <a:pt x="109385" y="171450"/>
                </a:lnTo>
                <a:lnTo>
                  <a:pt x="109588" y="172720"/>
                </a:lnTo>
                <a:lnTo>
                  <a:pt x="108635" y="172720"/>
                </a:lnTo>
                <a:lnTo>
                  <a:pt x="108610" y="171284"/>
                </a:lnTo>
                <a:lnTo>
                  <a:pt x="108381" y="170446"/>
                </a:lnTo>
                <a:lnTo>
                  <a:pt x="108267" y="171450"/>
                </a:lnTo>
                <a:lnTo>
                  <a:pt x="108419" y="172720"/>
                </a:lnTo>
                <a:lnTo>
                  <a:pt x="108839" y="174002"/>
                </a:lnTo>
                <a:lnTo>
                  <a:pt x="110413" y="174002"/>
                </a:lnTo>
                <a:lnTo>
                  <a:pt x="111556" y="175260"/>
                </a:lnTo>
                <a:lnTo>
                  <a:pt x="111810" y="176530"/>
                </a:lnTo>
                <a:lnTo>
                  <a:pt x="112382" y="177800"/>
                </a:lnTo>
                <a:lnTo>
                  <a:pt x="112687" y="179070"/>
                </a:lnTo>
                <a:lnTo>
                  <a:pt x="113106" y="180238"/>
                </a:lnTo>
                <a:lnTo>
                  <a:pt x="112610" y="179920"/>
                </a:lnTo>
                <a:lnTo>
                  <a:pt x="112306" y="179400"/>
                </a:lnTo>
                <a:lnTo>
                  <a:pt x="112229" y="179260"/>
                </a:lnTo>
                <a:lnTo>
                  <a:pt x="112153" y="179133"/>
                </a:lnTo>
                <a:lnTo>
                  <a:pt x="111658" y="179133"/>
                </a:lnTo>
                <a:lnTo>
                  <a:pt x="110934" y="178498"/>
                </a:lnTo>
                <a:lnTo>
                  <a:pt x="110515" y="177952"/>
                </a:lnTo>
                <a:lnTo>
                  <a:pt x="110401" y="178498"/>
                </a:lnTo>
                <a:lnTo>
                  <a:pt x="110667" y="178828"/>
                </a:lnTo>
                <a:lnTo>
                  <a:pt x="111023" y="179133"/>
                </a:lnTo>
                <a:lnTo>
                  <a:pt x="111455" y="179400"/>
                </a:lnTo>
                <a:lnTo>
                  <a:pt x="111620" y="179920"/>
                </a:lnTo>
                <a:lnTo>
                  <a:pt x="111721" y="180251"/>
                </a:lnTo>
                <a:lnTo>
                  <a:pt x="113106" y="180251"/>
                </a:lnTo>
                <a:lnTo>
                  <a:pt x="113195" y="180467"/>
                </a:lnTo>
                <a:lnTo>
                  <a:pt x="113665" y="180467"/>
                </a:lnTo>
                <a:lnTo>
                  <a:pt x="113665" y="181610"/>
                </a:lnTo>
                <a:lnTo>
                  <a:pt x="114058" y="182410"/>
                </a:lnTo>
                <a:lnTo>
                  <a:pt x="113360" y="182130"/>
                </a:lnTo>
                <a:lnTo>
                  <a:pt x="113309" y="182372"/>
                </a:lnTo>
                <a:lnTo>
                  <a:pt x="113157" y="182270"/>
                </a:lnTo>
                <a:lnTo>
                  <a:pt x="112496" y="181546"/>
                </a:lnTo>
                <a:lnTo>
                  <a:pt x="112636" y="182130"/>
                </a:lnTo>
                <a:lnTo>
                  <a:pt x="112699" y="182435"/>
                </a:lnTo>
                <a:lnTo>
                  <a:pt x="112801" y="182905"/>
                </a:lnTo>
                <a:lnTo>
                  <a:pt x="112915" y="183362"/>
                </a:lnTo>
                <a:lnTo>
                  <a:pt x="112979" y="183642"/>
                </a:lnTo>
                <a:lnTo>
                  <a:pt x="113080" y="184416"/>
                </a:lnTo>
                <a:lnTo>
                  <a:pt x="113474" y="184746"/>
                </a:lnTo>
                <a:lnTo>
                  <a:pt x="113677" y="184746"/>
                </a:lnTo>
                <a:lnTo>
                  <a:pt x="113614" y="184061"/>
                </a:lnTo>
                <a:lnTo>
                  <a:pt x="113512" y="183781"/>
                </a:lnTo>
                <a:lnTo>
                  <a:pt x="112852" y="182435"/>
                </a:lnTo>
                <a:lnTo>
                  <a:pt x="112953" y="182270"/>
                </a:lnTo>
                <a:lnTo>
                  <a:pt x="113563" y="182829"/>
                </a:lnTo>
                <a:lnTo>
                  <a:pt x="113969" y="183362"/>
                </a:lnTo>
                <a:lnTo>
                  <a:pt x="114020" y="184416"/>
                </a:lnTo>
                <a:lnTo>
                  <a:pt x="113842" y="184416"/>
                </a:lnTo>
                <a:lnTo>
                  <a:pt x="114617" y="185089"/>
                </a:lnTo>
                <a:lnTo>
                  <a:pt x="114477" y="184746"/>
                </a:lnTo>
                <a:lnTo>
                  <a:pt x="114363" y="184277"/>
                </a:lnTo>
                <a:lnTo>
                  <a:pt x="115112" y="184746"/>
                </a:lnTo>
                <a:lnTo>
                  <a:pt x="115049" y="184277"/>
                </a:lnTo>
                <a:lnTo>
                  <a:pt x="114973" y="184061"/>
                </a:lnTo>
                <a:lnTo>
                  <a:pt x="115100" y="184061"/>
                </a:lnTo>
                <a:lnTo>
                  <a:pt x="115239" y="184150"/>
                </a:lnTo>
                <a:lnTo>
                  <a:pt x="115582" y="184277"/>
                </a:lnTo>
                <a:lnTo>
                  <a:pt x="115455" y="184150"/>
                </a:lnTo>
                <a:lnTo>
                  <a:pt x="115595" y="184150"/>
                </a:lnTo>
                <a:lnTo>
                  <a:pt x="116116" y="185420"/>
                </a:lnTo>
                <a:lnTo>
                  <a:pt x="116268" y="185420"/>
                </a:lnTo>
                <a:lnTo>
                  <a:pt x="116344" y="185775"/>
                </a:lnTo>
                <a:lnTo>
                  <a:pt x="116586" y="186702"/>
                </a:lnTo>
                <a:lnTo>
                  <a:pt x="117449" y="187960"/>
                </a:lnTo>
                <a:lnTo>
                  <a:pt x="118135" y="187960"/>
                </a:lnTo>
                <a:lnTo>
                  <a:pt x="118313" y="189230"/>
                </a:lnTo>
                <a:lnTo>
                  <a:pt x="119151" y="190500"/>
                </a:lnTo>
                <a:lnTo>
                  <a:pt x="118999" y="190500"/>
                </a:lnTo>
                <a:lnTo>
                  <a:pt x="120065" y="191770"/>
                </a:lnTo>
                <a:lnTo>
                  <a:pt x="120980" y="192836"/>
                </a:lnTo>
                <a:lnTo>
                  <a:pt x="121170" y="193052"/>
                </a:lnTo>
                <a:lnTo>
                  <a:pt x="119087" y="193052"/>
                </a:lnTo>
                <a:lnTo>
                  <a:pt x="119151" y="193179"/>
                </a:lnTo>
                <a:lnTo>
                  <a:pt x="119837" y="194310"/>
                </a:lnTo>
                <a:lnTo>
                  <a:pt x="120865" y="195580"/>
                </a:lnTo>
                <a:lnTo>
                  <a:pt x="121678" y="195580"/>
                </a:lnTo>
                <a:lnTo>
                  <a:pt x="121513" y="196850"/>
                </a:lnTo>
                <a:lnTo>
                  <a:pt x="122288" y="196850"/>
                </a:lnTo>
                <a:lnTo>
                  <a:pt x="123698" y="198120"/>
                </a:lnTo>
                <a:lnTo>
                  <a:pt x="125145" y="198120"/>
                </a:lnTo>
                <a:lnTo>
                  <a:pt x="124828" y="198945"/>
                </a:lnTo>
                <a:lnTo>
                  <a:pt x="124561" y="198894"/>
                </a:lnTo>
                <a:lnTo>
                  <a:pt x="124218" y="198767"/>
                </a:lnTo>
                <a:lnTo>
                  <a:pt x="123774" y="198120"/>
                </a:lnTo>
                <a:lnTo>
                  <a:pt x="123901" y="199402"/>
                </a:lnTo>
                <a:lnTo>
                  <a:pt x="124663" y="199402"/>
                </a:lnTo>
                <a:lnTo>
                  <a:pt x="124510" y="199212"/>
                </a:lnTo>
                <a:lnTo>
                  <a:pt x="124383" y="199009"/>
                </a:lnTo>
                <a:lnTo>
                  <a:pt x="124815" y="198983"/>
                </a:lnTo>
                <a:lnTo>
                  <a:pt x="124663" y="199402"/>
                </a:lnTo>
                <a:lnTo>
                  <a:pt x="125615" y="199402"/>
                </a:lnTo>
                <a:lnTo>
                  <a:pt x="126098" y="200660"/>
                </a:lnTo>
                <a:lnTo>
                  <a:pt x="125183" y="200660"/>
                </a:lnTo>
                <a:lnTo>
                  <a:pt x="126593" y="201930"/>
                </a:lnTo>
                <a:lnTo>
                  <a:pt x="128143" y="201930"/>
                </a:lnTo>
                <a:lnTo>
                  <a:pt x="126746" y="200660"/>
                </a:lnTo>
                <a:lnTo>
                  <a:pt x="127876" y="200660"/>
                </a:lnTo>
                <a:lnTo>
                  <a:pt x="126746" y="199402"/>
                </a:lnTo>
                <a:lnTo>
                  <a:pt x="129451" y="199402"/>
                </a:lnTo>
                <a:lnTo>
                  <a:pt x="130467" y="200660"/>
                </a:lnTo>
                <a:lnTo>
                  <a:pt x="131495" y="200660"/>
                </a:lnTo>
                <a:lnTo>
                  <a:pt x="132969" y="201930"/>
                </a:lnTo>
                <a:lnTo>
                  <a:pt x="135178" y="201930"/>
                </a:lnTo>
                <a:lnTo>
                  <a:pt x="136194" y="204470"/>
                </a:lnTo>
                <a:lnTo>
                  <a:pt x="137401" y="204470"/>
                </a:lnTo>
                <a:lnTo>
                  <a:pt x="138239" y="205752"/>
                </a:lnTo>
                <a:lnTo>
                  <a:pt x="141122" y="205752"/>
                </a:lnTo>
                <a:lnTo>
                  <a:pt x="143268" y="204470"/>
                </a:lnTo>
                <a:lnTo>
                  <a:pt x="144132" y="204470"/>
                </a:lnTo>
                <a:lnTo>
                  <a:pt x="144475" y="205752"/>
                </a:lnTo>
                <a:lnTo>
                  <a:pt x="143979" y="205752"/>
                </a:lnTo>
                <a:lnTo>
                  <a:pt x="144640" y="207010"/>
                </a:lnTo>
                <a:lnTo>
                  <a:pt x="144233" y="207010"/>
                </a:lnTo>
                <a:lnTo>
                  <a:pt x="144614" y="208000"/>
                </a:lnTo>
                <a:lnTo>
                  <a:pt x="144729" y="208280"/>
                </a:lnTo>
                <a:lnTo>
                  <a:pt x="145224" y="208280"/>
                </a:lnTo>
                <a:lnTo>
                  <a:pt x="145237" y="207010"/>
                </a:lnTo>
                <a:lnTo>
                  <a:pt x="145872" y="207010"/>
                </a:lnTo>
                <a:lnTo>
                  <a:pt x="146177" y="208000"/>
                </a:lnTo>
                <a:lnTo>
                  <a:pt x="146011" y="207010"/>
                </a:lnTo>
                <a:lnTo>
                  <a:pt x="148513" y="207010"/>
                </a:lnTo>
                <a:lnTo>
                  <a:pt x="148945" y="205752"/>
                </a:lnTo>
                <a:lnTo>
                  <a:pt x="150152" y="205752"/>
                </a:lnTo>
                <a:lnTo>
                  <a:pt x="152908" y="207010"/>
                </a:lnTo>
                <a:lnTo>
                  <a:pt x="151993" y="207010"/>
                </a:lnTo>
                <a:lnTo>
                  <a:pt x="152260" y="208000"/>
                </a:lnTo>
                <a:lnTo>
                  <a:pt x="150177" y="207010"/>
                </a:lnTo>
                <a:lnTo>
                  <a:pt x="151168" y="208280"/>
                </a:lnTo>
                <a:lnTo>
                  <a:pt x="152349" y="208280"/>
                </a:lnTo>
                <a:lnTo>
                  <a:pt x="152869" y="208280"/>
                </a:lnTo>
                <a:lnTo>
                  <a:pt x="158089" y="208280"/>
                </a:lnTo>
                <a:lnTo>
                  <a:pt x="158877" y="207010"/>
                </a:lnTo>
                <a:lnTo>
                  <a:pt x="160159" y="207010"/>
                </a:lnTo>
                <a:lnTo>
                  <a:pt x="160909" y="205752"/>
                </a:lnTo>
                <a:lnTo>
                  <a:pt x="161696" y="205752"/>
                </a:lnTo>
                <a:lnTo>
                  <a:pt x="160858" y="206438"/>
                </a:lnTo>
                <a:lnTo>
                  <a:pt x="160680" y="206463"/>
                </a:lnTo>
                <a:lnTo>
                  <a:pt x="160375" y="206832"/>
                </a:lnTo>
                <a:lnTo>
                  <a:pt x="160223" y="206959"/>
                </a:lnTo>
                <a:lnTo>
                  <a:pt x="161328" y="207010"/>
                </a:lnTo>
                <a:lnTo>
                  <a:pt x="161429" y="206844"/>
                </a:lnTo>
                <a:lnTo>
                  <a:pt x="161823" y="206768"/>
                </a:lnTo>
                <a:lnTo>
                  <a:pt x="162369" y="206654"/>
                </a:lnTo>
                <a:lnTo>
                  <a:pt x="162318" y="206489"/>
                </a:lnTo>
                <a:lnTo>
                  <a:pt x="162496" y="206260"/>
                </a:lnTo>
                <a:lnTo>
                  <a:pt x="162433" y="206121"/>
                </a:lnTo>
                <a:lnTo>
                  <a:pt x="162140" y="206184"/>
                </a:lnTo>
                <a:lnTo>
                  <a:pt x="161848" y="206260"/>
                </a:lnTo>
                <a:lnTo>
                  <a:pt x="162052" y="205752"/>
                </a:lnTo>
                <a:lnTo>
                  <a:pt x="163258" y="205752"/>
                </a:lnTo>
                <a:lnTo>
                  <a:pt x="165023" y="204812"/>
                </a:lnTo>
                <a:lnTo>
                  <a:pt x="166255" y="204812"/>
                </a:lnTo>
                <a:lnTo>
                  <a:pt x="166763" y="204470"/>
                </a:lnTo>
                <a:lnTo>
                  <a:pt x="167640" y="204470"/>
                </a:lnTo>
                <a:lnTo>
                  <a:pt x="167424" y="204698"/>
                </a:lnTo>
                <a:lnTo>
                  <a:pt x="166827" y="204812"/>
                </a:lnTo>
                <a:lnTo>
                  <a:pt x="166687" y="204812"/>
                </a:lnTo>
                <a:lnTo>
                  <a:pt x="164338" y="205600"/>
                </a:lnTo>
                <a:lnTo>
                  <a:pt x="164757" y="205600"/>
                </a:lnTo>
                <a:lnTo>
                  <a:pt x="163614" y="206375"/>
                </a:lnTo>
                <a:lnTo>
                  <a:pt x="163842" y="206540"/>
                </a:lnTo>
                <a:lnTo>
                  <a:pt x="164312" y="206375"/>
                </a:lnTo>
                <a:lnTo>
                  <a:pt x="166382" y="206375"/>
                </a:lnTo>
                <a:lnTo>
                  <a:pt x="165811" y="205943"/>
                </a:lnTo>
                <a:lnTo>
                  <a:pt x="166789" y="205600"/>
                </a:lnTo>
                <a:lnTo>
                  <a:pt x="167551" y="205600"/>
                </a:lnTo>
                <a:lnTo>
                  <a:pt x="169646" y="204812"/>
                </a:lnTo>
                <a:lnTo>
                  <a:pt x="171818" y="204812"/>
                </a:lnTo>
                <a:lnTo>
                  <a:pt x="170967" y="203962"/>
                </a:lnTo>
                <a:lnTo>
                  <a:pt x="168059" y="204558"/>
                </a:lnTo>
                <a:lnTo>
                  <a:pt x="168884" y="203885"/>
                </a:lnTo>
                <a:lnTo>
                  <a:pt x="170903" y="203885"/>
                </a:lnTo>
                <a:lnTo>
                  <a:pt x="171348" y="203885"/>
                </a:lnTo>
                <a:lnTo>
                  <a:pt x="172021" y="203885"/>
                </a:lnTo>
                <a:lnTo>
                  <a:pt x="174015" y="203098"/>
                </a:lnTo>
                <a:lnTo>
                  <a:pt x="174294" y="203098"/>
                </a:lnTo>
                <a:lnTo>
                  <a:pt x="176199" y="202260"/>
                </a:lnTo>
                <a:lnTo>
                  <a:pt x="178981" y="201041"/>
                </a:lnTo>
                <a:lnTo>
                  <a:pt x="182626" y="199047"/>
                </a:lnTo>
                <a:lnTo>
                  <a:pt x="183121" y="198780"/>
                </a:lnTo>
                <a:lnTo>
                  <a:pt x="184099" y="198132"/>
                </a:lnTo>
                <a:lnTo>
                  <a:pt x="185013" y="197535"/>
                </a:lnTo>
                <a:lnTo>
                  <a:pt x="185826" y="197002"/>
                </a:lnTo>
                <a:lnTo>
                  <a:pt x="187007" y="196227"/>
                </a:lnTo>
                <a:lnTo>
                  <a:pt x="186385" y="196545"/>
                </a:lnTo>
                <a:lnTo>
                  <a:pt x="185775" y="196710"/>
                </a:lnTo>
                <a:lnTo>
                  <a:pt x="185140" y="197002"/>
                </a:lnTo>
                <a:lnTo>
                  <a:pt x="185610" y="196227"/>
                </a:lnTo>
                <a:lnTo>
                  <a:pt x="185166" y="196545"/>
                </a:lnTo>
                <a:lnTo>
                  <a:pt x="184099" y="197535"/>
                </a:lnTo>
                <a:lnTo>
                  <a:pt x="184099" y="197002"/>
                </a:lnTo>
                <a:lnTo>
                  <a:pt x="184277" y="196710"/>
                </a:lnTo>
                <a:lnTo>
                  <a:pt x="184404" y="196545"/>
                </a:lnTo>
                <a:lnTo>
                  <a:pt x="185000" y="196227"/>
                </a:lnTo>
                <a:lnTo>
                  <a:pt x="185445" y="196227"/>
                </a:lnTo>
                <a:lnTo>
                  <a:pt x="185445" y="195643"/>
                </a:lnTo>
                <a:lnTo>
                  <a:pt x="184721" y="195643"/>
                </a:lnTo>
                <a:lnTo>
                  <a:pt x="183222" y="196227"/>
                </a:lnTo>
                <a:lnTo>
                  <a:pt x="183730" y="196227"/>
                </a:lnTo>
                <a:lnTo>
                  <a:pt x="182587" y="197929"/>
                </a:lnTo>
                <a:lnTo>
                  <a:pt x="182359" y="197929"/>
                </a:lnTo>
                <a:lnTo>
                  <a:pt x="181902" y="198132"/>
                </a:lnTo>
                <a:lnTo>
                  <a:pt x="181838" y="197929"/>
                </a:lnTo>
                <a:lnTo>
                  <a:pt x="182003" y="197535"/>
                </a:lnTo>
                <a:lnTo>
                  <a:pt x="182143" y="197345"/>
                </a:lnTo>
                <a:lnTo>
                  <a:pt x="181165" y="197929"/>
                </a:lnTo>
                <a:lnTo>
                  <a:pt x="180149" y="198780"/>
                </a:lnTo>
                <a:lnTo>
                  <a:pt x="179984" y="198780"/>
                </a:lnTo>
                <a:lnTo>
                  <a:pt x="179908" y="198120"/>
                </a:lnTo>
                <a:lnTo>
                  <a:pt x="180644" y="196850"/>
                </a:lnTo>
                <a:lnTo>
                  <a:pt x="179717" y="198120"/>
                </a:lnTo>
                <a:lnTo>
                  <a:pt x="179260" y="199047"/>
                </a:lnTo>
                <a:lnTo>
                  <a:pt x="179146" y="198780"/>
                </a:lnTo>
                <a:lnTo>
                  <a:pt x="179095" y="198640"/>
                </a:lnTo>
                <a:lnTo>
                  <a:pt x="178689" y="199047"/>
                </a:lnTo>
                <a:lnTo>
                  <a:pt x="178308" y="199313"/>
                </a:lnTo>
                <a:lnTo>
                  <a:pt x="177012" y="200075"/>
                </a:lnTo>
                <a:lnTo>
                  <a:pt x="176517" y="200317"/>
                </a:lnTo>
                <a:lnTo>
                  <a:pt x="175298" y="201041"/>
                </a:lnTo>
                <a:lnTo>
                  <a:pt x="174752" y="201320"/>
                </a:lnTo>
                <a:lnTo>
                  <a:pt x="172542" y="202260"/>
                </a:lnTo>
                <a:lnTo>
                  <a:pt x="173583" y="201320"/>
                </a:lnTo>
                <a:lnTo>
                  <a:pt x="172605" y="201472"/>
                </a:lnTo>
                <a:lnTo>
                  <a:pt x="172605" y="202057"/>
                </a:lnTo>
                <a:lnTo>
                  <a:pt x="171945" y="202260"/>
                </a:lnTo>
                <a:lnTo>
                  <a:pt x="171805" y="202057"/>
                </a:lnTo>
                <a:lnTo>
                  <a:pt x="172034" y="201777"/>
                </a:lnTo>
                <a:lnTo>
                  <a:pt x="170815" y="202590"/>
                </a:lnTo>
                <a:lnTo>
                  <a:pt x="170992" y="201930"/>
                </a:lnTo>
                <a:lnTo>
                  <a:pt x="171792" y="201930"/>
                </a:lnTo>
                <a:lnTo>
                  <a:pt x="173189" y="200660"/>
                </a:lnTo>
                <a:lnTo>
                  <a:pt x="174167" y="199402"/>
                </a:lnTo>
                <a:lnTo>
                  <a:pt x="175031" y="199402"/>
                </a:lnTo>
                <a:lnTo>
                  <a:pt x="176631" y="198120"/>
                </a:lnTo>
                <a:lnTo>
                  <a:pt x="178676" y="198120"/>
                </a:lnTo>
                <a:lnTo>
                  <a:pt x="179578" y="196850"/>
                </a:lnTo>
                <a:lnTo>
                  <a:pt x="180060" y="196850"/>
                </a:lnTo>
                <a:lnTo>
                  <a:pt x="180784" y="195580"/>
                </a:lnTo>
                <a:lnTo>
                  <a:pt x="181292" y="195580"/>
                </a:lnTo>
                <a:lnTo>
                  <a:pt x="181076" y="196850"/>
                </a:lnTo>
                <a:lnTo>
                  <a:pt x="181787" y="195580"/>
                </a:lnTo>
                <a:lnTo>
                  <a:pt x="181775" y="196850"/>
                </a:lnTo>
                <a:lnTo>
                  <a:pt x="182346" y="196850"/>
                </a:lnTo>
                <a:lnTo>
                  <a:pt x="183146" y="195580"/>
                </a:lnTo>
                <a:lnTo>
                  <a:pt x="183413" y="195580"/>
                </a:lnTo>
                <a:lnTo>
                  <a:pt x="183705" y="195580"/>
                </a:lnTo>
                <a:lnTo>
                  <a:pt x="185013" y="195580"/>
                </a:lnTo>
                <a:lnTo>
                  <a:pt x="185674" y="194310"/>
                </a:lnTo>
                <a:lnTo>
                  <a:pt x="186321" y="194310"/>
                </a:lnTo>
                <a:lnTo>
                  <a:pt x="187464" y="193052"/>
                </a:lnTo>
                <a:lnTo>
                  <a:pt x="187236" y="193052"/>
                </a:lnTo>
                <a:lnTo>
                  <a:pt x="187375" y="191770"/>
                </a:lnTo>
                <a:lnTo>
                  <a:pt x="188391" y="191770"/>
                </a:lnTo>
                <a:lnTo>
                  <a:pt x="188658" y="191770"/>
                </a:lnTo>
                <a:lnTo>
                  <a:pt x="188683" y="191592"/>
                </a:lnTo>
                <a:lnTo>
                  <a:pt x="189979" y="190779"/>
                </a:lnTo>
                <a:lnTo>
                  <a:pt x="188709" y="191770"/>
                </a:lnTo>
                <a:lnTo>
                  <a:pt x="189445" y="191770"/>
                </a:lnTo>
                <a:lnTo>
                  <a:pt x="190068" y="190728"/>
                </a:lnTo>
                <a:lnTo>
                  <a:pt x="190207" y="190500"/>
                </a:lnTo>
                <a:lnTo>
                  <a:pt x="190169" y="190690"/>
                </a:lnTo>
                <a:lnTo>
                  <a:pt x="189979" y="191592"/>
                </a:lnTo>
                <a:lnTo>
                  <a:pt x="190550" y="190690"/>
                </a:lnTo>
                <a:lnTo>
                  <a:pt x="190690" y="190500"/>
                </a:lnTo>
                <a:lnTo>
                  <a:pt x="192379" y="189230"/>
                </a:lnTo>
                <a:lnTo>
                  <a:pt x="193243" y="189230"/>
                </a:lnTo>
                <a:lnTo>
                  <a:pt x="193471" y="187960"/>
                </a:lnTo>
                <a:lnTo>
                  <a:pt x="194932" y="186702"/>
                </a:lnTo>
                <a:lnTo>
                  <a:pt x="195237" y="185420"/>
                </a:lnTo>
                <a:lnTo>
                  <a:pt x="196291" y="185420"/>
                </a:lnTo>
                <a:lnTo>
                  <a:pt x="197726" y="184150"/>
                </a:lnTo>
                <a:lnTo>
                  <a:pt x="197954" y="182880"/>
                </a:lnTo>
                <a:lnTo>
                  <a:pt x="198221" y="182880"/>
                </a:lnTo>
                <a:lnTo>
                  <a:pt x="198183" y="184150"/>
                </a:lnTo>
                <a:lnTo>
                  <a:pt x="198805" y="182880"/>
                </a:lnTo>
                <a:lnTo>
                  <a:pt x="199491" y="181610"/>
                </a:lnTo>
                <a:lnTo>
                  <a:pt x="200799" y="181610"/>
                </a:lnTo>
                <a:lnTo>
                  <a:pt x="201206" y="180467"/>
                </a:lnTo>
                <a:lnTo>
                  <a:pt x="201561" y="180467"/>
                </a:lnTo>
                <a:lnTo>
                  <a:pt x="202120" y="180467"/>
                </a:lnTo>
                <a:lnTo>
                  <a:pt x="203009" y="179070"/>
                </a:lnTo>
                <a:lnTo>
                  <a:pt x="203377" y="179070"/>
                </a:lnTo>
                <a:lnTo>
                  <a:pt x="203631" y="177800"/>
                </a:lnTo>
                <a:lnTo>
                  <a:pt x="202996" y="179070"/>
                </a:lnTo>
                <a:lnTo>
                  <a:pt x="202145" y="179070"/>
                </a:lnTo>
                <a:lnTo>
                  <a:pt x="201828" y="179374"/>
                </a:lnTo>
                <a:lnTo>
                  <a:pt x="201904" y="179070"/>
                </a:lnTo>
                <a:lnTo>
                  <a:pt x="202145" y="179070"/>
                </a:lnTo>
                <a:lnTo>
                  <a:pt x="202209" y="177800"/>
                </a:lnTo>
                <a:lnTo>
                  <a:pt x="203238" y="177800"/>
                </a:lnTo>
                <a:lnTo>
                  <a:pt x="203365" y="176530"/>
                </a:lnTo>
                <a:lnTo>
                  <a:pt x="203631" y="176530"/>
                </a:lnTo>
                <a:lnTo>
                  <a:pt x="204050" y="176530"/>
                </a:lnTo>
                <a:lnTo>
                  <a:pt x="203517" y="177800"/>
                </a:lnTo>
                <a:lnTo>
                  <a:pt x="204190" y="177114"/>
                </a:lnTo>
                <a:lnTo>
                  <a:pt x="204685" y="176530"/>
                </a:lnTo>
                <a:lnTo>
                  <a:pt x="205841" y="174193"/>
                </a:lnTo>
                <a:lnTo>
                  <a:pt x="205943" y="174002"/>
                </a:lnTo>
                <a:lnTo>
                  <a:pt x="207060" y="174002"/>
                </a:lnTo>
                <a:lnTo>
                  <a:pt x="207340" y="172720"/>
                </a:lnTo>
                <a:lnTo>
                  <a:pt x="208292" y="171450"/>
                </a:lnTo>
                <a:lnTo>
                  <a:pt x="209181" y="171450"/>
                </a:lnTo>
                <a:lnTo>
                  <a:pt x="209918" y="170180"/>
                </a:lnTo>
                <a:lnTo>
                  <a:pt x="210578" y="168910"/>
                </a:lnTo>
                <a:lnTo>
                  <a:pt x="210959" y="167652"/>
                </a:lnTo>
                <a:lnTo>
                  <a:pt x="211251" y="167652"/>
                </a:lnTo>
                <a:lnTo>
                  <a:pt x="212090" y="166370"/>
                </a:lnTo>
                <a:lnTo>
                  <a:pt x="213702" y="165100"/>
                </a:lnTo>
                <a:lnTo>
                  <a:pt x="211213" y="166370"/>
                </a:lnTo>
                <a:lnTo>
                  <a:pt x="212610" y="165100"/>
                </a:lnTo>
                <a:lnTo>
                  <a:pt x="213372" y="163830"/>
                </a:lnTo>
                <a:lnTo>
                  <a:pt x="214642" y="162560"/>
                </a:lnTo>
                <a:lnTo>
                  <a:pt x="215023" y="162560"/>
                </a:lnTo>
                <a:lnTo>
                  <a:pt x="215379" y="161302"/>
                </a:lnTo>
                <a:lnTo>
                  <a:pt x="215633" y="160020"/>
                </a:lnTo>
                <a:lnTo>
                  <a:pt x="215607" y="161302"/>
                </a:lnTo>
                <a:lnTo>
                  <a:pt x="215900" y="160020"/>
                </a:lnTo>
                <a:lnTo>
                  <a:pt x="216446" y="160020"/>
                </a:lnTo>
                <a:lnTo>
                  <a:pt x="216712" y="158750"/>
                </a:lnTo>
                <a:lnTo>
                  <a:pt x="217030" y="158750"/>
                </a:lnTo>
                <a:lnTo>
                  <a:pt x="217817" y="156210"/>
                </a:lnTo>
                <a:lnTo>
                  <a:pt x="218274" y="156210"/>
                </a:lnTo>
                <a:lnTo>
                  <a:pt x="218351" y="154952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357538" y="3746449"/>
            <a:ext cx="86360" cy="25400"/>
          </a:xfrm>
          <a:custGeom>
            <a:avLst/>
            <a:gdLst/>
            <a:ahLst/>
            <a:cxnLst/>
            <a:rect l="l" t="t" r="r" b="b"/>
            <a:pathLst>
              <a:path w="86359" h="25400">
                <a:moveTo>
                  <a:pt x="508" y="24726"/>
                </a:moveTo>
                <a:lnTo>
                  <a:pt x="0" y="25044"/>
                </a:lnTo>
                <a:lnTo>
                  <a:pt x="317" y="24892"/>
                </a:lnTo>
                <a:lnTo>
                  <a:pt x="444" y="24803"/>
                </a:lnTo>
                <a:close/>
              </a:path>
              <a:path w="86359" h="25400">
                <a:moveTo>
                  <a:pt x="28994" y="18707"/>
                </a:moveTo>
                <a:lnTo>
                  <a:pt x="28638" y="18808"/>
                </a:lnTo>
                <a:lnTo>
                  <a:pt x="28473" y="18859"/>
                </a:lnTo>
                <a:lnTo>
                  <a:pt x="28651" y="18821"/>
                </a:lnTo>
                <a:lnTo>
                  <a:pt x="28854" y="18783"/>
                </a:lnTo>
                <a:lnTo>
                  <a:pt x="28981" y="18757"/>
                </a:lnTo>
                <a:close/>
              </a:path>
              <a:path w="86359" h="25400">
                <a:moveTo>
                  <a:pt x="37757" y="16268"/>
                </a:moveTo>
                <a:lnTo>
                  <a:pt x="37426" y="16268"/>
                </a:lnTo>
                <a:lnTo>
                  <a:pt x="37261" y="16281"/>
                </a:lnTo>
                <a:lnTo>
                  <a:pt x="37503" y="16294"/>
                </a:lnTo>
                <a:lnTo>
                  <a:pt x="37757" y="16268"/>
                </a:lnTo>
                <a:close/>
              </a:path>
              <a:path w="86359" h="25400">
                <a:moveTo>
                  <a:pt x="54419" y="12750"/>
                </a:moveTo>
                <a:lnTo>
                  <a:pt x="53911" y="12979"/>
                </a:lnTo>
                <a:lnTo>
                  <a:pt x="53403" y="13195"/>
                </a:lnTo>
                <a:lnTo>
                  <a:pt x="52908" y="13423"/>
                </a:lnTo>
                <a:lnTo>
                  <a:pt x="53517" y="13208"/>
                </a:lnTo>
                <a:lnTo>
                  <a:pt x="54051" y="12979"/>
                </a:lnTo>
                <a:lnTo>
                  <a:pt x="54419" y="12750"/>
                </a:lnTo>
                <a:close/>
              </a:path>
              <a:path w="86359" h="25400">
                <a:moveTo>
                  <a:pt x="86360" y="0"/>
                </a:moveTo>
                <a:lnTo>
                  <a:pt x="82778" y="723"/>
                </a:lnTo>
                <a:lnTo>
                  <a:pt x="83235" y="482"/>
                </a:lnTo>
                <a:lnTo>
                  <a:pt x="81495" y="698"/>
                </a:lnTo>
                <a:lnTo>
                  <a:pt x="82016" y="482"/>
                </a:lnTo>
                <a:lnTo>
                  <a:pt x="81800" y="482"/>
                </a:lnTo>
                <a:lnTo>
                  <a:pt x="80162" y="723"/>
                </a:lnTo>
                <a:lnTo>
                  <a:pt x="81280" y="723"/>
                </a:lnTo>
                <a:lnTo>
                  <a:pt x="81432" y="723"/>
                </a:lnTo>
                <a:lnTo>
                  <a:pt x="81559" y="723"/>
                </a:lnTo>
                <a:lnTo>
                  <a:pt x="79248" y="1651"/>
                </a:lnTo>
                <a:lnTo>
                  <a:pt x="80454" y="1651"/>
                </a:lnTo>
                <a:lnTo>
                  <a:pt x="77990" y="2235"/>
                </a:lnTo>
                <a:lnTo>
                  <a:pt x="80289" y="2235"/>
                </a:lnTo>
                <a:lnTo>
                  <a:pt x="80810" y="1993"/>
                </a:lnTo>
                <a:lnTo>
                  <a:pt x="81826" y="1651"/>
                </a:lnTo>
                <a:lnTo>
                  <a:pt x="82296" y="1651"/>
                </a:lnTo>
                <a:lnTo>
                  <a:pt x="85509" y="482"/>
                </a:lnTo>
                <a:lnTo>
                  <a:pt x="86360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451912" y="3744544"/>
            <a:ext cx="66040" cy="3175"/>
          </a:xfrm>
          <a:custGeom>
            <a:avLst/>
            <a:gdLst/>
            <a:ahLst/>
            <a:cxnLst/>
            <a:rect l="l" t="t" r="r" b="b"/>
            <a:pathLst>
              <a:path w="66040" h="3175">
                <a:moveTo>
                  <a:pt x="1295" y="2641"/>
                </a:moveTo>
                <a:lnTo>
                  <a:pt x="0" y="2832"/>
                </a:lnTo>
                <a:lnTo>
                  <a:pt x="647" y="2781"/>
                </a:lnTo>
                <a:lnTo>
                  <a:pt x="1016" y="2717"/>
                </a:lnTo>
                <a:lnTo>
                  <a:pt x="1295" y="2641"/>
                </a:lnTo>
                <a:close/>
              </a:path>
              <a:path w="66040" h="3175">
                <a:moveTo>
                  <a:pt x="14249" y="1358"/>
                </a:moveTo>
                <a:lnTo>
                  <a:pt x="13970" y="1333"/>
                </a:lnTo>
                <a:lnTo>
                  <a:pt x="14249" y="1358"/>
                </a:lnTo>
                <a:close/>
              </a:path>
              <a:path w="66040" h="3175">
                <a:moveTo>
                  <a:pt x="31330" y="2235"/>
                </a:moveTo>
                <a:lnTo>
                  <a:pt x="31191" y="2235"/>
                </a:lnTo>
                <a:lnTo>
                  <a:pt x="31064" y="2311"/>
                </a:lnTo>
                <a:lnTo>
                  <a:pt x="31242" y="2273"/>
                </a:lnTo>
                <a:close/>
              </a:path>
              <a:path w="66040" h="3175">
                <a:moveTo>
                  <a:pt x="33312" y="622"/>
                </a:moveTo>
                <a:lnTo>
                  <a:pt x="33096" y="647"/>
                </a:lnTo>
                <a:lnTo>
                  <a:pt x="32905" y="673"/>
                </a:lnTo>
                <a:lnTo>
                  <a:pt x="32689" y="711"/>
                </a:lnTo>
                <a:lnTo>
                  <a:pt x="32981" y="685"/>
                </a:lnTo>
                <a:lnTo>
                  <a:pt x="33159" y="660"/>
                </a:lnTo>
                <a:lnTo>
                  <a:pt x="33312" y="622"/>
                </a:lnTo>
                <a:close/>
              </a:path>
              <a:path w="66040" h="3175">
                <a:moveTo>
                  <a:pt x="34709" y="2578"/>
                </a:moveTo>
                <a:lnTo>
                  <a:pt x="34277" y="2628"/>
                </a:lnTo>
                <a:lnTo>
                  <a:pt x="34112" y="2667"/>
                </a:lnTo>
                <a:lnTo>
                  <a:pt x="34709" y="2578"/>
                </a:lnTo>
                <a:close/>
              </a:path>
              <a:path w="66040" h="3175">
                <a:moveTo>
                  <a:pt x="43840" y="2514"/>
                </a:moveTo>
                <a:lnTo>
                  <a:pt x="43472" y="2489"/>
                </a:lnTo>
                <a:lnTo>
                  <a:pt x="43167" y="2489"/>
                </a:lnTo>
                <a:lnTo>
                  <a:pt x="42887" y="2501"/>
                </a:lnTo>
                <a:lnTo>
                  <a:pt x="43840" y="2514"/>
                </a:lnTo>
                <a:close/>
              </a:path>
              <a:path w="66040" h="3175">
                <a:moveTo>
                  <a:pt x="64528" y="139"/>
                </a:moveTo>
                <a:lnTo>
                  <a:pt x="64325" y="177"/>
                </a:lnTo>
                <a:lnTo>
                  <a:pt x="64477" y="165"/>
                </a:lnTo>
                <a:close/>
              </a:path>
              <a:path w="66040" h="3175">
                <a:moveTo>
                  <a:pt x="65938" y="0"/>
                </a:moveTo>
                <a:lnTo>
                  <a:pt x="65392" y="0"/>
                </a:lnTo>
                <a:lnTo>
                  <a:pt x="64947" y="63"/>
                </a:lnTo>
                <a:lnTo>
                  <a:pt x="64528" y="139"/>
                </a:lnTo>
                <a:lnTo>
                  <a:pt x="65938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390710" y="37611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76" y="0"/>
                </a:move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499186" y="3746741"/>
            <a:ext cx="7620" cy="635"/>
          </a:xfrm>
          <a:custGeom>
            <a:avLst/>
            <a:gdLst/>
            <a:ahLst/>
            <a:cxnLst/>
            <a:rect l="l" t="t" r="r" b="b"/>
            <a:pathLst>
              <a:path w="7620" h="635">
                <a:moveTo>
                  <a:pt x="1451" y="0"/>
                </a:moveTo>
                <a:lnTo>
                  <a:pt x="116" y="0"/>
                </a:lnTo>
                <a:lnTo>
                  <a:pt x="0" y="406"/>
                </a:lnTo>
                <a:lnTo>
                  <a:pt x="1451" y="0"/>
                </a:lnTo>
                <a:close/>
              </a:path>
              <a:path w="7620" h="635">
                <a:moveTo>
                  <a:pt x="7242" y="0"/>
                </a:moveTo>
                <a:lnTo>
                  <a:pt x="4249" y="0"/>
                </a:lnTo>
                <a:lnTo>
                  <a:pt x="3271" y="406"/>
                </a:lnTo>
                <a:lnTo>
                  <a:pt x="7242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614623" y="3739921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371" y="0"/>
                </a:moveTo>
                <a:lnTo>
                  <a:pt x="495" y="546"/>
                </a:lnTo>
                <a:lnTo>
                  <a:pt x="0" y="749"/>
                </a:lnTo>
                <a:lnTo>
                  <a:pt x="419" y="647"/>
                </a:lnTo>
                <a:lnTo>
                  <a:pt x="1028" y="533"/>
                </a:lnTo>
                <a:lnTo>
                  <a:pt x="1587" y="215"/>
                </a:lnTo>
                <a:lnTo>
                  <a:pt x="1371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450820" y="3744036"/>
            <a:ext cx="101600" cy="6350"/>
          </a:xfrm>
          <a:custGeom>
            <a:avLst/>
            <a:gdLst/>
            <a:ahLst/>
            <a:cxnLst/>
            <a:rect l="l" t="t" r="r" b="b"/>
            <a:pathLst>
              <a:path w="101600" h="6350">
                <a:moveTo>
                  <a:pt x="2006" y="1866"/>
                </a:moveTo>
                <a:lnTo>
                  <a:pt x="1651" y="1790"/>
                </a:lnTo>
                <a:lnTo>
                  <a:pt x="0" y="2095"/>
                </a:lnTo>
                <a:lnTo>
                  <a:pt x="355" y="2171"/>
                </a:lnTo>
                <a:lnTo>
                  <a:pt x="2006" y="1866"/>
                </a:lnTo>
                <a:close/>
              </a:path>
              <a:path w="101600" h="6350">
                <a:moveTo>
                  <a:pt x="13436" y="2032"/>
                </a:moveTo>
                <a:lnTo>
                  <a:pt x="11252" y="2184"/>
                </a:lnTo>
                <a:lnTo>
                  <a:pt x="11442" y="2235"/>
                </a:lnTo>
                <a:lnTo>
                  <a:pt x="13436" y="2032"/>
                </a:lnTo>
                <a:close/>
              </a:path>
              <a:path w="101600" h="6350">
                <a:moveTo>
                  <a:pt x="19659" y="787"/>
                </a:moveTo>
                <a:lnTo>
                  <a:pt x="19507" y="774"/>
                </a:lnTo>
                <a:lnTo>
                  <a:pt x="19367" y="787"/>
                </a:lnTo>
                <a:lnTo>
                  <a:pt x="19659" y="787"/>
                </a:lnTo>
                <a:close/>
              </a:path>
              <a:path w="101600" h="6350">
                <a:moveTo>
                  <a:pt x="21183" y="787"/>
                </a:moveTo>
                <a:lnTo>
                  <a:pt x="19659" y="787"/>
                </a:lnTo>
                <a:lnTo>
                  <a:pt x="20104" y="850"/>
                </a:lnTo>
                <a:lnTo>
                  <a:pt x="19329" y="1270"/>
                </a:lnTo>
                <a:lnTo>
                  <a:pt x="19977" y="1041"/>
                </a:lnTo>
                <a:lnTo>
                  <a:pt x="21183" y="787"/>
                </a:lnTo>
                <a:close/>
              </a:path>
              <a:path w="101600" h="6350">
                <a:moveTo>
                  <a:pt x="49149" y="1270"/>
                </a:moveTo>
                <a:lnTo>
                  <a:pt x="46761" y="1498"/>
                </a:lnTo>
                <a:lnTo>
                  <a:pt x="47205" y="1511"/>
                </a:lnTo>
                <a:lnTo>
                  <a:pt x="47904" y="1701"/>
                </a:lnTo>
                <a:lnTo>
                  <a:pt x="47612" y="1955"/>
                </a:lnTo>
                <a:lnTo>
                  <a:pt x="48260" y="1803"/>
                </a:lnTo>
                <a:lnTo>
                  <a:pt x="49149" y="1270"/>
                </a:lnTo>
                <a:close/>
              </a:path>
              <a:path w="101600" h="6350">
                <a:moveTo>
                  <a:pt x="55422" y="0"/>
                </a:moveTo>
                <a:lnTo>
                  <a:pt x="53301" y="177"/>
                </a:lnTo>
                <a:lnTo>
                  <a:pt x="53759" y="203"/>
                </a:lnTo>
                <a:lnTo>
                  <a:pt x="54203" y="215"/>
                </a:lnTo>
                <a:lnTo>
                  <a:pt x="54927" y="203"/>
                </a:lnTo>
                <a:lnTo>
                  <a:pt x="55295" y="317"/>
                </a:lnTo>
                <a:lnTo>
                  <a:pt x="55422" y="0"/>
                </a:lnTo>
                <a:close/>
              </a:path>
              <a:path w="101600" h="6350">
                <a:moveTo>
                  <a:pt x="60706" y="5994"/>
                </a:moveTo>
                <a:lnTo>
                  <a:pt x="58699" y="6083"/>
                </a:lnTo>
                <a:lnTo>
                  <a:pt x="59042" y="6184"/>
                </a:lnTo>
                <a:lnTo>
                  <a:pt x="60706" y="5994"/>
                </a:lnTo>
                <a:close/>
              </a:path>
              <a:path w="101600" h="6350">
                <a:moveTo>
                  <a:pt x="63677" y="355"/>
                </a:moveTo>
                <a:lnTo>
                  <a:pt x="61061" y="393"/>
                </a:lnTo>
                <a:lnTo>
                  <a:pt x="60515" y="254"/>
                </a:lnTo>
                <a:lnTo>
                  <a:pt x="57378" y="355"/>
                </a:lnTo>
                <a:lnTo>
                  <a:pt x="59829" y="495"/>
                </a:lnTo>
                <a:lnTo>
                  <a:pt x="60452" y="584"/>
                </a:lnTo>
                <a:lnTo>
                  <a:pt x="60325" y="876"/>
                </a:lnTo>
                <a:lnTo>
                  <a:pt x="62636" y="990"/>
                </a:lnTo>
                <a:lnTo>
                  <a:pt x="62280" y="469"/>
                </a:lnTo>
                <a:lnTo>
                  <a:pt x="63677" y="355"/>
                </a:lnTo>
                <a:close/>
              </a:path>
              <a:path w="101600" h="6350">
                <a:moveTo>
                  <a:pt x="64592" y="330"/>
                </a:moveTo>
                <a:lnTo>
                  <a:pt x="63931" y="330"/>
                </a:lnTo>
                <a:lnTo>
                  <a:pt x="63677" y="355"/>
                </a:lnTo>
                <a:lnTo>
                  <a:pt x="63969" y="342"/>
                </a:lnTo>
                <a:lnTo>
                  <a:pt x="64249" y="342"/>
                </a:lnTo>
                <a:lnTo>
                  <a:pt x="64592" y="330"/>
                </a:lnTo>
                <a:close/>
              </a:path>
              <a:path w="101600" h="6350">
                <a:moveTo>
                  <a:pt x="101282" y="2628"/>
                </a:moveTo>
                <a:lnTo>
                  <a:pt x="101104" y="2578"/>
                </a:lnTo>
                <a:lnTo>
                  <a:pt x="99428" y="2692"/>
                </a:lnTo>
                <a:lnTo>
                  <a:pt x="99593" y="2755"/>
                </a:lnTo>
                <a:lnTo>
                  <a:pt x="101282" y="2628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308363" y="3751605"/>
            <a:ext cx="93980" cy="91440"/>
          </a:xfrm>
          <a:custGeom>
            <a:avLst/>
            <a:gdLst/>
            <a:ahLst/>
            <a:cxnLst/>
            <a:rect l="l" t="t" r="r" b="b"/>
            <a:pathLst>
              <a:path w="93979" h="91439">
                <a:moveTo>
                  <a:pt x="304" y="57556"/>
                </a:moveTo>
                <a:close/>
              </a:path>
              <a:path w="93979" h="91439">
                <a:moveTo>
                  <a:pt x="1765" y="52793"/>
                </a:moveTo>
                <a:lnTo>
                  <a:pt x="1447" y="53479"/>
                </a:lnTo>
                <a:lnTo>
                  <a:pt x="1117" y="54165"/>
                </a:lnTo>
                <a:lnTo>
                  <a:pt x="838" y="54889"/>
                </a:lnTo>
                <a:lnTo>
                  <a:pt x="533" y="55587"/>
                </a:lnTo>
                <a:lnTo>
                  <a:pt x="393" y="55943"/>
                </a:lnTo>
                <a:lnTo>
                  <a:pt x="0" y="57035"/>
                </a:lnTo>
                <a:lnTo>
                  <a:pt x="266" y="57492"/>
                </a:lnTo>
                <a:lnTo>
                  <a:pt x="292" y="57289"/>
                </a:lnTo>
                <a:lnTo>
                  <a:pt x="393" y="56781"/>
                </a:lnTo>
                <a:lnTo>
                  <a:pt x="546" y="56273"/>
                </a:lnTo>
                <a:lnTo>
                  <a:pt x="685" y="55753"/>
                </a:lnTo>
                <a:lnTo>
                  <a:pt x="901" y="55245"/>
                </a:lnTo>
                <a:lnTo>
                  <a:pt x="1104" y="54991"/>
                </a:lnTo>
                <a:lnTo>
                  <a:pt x="1104" y="55689"/>
                </a:lnTo>
                <a:lnTo>
                  <a:pt x="1409" y="54241"/>
                </a:lnTo>
                <a:lnTo>
                  <a:pt x="1765" y="52793"/>
                </a:lnTo>
                <a:close/>
              </a:path>
              <a:path w="93979" h="91439">
                <a:moveTo>
                  <a:pt x="3759" y="50317"/>
                </a:moveTo>
                <a:lnTo>
                  <a:pt x="3060" y="49631"/>
                </a:lnTo>
                <a:lnTo>
                  <a:pt x="2794" y="50152"/>
                </a:lnTo>
                <a:lnTo>
                  <a:pt x="2628" y="50558"/>
                </a:lnTo>
                <a:lnTo>
                  <a:pt x="2565" y="50863"/>
                </a:lnTo>
                <a:lnTo>
                  <a:pt x="2489" y="51168"/>
                </a:lnTo>
                <a:lnTo>
                  <a:pt x="2489" y="51346"/>
                </a:lnTo>
                <a:lnTo>
                  <a:pt x="2641" y="51600"/>
                </a:lnTo>
                <a:lnTo>
                  <a:pt x="2959" y="51371"/>
                </a:lnTo>
                <a:lnTo>
                  <a:pt x="3365" y="50876"/>
                </a:lnTo>
                <a:lnTo>
                  <a:pt x="2959" y="51866"/>
                </a:lnTo>
                <a:lnTo>
                  <a:pt x="2717" y="52057"/>
                </a:lnTo>
                <a:lnTo>
                  <a:pt x="2247" y="52400"/>
                </a:lnTo>
                <a:lnTo>
                  <a:pt x="2159" y="53174"/>
                </a:lnTo>
                <a:lnTo>
                  <a:pt x="2476" y="53276"/>
                </a:lnTo>
                <a:lnTo>
                  <a:pt x="3492" y="50850"/>
                </a:lnTo>
                <a:lnTo>
                  <a:pt x="3759" y="50317"/>
                </a:lnTo>
                <a:close/>
              </a:path>
              <a:path w="93979" h="91439">
                <a:moveTo>
                  <a:pt x="5295" y="46202"/>
                </a:moveTo>
                <a:lnTo>
                  <a:pt x="4432" y="47409"/>
                </a:lnTo>
                <a:lnTo>
                  <a:pt x="4292" y="47675"/>
                </a:lnTo>
                <a:lnTo>
                  <a:pt x="4572" y="47269"/>
                </a:lnTo>
                <a:lnTo>
                  <a:pt x="5003" y="46723"/>
                </a:lnTo>
                <a:lnTo>
                  <a:pt x="5295" y="46202"/>
                </a:lnTo>
                <a:close/>
              </a:path>
              <a:path w="93979" h="91439">
                <a:moveTo>
                  <a:pt x="6845" y="91389"/>
                </a:moveTo>
                <a:lnTo>
                  <a:pt x="6642" y="91046"/>
                </a:lnTo>
                <a:lnTo>
                  <a:pt x="6553" y="90843"/>
                </a:lnTo>
                <a:lnTo>
                  <a:pt x="6210" y="90449"/>
                </a:lnTo>
                <a:lnTo>
                  <a:pt x="6426" y="90766"/>
                </a:lnTo>
                <a:lnTo>
                  <a:pt x="6616" y="91097"/>
                </a:lnTo>
                <a:lnTo>
                  <a:pt x="6845" y="91389"/>
                </a:lnTo>
                <a:close/>
              </a:path>
              <a:path w="93979" h="91439">
                <a:moveTo>
                  <a:pt x="9410" y="41122"/>
                </a:moveTo>
                <a:lnTo>
                  <a:pt x="8940" y="41592"/>
                </a:lnTo>
                <a:lnTo>
                  <a:pt x="8470" y="42164"/>
                </a:lnTo>
                <a:lnTo>
                  <a:pt x="7899" y="42849"/>
                </a:lnTo>
                <a:lnTo>
                  <a:pt x="8407" y="42278"/>
                </a:lnTo>
                <a:lnTo>
                  <a:pt x="8890" y="41668"/>
                </a:lnTo>
                <a:lnTo>
                  <a:pt x="9410" y="41122"/>
                </a:lnTo>
                <a:close/>
              </a:path>
              <a:path w="93979" h="91439">
                <a:moveTo>
                  <a:pt x="10668" y="39852"/>
                </a:moveTo>
                <a:lnTo>
                  <a:pt x="9410" y="41122"/>
                </a:lnTo>
                <a:lnTo>
                  <a:pt x="10248" y="40259"/>
                </a:lnTo>
                <a:lnTo>
                  <a:pt x="10668" y="39852"/>
                </a:lnTo>
                <a:close/>
              </a:path>
              <a:path w="93979" h="91439">
                <a:moveTo>
                  <a:pt x="12217" y="38163"/>
                </a:moveTo>
                <a:lnTo>
                  <a:pt x="12014" y="38138"/>
                </a:lnTo>
                <a:lnTo>
                  <a:pt x="11785" y="38125"/>
                </a:lnTo>
                <a:lnTo>
                  <a:pt x="11442" y="38328"/>
                </a:lnTo>
                <a:lnTo>
                  <a:pt x="11264" y="38430"/>
                </a:lnTo>
                <a:lnTo>
                  <a:pt x="11061" y="38582"/>
                </a:lnTo>
                <a:lnTo>
                  <a:pt x="10553" y="39065"/>
                </a:lnTo>
                <a:lnTo>
                  <a:pt x="10248" y="39382"/>
                </a:lnTo>
                <a:lnTo>
                  <a:pt x="9893" y="39839"/>
                </a:lnTo>
                <a:lnTo>
                  <a:pt x="10579" y="39839"/>
                </a:lnTo>
                <a:lnTo>
                  <a:pt x="12217" y="38163"/>
                </a:lnTo>
                <a:close/>
              </a:path>
              <a:path w="93979" h="91439">
                <a:moveTo>
                  <a:pt x="13335" y="37096"/>
                </a:moveTo>
                <a:lnTo>
                  <a:pt x="12966" y="37452"/>
                </a:lnTo>
                <a:lnTo>
                  <a:pt x="12585" y="37795"/>
                </a:lnTo>
                <a:lnTo>
                  <a:pt x="12217" y="38163"/>
                </a:lnTo>
                <a:lnTo>
                  <a:pt x="12585" y="38214"/>
                </a:lnTo>
                <a:lnTo>
                  <a:pt x="12827" y="38100"/>
                </a:lnTo>
                <a:lnTo>
                  <a:pt x="13335" y="37096"/>
                </a:lnTo>
                <a:close/>
              </a:path>
              <a:path w="93979" h="91439">
                <a:moveTo>
                  <a:pt x="14465" y="36029"/>
                </a:moveTo>
                <a:lnTo>
                  <a:pt x="14185" y="36182"/>
                </a:lnTo>
                <a:lnTo>
                  <a:pt x="13906" y="36347"/>
                </a:lnTo>
                <a:lnTo>
                  <a:pt x="13627" y="36499"/>
                </a:lnTo>
                <a:lnTo>
                  <a:pt x="13335" y="37096"/>
                </a:lnTo>
                <a:lnTo>
                  <a:pt x="13716" y="36741"/>
                </a:lnTo>
                <a:lnTo>
                  <a:pt x="14071" y="36372"/>
                </a:lnTo>
                <a:lnTo>
                  <a:pt x="14465" y="36029"/>
                </a:lnTo>
                <a:close/>
              </a:path>
              <a:path w="93979" h="91439">
                <a:moveTo>
                  <a:pt x="25984" y="26924"/>
                </a:moveTo>
                <a:lnTo>
                  <a:pt x="25666" y="27165"/>
                </a:lnTo>
                <a:lnTo>
                  <a:pt x="25412" y="27355"/>
                </a:lnTo>
                <a:lnTo>
                  <a:pt x="25768" y="27101"/>
                </a:lnTo>
                <a:lnTo>
                  <a:pt x="25984" y="26924"/>
                </a:lnTo>
                <a:close/>
              </a:path>
              <a:path w="93979" h="91439">
                <a:moveTo>
                  <a:pt x="29756" y="22860"/>
                </a:moveTo>
                <a:lnTo>
                  <a:pt x="29210" y="22860"/>
                </a:lnTo>
                <a:lnTo>
                  <a:pt x="29349" y="22707"/>
                </a:lnTo>
                <a:lnTo>
                  <a:pt x="29095" y="22860"/>
                </a:lnTo>
                <a:lnTo>
                  <a:pt x="24739" y="26073"/>
                </a:lnTo>
                <a:lnTo>
                  <a:pt x="22860" y="27597"/>
                </a:lnTo>
                <a:lnTo>
                  <a:pt x="21894" y="28346"/>
                </a:lnTo>
                <a:lnTo>
                  <a:pt x="19431" y="30416"/>
                </a:lnTo>
                <a:lnTo>
                  <a:pt x="18961" y="30861"/>
                </a:lnTo>
                <a:lnTo>
                  <a:pt x="17373" y="32245"/>
                </a:lnTo>
                <a:lnTo>
                  <a:pt x="17043" y="32575"/>
                </a:lnTo>
                <a:lnTo>
                  <a:pt x="15113" y="34645"/>
                </a:lnTo>
                <a:lnTo>
                  <a:pt x="18529" y="31940"/>
                </a:lnTo>
                <a:lnTo>
                  <a:pt x="17322" y="33655"/>
                </a:lnTo>
                <a:lnTo>
                  <a:pt x="18542" y="32575"/>
                </a:lnTo>
                <a:lnTo>
                  <a:pt x="18961" y="32245"/>
                </a:lnTo>
                <a:lnTo>
                  <a:pt x="19304" y="31940"/>
                </a:lnTo>
                <a:lnTo>
                  <a:pt x="22453" y="29387"/>
                </a:lnTo>
                <a:lnTo>
                  <a:pt x="23317" y="28651"/>
                </a:lnTo>
                <a:lnTo>
                  <a:pt x="23431" y="28346"/>
                </a:lnTo>
                <a:lnTo>
                  <a:pt x="23812" y="28346"/>
                </a:lnTo>
                <a:lnTo>
                  <a:pt x="24371" y="27597"/>
                </a:lnTo>
                <a:lnTo>
                  <a:pt x="25006" y="26784"/>
                </a:lnTo>
                <a:lnTo>
                  <a:pt x="24612" y="26949"/>
                </a:lnTo>
                <a:lnTo>
                  <a:pt x="23622" y="27597"/>
                </a:lnTo>
                <a:lnTo>
                  <a:pt x="23914" y="27216"/>
                </a:lnTo>
                <a:lnTo>
                  <a:pt x="24345" y="26784"/>
                </a:lnTo>
                <a:lnTo>
                  <a:pt x="26428" y="25044"/>
                </a:lnTo>
                <a:lnTo>
                  <a:pt x="28803" y="23431"/>
                </a:lnTo>
                <a:lnTo>
                  <a:pt x="29756" y="22860"/>
                </a:lnTo>
                <a:close/>
              </a:path>
              <a:path w="93979" h="91439">
                <a:moveTo>
                  <a:pt x="37160" y="18669"/>
                </a:moveTo>
                <a:lnTo>
                  <a:pt x="36791" y="18669"/>
                </a:lnTo>
                <a:lnTo>
                  <a:pt x="35509" y="19316"/>
                </a:lnTo>
                <a:lnTo>
                  <a:pt x="37160" y="18669"/>
                </a:lnTo>
                <a:close/>
              </a:path>
              <a:path w="93979" h="91439">
                <a:moveTo>
                  <a:pt x="39395" y="16383"/>
                </a:moveTo>
                <a:lnTo>
                  <a:pt x="38823" y="16649"/>
                </a:lnTo>
                <a:lnTo>
                  <a:pt x="38239" y="16941"/>
                </a:lnTo>
                <a:lnTo>
                  <a:pt x="37604" y="17322"/>
                </a:lnTo>
                <a:lnTo>
                  <a:pt x="38188" y="17005"/>
                </a:lnTo>
                <a:lnTo>
                  <a:pt x="38798" y="16700"/>
                </a:lnTo>
                <a:lnTo>
                  <a:pt x="39395" y="16383"/>
                </a:lnTo>
                <a:close/>
              </a:path>
              <a:path w="93979" h="91439">
                <a:moveTo>
                  <a:pt x="39458" y="17322"/>
                </a:moveTo>
                <a:lnTo>
                  <a:pt x="38620" y="17322"/>
                </a:lnTo>
                <a:lnTo>
                  <a:pt x="38265" y="17322"/>
                </a:lnTo>
                <a:lnTo>
                  <a:pt x="37693" y="17627"/>
                </a:lnTo>
                <a:lnTo>
                  <a:pt x="35953" y="18669"/>
                </a:lnTo>
                <a:lnTo>
                  <a:pt x="36791" y="18669"/>
                </a:lnTo>
                <a:lnTo>
                  <a:pt x="37160" y="18338"/>
                </a:lnTo>
                <a:lnTo>
                  <a:pt x="37160" y="18478"/>
                </a:lnTo>
                <a:lnTo>
                  <a:pt x="37439" y="18338"/>
                </a:lnTo>
                <a:lnTo>
                  <a:pt x="39458" y="17322"/>
                </a:lnTo>
                <a:close/>
              </a:path>
              <a:path w="93979" h="91439">
                <a:moveTo>
                  <a:pt x="39839" y="17627"/>
                </a:moveTo>
                <a:lnTo>
                  <a:pt x="37185" y="18669"/>
                </a:lnTo>
                <a:lnTo>
                  <a:pt x="35217" y="19710"/>
                </a:lnTo>
                <a:lnTo>
                  <a:pt x="34582" y="19710"/>
                </a:lnTo>
                <a:lnTo>
                  <a:pt x="33058" y="20256"/>
                </a:lnTo>
                <a:lnTo>
                  <a:pt x="31737" y="21094"/>
                </a:lnTo>
                <a:lnTo>
                  <a:pt x="31407" y="21323"/>
                </a:lnTo>
                <a:lnTo>
                  <a:pt x="31407" y="22123"/>
                </a:lnTo>
                <a:lnTo>
                  <a:pt x="30861" y="22313"/>
                </a:lnTo>
                <a:lnTo>
                  <a:pt x="31102" y="22123"/>
                </a:lnTo>
                <a:lnTo>
                  <a:pt x="31407" y="22123"/>
                </a:lnTo>
                <a:lnTo>
                  <a:pt x="31407" y="21323"/>
                </a:lnTo>
                <a:lnTo>
                  <a:pt x="29667" y="22517"/>
                </a:lnTo>
                <a:lnTo>
                  <a:pt x="30213" y="22517"/>
                </a:lnTo>
                <a:lnTo>
                  <a:pt x="30581" y="22517"/>
                </a:lnTo>
                <a:lnTo>
                  <a:pt x="29781" y="23164"/>
                </a:lnTo>
                <a:lnTo>
                  <a:pt x="29222" y="23749"/>
                </a:lnTo>
                <a:lnTo>
                  <a:pt x="28575" y="24460"/>
                </a:lnTo>
                <a:lnTo>
                  <a:pt x="28397" y="24638"/>
                </a:lnTo>
                <a:lnTo>
                  <a:pt x="26314" y="26073"/>
                </a:lnTo>
                <a:lnTo>
                  <a:pt x="25831" y="26377"/>
                </a:lnTo>
                <a:lnTo>
                  <a:pt x="26098" y="26377"/>
                </a:lnTo>
                <a:lnTo>
                  <a:pt x="26962" y="26073"/>
                </a:lnTo>
                <a:lnTo>
                  <a:pt x="28333" y="25044"/>
                </a:lnTo>
                <a:lnTo>
                  <a:pt x="32727" y="22123"/>
                </a:lnTo>
                <a:lnTo>
                  <a:pt x="35026" y="20637"/>
                </a:lnTo>
                <a:lnTo>
                  <a:pt x="38163" y="18669"/>
                </a:lnTo>
                <a:lnTo>
                  <a:pt x="39839" y="17627"/>
                </a:lnTo>
                <a:close/>
              </a:path>
              <a:path w="93979" h="91439">
                <a:moveTo>
                  <a:pt x="42113" y="15989"/>
                </a:moveTo>
                <a:lnTo>
                  <a:pt x="40767" y="15989"/>
                </a:lnTo>
                <a:lnTo>
                  <a:pt x="39001" y="17081"/>
                </a:lnTo>
                <a:lnTo>
                  <a:pt x="39941" y="17081"/>
                </a:lnTo>
                <a:lnTo>
                  <a:pt x="42113" y="15989"/>
                </a:lnTo>
                <a:close/>
              </a:path>
              <a:path w="93979" h="91439">
                <a:moveTo>
                  <a:pt x="82283" y="13119"/>
                </a:moveTo>
                <a:lnTo>
                  <a:pt x="81711" y="13284"/>
                </a:lnTo>
                <a:lnTo>
                  <a:pt x="81127" y="13462"/>
                </a:lnTo>
                <a:lnTo>
                  <a:pt x="80556" y="13652"/>
                </a:lnTo>
                <a:lnTo>
                  <a:pt x="80733" y="13665"/>
                </a:lnTo>
                <a:lnTo>
                  <a:pt x="81241" y="13474"/>
                </a:lnTo>
                <a:lnTo>
                  <a:pt x="82283" y="13119"/>
                </a:lnTo>
                <a:close/>
              </a:path>
              <a:path w="93979" h="91439">
                <a:moveTo>
                  <a:pt x="82410" y="10299"/>
                </a:moveTo>
                <a:lnTo>
                  <a:pt x="80556" y="10693"/>
                </a:lnTo>
                <a:lnTo>
                  <a:pt x="81330" y="10426"/>
                </a:lnTo>
                <a:lnTo>
                  <a:pt x="79425" y="10960"/>
                </a:lnTo>
                <a:lnTo>
                  <a:pt x="79870" y="10985"/>
                </a:lnTo>
                <a:lnTo>
                  <a:pt x="80492" y="10858"/>
                </a:lnTo>
                <a:lnTo>
                  <a:pt x="81051" y="10706"/>
                </a:lnTo>
                <a:lnTo>
                  <a:pt x="81622" y="10566"/>
                </a:lnTo>
                <a:lnTo>
                  <a:pt x="82410" y="10299"/>
                </a:lnTo>
                <a:close/>
              </a:path>
              <a:path w="93979" h="91439">
                <a:moveTo>
                  <a:pt x="84874" y="3162"/>
                </a:moveTo>
                <a:lnTo>
                  <a:pt x="84416" y="3238"/>
                </a:lnTo>
                <a:lnTo>
                  <a:pt x="83654" y="3390"/>
                </a:lnTo>
                <a:lnTo>
                  <a:pt x="84010" y="3340"/>
                </a:lnTo>
                <a:lnTo>
                  <a:pt x="84416" y="3276"/>
                </a:lnTo>
                <a:lnTo>
                  <a:pt x="84874" y="3162"/>
                </a:lnTo>
                <a:close/>
              </a:path>
              <a:path w="93979" h="91439">
                <a:moveTo>
                  <a:pt x="89827" y="749"/>
                </a:moveTo>
                <a:lnTo>
                  <a:pt x="89801" y="622"/>
                </a:lnTo>
                <a:lnTo>
                  <a:pt x="89522" y="558"/>
                </a:lnTo>
                <a:lnTo>
                  <a:pt x="88569" y="647"/>
                </a:lnTo>
                <a:lnTo>
                  <a:pt x="88455" y="787"/>
                </a:lnTo>
                <a:lnTo>
                  <a:pt x="87566" y="1168"/>
                </a:lnTo>
                <a:lnTo>
                  <a:pt x="89827" y="749"/>
                </a:lnTo>
                <a:close/>
              </a:path>
              <a:path w="93979" h="91439">
                <a:moveTo>
                  <a:pt x="90652" y="9398"/>
                </a:moveTo>
                <a:lnTo>
                  <a:pt x="89941" y="9537"/>
                </a:lnTo>
                <a:lnTo>
                  <a:pt x="89598" y="9652"/>
                </a:lnTo>
                <a:lnTo>
                  <a:pt x="89242" y="9766"/>
                </a:lnTo>
                <a:lnTo>
                  <a:pt x="88900" y="9880"/>
                </a:lnTo>
                <a:lnTo>
                  <a:pt x="89484" y="9702"/>
                </a:lnTo>
                <a:lnTo>
                  <a:pt x="90652" y="9398"/>
                </a:lnTo>
                <a:close/>
              </a:path>
              <a:path w="93979" h="91439">
                <a:moveTo>
                  <a:pt x="93954" y="0"/>
                </a:moveTo>
                <a:lnTo>
                  <a:pt x="92583" y="228"/>
                </a:lnTo>
                <a:lnTo>
                  <a:pt x="91211" y="482"/>
                </a:lnTo>
                <a:lnTo>
                  <a:pt x="89827" y="749"/>
                </a:lnTo>
                <a:lnTo>
                  <a:pt x="89877" y="901"/>
                </a:lnTo>
                <a:lnTo>
                  <a:pt x="89509" y="1168"/>
                </a:lnTo>
                <a:lnTo>
                  <a:pt x="89611" y="1295"/>
                </a:lnTo>
                <a:lnTo>
                  <a:pt x="90741" y="1092"/>
                </a:lnTo>
                <a:lnTo>
                  <a:pt x="91859" y="850"/>
                </a:lnTo>
                <a:lnTo>
                  <a:pt x="92976" y="660"/>
                </a:lnTo>
                <a:lnTo>
                  <a:pt x="91782" y="635"/>
                </a:lnTo>
                <a:lnTo>
                  <a:pt x="93789" y="203"/>
                </a:lnTo>
                <a:lnTo>
                  <a:pt x="93954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682568" y="38794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0"/>
                </a:moveTo>
                <a:lnTo>
                  <a:pt x="0" y="63"/>
                </a:lnTo>
                <a:lnTo>
                  <a:pt x="355" y="241"/>
                </a:lnTo>
                <a:lnTo>
                  <a:pt x="190" y="0"/>
                </a:lnTo>
                <a:close/>
              </a:path>
            </a:pathLst>
          </a:custGeom>
          <a:solidFill>
            <a:srgbClr val="66C3D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4" name="object 144"/>
          <p:cNvGrpSpPr/>
          <p:nvPr/>
        </p:nvGrpSpPr>
        <p:grpSpPr>
          <a:xfrm>
            <a:off x="9308807" y="3693604"/>
            <a:ext cx="387985" cy="304800"/>
            <a:chOff x="9308807" y="3693604"/>
            <a:chExt cx="387985" cy="304800"/>
          </a:xfrm>
        </p:grpSpPr>
        <p:sp>
          <p:nvSpPr>
            <p:cNvPr id="145" name="object 145"/>
            <p:cNvSpPr/>
            <p:nvPr/>
          </p:nvSpPr>
          <p:spPr>
            <a:xfrm>
              <a:off x="9308808" y="3693604"/>
              <a:ext cx="387985" cy="304800"/>
            </a:xfrm>
            <a:custGeom>
              <a:avLst/>
              <a:gdLst/>
              <a:ahLst/>
              <a:cxnLst/>
              <a:rect l="l" t="t" r="r" b="b"/>
              <a:pathLst>
                <a:path w="387984" h="304800">
                  <a:moveTo>
                    <a:pt x="3835" y="134620"/>
                  </a:moveTo>
                  <a:lnTo>
                    <a:pt x="3771" y="133362"/>
                  </a:lnTo>
                  <a:lnTo>
                    <a:pt x="3492" y="133362"/>
                  </a:lnTo>
                  <a:lnTo>
                    <a:pt x="3835" y="134620"/>
                  </a:lnTo>
                  <a:close/>
                </a:path>
                <a:path w="387984" h="304800">
                  <a:moveTo>
                    <a:pt x="12636" y="151892"/>
                  </a:moveTo>
                  <a:lnTo>
                    <a:pt x="12369" y="151130"/>
                  </a:lnTo>
                  <a:lnTo>
                    <a:pt x="11912" y="151130"/>
                  </a:lnTo>
                  <a:lnTo>
                    <a:pt x="12636" y="151892"/>
                  </a:lnTo>
                  <a:close/>
                </a:path>
                <a:path w="387984" h="304800">
                  <a:moveTo>
                    <a:pt x="13144" y="152400"/>
                  </a:moveTo>
                  <a:lnTo>
                    <a:pt x="12636" y="151892"/>
                  </a:lnTo>
                  <a:lnTo>
                    <a:pt x="12839" y="152400"/>
                  </a:lnTo>
                  <a:lnTo>
                    <a:pt x="13144" y="152400"/>
                  </a:lnTo>
                  <a:close/>
                </a:path>
                <a:path w="387984" h="304800">
                  <a:moveTo>
                    <a:pt x="69900" y="275729"/>
                  </a:moveTo>
                  <a:close/>
                </a:path>
                <a:path w="387984" h="304800">
                  <a:moveTo>
                    <a:pt x="69964" y="275704"/>
                  </a:moveTo>
                  <a:close/>
                </a:path>
                <a:path w="387984" h="304800">
                  <a:moveTo>
                    <a:pt x="77889" y="271995"/>
                  </a:moveTo>
                  <a:lnTo>
                    <a:pt x="77749" y="272084"/>
                  </a:lnTo>
                  <a:lnTo>
                    <a:pt x="77546" y="272161"/>
                  </a:lnTo>
                  <a:lnTo>
                    <a:pt x="77457" y="272427"/>
                  </a:lnTo>
                  <a:lnTo>
                    <a:pt x="77673" y="272605"/>
                  </a:lnTo>
                  <a:lnTo>
                    <a:pt x="77774" y="272173"/>
                  </a:lnTo>
                  <a:lnTo>
                    <a:pt x="77889" y="271995"/>
                  </a:lnTo>
                  <a:close/>
                </a:path>
                <a:path w="387984" h="304800">
                  <a:moveTo>
                    <a:pt x="83515" y="61074"/>
                  </a:moveTo>
                  <a:lnTo>
                    <a:pt x="78003" y="61074"/>
                  </a:lnTo>
                  <a:lnTo>
                    <a:pt x="76555" y="62382"/>
                  </a:lnTo>
                  <a:lnTo>
                    <a:pt x="77812" y="62382"/>
                  </a:lnTo>
                  <a:lnTo>
                    <a:pt x="76466" y="63500"/>
                  </a:lnTo>
                  <a:lnTo>
                    <a:pt x="77482" y="63500"/>
                  </a:lnTo>
                  <a:lnTo>
                    <a:pt x="78714" y="62382"/>
                  </a:lnTo>
                  <a:lnTo>
                    <a:pt x="80365" y="62382"/>
                  </a:lnTo>
                  <a:lnTo>
                    <a:pt x="78435" y="63500"/>
                  </a:lnTo>
                  <a:lnTo>
                    <a:pt x="78574" y="63500"/>
                  </a:lnTo>
                  <a:lnTo>
                    <a:pt x="81229" y="62382"/>
                  </a:lnTo>
                  <a:lnTo>
                    <a:pt x="81432" y="62382"/>
                  </a:lnTo>
                  <a:lnTo>
                    <a:pt x="83515" y="61074"/>
                  </a:lnTo>
                  <a:close/>
                </a:path>
                <a:path w="387984" h="304800">
                  <a:moveTo>
                    <a:pt x="86245" y="59817"/>
                  </a:moveTo>
                  <a:lnTo>
                    <a:pt x="82245" y="59817"/>
                  </a:lnTo>
                  <a:lnTo>
                    <a:pt x="83515" y="61074"/>
                  </a:lnTo>
                  <a:lnTo>
                    <a:pt x="84518" y="61074"/>
                  </a:lnTo>
                  <a:lnTo>
                    <a:pt x="86245" y="59817"/>
                  </a:lnTo>
                  <a:close/>
                </a:path>
                <a:path w="387984" h="304800">
                  <a:moveTo>
                    <a:pt x="86309" y="61976"/>
                  </a:moveTo>
                  <a:lnTo>
                    <a:pt x="85369" y="62382"/>
                  </a:lnTo>
                  <a:lnTo>
                    <a:pt x="86055" y="62382"/>
                  </a:lnTo>
                  <a:lnTo>
                    <a:pt x="86309" y="61976"/>
                  </a:lnTo>
                  <a:close/>
                </a:path>
                <a:path w="387984" h="304800">
                  <a:moveTo>
                    <a:pt x="87795" y="262051"/>
                  </a:moveTo>
                  <a:lnTo>
                    <a:pt x="87630" y="262229"/>
                  </a:lnTo>
                  <a:lnTo>
                    <a:pt x="87579" y="262369"/>
                  </a:lnTo>
                  <a:lnTo>
                    <a:pt x="87680" y="262242"/>
                  </a:lnTo>
                  <a:lnTo>
                    <a:pt x="87795" y="262051"/>
                  </a:lnTo>
                  <a:close/>
                </a:path>
                <a:path w="387984" h="304800">
                  <a:moveTo>
                    <a:pt x="89992" y="257365"/>
                  </a:moveTo>
                  <a:lnTo>
                    <a:pt x="89814" y="257429"/>
                  </a:lnTo>
                  <a:lnTo>
                    <a:pt x="89992" y="257365"/>
                  </a:lnTo>
                  <a:close/>
                </a:path>
                <a:path w="387984" h="304800">
                  <a:moveTo>
                    <a:pt x="90398" y="258102"/>
                  </a:moveTo>
                  <a:lnTo>
                    <a:pt x="89928" y="258318"/>
                  </a:lnTo>
                  <a:lnTo>
                    <a:pt x="89954" y="258483"/>
                  </a:lnTo>
                  <a:lnTo>
                    <a:pt x="90398" y="258102"/>
                  </a:lnTo>
                  <a:close/>
                </a:path>
                <a:path w="387984" h="304800">
                  <a:moveTo>
                    <a:pt x="90766" y="60147"/>
                  </a:moveTo>
                  <a:lnTo>
                    <a:pt x="88036" y="61074"/>
                  </a:lnTo>
                  <a:lnTo>
                    <a:pt x="86855" y="61074"/>
                  </a:lnTo>
                  <a:lnTo>
                    <a:pt x="86309" y="61976"/>
                  </a:lnTo>
                  <a:lnTo>
                    <a:pt x="88341" y="61074"/>
                  </a:lnTo>
                  <a:lnTo>
                    <a:pt x="89700" y="61074"/>
                  </a:lnTo>
                  <a:lnTo>
                    <a:pt x="89903" y="61074"/>
                  </a:lnTo>
                  <a:lnTo>
                    <a:pt x="90766" y="60147"/>
                  </a:lnTo>
                  <a:close/>
                </a:path>
                <a:path w="387984" h="304800">
                  <a:moveTo>
                    <a:pt x="91732" y="59817"/>
                  </a:moveTo>
                  <a:lnTo>
                    <a:pt x="91071" y="59817"/>
                  </a:lnTo>
                  <a:lnTo>
                    <a:pt x="90766" y="60147"/>
                  </a:lnTo>
                  <a:lnTo>
                    <a:pt x="91732" y="59817"/>
                  </a:lnTo>
                  <a:close/>
                </a:path>
                <a:path w="387984" h="304800">
                  <a:moveTo>
                    <a:pt x="92075" y="254977"/>
                  </a:moveTo>
                  <a:lnTo>
                    <a:pt x="91884" y="255562"/>
                  </a:lnTo>
                  <a:lnTo>
                    <a:pt x="92075" y="254977"/>
                  </a:lnTo>
                  <a:close/>
                </a:path>
                <a:path w="387984" h="304800">
                  <a:moveTo>
                    <a:pt x="98209" y="245630"/>
                  </a:moveTo>
                  <a:close/>
                </a:path>
                <a:path w="387984" h="304800">
                  <a:moveTo>
                    <a:pt x="98234" y="245872"/>
                  </a:moveTo>
                  <a:lnTo>
                    <a:pt x="98209" y="245706"/>
                  </a:lnTo>
                  <a:lnTo>
                    <a:pt x="98171" y="246202"/>
                  </a:lnTo>
                  <a:lnTo>
                    <a:pt x="98234" y="246024"/>
                  </a:lnTo>
                  <a:lnTo>
                    <a:pt x="98234" y="245872"/>
                  </a:lnTo>
                  <a:close/>
                </a:path>
                <a:path w="387984" h="304800">
                  <a:moveTo>
                    <a:pt x="98704" y="245338"/>
                  </a:moveTo>
                  <a:lnTo>
                    <a:pt x="98628" y="245529"/>
                  </a:lnTo>
                  <a:lnTo>
                    <a:pt x="98704" y="245338"/>
                  </a:lnTo>
                  <a:close/>
                </a:path>
                <a:path w="387984" h="304800">
                  <a:moveTo>
                    <a:pt x="98729" y="245249"/>
                  </a:moveTo>
                  <a:close/>
                </a:path>
                <a:path w="387984" h="304800">
                  <a:moveTo>
                    <a:pt x="99529" y="243357"/>
                  </a:moveTo>
                  <a:lnTo>
                    <a:pt x="99085" y="244030"/>
                  </a:lnTo>
                  <a:lnTo>
                    <a:pt x="98933" y="244182"/>
                  </a:lnTo>
                  <a:lnTo>
                    <a:pt x="98679" y="244030"/>
                  </a:lnTo>
                  <a:lnTo>
                    <a:pt x="98285" y="244678"/>
                  </a:lnTo>
                  <a:lnTo>
                    <a:pt x="98806" y="244779"/>
                  </a:lnTo>
                  <a:lnTo>
                    <a:pt x="98729" y="245249"/>
                  </a:lnTo>
                  <a:lnTo>
                    <a:pt x="99021" y="244436"/>
                  </a:lnTo>
                  <a:lnTo>
                    <a:pt x="99225" y="244335"/>
                  </a:lnTo>
                  <a:lnTo>
                    <a:pt x="99529" y="243357"/>
                  </a:lnTo>
                  <a:close/>
                </a:path>
                <a:path w="387984" h="304800">
                  <a:moveTo>
                    <a:pt x="99822" y="239750"/>
                  </a:moveTo>
                  <a:lnTo>
                    <a:pt x="99758" y="239877"/>
                  </a:lnTo>
                  <a:lnTo>
                    <a:pt x="99491" y="240017"/>
                  </a:lnTo>
                  <a:lnTo>
                    <a:pt x="99288" y="239826"/>
                  </a:lnTo>
                  <a:lnTo>
                    <a:pt x="99352" y="240080"/>
                  </a:lnTo>
                  <a:lnTo>
                    <a:pt x="99733" y="240550"/>
                  </a:lnTo>
                  <a:lnTo>
                    <a:pt x="99822" y="239750"/>
                  </a:lnTo>
                  <a:close/>
                </a:path>
                <a:path w="387984" h="304800">
                  <a:moveTo>
                    <a:pt x="100203" y="242189"/>
                  </a:moveTo>
                  <a:lnTo>
                    <a:pt x="100139" y="242328"/>
                  </a:lnTo>
                  <a:lnTo>
                    <a:pt x="100063" y="242455"/>
                  </a:lnTo>
                  <a:lnTo>
                    <a:pt x="99974" y="242684"/>
                  </a:lnTo>
                  <a:lnTo>
                    <a:pt x="99834" y="242747"/>
                  </a:lnTo>
                  <a:lnTo>
                    <a:pt x="100101" y="242900"/>
                  </a:lnTo>
                  <a:lnTo>
                    <a:pt x="100203" y="242189"/>
                  </a:lnTo>
                  <a:close/>
                </a:path>
                <a:path w="387984" h="304800">
                  <a:moveTo>
                    <a:pt x="101777" y="236093"/>
                  </a:moveTo>
                  <a:lnTo>
                    <a:pt x="101765" y="236220"/>
                  </a:lnTo>
                  <a:lnTo>
                    <a:pt x="101777" y="236093"/>
                  </a:lnTo>
                  <a:close/>
                </a:path>
                <a:path w="387984" h="304800">
                  <a:moveTo>
                    <a:pt x="103708" y="230301"/>
                  </a:moveTo>
                  <a:close/>
                </a:path>
                <a:path w="387984" h="304800">
                  <a:moveTo>
                    <a:pt x="103924" y="229082"/>
                  </a:moveTo>
                  <a:lnTo>
                    <a:pt x="103759" y="229781"/>
                  </a:lnTo>
                  <a:lnTo>
                    <a:pt x="103924" y="229082"/>
                  </a:lnTo>
                  <a:close/>
                </a:path>
                <a:path w="387984" h="304800">
                  <a:moveTo>
                    <a:pt x="104076" y="231990"/>
                  </a:moveTo>
                  <a:lnTo>
                    <a:pt x="103657" y="231736"/>
                  </a:lnTo>
                  <a:lnTo>
                    <a:pt x="103784" y="231990"/>
                  </a:lnTo>
                  <a:lnTo>
                    <a:pt x="103860" y="232435"/>
                  </a:lnTo>
                  <a:lnTo>
                    <a:pt x="104076" y="231990"/>
                  </a:lnTo>
                  <a:close/>
                </a:path>
                <a:path w="387984" h="304800">
                  <a:moveTo>
                    <a:pt x="104114" y="231902"/>
                  </a:moveTo>
                  <a:close/>
                </a:path>
                <a:path w="387984" h="304800">
                  <a:moveTo>
                    <a:pt x="105702" y="226402"/>
                  </a:moveTo>
                  <a:lnTo>
                    <a:pt x="105651" y="225844"/>
                  </a:lnTo>
                  <a:lnTo>
                    <a:pt x="105524" y="225920"/>
                  </a:lnTo>
                  <a:lnTo>
                    <a:pt x="105575" y="226491"/>
                  </a:lnTo>
                  <a:lnTo>
                    <a:pt x="105702" y="226402"/>
                  </a:lnTo>
                  <a:close/>
                </a:path>
                <a:path w="387984" h="304800">
                  <a:moveTo>
                    <a:pt x="109067" y="175171"/>
                  </a:moveTo>
                  <a:close/>
                </a:path>
                <a:path w="387984" h="304800">
                  <a:moveTo>
                    <a:pt x="109461" y="174828"/>
                  </a:moveTo>
                  <a:lnTo>
                    <a:pt x="109194" y="173443"/>
                  </a:lnTo>
                  <a:lnTo>
                    <a:pt x="108889" y="172046"/>
                  </a:lnTo>
                  <a:lnTo>
                    <a:pt x="108826" y="171856"/>
                  </a:lnTo>
                  <a:lnTo>
                    <a:pt x="109461" y="174828"/>
                  </a:lnTo>
                  <a:close/>
                </a:path>
                <a:path w="387984" h="304800">
                  <a:moveTo>
                    <a:pt x="109702" y="176568"/>
                  </a:moveTo>
                  <a:lnTo>
                    <a:pt x="109626" y="176123"/>
                  </a:lnTo>
                  <a:lnTo>
                    <a:pt x="109575" y="175679"/>
                  </a:lnTo>
                  <a:lnTo>
                    <a:pt x="109499" y="175221"/>
                  </a:lnTo>
                  <a:lnTo>
                    <a:pt x="109067" y="175171"/>
                  </a:lnTo>
                  <a:lnTo>
                    <a:pt x="109194" y="175285"/>
                  </a:lnTo>
                  <a:lnTo>
                    <a:pt x="109461" y="175729"/>
                  </a:lnTo>
                  <a:lnTo>
                    <a:pt x="109308" y="175933"/>
                  </a:lnTo>
                  <a:lnTo>
                    <a:pt x="109016" y="175768"/>
                  </a:lnTo>
                  <a:lnTo>
                    <a:pt x="109702" y="176568"/>
                  </a:lnTo>
                  <a:close/>
                </a:path>
                <a:path w="387984" h="304800">
                  <a:moveTo>
                    <a:pt x="110007" y="182016"/>
                  </a:moveTo>
                  <a:lnTo>
                    <a:pt x="109855" y="182067"/>
                  </a:lnTo>
                  <a:lnTo>
                    <a:pt x="109715" y="182092"/>
                  </a:lnTo>
                  <a:lnTo>
                    <a:pt x="109969" y="182499"/>
                  </a:lnTo>
                  <a:lnTo>
                    <a:pt x="110007" y="182016"/>
                  </a:lnTo>
                  <a:close/>
                </a:path>
                <a:path w="387984" h="304800">
                  <a:moveTo>
                    <a:pt x="110070" y="180962"/>
                  </a:moveTo>
                  <a:lnTo>
                    <a:pt x="109994" y="181317"/>
                  </a:lnTo>
                  <a:lnTo>
                    <a:pt x="110070" y="180962"/>
                  </a:lnTo>
                  <a:close/>
                </a:path>
                <a:path w="387984" h="304800">
                  <a:moveTo>
                    <a:pt x="110134" y="180073"/>
                  </a:moveTo>
                  <a:lnTo>
                    <a:pt x="110096" y="180771"/>
                  </a:lnTo>
                  <a:lnTo>
                    <a:pt x="110121" y="180568"/>
                  </a:lnTo>
                  <a:lnTo>
                    <a:pt x="110134" y="180340"/>
                  </a:lnTo>
                  <a:lnTo>
                    <a:pt x="110134" y="180073"/>
                  </a:lnTo>
                  <a:close/>
                </a:path>
                <a:path w="387984" h="304800">
                  <a:moveTo>
                    <a:pt x="110185" y="182689"/>
                  </a:moveTo>
                  <a:lnTo>
                    <a:pt x="109969" y="182499"/>
                  </a:lnTo>
                  <a:lnTo>
                    <a:pt x="109931" y="182981"/>
                  </a:lnTo>
                  <a:lnTo>
                    <a:pt x="110185" y="182689"/>
                  </a:lnTo>
                  <a:close/>
                </a:path>
                <a:path w="387984" h="304800">
                  <a:moveTo>
                    <a:pt x="110388" y="178777"/>
                  </a:moveTo>
                  <a:lnTo>
                    <a:pt x="110236" y="178422"/>
                  </a:lnTo>
                  <a:lnTo>
                    <a:pt x="110147" y="178244"/>
                  </a:lnTo>
                  <a:lnTo>
                    <a:pt x="110147" y="178396"/>
                  </a:lnTo>
                  <a:lnTo>
                    <a:pt x="110096" y="178600"/>
                  </a:lnTo>
                  <a:lnTo>
                    <a:pt x="110172" y="178777"/>
                  </a:lnTo>
                  <a:lnTo>
                    <a:pt x="110388" y="178777"/>
                  </a:lnTo>
                  <a:close/>
                </a:path>
                <a:path w="387984" h="304800">
                  <a:moveTo>
                    <a:pt x="110705" y="181825"/>
                  </a:moveTo>
                  <a:lnTo>
                    <a:pt x="110578" y="181140"/>
                  </a:lnTo>
                  <a:lnTo>
                    <a:pt x="110058" y="181305"/>
                  </a:lnTo>
                  <a:lnTo>
                    <a:pt x="110007" y="182016"/>
                  </a:lnTo>
                  <a:lnTo>
                    <a:pt x="110350" y="181927"/>
                  </a:lnTo>
                  <a:lnTo>
                    <a:pt x="110705" y="181825"/>
                  </a:lnTo>
                  <a:close/>
                </a:path>
                <a:path w="387984" h="304800">
                  <a:moveTo>
                    <a:pt x="111086" y="192430"/>
                  </a:moveTo>
                  <a:lnTo>
                    <a:pt x="111048" y="192201"/>
                  </a:lnTo>
                  <a:lnTo>
                    <a:pt x="111023" y="192811"/>
                  </a:lnTo>
                  <a:lnTo>
                    <a:pt x="111061" y="192620"/>
                  </a:lnTo>
                  <a:lnTo>
                    <a:pt x="111086" y="192430"/>
                  </a:lnTo>
                  <a:close/>
                </a:path>
                <a:path w="387984" h="304800">
                  <a:moveTo>
                    <a:pt x="112433" y="55346"/>
                  </a:moveTo>
                  <a:lnTo>
                    <a:pt x="110693" y="56007"/>
                  </a:lnTo>
                  <a:lnTo>
                    <a:pt x="111328" y="56007"/>
                  </a:lnTo>
                  <a:lnTo>
                    <a:pt x="112433" y="55346"/>
                  </a:lnTo>
                  <a:close/>
                </a:path>
                <a:path w="387984" h="304800">
                  <a:moveTo>
                    <a:pt x="112801" y="57150"/>
                  </a:moveTo>
                  <a:lnTo>
                    <a:pt x="112255" y="57150"/>
                  </a:lnTo>
                  <a:lnTo>
                    <a:pt x="110540" y="56007"/>
                  </a:lnTo>
                  <a:lnTo>
                    <a:pt x="107721" y="56007"/>
                  </a:lnTo>
                  <a:lnTo>
                    <a:pt x="106984" y="57150"/>
                  </a:lnTo>
                  <a:lnTo>
                    <a:pt x="110337" y="57150"/>
                  </a:lnTo>
                  <a:lnTo>
                    <a:pt x="111061" y="58420"/>
                  </a:lnTo>
                  <a:lnTo>
                    <a:pt x="112801" y="57150"/>
                  </a:lnTo>
                  <a:close/>
                </a:path>
                <a:path w="387984" h="304800">
                  <a:moveTo>
                    <a:pt x="113779" y="54737"/>
                  </a:moveTo>
                  <a:lnTo>
                    <a:pt x="113423" y="54737"/>
                  </a:lnTo>
                  <a:lnTo>
                    <a:pt x="112433" y="55346"/>
                  </a:lnTo>
                  <a:lnTo>
                    <a:pt x="113779" y="54737"/>
                  </a:lnTo>
                  <a:close/>
                </a:path>
                <a:path w="387984" h="304800">
                  <a:moveTo>
                    <a:pt x="116078" y="55346"/>
                  </a:moveTo>
                  <a:lnTo>
                    <a:pt x="114058" y="54737"/>
                  </a:lnTo>
                  <a:lnTo>
                    <a:pt x="113703" y="56007"/>
                  </a:lnTo>
                  <a:lnTo>
                    <a:pt x="113855" y="56007"/>
                  </a:lnTo>
                  <a:lnTo>
                    <a:pt x="116078" y="55346"/>
                  </a:lnTo>
                  <a:close/>
                </a:path>
                <a:path w="387984" h="304800">
                  <a:moveTo>
                    <a:pt x="128206" y="53505"/>
                  </a:moveTo>
                  <a:lnTo>
                    <a:pt x="127000" y="53505"/>
                  </a:lnTo>
                  <a:lnTo>
                    <a:pt x="126644" y="54571"/>
                  </a:lnTo>
                  <a:lnTo>
                    <a:pt x="128206" y="53505"/>
                  </a:lnTo>
                  <a:close/>
                </a:path>
                <a:path w="387984" h="304800">
                  <a:moveTo>
                    <a:pt x="142367" y="53505"/>
                  </a:moveTo>
                  <a:lnTo>
                    <a:pt x="141503" y="53505"/>
                  </a:lnTo>
                  <a:lnTo>
                    <a:pt x="139268" y="54737"/>
                  </a:lnTo>
                  <a:lnTo>
                    <a:pt x="140563" y="54203"/>
                  </a:lnTo>
                  <a:lnTo>
                    <a:pt x="142367" y="53505"/>
                  </a:lnTo>
                  <a:close/>
                </a:path>
                <a:path w="387984" h="304800">
                  <a:moveTo>
                    <a:pt x="143141" y="53505"/>
                  </a:moveTo>
                  <a:lnTo>
                    <a:pt x="142735" y="53505"/>
                  </a:lnTo>
                  <a:lnTo>
                    <a:pt x="142582" y="54203"/>
                  </a:lnTo>
                  <a:lnTo>
                    <a:pt x="142455" y="54737"/>
                  </a:lnTo>
                  <a:lnTo>
                    <a:pt x="142735" y="54203"/>
                  </a:lnTo>
                  <a:lnTo>
                    <a:pt x="143141" y="53505"/>
                  </a:lnTo>
                  <a:close/>
                </a:path>
                <a:path w="387984" h="304800">
                  <a:moveTo>
                    <a:pt x="145427" y="54737"/>
                  </a:moveTo>
                  <a:lnTo>
                    <a:pt x="145173" y="54203"/>
                  </a:lnTo>
                  <a:lnTo>
                    <a:pt x="144157" y="54737"/>
                  </a:lnTo>
                  <a:lnTo>
                    <a:pt x="145427" y="54737"/>
                  </a:lnTo>
                  <a:close/>
                </a:path>
                <a:path w="387984" h="304800">
                  <a:moveTo>
                    <a:pt x="195402" y="52108"/>
                  </a:moveTo>
                  <a:lnTo>
                    <a:pt x="191579" y="50800"/>
                  </a:lnTo>
                  <a:lnTo>
                    <a:pt x="183832" y="50800"/>
                  </a:lnTo>
                  <a:lnTo>
                    <a:pt x="178587" y="52044"/>
                  </a:lnTo>
                  <a:lnTo>
                    <a:pt x="178993" y="50800"/>
                  </a:lnTo>
                  <a:lnTo>
                    <a:pt x="173253" y="50800"/>
                  </a:lnTo>
                  <a:lnTo>
                    <a:pt x="170129" y="52108"/>
                  </a:lnTo>
                  <a:lnTo>
                    <a:pt x="169799" y="52108"/>
                  </a:lnTo>
                  <a:lnTo>
                    <a:pt x="169887" y="52362"/>
                  </a:lnTo>
                  <a:lnTo>
                    <a:pt x="170167" y="52108"/>
                  </a:lnTo>
                  <a:lnTo>
                    <a:pt x="173431" y="52108"/>
                  </a:lnTo>
                  <a:lnTo>
                    <a:pt x="174891" y="53505"/>
                  </a:lnTo>
                  <a:lnTo>
                    <a:pt x="176923" y="53505"/>
                  </a:lnTo>
                  <a:lnTo>
                    <a:pt x="178574" y="52108"/>
                  </a:lnTo>
                  <a:lnTo>
                    <a:pt x="180708" y="52108"/>
                  </a:lnTo>
                  <a:lnTo>
                    <a:pt x="195402" y="52108"/>
                  </a:lnTo>
                  <a:close/>
                </a:path>
                <a:path w="387984" h="304800">
                  <a:moveTo>
                    <a:pt x="210972" y="231025"/>
                  </a:moveTo>
                  <a:close/>
                </a:path>
                <a:path w="387984" h="304800">
                  <a:moveTo>
                    <a:pt x="211315" y="228600"/>
                  </a:moveTo>
                  <a:lnTo>
                    <a:pt x="210781" y="228600"/>
                  </a:lnTo>
                  <a:lnTo>
                    <a:pt x="211162" y="229552"/>
                  </a:lnTo>
                  <a:lnTo>
                    <a:pt x="211315" y="228600"/>
                  </a:lnTo>
                  <a:close/>
                </a:path>
                <a:path w="387984" h="304800">
                  <a:moveTo>
                    <a:pt x="211785" y="219710"/>
                  </a:moveTo>
                  <a:lnTo>
                    <a:pt x="211620" y="220980"/>
                  </a:lnTo>
                  <a:lnTo>
                    <a:pt x="211772" y="220980"/>
                  </a:lnTo>
                  <a:lnTo>
                    <a:pt x="211785" y="219710"/>
                  </a:lnTo>
                  <a:close/>
                </a:path>
                <a:path w="387984" h="304800">
                  <a:moveTo>
                    <a:pt x="212940" y="212090"/>
                  </a:moveTo>
                  <a:lnTo>
                    <a:pt x="212344" y="213360"/>
                  </a:lnTo>
                  <a:lnTo>
                    <a:pt x="212610" y="214160"/>
                  </a:lnTo>
                  <a:lnTo>
                    <a:pt x="212940" y="212090"/>
                  </a:lnTo>
                  <a:close/>
                </a:path>
                <a:path w="387984" h="304800">
                  <a:moveTo>
                    <a:pt x="216077" y="184327"/>
                  </a:moveTo>
                  <a:lnTo>
                    <a:pt x="215861" y="184873"/>
                  </a:lnTo>
                  <a:lnTo>
                    <a:pt x="215328" y="186690"/>
                  </a:lnTo>
                  <a:lnTo>
                    <a:pt x="215430" y="187820"/>
                  </a:lnTo>
                  <a:lnTo>
                    <a:pt x="215950" y="185597"/>
                  </a:lnTo>
                  <a:lnTo>
                    <a:pt x="216001" y="185420"/>
                  </a:lnTo>
                  <a:lnTo>
                    <a:pt x="216077" y="184327"/>
                  </a:lnTo>
                  <a:close/>
                </a:path>
                <a:path w="387984" h="304800">
                  <a:moveTo>
                    <a:pt x="216128" y="187960"/>
                  </a:moveTo>
                  <a:lnTo>
                    <a:pt x="215493" y="187960"/>
                  </a:lnTo>
                  <a:lnTo>
                    <a:pt x="215519" y="189230"/>
                  </a:lnTo>
                  <a:lnTo>
                    <a:pt x="215785" y="190500"/>
                  </a:lnTo>
                  <a:lnTo>
                    <a:pt x="216128" y="187960"/>
                  </a:lnTo>
                  <a:close/>
                </a:path>
                <a:path w="387984" h="304800">
                  <a:moveTo>
                    <a:pt x="216547" y="181724"/>
                  </a:moveTo>
                  <a:lnTo>
                    <a:pt x="216369" y="181978"/>
                  </a:lnTo>
                  <a:lnTo>
                    <a:pt x="216382" y="183032"/>
                  </a:lnTo>
                  <a:lnTo>
                    <a:pt x="216509" y="181978"/>
                  </a:lnTo>
                  <a:lnTo>
                    <a:pt x="216547" y="181724"/>
                  </a:lnTo>
                  <a:close/>
                </a:path>
                <a:path w="387984" h="304800">
                  <a:moveTo>
                    <a:pt x="216687" y="183553"/>
                  </a:moveTo>
                  <a:lnTo>
                    <a:pt x="216458" y="183032"/>
                  </a:lnTo>
                  <a:lnTo>
                    <a:pt x="216357" y="183553"/>
                  </a:lnTo>
                  <a:lnTo>
                    <a:pt x="216281" y="184200"/>
                  </a:lnTo>
                  <a:lnTo>
                    <a:pt x="216204" y="184873"/>
                  </a:lnTo>
                  <a:lnTo>
                    <a:pt x="216598" y="183781"/>
                  </a:lnTo>
                  <a:lnTo>
                    <a:pt x="216687" y="183553"/>
                  </a:lnTo>
                  <a:close/>
                </a:path>
                <a:path w="387984" h="304800">
                  <a:moveTo>
                    <a:pt x="216903" y="183032"/>
                  </a:moveTo>
                  <a:lnTo>
                    <a:pt x="216687" y="183553"/>
                  </a:lnTo>
                  <a:lnTo>
                    <a:pt x="216776" y="183781"/>
                  </a:lnTo>
                  <a:lnTo>
                    <a:pt x="216814" y="183553"/>
                  </a:lnTo>
                  <a:lnTo>
                    <a:pt x="216903" y="183032"/>
                  </a:lnTo>
                  <a:close/>
                </a:path>
                <a:path w="387984" h="304800">
                  <a:moveTo>
                    <a:pt x="216928" y="257810"/>
                  </a:moveTo>
                  <a:lnTo>
                    <a:pt x="216509" y="256540"/>
                  </a:lnTo>
                  <a:lnTo>
                    <a:pt x="216344" y="256540"/>
                  </a:lnTo>
                  <a:lnTo>
                    <a:pt x="216293" y="257810"/>
                  </a:lnTo>
                  <a:lnTo>
                    <a:pt x="216928" y="257810"/>
                  </a:lnTo>
                  <a:close/>
                </a:path>
                <a:path w="387984" h="304800">
                  <a:moveTo>
                    <a:pt x="217157" y="184200"/>
                  </a:moveTo>
                  <a:lnTo>
                    <a:pt x="216928" y="184200"/>
                  </a:lnTo>
                  <a:lnTo>
                    <a:pt x="216700" y="184200"/>
                  </a:lnTo>
                  <a:lnTo>
                    <a:pt x="216255" y="186690"/>
                  </a:lnTo>
                  <a:lnTo>
                    <a:pt x="217030" y="185597"/>
                  </a:lnTo>
                  <a:lnTo>
                    <a:pt x="217157" y="185420"/>
                  </a:lnTo>
                  <a:lnTo>
                    <a:pt x="217157" y="184200"/>
                  </a:lnTo>
                  <a:close/>
                </a:path>
                <a:path w="387984" h="304800">
                  <a:moveTo>
                    <a:pt x="217157" y="183032"/>
                  </a:moveTo>
                  <a:lnTo>
                    <a:pt x="217030" y="183553"/>
                  </a:lnTo>
                  <a:lnTo>
                    <a:pt x="216979" y="183781"/>
                  </a:lnTo>
                  <a:lnTo>
                    <a:pt x="217157" y="183781"/>
                  </a:lnTo>
                  <a:lnTo>
                    <a:pt x="217157" y="183032"/>
                  </a:lnTo>
                  <a:close/>
                </a:path>
                <a:path w="387984" h="304800">
                  <a:moveTo>
                    <a:pt x="217944" y="172720"/>
                  </a:moveTo>
                  <a:lnTo>
                    <a:pt x="217843" y="171615"/>
                  </a:lnTo>
                  <a:lnTo>
                    <a:pt x="217589" y="172720"/>
                  </a:lnTo>
                  <a:lnTo>
                    <a:pt x="217944" y="172720"/>
                  </a:lnTo>
                  <a:close/>
                </a:path>
                <a:path w="387984" h="304800">
                  <a:moveTo>
                    <a:pt x="218414" y="168910"/>
                  </a:moveTo>
                  <a:lnTo>
                    <a:pt x="217627" y="168910"/>
                  </a:lnTo>
                  <a:lnTo>
                    <a:pt x="217665" y="170662"/>
                  </a:lnTo>
                  <a:lnTo>
                    <a:pt x="217843" y="171615"/>
                  </a:lnTo>
                  <a:lnTo>
                    <a:pt x="217970" y="170662"/>
                  </a:lnTo>
                  <a:lnTo>
                    <a:pt x="218071" y="170180"/>
                  </a:lnTo>
                  <a:lnTo>
                    <a:pt x="218414" y="168910"/>
                  </a:lnTo>
                  <a:close/>
                </a:path>
                <a:path w="387984" h="304800">
                  <a:moveTo>
                    <a:pt x="218681" y="174015"/>
                  </a:moveTo>
                  <a:lnTo>
                    <a:pt x="218135" y="174015"/>
                  </a:lnTo>
                  <a:lnTo>
                    <a:pt x="217766" y="175260"/>
                  </a:lnTo>
                  <a:lnTo>
                    <a:pt x="218020" y="174015"/>
                  </a:lnTo>
                  <a:lnTo>
                    <a:pt x="217779" y="174015"/>
                  </a:lnTo>
                  <a:lnTo>
                    <a:pt x="216636" y="174015"/>
                  </a:lnTo>
                  <a:lnTo>
                    <a:pt x="216496" y="175260"/>
                  </a:lnTo>
                  <a:lnTo>
                    <a:pt x="217119" y="175260"/>
                  </a:lnTo>
                  <a:lnTo>
                    <a:pt x="216941" y="176352"/>
                  </a:lnTo>
                  <a:lnTo>
                    <a:pt x="216916" y="176530"/>
                  </a:lnTo>
                  <a:lnTo>
                    <a:pt x="216814" y="177800"/>
                  </a:lnTo>
                  <a:lnTo>
                    <a:pt x="216598" y="177800"/>
                  </a:lnTo>
                  <a:lnTo>
                    <a:pt x="215798" y="179070"/>
                  </a:lnTo>
                  <a:lnTo>
                    <a:pt x="215950" y="177800"/>
                  </a:lnTo>
                  <a:lnTo>
                    <a:pt x="214934" y="181724"/>
                  </a:lnTo>
                  <a:lnTo>
                    <a:pt x="216547" y="181724"/>
                  </a:lnTo>
                  <a:lnTo>
                    <a:pt x="216827" y="181724"/>
                  </a:lnTo>
                  <a:lnTo>
                    <a:pt x="216966" y="181724"/>
                  </a:lnTo>
                  <a:lnTo>
                    <a:pt x="217601" y="180340"/>
                  </a:lnTo>
                  <a:lnTo>
                    <a:pt x="216852" y="181660"/>
                  </a:lnTo>
                  <a:lnTo>
                    <a:pt x="217779" y="179158"/>
                  </a:lnTo>
                  <a:lnTo>
                    <a:pt x="217589" y="179158"/>
                  </a:lnTo>
                  <a:lnTo>
                    <a:pt x="218033" y="177800"/>
                  </a:lnTo>
                  <a:lnTo>
                    <a:pt x="218274" y="176530"/>
                  </a:lnTo>
                  <a:lnTo>
                    <a:pt x="217741" y="176530"/>
                  </a:lnTo>
                  <a:lnTo>
                    <a:pt x="218440" y="175260"/>
                  </a:lnTo>
                  <a:lnTo>
                    <a:pt x="218681" y="174015"/>
                  </a:lnTo>
                  <a:close/>
                </a:path>
                <a:path w="387984" h="304800">
                  <a:moveTo>
                    <a:pt x="219354" y="174015"/>
                  </a:moveTo>
                  <a:lnTo>
                    <a:pt x="218948" y="171615"/>
                  </a:lnTo>
                  <a:lnTo>
                    <a:pt x="218617" y="172720"/>
                  </a:lnTo>
                  <a:lnTo>
                    <a:pt x="219049" y="174015"/>
                  </a:lnTo>
                  <a:lnTo>
                    <a:pt x="219354" y="174015"/>
                  </a:lnTo>
                  <a:close/>
                </a:path>
                <a:path w="387984" h="304800">
                  <a:moveTo>
                    <a:pt x="219671" y="171615"/>
                  </a:moveTo>
                  <a:lnTo>
                    <a:pt x="219557" y="168910"/>
                  </a:lnTo>
                  <a:lnTo>
                    <a:pt x="218884" y="171615"/>
                  </a:lnTo>
                  <a:lnTo>
                    <a:pt x="219671" y="171615"/>
                  </a:lnTo>
                  <a:close/>
                </a:path>
                <a:path w="387984" h="304800">
                  <a:moveTo>
                    <a:pt x="225399" y="146050"/>
                  </a:moveTo>
                  <a:lnTo>
                    <a:pt x="225247" y="144780"/>
                  </a:lnTo>
                  <a:lnTo>
                    <a:pt x="224929" y="146050"/>
                  </a:lnTo>
                  <a:lnTo>
                    <a:pt x="225399" y="146050"/>
                  </a:lnTo>
                  <a:close/>
                </a:path>
                <a:path w="387984" h="304800">
                  <a:moveTo>
                    <a:pt x="225577" y="140970"/>
                  </a:moveTo>
                  <a:lnTo>
                    <a:pt x="225437" y="139700"/>
                  </a:lnTo>
                  <a:lnTo>
                    <a:pt x="224764" y="140970"/>
                  </a:lnTo>
                  <a:lnTo>
                    <a:pt x="224459" y="142240"/>
                  </a:lnTo>
                  <a:lnTo>
                    <a:pt x="224231" y="143510"/>
                  </a:lnTo>
                  <a:lnTo>
                    <a:pt x="224510" y="144780"/>
                  </a:lnTo>
                  <a:lnTo>
                    <a:pt x="224396" y="146050"/>
                  </a:lnTo>
                  <a:lnTo>
                    <a:pt x="224294" y="147472"/>
                  </a:lnTo>
                  <a:lnTo>
                    <a:pt x="224205" y="148590"/>
                  </a:lnTo>
                  <a:lnTo>
                    <a:pt x="223862" y="146456"/>
                  </a:lnTo>
                  <a:lnTo>
                    <a:pt x="223862" y="148590"/>
                  </a:lnTo>
                  <a:lnTo>
                    <a:pt x="223532" y="151053"/>
                  </a:lnTo>
                  <a:lnTo>
                    <a:pt x="223507" y="148590"/>
                  </a:lnTo>
                  <a:lnTo>
                    <a:pt x="223862" y="148590"/>
                  </a:lnTo>
                  <a:lnTo>
                    <a:pt x="223862" y="146456"/>
                  </a:lnTo>
                  <a:lnTo>
                    <a:pt x="223596" y="144780"/>
                  </a:lnTo>
                  <a:lnTo>
                    <a:pt x="222973" y="148590"/>
                  </a:lnTo>
                  <a:lnTo>
                    <a:pt x="222554" y="149860"/>
                  </a:lnTo>
                  <a:lnTo>
                    <a:pt x="223024" y="149860"/>
                  </a:lnTo>
                  <a:lnTo>
                    <a:pt x="222897" y="151130"/>
                  </a:lnTo>
                  <a:lnTo>
                    <a:pt x="222821" y="151892"/>
                  </a:lnTo>
                  <a:lnTo>
                    <a:pt x="222758" y="153670"/>
                  </a:lnTo>
                  <a:lnTo>
                    <a:pt x="223316" y="152400"/>
                  </a:lnTo>
                  <a:lnTo>
                    <a:pt x="223469" y="152400"/>
                  </a:lnTo>
                  <a:lnTo>
                    <a:pt x="223189" y="151130"/>
                  </a:lnTo>
                  <a:lnTo>
                    <a:pt x="223532" y="151130"/>
                  </a:lnTo>
                  <a:lnTo>
                    <a:pt x="223977" y="149860"/>
                  </a:lnTo>
                  <a:lnTo>
                    <a:pt x="223989" y="151130"/>
                  </a:lnTo>
                  <a:lnTo>
                    <a:pt x="224193" y="149860"/>
                  </a:lnTo>
                  <a:lnTo>
                    <a:pt x="224637" y="148590"/>
                  </a:lnTo>
                  <a:lnTo>
                    <a:pt x="224967" y="147472"/>
                  </a:lnTo>
                  <a:lnTo>
                    <a:pt x="224561" y="146050"/>
                  </a:lnTo>
                  <a:lnTo>
                    <a:pt x="224980" y="143510"/>
                  </a:lnTo>
                  <a:lnTo>
                    <a:pt x="225247" y="142240"/>
                  </a:lnTo>
                  <a:lnTo>
                    <a:pt x="225399" y="142240"/>
                  </a:lnTo>
                  <a:lnTo>
                    <a:pt x="225577" y="140970"/>
                  </a:lnTo>
                  <a:close/>
                </a:path>
                <a:path w="387984" h="304800">
                  <a:moveTo>
                    <a:pt x="226275" y="52108"/>
                  </a:moveTo>
                  <a:lnTo>
                    <a:pt x="222427" y="52108"/>
                  </a:lnTo>
                  <a:lnTo>
                    <a:pt x="223139" y="53352"/>
                  </a:lnTo>
                  <a:lnTo>
                    <a:pt x="226275" y="52108"/>
                  </a:lnTo>
                  <a:close/>
                </a:path>
                <a:path w="387984" h="304800">
                  <a:moveTo>
                    <a:pt x="230593" y="125730"/>
                  </a:moveTo>
                  <a:lnTo>
                    <a:pt x="229616" y="127000"/>
                  </a:lnTo>
                  <a:lnTo>
                    <a:pt x="229793" y="127952"/>
                  </a:lnTo>
                  <a:lnTo>
                    <a:pt x="229857" y="128282"/>
                  </a:lnTo>
                  <a:lnTo>
                    <a:pt x="230593" y="125730"/>
                  </a:lnTo>
                  <a:close/>
                </a:path>
                <a:path w="387984" h="304800">
                  <a:moveTo>
                    <a:pt x="231609" y="118770"/>
                  </a:moveTo>
                  <a:lnTo>
                    <a:pt x="231571" y="116840"/>
                  </a:lnTo>
                  <a:lnTo>
                    <a:pt x="230327" y="119380"/>
                  </a:lnTo>
                  <a:lnTo>
                    <a:pt x="229730" y="121920"/>
                  </a:lnTo>
                  <a:lnTo>
                    <a:pt x="228942" y="124460"/>
                  </a:lnTo>
                  <a:lnTo>
                    <a:pt x="228574" y="127000"/>
                  </a:lnTo>
                  <a:lnTo>
                    <a:pt x="228384" y="127774"/>
                  </a:lnTo>
                  <a:lnTo>
                    <a:pt x="228206" y="127000"/>
                  </a:lnTo>
                  <a:lnTo>
                    <a:pt x="226174" y="133146"/>
                  </a:lnTo>
                  <a:lnTo>
                    <a:pt x="226098" y="133362"/>
                  </a:lnTo>
                  <a:lnTo>
                    <a:pt x="227634" y="132461"/>
                  </a:lnTo>
                  <a:lnTo>
                    <a:pt x="228104" y="130810"/>
                  </a:lnTo>
                  <a:lnTo>
                    <a:pt x="227622" y="130810"/>
                  </a:lnTo>
                  <a:lnTo>
                    <a:pt x="228536" y="128282"/>
                  </a:lnTo>
                  <a:lnTo>
                    <a:pt x="228663" y="127952"/>
                  </a:lnTo>
                  <a:lnTo>
                    <a:pt x="228727" y="127000"/>
                  </a:lnTo>
                  <a:lnTo>
                    <a:pt x="229298" y="127000"/>
                  </a:lnTo>
                  <a:lnTo>
                    <a:pt x="229158" y="125730"/>
                  </a:lnTo>
                  <a:lnTo>
                    <a:pt x="229590" y="124460"/>
                  </a:lnTo>
                  <a:lnTo>
                    <a:pt x="229323" y="127000"/>
                  </a:lnTo>
                  <a:lnTo>
                    <a:pt x="229616" y="127000"/>
                  </a:lnTo>
                  <a:lnTo>
                    <a:pt x="229895" y="124460"/>
                  </a:lnTo>
                  <a:lnTo>
                    <a:pt x="230632" y="123190"/>
                  </a:lnTo>
                  <a:lnTo>
                    <a:pt x="230339" y="123190"/>
                  </a:lnTo>
                  <a:lnTo>
                    <a:pt x="230720" y="121920"/>
                  </a:lnTo>
                  <a:lnTo>
                    <a:pt x="230390" y="121920"/>
                  </a:lnTo>
                  <a:lnTo>
                    <a:pt x="231051" y="120650"/>
                  </a:lnTo>
                  <a:lnTo>
                    <a:pt x="231165" y="119380"/>
                  </a:lnTo>
                  <a:lnTo>
                    <a:pt x="231609" y="118770"/>
                  </a:lnTo>
                  <a:close/>
                </a:path>
                <a:path w="387984" h="304800">
                  <a:moveTo>
                    <a:pt x="232092" y="118110"/>
                  </a:moveTo>
                  <a:lnTo>
                    <a:pt x="231609" y="118770"/>
                  </a:lnTo>
                  <a:lnTo>
                    <a:pt x="231622" y="119380"/>
                  </a:lnTo>
                  <a:lnTo>
                    <a:pt x="232092" y="118110"/>
                  </a:lnTo>
                  <a:close/>
                </a:path>
                <a:path w="387984" h="304800">
                  <a:moveTo>
                    <a:pt x="232968" y="114681"/>
                  </a:moveTo>
                  <a:lnTo>
                    <a:pt x="231698" y="115570"/>
                  </a:lnTo>
                  <a:lnTo>
                    <a:pt x="231762" y="116840"/>
                  </a:lnTo>
                  <a:lnTo>
                    <a:pt x="232283" y="118021"/>
                  </a:lnTo>
                  <a:lnTo>
                    <a:pt x="232435" y="117195"/>
                  </a:lnTo>
                  <a:lnTo>
                    <a:pt x="232486" y="116840"/>
                  </a:lnTo>
                  <a:lnTo>
                    <a:pt x="232638" y="115570"/>
                  </a:lnTo>
                  <a:lnTo>
                    <a:pt x="232968" y="114681"/>
                  </a:lnTo>
                  <a:close/>
                </a:path>
                <a:path w="387984" h="304800">
                  <a:moveTo>
                    <a:pt x="233108" y="114300"/>
                  </a:moveTo>
                  <a:lnTo>
                    <a:pt x="232968" y="114681"/>
                  </a:lnTo>
                  <a:lnTo>
                    <a:pt x="233108" y="114579"/>
                  </a:lnTo>
                  <a:lnTo>
                    <a:pt x="233108" y="114300"/>
                  </a:lnTo>
                  <a:close/>
                </a:path>
                <a:path w="387984" h="304800">
                  <a:moveTo>
                    <a:pt x="233984" y="107950"/>
                  </a:moveTo>
                  <a:lnTo>
                    <a:pt x="233616" y="107950"/>
                  </a:lnTo>
                  <a:lnTo>
                    <a:pt x="233819" y="108445"/>
                  </a:lnTo>
                  <a:lnTo>
                    <a:pt x="233984" y="107950"/>
                  </a:lnTo>
                  <a:close/>
                </a:path>
                <a:path w="387984" h="304800">
                  <a:moveTo>
                    <a:pt x="234416" y="106680"/>
                  </a:moveTo>
                  <a:lnTo>
                    <a:pt x="233959" y="106680"/>
                  </a:lnTo>
                  <a:lnTo>
                    <a:pt x="233972" y="107391"/>
                  </a:lnTo>
                  <a:lnTo>
                    <a:pt x="234416" y="106680"/>
                  </a:lnTo>
                  <a:close/>
                </a:path>
                <a:path w="387984" h="304800">
                  <a:moveTo>
                    <a:pt x="236042" y="104140"/>
                  </a:moveTo>
                  <a:lnTo>
                    <a:pt x="235280" y="104140"/>
                  </a:lnTo>
                  <a:lnTo>
                    <a:pt x="235305" y="105410"/>
                  </a:lnTo>
                  <a:lnTo>
                    <a:pt x="234861" y="105410"/>
                  </a:lnTo>
                  <a:lnTo>
                    <a:pt x="234645" y="104140"/>
                  </a:lnTo>
                  <a:lnTo>
                    <a:pt x="234391" y="105410"/>
                  </a:lnTo>
                  <a:lnTo>
                    <a:pt x="234670" y="105410"/>
                  </a:lnTo>
                  <a:lnTo>
                    <a:pt x="235343" y="106680"/>
                  </a:lnTo>
                  <a:lnTo>
                    <a:pt x="234188" y="109270"/>
                  </a:lnTo>
                  <a:lnTo>
                    <a:pt x="233591" y="109270"/>
                  </a:lnTo>
                  <a:lnTo>
                    <a:pt x="233819" y="110490"/>
                  </a:lnTo>
                  <a:lnTo>
                    <a:pt x="233210" y="113030"/>
                  </a:lnTo>
                  <a:lnTo>
                    <a:pt x="234403" y="113030"/>
                  </a:lnTo>
                  <a:lnTo>
                    <a:pt x="234518" y="112496"/>
                  </a:lnTo>
                  <a:lnTo>
                    <a:pt x="234391" y="111760"/>
                  </a:lnTo>
                  <a:lnTo>
                    <a:pt x="234670" y="110490"/>
                  </a:lnTo>
                  <a:lnTo>
                    <a:pt x="234873" y="109448"/>
                  </a:lnTo>
                  <a:lnTo>
                    <a:pt x="234911" y="109270"/>
                  </a:lnTo>
                  <a:lnTo>
                    <a:pt x="235178" y="107950"/>
                  </a:lnTo>
                  <a:lnTo>
                    <a:pt x="235178" y="109270"/>
                  </a:lnTo>
                  <a:lnTo>
                    <a:pt x="235661" y="107950"/>
                  </a:lnTo>
                  <a:lnTo>
                    <a:pt x="235483" y="106680"/>
                  </a:lnTo>
                  <a:lnTo>
                    <a:pt x="235788" y="106680"/>
                  </a:lnTo>
                  <a:lnTo>
                    <a:pt x="235915" y="105410"/>
                  </a:lnTo>
                  <a:lnTo>
                    <a:pt x="236042" y="104140"/>
                  </a:lnTo>
                  <a:close/>
                </a:path>
                <a:path w="387984" h="304800">
                  <a:moveTo>
                    <a:pt x="236804" y="100330"/>
                  </a:moveTo>
                  <a:lnTo>
                    <a:pt x="236740" y="99060"/>
                  </a:lnTo>
                  <a:lnTo>
                    <a:pt x="236448" y="100330"/>
                  </a:lnTo>
                  <a:lnTo>
                    <a:pt x="236804" y="100330"/>
                  </a:lnTo>
                  <a:close/>
                </a:path>
                <a:path w="387984" h="304800">
                  <a:moveTo>
                    <a:pt x="237261" y="100330"/>
                  </a:moveTo>
                  <a:lnTo>
                    <a:pt x="237172" y="99060"/>
                  </a:lnTo>
                  <a:lnTo>
                    <a:pt x="236816" y="100330"/>
                  </a:lnTo>
                  <a:lnTo>
                    <a:pt x="237261" y="100330"/>
                  </a:lnTo>
                  <a:close/>
                </a:path>
                <a:path w="387984" h="304800">
                  <a:moveTo>
                    <a:pt x="237642" y="95250"/>
                  </a:moveTo>
                  <a:lnTo>
                    <a:pt x="237566" y="93980"/>
                  </a:lnTo>
                  <a:lnTo>
                    <a:pt x="237096" y="95250"/>
                  </a:lnTo>
                  <a:lnTo>
                    <a:pt x="236969" y="96520"/>
                  </a:lnTo>
                  <a:lnTo>
                    <a:pt x="236575" y="96520"/>
                  </a:lnTo>
                  <a:lnTo>
                    <a:pt x="235889" y="97790"/>
                  </a:lnTo>
                  <a:lnTo>
                    <a:pt x="235407" y="100330"/>
                  </a:lnTo>
                  <a:lnTo>
                    <a:pt x="236474" y="97790"/>
                  </a:lnTo>
                  <a:lnTo>
                    <a:pt x="236588" y="99060"/>
                  </a:lnTo>
                  <a:lnTo>
                    <a:pt x="236740" y="99060"/>
                  </a:lnTo>
                  <a:lnTo>
                    <a:pt x="236867" y="99060"/>
                  </a:lnTo>
                  <a:lnTo>
                    <a:pt x="237172" y="99060"/>
                  </a:lnTo>
                  <a:lnTo>
                    <a:pt x="237223" y="98717"/>
                  </a:lnTo>
                  <a:lnTo>
                    <a:pt x="237401" y="97790"/>
                  </a:lnTo>
                  <a:lnTo>
                    <a:pt x="237210" y="98234"/>
                  </a:lnTo>
                  <a:lnTo>
                    <a:pt x="237197" y="97790"/>
                  </a:lnTo>
                  <a:lnTo>
                    <a:pt x="237159" y="96520"/>
                  </a:lnTo>
                  <a:lnTo>
                    <a:pt x="237642" y="95250"/>
                  </a:lnTo>
                  <a:close/>
                </a:path>
                <a:path w="387984" h="304800">
                  <a:moveTo>
                    <a:pt x="238391" y="92710"/>
                  </a:moveTo>
                  <a:lnTo>
                    <a:pt x="238061" y="92710"/>
                  </a:lnTo>
                  <a:lnTo>
                    <a:pt x="237705" y="95250"/>
                  </a:lnTo>
                  <a:lnTo>
                    <a:pt x="237871" y="95250"/>
                  </a:lnTo>
                  <a:lnTo>
                    <a:pt x="238391" y="92710"/>
                  </a:lnTo>
                  <a:close/>
                </a:path>
                <a:path w="387984" h="304800">
                  <a:moveTo>
                    <a:pt x="238645" y="52108"/>
                  </a:moveTo>
                  <a:lnTo>
                    <a:pt x="236689" y="52108"/>
                  </a:lnTo>
                  <a:lnTo>
                    <a:pt x="235458" y="53352"/>
                  </a:lnTo>
                  <a:lnTo>
                    <a:pt x="238607" y="52362"/>
                  </a:lnTo>
                  <a:lnTo>
                    <a:pt x="238645" y="52108"/>
                  </a:lnTo>
                  <a:close/>
                </a:path>
                <a:path w="387984" h="304800">
                  <a:moveTo>
                    <a:pt x="239229" y="90170"/>
                  </a:moveTo>
                  <a:lnTo>
                    <a:pt x="239102" y="88900"/>
                  </a:lnTo>
                  <a:lnTo>
                    <a:pt x="238988" y="87630"/>
                  </a:lnTo>
                  <a:lnTo>
                    <a:pt x="238467" y="88900"/>
                  </a:lnTo>
                  <a:lnTo>
                    <a:pt x="238671" y="90170"/>
                  </a:lnTo>
                  <a:lnTo>
                    <a:pt x="238696" y="90792"/>
                  </a:lnTo>
                  <a:lnTo>
                    <a:pt x="238963" y="90170"/>
                  </a:lnTo>
                  <a:lnTo>
                    <a:pt x="239229" y="90170"/>
                  </a:lnTo>
                  <a:close/>
                </a:path>
                <a:path w="387984" h="304800">
                  <a:moveTo>
                    <a:pt x="247053" y="53505"/>
                  </a:moveTo>
                  <a:lnTo>
                    <a:pt x="246837" y="53505"/>
                  </a:lnTo>
                  <a:lnTo>
                    <a:pt x="242176" y="52108"/>
                  </a:lnTo>
                  <a:lnTo>
                    <a:pt x="239458" y="52108"/>
                  </a:lnTo>
                  <a:lnTo>
                    <a:pt x="238645" y="52108"/>
                  </a:lnTo>
                  <a:lnTo>
                    <a:pt x="238721" y="52336"/>
                  </a:lnTo>
                  <a:lnTo>
                    <a:pt x="239141" y="53505"/>
                  </a:lnTo>
                  <a:lnTo>
                    <a:pt x="236880" y="53505"/>
                  </a:lnTo>
                  <a:lnTo>
                    <a:pt x="240626" y="54622"/>
                  </a:lnTo>
                  <a:lnTo>
                    <a:pt x="239547" y="53505"/>
                  </a:lnTo>
                  <a:lnTo>
                    <a:pt x="244462" y="53505"/>
                  </a:lnTo>
                  <a:lnTo>
                    <a:pt x="244551" y="54203"/>
                  </a:lnTo>
                  <a:lnTo>
                    <a:pt x="244602" y="54622"/>
                  </a:lnTo>
                  <a:lnTo>
                    <a:pt x="245706" y="54203"/>
                  </a:lnTo>
                  <a:lnTo>
                    <a:pt x="247053" y="53505"/>
                  </a:lnTo>
                  <a:close/>
                </a:path>
                <a:path w="387984" h="304800">
                  <a:moveTo>
                    <a:pt x="251434" y="45720"/>
                  </a:moveTo>
                  <a:lnTo>
                    <a:pt x="251345" y="44450"/>
                  </a:lnTo>
                  <a:lnTo>
                    <a:pt x="250659" y="46990"/>
                  </a:lnTo>
                  <a:lnTo>
                    <a:pt x="251434" y="45720"/>
                  </a:lnTo>
                  <a:close/>
                </a:path>
                <a:path w="387984" h="304800">
                  <a:moveTo>
                    <a:pt x="253936" y="264160"/>
                  </a:moveTo>
                  <a:lnTo>
                    <a:pt x="253009" y="265430"/>
                  </a:lnTo>
                  <a:lnTo>
                    <a:pt x="253161" y="265430"/>
                  </a:lnTo>
                  <a:lnTo>
                    <a:pt x="253936" y="264160"/>
                  </a:lnTo>
                  <a:close/>
                </a:path>
                <a:path w="387984" h="304800">
                  <a:moveTo>
                    <a:pt x="256641" y="16510"/>
                  </a:moveTo>
                  <a:lnTo>
                    <a:pt x="256527" y="15240"/>
                  </a:lnTo>
                  <a:lnTo>
                    <a:pt x="256311" y="15240"/>
                  </a:lnTo>
                  <a:lnTo>
                    <a:pt x="255778" y="15240"/>
                  </a:lnTo>
                  <a:lnTo>
                    <a:pt x="255536" y="15240"/>
                  </a:lnTo>
                  <a:lnTo>
                    <a:pt x="255282" y="15240"/>
                  </a:lnTo>
                  <a:lnTo>
                    <a:pt x="255714" y="17780"/>
                  </a:lnTo>
                  <a:lnTo>
                    <a:pt x="256311" y="20129"/>
                  </a:lnTo>
                  <a:lnTo>
                    <a:pt x="256298" y="16510"/>
                  </a:lnTo>
                  <a:lnTo>
                    <a:pt x="256641" y="16510"/>
                  </a:lnTo>
                  <a:close/>
                </a:path>
                <a:path w="387984" h="304800">
                  <a:moveTo>
                    <a:pt x="257035" y="198120"/>
                  </a:moveTo>
                  <a:lnTo>
                    <a:pt x="215671" y="198120"/>
                  </a:lnTo>
                  <a:lnTo>
                    <a:pt x="215112" y="198120"/>
                  </a:lnTo>
                  <a:lnTo>
                    <a:pt x="214693" y="199567"/>
                  </a:lnTo>
                  <a:lnTo>
                    <a:pt x="214134" y="201930"/>
                  </a:lnTo>
                  <a:lnTo>
                    <a:pt x="214553" y="204470"/>
                  </a:lnTo>
                  <a:lnTo>
                    <a:pt x="214617" y="207010"/>
                  </a:lnTo>
                  <a:lnTo>
                    <a:pt x="214185" y="209550"/>
                  </a:lnTo>
                  <a:lnTo>
                    <a:pt x="213372" y="213360"/>
                  </a:lnTo>
                  <a:lnTo>
                    <a:pt x="213410" y="214160"/>
                  </a:lnTo>
                  <a:lnTo>
                    <a:pt x="213512" y="215900"/>
                  </a:lnTo>
                  <a:lnTo>
                    <a:pt x="213575" y="214630"/>
                  </a:lnTo>
                  <a:lnTo>
                    <a:pt x="213537" y="217170"/>
                  </a:lnTo>
                  <a:lnTo>
                    <a:pt x="213093" y="217170"/>
                  </a:lnTo>
                  <a:lnTo>
                    <a:pt x="213131" y="214630"/>
                  </a:lnTo>
                  <a:lnTo>
                    <a:pt x="212699" y="215315"/>
                  </a:lnTo>
                  <a:lnTo>
                    <a:pt x="212775" y="214630"/>
                  </a:lnTo>
                  <a:lnTo>
                    <a:pt x="212610" y="214160"/>
                  </a:lnTo>
                  <a:lnTo>
                    <a:pt x="212331" y="215900"/>
                  </a:lnTo>
                  <a:lnTo>
                    <a:pt x="212636" y="215900"/>
                  </a:lnTo>
                  <a:lnTo>
                    <a:pt x="212242" y="218440"/>
                  </a:lnTo>
                  <a:lnTo>
                    <a:pt x="211963" y="219710"/>
                  </a:lnTo>
                  <a:lnTo>
                    <a:pt x="212115" y="220980"/>
                  </a:lnTo>
                  <a:lnTo>
                    <a:pt x="211772" y="222250"/>
                  </a:lnTo>
                  <a:lnTo>
                    <a:pt x="211328" y="222250"/>
                  </a:lnTo>
                  <a:lnTo>
                    <a:pt x="211137" y="223520"/>
                  </a:lnTo>
                  <a:lnTo>
                    <a:pt x="211137" y="226060"/>
                  </a:lnTo>
                  <a:lnTo>
                    <a:pt x="211543" y="228460"/>
                  </a:lnTo>
                  <a:lnTo>
                    <a:pt x="211670" y="227330"/>
                  </a:lnTo>
                  <a:lnTo>
                    <a:pt x="211772" y="226060"/>
                  </a:lnTo>
                  <a:lnTo>
                    <a:pt x="211772" y="228600"/>
                  </a:lnTo>
                  <a:lnTo>
                    <a:pt x="211442" y="229552"/>
                  </a:lnTo>
                  <a:lnTo>
                    <a:pt x="211302" y="229895"/>
                  </a:lnTo>
                  <a:lnTo>
                    <a:pt x="211162" y="229552"/>
                  </a:lnTo>
                  <a:lnTo>
                    <a:pt x="211099" y="229946"/>
                  </a:lnTo>
                  <a:lnTo>
                    <a:pt x="211277" y="229946"/>
                  </a:lnTo>
                  <a:lnTo>
                    <a:pt x="211150" y="230479"/>
                  </a:lnTo>
                  <a:lnTo>
                    <a:pt x="211328" y="229946"/>
                  </a:lnTo>
                  <a:lnTo>
                    <a:pt x="211785" y="229946"/>
                  </a:lnTo>
                  <a:lnTo>
                    <a:pt x="252933" y="229946"/>
                  </a:lnTo>
                  <a:lnTo>
                    <a:pt x="252857" y="228460"/>
                  </a:lnTo>
                  <a:lnTo>
                    <a:pt x="252730" y="226060"/>
                  </a:lnTo>
                  <a:lnTo>
                    <a:pt x="252666" y="224790"/>
                  </a:lnTo>
                  <a:lnTo>
                    <a:pt x="253606" y="218440"/>
                  </a:lnTo>
                  <a:lnTo>
                    <a:pt x="254177" y="214630"/>
                  </a:lnTo>
                  <a:lnTo>
                    <a:pt x="254241" y="214160"/>
                  </a:lnTo>
                  <a:lnTo>
                    <a:pt x="254368" y="213360"/>
                  </a:lnTo>
                  <a:lnTo>
                    <a:pt x="256349" y="201930"/>
                  </a:lnTo>
                  <a:lnTo>
                    <a:pt x="257035" y="198120"/>
                  </a:lnTo>
                  <a:close/>
                </a:path>
                <a:path w="387984" h="304800">
                  <a:moveTo>
                    <a:pt x="257238" y="16510"/>
                  </a:moveTo>
                  <a:lnTo>
                    <a:pt x="256997" y="15240"/>
                  </a:lnTo>
                  <a:lnTo>
                    <a:pt x="256908" y="16510"/>
                  </a:lnTo>
                  <a:lnTo>
                    <a:pt x="257073" y="16510"/>
                  </a:lnTo>
                  <a:lnTo>
                    <a:pt x="257238" y="16510"/>
                  </a:lnTo>
                  <a:close/>
                </a:path>
                <a:path w="387984" h="304800">
                  <a:moveTo>
                    <a:pt x="275348" y="113030"/>
                  </a:moveTo>
                  <a:lnTo>
                    <a:pt x="234619" y="113030"/>
                  </a:lnTo>
                  <a:lnTo>
                    <a:pt x="234403" y="113030"/>
                  </a:lnTo>
                  <a:lnTo>
                    <a:pt x="233857" y="115570"/>
                  </a:lnTo>
                  <a:lnTo>
                    <a:pt x="233565" y="114681"/>
                  </a:lnTo>
                  <a:lnTo>
                    <a:pt x="233451" y="114338"/>
                  </a:lnTo>
                  <a:lnTo>
                    <a:pt x="233210" y="113030"/>
                  </a:lnTo>
                  <a:lnTo>
                    <a:pt x="233235" y="114490"/>
                  </a:lnTo>
                  <a:lnTo>
                    <a:pt x="233438" y="114350"/>
                  </a:lnTo>
                  <a:lnTo>
                    <a:pt x="233387" y="114681"/>
                  </a:lnTo>
                  <a:lnTo>
                    <a:pt x="233159" y="115570"/>
                  </a:lnTo>
                  <a:lnTo>
                    <a:pt x="233045" y="117195"/>
                  </a:lnTo>
                  <a:lnTo>
                    <a:pt x="232892" y="117957"/>
                  </a:lnTo>
                  <a:lnTo>
                    <a:pt x="232435" y="117195"/>
                  </a:lnTo>
                  <a:lnTo>
                    <a:pt x="232333" y="118110"/>
                  </a:lnTo>
                  <a:lnTo>
                    <a:pt x="232867" y="118110"/>
                  </a:lnTo>
                  <a:lnTo>
                    <a:pt x="232359" y="119380"/>
                  </a:lnTo>
                  <a:lnTo>
                    <a:pt x="232498" y="120650"/>
                  </a:lnTo>
                  <a:lnTo>
                    <a:pt x="231990" y="123190"/>
                  </a:lnTo>
                  <a:lnTo>
                    <a:pt x="229793" y="132080"/>
                  </a:lnTo>
                  <a:lnTo>
                    <a:pt x="229679" y="130810"/>
                  </a:lnTo>
                  <a:lnTo>
                    <a:pt x="229425" y="130810"/>
                  </a:lnTo>
                  <a:lnTo>
                    <a:pt x="229285" y="129540"/>
                  </a:lnTo>
                  <a:lnTo>
                    <a:pt x="229412" y="128282"/>
                  </a:lnTo>
                  <a:lnTo>
                    <a:pt x="229057" y="129540"/>
                  </a:lnTo>
                  <a:lnTo>
                    <a:pt x="228815" y="130810"/>
                  </a:lnTo>
                  <a:lnTo>
                    <a:pt x="228346" y="132080"/>
                  </a:lnTo>
                  <a:lnTo>
                    <a:pt x="228180" y="132448"/>
                  </a:lnTo>
                  <a:lnTo>
                    <a:pt x="228269" y="132080"/>
                  </a:lnTo>
                  <a:lnTo>
                    <a:pt x="227634" y="132461"/>
                  </a:lnTo>
                  <a:lnTo>
                    <a:pt x="227431" y="133146"/>
                  </a:lnTo>
                  <a:lnTo>
                    <a:pt x="227368" y="133362"/>
                  </a:lnTo>
                  <a:lnTo>
                    <a:pt x="227876" y="133362"/>
                  </a:lnTo>
                  <a:lnTo>
                    <a:pt x="228130" y="132676"/>
                  </a:lnTo>
                  <a:lnTo>
                    <a:pt x="227164" y="137160"/>
                  </a:lnTo>
                  <a:lnTo>
                    <a:pt x="226720" y="137160"/>
                  </a:lnTo>
                  <a:lnTo>
                    <a:pt x="226720" y="139700"/>
                  </a:lnTo>
                  <a:lnTo>
                    <a:pt x="226187" y="138430"/>
                  </a:lnTo>
                  <a:lnTo>
                    <a:pt x="226517" y="137299"/>
                  </a:lnTo>
                  <a:lnTo>
                    <a:pt x="226606" y="138430"/>
                  </a:lnTo>
                  <a:lnTo>
                    <a:pt x="226720" y="139700"/>
                  </a:lnTo>
                  <a:lnTo>
                    <a:pt x="226720" y="137160"/>
                  </a:lnTo>
                  <a:lnTo>
                    <a:pt x="226568" y="137160"/>
                  </a:lnTo>
                  <a:lnTo>
                    <a:pt x="226263" y="137160"/>
                  </a:lnTo>
                  <a:lnTo>
                    <a:pt x="225894" y="138430"/>
                  </a:lnTo>
                  <a:lnTo>
                    <a:pt x="226199" y="139700"/>
                  </a:lnTo>
                  <a:lnTo>
                    <a:pt x="225577" y="140970"/>
                  </a:lnTo>
                  <a:lnTo>
                    <a:pt x="225513" y="142240"/>
                  </a:lnTo>
                  <a:lnTo>
                    <a:pt x="225793" y="142240"/>
                  </a:lnTo>
                  <a:lnTo>
                    <a:pt x="225691" y="143510"/>
                  </a:lnTo>
                  <a:lnTo>
                    <a:pt x="226275" y="140970"/>
                  </a:lnTo>
                  <a:lnTo>
                    <a:pt x="226504" y="142240"/>
                  </a:lnTo>
                  <a:lnTo>
                    <a:pt x="226822" y="143510"/>
                  </a:lnTo>
                  <a:lnTo>
                    <a:pt x="226974" y="143510"/>
                  </a:lnTo>
                  <a:lnTo>
                    <a:pt x="226212" y="147472"/>
                  </a:lnTo>
                  <a:lnTo>
                    <a:pt x="225831" y="147472"/>
                  </a:lnTo>
                  <a:lnTo>
                    <a:pt x="225793" y="149860"/>
                  </a:lnTo>
                  <a:lnTo>
                    <a:pt x="225361" y="149860"/>
                  </a:lnTo>
                  <a:lnTo>
                    <a:pt x="225298" y="151130"/>
                  </a:lnTo>
                  <a:lnTo>
                    <a:pt x="224866" y="153670"/>
                  </a:lnTo>
                  <a:lnTo>
                    <a:pt x="223989" y="153670"/>
                  </a:lnTo>
                  <a:lnTo>
                    <a:pt x="224002" y="152400"/>
                  </a:lnTo>
                  <a:lnTo>
                    <a:pt x="223634" y="154940"/>
                  </a:lnTo>
                  <a:lnTo>
                    <a:pt x="223608" y="153670"/>
                  </a:lnTo>
                  <a:lnTo>
                    <a:pt x="223761" y="153670"/>
                  </a:lnTo>
                  <a:lnTo>
                    <a:pt x="223469" y="152400"/>
                  </a:lnTo>
                  <a:lnTo>
                    <a:pt x="223037" y="153670"/>
                  </a:lnTo>
                  <a:lnTo>
                    <a:pt x="222656" y="156210"/>
                  </a:lnTo>
                  <a:lnTo>
                    <a:pt x="222973" y="156210"/>
                  </a:lnTo>
                  <a:lnTo>
                    <a:pt x="222465" y="157480"/>
                  </a:lnTo>
                  <a:lnTo>
                    <a:pt x="221945" y="157480"/>
                  </a:lnTo>
                  <a:lnTo>
                    <a:pt x="221843" y="158750"/>
                  </a:lnTo>
                  <a:lnTo>
                    <a:pt x="221754" y="160020"/>
                  </a:lnTo>
                  <a:lnTo>
                    <a:pt x="222084" y="162560"/>
                  </a:lnTo>
                  <a:lnTo>
                    <a:pt x="222211" y="165100"/>
                  </a:lnTo>
                  <a:lnTo>
                    <a:pt x="221869" y="165100"/>
                  </a:lnTo>
                  <a:lnTo>
                    <a:pt x="221665" y="166370"/>
                  </a:lnTo>
                  <a:lnTo>
                    <a:pt x="221132" y="166370"/>
                  </a:lnTo>
                  <a:lnTo>
                    <a:pt x="221157" y="165100"/>
                  </a:lnTo>
                  <a:lnTo>
                    <a:pt x="220649" y="165100"/>
                  </a:lnTo>
                  <a:lnTo>
                    <a:pt x="220687" y="163830"/>
                  </a:lnTo>
                  <a:lnTo>
                    <a:pt x="220776" y="161290"/>
                  </a:lnTo>
                  <a:lnTo>
                    <a:pt x="220141" y="162560"/>
                  </a:lnTo>
                  <a:lnTo>
                    <a:pt x="219773" y="162560"/>
                  </a:lnTo>
                  <a:lnTo>
                    <a:pt x="219494" y="165100"/>
                  </a:lnTo>
                  <a:lnTo>
                    <a:pt x="220091" y="163830"/>
                  </a:lnTo>
                  <a:lnTo>
                    <a:pt x="220065" y="165100"/>
                  </a:lnTo>
                  <a:lnTo>
                    <a:pt x="219722" y="166027"/>
                  </a:lnTo>
                  <a:lnTo>
                    <a:pt x="219722" y="165100"/>
                  </a:lnTo>
                  <a:lnTo>
                    <a:pt x="219494" y="165100"/>
                  </a:lnTo>
                  <a:lnTo>
                    <a:pt x="219138" y="165100"/>
                  </a:lnTo>
                  <a:lnTo>
                    <a:pt x="219227" y="166370"/>
                  </a:lnTo>
                  <a:lnTo>
                    <a:pt x="219608" y="166370"/>
                  </a:lnTo>
                  <a:lnTo>
                    <a:pt x="219417" y="166649"/>
                  </a:lnTo>
                  <a:lnTo>
                    <a:pt x="218770" y="167640"/>
                  </a:lnTo>
                  <a:lnTo>
                    <a:pt x="218414" y="168910"/>
                  </a:lnTo>
                  <a:lnTo>
                    <a:pt x="218732" y="168910"/>
                  </a:lnTo>
                  <a:lnTo>
                    <a:pt x="219595" y="166649"/>
                  </a:lnTo>
                  <a:lnTo>
                    <a:pt x="219570" y="167640"/>
                  </a:lnTo>
                  <a:lnTo>
                    <a:pt x="220103" y="167640"/>
                  </a:lnTo>
                  <a:lnTo>
                    <a:pt x="220014" y="170662"/>
                  </a:lnTo>
                  <a:lnTo>
                    <a:pt x="220167" y="171615"/>
                  </a:lnTo>
                  <a:lnTo>
                    <a:pt x="220205" y="172720"/>
                  </a:lnTo>
                  <a:lnTo>
                    <a:pt x="219938" y="174015"/>
                  </a:lnTo>
                  <a:lnTo>
                    <a:pt x="219925" y="175260"/>
                  </a:lnTo>
                  <a:lnTo>
                    <a:pt x="219557" y="175260"/>
                  </a:lnTo>
                  <a:lnTo>
                    <a:pt x="218389" y="176352"/>
                  </a:lnTo>
                  <a:lnTo>
                    <a:pt x="218274" y="176530"/>
                  </a:lnTo>
                  <a:lnTo>
                    <a:pt x="218109" y="177800"/>
                  </a:lnTo>
                  <a:lnTo>
                    <a:pt x="218452" y="176530"/>
                  </a:lnTo>
                  <a:lnTo>
                    <a:pt x="218922" y="177800"/>
                  </a:lnTo>
                  <a:lnTo>
                    <a:pt x="219341" y="179158"/>
                  </a:lnTo>
                  <a:lnTo>
                    <a:pt x="218452" y="181724"/>
                  </a:lnTo>
                  <a:lnTo>
                    <a:pt x="218122" y="181724"/>
                  </a:lnTo>
                  <a:lnTo>
                    <a:pt x="217855" y="183032"/>
                  </a:lnTo>
                  <a:lnTo>
                    <a:pt x="217754" y="183553"/>
                  </a:lnTo>
                  <a:lnTo>
                    <a:pt x="217639" y="184200"/>
                  </a:lnTo>
                  <a:lnTo>
                    <a:pt x="217589" y="183032"/>
                  </a:lnTo>
                  <a:lnTo>
                    <a:pt x="217373" y="183553"/>
                  </a:lnTo>
                  <a:lnTo>
                    <a:pt x="217462" y="186690"/>
                  </a:lnTo>
                  <a:lnTo>
                    <a:pt x="217106" y="186690"/>
                  </a:lnTo>
                  <a:lnTo>
                    <a:pt x="217004" y="187820"/>
                  </a:lnTo>
                  <a:lnTo>
                    <a:pt x="216954" y="189230"/>
                  </a:lnTo>
                  <a:lnTo>
                    <a:pt x="216573" y="190500"/>
                  </a:lnTo>
                  <a:lnTo>
                    <a:pt x="216433" y="191770"/>
                  </a:lnTo>
                  <a:lnTo>
                    <a:pt x="216001" y="193040"/>
                  </a:lnTo>
                  <a:lnTo>
                    <a:pt x="215912" y="194310"/>
                  </a:lnTo>
                  <a:lnTo>
                    <a:pt x="216496" y="193040"/>
                  </a:lnTo>
                  <a:lnTo>
                    <a:pt x="215976" y="194310"/>
                  </a:lnTo>
                  <a:lnTo>
                    <a:pt x="215671" y="194310"/>
                  </a:lnTo>
                  <a:lnTo>
                    <a:pt x="215353" y="196850"/>
                  </a:lnTo>
                  <a:lnTo>
                    <a:pt x="215493" y="196850"/>
                  </a:lnTo>
                  <a:lnTo>
                    <a:pt x="215785" y="195580"/>
                  </a:lnTo>
                  <a:lnTo>
                    <a:pt x="215633" y="196850"/>
                  </a:lnTo>
                  <a:lnTo>
                    <a:pt x="215938" y="195580"/>
                  </a:lnTo>
                  <a:lnTo>
                    <a:pt x="216141" y="195580"/>
                  </a:lnTo>
                  <a:lnTo>
                    <a:pt x="216192" y="196850"/>
                  </a:lnTo>
                  <a:lnTo>
                    <a:pt x="257263" y="196850"/>
                  </a:lnTo>
                  <a:lnTo>
                    <a:pt x="257505" y="195580"/>
                  </a:lnTo>
                  <a:lnTo>
                    <a:pt x="257962" y="193040"/>
                  </a:lnTo>
                  <a:lnTo>
                    <a:pt x="259372" y="185597"/>
                  </a:lnTo>
                  <a:lnTo>
                    <a:pt x="259397" y="185420"/>
                  </a:lnTo>
                  <a:lnTo>
                    <a:pt x="259511" y="184873"/>
                  </a:lnTo>
                  <a:lnTo>
                    <a:pt x="259613" y="184327"/>
                  </a:lnTo>
                  <a:lnTo>
                    <a:pt x="259638" y="184200"/>
                  </a:lnTo>
                  <a:lnTo>
                    <a:pt x="260858" y="177800"/>
                  </a:lnTo>
                  <a:lnTo>
                    <a:pt x="263232" y="166649"/>
                  </a:lnTo>
                  <a:lnTo>
                    <a:pt x="263283" y="166370"/>
                  </a:lnTo>
                  <a:lnTo>
                    <a:pt x="263563" y="165100"/>
                  </a:lnTo>
                  <a:lnTo>
                    <a:pt x="265899" y="154940"/>
                  </a:lnTo>
                  <a:lnTo>
                    <a:pt x="266192" y="153670"/>
                  </a:lnTo>
                  <a:lnTo>
                    <a:pt x="269125" y="140970"/>
                  </a:lnTo>
                  <a:lnTo>
                    <a:pt x="269417" y="139700"/>
                  </a:lnTo>
                  <a:lnTo>
                    <a:pt x="270891" y="133362"/>
                  </a:lnTo>
                  <a:lnTo>
                    <a:pt x="270941" y="133146"/>
                  </a:lnTo>
                  <a:lnTo>
                    <a:pt x="271043" y="132651"/>
                  </a:lnTo>
                  <a:lnTo>
                    <a:pt x="271170" y="132080"/>
                  </a:lnTo>
                  <a:lnTo>
                    <a:pt x="274815" y="115570"/>
                  </a:lnTo>
                  <a:lnTo>
                    <a:pt x="275348" y="113030"/>
                  </a:lnTo>
                  <a:close/>
                </a:path>
                <a:path w="387984" h="304800">
                  <a:moveTo>
                    <a:pt x="277685" y="101600"/>
                  </a:moveTo>
                  <a:lnTo>
                    <a:pt x="277685" y="101600"/>
                  </a:lnTo>
                  <a:lnTo>
                    <a:pt x="235127" y="101600"/>
                  </a:lnTo>
                  <a:lnTo>
                    <a:pt x="235775" y="102870"/>
                  </a:lnTo>
                  <a:lnTo>
                    <a:pt x="236042" y="104140"/>
                  </a:lnTo>
                  <a:lnTo>
                    <a:pt x="236613" y="104140"/>
                  </a:lnTo>
                  <a:lnTo>
                    <a:pt x="235966" y="107950"/>
                  </a:lnTo>
                  <a:lnTo>
                    <a:pt x="234683" y="111760"/>
                  </a:lnTo>
                  <a:lnTo>
                    <a:pt x="234645" y="112496"/>
                  </a:lnTo>
                  <a:lnTo>
                    <a:pt x="275463" y="112496"/>
                  </a:lnTo>
                  <a:lnTo>
                    <a:pt x="277685" y="101600"/>
                  </a:lnTo>
                  <a:close/>
                </a:path>
                <a:path w="387984" h="304800">
                  <a:moveTo>
                    <a:pt x="282092" y="16510"/>
                  </a:moveTo>
                  <a:lnTo>
                    <a:pt x="279755" y="11430"/>
                  </a:lnTo>
                  <a:lnTo>
                    <a:pt x="273304" y="5080"/>
                  </a:lnTo>
                  <a:lnTo>
                    <a:pt x="263690" y="1270"/>
                  </a:lnTo>
                  <a:lnTo>
                    <a:pt x="260946" y="0"/>
                  </a:lnTo>
                  <a:lnTo>
                    <a:pt x="258559" y="1270"/>
                  </a:lnTo>
                  <a:lnTo>
                    <a:pt x="255638" y="0"/>
                  </a:lnTo>
                  <a:lnTo>
                    <a:pt x="254800" y="0"/>
                  </a:lnTo>
                  <a:lnTo>
                    <a:pt x="255003" y="1270"/>
                  </a:lnTo>
                  <a:lnTo>
                    <a:pt x="255181" y="1270"/>
                  </a:lnTo>
                  <a:lnTo>
                    <a:pt x="257708" y="5080"/>
                  </a:lnTo>
                  <a:lnTo>
                    <a:pt x="258038" y="8890"/>
                  </a:lnTo>
                  <a:lnTo>
                    <a:pt x="257924" y="10160"/>
                  </a:lnTo>
                  <a:lnTo>
                    <a:pt x="257835" y="11430"/>
                  </a:lnTo>
                  <a:lnTo>
                    <a:pt x="257733" y="12700"/>
                  </a:lnTo>
                  <a:lnTo>
                    <a:pt x="257632" y="13970"/>
                  </a:lnTo>
                  <a:lnTo>
                    <a:pt x="257556" y="12700"/>
                  </a:lnTo>
                  <a:lnTo>
                    <a:pt x="257327" y="12700"/>
                  </a:lnTo>
                  <a:lnTo>
                    <a:pt x="257276" y="11430"/>
                  </a:lnTo>
                  <a:lnTo>
                    <a:pt x="257238" y="10160"/>
                  </a:lnTo>
                  <a:lnTo>
                    <a:pt x="257098" y="8890"/>
                  </a:lnTo>
                  <a:lnTo>
                    <a:pt x="256044" y="8890"/>
                  </a:lnTo>
                  <a:lnTo>
                    <a:pt x="256362" y="10160"/>
                  </a:lnTo>
                  <a:lnTo>
                    <a:pt x="255562" y="8890"/>
                  </a:lnTo>
                  <a:lnTo>
                    <a:pt x="254927" y="8890"/>
                  </a:lnTo>
                  <a:lnTo>
                    <a:pt x="255066" y="10160"/>
                  </a:lnTo>
                  <a:lnTo>
                    <a:pt x="255193" y="12700"/>
                  </a:lnTo>
                  <a:lnTo>
                    <a:pt x="255651" y="11430"/>
                  </a:lnTo>
                  <a:lnTo>
                    <a:pt x="255600" y="12700"/>
                  </a:lnTo>
                  <a:lnTo>
                    <a:pt x="255816" y="11430"/>
                  </a:lnTo>
                  <a:lnTo>
                    <a:pt x="256578" y="11430"/>
                  </a:lnTo>
                  <a:lnTo>
                    <a:pt x="256603" y="13970"/>
                  </a:lnTo>
                  <a:lnTo>
                    <a:pt x="256832" y="13970"/>
                  </a:lnTo>
                  <a:lnTo>
                    <a:pt x="257124" y="15240"/>
                  </a:lnTo>
                  <a:lnTo>
                    <a:pt x="257086" y="13970"/>
                  </a:lnTo>
                  <a:lnTo>
                    <a:pt x="257289" y="13970"/>
                  </a:lnTo>
                  <a:lnTo>
                    <a:pt x="257238" y="16510"/>
                  </a:lnTo>
                  <a:lnTo>
                    <a:pt x="282092" y="16510"/>
                  </a:lnTo>
                  <a:close/>
                </a:path>
                <a:path w="387984" h="304800">
                  <a:moveTo>
                    <a:pt x="318109" y="298348"/>
                  </a:moveTo>
                  <a:lnTo>
                    <a:pt x="317030" y="297827"/>
                  </a:lnTo>
                  <a:lnTo>
                    <a:pt x="316699" y="298348"/>
                  </a:lnTo>
                  <a:lnTo>
                    <a:pt x="317639" y="298348"/>
                  </a:lnTo>
                  <a:lnTo>
                    <a:pt x="317068" y="298818"/>
                  </a:lnTo>
                  <a:lnTo>
                    <a:pt x="317525" y="298818"/>
                  </a:lnTo>
                  <a:lnTo>
                    <a:pt x="318109" y="298348"/>
                  </a:lnTo>
                  <a:close/>
                </a:path>
                <a:path w="387984" h="304800">
                  <a:moveTo>
                    <a:pt x="318973" y="296100"/>
                  </a:moveTo>
                  <a:lnTo>
                    <a:pt x="318744" y="296100"/>
                  </a:lnTo>
                  <a:lnTo>
                    <a:pt x="318376" y="296303"/>
                  </a:lnTo>
                  <a:lnTo>
                    <a:pt x="318897" y="296303"/>
                  </a:lnTo>
                  <a:lnTo>
                    <a:pt x="318973" y="296100"/>
                  </a:lnTo>
                  <a:close/>
                </a:path>
                <a:path w="387984" h="304800">
                  <a:moveTo>
                    <a:pt x="319824" y="296100"/>
                  </a:moveTo>
                  <a:lnTo>
                    <a:pt x="319532" y="296100"/>
                  </a:lnTo>
                  <a:lnTo>
                    <a:pt x="318541" y="297078"/>
                  </a:lnTo>
                  <a:lnTo>
                    <a:pt x="319239" y="297078"/>
                  </a:lnTo>
                  <a:lnTo>
                    <a:pt x="319392" y="296875"/>
                  </a:lnTo>
                  <a:lnTo>
                    <a:pt x="319760" y="296303"/>
                  </a:lnTo>
                  <a:lnTo>
                    <a:pt x="319824" y="296100"/>
                  </a:lnTo>
                  <a:close/>
                </a:path>
                <a:path w="387984" h="304800">
                  <a:moveTo>
                    <a:pt x="322529" y="293649"/>
                  </a:moveTo>
                  <a:lnTo>
                    <a:pt x="322402" y="293712"/>
                  </a:lnTo>
                  <a:lnTo>
                    <a:pt x="322529" y="293649"/>
                  </a:lnTo>
                  <a:close/>
                </a:path>
                <a:path w="387984" h="304800">
                  <a:moveTo>
                    <a:pt x="326669" y="292100"/>
                  </a:moveTo>
                  <a:lnTo>
                    <a:pt x="326339" y="292100"/>
                  </a:lnTo>
                  <a:lnTo>
                    <a:pt x="325374" y="293370"/>
                  </a:lnTo>
                  <a:lnTo>
                    <a:pt x="325742" y="293370"/>
                  </a:lnTo>
                  <a:lnTo>
                    <a:pt x="326669" y="292100"/>
                  </a:lnTo>
                  <a:close/>
                </a:path>
                <a:path w="387984" h="304800">
                  <a:moveTo>
                    <a:pt x="326682" y="290830"/>
                  </a:moveTo>
                  <a:lnTo>
                    <a:pt x="326186" y="291490"/>
                  </a:lnTo>
                  <a:lnTo>
                    <a:pt x="326339" y="290830"/>
                  </a:lnTo>
                  <a:lnTo>
                    <a:pt x="325729" y="292100"/>
                  </a:lnTo>
                  <a:lnTo>
                    <a:pt x="326047" y="292100"/>
                  </a:lnTo>
                  <a:lnTo>
                    <a:pt x="326682" y="290830"/>
                  </a:lnTo>
                  <a:close/>
                </a:path>
                <a:path w="387984" h="304800">
                  <a:moveTo>
                    <a:pt x="327037" y="289560"/>
                  </a:moveTo>
                  <a:lnTo>
                    <a:pt x="325932" y="290830"/>
                  </a:lnTo>
                  <a:lnTo>
                    <a:pt x="326339" y="290830"/>
                  </a:lnTo>
                  <a:lnTo>
                    <a:pt x="327037" y="289560"/>
                  </a:lnTo>
                  <a:close/>
                </a:path>
                <a:path w="387984" h="304800">
                  <a:moveTo>
                    <a:pt x="328942" y="289560"/>
                  </a:moveTo>
                  <a:lnTo>
                    <a:pt x="328498" y="289560"/>
                  </a:lnTo>
                  <a:lnTo>
                    <a:pt x="328142" y="290830"/>
                  </a:lnTo>
                  <a:lnTo>
                    <a:pt x="328015" y="290830"/>
                  </a:lnTo>
                  <a:lnTo>
                    <a:pt x="326999" y="292100"/>
                  </a:lnTo>
                  <a:lnTo>
                    <a:pt x="327952" y="292100"/>
                  </a:lnTo>
                  <a:lnTo>
                    <a:pt x="328612" y="290830"/>
                  </a:lnTo>
                  <a:lnTo>
                    <a:pt x="328282" y="290830"/>
                  </a:lnTo>
                  <a:lnTo>
                    <a:pt x="328942" y="289560"/>
                  </a:lnTo>
                  <a:close/>
                </a:path>
                <a:path w="387984" h="304800">
                  <a:moveTo>
                    <a:pt x="329920" y="288290"/>
                  </a:moveTo>
                  <a:lnTo>
                    <a:pt x="329692" y="288290"/>
                  </a:lnTo>
                  <a:lnTo>
                    <a:pt x="329488" y="289560"/>
                  </a:lnTo>
                  <a:lnTo>
                    <a:pt x="329920" y="288290"/>
                  </a:lnTo>
                  <a:close/>
                </a:path>
                <a:path w="387984" h="304800">
                  <a:moveTo>
                    <a:pt x="330441" y="288290"/>
                  </a:moveTo>
                  <a:lnTo>
                    <a:pt x="329907" y="287020"/>
                  </a:lnTo>
                  <a:lnTo>
                    <a:pt x="330022" y="288290"/>
                  </a:lnTo>
                  <a:lnTo>
                    <a:pt x="330441" y="288290"/>
                  </a:lnTo>
                  <a:close/>
                </a:path>
                <a:path w="387984" h="304800">
                  <a:moveTo>
                    <a:pt x="331482" y="287020"/>
                  </a:moveTo>
                  <a:lnTo>
                    <a:pt x="330581" y="288150"/>
                  </a:lnTo>
                  <a:lnTo>
                    <a:pt x="330581" y="288290"/>
                  </a:lnTo>
                  <a:lnTo>
                    <a:pt x="330771" y="288290"/>
                  </a:lnTo>
                  <a:lnTo>
                    <a:pt x="330479" y="288455"/>
                  </a:lnTo>
                  <a:lnTo>
                    <a:pt x="330403" y="288734"/>
                  </a:lnTo>
                  <a:lnTo>
                    <a:pt x="330619" y="288899"/>
                  </a:lnTo>
                  <a:lnTo>
                    <a:pt x="330733" y="288429"/>
                  </a:lnTo>
                  <a:lnTo>
                    <a:pt x="330809" y="288290"/>
                  </a:lnTo>
                  <a:lnTo>
                    <a:pt x="331266" y="288290"/>
                  </a:lnTo>
                  <a:lnTo>
                    <a:pt x="331482" y="287020"/>
                  </a:lnTo>
                  <a:close/>
                </a:path>
                <a:path w="387984" h="304800">
                  <a:moveTo>
                    <a:pt x="332765" y="287020"/>
                  </a:moveTo>
                  <a:lnTo>
                    <a:pt x="332244" y="287020"/>
                  </a:lnTo>
                  <a:lnTo>
                    <a:pt x="331863" y="288150"/>
                  </a:lnTo>
                  <a:lnTo>
                    <a:pt x="332765" y="287020"/>
                  </a:lnTo>
                  <a:close/>
                </a:path>
                <a:path w="387984" h="304800">
                  <a:moveTo>
                    <a:pt x="333565" y="279768"/>
                  </a:moveTo>
                  <a:lnTo>
                    <a:pt x="333387" y="279971"/>
                  </a:lnTo>
                  <a:lnTo>
                    <a:pt x="333552" y="279844"/>
                  </a:lnTo>
                  <a:close/>
                </a:path>
                <a:path w="387984" h="304800">
                  <a:moveTo>
                    <a:pt x="338442" y="280670"/>
                  </a:moveTo>
                  <a:lnTo>
                    <a:pt x="338010" y="280670"/>
                  </a:lnTo>
                  <a:lnTo>
                    <a:pt x="338023" y="281940"/>
                  </a:lnTo>
                  <a:lnTo>
                    <a:pt x="338442" y="280670"/>
                  </a:lnTo>
                  <a:close/>
                </a:path>
                <a:path w="387984" h="304800">
                  <a:moveTo>
                    <a:pt x="340436" y="278091"/>
                  </a:moveTo>
                  <a:lnTo>
                    <a:pt x="340029" y="277215"/>
                  </a:lnTo>
                  <a:lnTo>
                    <a:pt x="339902" y="276948"/>
                  </a:lnTo>
                  <a:lnTo>
                    <a:pt x="339737" y="277215"/>
                  </a:lnTo>
                  <a:lnTo>
                    <a:pt x="339674" y="277952"/>
                  </a:lnTo>
                  <a:lnTo>
                    <a:pt x="338861" y="278993"/>
                  </a:lnTo>
                  <a:lnTo>
                    <a:pt x="340436" y="278091"/>
                  </a:lnTo>
                  <a:close/>
                </a:path>
                <a:path w="387984" h="304800">
                  <a:moveTo>
                    <a:pt x="342328" y="277126"/>
                  </a:moveTo>
                  <a:lnTo>
                    <a:pt x="342138" y="277329"/>
                  </a:lnTo>
                  <a:lnTo>
                    <a:pt x="342049" y="277469"/>
                  </a:lnTo>
                  <a:lnTo>
                    <a:pt x="342176" y="277329"/>
                  </a:lnTo>
                  <a:lnTo>
                    <a:pt x="342328" y="277126"/>
                  </a:lnTo>
                  <a:close/>
                </a:path>
                <a:path w="387984" h="304800">
                  <a:moveTo>
                    <a:pt x="345592" y="272186"/>
                  </a:moveTo>
                  <a:lnTo>
                    <a:pt x="345401" y="272237"/>
                  </a:lnTo>
                  <a:lnTo>
                    <a:pt x="345592" y="272186"/>
                  </a:lnTo>
                  <a:close/>
                </a:path>
                <a:path w="387984" h="304800">
                  <a:moveTo>
                    <a:pt x="345859" y="273011"/>
                  </a:moveTo>
                  <a:lnTo>
                    <a:pt x="345325" y="273215"/>
                  </a:lnTo>
                  <a:lnTo>
                    <a:pt x="345313" y="273392"/>
                  </a:lnTo>
                  <a:lnTo>
                    <a:pt x="345859" y="273011"/>
                  </a:lnTo>
                  <a:close/>
                </a:path>
                <a:path w="387984" h="304800">
                  <a:moveTo>
                    <a:pt x="346989" y="271780"/>
                  </a:moveTo>
                  <a:lnTo>
                    <a:pt x="346621" y="271780"/>
                  </a:lnTo>
                  <a:lnTo>
                    <a:pt x="345998" y="273050"/>
                  </a:lnTo>
                  <a:lnTo>
                    <a:pt x="346392" y="273050"/>
                  </a:lnTo>
                  <a:lnTo>
                    <a:pt x="346989" y="271780"/>
                  </a:lnTo>
                  <a:close/>
                </a:path>
                <a:path w="387984" h="304800">
                  <a:moveTo>
                    <a:pt x="347522" y="54737"/>
                  </a:moveTo>
                  <a:lnTo>
                    <a:pt x="249453" y="54737"/>
                  </a:lnTo>
                  <a:lnTo>
                    <a:pt x="247573" y="53505"/>
                  </a:lnTo>
                  <a:lnTo>
                    <a:pt x="247053" y="53505"/>
                  </a:lnTo>
                  <a:lnTo>
                    <a:pt x="245783" y="54203"/>
                  </a:lnTo>
                  <a:lnTo>
                    <a:pt x="244805" y="54737"/>
                  </a:lnTo>
                  <a:lnTo>
                    <a:pt x="244627" y="54737"/>
                  </a:lnTo>
                  <a:lnTo>
                    <a:pt x="244271" y="54737"/>
                  </a:lnTo>
                  <a:lnTo>
                    <a:pt x="241058" y="54737"/>
                  </a:lnTo>
                  <a:lnTo>
                    <a:pt x="240753" y="54737"/>
                  </a:lnTo>
                  <a:lnTo>
                    <a:pt x="234873" y="54737"/>
                  </a:lnTo>
                  <a:lnTo>
                    <a:pt x="235102" y="53505"/>
                  </a:lnTo>
                  <a:lnTo>
                    <a:pt x="234950" y="53505"/>
                  </a:lnTo>
                  <a:lnTo>
                    <a:pt x="231914" y="53505"/>
                  </a:lnTo>
                  <a:lnTo>
                    <a:pt x="232130" y="52362"/>
                  </a:lnTo>
                  <a:lnTo>
                    <a:pt x="232181" y="52108"/>
                  </a:lnTo>
                  <a:lnTo>
                    <a:pt x="231343" y="52362"/>
                  </a:lnTo>
                  <a:lnTo>
                    <a:pt x="228498" y="53352"/>
                  </a:lnTo>
                  <a:lnTo>
                    <a:pt x="227723" y="52108"/>
                  </a:lnTo>
                  <a:lnTo>
                    <a:pt x="226377" y="52108"/>
                  </a:lnTo>
                  <a:lnTo>
                    <a:pt x="228180" y="53467"/>
                  </a:lnTo>
                  <a:lnTo>
                    <a:pt x="228053" y="53505"/>
                  </a:lnTo>
                  <a:lnTo>
                    <a:pt x="224713" y="53505"/>
                  </a:lnTo>
                  <a:lnTo>
                    <a:pt x="224713" y="54737"/>
                  </a:lnTo>
                  <a:lnTo>
                    <a:pt x="217766" y="54737"/>
                  </a:lnTo>
                  <a:lnTo>
                    <a:pt x="217373" y="53505"/>
                  </a:lnTo>
                  <a:lnTo>
                    <a:pt x="221030" y="53505"/>
                  </a:lnTo>
                  <a:lnTo>
                    <a:pt x="224713" y="54737"/>
                  </a:lnTo>
                  <a:lnTo>
                    <a:pt x="224713" y="53505"/>
                  </a:lnTo>
                  <a:lnTo>
                    <a:pt x="223240" y="53505"/>
                  </a:lnTo>
                  <a:lnTo>
                    <a:pt x="222758" y="53505"/>
                  </a:lnTo>
                  <a:lnTo>
                    <a:pt x="221907" y="53505"/>
                  </a:lnTo>
                  <a:lnTo>
                    <a:pt x="218643" y="52108"/>
                  </a:lnTo>
                  <a:lnTo>
                    <a:pt x="216877" y="52108"/>
                  </a:lnTo>
                  <a:lnTo>
                    <a:pt x="216674" y="52311"/>
                  </a:lnTo>
                  <a:lnTo>
                    <a:pt x="216674" y="56007"/>
                  </a:lnTo>
                  <a:lnTo>
                    <a:pt x="213728" y="57150"/>
                  </a:lnTo>
                  <a:lnTo>
                    <a:pt x="205308" y="57150"/>
                  </a:lnTo>
                  <a:lnTo>
                    <a:pt x="208381" y="56007"/>
                  </a:lnTo>
                  <a:lnTo>
                    <a:pt x="216674" y="56007"/>
                  </a:lnTo>
                  <a:lnTo>
                    <a:pt x="216674" y="52311"/>
                  </a:lnTo>
                  <a:lnTo>
                    <a:pt x="215430" y="53505"/>
                  </a:lnTo>
                  <a:lnTo>
                    <a:pt x="214414" y="54622"/>
                  </a:lnTo>
                  <a:lnTo>
                    <a:pt x="207568" y="53505"/>
                  </a:lnTo>
                  <a:lnTo>
                    <a:pt x="202565" y="53505"/>
                  </a:lnTo>
                  <a:lnTo>
                    <a:pt x="202577" y="54737"/>
                  </a:lnTo>
                  <a:lnTo>
                    <a:pt x="200507" y="54737"/>
                  </a:lnTo>
                  <a:lnTo>
                    <a:pt x="200507" y="57150"/>
                  </a:lnTo>
                  <a:lnTo>
                    <a:pt x="198450" y="57150"/>
                  </a:lnTo>
                  <a:lnTo>
                    <a:pt x="197446" y="56007"/>
                  </a:lnTo>
                  <a:lnTo>
                    <a:pt x="200317" y="56007"/>
                  </a:lnTo>
                  <a:lnTo>
                    <a:pt x="200507" y="57150"/>
                  </a:lnTo>
                  <a:lnTo>
                    <a:pt x="200507" y="54737"/>
                  </a:lnTo>
                  <a:lnTo>
                    <a:pt x="199097" y="54737"/>
                  </a:lnTo>
                  <a:lnTo>
                    <a:pt x="199161" y="53505"/>
                  </a:lnTo>
                  <a:lnTo>
                    <a:pt x="199021" y="53505"/>
                  </a:lnTo>
                  <a:lnTo>
                    <a:pt x="197802" y="54737"/>
                  </a:lnTo>
                  <a:lnTo>
                    <a:pt x="179730" y="54737"/>
                  </a:lnTo>
                  <a:lnTo>
                    <a:pt x="180187" y="53505"/>
                  </a:lnTo>
                  <a:lnTo>
                    <a:pt x="182321" y="53505"/>
                  </a:lnTo>
                  <a:lnTo>
                    <a:pt x="180708" y="52108"/>
                  </a:lnTo>
                  <a:lnTo>
                    <a:pt x="180378" y="52362"/>
                  </a:lnTo>
                  <a:lnTo>
                    <a:pt x="179247" y="53505"/>
                  </a:lnTo>
                  <a:lnTo>
                    <a:pt x="179946" y="53505"/>
                  </a:lnTo>
                  <a:lnTo>
                    <a:pt x="177571" y="54737"/>
                  </a:lnTo>
                  <a:lnTo>
                    <a:pt x="173228" y="54737"/>
                  </a:lnTo>
                  <a:lnTo>
                    <a:pt x="173990" y="53505"/>
                  </a:lnTo>
                  <a:lnTo>
                    <a:pt x="170243" y="53505"/>
                  </a:lnTo>
                  <a:lnTo>
                    <a:pt x="169887" y="52362"/>
                  </a:lnTo>
                  <a:lnTo>
                    <a:pt x="168656" y="53505"/>
                  </a:lnTo>
                  <a:lnTo>
                    <a:pt x="165392" y="53505"/>
                  </a:lnTo>
                  <a:lnTo>
                    <a:pt x="165188" y="52362"/>
                  </a:lnTo>
                  <a:lnTo>
                    <a:pt x="165150" y="52108"/>
                  </a:lnTo>
                  <a:lnTo>
                    <a:pt x="164465" y="52362"/>
                  </a:lnTo>
                  <a:lnTo>
                    <a:pt x="162153" y="53352"/>
                  </a:lnTo>
                  <a:lnTo>
                    <a:pt x="162344" y="52362"/>
                  </a:lnTo>
                  <a:lnTo>
                    <a:pt x="162394" y="52108"/>
                  </a:lnTo>
                  <a:lnTo>
                    <a:pt x="162217" y="52108"/>
                  </a:lnTo>
                  <a:lnTo>
                    <a:pt x="161467" y="53352"/>
                  </a:lnTo>
                  <a:lnTo>
                    <a:pt x="159156" y="52108"/>
                  </a:lnTo>
                  <a:lnTo>
                    <a:pt x="157594" y="52108"/>
                  </a:lnTo>
                  <a:lnTo>
                    <a:pt x="158686" y="53505"/>
                  </a:lnTo>
                  <a:lnTo>
                    <a:pt x="157505" y="53505"/>
                  </a:lnTo>
                  <a:lnTo>
                    <a:pt x="155663" y="54737"/>
                  </a:lnTo>
                  <a:lnTo>
                    <a:pt x="151650" y="54737"/>
                  </a:lnTo>
                  <a:lnTo>
                    <a:pt x="152196" y="54203"/>
                  </a:lnTo>
                  <a:lnTo>
                    <a:pt x="152971" y="53505"/>
                  </a:lnTo>
                  <a:lnTo>
                    <a:pt x="154381" y="53505"/>
                  </a:lnTo>
                  <a:lnTo>
                    <a:pt x="157518" y="52108"/>
                  </a:lnTo>
                  <a:lnTo>
                    <a:pt x="153555" y="52108"/>
                  </a:lnTo>
                  <a:lnTo>
                    <a:pt x="152082" y="52476"/>
                  </a:lnTo>
                  <a:lnTo>
                    <a:pt x="152082" y="53505"/>
                  </a:lnTo>
                  <a:lnTo>
                    <a:pt x="151561" y="54622"/>
                  </a:lnTo>
                  <a:lnTo>
                    <a:pt x="150787" y="53505"/>
                  </a:lnTo>
                  <a:lnTo>
                    <a:pt x="152082" y="53505"/>
                  </a:lnTo>
                  <a:lnTo>
                    <a:pt x="152082" y="52476"/>
                  </a:lnTo>
                  <a:lnTo>
                    <a:pt x="148501" y="53352"/>
                  </a:lnTo>
                  <a:lnTo>
                    <a:pt x="152006" y="52108"/>
                  </a:lnTo>
                  <a:lnTo>
                    <a:pt x="144500" y="52108"/>
                  </a:lnTo>
                  <a:lnTo>
                    <a:pt x="145694" y="53505"/>
                  </a:lnTo>
                  <a:lnTo>
                    <a:pt x="144818" y="53505"/>
                  </a:lnTo>
                  <a:lnTo>
                    <a:pt x="145173" y="54203"/>
                  </a:lnTo>
                  <a:lnTo>
                    <a:pt x="146481" y="53505"/>
                  </a:lnTo>
                  <a:lnTo>
                    <a:pt x="146862" y="53505"/>
                  </a:lnTo>
                  <a:lnTo>
                    <a:pt x="147637" y="54737"/>
                  </a:lnTo>
                  <a:lnTo>
                    <a:pt x="149301" y="54737"/>
                  </a:lnTo>
                  <a:lnTo>
                    <a:pt x="146735" y="55892"/>
                  </a:lnTo>
                  <a:lnTo>
                    <a:pt x="146634" y="55346"/>
                  </a:lnTo>
                  <a:lnTo>
                    <a:pt x="146507" y="54737"/>
                  </a:lnTo>
                  <a:lnTo>
                    <a:pt x="146011" y="55346"/>
                  </a:lnTo>
                  <a:lnTo>
                    <a:pt x="145580" y="56007"/>
                  </a:lnTo>
                  <a:lnTo>
                    <a:pt x="138493" y="56007"/>
                  </a:lnTo>
                  <a:lnTo>
                    <a:pt x="142252" y="54737"/>
                  </a:lnTo>
                  <a:lnTo>
                    <a:pt x="139268" y="54737"/>
                  </a:lnTo>
                  <a:lnTo>
                    <a:pt x="134975" y="54737"/>
                  </a:lnTo>
                  <a:lnTo>
                    <a:pt x="134975" y="66040"/>
                  </a:lnTo>
                  <a:lnTo>
                    <a:pt x="134899" y="67373"/>
                  </a:lnTo>
                  <a:lnTo>
                    <a:pt x="134797" y="68580"/>
                  </a:lnTo>
                  <a:lnTo>
                    <a:pt x="133045" y="67373"/>
                  </a:lnTo>
                  <a:lnTo>
                    <a:pt x="129514" y="67373"/>
                  </a:lnTo>
                  <a:lnTo>
                    <a:pt x="126339" y="67995"/>
                  </a:lnTo>
                  <a:lnTo>
                    <a:pt x="126339" y="71196"/>
                  </a:lnTo>
                  <a:lnTo>
                    <a:pt x="124637" y="71196"/>
                  </a:lnTo>
                  <a:lnTo>
                    <a:pt x="124993" y="69850"/>
                  </a:lnTo>
                  <a:lnTo>
                    <a:pt x="126238" y="69850"/>
                  </a:lnTo>
                  <a:lnTo>
                    <a:pt x="126339" y="71196"/>
                  </a:lnTo>
                  <a:lnTo>
                    <a:pt x="126339" y="67995"/>
                  </a:lnTo>
                  <a:lnTo>
                    <a:pt x="123291" y="68580"/>
                  </a:lnTo>
                  <a:lnTo>
                    <a:pt x="113690" y="68580"/>
                  </a:lnTo>
                  <a:lnTo>
                    <a:pt x="113690" y="73660"/>
                  </a:lnTo>
                  <a:lnTo>
                    <a:pt x="112560" y="73660"/>
                  </a:lnTo>
                  <a:lnTo>
                    <a:pt x="102831" y="76200"/>
                  </a:lnTo>
                  <a:lnTo>
                    <a:pt x="97663" y="75057"/>
                  </a:lnTo>
                  <a:lnTo>
                    <a:pt x="97650" y="76200"/>
                  </a:lnTo>
                  <a:lnTo>
                    <a:pt x="95084" y="77470"/>
                  </a:lnTo>
                  <a:lnTo>
                    <a:pt x="90220" y="78740"/>
                  </a:lnTo>
                  <a:lnTo>
                    <a:pt x="87896" y="78740"/>
                  </a:lnTo>
                  <a:lnTo>
                    <a:pt x="87871" y="78600"/>
                  </a:lnTo>
                  <a:lnTo>
                    <a:pt x="87769" y="77470"/>
                  </a:lnTo>
                  <a:lnTo>
                    <a:pt x="88887" y="77470"/>
                  </a:lnTo>
                  <a:lnTo>
                    <a:pt x="92202" y="76200"/>
                  </a:lnTo>
                  <a:lnTo>
                    <a:pt x="97650" y="76200"/>
                  </a:lnTo>
                  <a:lnTo>
                    <a:pt x="97650" y="75057"/>
                  </a:lnTo>
                  <a:lnTo>
                    <a:pt x="95783" y="75057"/>
                  </a:lnTo>
                  <a:lnTo>
                    <a:pt x="91440" y="72466"/>
                  </a:lnTo>
                  <a:lnTo>
                    <a:pt x="95554" y="72466"/>
                  </a:lnTo>
                  <a:lnTo>
                    <a:pt x="93192" y="71196"/>
                  </a:lnTo>
                  <a:lnTo>
                    <a:pt x="92900" y="71196"/>
                  </a:lnTo>
                  <a:lnTo>
                    <a:pt x="95415" y="69850"/>
                  </a:lnTo>
                  <a:lnTo>
                    <a:pt x="97993" y="71120"/>
                  </a:lnTo>
                  <a:lnTo>
                    <a:pt x="100406" y="69850"/>
                  </a:lnTo>
                  <a:lnTo>
                    <a:pt x="101320" y="69850"/>
                  </a:lnTo>
                  <a:lnTo>
                    <a:pt x="101650" y="70993"/>
                  </a:lnTo>
                  <a:lnTo>
                    <a:pt x="101701" y="71196"/>
                  </a:lnTo>
                  <a:lnTo>
                    <a:pt x="100520" y="71196"/>
                  </a:lnTo>
                  <a:lnTo>
                    <a:pt x="97980" y="72466"/>
                  </a:lnTo>
                  <a:lnTo>
                    <a:pt x="95732" y="72466"/>
                  </a:lnTo>
                  <a:lnTo>
                    <a:pt x="98209" y="73660"/>
                  </a:lnTo>
                  <a:lnTo>
                    <a:pt x="98818" y="73660"/>
                  </a:lnTo>
                  <a:lnTo>
                    <a:pt x="103606" y="72466"/>
                  </a:lnTo>
                  <a:lnTo>
                    <a:pt x="104152" y="72466"/>
                  </a:lnTo>
                  <a:lnTo>
                    <a:pt x="108623" y="73660"/>
                  </a:lnTo>
                  <a:lnTo>
                    <a:pt x="112903" y="72466"/>
                  </a:lnTo>
                  <a:lnTo>
                    <a:pt x="113322" y="72466"/>
                  </a:lnTo>
                  <a:lnTo>
                    <a:pt x="113690" y="73660"/>
                  </a:lnTo>
                  <a:lnTo>
                    <a:pt x="113690" y="68580"/>
                  </a:lnTo>
                  <a:lnTo>
                    <a:pt x="109639" y="68580"/>
                  </a:lnTo>
                  <a:lnTo>
                    <a:pt x="109664" y="69850"/>
                  </a:lnTo>
                  <a:lnTo>
                    <a:pt x="109448" y="69850"/>
                  </a:lnTo>
                  <a:lnTo>
                    <a:pt x="109639" y="68580"/>
                  </a:lnTo>
                  <a:lnTo>
                    <a:pt x="108000" y="68580"/>
                  </a:lnTo>
                  <a:lnTo>
                    <a:pt x="110617" y="67373"/>
                  </a:lnTo>
                  <a:lnTo>
                    <a:pt x="121640" y="67373"/>
                  </a:lnTo>
                  <a:lnTo>
                    <a:pt x="126631" y="66040"/>
                  </a:lnTo>
                  <a:lnTo>
                    <a:pt x="134975" y="66040"/>
                  </a:lnTo>
                  <a:lnTo>
                    <a:pt x="134975" y="54737"/>
                  </a:lnTo>
                  <a:lnTo>
                    <a:pt x="131203" y="54737"/>
                  </a:lnTo>
                  <a:lnTo>
                    <a:pt x="125984" y="57150"/>
                  </a:lnTo>
                  <a:lnTo>
                    <a:pt x="123786" y="57150"/>
                  </a:lnTo>
                  <a:lnTo>
                    <a:pt x="124117" y="56007"/>
                  </a:lnTo>
                  <a:lnTo>
                    <a:pt x="125615" y="56007"/>
                  </a:lnTo>
                  <a:lnTo>
                    <a:pt x="128574" y="54737"/>
                  </a:lnTo>
                  <a:lnTo>
                    <a:pt x="126593" y="54737"/>
                  </a:lnTo>
                  <a:lnTo>
                    <a:pt x="126390" y="54737"/>
                  </a:lnTo>
                  <a:lnTo>
                    <a:pt x="124320" y="54737"/>
                  </a:lnTo>
                  <a:lnTo>
                    <a:pt x="122859" y="56007"/>
                  </a:lnTo>
                  <a:lnTo>
                    <a:pt x="121589" y="56007"/>
                  </a:lnTo>
                  <a:lnTo>
                    <a:pt x="123037" y="54737"/>
                  </a:lnTo>
                  <a:lnTo>
                    <a:pt x="121297" y="54737"/>
                  </a:lnTo>
                  <a:lnTo>
                    <a:pt x="121373" y="56007"/>
                  </a:lnTo>
                  <a:lnTo>
                    <a:pt x="120650" y="56007"/>
                  </a:lnTo>
                  <a:lnTo>
                    <a:pt x="118668" y="54737"/>
                  </a:lnTo>
                  <a:lnTo>
                    <a:pt x="118059" y="54737"/>
                  </a:lnTo>
                  <a:lnTo>
                    <a:pt x="116078" y="55346"/>
                  </a:lnTo>
                  <a:lnTo>
                    <a:pt x="118376" y="56007"/>
                  </a:lnTo>
                  <a:lnTo>
                    <a:pt x="118618" y="57150"/>
                  </a:lnTo>
                  <a:lnTo>
                    <a:pt x="115798" y="57150"/>
                  </a:lnTo>
                  <a:lnTo>
                    <a:pt x="118097" y="56007"/>
                  </a:lnTo>
                  <a:lnTo>
                    <a:pt x="116433" y="56007"/>
                  </a:lnTo>
                  <a:lnTo>
                    <a:pt x="112966" y="57150"/>
                  </a:lnTo>
                  <a:lnTo>
                    <a:pt x="114858" y="57150"/>
                  </a:lnTo>
                  <a:lnTo>
                    <a:pt x="113360" y="58420"/>
                  </a:lnTo>
                  <a:lnTo>
                    <a:pt x="111061" y="58420"/>
                  </a:lnTo>
                  <a:lnTo>
                    <a:pt x="108635" y="58420"/>
                  </a:lnTo>
                  <a:lnTo>
                    <a:pt x="108635" y="67373"/>
                  </a:lnTo>
                  <a:lnTo>
                    <a:pt x="107340" y="67373"/>
                  </a:lnTo>
                  <a:lnTo>
                    <a:pt x="107467" y="66040"/>
                  </a:lnTo>
                  <a:lnTo>
                    <a:pt x="108635" y="67373"/>
                  </a:lnTo>
                  <a:lnTo>
                    <a:pt x="108635" y="58420"/>
                  </a:lnTo>
                  <a:lnTo>
                    <a:pt x="106946" y="58420"/>
                  </a:lnTo>
                  <a:lnTo>
                    <a:pt x="106946" y="66040"/>
                  </a:lnTo>
                  <a:lnTo>
                    <a:pt x="105981" y="66713"/>
                  </a:lnTo>
                  <a:lnTo>
                    <a:pt x="105981" y="69850"/>
                  </a:lnTo>
                  <a:lnTo>
                    <a:pt x="105918" y="71196"/>
                  </a:lnTo>
                  <a:lnTo>
                    <a:pt x="105003" y="71196"/>
                  </a:lnTo>
                  <a:lnTo>
                    <a:pt x="102171" y="69850"/>
                  </a:lnTo>
                  <a:lnTo>
                    <a:pt x="104152" y="69850"/>
                  </a:lnTo>
                  <a:lnTo>
                    <a:pt x="104444" y="68580"/>
                  </a:lnTo>
                  <a:lnTo>
                    <a:pt x="104940" y="69850"/>
                  </a:lnTo>
                  <a:lnTo>
                    <a:pt x="105981" y="69850"/>
                  </a:lnTo>
                  <a:lnTo>
                    <a:pt x="105981" y="66713"/>
                  </a:lnTo>
                  <a:lnTo>
                    <a:pt x="105016" y="67373"/>
                  </a:lnTo>
                  <a:lnTo>
                    <a:pt x="99987" y="67373"/>
                  </a:lnTo>
                  <a:lnTo>
                    <a:pt x="100101" y="66040"/>
                  </a:lnTo>
                  <a:lnTo>
                    <a:pt x="106946" y="66040"/>
                  </a:lnTo>
                  <a:lnTo>
                    <a:pt x="106946" y="58420"/>
                  </a:lnTo>
                  <a:lnTo>
                    <a:pt x="106705" y="58420"/>
                  </a:lnTo>
                  <a:lnTo>
                    <a:pt x="106718" y="57150"/>
                  </a:lnTo>
                  <a:lnTo>
                    <a:pt x="105778" y="57150"/>
                  </a:lnTo>
                  <a:lnTo>
                    <a:pt x="105778" y="58420"/>
                  </a:lnTo>
                  <a:lnTo>
                    <a:pt x="104101" y="59817"/>
                  </a:lnTo>
                  <a:lnTo>
                    <a:pt x="100584" y="59817"/>
                  </a:lnTo>
                  <a:lnTo>
                    <a:pt x="100126" y="61074"/>
                  </a:lnTo>
                  <a:lnTo>
                    <a:pt x="99580" y="61074"/>
                  </a:lnTo>
                  <a:lnTo>
                    <a:pt x="99580" y="68580"/>
                  </a:lnTo>
                  <a:lnTo>
                    <a:pt x="99352" y="69850"/>
                  </a:lnTo>
                  <a:lnTo>
                    <a:pt x="98577" y="69850"/>
                  </a:lnTo>
                  <a:lnTo>
                    <a:pt x="98767" y="68580"/>
                  </a:lnTo>
                  <a:lnTo>
                    <a:pt x="99580" y="68580"/>
                  </a:lnTo>
                  <a:lnTo>
                    <a:pt x="99580" y="61074"/>
                  </a:lnTo>
                  <a:lnTo>
                    <a:pt x="99199" y="61074"/>
                  </a:lnTo>
                  <a:lnTo>
                    <a:pt x="99110" y="59817"/>
                  </a:lnTo>
                  <a:lnTo>
                    <a:pt x="99860" y="59817"/>
                  </a:lnTo>
                  <a:lnTo>
                    <a:pt x="99593" y="59093"/>
                  </a:lnTo>
                  <a:lnTo>
                    <a:pt x="99491" y="58826"/>
                  </a:lnTo>
                  <a:lnTo>
                    <a:pt x="99415" y="58623"/>
                  </a:lnTo>
                  <a:lnTo>
                    <a:pt x="99352" y="58420"/>
                  </a:lnTo>
                  <a:lnTo>
                    <a:pt x="105778" y="58420"/>
                  </a:lnTo>
                  <a:lnTo>
                    <a:pt x="105778" y="57150"/>
                  </a:lnTo>
                  <a:lnTo>
                    <a:pt x="100558" y="57150"/>
                  </a:lnTo>
                  <a:lnTo>
                    <a:pt x="98806" y="57683"/>
                  </a:lnTo>
                  <a:lnTo>
                    <a:pt x="98806" y="59817"/>
                  </a:lnTo>
                  <a:lnTo>
                    <a:pt x="96113" y="60960"/>
                  </a:lnTo>
                  <a:lnTo>
                    <a:pt x="96939" y="59817"/>
                  </a:lnTo>
                  <a:lnTo>
                    <a:pt x="97878" y="59817"/>
                  </a:lnTo>
                  <a:lnTo>
                    <a:pt x="98018" y="59817"/>
                  </a:lnTo>
                  <a:lnTo>
                    <a:pt x="98806" y="59817"/>
                  </a:lnTo>
                  <a:lnTo>
                    <a:pt x="98806" y="57683"/>
                  </a:lnTo>
                  <a:lnTo>
                    <a:pt x="96354" y="58420"/>
                  </a:lnTo>
                  <a:lnTo>
                    <a:pt x="96621" y="58420"/>
                  </a:lnTo>
                  <a:lnTo>
                    <a:pt x="98069" y="58420"/>
                  </a:lnTo>
                  <a:lnTo>
                    <a:pt x="98348" y="58420"/>
                  </a:lnTo>
                  <a:lnTo>
                    <a:pt x="98044" y="58623"/>
                  </a:lnTo>
                  <a:lnTo>
                    <a:pt x="97980" y="59093"/>
                  </a:lnTo>
                  <a:lnTo>
                    <a:pt x="97891" y="59702"/>
                  </a:lnTo>
                  <a:lnTo>
                    <a:pt x="97294" y="59093"/>
                  </a:lnTo>
                  <a:lnTo>
                    <a:pt x="96799" y="59410"/>
                  </a:lnTo>
                  <a:lnTo>
                    <a:pt x="96799" y="59817"/>
                  </a:lnTo>
                  <a:lnTo>
                    <a:pt x="95567" y="60502"/>
                  </a:lnTo>
                  <a:lnTo>
                    <a:pt x="95567" y="67373"/>
                  </a:lnTo>
                  <a:lnTo>
                    <a:pt x="93230" y="67373"/>
                  </a:lnTo>
                  <a:lnTo>
                    <a:pt x="91313" y="68580"/>
                  </a:lnTo>
                  <a:lnTo>
                    <a:pt x="91071" y="68580"/>
                  </a:lnTo>
                  <a:lnTo>
                    <a:pt x="91071" y="72466"/>
                  </a:lnTo>
                  <a:lnTo>
                    <a:pt x="86918" y="73660"/>
                  </a:lnTo>
                  <a:lnTo>
                    <a:pt x="85394" y="73660"/>
                  </a:lnTo>
                  <a:lnTo>
                    <a:pt x="85394" y="80010"/>
                  </a:lnTo>
                  <a:lnTo>
                    <a:pt x="84429" y="80010"/>
                  </a:lnTo>
                  <a:lnTo>
                    <a:pt x="83832" y="81280"/>
                  </a:lnTo>
                  <a:lnTo>
                    <a:pt x="80264" y="81280"/>
                  </a:lnTo>
                  <a:lnTo>
                    <a:pt x="80022" y="80010"/>
                  </a:lnTo>
                  <a:lnTo>
                    <a:pt x="83896" y="80010"/>
                  </a:lnTo>
                  <a:lnTo>
                    <a:pt x="84582" y="78740"/>
                  </a:lnTo>
                  <a:lnTo>
                    <a:pt x="85394" y="80010"/>
                  </a:lnTo>
                  <a:lnTo>
                    <a:pt x="85394" y="73660"/>
                  </a:lnTo>
                  <a:lnTo>
                    <a:pt x="84810" y="73660"/>
                  </a:lnTo>
                  <a:lnTo>
                    <a:pt x="87909" y="72466"/>
                  </a:lnTo>
                  <a:lnTo>
                    <a:pt x="91071" y="72466"/>
                  </a:lnTo>
                  <a:lnTo>
                    <a:pt x="91071" y="68580"/>
                  </a:lnTo>
                  <a:lnTo>
                    <a:pt x="88798" y="68580"/>
                  </a:lnTo>
                  <a:lnTo>
                    <a:pt x="85090" y="71196"/>
                  </a:lnTo>
                  <a:lnTo>
                    <a:pt x="82931" y="71196"/>
                  </a:lnTo>
                  <a:lnTo>
                    <a:pt x="84582" y="69850"/>
                  </a:lnTo>
                  <a:lnTo>
                    <a:pt x="85369" y="69850"/>
                  </a:lnTo>
                  <a:lnTo>
                    <a:pt x="87795" y="68580"/>
                  </a:lnTo>
                  <a:lnTo>
                    <a:pt x="84505" y="69850"/>
                  </a:lnTo>
                  <a:lnTo>
                    <a:pt x="82727" y="69850"/>
                  </a:lnTo>
                  <a:lnTo>
                    <a:pt x="82727" y="71196"/>
                  </a:lnTo>
                  <a:lnTo>
                    <a:pt x="79984" y="72466"/>
                  </a:lnTo>
                  <a:lnTo>
                    <a:pt x="78689" y="72466"/>
                  </a:lnTo>
                  <a:lnTo>
                    <a:pt x="76377" y="73660"/>
                  </a:lnTo>
                  <a:lnTo>
                    <a:pt x="74879" y="73660"/>
                  </a:lnTo>
                  <a:lnTo>
                    <a:pt x="77063" y="72466"/>
                  </a:lnTo>
                  <a:lnTo>
                    <a:pt x="75984" y="72466"/>
                  </a:lnTo>
                  <a:lnTo>
                    <a:pt x="77812" y="71196"/>
                  </a:lnTo>
                  <a:lnTo>
                    <a:pt x="77800" y="71856"/>
                  </a:lnTo>
                  <a:lnTo>
                    <a:pt x="77711" y="72402"/>
                  </a:lnTo>
                  <a:lnTo>
                    <a:pt x="80899" y="71196"/>
                  </a:lnTo>
                  <a:lnTo>
                    <a:pt x="82727" y="71196"/>
                  </a:lnTo>
                  <a:lnTo>
                    <a:pt x="82727" y="69850"/>
                  </a:lnTo>
                  <a:lnTo>
                    <a:pt x="81889" y="69850"/>
                  </a:lnTo>
                  <a:lnTo>
                    <a:pt x="79933" y="71196"/>
                  </a:lnTo>
                  <a:lnTo>
                    <a:pt x="78714" y="71196"/>
                  </a:lnTo>
                  <a:lnTo>
                    <a:pt x="81775" y="69850"/>
                  </a:lnTo>
                  <a:lnTo>
                    <a:pt x="79578" y="69850"/>
                  </a:lnTo>
                  <a:lnTo>
                    <a:pt x="77939" y="70993"/>
                  </a:lnTo>
                  <a:lnTo>
                    <a:pt x="77749" y="71196"/>
                  </a:lnTo>
                  <a:lnTo>
                    <a:pt x="74701" y="71196"/>
                  </a:lnTo>
                  <a:lnTo>
                    <a:pt x="74282" y="71640"/>
                  </a:lnTo>
                  <a:lnTo>
                    <a:pt x="74282" y="72466"/>
                  </a:lnTo>
                  <a:lnTo>
                    <a:pt x="73025" y="73660"/>
                  </a:lnTo>
                  <a:lnTo>
                    <a:pt x="71932" y="73660"/>
                  </a:lnTo>
                  <a:lnTo>
                    <a:pt x="71932" y="82550"/>
                  </a:lnTo>
                  <a:lnTo>
                    <a:pt x="69126" y="82550"/>
                  </a:lnTo>
                  <a:lnTo>
                    <a:pt x="67043" y="85090"/>
                  </a:lnTo>
                  <a:lnTo>
                    <a:pt x="64160" y="85090"/>
                  </a:lnTo>
                  <a:lnTo>
                    <a:pt x="54952" y="88900"/>
                  </a:lnTo>
                  <a:lnTo>
                    <a:pt x="48628" y="93980"/>
                  </a:lnTo>
                  <a:lnTo>
                    <a:pt x="39116" y="100330"/>
                  </a:lnTo>
                  <a:lnTo>
                    <a:pt x="35687" y="101600"/>
                  </a:lnTo>
                  <a:lnTo>
                    <a:pt x="31826" y="104140"/>
                  </a:lnTo>
                  <a:lnTo>
                    <a:pt x="31483" y="104140"/>
                  </a:lnTo>
                  <a:lnTo>
                    <a:pt x="29578" y="107950"/>
                  </a:lnTo>
                  <a:lnTo>
                    <a:pt x="27673" y="110490"/>
                  </a:lnTo>
                  <a:lnTo>
                    <a:pt x="24015" y="110490"/>
                  </a:lnTo>
                  <a:lnTo>
                    <a:pt x="23914" y="113030"/>
                  </a:lnTo>
                  <a:lnTo>
                    <a:pt x="22631" y="114300"/>
                  </a:lnTo>
                  <a:lnTo>
                    <a:pt x="21653" y="115570"/>
                  </a:lnTo>
                  <a:lnTo>
                    <a:pt x="21424" y="115570"/>
                  </a:lnTo>
                  <a:lnTo>
                    <a:pt x="21069" y="116840"/>
                  </a:lnTo>
                  <a:lnTo>
                    <a:pt x="20053" y="115570"/>
                  </a:lnTo>
                  <a:lnTo>
                    <a:pt x="20294" y="114681"/>
                  </a:lnTo>
                  <a:lnTo>
                    <a:pt x="20408" y="114300"/>
                  </a:lnTo>
                  <a:lnTo>
                    <a:pt x="20764" y="113030"/>
                  </a:lnTo>
                  <a:lnTo>
                    <a:pt x="22606" y="111760"/>
                  </a:lnTo>
                  <a:lnTo>
                    <a:pt x="23977" y="110490"/>
                  </a:lnTo>
                  <a:lnTo>
                    <a:pt x="24117" y="109448"/>
                  </a:lnTo>
                  <a:lnTo>
                    <a:pt x="24130" y="109270"/>
                  </a:lnTo>
                  <a:lnTo>
                    <a:pt x="28181" y="106680"/>
                  </a:lnTo>
                  <a:lnTo>
                    <a:pt x="29540" y="104140"/>
                  </a:lnTo>
                  <a:lnTo>
                    <a:pt x="35547" y="100330"/>
                  </a:lnTo>
                  <a:lnTo>
                    <a:pt x="38150" y="96520"/>
                  </a:lnTo>
                  <a:lnTo>
                    <a:pt x="42240" y="91440"/>
                  </a:lnTo>
                  <a:lnTo>
                    <a:pt x="44335" y="90170"/>
                  </a:lnTo>
                  <a:lnTo>
                    <a:pt x="48082" y="91440"/>
                  </a:lnTo>
                  <a:lnTo>
                    <a:pt x="48983" y="90170"/>
                  </a:lnTo>
                  <a:lnTo>
                    <a:pt x="49085" y="88900"/>
                  </a:lnTo>
                  <a:lnTo>
                    <a:pt x="48196" y="90170"/>
                  </a:lnTo>
                  <a:lnTo>
                    <a:pt x="47739" y="88900"/>
                  </a:lnTo>
                  <a:lnTo>
                    <a:pt x="48768" y="88900"/>
                  </a:lnTo>
                  <a:lnTo>
                    <a:pt x="47040" y="87630"/>
                  </a:lnTo>
                  <a:lnTo>
                    <a:pt x="50952" y="86360"/>
                  </a:lnTo>
                  <a:lnTo>
                    <a:pt x="53555" y="83820"/>
                  </a:lnTo>
                  <a:lnTo>
                    <a:pt x="60121" y="82550"/>
                  </a:lnTo>
                  <a:lnTo>
                    <a:pt x="63411" y="80010"/>
                  </a:lnTo>
                  <a:lnTo>
                    <a:pt x="71120" y="80010"/>
                  </a:lnTo>
                  <a:lnTo>
                    <a:pt x="71932" y="82550"/>
                  </a:lnTo>
                  <a:lnTo>
                    <a:pt x="71932" y="73660"/>
                  </a:lnTo>
                  <a:lnTo>
                    <a:pt x="70472" y="73660"/>
                  </a:lnTo>
                  <a:lnTo>
                    <a:pt x="73507" y="72466"/>
                  </a:lnTo>
                  <a:lnTo>
                    <a:pt x="74282" y="72466"/>
                  </a:lnTo>
                  <a:lnTo>
                    <a:pt x="74282" y="71640"/>
                  </a:lnTo>
                  <a:lnTo>
                    <a:pt x="73482" y="72466"/>
                  </a:lnTo>
                  <a:lnTo>
                    <a:pt x="70675" y="72466"/>
                  </a:lnTo>
                  <a:lnTo>
                    <a:pt x="69837" y="73660"/>
                  </a:lnTo>
                  <a:lnTo>
                    <a:pt x="66459" y="73660"/>
                  </a:lnTo>
                  <a:lnTo>
                    <a:pt x="64795" y="74383"/>
                  </a:lnTo>
                  <a:lnTo>
                    <a:pt x="64795" y="75057"/>
                  </a:lnTo>
                  <a:lnTo>
                    <a:pt x="64503" y="75285"/>
                  </a:lnTo>
                  <a:lnTo>
                    <a:pt x="64643" y="75057"/>
                  </a:lnTo>
                  <a:lnTo>
                    <a:pt x="64795" y="75057"/>
                  </a:lnTo>
                  <a:lnTo>
                    <a:pt x="64795" y="74383"/>
                  </a:lnTo>
                  <a:lnTo>
                    <a:pt x="64236" y="74637"/>
                  </a:lnTo>
                  <a:lnTo>
                    <a:pt x="64236" y="75780"/>
                  </a:lnTo>
                  <a:lnTo>
                    <a:pt x="63995" y="76200"/>
                  </a:lnTo>
                  <a:lnTo>
                    <a:pt x="63373" y="76200"/>
                  </a:lnTo>
                  <a:lnTo>
                    <a:pt x="63906" y="75780"/>
                  </a:lnTo>
                  <a:lnTo>
                    <a:pt x="64236" y="75780"/>
                  </a:lnTo>
                  <a:lnTo>
                    <a:pt x="64236" y="74637"/>
                  </a:lnTo>
                  <a:lnTo>
                    <a:pt x="63246" y="75057"/>
                  </a:lnTo>
                  <a:lnTo>
                    <a:pt x="62649" y="75057"/>
                  </a:lnTo>
                  <a:lnTo>
                    <a:pt x="63004" y="73660"/>
                  </a:lnTo>
                  <a:lnTo>
                    <a:pt x="62255" y="73660"/>
                  </a:lnTo>
                  <a:lnTo>
                    <a:pt x="62217" y="75057"/>
                  </a:lnTo>
                  <a:lnTo>
                    <a:pt x="61887" y="75057"/>
                  </a:lnTo>
                  <a:lnTo>
                    <a:pt x="62255" y="73660"/>
                  </a:lnTo>
                  <a:lnTo>
                    <a:pt x="61353" y="73660"/>
                  </a:lnTo>
                  <a:lnTo>
                    <a:pt x="60934" y="75057"/>
                  </a:lnTo>
                  <a:lnTo>
                    <a:pt x="59994" y="75057"/>
                  </a:lnTo>
                  <a:lnTo>
                    <a:pt x="59626" y="75057"/>
                  </a:lnTo>
                  <a:lnTo>
                    <a:pt x="60502" y="73660"/>
                  </a:lnTo>
                  <a:lnTo>
                    <a:pt x="62979" y="72466"/>
                  </a:lnTo>
                  <a:lnTo>
                    <a:pt x="63550" y="72466"/>
                  </a:lnTo>
                  <a:lnTo>
                    <a:pt x="63258" y="73660"/>
                  </a:lnTo>
                  <a:lnTo>
                    <a:pt x="64109" y="73660"/>
                  </a:lnTo>
                  <a:lnTo>
                    <a:pt x="65989" y="72466"/>
                  </a:lnTo>
                  <a:lnTo>
                    <a:pt x="67525" y="72466"/>
                  </a:lnTo>
                  <a:lnTo>
                    <a:pt x="71907" y="71196"/>
                  </a:lnTo>
                  <a:lnTo>
                    <a:pt x="73609" y="71196"/>
                  </a:lnTo>
                  <a:lnTo>
                    <a:pt x="75882" y="69850"/>
                  </a:lnTo>
                  <a:lnTo>
                    <a:pt x="77216" y="69850"/>
                  </a:lnTo>
                  <a:lnTo>
                    <a:pt x="78117" y="68580"/>
                  </a:lnTo>
                  <a:lnTo>
                    <a:pt x="82448" y="68580"/>
                  </a:lnTo>
                  <a:lnTo>
                    <a:pt x="82956" y="67373"/>
                  </a:lnTo>
                  <a:lnTo>
                    <a:pt x="88823" y="67373"/>
                  </a:lnTo>
                  <a:lnTo>
                    <a:pt x="90182" y="66040"/>
                  </a:lnTo>
                  <a:lnTo>
                    <a:pt x="92633" y="66040"/>
                  </a:lnTo>
                  <a:lnTo>
                    <a:pt x="90805" y="67373"/>
                  </a:lnTo>
                  <a:lnTo>
                    <a:pt x="91935" y="67373"/>
                  </a:lnTo>
                  <a:lnTo>
                    <a:pt x="94030" y="66040"/>
                  </a:lnTo>
                  <a:lnTo>
                    <a:pt x="94538" y="66040"/>
                  </a:lnTo>
                  <a:lnTo>
                    <a:pt x="95567" y="67373"/>
                  </a:lnTo>
                  <a:lnTo>
                    <a:pt x="95567" y="60502"/>
                  </a:lnTo>
                  <a:lnTo>
                    <a:pt x="94538" y="61074"/>
                  </a:lnTo>
                  <a:lnTo>
                    <a:pt x="93662" y="61074"/>
                  </a:lnTo>
                  <a:lnTo>
                    <a:pt x="96799" y="59817"/>
                  </a:lnTo>
                  <a:lnTo>
                    <a:pt x="96799" y="59410"/>
                  </a:lnTo>
                  <a:lnTo>
                    <a:pt x="96316" y="59715"/>
                  </a:lnTo>
                  <a:lnTo>
                    <a:pt x="97155" y="59093"/>
                  </a:lnTo>
                  <a:lnTo>
                    <a:pt x="97294" y="59093"/>
                  </a:lnTo>
                  <a:lnTo>
                    <a:pt x="98044" y="58623"/>
                  </a:lnTo>
                  <a:lnTo>
                    <a:pt x="98069" y="58420"/>
                  </a:lnTo>
                  <a:lnTo>
                    <a:pt x="97231" y="59042"/>
                  </a:lnTo>
                  <a:lnTo>
                    <a:pt x="96621" y="58420"/>
                  </a:lnTo>
                  <a:lnTo>
                    <a:pt x="96088" y="58585"/>
                  </a:lnTo>
                  <a:lnTo>
                    <a:pt x="96354" y="58420"/>
                  </a:lnTo>
                  <a:lnTo>
                    <a:pt x="96164" y="58420"/>
                  </a:lnTo>
                  <a:lnTo>
                    <a:pt x="95377" y="58826"/>
                  </a:lnTo>
                  <a:lnTo>
                    <a:pt x="95770" y="58699"/>
                  </a:lnTo>
                  <a:lnTo>
                    <a:pt x="95504" y="58826"/>
                  </a:lnTo>
                  <a:lnTo>
                    <a:pt x="95123" y="58991"/>
                  </a:lnTo>
                  <a:lnTo>
                    <a:pt x="95377" y="58826"/>
                  </a:lnTo>
                  <a:lnTo>
                    <a:pt x="92354" y="59817"/>
                  </a:lnTo>
                  <a:lnTo>
                    <a:pt x="93446" y="59817"/>
                  </a:lnTo>
                  <a:lnTo>
                    <a:pt x="95694" y="59817"/>
                  </a:lnTo>
                  <a:lnTo>
                    <a:pt x="90754" y="61074"/>
                  </a:lnTo>
                  <a:lnTo>
                    <a:pt x="91516" y="61074"/>
                  </a:lnTo>
                  <a:lnTo>
                    <a:pt x="88722" y="62242"/>
                  </a:lnTo>
                  <a:lnTo>
                    <a:pt x="89700" y="61074"/>
                  </a:lnTo>
                  <a:lnTo>
                    <a:pt x="88252" y="61976"/>
                  </a:lnTo>
                  <a:lnTo>
                    <a:pt x="87617" y="62382"/>
                  </a:lnTo>
                  <a:lnTo>
                    <a:pt x="86055" y="62382"/>
                  </a:lnTo>
                  <a:lnTo>
                    <a:pt x="83527" y="63500"/>
                  </a:lnTo>
                  <a:lnTo>
                    <a:pt x="79832" y="63500"/>
                  </a:lnTo>
                  <a:lnTo>
                    <a:pt x="77495" y="64770"/>
                  </a:lnTo>
                  <a:lnTo>
                    <a:pt x="78714" y="64770"/>
                  </a:lnTo>
                  <a:lnTo>
                    <a:pt x="76784" y="66040"/>
                  </a:lnTo>
                  <a:lnTo>
                    <a:pt x="74701" y="66040"/>
                  </a:lnTo>
                  <a:lnTo>
                    <a:pt x="76022" y="64770"/>
                  </a:lnTo>
                  <a:lnTo>
                    <a:pt x="71996" y="64770"/>
                  </a:lnTo>
                  <a:lnTo>
                    <a:pt x="75412" y="63500"/>
                  </a:lnTo>
                  <a:lnTo>
                    <a:pt x="74726" y="63500"/>
                  </a:lnTo>
                  <a:lnTo>
                    <a:pt x="75184" y="62382"/>
                  </a:lnTo>
                  <a:lnTo>
                    <a:pt x="74244" y="62382"/>
                  </a:lnTo>
                  <a:lnTo>
                    <a:pt x="71843" y="63500"/>
                  </a:lnTo>
                  <a:lnTo>
                    <a:pt x="70104" y="63500"/>
                  </a:lnTo>
                  <a:lnTo>
                    <a:pt x="67005" y="64465"/>
                  </a:lnTo>
                  <a:lnTo>
                    <a:pt x="67005" y="66040"/>
                  </a:lnTo>
                  <a:lnTo>
                    <a:pt x="66509" y="67373"/>
                  </a:lnTo>
                  <a:lnTo>
                    <a:pt x="65532" y="68580"/>
                  </a:lnTo>
                  <a:lnTo>
                    <a:pt x="65303" y="68580"/>
                  </a:lnTo>
                  <a:lnTo>
                    <a:pt x="64096" y="67373"/>
                  </a:lnTo>
                  <a:lnTo>
                    <a:pt x="63487" y="68580"/>
                  </a:lnTo>
                  <a:lnTo>
                    <a:pt x="61925" y="69850"/>
                  </a:lnTo>
                  <a:lnTo>
                    <a:pt x="60566" y="70891"/>
                  </a:lnTo>
                  <a:lnTo>
                    <a:pt x="61074" y="69850"/>
                  </a:lnTo>
                  <a:lnTo>
                    <a:pt x="61785" y="68580"/>
                  </a:lnTo>
                  <a:lnTo>
                    <a:pt x="62471" y="67373"/>
                  </a:lnTo>
                  <a:lnTo>
                    <a:pt x="60921" y="68580"/>
                  </a:lnTo>
                  <a:lnTo>
                    <a:pt x="60350" y="68580"/>
                  </a:lnTo>
                  <a:lnTo>
                    <a:pt x="60350" y="71132"/>
                  </a:lnTo>
                  <a:lnTo>
                    <a:pt x="60350" y="68580"/>
                  </a:lnTo>
                  <a:lnTo>
                    <a:pt x="59423" y="68580"/>
                  </a:lnTo>
                  <a:lnTo>
                    <a:pt x="60794" y="67373"/>
                  </a:lnTo>
                  <a:lnTo>
                    <a:pt x="62471" y="67373"/>
                  </a:lnTo>
                  <a:lnTo>
                    <a:pt x="62966" y="67373"/>
                  </a:lnTo>
                  <a:lnTo>
                    <a:pt x="65925" y="66040"/>
                  </a:lnTo>
                  <a:lnTo>
                    <a:pt x="67005" y="66040"/>
                  </a:lnTo>
                  <a:lnTo>
                    <a:pt x="67005" y="64465"/>
                  </a:lnTo>
                  <a:lnTo>
                    <a:pt x="66001" y="64770"/>
                  </a:lnTo>
                  <a:lnTo>
                    <a:pt x="65239" y="64770"/>
                  </a:lnTo>
                  <a:lnTo>
                    <a:pt x="59194" y="66522"/>
                  </a:lnTo>
                  <a:lnTo>
                    <a:pt x="59194" y="75780"/>
                  </a:lnTo>
                  <a:lnTo>
                    <a:pt x="58724" y="76200"/>
                  </a:lnTo>
                  <a:lnTo>
                    <a:pt x="58166" y="76200"/>
                  </a:lnTo>
                  <a:lnTo>
                    <a:pt x="59194" y="75780"/>
                  </a:lnTo>
                  <a:lnTo>
                    <a:pt x="59194" y="66522"/>
                  </a:lnTo>
                  <a:lnTo>
                    <a:pt x="57797" y="66916"/>
                  </a:lnTo>
                  <a:lnTo>
                    <a:pt x="57797" y="75057"/>
                  </a:lnTo>
                  <a:lnTo>
                    <a:pt x="57353" y="76200"/>
                  </a:lnTo>
                  <a:lnTo>
                    <a:pt x="56896" y="76200"/>
                  </a:lnTo>
                  <a:lnTo>
                    <a:pt x="56959" y="75780"/>
                  </a:lnTo>
                  <a:lnTo>
                    <a:pt x="57061" y="75057"/>
                  </a:lnTo>
                  <a:lnTo>
                    <a:pt x="57797" y="75057"/>
                  </a:lnTo>
                  <a:lnTo>
                    <a:pt x="57797" y="66916"/>
                  </a:lnTo>
                  <a:lnTo>
                    <a:pt x="56476" y="67297"/>
                  </a:lnTo>
                  <a:lnTo>
                    <a:pt x="56476" y="76200"/>
                  </a:lnTo>
                  <a:lnTo>
                    <a:pt x="55968" y="77470"/>
                  </a:lnTo>
                  <a:lnTo>
                    <a:pt x="55524" y="76200"/>
                  </a:lnTo>
                  <a:lnTo>
                    <a:pt x="56476" y="76200"/>
                  </a:lnTo>
                  <a:lnTo>
                    <a:pt x="56476" y="67297"/>
                  </a:lnTo>
                  <a:lnTo>
                    <a:pt x="56210" y="67373"/>
                  </a:lnTo>
                  <a:lnTo>
                    <a:pt x="54495" y="68122"/>
                  </a:lnTo>
                  <a:lnTo>
                    <a:pt x="54495" y="76200"/>
                  </a:lnTo>
                  <a:lnTo>
                    <a:pt x="51663" y="77470"/>
                  </a:lnTo>
                  <a:lnTo>
                    <a:pt x="49504" y="78473"/>
                  </a:lnTo>
                  <a:lnTo>
                    <a:pt x="51841" y="76200"/>
                  </a:lnTo>
                  <a:lnTo>
                    <a:pt x="54495" y="76200"/>
                  </a:lnTo>
                  <a:lnTo>
                    <a:pt x="54495" y="68122"/>
                  </a:lnTo>
                  <a:lnTo>
                    <a:pt x="51612" y="69367"/>
                  </a:lnTo>
                  <a:lnTo>
                    <a:pt x="51612" y="71196"/>
                  </a:lnTo>
                  <a:lnTo>
                    <a:pt x="50342" y="71793"/>
                  </a:lnTo>
                  <a:lnTo>
                    <a:pt x="50711" y="71196"/>
                  </a:lnTo>
                  <a:lnTo>
                    <a:pt x="51612" y="71196"/>
                  </a:lnTo>
                  <a:lnTo>
                    <a:pt x="51612" y="69367"/>
                  </a:lnTo>
                  <a:lnTo>
                    <a:pt x="50444" y="69875"/>
                  </a:lnTo>
                  <a:lnTo>
                    <a:pt x="50444" y="71196"/>
                  </a:lnTo>
                  <a:lnTo>
                    <a:pt x="50177" y="71856"/>
                  </a:lnTo>
                  <a:lnTo>
                    <a:pt x="49961" y="71970"/>
                  </a:lnTo>
                  <a:lnTo>
                    <a:pt x="49961" y="72415"/>
                  </a:lnTo>
                  <a:lnTo>
                    <a:pt x="49961" y="71970"/>
                  </a:lnTo>
                  <a:lnTo>
                    <a:pt x="49326" y="72275"/>
                  </a:lnTo>
                  <a:lnTo>
                    <a:pt x="49326" y="77470"/>
                  </a:lnTo>
                  <a:lnTo>
                    <a:pt x="49237" y="78600"/>
                  </a:lnTo>
                  <a:lnTo>
                    <a:pt x="48945" y="78740"/>
                  </a:lnTo>
                  <a:lnTo>
                    <a:pt x="45669" y="81280"/>
                  </a:lnTo>
                  <a:lnTo>
                    <a:pt x="45313" y="81280"/>
                  </a:lnTo>
                  <a:lnTo>
                    <a:pt x="43942" y="82550"/>
                  </a:lnTo>
                  <a:lnTo>
                    <a:pt x="42887" y="83820"/>
                  </a:lnTo>
                  <a:lnTo>
                    <a:pt x="42291" y="82550"/>
                  </a:lnTo>
                  <a:lnTo>
                    <a:pt x="41706" y="81280"/>
                  </a:lnTo>
                  <a:lnTo>
                    <a:pt x="43954" y="81280"/>
                  </a:lnTo>
                  <a:lnTo>
                    <a:pt x="44551" y="80010"/>
                  </a:lnTo>
                  <a:lnTo>
                    <a:pt x="45389" y="80010"/>
                  </a:lnTo>
                  <a:lnTo>
                    <a:pt x="46278" y="78740"/>
                  </a:lnTo>
                  <a:lnTo>
                    <a:pt x="47828" y="78740"/>
                  </a:lnTo>
                  <a:lnTo>
                    <a:pt x="49326" y="77470"/>
                  </a:lnTo>
                  <a:lnTo>
                    <a:pt x="49326" y="72275"/>
                  </a:lnTo>
                  <a:lnTo>
                    <a:pt x="49288" y="71856"/>
                  </a:lnTo>
                  <a:lnTo>
                    <a:pt x="48272" y="72466"/>
                  </a:lnTo>
                  <a:lnTo>
                    <a:pt x="48882" y="72466"/>
                  </a:lnTo>
                  <a:lnTo>
                    <a:pt x="45935" y="75057"/>
                  </a:lnTo>
                  <a:lnTo>
                    <a:pt x="44056" y="75057"/>
                  </a:lnTo>
                  <a:lnTo>
                    <a:pt x="44640" y="73660"/>
                  </a:lnTo>
                  <a:lnTo>
                    <a:pt x="45173" y="73660"/>
                  </a:lnTo>
                  <a:lnTo>
                    <a:pt x="46736" y="72466"/>
                  </a:lnTo>
                  <a:lnTo>
                    <a:pt x="47561" y="72466"/>
                  </a:lnTo>
                  <a:lnTo>
                    <a:pt x="49199" y="71196"/>
                  </a:lnTo>
                  <a:lnTo>
                    <a:pt x="49288" y="71856"/>
                  </a:lnTo>
                  <a:lnTo>
                    <a:pt x="50355" y="71196"/>
                  </a:lnTo>
                  <a:lnTo>
                    <a:pt x="50444" y="69875"/>
                  </a:lnTo>
                  <a:lnTo>
                    <a:pt x="47853" y="70993"/>
                  </a:lnTo>
                  <a:lnTo>
                    <a:pt x="47294" y="71196"/>
                  </a:lnTo>
                  <a:lnTo>
                    <a:pt x="45072" y="71856"/>
                  </a:lnTo>
                  <a:lnTo>
                    <a:pt x="43078" y="72466"/>
                  </a:lnTo>
                  <a:lnTo>
                    <a:pt x="38735" y="75057"/>
                  </a:lnTo>
                  <a:lnTo>
                    <a:pt x="39954" y="75057"/>
                  </a:lnTo>
                  <a:lnTo>
                    <a:pt x="42773" y="73660"/>
                  </a:lnTo>
                  <a:lnTo>
                    <a:pt x="40855" y="75057"/>
                  </a:lnTo>
                  <a:lnTo>
                    <a:pt x="42989" y="73660"/>
                  </a:lnTo>
                  <a:lnTo>
                    <a:pt x="44843" y="72466"/>
                  </a:lnTo>
                  <a:lnTo>
                    <a:pt x="44589" y="73660"/>
                  </a:lnTo>
                  <a:lnTo>
                    <a:pt x="43776" y="73660"/>
                  </a:lnTo>
                  <a:lnTo>
                    <a:pt x="42329" y="75057"/>
                  </a:lnTo>
                  <a:lnTo>
                    <a:pt x="41529" y="75057"/>
                  </a:lnTo>
                  <a:lnTo>
                    <a:pt x="41363" y="75780"/>
                  </a:lnTo>
                  <a:lnTo>
                    <a:pt x="41275" y="76200"/>
                  </a:lnTo>
                  <a:lnTo>
                    <a:pt x="40017" y="77470"/>
                  </a:lnTo>
                  <a:lnTo>
                    <a:pt x="38684" y="77470"/>
                  </a:lnTo>
                  <a:lnTo>
                    <a:pt x="37350" y="78740"/>
                  </a:lnTo>
                  <a:lnTo>
                    <a:pt x="36055" y="80010"/>
                  </a:lnTo>
                  <a:lnTo>
                    <a:pt x="35915" y="80010"/>
                  </a:lnTo>
                  <a:lnTo>
                    <a:pt x="33286" y="80010"/>
                  </a:lnTo>
                  <a:lnTo>
                    <a:pt x="32308" y="80924"/>
                  </a:lnTo>
                  <a:lnTo>
                    <a:pt x="32308" y="82867"/>
                  </a:lnTo>
                  <a:lnTo>
                    <a:pt x="32207" y="83820"/>
                  </a:lnTo>
                  <a:lnTo>
                    <a:pt x="32054" y="83820"/>
                  </a:lnTo>
                  <a:lnTo>
                    <a:pt x="32308" y="82867"/>
                  </a:lnTo>
                  <a:lnTo>
                    <a:pt x="32308" y="80924"/>
                  </a:lnTo>
                  <a:lnTo>
                    <a:pt x="31927" y="81280"/>
                  </a:lnTo>
                  <a:lnTo>
                    <a:pt x="31584" y="82550"/>
                  </a:lnTo>
                  <a:lnTo>
                    <a:pt x="24168" y="86360"/>
                  </a:lnTo>
                  <a:lnTo>
                    <a:pt x="19558" y="90258"/>
                  </a:lnTo>
                  <a:lnTo>
                    <a:pt x="19558" y="100330"/>
                  </a:lnTo>
                  <a:lnTo>
                    <a:pt x="17462" y="102870"/>
                  </a:lnTo>
                  <a:lnTo>
                    <a:pt x="16268" y="106680"/>
                  </a:lnTo>
                  <a:lnTo>
                    <a:pt x="15875" y="107048"/>
                  </a:lnTo>
                  <a:lnTo>
                    <a:pt x="15875" y="128282"/>
                  </a:lnTo>
                  <a:lnTo>
                    <a:pt x="14097" y="128282"/>
                  </a:lnTo>
                  <a:lnTo>
                    <a:pt x="14808" y="127000"/>
                  </a:lnTo>
                  <a:lnTo>
                    <a:pt x="14566" y="127000"/>
                  </a:lnTo>
                  <a:lnTo>
                    <a:pt x="14655" y="125730"/>
                  </a:lnTo>
                  <a:lnTo>
                    <a:pt x="14401" y="125730"/>
                  </a:lnTo>
                  <a:lnTo>
                    <a:pt x="14859" y="124460"/>
                  </a:lnTo>
                  <a:lnTo>
                    <a:pt x="15494" y="127000"/>
                  </a:lnTo>
                  <a:lnTo>
                    <a:pt x="15773" y="127952"/>
                  </a:lnTo>
                  <a:lnTo>
                    <a:pt x="15875" y="128282"/>
                  </a:lnTo>
                  <a:lnTo>
                    <a:pt x="15875" y="107048"/>
                  </a:lnTo>
                  <a:lnTo>
                    <a:pt x="13462" y="109270"/>
                  </a:lnTo>
                  <a:lnTo>
                    <a:pt x="12446" y="109270"/>
                  </a:lnTo>
                  <a:lnTo>
                    <a:pt x="14643" y="105410"/>
                  </a:lnTo>
                  <a:lnTo>
                    <a:pt x="19011" y="100330"/>
                  </a:lnTo>
                  <a:lnTo>
                    <a:pt x="19558" y="100330"/>
                  </a:lnTo>
                  <a:lnTo>
                    <a:pt x="19558" y="90258"/>
                  </a:lnTo>
                  <a:lnTo>
                    <a:pt x="18161" y="91440"/>
                  </a:lnTo>
                  <a:lnTo>
                    <a:pt x="11557" y="98971"/>
                  </a:lnTo>
                  <a:lnTo>
                    <a:pt x="11557" y="114300"/>
                  </a:lnTo>
                  <a:lnTo>
                    <a:pt x="11201" y="115570"/>
                  </a:lnTo>
                  <a:lnTo>
                    <a:pt x="11087" y="116840"/>
                  </a:lnTo>
                  <a:lnTo>
                    <a:pt x="10375" y="116840"/>
                  </a:lnTo>
                  <a:lnTo>
                    <a:pt x="10375" y="119380"/>
                  </a:lnTo>
                  <a:lnTo>
                    <a:pt x="10134" y="119380"/>
                  </a:lnTo>
                  <a:lnTo>
                    <a:pt x="10058" y="118770"/>
                  </a:lnTo>
                  <a:lnTo>
                    <a:pt x="9994" y="118110"/>
                  </a:lnTo>
                  <a:lnTo>
                    <a:pt x="10261" y="118110"/>
                  </a:lnTo>
                  <a:lnTo>
                    <a:pt x="10375" y="119380"/>
                  </a:lnTo>
                  <a:lnTo>
                    <a:pt x="10375" y="116840"/>
                  </a:lnTo>
                  <a:lnTo>
                    <a:pt x="9728" y="116840"/>
                  </a:lnTo>
                  <a:lnTo>
                    <a:pt x="10198" y="115570"/>
                  </a:lnTo>
                  <a:lnTo>
                    <a:pt x="10464" y="114681"/>
                  </a:lnTo>
                  <a:lnTo>
                    <a:pt x="10591" y="114300"/>
                  </a:lnTo>
                  <a:lnTo>
                    <a:pt x="11557" y="114300"/>
                  </a:lnTo>
                  <a:lnTo>
                    <a:pt x="11557" y="98971"/>
                  </a:lnTo>
                  <a:lnTo>
                    <a:pt x="10363" y="100330"/>
                  </a:lnTo>
                  <a:lnTo>
                    <a:pt x="8445" y="103212"/>
                  </a:lnTo>
                  <a:lnTo>
                    <a:pt x="8445" y="143510"/>
                  </a:lnTo>
                  <a:lnTo>
                    <a:pt x="8166" y="143510"/>
                  </a:lnTo>
                  <a:lnTo>
                    <a:pt x="7035" y="142240"/>
                  </a:lnTo>
                  <a:lnTo>
                    <a:pt x="6019" y="140970"/>
                  </a:lnTo>
                  <a:lnTo>
                    <a:pt x="4406" y="137160"/>
                  </a:lnTo>
                  <a:lnTo>
                    <a:pt x="3797" y="135890"/>
                  </a:lnTo>
                  <a:lnTo>
                    <a:pt x="3492" y="133362"/>
                  </a:lnTo>
                  <a:lnTo>
                    <a:pt x="3467" y="133146"/>
                  </a:lnTo>
                  <a:lnTo>
                    <a:pt x="3022" y="132080"/>
                  </a:lnTo>
                  <a:lnTo>
                    <a:pt x="3022" y="128282"/>
                  </a:lnTo>
                  <a:lnTo>
                    <a:pt x="4800" y="129540"/>
                  </a:lnTo>
                  <a:lnTo>
                    <a:pt x="4114" y="132080"/>
                  </a:lnTo>
                  <a:lnTo>
                    <a:pt x="4013" y="132461"/>
                  </a:lnTo>
                  <a:lnTo>
                    <a:pt x="3962" y="132651"/>
                  </a:lnTo>
                  <a:lnTo>
                    <a:pt x="3848" y="133362"/>
                  </a:lnTo>
                  <a:lnTo>
                    <a:pt x="6959" y="140970"/>
                  </a:lnTo>
                  <a:lnTo>
                    <a:pt x="8445" y="143510"/>
                  </a:lnTo>
                  <a:lnTo>
                    <a:pt x="8445" y="103212"/>
                  </a:lnTo>
                  <a:lnTo>
                    <a:pt x="8153" y="103657"/>
                  </a:lnTo>
                  <a:lnTo>
                    <a:pt x="8153" y="120650"/>
                  </a:lnTo>
                  <a:lnTo>
                    <a:pt x="7823" y="120650"/>
                  </a:lnTo>
                  <a:lnTo>
                    <a:pt x="7797" y="119380"/>
                  </a:lnTo>
                  <a:lnTo>
                    <a:pt x="8039" y="119380"/>
                  </a:lnTo>
                  <a:lnTo>
                    <a:pt x="8153" y="120650"/>
                  </a:lnTo>
                  <a:lnTo>
                    <a:pt x="8153" y="103657"/>
                  </a:lnTo>
                  <a:lnTo>
                    <a:pt x="2755" y="111760"/>
                  </a:lnTo>
                  <a:lnTo>
                    <a:pt x="0" y="118110"/>
                  </a:lnTo>
                  <a:lnTo>
                    <a:pt x="114" y="119380"/>
                  </a:lnTo>
                  <a:lnTo>
                    <a:pt x="228" y="120650"/>
                  </a:lnTo>
                  <a:lnTo>
                    <a:pt x="342" y="121920"/>
                  </a:lnTo>
                  <a:lnTo>
                    <a:pt x="368" y="130810"/>
                  </a:lnTo>
                  <a:lnTo>
                    <a:pt x="76" y="130810"/>
                  </a:lnTo>
                  <a:lnTo>
                    <a:pt x="101" y="132080"/>
                  </a:lnTo>
                  <a:lnTo>
                    <a:pt x="406" y="133146"/>
                  </a:lnTo>
                  <a:lnTo>
                    <a:pt x="1676" y="137160"/>
                  </a:lnTo>
                  <a:lnTo>
                    <a:pt x="2514" y="139700"/>
                  </a:lnTo>
                  <a:lnTo>
                    <a:pt x="3479" y="140970"/>
                  </a:lnTo>
                  <a:lnTo>
                    <a:pt x="3733" y="142240"/>
                  </a:lnTo>
                  <a:lnTo>
                    <a:pt x="4051" y="142240"/>
                  </a:lnTo>
                  <a:lnTo>
                    <a:pt x="4318" y="143510"/>
                  </a:lnTo>
                  <a:lnTo>
                    <a:pt x="4864" y="143510"/>
                  </a:lnTo>
                  <a:lnTo>
                    <a:pt x="5168" y="144780"/>
                  </a:lnTo>
                  <a:lnTo>
                    <a:pt x="5257" y="143510"/>
                  </a:lnTo>
                  <a:lnTo>
                    <a:pt x="5727" y="143510"/>
                  </a:lnTo>
                  <a:lnTo>
                    <a:pt x="7137" y="146050"/>
                  </a:lnTo>
                  <a:lnTo>
                    <a:pt x="7442" y="146050"/>
                  </a:lnTo>
                  <a:lnTo>
                    <a:pt x="7937" y="147472"/>
                  </a:lnTo>
                  <a:lnTo>
                    <a:pt x="8382" y="147472"/>
                  </a:lnTo>
                  <a:lnTo>
                    <a:pt x="8864" y="148590"/>
                  </a:lnTo>
                  <a:lnTo>
                    <a:pt x="10528" y="149860"/>
                  </a:lnTo>
                  <a:lnTo>
                    <a:pt x="11607" y="151130"/>
                  </a:lnTo>
                  <a:lnTo>
                    <a:pt x="11912" y="151130"/>
                  </a:lnTo>
                  <a:lnTo>
                    <a:pt x="10706" y="149860"/>
                  </a:lnTo>
                  <a:lnTo>
                    <a:pt x="11849" y="149860"/>
                  </a:lnTo>
                  <a:lnTo>
                    <a:pt x="13182" y="151130"/>
                  </a:lnTo>
                  <a:lnTo>
                    <a:pt x="14097" y="151892"/>
                  </a:lnTo>
                  <a:lnTo>
                    <a:pt x="14693" y="152400"/>
                  </a:lnTo>
                  <a:lnTo>
                    <a:pt x="15519" y="153670"/>
                  </a:lnTo>
                  <a:lnTo>
                    <a:pt x="16522" y="153670"/>
                  </a:lnTo>
                  <a:lnTo>
                    <a:pt x="18783" y="154940"/>
                  </a:lnTo>
                  <a:lnTo>
                    <a:pt x="20040" y="154940"/>
                  </a:lnTo>
                  <a:lnTo>
                    <a:pt x="23863" y="156210"/>
                  </a:lnTo>
                  <a:lnTo>
                    <a:pt x="29248" y="156210"/>
                  </a:lnTo>
                  <a:lnTo>
                    <a:pt x="31686" y="154940"/>
                  </a:lnTo>
                  <a:lnTo>
                    <a:pt x="32194" y="154940"/>
                  </a:lnTo>
                  <a:lnTo>
                    <a:pt x="32499" y="152400"/>
                  </a:lnTo>
                  <a:lnTo>
                    <a:pt x="32562" y="151892"/>
                  </a:lnTo>
                  <a:lnTo>
                    <a:pt x="32664" y="151130"/>
                  </a:lnTo>
                  <a:lnTo>
                    <a:pt x="32969" y="153670"/>
                  </a:lnTo>
                  <a:lnTo>
                    <a:pt x="33845" y="154940"/>
                  </a:lnTo>
                  <a:lnTo>
                    <a:pt x="34899" y="154940"/>
                  </a:lnTo>
                  <a:lnTo>
                    <a:pt x="34975" y="151130"/>
                  </a:lnTo>
                  <a:lnTo>
                    <a:pt x="35001" y="149860"/>
                  </a:lnTo>
                  <a:lnTo>
                    <a:pt x="35026" y="148590"/>
                  </a:lnTo>
                  <a:lnTo>
                    <a:pt x="38773" y="143510"/>
                  </a:lnTo>
                  <a:lnTo>
                    <a:pt x="43815" y="135890"/>
                  </a:lnTo>
                  <a:lnTo>
                    <a:pt x="47879" y="133362"/>
                  </a:lnTo>
                  <a:lnTo>
                    <a:pt x="50850" y="130810"/>
                  </a:lnTo>
                  <a:lnTo>
                    <a:pt x="58801" y="124460"/>
                  </a:lnTo>
                  <a:lnTo>
                    <a:pt x="63576" y="120650"/>
                  </a:lnTo>
                  <a:lnTo>
                    <a:pt x="66751" y="118110"/>
                  </a:lnTo>
                  <a:lnTo>
                    <a:pt x="68338" y="116840"/>
                  </a:lnTo>
                  <a:lnTo>
                    <a:pt x="109943" y="97790"/>
                  </a:lnTo>
                  <a:lnTo>
                    <a:pt x="172402" y="85090"/>
                  </a:lnTo>
                  <a:lnTo>
                    <a:pt x="186067" y="83820"/>
                  </a:lnTo>
                  <a:lnTo>
                    <a:pt x="202577" y="81280"/>
                  </a:lnTo>
                  <a:lnTo>
                    <a:pt x="220802" y="80010"/>
                  </a:lnTo>
                  <a:lnTo>
                    <a:pt x="241604" y="77470"/>
                  </a:lnTo>
                  <a:lnTo>
                    <a:pt x="240715" y="82550"/>
                  </a:lnTo>
                  <a:lnTo>
                    <a:pt x="240106" y="83820"/>
                  </a:lnTo>
                  <a:lnTo>
                    <a:pt x="239293" y="86360"/>
                  </a:lnTo>
                  <a:lnTo>
                    <a:pt x="238798" y="87630"/>
                  </a:lnTo>
                  <a:lnTo>
                    <a:pt x="238988" y="87630"/>
                  </a:lnTo>
                  <a:lnTo>
                    <a:pt x="239445" y="87630"/>
                  </a:lnTo>
                  <a:lnTo>
                    <a:pt x="239344" y="90170"/>
                  </a:lnTo>
                  <a:lnTo>
                    <a:pt x="239166" y="91440"/>
                  </a:lnTo>
                  <a:lnTo>
                    <a:pt x="238798" y="92710"/>
                  </a:lnTo>
                  <a:lnTo>
                    <a:pt x="238518" y="93980"/>
                  </a:lnTo>
                  <a:lnTo>
                    <a:pt x="238137" y="95250"/>
                  </a:lnTo>
                  <a:lnTo>
                    <a:pt x="237528" y="99060"/>
                  </a:lnTo>
                  <a:lnTo>
                    <a:pt x="237299" y="100330"/>
                  </a:lnTo>
                  <a:lnTo>
                    <a:pt x="277939" y="100330"/>
                  </a:lnTo>
                  <a:lnTo>
                    <a:pt x="278980" y="95250"/>
                  </a:lnTo>
                  <a:lnTo>
                    <a:pt x="280619" y="86360"/>
                  </a:lnTo>
                  <a:lnTo>
                    <a:pt x="280847" y="85090"/>
                  </a:lnTo>
                  <a:lnTo>
                    <a:pt x="282257" y="77470"/>
                  </a:lnTo>
                  <a:lnTo>
                    <a:pt x="282498" y="76200"/>
                  </a:lnTo>
                  <a:lnTo>
                    <a:pt x="282829" y="73660"/>
                  </a:lnTo>
                  <a:lnTo>
                    <a:pt x="282663" y="72466"/>
                  </a:lnTo>
                  <a:lnTo>
                    <a:pt x="282587" y="71856"/>
                  </a:lnTo>
                  <a:lnTo>
                    <a:pt x="282498" y="71196"/>
                  </a:lnTo>
                  <a:lnTo>
                    <a:pt x="282321" y="71196"/>
                  </a:lnTo>
                  <a:lnTo>
                    <a:pt x="285369" y="69850"/>
                  </a:lnTo>
                  <a:lnTo>
                    <a:pt x="301015" y="68580"/>
                  </a:lnTo>
                  <a:lnTo>
                    <a:pt x="315658" y="66040"/>
                  </a:lnTo>
                  <a:lnTo>
                    <a:pt x="329145" y="62382"/>
                  </a:lnTo>
                  <a:lnTo>
                    <a:pt x="329285" y="62382"/>
                  </a:lnTo>
                  <a:lnTo>
                    <a:pt x="343522" y="57150"/>
                  </a:lnTo>
                  <a:lnTo>
                    <a:pt x="347522" y="54737"/>
                  </a:lnTo>
                  <a:close/>
                </a:path>
                <a:path w="387984" h="304800">
                  <a:moveTo>
                    <a:pt x="349681" y="268465"/>
                  </a:moveTo>
                  <a:lnTo>
                    <a:pt x="349402" y="269240"/>
                  </a:lnTo>
                  <a:lnTo>
                    <a:pt x="349669" y="269240"/>
                  </a:lnTo>
                  <a:lnTo>
                    <a:pt x="349681" y="268465"/>
                  </a:lnTo>
                  <a:close/>
                </a:path>
                <a:path w="387984" h="304800">
                  <a:moveTo>
                    <a:pt x="350596" y="267970"/>
                  </a:moveTo>
                  <a:lnTo>
                    <a:pt x="350266" y="269240"/>
                  </a:lnTo>
                  <a:lnTo>
                    <a:pt x="349973" y="269240"/>
                  </a:lnTo>
                  <a:lnTo>
                    <a:pt x="349707" y="270510"/>
                  </a:lnTo>
                  <a:lnTo>
                    <a:pt x="350405" y="269240"/>
                  </a:lnTo>
                  <a:lnTo>
                    <a:pt x="350596" y="267970"/>
                  </a:lnTo>
                  <a:close/>
                </a:path>
                <a:path w="387984" h="304800">
                  <a:moveTo>
                    <a:pt x="351929" y="266700"/>
                  </a:moveTo>
                  <a:lnTo>
                    <a:pt x="351015" y="267970"/>
                  </a:lnTo>
                  <a:lnTo>
                    <a:pt x="351243" y="267970"/>
                  </a:lnTo>
                  <a:lnTo>
                    <a:pt x="351929" y="266700"/>
                  </a:lnTo>
                  <a:close/>
                </a:path>
                <a:path w="387984" h="304800">
                  <a:moveTo>
                    <a:pt x="352501" y="266700"/>
                  </a:moveTo>
                  <a:lnTo>
                    <a:pt x="352221" y="266700"/>
                  </a:lnTo>
                  <a:lnTo>
                    <a:pt x="351917" y="267970"/>
                  </a:lnTo>
                  <a:lnTo>
                    <a:pt x="352361" y="267970"/>
                  </a:lnTo>
                  <a:lnTo>
                    <a:pt x="352501" y="266700"/>
                  </a:lnTo>
                  <a:close/>
                </a:path>
                <a:path w="387984" h="304800">
                  <a:moveTo>
                    <a:pt x="354660" y="265430"/>
                  </a:moveTo>
                  <a:lnTo>
                    <a:pt x="354088" y="265430"/>
                  </a:lnTo>
                  <a:lnTo>
                    <a:pt x="353428" y="265430"/>
                  </a:lnTo>
                  <a:lnTo>
                    <a:pt x="353225" y="265430"/>
                  </a:lnTo>
                  <a:lnTo>
                    <a:pt x="352856" y="265430"/>
                  </a:lnTo>
                  <a:lnTo>
                    <a:pt x="352590" y="266700"/>
                  </a:lnTo>
                  <a:lnTo>
                    <a:pt x="353910" y="266700"/>
                  </a:lnTo>
                  <a:lnTo>
                    <a:pt x="354660" y="265430"/>
                  </a:lnTo>
                  <a:close/>
                </a:path>
                <a:path w="387984" h="304800">
                  <a:moveTo>
                    <a:pt x="355574" y="19050"/>
                  </a:moveTo>
                  <a:lnTo>
                    <a:pt x="355396" y="19050"/>
                  </a:lnTo>
                  <a:lnTo>
                    <a:pt x="354761" y="20053"/>
                  </a:lnTo>
                  <a:lnTo>
                    <a:pt x="355574" y="19050"/>
                  </a:lnTo>
                  <a:close/>
                </a:path>
                <a:path w="387984" h="304800">
                  <a:moveTo>
                    <a:pt x="356006" y="17780"/>
                  </a:moveTo>
                  <a:lnTo>
                    <a:pt x="355422" y="18757"/>
                  </a:lnTo>
                  <a:lnTo>
                    <a:pt x="355854" y="18224"/>
                  </a:lnTo>
                  <a:lnTo>
                    <a:pt x="356006" y="17780"/>
                  </a:lnTo>
                  <a:close/>
                </a:path>
                <a:path w="387984" h="304800">
                  <a:moveTo>
                    <a:pt x="356057" y="262890"/>
                  </a:moveTo>
                  <a:lnTo>
                    <a:pt x="355574" y="261620"/>
                  </a:lnTo>
                  <a:lnTo>
                    <a:pt x="355447" y="261620"/>
                  </a:lnTo>
                  <a:lnTo>
                    <a:pt x="355168" y="261620"/>
                  </a:lnTo>
                  <a:lnTo>
                    <a:pt x="354876" y="262890"/>
                  </a:lnTo>
                  <a:lnTo>
                    <a:pt x="356057" y="262890"/>
                  </a:lnTo>
                  <a:close/>
                </a:path>
                <a:path w="387984" h="304800">
                  <a:moveTo>
                    <a:pt x="356654" y="16510"/>
                  </a:moveTo>
                  <a:lnTo>
                    <a:pt x="356006" y="17780"/>
                  </a:lnTo>
                  <a:lnTo>
                    <a:pt x="355955" y="18097"/>
                  </a:lnTo>
                  <a:lnTo>
                    <a:pt x="356209" y="17780"/>
                  </a:lnTo>
                  <a:lnTo>
                    <a:pt x="356654" y="16510"/>
                  </a:lnTo>
                  <a:close/>
                </a:path>
                <a:path w="387984" h="304800">
                  <a:moveTo>
                    <a:pt x="357479" y="260540"/>
                  </a:moveTo>
                  <a:close/>
                </a:path>
                <a:path w="387984" h="304800">
                  <a:moveTo>
                    <a:pt x="358140" y="260223"/>
                  </a:moveTo>
                  <a:lnTo>
                    <a:pt x="358013" y="260400"/>
                  </a:lnTo>
                  <a:lnTo>
                    <a:pt x="358140" y="260223"/>
                  </a:lnTo>
                  <a:close/>
                </a:path>
                <a:path w="387984" h="304800">
                  <a:moveTo>
                    <a:pt x="358444" y="43180"/>
                  </a:moveTo>
                  <a:lnTo>
                    <a:pt x="322160" y="43180"/>
                  </a:lnTo>
                  <a:lnTo>
                    <a:pt x="320776" y="43180"/>
                  </a:lnTo>
                  <a:lnTo>
                    <a:pt x="321538" y="42481"/>
                  </a:lnTo>
                  <a:lnTo>
                    <a:pt x="320294" y="43180"/>
                  </a:lnTo>
                  <a:lnTo>
                    <a:pt x="319138" y="44450"/>
                  </a:lnTo>
                  <a:lnTo>
                    <a:pt x="319201" y="43180"/>
                  </a:lnTo>
                  <a:lnTo>
                    <a:pt x="318604" y="43180"/>
                  </a:lnTo>
                  <a:lnTo>
                    <a:pt x="318592" y="44450"/>
                  </a:lnTo>
                  <a:lnTo>
                    <a:pt x="315709" y="45720"/>
                  </a:lnTo>
                  <a:lnTo>
                    <a:pt x="315963" y="44450"/>
                  </a:lnTo>
                  <a:lnTo>
                    <a:pt x="317436" y="44450"/>
                  </a:lnTo>
                  <a:lnTo>
                    <a:pt x="317207" y="43180"/>
                  </a:lnTo>
                  <a:lnTo>
                    <a:pt x="315569" y="44450"/>
                  </a:lnTo>
                  <a:lnTo>
                    <a:pt x="314439" y="44450"/>
                  </a:lnTo>
                  <a:lnTo>
                    <a:pt x="313715" y="45720"/>
                  </a:lnTo>
                  <a:lnTo>
                    <a:pt x="312305" y="45720"/>
                  </a:lnTo>
                  <a:lnTo>
                    <a:pt x="310769" y="46990"/>
                  </a:lnTo>
                  <a:lnTo>
                    <a:pt x="308343" y="46990"/>
                  </a:lnTo>
                  <a:lnTo>
                    <a:pt x="306285" y="48260"/>
                  </a:lnTo>
                  <a:lnTo>
                    <a:pt x="301485" y="48260"/>
                  </a:lnTo>
                  <a:lnTo>
                    <a:pt x="301269" y="49530"/>
                  </a:lnTo>
                  <a:lnTo>
                    <a:pt x="287286" y="49530"/>
                  </a:lnTo>
                  <a:lnTo>
                    <a:pt x="287210" y="48260"/>
                  </a:lnTo>
                  <a:lnTo>
                    <a:pt x="287147" y="46990"/>
                  </a:lnTo>
                  <a:lnTo>
                    <a:pt x="287070" y="45720"/>
                  </a:lnTo>
                  <a:lnTo>
                    <a:pt x="287007" y="44450"/>
                  </a:lnTo>
                  <a:lnTo>
                    <a:pt x="286931" y="43180"/>
                  </a:lnTo>
                  <a:lnTo>
                    <a:pt x="286867" y="41910"/>
                  </a:lnTo>
                  <a:lnTo>
                    <a:pt x="286804" y="40640"/>
                  </a:lnTo>
                  <a:lnTo>
                    <a:pt x="287350" y="35560"/>
                  </a:lnTo>
                  <a:lnTo>
                    <a:pt x="286359" y="30480"/>
                  </a:lnTo>
                  <a:lnTo>
                    <a:pt x="283845" y="20320"/>
                  </a:lnTo>
                  <a:lnTo>
                    <a:pt x="282676" y="17780"/>
                  </a:lnTo>
                  <a:lnTo>
                    <a:pt x="256819" y="17780"/>
                  </a:lnTo>
                  <a:lnTo>
                    <a:pt x="256590" y="17780"/>
                  </a:lnTo>
                  <a:lnTo>
                    <a:pt x="256311" y="20129"/>
                  </a:lnTo>
                  <a:lnTo>
                    <a:pt x="256286" y="20320"/>
                  </a:lnTo>
                  <a:lnTo>
                    <a:pt x="255435" y="22860"/>
                  </a:lnTo>
                  <a:lnTo>
                    <a:pt x="254190" y="31750"/>
                  </a:lnTo>
                  <a:lnTo>
                    <a:pt x="253657" y="34290"/>
                  </a:lnTo>
                  <a:lnTo>
                    <a:pt x="253441" y="34290"/>
                  </a:lnTo>
                  <a:lnTo>
                    <a:pt x="253149" y="35560"/>
                  </a:lnTo>
                  <a:lnTo>
                    <a:pt x="253085" y="36830"/>
                  </a:lnTo>
                  <a:lnTo>
                    <a:pt x="253288" y="36830"/>
                  </a:lnTo>
                  <a:lnTo>
                    <a:pt x="252590" y="40640"/>
                  </a:lnTo>
                  <a:lnTo>
                    <a:pt x="252209" y="43180"/>
                  </a:lnTo>
                  <a:lnTo>
                    <a:pt x="251739" y="44450"/>
                  </a:lnTo>
                  <a:lnTo>
                    <a:pt x="251637" y="45720"/>
                  </a:lnTo>
                  <a:lnTo>
                    <a:pt x="251434" y="45720"/>
                  </a:lnTo>
                  <a:lnTo>
                    <a:pt x="250786" y="49530"/>
                  </a:lnTo>
                  <a:lnTo>
                    <a:pt x="250101" y="49530"/>
                  </a:lnTo>
                  <a:lnTo>
                    <a:pt x="249669" y="50800"/>
                  </a:lnTo>
                  <a:lnTo>
                    <a:pt x="249542" y="52362"/>
                  </a:lnTo>
                  <a:lnTo>
                    <a:pt x="249339" y="53505"/>
                  </a:lnTo>
                  <a:lnTo>
                    <a:pt x="349732" y="53505"/>
                  </a:lnTo>
                  <a:lnTo>
                    <a:pt x="354266" y="46990"/>
                  </a:lnTo>
                  <a:lnTo>
                    <a:pt x="357047" y="44450"/>
                  </a:lnTo>
                  <a:lnTo>
                    <a:pt x="358444" y="43180"/>
                  </a:lnTo>
                  <a:close/>
                </a:path>
                <a:path w="387984" h="304800">
                  <a:moveTo>
                    <a:pt x="358470" y="170662"/>
                  </a:moveTo>
                  <a:lnTo>
                    <a:pt x="357924" y="170180"/>
                  </a:lnTo>
                  <a:lnTo>
                    <a:pt x="358241" y="171615"/>
                  </a:lnTo>
                  <a:lnTo>
                    <a:pt x="358470" y="170662"/>
                  </a:lnTo>
                  <a:close/>
                </a:path>
                <a:path w="387984" h="304800">
                  <a:moveTo>
                    <a:pt x="359600" y="258343"/>
                  </a:moveTo>
                  <a:lnTo>
                    <a:pt x="358902" y="258978"/>
                  </a:lnTo>
                  <a:lnTo>
                    <a:pt x="358698" y="259118"/>
                  </a:lnTo>
                  <a:lnTo>
                    <a:pt x="358495" y="258889"/>
                  </a:lnTo>
                  <a:lnTo>
                    <a:pt x="358140" y="259245"/>
                  </a:lnTo>
                  <a:lnTo>
                    <a:pt x="358254" y="259080"/>
                  </a:lnTo>
                  <a:lnTo>
                    <a:pt x="357149" y="259080"/>
                  </a:lnTo>
                  <a:lnTo>
                    <a:pt x="356666" y="260350"/>
                  </a:lnTo>
                  <a:lnTo>
                    <a:pt x="355498" y="260350"/>
                  </a:lnTo>
                  <a:lnTo>
                    <a:pt x="355447" y="261620"/>
                  </a:lnTo>
                  <a:lnTo>
                    <a:pt x="356895" y="260350"/>
                  </a:lnTo>
                  <a:lnTo>
                    <a:pt x="357060" y="260350"/>
                  </a:lnTo>
                  <a:lnTo>
                    <a:pt x="357314" y="261620"/>
                  </a:lnTo>
                  <a:lnTo>
                    <a:pt x="357378" y="260908"/>
                  </a:lnTo>
                  <a:lnTo>
                    <a:pt x="357454" y="260629"/>
                  </a:lnTo>
                  <a:lnTo>
                    <a:pt x="357390" y="260781"/>
                  </a:lnTo>
                  <a:lnTo>
                    <a:pt x="357441" y="260350"/>
                  </a:lnTo>
                  <a:lnTo>
                    <a:pt x="357949" y="259562"/>
                  </a:lnTo>
                  <a:lnTo>
                    <a:pt x="358368" y="259727"/>
                  </a:lnTo>
                  <a:lnTo>
                    <a:pt x="358140" y="260223"/>
                  </a:lnTo>
                  <a:lnTo>
                    <a:pt x="358711" y="259410"/>
                  </a:lnTo>
                  <a:lnTo>
                    <a:pt x="358940" y="259334"/>
                  </a:lnTo>
                  <a:lnTo>
                    <a:pt x="359600" y="258343"/>
                  </a:lnTo>
                  <a:close/>
                </a:path>
                <a:path w="387984" h="304800">
                  <a:moveTo>
                    <a:pt x="360146" y="256540"/>
                  </a:moveTo>
                  <a:lnTo>
                    <a:pt x="359841" y="256540"/>
                  </a:lnTo>
                  <a:lnTo>
                    <a:pt x="359422" y="257251"/>
                  </a:lnTo>
                  <a:lnTo>
                    <a:pt x="359651" y="257810"/>
                  </a:lnTo>
                  <a:lnTo>
                    <a:pt x="360032" y="257810"/>
                  </a:lnTo>
                  <a:lnTo>
                    <a:pt x="360146" y="256540"/>
                  </a:lnTo>
                  <a:close/>
                </a:path>
                <a:path w="387984" h="304800">
                  <a:moveTo>
                    <a:pt x="361213" y="254482"/>
                  </a:moveTo>
                  <a:lnTo>
                    <a:pt x="361086" y="254609"/>
                  </a:lnTo>
                  <a:lnTo>
                    <a:pt x="360768" y="254698"/>
                  </a:lnTo>
                  <a:lnTo>
                    <a:pt x="360641" y="254444"/>
                  </a:lnTo>
                  <a:lnTo>
                    <a:pt x="360603" y="254736"/>
                  </a:lnTo>
                  <a:lnTo>
                    <a:pt x="360819" y="255333"/>
                  </a:lnTo>
                  <a:lnTo>
                    <a:pt x="361213" y="254482"/>
                  </a:lnTo>
                  <a:close/>
                </a:path>
                <a:path w="387984" h="304800">
                  <a:moveTo>
                    <a:pt x="363296" y="174015"/>
                  </a:moveTo>
                  <a:lnTo>
                    <a:pt x="362864" y="174015"/>
                  </a:lnTo>
                  <a:lnTo>
                    <a:pt x="363169" y="174688"/>
                  </a:lnTo>
                  <a:lnTo>
                    <a:pt x="363296" y="174015"/>
                  </a:lnTo>
                  <a:close/>
                </a:path>
                <a:path w="387984" h="304800">
                  <a:moveTo>
                    <a:pt x="363753" y="251294"/>
                  </a:moveTo>
                  <a:lnTo>
                    <a:pt x="363575" y="251460"/>
                  </a:lnTo>
                  <a:lnTo>
                    <a:pt x="363753" y="251460"/>
                  </a:lnTo>
                  <a:lnTo>
                    <a:pt x="363753" y="251294"/>
                  </a:lnTo>
                  <a:close/>
                </a:path>
                <a:path w="387984" h="304800">
                  <a:moveTo>
                    <a:pt x="364578" y="250875"/>
                  </a:moveTo>
                  <a:lnTo>
                    <a:pt x="364502" y="251040"/>
                  </a:lnTo>
                  <a:lnTo>
                    <a:pt x="364578" y="250875"/>
                  </a:lnTo>
                  <a:close/>
                </a:path>
                <a:path w="387984" h="304800">
                  <a:moveTo>
                    <a:pt x="366064" y="250190"/>
                  </a:moveTo>
                  <a:lnTo>
                    <a:pt x="365607" y="250190"/>
                  </a:lnTo>
                  <a:lnTo>
                    <a:pt x="365404" y="250405"/>
                  </a:lnTo>
                  <a:lnTo>
                    <a:pt x="365721" y="250621"/>
                  </a:lnTo>
                  <a:lnTo>
                    <a:pt x="366064" y="250190"/>
                  </a:lnTo>
                  <a:close/>
                </a:path>
                <a:path w="387984" h="304800">
                  <a:moveTo>
                    <a:pt x="366064" y="33020"/>
                  </a:moveTo>
                  <a:lnTo>
                    <a:pt x="366064" y="33020"/>
                  </a:lnTo>
                  <a:lnTo>
                    <a:pt x="365048" y="22860"/>
                  </a:lnTo>
                  <a:lnTo>
                    <a:pt x="364502" y="19050"/>
                  </a:lnTo>
                  <a:lnTo>
                    <a:pt x="364324" y="17780"/>
                  </a:lnTo>
                  <a:lnTo>
                    <a:pt x="359333" y="13970"/>
                  </a:lnTo>
                  <a:lnTo>
                    <a:pt x="357949" y="13970"/>
                  </a:lnTo>
                  <a:lnTo>
                    <a:pt x="356908" y="17780"/>
                  </a:lnTo>
                  <a:lnTo>
                    <a:pt x="355815" y="19050"/>
                  </a:lnTo>
                  <a:lnTo>
                    <a:pt x="354799" y="20129"/>
                  </a:lnTo>
                  <a:lnTo>
                    <a:pt x="354622" y="19050"/>
                  </a:lnTo>
                  <a:lnTo>
                    <a:pt x="354368" y="19050"/>
                  </a:lnTo>
                  <a:lnTo>
                    <a:pt x="353974" y="20129"/>
                  </a:lnTo>
                  <a:lnTo>
                    <a:pt x="353910" y="20320"/>
                  </a:lnTo>
                  <a:lnTo>
                    <a:pt x="353136" y="21590"/>
                  </a:lnTo>
                  <a:lnTo>
                    <a:pt x="354317" y="20320"/>
                  </a:lnTo>
                  <a:lnTo>
                    <a:pt x="353187" y="21590"/>
                  </a:lnTo>
                  <a:lnTo>
                    <a:pt x="352450" y="21590"/>
                  </a:lnTo>
                  <a:lnTo>
                    <a:pt x="351713" y="22860"/>
                  </a:lnTo>
                  <a:lnTo>
                    <a:pt x="351269" y="22860"/>
                  </a:lnTo>
                  <a:lnTo>
                    <a:pt x="351256" y="24130"/>
                  </a:lnTo>
                  <a:lnTo>
                    <a:pt x="350659" y="24130"/>
                  </a:lnTo>
                  <a:lnTo>
                    <a:pt x="349402" y="25400"/>
                  </a:lnTo>
                  <a:lnTo>
                    <a:pt x="349580" y="24130"/>
                  </a:lnTo>
                  <a:lnTo>
                    <a:pt x="349161" y="24130"/>
                  </a:lnTo>
                  <a:lnTo>
                    <a:pt x="349161" y="25654"/>
                  </a:lnTo>
                  <a:lnTo>
                    <a:pt x="348907" y="26670"/>
                  </a:lnTo>
                  <a:lnTo>
                    <a:pt x="348500" y="26670"/>
                  </a:lnTo>
                  <a:lnTo>
                    <a:pt x="349161" y="25654"/>
                  </a:lnTo>
                  <a:lnTo>
                    <a:pt x="349161" y="24130"/>
                  </a:lnTo>
                  <a:lnTo>
                    <a:pt x="348996" y="24130"/>
                  </a:lnTo>
                  <a:lnTo>
                    <a:pt x="348221" y="25400"/>
                  </a:lnTo>
                  <a:lnTo>
                    <a:pt x="346329" y="26670"/>
                  </a:lnTo>
                  <a:lnTo>
                    <a:pt x="345859" y="27533"/>
                  </a:lnTo>
                  <a:lnTo>
                    <a:pt x="346900" y="26670"/>
                  </a:lnTo>
                  <a:lnTo>
                    <a:pt x="344665" y="29210"/>
                  </a:lnTo>
                  <a:lnTo>
                    <a:pt x="347192" y="26670"/>
                  </a:lnTo>
                  <a:lnTo>
                    <a:pt x="346646" y="27940"/>
                  </a:lnTo>
                  <a:lnTo>
                    <a:pt x="345706" y="29210"/>
                  </a:lnTo>
                  <a:lnTo>
                    <a:pt x="344741" y="29210"/>
                  </a:lnTo>
                  <a:lnTo>
                    <a:pt x="343738" y="30480"/>
                  </a:lnTo>
                  <a:lnTo>
                    <a:pt x="342836" y="30480"/>
                  </a:lnTo>
                  <a:lnTo>
                    <a:pt x="342011" y="31750"/>
                  </a:lnTo>
                  <a:lnTo>
                    <a:pt x="342569" y="30480"/>
                  </a:lnTo>
                  <a:lnTo>
                    <a:pt x="342290" y="30480"/>
                  </a:lnTo>
                  <a:lnTo>
                    <a:pt x="344385" y="27940"/>
                  </a:lnTo>
                  <a:lnTo>
                    <a:pt x="342887" y="29210"/>
                  </a:lnTo>
                  <a:lnTo>
                    <a:pt x="341376" y="30784"/>
                  </a:lnTo>
                  <a:lnTo>
                    <a:pt x="341376" y="31750"/>
                  </a:lnTo>
                  <a:lnTo>
                    <a:pt x="340512" y="33020"/>
                  </a:lnTo>
                  <a:lnTo>
                    <a:pt x="338924" y="34201"/>
                  </a:lnTo>
                  <a:lnTo>
                    <a:pt x="339737" y="33020"/>
                  </a:lnTo>
                  <a:lnTo>
                    <a:pt x="341376" y="31750"/>
                  </a:lnTo>
                  <a:lnTo>
                    <a:pt x="341376" y="30784"/>
                  </a:lnTo>
                  <a:lnTo>
                    <a:pt x="340436" y="31750"/>
                  </a:lnTo>
                  <a:lnTo>
                    <a:pt x="338505" y="33020"/>
                  </a:lnTo>
                  <a:lnTo>
                    <a:pt x="336829" y="35560"/>
                  </a:lnTo>
                  <a:lnTo>
                    <a:pt x="332841" y="38100"/>
                  </a:lnTo>
                  <a:lnTo>
                    <a:pt x="328587" y="39370"/>
                  </a:lnTo>
                  <a:lnTo>
                    <a:pt x="324218" y="41910"/>
                  </a:lnTo>
                  <a:lnTo>
                    <a:pt x="359841" y="41910"/>
                  </a:lnTo>
                  <a:lnTo>
                    <a:pt x="364032" y="38100"/>
                  </a:lnTo>
                  <a:lnTo>
                    <a:pt x="365556" y="34290"/>
                  </a:lnTo>
                  <a:lnTo>
                    <a:pt x="366064" y="33020"/>
                  </a:lnTo>
                  <a:close/>
                </a:path>
                <a:path w="387984" h="304800">
                  <a:moveTo>
                    <a:pt x="366369" y="181978"/>
                  </a:moveTo>
                  <a:lnTo>
                    <a:pt x="366255" y="181724"/>
                  </a:lnTo>
                  <a:lnTo>
                    <a:pt x="366102" y="181724"/>
                  </a:lnTo>
                  <a:lnTo>
                    <a:pt x="366369" y="181978"/>
                  </a:lnTo>
                  <a:close/>
                </a:path>
                <a:path w="387984" h="304800">
                  <a:moveTo>
                    <a:pt x="366534" y="173380"/>
                  </a:moveTo>
                  <a:lnTo>
                    <a:pt x="366407" y="172986"/>
                  </a:lnTo>
                  <a:lnTo>
                    <a:pt x="366420" y="173151"/>
                  </a:lnTo>
                  <a:lnTo>
                    <a:pt x="366534" y="173380"/>
                  </a:lnTo>
                  <a:close/>
                </a:path>
                <a:path w="387984" h="304800">
                  <a:moveTo>
                    <a:pt x="367017" y="251460"/>
                  </a:moveTo>
                  <a:lnTo>
                    <a:pt x="365721" y="250621"/>
                  </a:lnTo>
                  <a:lnTo>
                    <a:pt x="365061" y="251460"/>
                  </a:lnTo>
                  <a:lnTo>
                    <a:pt x="365531" y="251460"/>
                  </a:lnTo>
                  <a:lnTo>
                    <a:pt x="364540" y="252463"/>
                  </a:lnTo>
                  <a:lnTo>
                    <a:pt x="364502" y="251460"/>
                  </a:lnTo>
                  <a:lnTo>
                    <a:pt x="364413" y="251726"/>
                  </a:lnTo>
                  <a:lnTo>
                    <a:pt x="364413" y="252768"/>
                  </a:lnTo>
                  <a:lnTo>
                    <a:pt x="364274" y="252869"/>
                  </a:lnTo>
                  <a:lnTo>
                    <a:pt x="364413" y="252768"/>
                  </a:lnTo>
                  <a:lnTo>
                    <a:pt x="364413" y="251726"/>
                  </a:lnTo>
                  <a:lnTo>
                    <a:pt x="364134" y="252564"/>
                  </a:lnTo>
                  <a:lnTo>
                    <a:pt x="364032" y="252869"/>
                  </a:lnTo>
                  <a:lnTo>
                    <a:pt x="363588" y="252869"/>
                  </a:lnTo>
                  <a:lnTo>
                    <a:pt x="363486" y="253047"/>
                  </a:lnTo>
                  <a:lnTo>
                    <a:pt x="363258" y="253428"/>
                  </a:lnTo>
                  <a:lnTo>
                    <a:pt x="363321" y="252564"/>
                  </a:lnTo>
                  <a:lnTo>
                    <a:pt x="363194" y="251460"/>
                  </a:lnTo>
                  <a:lnTo>
                    <a:pt x="362191" y="252869"/>
                  </a:lnTo>
                  <a:lnTo>
                    <a:pt x="363169" y="252869"/>
                  </a:lnTo>
                  <a:lnTo>
                    <a:pt x="362724" y="254000"/>
                  </a:lnTo>
                  <a:lnTo>
                    <a:pt x="362204" y="254000"/>
                  </a:lnTo>
                  <a:lnTo>
                    <a:pt x="362127" y="254584"/>
                  </a:lnTo>
                  <a:lnTo>
                    <a:pt x="362064" y="255270"/>
                  </a:lnTo>
                  <a:lnTo>
                    <a:pt x="361213" y="255270"/>
                  </a:lnTo>
                  <a:lnTo>
                    <a:pt x="360946" y="256540"/>
                  </a:lnTo>
                  <a:lnTo>
                    <a:pt x="360502" y="256540"/>
                  </a:lnTo>
                  <a:lnTo>
                    <a:pt x="360248" y="257708"/>
                  </a:lnTo>
                  <a:lnTo>
                    <a:pt x="360121" y="257746"/>
                  </a:lnTo>
                  <a:lnTo>
                    <a:pt x="360324" y="257962"/>
                  </a:lnTo>
                  <a:lnTo>
                    <a:pt x="360540" y="257530"/>
                  </a:lnTo>
                  <a:lnTo>
                    <a:pt x="361607" y="256540"/>
                  </a:lnTo>
                  <a:lnTo>
                    <a:pt x="362572" y="255270"/>
                  </a:lnTo>
                  <a:lnTo>
                    <a:pt x="363474" y="254000"/>
                  </a:lnTo>
                  <a:lnTo>
                    <a:pt x="363232" y="254000"/>
                  </a:lnTo>
                  <a:lnTo>
                    <a:pt x="363474" y="253238"/>
                  </a:lnTo>
                  <a:lnTo>
                    <a:pt x="363423" y="254000"/>
                  </a:lnTo>
                  <a:lnTo>
                    <a:pt x="364426" y="252869"/>
                  </a:lnTo>
                  <a:lnTo>
                    <a:pt x="364680" y="252564"/>
                  </a:lnTo>
                  <a:lnTo>
                    <a:pt x="367017" y="251460"/>
                  </a:lnTo>
                  <a:close/>
                </a:path>
                <a:path w="387984" h="304800">
                  <a:moveTo>
                    <a:pt x="368541" y="247027"/>
                  </a:moveTo>
                  <a:close/>
                </a:path>
                <a:path w="387984" h="304800">
                  <a:moveTo>
                    <a:pt x="368808" y="245186"/>
                  </a:moveTo>
                  <a:close/>
                </a:path>
                <a:path w="387984" h="304800">
                  <a:moveTo>
                    <a:pt x="369963" y="246380"/>
                  </a:moveTo>
                  <a:lnTo>
                    <a:pt x="369887" y="245110"/>
                  </a:lnTo>
                  <a:lnTo>
                    <a:pt x="369316" y="245110"/>
                  </a:lnTo>
                  <a:lnTo>
                    <a:pt x="368922" y="246380"/>
                  </a:lnTo>
                  <a:lnTo>
                    <a:pt x="369227" y="246380"/>
                  </a:lnTo>
                  <a:lnTo>
                    <a:pt x="368808" y="247650"/>
                  </a:lnTo>
                  <a:lnTo>
                    <a:pt x="369620" y="246380"/>
                  </a:lnTo>
                  <a:lnTo>
                    <a:pt x="369963" y="246380"/>
                  </a:lnTo>
                  <a:close/>
                </a:path>
                <a:path w="387984" h="304800">
                  <a:moveTo>
                    <a:pt x="371894" y="184200"/>
                  </a:moveTo>
                  <a:lnTo>
                    <a:pt x="371665" y="184200"/>
                  </a:lnTo>
                  <a:lnTo>
                    <a:pt x="371817" y="184327"/>
                  </a:lnTo>
                  <a:lnTo>
                    <a:pt x="371894" y="184200"/>
                  </a:lnTo>
                  <a:close/>
                </a:path>
                <a:path w="387984" h="304800">
                  <a:moveTo>
                    <a:pt x="373075" y="185420"/>
                  </a:moveTo>
                  <a:lnTo>
                    <a:pt x="372935" y="184873"/>
                  </a:lnTo>
                  <a:lnTo>
                    <a:pt x="372694" y="184327"/>
                  </a:lnTo>
                  <a:lnTo>
                    <a:pt x="372630" y="184200"/>
                  </a:lnTo>
                  <a:lnTo>
                    <a:pt x="371995" y="184200"/>
                  </a:lnTo>
                  <a:lnTo>
                    <a:pt x="372440" y="184873"/>
                  </a:lnTo>
                  <a:lnTo>
                    <a:pt x="373075" y="185420"/>
                  </a:lnTo>
                  <a:close/>
                </a:path>
                <a:path w="387984" h="304800">
                  <a:moveTo>
                    <a:pt x="374053" y="185420"/>
                  </a:moveTo>
                  <a:lnTo>
                    <a:pt x="373075" y="185420"/>
                  </a:lnTo>
                  <a:lnTo>
                    <a:pt x="373265" y="185597"/>
                  </a:lnTo>
                  <a:lnTo>
                    <a:pt x="373761" y="186690"/>
                  </a:lnTo>
                  <a:lnTo>
                    <a:pt x="374002" y="185597"/>
                  </a:lnTo>
                  <a:lnTo>
                    <a:pt x="374053" y="185420"/>
                  </a:lnTo>
                  <a:close/>
                </a:path>
                <a:path w="387984" h="304800">
                  <a:moveTo>
                    <a:pt x="374192" y="182333"/>
                  </a:moveTo>
                  <a:close/>
                </a:path>
                <a:path w="387984" h="304800">
                  <a:moveTo>
                    <a:pt x="374319" y="181813"/>
                  </a:moveTo>
                  <a:lnTo>
                    <a:pt x="373240" y="180555"/>
                  </a:lnTo>
                  <a:lnTo>
                    <a:pt x="372135" y="179336"/>
                  </a:lnTo>
                  <a:lnTo>
                    <a:pt x="371983" y="179184"/>
                  </a:lnTo>
                  <a:lnTo>
                    <a:pt x="372833" y="180162"/>
                  </a:lnTo>
                  <a:lnTo>
                    <a:pt x="374319" y="181813"/>
                  </a:lnTo>
                  <a:close/>
                </a:path>
                <a:path w="387984" h="304800">
                  <a:moveTo>
                    <a:pt x="374929" y="186690"/>
                  </a:moveTo>
                  <a:lnTo>
                    <a:pt x="374561" y="186690"/>
                  </a:lnTo>
                  <a:lnTo>
                    <a:pt x="374789" y="187820"/>
                  </a:lnTo>
                  <a:lnTo>
                    <a:pt x="374929" y="186690"/>
                  </a:lnTo>
                  <a:close/>
                </a:path>
                <a:path w="387984" h="304800">
                  <a:moveTo>
                    <a:pt x="375602" y="183426"/>
                  </a:moveTo>
                  <a:lnTo>
                    <a:pt x="374599" y="182181"/>
                  </a:lnTo>
                  <a:lnTo>
                    <a:pt x="374192" y="182333"/>
                  </a:lnTo>
                  <a:lnTo>
                    <a:pt x="374357" y="182384"/>
                  </a:lnTo>
                  <a:lnTo>
                    <a:pt x="374878" y="182702"/>
                  </a:lnTo>
                  <a:lnTo>
                    <a:pt x="374878" y="182968"/>
                  </a:lnTo>
                  <a:lnTo>
                    <a:pt x="374510" y="182956"/>
                  </a:lnTo>
                  <a:lnTo>
                    <a:pt x="375602" y="183426"/>
                  </a:lnTo>
                  <a:close/>
                </a:path>
                <a:path w="387984" h="304800">
                  <a:moveTo>
                    <a:pt x="377583" y="185280"/>
                  </a:moveTo>
                  <a:lnTo>
                    <a:pt x="377050" y="184861"/>
                  </a:lnTo>
                  <a:lnTo>
                    <a:pt x="377139" y="185013"/>
                  </a:lnTo>
                  <a:lnTo>
                    <a:pt x="377228" y="185254"/>
                  </a:lnTo>
                  <a:lnTo>
                    <a:pt x="377393" y="185394"/>
                  </a:lnTo>
                  <a:lnTo>
                    <a:pt x="377583" y="185280"/>
                  </a:lnTo>
                  <a:close/>
                </a:path>
                <a:path w="387984" h="304800">
                  <a:moveTo>
                    <a:pt x="378599" y="187464"/>
                  </a:moveTo>
                  <a:lnTo>
                    <a:pt x="378358" y="187007"/>
                  </a:lnTo>
                  <a:lnTo>
                    <a:pt x="378180" y="186728"/>
                  </a:lnTo>
                  <a:lnTo>
                    <a:pt x="378599" y="187464"/>
                  </a:lnTo>
                  <a:close/>
                </a:path>
                <a:path w="387984" h="304800">
                  <a:moveTo>
                    <a:pt x="378904" y="188036"/>
                  </a:moveTo>
                  <a:lnTo>
                    <a:pt x="378701" y="187680"/>
                  </a:lnTo>
                  <a:lnTo>
                    <a:pt x="378853" y="188087"/>
                  </a:lnTo>
                  <a:close/>
                </a:path>
                <a:path w="387984" h="304800">
                  <a:moveTo>
                    <a:pt x="379488" y="232410"/>
                  </a:moveTo>
                  <a:lnTo>
                    <a:pt x="378841" y="232410"/>
                  </a:lnTo>
                  <a:lnTo>
                    <a:pt x="378002" y="233680"/>
                  </a:lnTo>
                  <a:lnTo>
                    <a:pt x="378955" y="233680"/>
                  </a:lnTo>
                  <a:lnTo>
                    <a:pt x="379488" y="232410"/>
                  </a:lnTo>
                  <a:close/>
                </a:path>
                <a:path w="387984" h="304800">
                  <a:moveTo>
                    <a:pt x="379577" y="189331"/>
                  </a:moveTo>
                  <a:lnTo>
                    <a:pt x="379310" y="188810"/>
                  </a:lnTo>
                  <a:lnTo>
                    <a:pt x="379107" y="189039"/>
                  </a:lnTo>
                  <a:lnTo>
                    <a:pt x="379069" y="189166"/>
                  </a:lnTo>
                  <a:lnTo>
                    <a:pt x="379577" y="189331"/>
                  </a:lnTo>
                  <a:close/>
                </a:path>
                <a:path w="387984" h="304800">
                  <a:moveTo>
                    <a:pt x="379793" y="188252"/>
                  </a:moveTo>
                  <a:lnTo>
                    <a:pt x="379247" y="187604"/>
                  </a:lnTo>
                  <a:lnTo>
                    <a:pt x="378904" y="188036"/>
                  </a:lnTo>
                  <a:lnTo>
                    <a:pt x="379310" y="188810"/>
                  </a:lnTo>
                  <a:lnTo>
                    <a:pt x="379552" y="188544"/>
                  </a:lnTo>
                  <a:lnTo>
                    <a:pt x="379793" y="188252"/>
                  </a:lnTo>
                  <a:close/>
                </a:path>
                <a:path w="387984" h="304800">
                  <a:moveTo>
                    <a:pt x="379882" y="189420"/>
                  </a:moveTo>
                  <a:lnTo>
                    <a:pt x="379577" y="189331"/>
                  </a:lnTo>
                  <a:lnTo>
                    <a:pt x="379844" y="189839"/>
                  </a:lnTo>
                  <a:lnTo>
                    <a:pt x="379882" y="189420"/>
                  </a:lnTo>
                  <a:close/>
                </a:path>
                <a:path w="387984" h="304800">
                  <a:moveTo>
                    <a:pt x="383451" y="220814"/>
                  </a:moveTo>
                  <a:lnTo>
                    <a:pt x="383286" y="221056"/>
                  </a:lnTo>
                  <a:lnTo>
                    <a:pt x="383209" y="221234"/>
                  </a:lnTo>
                  <a:lnTo>
                    <a:pt x="383311" y="221081"/>
                  </a:lnTo>
                  <a:lnTo>
                    <a:pt x="383387" y="220941"/>
                  </a:lnTo>
                  <a:lnTo>
                    <a:pt x="383451" y="220814"/>
                  </a:lnTo>
                  <a:close/>
                </a:path>
                <a:path w="387984" h="304800">
                  <a:moveTo>
                    <a:pt x="383514" y="223761"/>
                  </a:moveTo>
                  <a:lnTo>
                    <a:pt x="383362" y="223685"/>
                  </a:lnTo>
                  <a:lnTo>
                    <a:pt x="383273" y="223456"/>
                  </a:lnTo>
                  <a:lnTo>
                    <a:pt x="383120" y="223405"/>
                  </a:lnTo>
                  <a:lnTo>
                    <a:pt x="382917" y="223812"/>
                  </a:lnTo>
                  <a:lnTo>
                    <a:pt x="382917" y="224294"/>
                  </a:lnTo>
                  <a:lnTo>
                    <a:pt x="382739" y="224713"/>
                  </a:lnTo>
                  <a:lnTo>
                    <a:pt x="382727" y="224421"/>
                  </a:lnTo>
                  <a:lnTo>
                    <a:pt x="382917" y="224294"/>
                  </a:lnTo>
                  <a:lnTo>
                    <a:pt x="382917" y="223812"/>
                  </a:lnTo>
                  <a:lnTo>
                    <a:pt x="382714" y="224155"/>
                  </a:lnTo>
                  <a:lnTo>
                    <a:pt x="382701" y="223520"/>
                  </a:lnTo>
                  <a:lnTo>
                    <a:pt x="382257" y="224790"/>
                  </a:lnTo>
                  <a:lnTo>
                    <a:pt x="382485" y="223520"/>
                  </a:lnTo>
                  <a:lnTo>
                    <a:pt x="382054" y="224790"/>
                  </a:lnTo>
                  <a:lnTo>
                    <a:pt x="381825" y="224790"/>
                  </a:lnTo>
                  <a:lnTo>
                    <a:pt x="381749" y="226060"/>
                  </a:lnTo>
                  <a:lnTo>
                    <a:pt x="382663" y="224904"/>
                  </a:lnTo>
                  <a:lnTo>
                    <a:pt x="382612" y="225031"/>
                  </a:lnTo>
                  <a:lnTo>
                    <a:pt x="382714" y="225183"/>
                  </a:lnTo>
                  <a:lnTo>
                    <a:pt x="383514" y="223761"/>
                  </a:lnTo>
                  <a:close/>
                </a:path>
                <a:path w="387984" h="304800">
                  <a:moveTo>
                    <a:pt x="384009" y="223481"/>
                  </a:moveTo>
                  <a:lnTo>
                    <a:pt x="383921" y="223177"/>
                  </a:lnTo>
                  <a:lnTo>
                    <a:pt x="383933" y="222961"/>
                  </a:lnTo>
                  <a:lnTo>
                    <a:pt x="383514" y="223761"/>
                  </a:lnTo>
                  <a:lnTo>
                    <a:pt x="383768" y="223786"/>
                  </a:lnTo>
                  <a:lnTo>
                    <a:pt x="384009" y="223481"/>
                  </a:lnTo>
                  <a:close/>
                </a:path>
                <a:path w="387984" h="304800">
                  <a:moveTo>
                    <a:pt x="384403" y="222199"/>
                  </a:moveTo>
                  <a:lnTo>
                    <a:pt x="383946" y="222199"/>
                  </a:lnTo>
                  <a:lnTo>
                    <a:pt x="383921" y="222910"/>
                  </a:lnTo>
                  <a:lnTo>
                    <a:pt x="384098" y="222910"/>
                  </a:lnTo>
                  <a:lnTo>
                    <a:pt x="384403" y="222199"/>
                  </a:lnTo>
                  <a:close/>
                </a:path>
                <a:path w="387984" h="304800">
                  <a:moveTo>
                    <a:pt x="384810" y="218757"/>
                  </a:moveTo>
                  <a:lnTo>
                    <a:pt x="384568" y="218757"/>
                  </a:lnTo>
                  <a:lnTo>
                    <a:pt x="384670" y="219303"/>
                  </a:lnTo>
                  <a:lnTo>
                    <a:pt x="384810" y="218757"/>
                  </a:lnTo>
                  <a:close/>
                </a:path>
                <a:path w="387984" h="304800">
                  <a:moveTo>
                    <a:pt x="385025" y="207010"/>
                  </a:moveTo>
                  <a:lnTo>
                    <a:pt x="384873" y="205740"/>
                  </a:lnTo>
                  <a:lnTo>
                    <a:pt x="384733" y="204470"/>
                  </a:lnTo>
                  <a:lnTo>
                    <a:pt x="384594" y="204203"/>
                  </a:lnTo>
                  <a:lnTo>
                    <a:pt x="384619" y="203200"/>
                  </a:lnTo>
                  <a:lnTo>
                    <a:pt x="384416" y="203200"/>
                  </a:lnTo>
                  <a:lnTo>
                    <a:pt x="384213" y="201930"/>
                  </a:lnTo>
                  <a:lnTo>
                    <a:pt x="383552" y="200660"/>
                  </a:lnTo>
                  <a:lnTo>
                    <a:pt x="382333" y="199567"/>
                  </a:lnTo>
                  <a:lnTo>
                    <a:pt x="382638" y="200660"/>
                  </a:lnTo>
                  <a:lnTo>
                    <a:pt x="382320" y="200660"/>
                  </a:lnTo>
                  <a:lnTo>
                    <a:pt x="381990" y="199567"/>
                  </a:lnTo>
                  <a:lnTo>
                    <a:pt x="381609" y="198120"/>
                  </a:lnTo>
                  <a:lnTo>
                    <a:pt x="382092" y="199567"/>
                  </a:lnTo>
                  <a:lnTo>
                    <a:pt x="381863" y="198120"/>
                  </a:lnTo>
                  <a:lnTo>
                    <a:pt x="382282" y="199567"/>
                  </a:lnTo>
                  <a:lnTo>
                    <a:pt x="382739" y="198120"/>
                  </a:lnTo>
                  <a:lnTo>
                    <a:pt x="382155" y="198120"/>
                  </a:lnTo>
                  <a:lnTo>
                    <a:pt x="381863" y="196850"/>
                  </a:lnTo>
                  <a:lnTo>
                    <a:pt x="381177" y="195580"/>
                  </a:lnTo>
                  <a:lnTo>
                    <a:pt x="380860" y="195580"/>
                  </a:lnTo>
                  <a:lnTo>
                    <a:pt x="380098" y="194310"/>
                  </a:lnTo>
                  <a:lnTo>
                    <a:pt x="379196" y="194310"/>
                  </a:lnTo>
                  <a:lnTo>
                    <a:pt x="379133" y="198120"/>
                  </a:lnTo>
                  <a:lnTo>
                    <a:pt x="378434" y="198120"/>
                  </a:lnTo>
                  <a:lnTo>
                    <a:pt x="378206" y="198120"/>
                  </a:lnTo>
                  <a:lnTo>
                    <a:pt x="377520" y="196850"/>
                  </a:lnTo>
                  <a:lnTo>
                    <a:pt x="378244" y="196850"/>
                  </a:lnTo>
                  <a:lnTo>
                    <a:pt x="378371" y="197789"/>
                  </a:lnTo>
                  <a:lnTo>
                    <a:pt x="378866" y="196850"/>
                  </a:lnTo>
                  <a:lnTo>
                    <a:pt x="379133" y="198120"/>
                  </a:lnTo>
                  <a:lnTo>
                    <a:pt x="379133" y="194221"/>
                  </a:lnTo>
                  <a:lnTo>
                    <a:pt x="378345" y="193040"/>
                  </a:lnTo>
                  <a:lnTo>
                    <a:pt x="378167" y="191770"/>
                  </a:lnTo>
                  <a:lnTo>
                    <a:pt x="377418" y="191770"/>
                  </a:lnTo>
                  <a:lnTo>
                    <a:pt x="376936" y="190500"/>
                  </a:lnTo>
                  <a:lnTo>
                    <a:pt x="376821" y="190284"/>
                  </a:lnTo>
                  <a:lnTo>
                    <a:pt x="376821" y="196189"/>
                  </a:lnTo>
                  <a:lnTo>
                    <a:pt x="376199" y="195580"/>
                  </a:lnTo>
                  <a:lnTo>
                    <a:pt x="376593" y="195580"/>
                  </a:lnTo>
                  <a:lnTo>
                    <a:pt x="376821" y="196189"/>
                  </a:lnTo>
                  <a:lnTo>
                    <a:pt x="376821" y="190284"/>
                  </a:lnTo>
                  <a:lnTo>
                    <a:pt x="376288" y="189230"/>
                  </a:lnTo>
                  <a:lnTo>
                    <a:pt x="375869" y="187960"/>
                  </a:lnTo>
                  <a:lnTo>
                    <a:pt x="375627" y="187960"/>
                  </a:lnTo>
                  <a:lnTo>
                    <a:pt x="374942" y="186690"/>
                  </a:lnTo>
                  <a:lnTo>
                    <a:pt x="375145" y="187820"/>
                  </a:lnTo>
                  <a:lnTo>
                    <a:pt x="375183" y="187960"/>
                  </a:lnTo>
                  <a:lnTo>
                    <a:pt x="374980" y="187960"/>
                  </a:lnTo>
                  <a:lnTo>
                    <a:pt x="374878" y="193040"/>
                  </a:lnTo>
                  <a:lnTo>
                    <a:pt x="374611" y="193040"/>
                  </a:lnTo>
                  <a:lnTo>
                    <a:pt x="373722" y="191770"/>
                  </a:lnTo>
                  <a:lnTo>
                    <a:pt x="371856" y="189255"/>
                  </a:lnTo>
                  <a:lnTo>
                    <a:pt x="371856" y="241300"/>
                  </a:lnTo>
                  <a:lnTo>
                    <a:pt x="371449" y="242570"/>
                  </a:lnTo>
                  <a:lnTo>
                    <a:pt x="371856" y="241300"/>
                  </a:lnTo>
                  <a:lnTo>
                    <a:pt x="371856" y="189255"/>
                  </a:lnTo>
                  <a:lnTo>
                    <a:pt x="373494" y="190500"/>
                  </a:lnTo>
                  <a:lnTo>
                    <a:pt x="374218" y="191770"/>
                  </a:lnTo>
                  <a:lnTo>
                    <a:pt x="374878" y="193040"/>
                  </a:lnTo>
                  <a:lnTo>
                    <a:pt x="374878" y="187871"/>
                  </a:lnTo>
                  <a:lnTo>
                    <a:pt x="373761" y="186690"/>
                  </a:lnTo>
                  <a:lnTo>
                    <a:pt x="373227" y="186690"/>
                  </a:lnTo>
                  <a:lnTo>
                    <a:pt x="372605" y="185597"/>
                  </a:lnTo>
                  <a:lnTo>
                    <a:pt x="372516" y="185420"/>
                  </a:lnTo>
                  <a:lnTo>
                    <a:pt x="372694" y="185420"/>
                  </a:lnTo>
                  <a:lnTo>
                    <a:pt x="372376" y="184873"/>
                  </a:lnTo>
                  <a:lnTo>
                    <a:pt x="371817" y="184327"/>
                  </a:lnTo>
                  <a:lnTo>
                    <a:pt x="372097" y="184873"/>
                  </a:lnTo>
                  <a:lnTo>
                    <a:pt x="372262" y="185420"/>
                  </a:lnTo>
                  <a:lnTo>
                    <a:pt x="371894" y="185420"/>
                  </a:lnTo>
                  <a:lnTo>
                    <a:pt x="371411" y="184327"/>
                  </a:lnTo>
                  <a:lnTo>
                    <a:pt x="371360" y="184200"/>
                  </a:lnTo>
                  <a:lnTo>
                    <a:pt x="371652" y="184200"/>
                  </a:lnTo>
                  <a:lnTo>
                    <a:pt x="370713" y="183108"/>
                  </a:lnTo>
                  <a:lnTo>
                    <a:pt x="370713" y="187960"/>
                  </a:lnTo>
                  <a:lnTo>
                    <a:pt x="369506" y="186690"/>
                  </a:lnTo>
                  <a:lnTo>
                    <a:pt x="368960" y="185597"/>
                  </a:lnTo>
                  <a:lnTo>
                    <a:pt x="368884" y="185420"/>
                  </a:lnTo>
                  <a:lnTo>
                    <a:pt x="369531" y="185420"/>
                  </a:lnTo>
                  <a:lnTo>
                    <a:pt x="370243" y="186690"/>
                  </a:lnTo>
                  <a:lnTo>
                    <a:pt x="370459" y="186690"/>
                  </a:lnTo>
                  <a:lnTo>
                    <a:pt x="370674" y="187820"/>
                  </a:lnTo>
                  <a:lnTo>
                    <a:pt x="370713" y="187960"/>
                  </a:lnTo>
                  <a:lnTo>
                    <a:pt x="370713" y="183108"/>
                  </a:lnTo>
                  <a:lnTo>
                    <a:pt x="370522" y="181978"/>
                  </a:lnTo>
                  <a:lnTo>
                    <a:pt x="370522" y="181724"/>
                  </a:lnTo>
                  <a:lnTo>
                    <a:pt x="369049" y="181724"/>
                  </a:lnTo>
                  <a:lnTo>
                    <a:pt x="368935" y="180340"/>
                  </a:lnTo>
                  <a:lnTo>
                    <a:pt x="369392" y="180340"/>
                  </a:lnTo>
                  <a:lnTo>
                    <a:pt x="368681" y="179158"/>
                  </a:lnTo>
                  <a:lnTo>
                    <a:pt x="368566" y="184200"/>
                  </a:lnTo>
                  <a:lnTo>
                    <a:pt x="368490" y="184873"/>
                  </a:lnTo>
                  <a:lnTo>
                    <a:pt x="368427" y="185420"/>
                  </a:lnTo>
                  <a:lnTo>
                    <a:pt x="368109" y="184327"/>
                  </a:lnTo>
                  <a:lnTo>
                    <a:pt x="368071" y="184200"/>
                  </a:lnTo>
                  <a:lnTo>
                    <a:pt x="368566" y="184200"/>
                  </a:lnTo>
                  <a:lnTo>
                    <a:pt x="368566" y="179158"/>
                  </a:lnTo>
                  <a:lnTo>
                    <a:pt x="367804" y="179158"/>
                  </a:lnTo>
                  <a:lnTo>
                    <a:pt x="367804" y="183032"/>
                  </a:lnTo>
                  <a:lnTo>
                    <a:pt x="367690" y="183781"/>
                  </a:lnTo>
                  <a:lnTo>
                    <a:pt x="367690" y="184200"/>
                  </a:lnTo>
                  <a:lnTo>
                    <a:pt x="367677" y="183781"/>
                  </a:lnTo>
                  <a:lnTo>
                    <a:pt x="366064" y="181724"/>
                  </a:lnTo>
                  <a:lnTo>
                    <a:pt x="364604" y="180340"/>
                  </a:lnTo>
                  <a:lnTo>
                    <a:pt x="363321" y="179158"/>
                  </a:lnTo>
                  <a:lnTo>
                    <a:pt x="365010" y="179158"/>
                  </a:lnTo>
                  <a:lnTo>
                    <a:pt x="366255" y="181724"/>
                  </a:lnTo>
                  <a:lnTo>
                    <a:pt x="366572" y="181724"/>
                  </a:lnTo>
                  <a:lnTo>
                    <a:pt x="367804" y="183032"/>
                  </a:lnTo>
                  <a:lnTo>
                    <a:pt x="367804" y="179158"/>
                  </a:lnTo>
                  <a:lnTo>
                    <a:pt x="367474" y="179158"/>
                  </a:lnTo>
                  <a:lnTo>
                    <a:pt x="366344" y="177800"/>
                  </a:lnTo>
                  <a:lnTo>
                    <a:pt x="365150" y="175260"/>
                  </a:lnTo>
                  <a:lnTo>
                    <a:pt x="366039" y="177800"/>
                  </a:lnTo>
                  <a:lnTo>
                    <a:pt x="364617" y="176530"/>
                  </a:lnTo>
                  <a:lnTo>
                    <a:pt x="363067" y="175260"/>
                  </a:lnTo>
                  <a:lnTo>
                    <a:pt x="362902" y="175260"/>
                  </a:lnTo>
                  <a:lnTo>
                    <a:pt x="362280" y="174015"/>
                  </a:lnTo>
                  <a:lnTo>
                    <a:pt x="361378" y="172961"/>
                  </a:lnTo>
                  <a:lnTo>
                    <a:pt x="361378" y="176530"/>
                  </a:lnTo>
                  <a:lnTo>
                    <a:pt x="360756" y="176530"/>
                  </a:lnTo>
                  <a:lnTo>
                    <a:pt x="360108" y="175260"/>
                  </a:lnTo>
                  <a:lnTo>
                    <a:pt x="360794" y="175260"/>
                  </a:lnTo>
                  <a:lnTo>
                    <a:pt x="361289" y="176352"/>
                  </a:lnTo>
                  <a:lnTo>
                    <a:pt x="361378" y="176530"/>
                  </a:lnTo>
                  <a:lnTo>
                    <a:pt x="361378" y="172961"/>
                  </a:lnTo>
                  <a:lnTo>
                    <a:pt x="361175" y="172720"/>
                  </a:lnTo>
                  <a:lnTo>
                    <a:pt x="359638" y="171615"/>
                  </a:lnTo>
                  <a:lnTo>
                    <a:pt x="359524" y="254736"/>
                  </a:lnTo>
                  <a:lnTo>
                    <a:pt x="359511" y="255270"/>
                  </a:lnTo>
                  <a:lnTo>
                    <a:pt x="358863" y="256540"/>
                  </a:lnTo>
                  <a:lnTo>
                    <a:pt x="358800" y="255270"/>
                  </a:lnTo>
                  <a:lnTo>
                    <a:pt x="359524" y="254736"/>
                  </a:lnTo>
                  <a:lnTo>
                    <a:pt x="359524" y="171551"/>
                  </a:lnTo>
                  <a:lnTo>
                    <a:pt x="358762" y="170916"/>
                  </a:lnTo>
                  <a:lnTo>
                    <a:pt x="358952" y="171615"/>
                  </a:lnTo>
                  <a:lnTo>
                    <a:pt x="359283" y="172720"/>
                  </a:lnTo>
                  <a:lnTo>
                    <a:pt x="358292" y="171615"/>
                  </a:lnTo>
                  <a:lnTo>
                    <a:pt x="358330" y="172720"/>
                  </a:lnTo>
                  <a:lnTo>
                    <a:pt x="358648" y="172720"/>
                  </a:lnTo>
                  <a:lnTo>
                    <a:pt x="359105" y="173723"/>
                  </a:lnTo>
                  <a:lnTo>
                    <a:pt x="358013" y="172720"/>
                  </a:lnTo>
                  <a:lnTo>
                    <a:pt x="358330" y="172720"/>
                  </a:lnTo>
                  <a:lnTo>
                    <a:pt x="357314" y="171615"/>
                  </a:lnTo>
                  <a:lnTo>
                    <a:pt x="341718" y="146050"/>
                  </a:lnTo>
                  <a:lnTo>
                    <a:pt x="342201" y="146050"/>
                  </a:lnTo>
                  <a:lnTo>
                    <a:pt x="345274" y="142240"/>
                  </a:lnTo>
                  <a:lnTo>
                    <a:pt x="347497" y="138430"/>
                  </a:lnTo>
                  <a:lnTo>
                    <a:pt x="353237" y="132080"/>
                  </a:lnTo>
                  <a:lnTo>
                    <a:pt x="356666" y="129540"/>
                  </a:lnTo>
                  <a:lnTo>
                    <a:pt x="359371" y="125730"/>
                  </a:lnTo>
                  <a:lnTo>
                    <a:pt x="359752" y="124460"/>
                  </a:lnTo>
                  <a:lnTo>
                    <a:pt x="361124" y="125730"/>
                  </a:lnTo>
                  <a:lnTo>
                    <a:pt x="360514" y="125730"/>
                  </a:lnTo>
                  <a:lnTo>
                    <a:pt x="359003" y="132080"/>
                  </a:lnTo>
                  <a:lnTo>
                    <a:pt x="357276" y="139700"/>
                  </a:lnTo>
                  <a:lnTo>
                    <a:pt x="354469" y="146050"/>
                  </a:lnTo>
                  <a:lnTo>
                    <a:pt x="353910" y="146050"/>
                  </a:lnTo>
                  <a:lnTo>
                    <a:pt x="353796" y="147472"/>
                  </a:lnTo>
                  <a:lnTo>
                    <a:pt x="354723" y="147472"/>
                  </a:lnTo>
                  <a:lnTo>
                    <a:pt x="354749" y="146050"/>
                  </a:lnTo>
                  <a:lnTo>
                    <a:pt x="356171" y="146050"/>
                  </a:lnTo>
                  <a:lnTo>
                    <a:pt x="355307" y="148590"/>
                  </a:lnTo>
                  <a:lnTo>
                    <a:pt x="355206" y="149860"/>
                  </a:lnTo>
                  <a:lnTo>
                    <a:pt x="352336" y="153670"/>
                  </a:lnTo>
                  <a:lnTo>
                    <a:pt x="350913" y="156210"/>
                  </a:lnTo>
                  <a:lnTo>
                    <a:pt x="350964" y="157480"/>
                  </a:lnTo>
                  <a:lnTo>
                    <a:pt x="351040" y="160020"/>
                  </a:lnTo>
                  <a:lnTo>
                    <a:pt x="351637" y="160020"/>
                  </a:lnTo>
                  <a:lnTo>
                    <a:pt x="353847" y="157480"/>
                  </a:lnTo>
                  <a:lnTo>
                    <a:pt x="354622" y="157480"/>
                  </a:lnTo>
                  <a:lnTo>
                    <a:pt x="354558" y="156210"/>
                  </a:lnTo>
                  <a:lnTo>
                    <a:pt x="356717" y="153670"/>
                  </a:lnTo>
                  <a:lnTo>
                    <a:pt x="359283" y="149860"/>
                  </a:lnTo>
                  <a:lnTo>
                    <a:pt x="359537" y="149860"/>
                  </a:lnTo>
                  <a:lnTo>
                    <a:pt x="371322" y="133362"/>
                  </a:lnTo>
                  <a:lnTo>
                    <a:pt x="374472" y="128282"/>
                  </a:lnTo>
                  <a:lnTo>
                    <a:pt x="376491" y="125730"/>
                  </a:lnTo>
                  <a:lnTo>
                    <a:pt x="378536" y="124460"/>
                  </a:lnTo>
                  <a:lnTo>
                    <a:pt x="380009" y="118110"/>
                  </a:lnTo>
                  <a:lnTo>
                    <a:pt x="380555" y="114681"/>
                  </a:lnTo>
                  <a:lnTo>
                    <a:pt x="380619" y="114300"/>
                  </a:lnTo>
                  <a:lnTo>
                    <a:pt x="383755" y="102870"/>
                  </a:lnTo>
                  <a:lnTo>
                    <a:pt x="376377" y="96520"/>
                  </a:lnTo>
                  <a:lnTo>
                    <a:pt x="368769" y="96520"/>
                  </a:lnTo>
                  <a:lnTo>
                    <a:pt x="368477" y="95250"/>
                  </a:lnTo>
                  <a:lnTo>
                    <a:pt x="368096" y="96520"/>
                  </a:lnTo>
                  <a:lnTo>
                    <a:pt x="365099" y="99060"/>
                  </a:lnTo>
                  <a:lnTo>
                    <a:pt x="361403" y="100330"/>
                  </a:lnTo>
                  <a:lnTo>
                    <a:pt x="358127" y="101600"/>
                  </a:lnTo>
                  <a:lnTo>
                    <a:pt x="345960" y="109270"/>
                  </a:lnTo>
                  <a:lnTo>
                    <a:pt x="334149" y="115570"/>
                  </a:lnTo>
                  <a:lnTo>
                    <a:pt x="322656" y="123190"/>
                  </a:lnTo>
                  <a:lnTo>
                    <a:pt x="297878" y="157480"/>
                  </a:lnTo>
                  <a:lnTo>
                    <a:pt x="297218" y="162560"/>
                  </a:lnTo>
                  <a:lnTo>
                    <a:pt x="303009" y="176352"/>
                  </a:lnTo>
                  <a:lnTo>
                    <a:pt x="303098" y="176530"/>
                  </a:lnTo>
                  <a:lnTo>
                    <a:pt x="307797" y="181978"/>
                  </a:lnTo>
                  <a:lnTo>
                    <a:pt x="308775" y="183032"/>
                  </a:lnTo>
                  <a:lnTo>
                    <a:pt x="317284" y="189230"/>
                  </a:lnTo>
                  <a:lnTo>
                    <a:pt x="316064" y="189230"/>
                  </a:lnTo>
                  <a:lnTo>
                    <a:pt x="312978" y="193040"/>
                  </a:lnTo>
                  <a:lnTo>
                    <a:pt x="309994" y="195580"/>
                  </a:lnTo>
                  <a:lnTo>
                    <a:pt x="307111" y="199567"/>
                  </a:lnTo>
                  <a:lnTo>
                    <a:pt x="301675" y="207010"/>
                  </a:lnTo>
                  <a:lnTo>
                    <a:pt x="296240" y="214630"/>
                  </a:lnTo>
                  <a:lnTo>
                    <a:pt x="290741" y="220980"/>
                  </a:lnTo>
                  <a:lnTo>
                    <a:pt x="285102" y="228460"/>
                  </a:lnTo>
                  <a:lnTo>
                    <a:pt x="285000" y="228600"/>
                  </a:lnTo>
                  <a:lnTo>
                    <a:pt x="280403" y="233680"/>
                  </a:lnTo>
                  <a:lnTo>
                    <a:pt x="273418" y="240030"/>
                  </a:lnTo>
                  <a:lnTo>
                    <a:pt x="265861" y="245110"/>
                  </a:lnTo>
                  <a:lnTo>
                    <a:pt x="259588" y="247650"/>
                  </a:lnTo>
                  <a:lnTo>
                    <a:pt x="259041" y="246380"/>
                  </a:lnTo>
                  <a:lnTo>
                    <a:pt x="258203" y="246380"/>
                  </a:lnTo>
                  <a:lnTo>
                    <a:pt x="253720" y="237172"/>
                  </a:lnTo>
                  <a:lnTo>
                    <a:pt x="253720" y="251460"/>
                  </a:lnTo>
                  <a:lnTo>
                    <a:pt x="253047" y="252869"/>
                  </a:lnTo>
                  <a:lnTo>
                    <a:pt x="252907" y="252869"/>
                  </a:lnTo>
                  <a:lnTo>
                    <a:pt x="251307" y="251460"/>
                  </a:lnTo>
                  <a:lnTo>
                    <a:pt x="251333" y="250190"/>
                  </a:lnTo>
                  <a:lnTo>
                    <a:pt x="250990" y="248920"/>
                  </a:lnTo>
                  <a:lnTo>
                    <a:pt x="251129" y="247650"/>
                  </a:lnTo>
                  <a:lnTo>
                    <a:pt x="252755" y="247650"/>
                  </a:lnTo>
                  <a:lnTo>
                    <a:pt x="252704" y="250190"/>
                  </a:lnTo>
                  <a:lnTo>
                    <a:pt x="253720" y="251460"/>
                  </a:lnTo>
                  <a:lnTo>
                    <a:pt x="253720" y="237172"/>
                  </a:lnTo>
                  <a:lnTo>
                    <a:pt x="253263" y="236220"/>
                  </a:lnTo>
                  <a:lnTo>
                    <a:pt x="253199" y="234950"/>
                  </a:lnTo>
                  <a:lnTo>
                    <a:pt x="253136" y="233680"/>
                  </a:lnTo>
                  <a:lnTo>
                    <a:pt x="253072" y="232410"/>
                  </a:lnTo>
                  <a:lnTo>
                    <a:pt x="252996" y="231140"/>
                  </a:lnTo>
                  <a:lnTo>
                    <a:pt x="219684" y="231140"/>
                  </a:lnTo>
                  <a:lnTo>
                    <a:pt x="219684" y="260350"/>
                  </a:lnTo>
                  <a:lnTo>
                    <a:pt x="219506" y="260350"/>
                  </a:lnTo>
                  <a:lnTo>
                    <a:pt x="218833" y="259080"/>
                  </a:lnTo>
                  <a:lnTo>
                    <a:pt x="219189" y="259080"/>
                  </a:lnTo>
                  <a:lnTo>
                    <a:pt x="219684" y="260350"/>
                  </a:lnTo>
                  <a:lnTo>
                    <a:pt x="219684" y="231140"/>
                  </a:lnTo>
                  <a:lnTo>
                    <a:pt x="210997" y="231140"/>
                  </a:lnTo>
                  <a:lnTo>
                    <a:pt x="210718" y="231140"/>
                  </a:lnTo>
                  <a:lnTo>
                    <a:pt x="210654" y="233680"/>
                  </a:lnTo>
                  <a:lnTo>
                    <a:pt x="210477" y="234950"/>
                  </a:lnTo>
                  <a:lnTo>
                    <a:pt x="210362" y="236220"/>
                  </a:lnTo>
                  <a:lnTo>
                    <a:pt x="210591" y="236220"/>
                  </a:lnTo>
                  <a:lnTo>
                    <a:pt x="210832" y="237490"/>
                  </a:lnTo>
                  <a:lnTo>
                    <a:pt x="210934" y="238760"/>
                  </a:lnTo>
                  <a:lnTo>
                    <a:pt x="210477" y="242570"/>
                  </a:lnTo>
                  <a:lnTo>
                    <a:pt x="211810" y="246380"/>
                  </a:lnTo>
                  <a:lnTo>
                    <a:pt x="213702" y="250190"/>
                  </a:lnTo>
                  <a:lnTo>
                    <a:pt x="213766" y="250621"/>
                  </a:lnTo>
                  <a:lnTo>
                    <a:pt x="213868" y="251294"/>
                  </a:lnTo>
                  <a:lnTo>
                    <a:pt x="213906" y="251460"/>
                  </a:lnTo>
                  <a:lnTo>
                    <a:pt x="213677" y="251460"/>
                  </a:lnTo>
                  <a:lnTo>
                    <a:pt x="214972" y="255270"/>
                  </a:lnTo>
                  <a:lnTo>
                    <a:pt x="215785" y="256540"/>
                  </a:lnTo>
                  <a:lnTo>
                    <a:pt x="215988" y="256540"/>
                  </a:lnTo>
                  <a:lnTo>
                    <a:pt x="215226" y="255270"/>
                  </a:lnTo>
                  <a:lnTo>
                    <a:pt x="215442" y="255270"/>
                  </a:lnTo>
                  <a:lnTo>
                    <a:pt x="215011" y="254000"/>
                  </a:lnTo>
                  <a:lnTo>
                    <a:pt x="214922" y="252869"/>
                  </a:lnTo>
                  <a:lnTo>
                    <a:pt x="215480" y="254000"/>
                  </a:lnTo>
                  <a:lnTo>
                    <a:pt x="216103" y="255270"/>
                  </a:lnTo>
                  <a:lnTo>
                    <a:pt x="216458" y="255270"/>
                  </a:lnTo>
                  <a:lnTo>
                    <a:pt x="216547" y="256540"/>
                  </a:lnTo>
                  <a:lnTo>
                    <a:pt x="217233" y="256540"/>
                  </a:lnTo>
                  <a:lnTo>
                    <a:pt x="217487" y="257810"/>
                  </a:lnTo>
                  <a:lnTo>
                    <a:pt x="217754" y="257810"/>
                  </a:lnTo>
                  <a:lnTo>
                    <a:pt x="218478" y="259080"/>
                  </a:lnTo>
                  <a:lnTo>
                    <a:pt x="218109" y="259080"/>
                  </a:lnTo>
                  <a:lnTo>
                    <a:pt x="217004" y="257810"/>
                  </a:lnTo>
                  <a:lnTo>
                    <a:pt x="217690" y="259080"/>
                  </a:lnTo>
                  <a:lnTo>
                    <a:pt x="218871" y="260350"/>
                  </a:lnTo>
                  <a:lnTo>
                    <a:pt x="218376" y="259537"/>
                  </a:lnTo>
                  <a:lnTo>
                    <a:pt x="220167" y="261620"/>
                  </a:lnTo>
                  <a:lnTo>
                    <a:pt x="221361" y="262890"/>
                  </a:lnTo>
                  <a:lnTo>
                    <a:pt x="222351" y="262890"/>
                  </a:lnTo>
                  <a:lnTo>
                    <a:pt x="222491" y="264160"/>
                  </a:lnTo>
                  <a:lnTo>
                    <a:pt x="223240" y="264160"/>
                  </a:lnTo>
                  <a:lnTo>
                    <a:pt x="224650" y="265430"/>
                  </a:lnTo>
                  <a:lnTo>
                    <a:pt x="225437" y="265430"/>
                  </a:lnTo>
                  <a:lnTo>
                    <a:pt x="226250" y="266700"/>
                  </a:lnTo>
                  <a:lnTo>
                    <a:pt x="227114" y="266700"/>
                  </a:lnTo>
                  <a:lnTo>
                    <a:pt x="228447" y="267970"/>
                  </a:lnTo>
                  <a:lnTo>
                    <a:pt x="233514" y="267970"/>
                  </a:lnTo>
                  <a:lnTo>
                    <a:pt x="234594" y="269240"/>
                  </a:lnTo>
                  <a:lnTo>
                    <a:pt x="236245" y="269240"/>
                  </a:lnTo>
                  <a:lnTo>
                    <a:pt x="236435" y="267970"/>
                  </a:lnTo>
                  <a:lnTo>
                    <a:pt x="237832" y="267970"/>
                  </a:lnTo>
                  <a:lnTo>
                    <a:pt x="238302" y="269240"/>
                  </a:lnTo>
                  <a:lnTo>
                    <a:pt x="241782" y="269240"/>
                  </a:lnTo>
                  <a:lnTo>
                    <a:pt x="242544" y="267970"/>
                  </a:lnTo>
                  <a:lnTo>
                    <a:pt x="243192" y="267970"/>
                  </a:lnTo>
                  <a:lnTo>
                    <a:pt x="241782" y="269240"/>
                  </a:lnTo>
                  <a:lnTo>
                    <a:pt x="243789" y="269240"/>
                  </a:lnTo>
                  <a:lnTo>
                    <a:pt x="243827" y="267970"/>
                  </a:lnTo>
                  <a:lnTo>
                    <a:pt x="248094" y="267970"/>
                  </a:lnTo>
                  <a:lnTo>
                    <a:pt x="251434" y="266700"/>
                  </a:lnTo>
                  <a:lnTo>
                    <a:pt x="253009" y="265430"/>
                  </a:lnTo>
                  <a:lnTo>
                    <a:pt x="252742" y="265430"/>
                  </a:lnTo>
                  <a:lnTo>
                    <a:pt x="252450" y="264160"/>
                  </a:lnTo>
                  <a:lnTo>
                    <a:pt x="251688" y="265430"/>
                  </a:lnTo>
                  <a:lnTo>
                    <a:pt x="252196" y="264160"/>
                  </a:lnTo>
                  <a:lnTo>
                    <a:pt x="251180" y="264160"/>
                  </a:lnTo>
                  <a:lnTo>
                    <a:pt x="256844" y="262890"/>
                  </a:lnTo>
                  <a:lnTo>
                    <a:pt x="260489" y="260350"/>
                  </a:lnTo>
                  <a:lnTo>
                    <a:pt x="262318" y="259080"/>
                  </a:lnTo>
                  <a:lnTo>
                    <a:pt x="296075" y="228600"/>
                  </a:lnTo>
                  <a:lnTo>
                    <a:pt x="322173" y="193040"/>
                  </a:lnTo>
                  <a:lnTo>
                    <a:pt x="322821" y="191770"/>
                  </a:lnTo>
                  <a:lnTo>
                    <a:pt x="325247" y="194310"/>
                  </a:lnTo>
                  <a:lnTo>
                    <a:pt x="333248" y="200660"/>
                  </a:lnTo>
                  <a:lnTo>
                    <a:pt x="340487" y="205740"/>
                  </a:lnTo>
                  <a:lnTo>
                    <a:pt x="345681" y="213360"/>
                  </a:lnTo>
                  <a:lnTo>
                    <a:pt x="347548" y="223520"/>
                  </a:lnTo>
                  <a:lnTo>
                    <a:pt x="346494" y="229882"/>
                  </a:lnTo>
                  <a:lnTo>
                    <a:pt x="346494" y="266700"/>
                  </a:lnTo>
                  <a:lnTo>
                    <a:pt x="346417" y="267970"/>
                  </a:lnTo>
                  <a:lnTo>
                    <a:pt x="345528" y="267970"/>
                  </a:lnTo>
                  <a:lnTo>
                    <a:pt x="346494" y="266700"/>
                  </a:lnTo>
                  <a:lnTo>
                    <a:pt x="346494" y="229882"/>
                  </a:lnTo>
                  <a:lnTo>
                    <a:pt x="346075" y="232410"/>
                  </a:lnTo>
                  <a:lnTo>
                    <a:pt x="345452" y="234035"/>
                  </a:lnTo>
                  <a:lnTo>
                    <a:pt x="345452" y="268020"/>
                  </a:lnTo>
                  <a:lnTo>
                    <a:pt x="345147" y="269240"/>
                  </a:lnTo>
                  <a:lnTo>
                    <a:pt x="343700" y="269240"/>
                  </a:lnTo>
                  <a:lnTo>
                    <a:pt x="343585" y="270510"/>
                  </a:lnTo>
                  <a:lnTo>
                    <a:pt x="342544" y="271780"/>
                  </a:lnTo>
                  <a:lnTo>
                    <a:pt x="342087" y="271780"/>
                  </a:lnTo>
                  <a:lnTo>
                    <a:pt x="341172" y="273050"/>
                  </a:lnTo>
                  <a:lnTo>
                    <a:pt x="340182" y="273050"/>
                  </a:lnTo>
                  <a:lnTo>
                    <a:pt x="341261" y="271780"/>
                  </a:lnTo>
                  <a:lnTo>
                    <a:pt x="341553" y="271780"/>
                  </a:lnTo>
                  <a:lnTo>
                    <a:pt x="341680" y="270510"/>
                  </a:lnTo>
                  <a:lnTo>
                    <a:pt x="343268" y="269240"/>
                  </a:lnTo>
                  <a:lnTo>
                    <a:pt x="345452" y="268020"/>
                  </a:lnTo>
                  <a:lnTo>
                    <a:pt x="345452" y="234035"/>
                  </a:lnTo>
                  <a:lnTo>
                    <a:pt x="342646" y="241300"/>
                  </a:lnTo>
                  <a:lnTo>
                    <a:pt x="339559" y="247497"/>
                  </a:lnTo>
                  <a:lnTo>
                    <a:pt x="339559" y="276860"/>
                  </a:lnTo>
                  <a:lnTo>
                    <a:pt x="339559" y="247497"/>
                  </a:lnTo>
                  <a:lnTo>
                    <a:pt x="338213" y="250190"/>
                  </a:lnTo>
                  <a:lnTo>
                    <a:pt x="337045" y="252209"/>
                  </a:lnTo>
                  <a:lnTo>
                    <a:pt x="337045" y="275615"/>
                  </a:lnTo>
                  <a:lnTo>
                    <a:pt x="336537" y="276860"/>
                  </a:lnTo>
                  <a:lnTo>
                    <a:pt x="336080" y="278130"/>
                  </a:lnTo>
                  <a:lnTo>
                    <a:pt x="335305" y="279400"/>
                  </a:lnTo>
                  <a:lnTo>
                    <a:pt x="334060" y="279400"/>
                  </a:lnTo>
                  <a:lnTo>
                    <a:pt x="333540" y="280670"/>
                  </a:lnTo>
                  <a:lnTo>
                    <a:pt x="332613" y="280670"/>
                  </a:lnTo>
                  <a:lnTo>
                    <a:pt x="331558" y="281940"/>
                  </a:lnTo>
                  <a:lnTo>
                    <a:pt x="331635" y="280670"/>
                  </a:lnTo>
                  <a:lnTo>
                    <a:pt x="332536" y="280670"/>
                  </a:lnTo>
                  <a:lnTo>
                    <a:pt x="333057" y="279400"/>
                  </a:lnTo>
                  <a:lnTo>
                    <a:pt x="334276" y="278130"/>
                  </a:lnTo>
                  <a:lnTo>
                    <a:pt x="334911" y="278130"/>
                  </a:lnTo>
                  <a:lnTo>
                    <a:pt x="336067" y="276860"/>
                  </a:lnTo>
                  <a:lnTo>
                    <a:pt x="336270" y="276860"/>
                  </a:lnTo>
                  <a:lnTo>
                    <a:pt x="336651" y="275615"/>
                  </a:lnTo>
                  <a:lnTo>
                    <a:pt x="337045" y="275615"/>
                  </a:lnTo>
                  <a:lnTo>
                    <a:pt x="337045" y="252209"/>
                  </a:lnTo>
                  <a:lnTo>
                    <a:pt x="333781" y="257810"/>
                  </a:lnTo>
                  <a:lnTo>
                    <a:pt x="329742" y="265430"/>
                  </a:lnTo>
                  <a:lnTo>
                    <a:pt x="325501" y="271780"/>
                  </a:lnTo>
                  <a:lnTo>
                    <a:pt x="321284" y="279400"/>
                  </a:lnTo>
                  <a:lnTo>
                    <a:pt x="317360" y="285750"/>
                  </a:lnTo>
                  <a:lnTo>
                    <a:pt x="315214" y="289560"/>
                  </a:lnTo>
                  <a:lnTo>
                    <a:pt x="313359" y="294640"/>
                  </a:lnTo>
                  <a:lnTo>
                    <a:pt x="310045" y="299720"/>
                  </a:lnTo>
                  <a:lnTo>
                    <a:pt x="306501" y="300990"/>
                  </a:lnTo>
                  <a:lnTo>
                    <a:pt x="310184" y="302260"/>
                  </a:lnTo>
                  <a:lnTo>
                    <a:pt x="309613" y="303530"/>
                  </a:lnTo>
                  <a:lnTo>
                    <a:pt x="309460" y="304800"/>
                  </a:lnTo>
                  <a:lnTo>
                    <a:pt x="310781" y="304800"/>
                  </a:lnTo>
                  <a:lnTo>
                    <a:pt x="314134" y="300990"/>
                  </a:lnTo>
                  <a:lnTo>
                    <a:pt x="314858" y="300990"/>
                  </a:lnTo>
                  <a:lnTo>
                    <a:pt x="315645" y="299720"/>
                  </a:lnTo>
                  <a:lnTo>
                    <a:pt x="315353" y="299720"/>
                  </a:lnTo>
                  <a:lnTo>
                    <a:pt x="315963" y="298450"/>
                  </a:lnTo>
                  <a:lnTo>
                    <a:pt x="316649" y="298450"/>
                  </a:lnTo>
                  <a:lnTo>
                    <a:pt x="316649" y="297294"/>
                  </a:lnTo>
                  <a:lnTo>
                    <a:pt x="317893" y="297294"/>
                  </a:lnTo>
                  <a:lnTo>
                    <a:pt x="317881" y="296875"/>
                  </a:lnTo>
                  <a:lnTo>
                    <a:pt x="317423" y="296875"/>
                  </a:lnTo>
                  <a:lnTo>
                    <a:pt x="317030" y="296875"/>
                  </a:lnTo>
                  <a:lnTo>
                    <a:pt x="316649" y="297268"/>
                  </a:lnTo>
                  <a:lnTo>
                    <a:pt x="318046" y="295910"/>
                  </a:lnTo>
                  <a:lnTo>
                    <a:pt x="318617" y="295910"/>
                  </a:lnTo>
                  <a:lnTo>
                    <a:pt x="318922" y="294640"/>
                  </a:lnTo>
                  <a:lnTo>
                    <a:pt x="318782" y="295910"/>
                  </a:lnTo>
                  <a:lnTo>
                    <a:pt x="319493" y="294640"/>
                  </a:lnTo>
                  <a:lnTo>
                    <a:pt x="321005" y="294640"/>
                  </a:lnTo>
                  <a:lnTo>
                    <a:pt x="320751" y="295910"/>
                  </a:lnTo>
                  <a:lnTo>
                    <a:pt x="320967" y="295910"/>
                  </a:lnTo>
                  <a:lnTo>
                    <a:pt x="321513" y="294640"/>
                  </a:lnTo>
                  <a:lnTo>
                    <a:pt x="321881" y="294640"/>
                  </a:lnTo>
                  <a:lnTo>
                    <a:pt x="322148" y="293370"/>
                  </a:lnTo>
                  <a:lnTo>
                    <a:pt x="322935" y="293370"/>
                  </a:lnTo>
                  <a:lnTo>
                    <a:pt x="322668" y="294640"/>
                  </a:lnTo>
                  <a:lnTo>
                    <a:pt x="323062" y="294640"/>
                  </a:lnTo>
                  <a:lnTo>
                    <a:pt x="323735" y="293370"/>
                  </a:lnTo>
                  <a:lnTo>
                    <a:pt x="324231" y="293370"/>
                  </a:lnTo>
                  <a:lnTo>
                    <a:pt x="324815" y="292100"/>
                  </a:lnTo>
                  <a:lnTo>
                    <a:pt x="324650" y="292100"/>
                  </a:lnTo>
                  <a:lnTo>
                    <a:pt x="325412" y="290830"/>
                  </a:lnTo>
                  <a:lnTo>
                    <a:pt x="325932" y="290830"/>
                  </a:lnTo>
                  <a:lnTo>
                    <a:pt x="326478" y="289560"/>
                  </a:lnTo>
                  <a:lnTo>
                    <a:pt x="327037" y="289560"/>
                  </a:lnTo>
                  <a:lnTo>
                    <a:pt x="327507" y="289560"/>
                  </a:lnTo>
                  <a:lnTo>
                    <a:pt x="326669" y="290830"/>
                  </a:lnTo>
                  <a:lnTo>
                    <a:pt x="327469" y="290830"/>
                  </a:lnTo>
                  <a:lnTo>
                    <a:pt x="327990" y="289560"/>
                  </a:lnTo>
                  <a:lnTo>
                    <a:pt x="328079" y="288290"/>
                  </a:lnTo>
                  <a:lnTo>
                    <a:pt x="328993" y="288290"/>
                  </a:lnTo>
                  <a:lnTo>
                    <a:pt x="329209" y="287020"/>
                  </a:lnTo>
                  <a:lnTo>
                    <a:pt x="329907" y="287020"/>
                  </a:lnTo>
                  <a:lnTo>
                    <a:pt x="330835" y="285750"/>
                  </a:lnTo>
                  <a:lnTo>
                    <a:pt x="332066" y="285750"/>
                  </a:lnTo>
                  <a:lnTo>
                    <a:pt x="330187" y="287020"/>
                  </a:lnTo>
                  <a:lnTo>
                    <a:pt x="330530" y="288150"/>
                  </a:lnTo>
                  <a:lnTo>
                    <a:pt x="330657" y="287020"/>
                  </a:lnTo>
                  <a:lnTo>
                    <a:pt x="331482" y="287020"/>
                  </a:lnTo>
                  <a:lnTo>
                    <a:pt x="332143" y="287020"/>
                  </a:lnTo>
                  <a:lnTo>
                    <a:pt x="333006" y="285750"/>
                  </a:lnTo>
                  <a:lnTo>
                    <a:pt x="334467" y="285750"/>
                  </a:lnTo>
                  <a:lnTo>
                    <a:pt x="334594" y="284480"/>
                  </a:lnTo>
                  <a:lnTo>
                    <a:pt x="335089" y="284480"/>
                  </a:lnTo>
                  <a:lnTo>
                    <a:pt x="336245" y="283210"/>
                  </a:lnTo>
                  <a:lnTo>
                    <a:pt x="336931" y="281940"/>
                  </a:lnTo>
                  <a:lnTo>
                    <a:pt x="337934" y="281940"/>
                  </a:lnTo>
                  <a:lnTo>
                    <a:pt x="338061" y="279400"/>
                  </a:lnTo>
                  <a:lnTo>
                    <a:pt x="337693" y="279400"/>
                  </a:lnTo>
                  <a:lnTo>
                    <a:pt x="339318" y="278130"/>
                  </a:lnTo>
                  <a:lnTo>
                    <a:pt x="339496" y="277025"/>
                  </a:lnTo>
                  <a:lnTo>
                    <a:pt x="339737" y="277215"/>
                  </a:lnTo>
                  <a:lnTo>
                    <a:pt x="339877" y="276898"/>
                  </a:lnTo>
                  <a:lnTo>
                    <a:pt x="340258" y="276860"/>
                  </a:lnTo>
                  <a:lnTo>
                    <a:pt x="340283" y="276529"/>
                  </a:lnTo>
                  <a:lnTo>
                    <a:pt x="341122" y="276098"/>
                  </a:lnTo>
                  <a:lnTo>
                    <a:pt x="340423" y="276098"/>
                  </a:lnTo>
                  <a:lnTo>
                    <a:pt x="340309" y="276288"/>
                  </a:lnTo>
                  <a:lnTo>
                    <a:pt x="340372" y="275615"/>
                  </a:lnTo>
                  <a:lnTo>
                    <a:pt x="342849" y="275615"/>
                  </a:lnTo>
                  <a:lnTo>
                    <a:pt x="343179" y="274320"/>
                  </a:lnTo>
                  <a:lnTo>
                    <a:pt x="343573" y="274320"/>
                  </a:lnTo>
                  <a:lnTo>
                    <a:pt x="343420" y="275615"/>
                  </a:lnTo>
                  <a:lnTo>
                    <a:pt x="342900" y="275615"/>
                  </a:lnTo>
                  <a:lnTo>
                    <a:pt x="341096" y="276860"/>
                  </a:lnTo>
                  <a:lnTo>
                    <a:pt x="342734" y="276860"/>
                  </a:lnTo>
                  <a:lnTo>
                    <a:pt x="342328" y="278130"/>
                  </a:lnTo>
                  <a:lnTo>
                    <a:pt x="342912" y="276860"/>
                  </a:lnTo>
                  <a:lnTo>
                    <a:pt x="343700" y="276860"/>
                  </a:lnTo>
                  <a:lnTo>
                    <a:pt x="344246" y="275615"/>
                  </a:lnTo>
                  <a:lnTo>
                    <a:pt x="343674" y="275615"/>
                  </a:lnTo>
                  <a:lnTo>
                    <a:pt x="343890" y="274320"/>
                  </a:lnTo>
                  <a:lnTo>
                    <a:pt x="344246" y="275615"/>
                  </a:lnTo>
                  <a:lnTo>
                    <a:pt x="345046" y="274320"/>
                  </a:lnTo>
                  <a:lnTo>
                    <a:pt x="344449" y="274320"/>
                  </a:lnTo>
                  <a:lnTo>
                    <a:pt x="344182" y="274320"/>
                  </a:lnTo>
                  <a:lnTo>
                    <a:pt x="344525" y="273050"/>
                  </a:lnTo>
                  <a:lnTo>
                    <a:pt x="344766" y="273050"/>
                  </a:lnTo>
                  <a:lnTo>
                    <a:pt x="345452" y="271780"/>
                  </a:lnTo>
                  <a:lnTo>
                    <a:pt x="346290" y="271780"/>
                  </a:lnTo>
                  <a:lnTo>
                    <a:pt x="346849" y="270510"/>
                  </a:lnTo>
                  <a:lnTo>
                    <a:pt x="347205" y="270510"/>
                  </a:lnTo>
                  <a:lnTo>
                    <a:pt x="348005" y="271780"/>
                  </a:lnTo>
                  <a:lnTo>
                    <a:pt x="349415" y="270510"/>
                  </a:lnTo>
                  <a:lnTo>
                    <a:pt x="349973" y="269240"/>
                  </a:lnTo>
                  <a:lnTo>
                    <a:pt x="349821" y="269240"/>
                  </a:lnTo>
                  <a:lnTo>
                    <a:pt x="348221" y="270510"/>
                  </a:lnTo>
                  <a:lnTo>
                    <a:pt x="348767" y="267970"/>
                  </a:lnTo>
                  <a:lnTo>
                    <a:pt x="349694" y="267970"/>
                  </a:lnTo>
                  <a:lnTo>
                    <a:pt x="349859" y="267970"/>
                  </a:lnTo>
                  <a:lnTo>
                    <a:pt x="350075" y="267970"/>
                  </a:lnTo>
                  <a:lnTo>
                    <a:pt x="350824" y="266700"/>
                  </a:lnTo>
                  <a:lnTo>
                    <a:pt x="350596" y="267970"/>
                  </a:lnTo>
                  <a:lnTo>
                    <a:pt x="351104" y="266700"/>
                  </a:lnTo>
                  <a:lnTo>
                    <a:pt x="351688" y="266700"/>
                  </a:lnTo>
                  <a:lnTo>
                    <a:pt x="352069" y="265430"/>
                  </a:lnTo>
                  <a:lnTo>
                    <a:pt x="352907" y="264160"/>
                  </a:lnTo>
                  <a:lnTo>
                    <a:pt x="351688" y="264160"/>
                  </a:lnTo>
                  <a:lnTo>
                    <a:pt x="352958" y="262890"/>
                  </a:lnTo>
                  <a:lnTo>
                    <a:pt x="353898" y="262890"/>
                  </a:lnTo>
                  <a:lnTo>
                    <a:pt x="353479" y="264160"/>
                  </a:lnTo>
                  <a:lnTo>
                    <a:pt x="354215" y="264160"/>
                  </a:lnTo>
                  <a:lnTo>
                    <a:pt x="354698" y="264160"/>
                  </a:lnTo>
                  <a:lnTo>
                    <a:pt x="355142" y="264160"/>
                  </a:lnTo>
                  <a:lnTo>
                    <a:pt x="354545" y="262890"/>
                  </a:lnTo>
                  <a:lnTo>
                    <a:pt x="354101" y="261620"/>
                  </a:lnTo>
                  <a:lnTo>
                    <a:pt x="355968" y="259080"/>
                  </a:lnTo>
                  <a:lnTo>
                    <a:pt x="357060" y="259080"/>
                  </a:lnTo>
                  <a:lnTo>
                    <a:pt x="356908" y="257810"/>
                  </a:lnTo>
                  <a:lnTo>
                    <a:pt x="357822" y="257810"/>
                  </a:lnTo>
                  <a:lnTo>
                    <a:pt x="357949" y="256540"/>
                  </a:lnTo>
                  <a:lnTo>
                    <a:pt x="358648" y="255270"/>
                  </a:lnTo>
                  <a:lnTo>
                    <a:pt x="358114" y="256540"/>
                  </a:lnTo>
                  <a:lnTo>
                    <a:pt x="358203" y="257810"/>
                  </a:lnTo>
                  <a:lnTo>
                    <a:pt x="358254" y="259080"/>
                  </a:lnTo>
                  <a:lnTo>
                    <a:pt x="358609" y="257810"/>
                  </a:lnTo>
                  <a:lnTo>
                    <a:pt x="359156" y="256540"/>
                  </a:lnTo>
                  <a:lnTo>
                    <a:pt x="359410" y="257213"/>
                  </a:lnTo>
                  <a:lnTo>
                    <a:pt x="359765" y="256540"/>
                  </a:lnTo>
                  <a:lnTo>
                    <a:pt x="359346" y="256540"/>
                  </a:lnTo>
                  <a:lnTo>
                    <a:pt x="359943" y="255270"/>
                  </a:lnTo>
                  <a:lnTo>
                    <a:pt x="359778" y="254736"/>
                  </a:lnTo>
                  <a:lnTo>
                    <a:pt x="359727" y="254584"/>
                  </a:lnTo>
                  <a:lnTo>
                    <a:pt x="360527" y="254000"/>
                  </a:lnTo>
                  <a:lnTo>
                    <a:pt x="362026" y="252869"/>
                  </a:lnTo>
                  <a:lnTo>
                    <a:pt x="362305" y="252564"/>
                  </a:lnTo>
                  <a:lnTo>
                    <a:pt x="363816" y="250190"/>
                  </a:lnTo>
                  <a:lnTo>
                    <a:pt x="363753" y="251294"/>
                  </a:lnTo>
                  <a:lnTo>
                    <a:pt x="364959" y="250190"/>
                  </a:lnTo>
                  <a:lnTo>
                    <a:pt x="364490" y="251294"/>
                  </a:lnTo>
                  <a:lnTo>
                    <a:pt x="365213" y="250621"/>
                  </a:lnTo>
                  <a:lnTo>
                    <a:pt x="365404" y="250405"/>
                  </a:lnTo>
                  <a:lnTo>
                    <a:pt x="365099" y="250190"/>
                  </a:lnTo>
                  <a:lnTo>
                    <a:pt x="366649" y="247650"/>
                  </a:lnTo>
                  <a:lnTo>
                    <a:pt x="367195" y="248920"/>
                  </a:lnTo>
                  <a:lnTo>
                    <a:pt x="367296" y="247650"/>
                  </a:lnTo>
                  <a:lnTo>
                    <a:pt x="367779" y="247650"/>
                  </a:lnTo>
                  <a:lnTo>
                    <a:pt x="368160" y="247015"/>
                  </a:lnTo>
                  <a:lnTo>
                    <a:pt x="368084" y="247535"/>
                  </a:lnTo>
                  <a:lnTo>
                    <a:pt x="368465" y="247103"/>
                  </a:lnTo>
                  <a:lnTo>
                    <a:pt x="368312" y="247192"/>
                  </a:lnTo>
                  <a:lnTo>
                    <a:pt x="368223" y="246926"/>
                  </a:lnTo>
                  <a:lnTo>
                    <a:pt x="368554" y="246380"/>
                  </a:lnTo>
                  <a:lnTo>
                    <a:pt x="368604" y="245110"/>
                  </a:lnTo>
                  <a:lnTo>
                    <a:pt x="368338" y="245110"/>
                  </a:lnTo>
                  <a:lnTo>
                    <a:pt x="369201" y="244386"/>
                  </a:lnTo>
                  <a:lnTo>
                    <a:pt x="369074" y="244614"/>
                  </a:lnTo>
                  <a:lnTo>
                    <a:pt x="369252" y="244335"/>
                  </a:lnTo>
                  <a:lnTo>
                    <a:pt x="369836" y="243840"/>
                  </a:lnTo>
                  <a:lnTo>
                    <a:pt x="369798" y="245110"/>
                  </a:lnTo>
                  <a:lnTo>
                    <a:pt x="370230" y="243840"/>
                  </a:lnTo>
                  <a:lnTo>
                    <a:pt x="370586" y="242570"/>
                  </a:lnTo>
                  <a:lnTo>
                    <a:pt x="370674" y="243840"/>
                  </a:lnTo>
                  <a:lnTo>
                    <a:pt x="370776" y="245110"/>
                  </a:lnTo>
                  <a:lnTo>
                    <a:pt x="371652" y="242570"/>
                  </a:lnTo>
                  <a:lnTo>
                    <a:pt x="371678" y="243840"/>
                  </a:lnTo>
                  <a:lnTo>
                    <a:pt x="372313" y="242570"/>
                  </a:lnTo>
                  <a:lnTo>
                    <a:pt x="371817" y="242570"/>
                  </a:lnTo>
                  <a:lnTo>
                    <a:pt x="372249" y="241554"/>
                  </a:lnTo>
                  <a:lnTo>
                    <a:pt x="372414" y="241503"/>
                  </a:lnTo>
                  <a:lnTo>
                    <a:pt x="372605" y="240880"/>
                  </a:lnTo>
                  <a:lnTo>
                    <a:pt x="372960" y="240030"/>
                  </a:lnTo>
                  <a:lnTo>
                    <a:pt x="374103" y="238760"/>
                  </a:lnTo>
                  <a:lnTo>
                    <a:pt x="374269" y="240030"/>
                  </a:lnTo>
                  <a:lnTo>
                    <a:pt x="374472" y="238760"/>
                  </a:lnTo>
                  <a:lnTo>
                    <a:pt x="374688" y="237490"/>
                  </a:lnTo>
                  <a:lnTo>
                    <a:pt x="374751" y="238760"/>
                  </a:lnTo>
                  <a:lnTo>
                    <a:pt x="375069" y="237490"/>
                  </a:lnTo>
                  <a:lnTo>
                    <a:pt x="375107" y="238760"/>
                  </a:lnTo>
                  <a:lnTo>
                    <a:pt x="375399" y="237490"/>
                  </a:lnTo>
                  <a:lnTo>
                    <a:pt x="375119" y="237490"/>
                  </a:lnTo>
                  <a:lnTo>
                    <a:pt x="375805" y="236220"/>
                  </a:lnTo>
                  <a:lnTo>
                    <a:pt x="376008" y="236220"/>
                  </a:lnTo>
                  <a:lnTo>
                    <a:pt x="375869" y="237490"/>
                  </a:lnTo>
                  <a:lnTo>
                    <a:pt x="376199" y="237490"/>
                  </a:lnTo>
                  <a:lnTo>
                    <a:pt x="376135" y="236220"/>
                  </a:lnTo>
                  <a:lnTo>
                    <a:pt x="376516" y="235267"/>
                  </a:lnTo>
                  <a:lnTo>
                    <a:pt x="376643" y="234950"/>
                  </a:lnTo>
                  <a:lnTo>
                    <a:pt x="376809" y="234950"/>
                  </a:lnTo>
                  <a:lnTo>
                    <a:pt x="377228" y="233680"/>
                  </a:lnTo>
                  <a:lnTo>
                    <a:pt x="378574" y="232410"/>
                  </a:lnTo>
                  <a:lnTo>
                    <a:pt x="378879" y="231140"/>
                  </a:lnTo>
                  <a:lnTo>
                    <a:pt x="378841" y="232410"/>
                  </a:lnTo>
                  <a:lnTo>
                    <a:pt x="379133" y="231140"/>
                  </a:lnTo>
                  <a:lnTo>
                    <a:pt x="379882" y="231140"/>
                  </a:lnTo>
                  <a:lnTo>
                    <a:pt x="379958" y="229946"/>
                  </a:lnTo>
                  <a:lnTo>
                    <a:pt x="380085" y="229552"/>
                  </a:lnTo>
                  <a:lnTo>
                    <a:pt x="380466" y="228600"/>
                  </a:lnTo>
                  <a:lnTo>
                    <a:pt x="380619" y="229552"/>
                  </a:lnTo>
                  <a:lnTo>
                    <a:pt x="380682" y="229946"/>
                  </a:lnTo>
                  <a:lnTo>
                    <a:pt x="380898" y="229552"/>
                  </a:lnTo>
                  <a:lnTo>
                    <a:pt x="381571" y="228600"/>
                  </a:lnTo>
                  <a:lnTo>
                    <a:pt x="381368" y="229552"/>
                  </a:lnTo>
                  <a:lnTo>
                    <a:pt x="381901" y="228600"/>
                  </a:lnTo>
                  <a:lnTo>
                    <a:pt x="381800" y="227330"/>
                  </a:lnTo>
                  <a:lnTo>
                    <a:pt x="381685" y="226060"/>
                  </a:lnTo>
                  <a:lnTo>
                    <a:pt x="381279" y="227330"/>
                  </a:lnTo>
                  <a:lnTo>
                    <a:pt x="381368" y="226060"/>
                  </a:lnTo>
                  <a:lnTo>
                    <a:pt x="381622" y="226060"/>
                  </a:lnTo>
                  <a:lnTo>
                    <a:pt x="381825" y="224790"/>
                  </a:lnTo>
                  <a:lnTo>
                    <a:pt x="382308" y="223520"/>
                  </a:lnTo>
                  <a:lnTo>
                    <a:pt x="382422" y="222783"/>
                  </a:lnTo>
                  <a:lnTo>
                    <a:pt x="382435" y="223520"/>
                  </a:lnTo>
                  <a:lnTo>
                    <a:pt x="382638" y="223520"/>
                  </a:lnTo>
                  <a:lnTo>
                    <a:pt x="382663" y="222250"/>
                  </a:lnTo>
                  <a:lnTo>
                    <a:pt x="382511" y="222250"/>
                  </a:lnTo>
                  <a:lnTo>
                    <a:pt x="382714" y="220980"/>
                  </a:lnTo>
                  <a:lnTo>
                    <a:pt x="383197" y="219710"/>
                  </a:lnTo>
                  <a:lnTo>
                    <a:pt x="383476" y="218440"/>
                  </a:lnTo>
                  <a:lnTo>
                    <a:pt x="383095" y="218440"/>
                  </a:lnTo>
                  <a:lnTo>
                    <a:pt x="383311" y="217170"/>
                  </a:lnTo>
                  <a:lnTo>
                    <a:pt x="383425" y="218440"/>
                  </a:lnTo>
                  <a:lnTo>
                    <a:pt x="384467" y="217170"/>
                  </a:lnTo>
                  <a:lnTo>
                    <a:pt x="384568" y="212090"/>
                  </a:lnTo>
                  <a:lnTo>
                    <a:pt x="384822" y="210820"/>
                  </a:lnTo>
                  <a:lnTo>
                    <a:pt x="384848" y="208280"/>
                  </a:lnTo>
                  <a:lnTo>
                    <a:pt x="384136" y="207010"/>
                  </a:lnTo>
                  <a:lnTo>
                    <a:pt x="383578" y="205740"/>
                  </a:lnTo>
                  <a:lnTo>
                    <a:pt x="384390" y="205740"/>
                  </a:lnTo>
                  <a:lnTo>
                    <a:pt x="384543" y="207010"/>
                  </a:lnTo>
                  <a:lnTo>
                    <a:pt x="385025" y="207010"/>
                  </a:lnTo>
                  <a:close/>
                </a:path>
                <a:path w="387984" h="304800">
                  <a:moveTo>
                    <a:pt x="385292" y="215112"/>
                  </a:moveTo>
                  <a:lnTo>
                    <a:pt x="385292" y="215239"/>
                  </a:lnTo>
                  <a:lnTo>
                    <a:pt x="385292" y="215112"/>
                  </a:lnTo>
                  <a:close/>
                </a:path>
                <a:path w="387984" h="304800">
                  <a:moveTo>
                    <a:pt x="385305" y="215011"/>
                  </a:moveTo>
                  <a:close/>
                </a:path>
                <a:path w="387984" h="304800">
                  <a:moveTo>
                    <a:pt x="385699" y="207010"/>
                  </a:moveTo>
                  <a:lnTo>
                    <a:pt x="385076" y="207010"/>
                  </a:lnTo>
                  <a:lnTo>
                    <a:pt x="385406" y="208280"/>
                  </a:lnTo>
                  <a:lnTo>
                    <a:pt x="385559" y="208280"/>
                  </a:lnTo>
                  <a:lnTo>
                    <a:pt x="385699" y="207010"/>
                  </a:lnTo>
                  <a:close/>
                </a:path>
                <a:path w="387984" h="304800">
                  <a:moveTo>
                    <a:pt x="386245" y="214198"/>
                  </a:moveTo>
                  <a:lnTo>
                    <a:pt x="385902" y="214198"/>
                  </a:lnTo>
                  <a:lnTo>
                    <a:pt x="385914" y="214401"/>
                  </a:lnTo>
                  <a:lnTo>
                    <a:pt x="386194" y="214401"/>
                  </a:lnTo>
                  <a:lnTo>
                    <a:pt x="386245" y="214198"/>
                  </a:lnTo>
                  <a:close/>
                </a:path>
                <a:path w="387984" h="304800">
                  <a:moveTo>
                    <a:pt x="386499" y="201206"/>
                  </a:moveTo>
                  <a:lnTo>
                    <a:pt x="386143" y="200571"/>
                  </a:lnTo>
                  <a:lnTo>
                    <a:pt x="385953" y="200279"/>
                  </a:lnTo>
                  <a:lnTo>
                    <a:pt x="386143" y="200304"/>
                  </a:lnTo>
                  <a:lnTo>
                    <a:pt x="385826" y="199517"/>
                  </a:lnTo>
                  <a:lnTo>
                    <a:pt x="385648" y="199123"/>
                  </a:lnTo>
                  <a:lnTo>
                    <a:pt x="385470" y="199478"/>
                  </a:lnTo>
                  <a:lnTo>
                    <a:pt x="385521" y="199656"/>
                  </a:lnTo>
                  <a:lnTo>
                    <a:pt x="385229" y="199720"/>
                  </a:lnTo>
                  <a:lnTo>
                    <a:pt x="384721" y="198120"/>
                  </a:lnTo>
                  <a:lnTo>
                    <a:pt x="385368" y="199097"/>
                  </a:lnTo>
                  <a:lnTo>
                    <a:pt x="385254" y="197815"/>
                  </a:lnTo>
                  <a:lnTo>
                    <a:pt x="384441" y="196151"/>
                  </a:lnTo>
                  <a:lnTo>
                    <a:pt x="384581" y="196253"/>
                  </a:lnTo>
                  <a:lnTo>
                    <a:pt x="384517" y="196113"/>
                  </a:lnTo>
                  <a:lnTo>
                    <a:pt x="384378" y="196037"/>
                  </a:lnTo>
                  <a:lnTo>
                    <a:pt x="383438" y="194208"/>
                  </a:lnTo>
                  <a:lnTo>
                    <a:pt x="382409" y="192481"/>
                  </a:lnTo>
                  <a:lnTo>
                    <a:pt x="381342" y="190817"/>
                  </a:lnTo>
                  <a:lnTo>
                    <a:pt x="380580" y="190030"/>
                  </a:lnTo>
                  <a:lnTo>
                    <a:pt x="381177" y="191617"/>
                  </a:lnTo>
                  <a:lnTo>
                    <a:pt x="380390" y="191160"/>
                  </a:lnTo>
                  <a:lnTo>
                    <a:pt x="381000" y="192151"/>
                  </a:lnTo>
                  <a:lnTo>
                    <a:pt x="381571" y="193763"/>
                  </a:lnTo>
                  <a:lnTo>
                    <a:pt x="382117" y="193814"/>
                  </a:lnTo>
                  <a:lnTo>
                    <a:pt x="381965" y="193890"/>
                  </a:lnTo>
                  <a:lnTo>
                    <a:pt x="382016" y="194068"/>
                  </a:lnTo>
                  <a:lnTo>
                    <a:pt x="382790" y="194475"/>
                  </a:lnTo>
                  <a:lnTo>
                    <a:pt x="382600" y="193776"/>
                  </a:lnTo>
                  <a:lnTo>
                    <a:pt x="382993" y="193992"/>
                  </a:lnTo>
                  <a:lnTo>
                    <a:pt x="383451" y="194627"/>
                  </a:lnTo>
                  <a:lnTo>
                    <a:pt x="384111" y="195986"/>
                  </a:lnTo>
                  <a:lnTo>
                    <a:pt x="384327" y="196684"/>
                  </a:lnTo>
                  <a:lnTo>
                    <a:pt x="384276" y="196951"/>
                  </a:lnTo>
                  <a:lnTo>
                    <a:pt x="383527" y="195770"/>
                  </a:lnTo>
                  <a:lnTo>
                    <a:pt x="383298" y="196646"/>
                  </a:lnTo>
                  <a:lnTo>
                    <a:pt x="382739" y="194818"/>
                  </a:lnTo>
                  <a:lnTo>
                    <a:pt x="382651" y="194970"/>
                  </a:lnTo>
                  <a:lnTo>
                    <a:pt x="382562" y="195402"/>
                  </a:lnTo>
                  <a:lnTo>
                    <a:pt x="382295" y="195059"/>
                  </a:lnTo>
                  <a:lnTo>
                    <a:pt x="382879" y="195999"/>
                  </a:lnTo>
                  <a:lnTo>
                    <a:pt x="384670" y="199872"/>
                  </a:lnTo>
                  <a:lnTo>
                    <a:pt x="385305" y="200914"/>
                  </a:lnTo>
                  <a:lnTo>
                    <a:pt x="385216" y="199948"/>
                  </a:lnTo>
                  <a:lnTo>
                    <a:pt x="385419" y="200202"/>
                  </a:lnTo>
                  <a:lnTo>
                    <a:pt x="385965" y="201015"/>
                  </a:lnTo>
                  <a:lnTo>
                    <a:pt x="386295" y="201599"/>
                  </a:lnTo>
                  <a:lnTo>
                    <a:pt x="386499" y="201206"/>
                  </a:lnTo>
                  <a:close/>
                </a:path>
                <a:path w="387984" h="304800">
                  <a:moveTo>
                    <a:pt x="386562" y="200558"/>
                  </a:moveTo>
                  <a:lnTo>
                    <a:pt x="386499" y="200304"/>
                  </a:lnTo>
                  <a:lnTo>
                    <a:pt x="386410" y="200037"/>
                  </a:lnTo>
                  <a:lnTo>
                    <a:pt x="386270" y="199758"/>
                  </a:lnTo>
                  <a:lnTo>
                    <a:pt x="386562" y="200558"/>
                  </a:lnTo>
                  <a:close/>
                </a:path>
                <a:path w="387984" h="304800">
                  <a:moveTo>
                    <a:pt x="387045" y="216115"/>
                  </a:moveTo>
                  <a:lnTo>
                    <a:pt x="385254" y="215633"/>
                  </a:lnTo>
                  <a:lnTo>
                    <a:pt x="385216" y="216115"/>
                  </a:lnTo>
                  <a:lnTo>
                    <a:pt x="385051" y="217297"/>
                  </a:lnTo>
                  <a:lnTo>
                    <a:pt x="384987" y="218490"/>
                  </a:lnTo>
                  <a:lnTo>
                    <a:pt x="385292" y="217995"/>
                  </a:lnTo>
                  <a:lnTo>
                    <a:pt x="385508" y="217995"/>
                  </a:lnTo>
                  <a:lnTo>
                    <a:pt x="385483" y="218490"/>
                  </a:lnTo>
                  <a:lnTo>
                    <a:pt x="384987" y="219303"/>
                  </a:lnTo>
                  <a:lnTo>
                    <a:pt x="384670" y="219303"/>
                  </a:lnTo>
                  <a:lnTo>
                    <a:pt x="384797" y="219900"/>
                  </a:lnTo>
                  <a:lnTo>
                    <a:pt x="384327" y="220357"/>
                  </a:lnTo>
                  <a:lnTo>
                    <a:pt x="384365" y="218490"/>
                  </a:lnTo>
                  <a:lnTo>
                    <a:pt x="384175" y="218490"/>
                  </a:lnTo>
                  <a:lnTo>
                    <a:pt x="384073" y="218757"/>
                  </a:lnTo>
                  <a:lnTo>
                    <a:pt x="383921" y="219303"/>
                  </a:lnTo>
                  <a:lnTo>
                    <a:pt x="383806" y="219900"/>
                  </a:lnTo>
                  <a:lnTo>
                    <a:pt x="383679" y="220357"/>
                  </a:lnTo>
                  <a:lnTo>
                    <a:pt x="383552" y="220611"/>
                  </a:lnTo>
                  <a:lnTo>
                    <a:pt x="384327" y="220611"/>
                  </a:lnTo>
                  <a:lnTo>
                    <a:pt x="383895" y="221500"/>
                  </a:lnTo>
                  <a:lnTo>
                    <a:pt x="383667" y="221856"/>
                  </a:lnTo>
                  <a:lnTo>
                    <a:pt x="383501" y="222199"/>
                  </a:lnTo>
                  <a:lnTo>
                    <a:pt x="383908" y="221856"/>
                  </a:lnTo>
                  <a:lnTo>
                    <a:pt x="385064" y="221856"/>
                  </a:lnTo>
                  <a:lnTo>
                    <a:pt x="385229" y="221500"/>
                  </a:lnTo>
                  <a:lnTo>
                    <a:pt x="384365" y="221500"/>
                  </a:lnTo>
                  <a:lnTo>
                    <a:pt x="385381" y="220357"/>
                  </a:lnTo>
                  <a:lnTo>
                    <a:pt x="385787" y="219900"/>
                  </a:lnTo>
                  <a:lnTo>
                    <a:pt x="385889" y="219303"/>
                  </a:lnTo>
                  <a:lnTo>
                    <a:pt x="386029" y="218757"/>
                  </a:lnTo>
                  <a:lnTo>
                    <a:pt x="386118" y="218490"/>
                  </a:lnTo>
                  <a:lnTo>
                    <a:pt x="386321" y="218490"/>
                  </a:lnTo>
                  <a:lnTo>
                    <a:pt x="386549" y="217995"/>
                  </a:lnTo>
                  <a:lnTo>
                    <a:pt x="386892" y="217297"/>
                  </a:lnTo>
                  <a:lnTo>
                    <a:pt x="386626" y="217297"/>
                  </a:lnTo>
                  <a:lnTo>
                    <a:pt x="387045" y="216115"/>
                  </a:lnTo>
                  <a:close/>
                </a:path>
                <a:path w="387984" h="304800">
                  <a:moveTo>
                    <a:pt x="387451" y="215049"/>
                  </a:moveTo>
                  <a:lnTo>
                    <a:pt x="385965" y="215049"/>
                  </a:lnTo>
                  <a:lnTo>
                    <a:pt x="385914" y="214401"/>
                  </a:lnTo>
                  <a:lnTo>
                    <a:pt x="385749" y="214401"/>
                  </a:lnTo>
                  <a:lnTo>
                    <a:pt x="385724" y="215442"/>
                  </a:lnTo>
                  <a:lnTo>
                    <a:pt x="387299" y="215442"/>
                  </a:lnTo>
                  <a:lnTo>
                    <a:pt x="387451" y="215049"/>
                  </a:lnTo>
                  <a:close/>
                </a:path>
                <a:path w="387984" h="304800">
                  <a:moveTo>
                    <a:pt x="387629" y="214401"/>
                  </a:moveTo>
                  <a:lnTo>
                    <a:pt x="386194" y="214401"/>
                  </a:lnTo>
                  <a:lnTo>
                    <a:pt x="386130" y="214731"/>
                  </a:lnTo>
                  <a:lnTo>
                    <a:pt x="387540" y="214731"/>
                  </a:lnTo>
                  <a:lnTo>
                    <a:pt x="387629" y="214401"/>
                  </a:lnTo>
                  <a:close/>
                </a:path>
                <a:path w="387984" h="304800">
                  <a:moveTo>
                    <a:pt x="387705" y="204241"/>
                  </a:moveTo>
                  <a:lnTo>
                    <a:pt x="387324" y="202831"/>
                  </a:lnTo>
                  <a:lnTo>
                    <a:pt x="387223" y="202463"/>
                  </a:lnTo>
                  <a:lnTo>
                    <a:pt x="386562" y="200558"/>
                  </a:lnTo>
                  <a:lnTo>
                    <a:pt x="386689" y="201688"/>
                  </a:lnTo>
                  <a:lnTo>
                    <a:pt x="386765" y="202323"/>
                  </a:lnTo>
                  <a:lnTo>
                    <a:pt x="386118" y="201688"/>
                  </a:lnTo>
                  <a:lnTo>
                    <a:pt x="386156" y="201866"/>
                  </a:lnTo>
                  <a:lnTo>
                    <a:pt x="386969" y="203314"/>
                  </a:lnTo>
                  <a:lnTo>
                    <a:pt x="386473" y="203314"/>
                  </a:lnTo>
                  <a:lnTo>
                    <a:pt x="386130" y="202831"/>
                  </a:lnTo>
                  <a:lnTo>
                    <a:pt x="386016" y="201866"/>
                  </a:lnTo>
                  <a:lnTo>
                    <a:pt x="385724" y="201866"/>
                  </a:lnTo>
                  <a:lnTo>
                    <a:pt x="385660" y="202463"/>
                  </a:lnTo>
                  <a:lnTo>
                    <a:pt x="385368" y="202463"/>
                  </a:lnTo>
                  <a:lnTo>
                    <a:pt x="385445" y="203314"/>
                  </a:lnTo>
                  <a:lnTo>
                    <a:pt x="385572" y="203314"/>
                  </a:lnTo>
                  <a:lnTo>
                    <a:pt x="386422" y="204241"/>
                  </a:lnTo>
                  <a:lnTo>
                    <a:pt x="387705" y="204241"/>
                  </a:lnTo>
                  <a:close/>
                </a:path>
                <a:path w="387984" h="304800">
                  <a:moveTo>
                    <a:pt x="387896" y="205397"/>
                  </a:moveTo>
                  <a:lnTo>
                    <a:pt x="387845" y="205003"/>
                  </a:lnTo>
                  <a:lnTo>
                    <a:pt x="386803" y="205003"/>
                  </a:lnTo>
                  <a:lnTo>
                    <a:pt x="386829" y="205397"/>
                  </a:lnTo>
                  <a:lnTo>
                    <a:pt x="386511" y="205397"/>
                  </a:lnTo>
                  <a:lnTo>
                    <a:pt x="386181" y="205003"/>
                  </a:lnTo>
                  <a:lnTo>
                    <a:pt x="386245" y="207479"/>
                  </a:lnTo>
                  <a:lnTo>
                    <a:pt x="386702" y="207975"/>
                  </a:lnTo>
                  <a:lnTo>
                    <a:pt x="386270" y="207975"/>
                  </a:lnTo>
                  <a:lnTo>
                    <a:pt x="386664" y="208686"/>
                  </a:lnTo>
                  <a:lnTo>
                    <a:pt x="386549" y="212699"/>
                  </a:lnTo>
                  <a:lnTo>
                    <a:pt x="386448" y="213461"/>
                  </a:lnTo>
                  <a:lnTo>
                    <a:pt x="386245" y="214198"/>
                  </a:lnTo>
                  <a:lnTo>
                    <a:pt x="387781" y="214198"/>
                  </a:lnTo>
                  <a:lnTo>
                    <a:pt x="387896" y="205397"/>
                  </a:lnTo>
                  <a:close/>
                </a:path>
              </a:pathLst>
            </a:custGeom>
            <a:solidFill>
              <a:srgbClr val="66C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9415462" y="3694963"/>
              <a:ext cx="150495" cy="269875"/>
            </a:xfrm>
            <a:custGeom>
              <a:avLst/>
              <a:gdLst/>
              <a:ahLst/>
              <a:cxnLst/>
              <a:rect l="l" t="t" r="r" b="b"/>
              <a:pathLst>
                <a:path w="150495" h="269875">
                  <a:moveTo>
                    <a:pt x="76" y="163182"/>
                  </a:moveTo>
                  <a:lnTo>
                    <a:pt x="25" y="163347"/>
                  </a:lnTo>
                  <a:lnTo>
                    <a:pt x="38" y="163588"/>
                  </a:lnTo>
                  <a:lnTo>
                    <a:pt x="50" y="163449"/>
                  </a:lnTo>
                  <a:lnTo>
                    <a:pt x="63" y="163322"/>
                  </a:lnTo>
                  <a:lnTo>
                    <a:pt x="76" y="163182"/>
                  </a:lnTo>
                  <a:close/>
                </a:path>
                <a:path w="150495" h="269875">
                  <a:moveTo>
                    <a:pt x="3733" y="177419"/>
                  </a:moveTo>
                  <a:lnTo>
                    <a:pt x="3581" y="177063"/>
                  </a:lnTo>
                  <a:lnTo>
                    <a:pt x="3492" y="176885"/>
                  </a:lnTo>
                  <a:lnTo>
                    <a:pt x="3492" y="177038"/>
                  </a:lnTo>
                  <a:lnTo>
                    <a:pt x="3441" y="177241"/>
                  </a:lnTo>
                  <a:lnTo>
                    <a:pt x="3517" y="177419"/>
                  </a:lnTo>
                  <a:lnTo>
                    <a:pt x="3733" y="177419"/>
                  </a:lnTo>
                  <a:close/>
                </a:path>
                <a:path w="150495" h="269875">
                  <a:moveTo>
                    <a:pt x="102108" y="220675"/>
                  </a:moveTo>
                  <a:lnTo>
                    <a:pt x="102031" y="221094"/>
                  </a:lnTo>
                  <a:lnTo>
                    <a:pt x="101981" y="221526"/>
                  </a:lnTo>
                  <a:lnTo>
                    <a:pt x="101968" y="222021"/>
                  </a:lnTo>
                  <a:lnTo>
                    <a:pt x="102108" y="220675"/>
                  </a:lnTo>
                  <a:close/>
                </a:path>
                <a:path w="150495" h="269875">
                  <a:moveTo>
                    <a:pt x="102641" y="241922"/>
                  </a:moveTo>
                  <a:lnTo>
                    <a:pt x="102577" y="240004"/>
                  </a:lnTo>
                  <a:lnTo>
                    <a:pt x="102158" y="240004"/>
                  </a:lnTo>
                  <a:lnTo>
                    <a:pt x="102641" y="241922"/>
                  </a:lnTo>
                  <a:close/>
                </a:path>
                <a:path w="150495" h="269875">
                  <a:moveTo>
                    <a:pt x="102857" y="222783"/>
                  </a:moveTo>
                  <a:lnTo>
                    <a:pt x="102717" y="222783"/>
                  </a:lnTo>
                  <a:lnTo>
                    <a:pt x="102641" y="223367"/>
                  </a:lnTo>
                  <a:lnTo>
                    <a:pt x="102831" y="222973"/>
                  </a:lnTo>
                  <a:lnTo>
                    <a:pt x="102857" y="222783"/>
                  </a:lnTo>
                  <a:close/>
                </a:path>
                <a:path w="150495" h="269875">
                  <a:moveTo>
                    <a:pt x="103022" y="232333"/>
                  </a:moveTo>
                  <a:lnTo>
                    <a:pt x="102997" y="232168"/>
                  </a:lnTo>
                  <a:lnTo>
                    <a:pt x="103009" y="232397"/>
                  </a:lnTo>
                  <a:lnTo>
                    <a:pt x="102997" y="232600"/>
                  </a:lnTo>
                  <a:lnTo>
                    <a:pt x="103022" y="232829"/>
                  </a:lnTo>
                  <a:lnTo>
                    <a:pt x="103022" y="232333"/>
                  </a:lnTo>
                  <a:close/>
                </a:path>
                <a:path w="150495" h="269875">
                  <a:moveTo>
                    <a:pt x="103073" y="240004"/>
                  </a:moveTo>
                  <a:lnTo>
                    <a:pt x="102552" y="238848"/>
                  </a:lnTo>
                  <a:lnTo>
                    <a:pt x="102577" y="240004"/>
                  </a:lnTo>
                  <a:lnTo>
                    <a:pt x="103073" y="240004"/>
                  </a:lnTo>
                  <a:close/>
                </a:path>
                <a:path w="150495" h="269875">
                  <a:moveTo>
                    <a:pt x="103390" y="221310"/>
                  </a:moveTo>
                  <a:lnTo>
                    <a:pt x="103238" y="221475"/>
                  </a:lnTo>
                  <a:lnTo>
                    <a:pt x="102882" y="222783"/>
                  </a:lnTo>
                  <a:lnTo>
                    <a:pt x="102768" y="223367"/>
                  </a:lnTo>
                  <a:lnTo>
                    <a:pt x="102692" y="223951"/>
                  </a:lnTo>
                  <a:lnTo>
                    <a:pt x="102514" y="224637"/>
                  </a:lnTo>
                  <a:lnTo>
                    <a:pt x="102425" y="223951"/>
                  </a:lnTo>
                  <a:lnTo>
                    <a:pt x="102044" y="224891"/>
                  </a:lnTo>
                  <a:lnTo>
                    <a:pt x="101854" y="225602"/>
                  </a:lnTo>
                  <a:lnTo>
                    <a:pt x="101752" y="227634"/>
                  </a:lnTo>
                  <a:lnTo>
                    <a:pt x="102247" y="227634"/>
                  </a:lnTo>
                  <a:lnTo>
                    <a:pt x="102260" y="228828"/>
                  </a:lnTo>
                  <a:lnTo>
                    <a:pt x="102069" y="228828"/>
                  </a:lnTo>
                  <a:lnTo>
                    <a:pt x="102069" y="228003"/>
                  </a:lnTo>
                  <a:lnTo>
                    <a:pt x="101727" y="228003"/>
                  </a:lnTo>
                  <a:lnTo>
                    <a:pt x="101752" y="236220"/>
                  </a:lnTo>
                  <a:lnTo>
                    <a:pt x="101866" y="237705"/>
                  </a:lnTo>
                  <a:lnTo>
                    <a:pt x="101968" y="238633"/>
                  </a:lnTo>
                  <a:lnTo>
                    <a:pt x="103022" y="238633"/>
                  </a:lnTo>
                  <a:lnTo>
                    <a:pt x="102920" y="237172"/>
                  </a:lnTo>
                  <a:lnTo>
                    <a:pt x="102831" y="235305"/>
                  </a:lnTo>
                  <a:lnTo>
                    <a:pt x="102781" y="234010"/>
                  </a:lnTo>
                  <a:lnTo>
                    <a:pt x="102273" y="232689"/>
                  </a:lnTo>
                  <a:lnTo>
                    <a:pt x="102158" y="233616"/>
                  </a:lnTo>
                  <a:lnTo>
                    <a:pt x="102108" y="234010"/>
                  </a:lnTo>
                  <a:lnTo>
                    <a:pt x="102069" y="229235"/>
                  </a:lnTo>
                  <a:lnTo>
                    <a:pt x="102438" y="229235"/>
                  </a:lnTo>
                  <a:lnTo>
                    <a:pt x="102501" y="232168"/>
                  </a:lnTo>
                  <a:lnTo>
                    <a:pt x="102997" y="232168"/>
                  </a:lnTo>
                  <a:lnTo>
                    <a:pt x="103098" y="227164"/>
                  </a:lnTo>
                  <a:lnTo>
                    <a:pt x="103352" y="225602"/>
                  </a:lnTo>
                  <a:lnTo>
                    <a:pt x="103390" y="221310"/>
                  </a:lnTo>
                  <a:close/>
                </a:path>
                <a:path w="150495" h="269875">
                  <a:moveTo>
                    <a:pt x="103492" y="243928"/>
                  </a:moveTo>
                  <a:lnTo>
                    <a:pt x="103352" y="242836"/>
                  </a:lnTo>
                  <a:lnTo>
                    <a:pt x="103212" y="243522"/>
                  </a:lnTo>
                  <a:lnTo>
                    <a:pt x="103492" y="243928"/>
                  </a:lnTo>
                  <a:close/>
                </a:path>
                <a:path w="150495" h="269875">
                  <a:moveTo>
                    <a:pt x="103962" y="246634"/>
                  </a:moveTo>
                  <a:lnTo>
                    <a:pt x="103847" y="246087"/>
                  </a:lnTo>
                  <a:lnTo>
                    <a:pt x="103670" y="245008"/>
                  </a:lnTo>
                  <a:lnTo>
                    <a:pt x="103378" y="245249"/>
                  </a:lnTo>
                  <a:lnTo>
                    <a:pt x="103047" y="245529"/>
                  </a:lnTo>
                  <a:lnTo>
                    <a:pt x="103530" y="247078"/>
                  </a:lnTo>
                  <a:lnTo>
                    <a:pt x="103962" y="246634"/>
                  </a:lnTo>
                  <a:close/>
                </a:path>
                <a:path w="150495" h="269875">
                  <a:moveTo>
                    <a:pt x="103987" y="244602"/>
                  </a:moveTo>
                  <a:lnTo>
                    <a:pt x="103492" y="243928"/>
                  </a:lnTo>
                  <a:lnTo>
                    <a:pt x="103555" y="244284"/>
                  </a:lnTo>
                  <a:lnTo>
                    <a:pt x="103593" y="244640"/>
                  </a:lnTo>
                  <a:lnTo>
                    <a:pt x="103670" y="245008"/>
                  </a:lnTo>
                  <a:lnTo>
                    <a:pt x="103797" y="244894"/>
                  </a:lnTo>
                  <a:lnTo>
                    <a:pt x="103924" y="244792"/>
                  </a:lnTo>
                  <a:lnTo>
                    <a:pt x="103987" y="244602"/>
                  </a:lnTo>
                  <a:close/>
                </a:path>
                <a:path w="150495" h="269875">
                  <a:moveTo>
                    <a:pt x="104216" y="247840"/>
                  </a:moveTo>
                  <a:lnTo>
                    <a:pt x="104140" y="247396"/>
                  </a:lnTo>
                  <a:lnTo>
                    <a:pt x="104013" y="246583"/>
                  </a:lnTo>
                  <a:lnTo>
                    <a:pt x="104216" y="247840"/>
                  </a:lnTo>
                  <a:close/>
                </a:path>
                <a:path w="150495" h="269875">
                  <a:moveTo>
                    <a:pt x="104597" y="249428"/>
                  </a:moveTo>
                  <a:lnTo>
                    <a:pt x="104470" y="248907"/>
                  </a:lnTo>
                  <a:lnTo>
                    <a:pt x="104317" y="248373"/>
                  </a:lnTo>
                  <a:lnTo>
                    <a:pt x="104597" y="249428"/>
                  </a:lnTo>
                  <a:close/>
                </a:path>
                <a:path w="150495" h="269875">
                  <a:moveTo>
                    <a:pt x="105968" y="253555"/>
                  </a:moveTo>
                  <a:lnTo>
                    <a:pt x="105829" y="253212"/>
                  </a:lnTo>
                  <a:lnTo>
                    <a:pt x="105714" y="252717"/>
                  </a:lnTo>
                  <a:lnTo>
                    <a:pt x="105498" y="252349"/>
                  </a:lnTo>
                  <a:lnTo>
                    <a:pt x="105295" y="252399"/>
                  </a:lnTo>
                  <a:lnTo>
                    <a:pt x="105714" y="253174"/>
                  </a:lnTo>
                  <a:lnTo>
                    <a:pt x="105968" y="253555"/>
                  </a:lnTo>
                  <a:close/>
                </a:path>
                <a:path w="150495" h="269875">
                  <a:moveTo>
                    <a:pt x="106299" y="201574"/>
                  </a:moveTo>
                  <a:lnTo>
                    <a:pt x="104851" y="201574"/>
                  </a:lnTo>
                  <a:lnTo>
                    <a:pt x="104736" y="201930"/>
                  </a:lnTo>
                  <a:lnTo>
                    <a:pt x="103022" y="212928"/>
                  </a:lnTo>
                  <a:lnTo>
                    <a:pt x="102895" y="213690"/>
                  </a:lnTo>
                  <a:lnTo>
                    <a:pt x="102793" y="214439"/>
                  </a:lnTo>
                  <a:lnTo>
                    <a:pt x="102679" y="215404"/>
                  </a:lnTo>
                  <a:lnTo>
                    <a:pt x="102565" y="216446"/>
                  </a:lnTo>
                  <a:lnTo>
                    <a:pt x="102514" y="216941"/>
                  </a:lnTo>
                  <a:lnTo>
                    <a:pt x="102438" y="217601"/>
                  </a:lnTo>
                  <a:lnTo>
                    <a:pt x="102323" y="218681"/>
                  </a:lnTo>
                  <a:lnTo>
                    <a:pt x="102235" y="219519"/>
                  </a:lnTo>
                  <a:lnTo>
                    <a:pt x="102412" y="219329"/>
                  </a:lnTo>
                  <a:lnTo>
                    <a:pt x="102501" y="219087"/>
                  </a:lnTo>
                  <a:lnTo>
                    <a:pt x="102755" y="218008"/>
                  </a:lnTo>
                  <a:lnTo>
                    <a:pt x="102908" y="218681"/>
                  </a:lnTo>
                  <a:lnTo>
                    <a:pt x="103009" y="219087"/>
                  </a:lnTo>
                  <a:lnTo>
                    <a:pt x="103073" y="218008"/>
                  </a:lnTo>
                  <a:lnTo>
                    <a:pt x="103047" y="216446"/>
                  </a:lnTo>
                  <a:lnTo>
                    <a:pt x="103492" y="216941"/>
                  </a:lnTo>
                  <a:lnTo>
                    <a:pt x="103505" y="218008"/>
                  </a:lnTo>
                  <a:lnTo>
                    <a:pt x="103365" y="218681"/>
                  </a:lnTo>
                  <a:lnTo>
                    <a:pt x="103187" y="218948"/>
                  </a:lnTo>
                  <a:lnTo>
                    <a:pt x="102476" y="219773"/>
                  </a:lnTo>
                  <a:lnTo>
                    <a:pt x="102489" y="221310"/>
                  </a:lnTo>
                  <a:lnTo>
                    <a:pt x="102349" y="221310"/>
                  </a:lnTo>
                  <a:lnTo>
                    <a:pt x="102222" y="222783"/>
                  </a:lnTo>
                  <a:lnTo>
                    <a:pt x="102717" y="222783"/>
                  </a:lnTo>
                  <a:lnTo>
                    <a:pt x="102870" y="221475"/>
                  </a:lnTo>
                  <a:lnTo>
                    <a:pt x="103085" y="219773"/>
                  </a:lnTo>
                  <a:lnTo>
                    <a:pt x="103136" y="219329"/>
                  </a:lnTo>
                  <a:lnTo>
                    <a:pt x="103454" y="219329"/>
                  </a:lnTo>
                  <a:lnTo>
                    <a:pt x="103708" y="218681"/>
                  </a:lnTo>
                  <a:lnTo>
                    <a:pt x="104063" y="218681"/>
                  </a:lnTo>
                  <a:lnTo>
                    <a:pt x="104140" y="216446"/>
                  </a:lnTo>
                  <a:lnTo>
                    <a:pt x="103936" y="215404"/>
                  </a:lnTo>
                  <a:lnTo>
                    <a:pt x="103822" y="214439"/>
                  </a:lnTo>
                  <a:lnTo>
                    <a:pt x="103987" y="213690"/>
                  </a:lnTo>
                  <a:lnTo>
                    <a:pt x="104317" y="213690"/>
                  </a:lnTo>
                  <a:lnTo>
                    <a:pt x="104470" y="214439"/>
                  </a:lnTo>
                  <a:lnTo>
                    <a:pt x="104546" y="213690"/>
                  </a:lnTo>
                  <a:lnTo>
                    <a:pt x="104673" y="210858"/>
                  </a:lnTo>
                  <a:lnTo>
                    <a:pt x="105613" y="211543"/>
                  </a:lnTo>
                  <a:lnTo>
                    <a:pt x="105359" y="210858"/>
                  </a:lnTo>
                  <a:lnTo>
                    <a:pt x="105041" y="210019"/>
                  </a:lnTo>
                  <a:lnTo>
                    <a:pt x="105448" y="210019"/>
                  </a:lnTo>
                  <a:lnTo>
                    <a:pt x="105575" y="206997"/>
                  </a:lnTo>
                  <a:lnTo>
                    <a:pt x="105702" y="206171"/>
                  </a:lnTo>
                  <a:lnTo>
                    <a:pt x="105765" y="205562"/>
                  </a:lnTo>
                  <a:lnTo>
                    <a:pt x="105829" y="203758"/>
                  </a:lnTo>
                  <a:lnTo>
                    <a:pt x="105905" y="202234"/>
                  </a:lnTo>
                  <a:lnTo>
                    <a:pt x="106045" y="203758"/>
                  </a:lnTo>
                  <a:lnTo>
                    <a:pt x="106222" y="202234"/>
                  </a:lnTo>
                  <a:lnTo>
                    <a:pt x="106299" y="201574"/>
                  </a:lnTo>
                  <a:close/>
                </a:path>
                <a:path w="150495" h="269875">
                  <a:moveTo>
                    <a:pt x="106667" y="201574"/>
                  </a:moveTo>
                  <a:lnTo>
                    <a:pt x="106641" y="201434"/>
                  </a:lnTo>
                  <a:lnTo>
                    <a:pt x="106324" y="201434"/>
                  </a:lnTo>
                  <a:lnTo>
                    <a:pt x="106299" y="201574"/>
                  </a:lnTo>
                  <a:lnTo>
                    <a:pt x="106667" y="201574"/>
                  </a:lnTo>
                  <a:close/>
                </a:path>
                <a:path w="150495" h="269875">
                  <a:moveTo>
                    <a:pt x="107124" y="200545"/>
                  </a:moveTo>
                  <a:lnTo>
                    <a:pt x="106641" y="200164"/>
                  </a:lnTo>
                  <a:lnTo>
                    <a:pt x="106641" y="201434"/>
                  </a:lnTo>
                  <a:lnTo>
                    <a:pt x="106807" y="201434"/>
                  </a:lnTo>
                  <a:lnTo>
                    <a:pt x="107124" y="200545"/>
                  </a:lnTo>
                  <a:close/>
                </a:path>
                <a:path w="150495" h="269875">
                  <a:moveTo>
                    <a:pt x="107543" y="194056"/>
                  </a:moveTo>
                  <a:lnTo>
                    <a:pt x="107416" y="193319"/>
                  </a:lnTo>
                  <a:lnTo>
                    <a:pt x="107289" y="194056"/>
                  </a:lnTo>
                  <a:lnTo>
                    <a:pt x="107289" y="194627"/>
                  </a:lnTo>
                  <a:lnTo>
                    <a:pt x="107454" y="194259"/>
                  </a:lnTo>
                  <a:lnTo>
                    <a:pt x="107543" y="194056"/>
                  </a:lnTo>
                  <a:close/>
                </a:path>
                <a:path w="150495" h="269875">
                  <a:moveTo>
                    <a:pt x="107899" y="185458"/>
                  </a:moveTo>
                  <a:lnTo>
                    <a:pt x="107632" y="185585"/>
                  </a:lnTo>
                  <a:lnTo>
                    <a:pt x="107429" y="186194"/>
                  </a:lnTo>
                  <a:lnTo>
                    <a:pt x="107530" y="186321"/>
                  </a:lnTo>
                  <a:lnTo>
                    <a:pt x="107569" y="186639"/>
                  </a:lnTo>
                  <a:lnTo>
                    <a:pt x="107607" y="186994"/>
                  </a:lnTo>
                  <a:lnTo>
                    <a:pt x="107899" y="185458"/>
                  </a:lnTo>
                  <a:close/>
                </a:path>
                <a:path w="150495" h="269875">
                  <a:moveTo>
                    <a:pt x="108165" y="187921"/>
                  </a:moveTo>
                  <a:lnTo>
                    <a:pt x="107873" y="188556"/>
                  </a:lnTo>
                  <a:lnTo>
                    <a:pt x="107759" y="188810"/>
                  </a:lnTo>
                  <a:lnTo>
                    <a:pt x="107657" y="187388"/>
                  </a:lnTo>
                  <a:lnTo>
                    <a:pt x="107619" y="187172"/>
                  </a:lnTo>
                  <a:lnTo>
                    <a:pt x="107442" y="187172"/>
                  </a:lnTo>
                  <a:lnTo>
                    <a:pt x="107315" y="187921"/>
                  </a:lnTo>
                  <a:lnTo>
                    <a:pt x="107226" y="188556"/>
                  </a:lnTo>
                  <a:lnTo>
                    <a:pt x="106629" y="189420"/>
                  </a:lnTo>
                  <a:lnTo>
                    <a:pt x="106451" y="190233"/>
                  </a:lnTo>
                  <a:lnTo>
                    <a:pt x="107403" y="189585"/>
                  </a:lnTo>
                  <a:lnTo>
                    <a:pt x="106349" y="192328"/>
                  </a:lnTo>
                  <a:lnTo>
                    <a:pt x="106108" y="193040"/>
                  </a:lnTo>
                  <a:lnTo>
                    <a:pt x="106057" y="194894"/>
                  </a:lnTo>
                  <a:lnTo>
                    <a:pt x="105930" y="195694"/>
                  </a:lnTo>
                  <a:lnTo>
                    <a:pt x="105727" y="195694"/>
                  </a:lnTo>
                  <a:lnTo>
                    <a:pt x="105371" y="197319"/>
                  </a:lnTo>
                  <a:lnTo>
                    <a:pt x="105625" y="197319"/>
                  </a:lnTo>
                  <a:lnTo>
                    <a:pt x="104902" y="201434"/>
                  </a:lnTo>
                  <a:lnTo>
                    <a:pt x="106324" y="201434"/>
                  </a:lnTo>
                  <a:lnTo>
                    <a:pt x="106426" y="200545"/>
                  </a:lnTo>
                  <a:lnTo>
                    <a:pt x="106502" y="199986"/>
                  </a:lnTo>
                  <a:lnTo>
                    <a:pt x="106514" y="200164"/>
                  </a:lnTo>
                  <a:lnTo>
                    <a:pt x="106680" y="199986"/>
                  </a:lnTo>
                  <a:lnTo>
                    <a:pt x="106756" y="199669"/>
                  </a:lnTo>
                  <a:lnTo>
                    <a:pt x="106857" y="199250"/>
                  </a:lnTo>
                  <a:lnTo>
                    <a:pt x="107200" y="199250"/>
                  </a:lnTo>
                  <a:lnTo>
                    <a:pt x="107149" y="194894"/>
                  </a:lnTo>
                  <a:lnTo>
                    <a:pt x="106972" y="195237"/>
                  </a:lnTo>
                  <a:lnTo>
                    <a:pt x="106895" y="195694"/>
                  </a:lnTo>
                  <a:lnTo>
                    <a:pt x="106705" y="195694"/>
                  </a:lnTo>
                  <a:lnTo>
                    <a:pt x="106819" y="194056"/>
                  </a:lnTo>
                  <a:lnTo>
                    <a:pt x="107022" y="193319"/>
                  </a:lnTo>
                  <a:lnTo>
                    <a:pt x="107416" y="193319"/>
                  </a:lnTo>
                  <a:lnTo>
                    <a:pt x="107188" y="192328"/>
                  </a:lnTo>
                  <a:lnTo>
                    <a:pt x="107543" y="191452"/>
                  </a:lnTo>
                  <a:lnTo>
                    <a:pt x="107264" y="191452"/>
                  </a:lnTo>
                  <a:lnTo>
                    <a:pt x="107835" y="189585"/>
                  </a:lnTo>
                  <a:lnTo>
                    <a:pt x="107886" y="189420"/>
                  </a:lnTo>
                  <a:lnTo>
                    <a:pt x="108000" y="188810"/>
                  </a:lnTo>
                  <a:lnTo>
                    <a:pt x="108051" y="188556"/>
                  </a:lnTo>
                  <a:lnTo>
                    <a:pt x="108165" y="187921"/>
                  </a:lnTo>
                  <a:close/>
                </a:path>
                <a:path w="150495" h="269875">
                  <a:moveTo>
                    <a:pt x="108305" y="190754"/>
                  </a:moveTo>
                  <a:lnTo>
                    <a:pt x="107962" y="191211"/>
                  </a:lnTo>
                  <a:lnTo>
                    <a:pt x="108026" y="190347"/>
                  </a:lnTo>
                  <a:lnTo>
                    <a:pt x="107543" y="191452"/>
                  </a:lnTo>
                  <a:lnTo>
                    <a:pt x="107784" y="191452"/>
                  </a:lnTo>
                  <a:lnTo>
                    <a:pt x="107886" y="192328"/>
                  </a:lnTo>
                  <a:lnTo>
                    <a:pt x="108165" y="191452"/>
                  </a:lnTo>
                  <a:lnTo>
                    <a:pt x="108305" y="190754"/>
                  </a:lnTo>
                  <a:close/>
                </a:path>
                <a:path w="150495" h="269875">
                  <a:moveTo>
                    <a:pt x="108318" y="193040"/>
                  </a:moveTo>
                  <a:lnTo>
                    <a:pt x="108000" y="192328"/>
                  </a:lnTo>
                  <a:lnTo>
                    <a:pt x="107848" y="193040"/>
                  </a:lnTo>
                  <a:lnTo>
                    <a:pt x="107823" y="194894"/>
                  </a:lnTo>
                  <a:lnTo>
                    <a:pt x="107937" y="194627"/>
                  </a:lnTo>
                  <a:lnTo>
                    <a:pt x="108242" y="193319"/>
                  </a:lnTo>
                  <a:lnTo>
                    <a:pt x="108318" y="193040"/>
                  </a:lnTo>
                  <a:close/>
                </a:path>
                <a:path w="150495" h="269875">
                  <a:moveTo>
                    <a:pt x="108610" y="189280"/>
                  </a:moveTo>
                  <a:lnTo>
                    <a:pt x="108534" y="189585"/>
                  </a:lnTo>
                  <a:lnTo>
                    <a:pt x="108483" y="189852"/>
                  </a:lnTo>
                  <a:lnTo>
                    <a:pt x="108432" y="190106"/>
                  </a:lnTo>
                  <a:lnTo>
                    <a:pt x="108508" y="189877"/>
                  </a:lnTo>
                  <a:lnTo>
                    <a:pt x="108559" y="189611"/>
                  </a:lnTo>
                  <a:lnTo>
                    <a:pt x="108610" y="189280"/>
                  </a:lnTo>
                  <a:close/>
                </a:path>
                <a:path w="150495" h="269875">
                  <a:moveTo>
                    <a:pt x="108750" y="256844"/>
                  </a:moveTo>
                  <a:lnTo>
                    <a:pt x="108546" y="256413"/>
                  </a:lnTo>
                  <a:lnTo>
                    <a:pt x="108280" y="255943"/>
                  </a:lnTo>
                  <a:lnTo>
                    <a:pt x="108000" y="255498"/>
                  </a:lnTo>
                  <a:lnTo>
                    <a:pt x="107696" y="255003"/>
                  </a:lnTo>
                  <a:lnTo>
                    <a:pt x="107569" y="254825"/>
                  </a:lnTo>
                  <a:lnTo>
                    <a:pt x="106629" y="255092"/>
                  </a:lnTo>
                  <a:lnTo>
                    <a:pt x="107086" y="255816"/>
                  </a:lnTo>
                  <a:lnTo>
                    <a:pt x="107416" y="256095"/>
                  </a:lnTo>
                  <a:lnTo>
                    <a:pt x="107607" y="256082"/>
                  </a:lnTo>
                  <a:lnTo>
                    <a:pt x="107797" y="256057"/>
                  </a:lnTo>
                  <a:lnTo>
                    <a:pt x="107823" y="255752"/>
                  </a:lnTo>
                  <a:lnTo>
                    <a:pt x="107721" y="255295"/>
                  </a:lnTo>
                  <a:lnTo>
                    <a:pt x="108165" y="255930"/>
                  </a:lnTo>
                  <a:lnTo>
                    <a:pt x="108165" y="256159"/>
                  </a:lnTo>
                  <a:lnTo>
                    <a:pt x="108140" y="256501"/>
                  </a:lnTo>
                  <a:lnTo>
                    <a:pt x="108610" y="256946"/>
                  </a:lnTo>
                  <a:lnTo>
                    <a:pt x="108750" y="256844"/>
                  </a:lnTo>
                  <a:close/>
                </a:path>
                <a:path w="150495" h="269875">
                  <a:moveTo>
                    <a:pt x="108800" y="183476"/>
                  </a:moveTo>
                  <a:lnTo>
                    <a:pt x="108419" y="184213"/>
                  </a:lnTo>
                  <a:lnTo>
                    <a:pt x="108610" y="182829"/>
                  </a:lnTo>
                  <a:lnTo>
                    <a:pt x="108470" y="182664"/>
                  </a:lnTo>
                  <a:lnTo>
                    <a:pt x="107899" y="185458"/>
                  </a:lnTo>
                  <a:lnTo>
                    <a:pt x="108077" y="185470"/>
                  </a:lnTo>
                  <a:lnTo>
                    <a:pt x="108204" y="185788"/>
                  </a:lnTo>
                  <a:lnTo>
                    <a:pt x="108369" y="185762"/>
                  </a:lnTo>
                  <a:lnTo>
                    <a:pt x="108800" y="183476"/>
                  </a:lnTo>
                  <a:close/>
                </a:path>
                <a:path w="150495" h="269875">
                  <a:moveTo>
                    <a:pt x="109829" y="254063"/>
                  </a:moveTo>
                  <a:lnTo>
                    <a:pt x="109689" y="253987"/>
                  </a:lnTo>
                  <a:lnTo>
                    <a:pt x="109372" y="253530"/>
                  </a:lnTo>
                  <a:lnTo>
                    <a:pt x="109613" y="254050"/>
                  </a:lnTo>
                  <a:lnTo>
                    <a:pt x="109829" y="254063"/>
                  </a:lnTo>
                  <a:close/>
                </a:path>
                <a:path w="150495" h="269875">
                  <a:moveTo>
                    <a:pt x="109893" y="254063"/>
                  </a:moveTo>
                  <a:close/>
                </a:path>
                <a:path w="150495" h="269875">
                  <a:moveTo>
                    <a:pt x="110477" y="259829"/>
                  </a:moveTo>
                  <a:lnTo>
                    <a:pt x="110197" y="259664"/>
                  </a:lnTo>
                  <a:lnTo>
                    <a:pt x="109347" y="258813"/>
                  </a:lnTo>
                  <a:lnTo>
                    <a:pt x="109232" y="258356"/>
                  </a:lnTo>
                  <a:lnTo>
                    <a:pt x="109740" y="258584"/>
                  </a:lnTo>
                  <a:lnTo>
                    <a:pt x="109308" y="258229"/>
                  </a:lnTo>
                  <a:lnTo>
                    <a:pt x="108915" y="257860"/>
                  </a:lnTo>
                  <a:lnTo>
                    <a:pt x="108356" y="257352"/>
                  </a:lnTo>
                  <a:lnTo>
                    <a:pt x="108102" y="257098"/>
                  </a:lnTo>
                  <a:lnTo>
                    <a:pt x="108381" y="257581"/>
                  </a:lnTo>
                  <a:lnTo>
                    <a:pt x="109004" y="258508"/>
                  </a:lnTo>
                  <a:lnTo>
                    <a:pt x="109334" y="258978"/>
                  </a:lnTo>
                  <a:lnTo>
                    <a:pt x="109639" y="259435"/>
                  </a:lnTo>
                  <a:lnTo>
                    <a:pt x="109994" y="259880"/>
                  </a:lnTo>
                  <a:lnTo>
                    <a:pt x="110477" y="259829"/>
                  </a:lnTo>
                  <a:close/>
                </a:path>
                <a:path w="150495" h="269875">
                  <a:moveTo>
                    <a:pt x="110578" y="259880"/>
                  </a:moveTo>
                  <a:close/>
                </a:path>
                <a:path w="150495" h="269875">
                  <a:moveTo>
                    <a:pt x="113652" y="170548"/>
                  </a:moveTo>
                  <a:lnTo>
                    <a:pt x="113639" y="170345"/>
                  </a:lnTo>
                  <a:lnTo>
                    <a:pt x="113614" y="170014"/>
                  </a:lnTo>
                  <a:lnTo>
                    <a:pt x="113652" y="170548"/>
                  </a:lnTo>
                  <a:close/>
                </a:path>
                <a:path w="150495" h="269875">
                  <a:moveTo>
                    <a:pt x="115125" y="158889"/>
                  </a:moveTo>
                  <a:lnTo>
                    <a:pt x="115062" y="157264"/>
                  </a:lnTo>
                  <a:lnTo>
                    <a:pt x="114769" y="155295"/>
                  </a:lnTo>
                  <a:lnTo>
                    <a:pt x="114477" y="155295"/>
                  </a:lnTo>
                  <a:lnTo>
                    <a:pt x="114376" y="156895"/>
                  </a:lnTo>
                  <a:lnTo>
                    <a:pt x="114249" y="156895"/>
                  </a:lnTo>
                  <a:lnTo>
                    <a:pt x="114185" y="158584"/>
                  </a:lnTo>
                  <a:lnTo>
                    <a:pt x="114706" y="158584"/>
                  </a:lnTo>
                  <a:lnTo>
                    <a:pt x="114706" y="158889"/>
                  </a:lnTo>
                  <a:lnTo>
                    <a:pt x="115125" y="158889"/>
                  </a:lnTo>
                  <a:close/>
                </a:path>
                <a:path w="150495" h="269875">
                  <a:moveTo>
                    <a:pt x="115303" y="159537"/>
                  </a:moveTo>
                  <a:lnTo>
                    <a:pt x="114693" y="159537"/>
                  </a:lnTo>
                  <a:lnTo>
                    <a:pt x="114668" y="160769"/>
                  </a:lnTo>
                  <a:lnTo>
                    <a:pt x="115303" y="159537"/>
                  </a:lnTo>
                  <a:close/>
                </a:path>
                <a:path w="150495" h="269875">
                  <a:moveTo>
                    <a:pt x="116014" y="148831"/>
                  </a:moveTo>
                  <a:lnTo>
                    <a:pt x="115862" y="149047"/>
                  </a:lnTo>
                  <a:lnTo>
                    <a:pt x="115798" y="150190"/>
                  </a:lnTo>
                  <a:lnTo>
                    <a:pt x="115938" y="149987"/>
                  </a:lnTo>
                  <a:lnTo>
                    <a:pt x="116014" y="148831"/>
                  </a:lnTo>
                  <a:close/>
                </a:path>
                <a:path w="150495" h="269875">
                  <a:moveTo>
                    <a:pt x="117348" y="149136"/>
                  </a:moveTo>
                  <a:lnTo>
                    <a:pt x="117335" y="148932"/>
                  </a:lnTo>
                  <a:lnTo>
                    <a:pt x="117233" y="149821"/>
                  </a:lnTo>
                  <a:lnTo>
                    <a:pt x="117322" y="149402"/>
                  </a:lnTo>
                  <a:lnTo>
                    <a:pt x="117348" y="149136"/>
                  </a:lnTo>
                  <a:close/>
                </a:path>
                <a:path w="150495" h="269875">
                  <a:moveTo>
                    <a:pt x="118630" y="141439"/>
                  </a:moveTo>
                  <a:lnTo>
                    <a:pt x="118325" y="142913"/>
                  </a:lnTo>
                  <a:lnTo>
                    <a:pt x="118630" y="141439"/>
                  </a:lnTo>
                  <a:close/>
                </a:path>
                <a:path w="150495" h="269875">
                  <a:moveTo>
                    <a:pt x="118706" y="137045"/>
                  </a:moveTo>
                  <a:lnTo>
                    <a:pt x="118643" y="137248"/>
                  </a:lnTo>
                  <a:lnTo>
                    <a:pt x="118706" y="137045"/>
                  </a:lnTo>
                  <a:close/>
                </a:path>
                <a:path w="150495" h="269875">
                  <a:moveTo>
                    <a:pt x="118859" y="140157"/>
                  </a:moveTo>
                  <a:lnTo>
                    <a:pt x="118783" y="140335"/>
                  </a:lnTo>
                  <a:lnTo>
                    <a:pt x="118859" y="140157"/>
                  </a:lnTo>
                  <a:close/>
                </a:path>
                <a:path w="150495" h="269875">
                  <a:moveTo>
                    <a:pt x="119037" y="267220"/>
                  </a:moveTo>
                  <a:lnTo>
                    <a:pt x="117640" y="266547"/>
                  </a:lnTo>
                  <a:lnTo>
                    <a:pt x="116332" y="265785"/>
                  </a:lnTo>
                  <a:lnTo>
                    <a:pt x="114960" y="264756"/>
                  </a:lnTo>
                  <a:lnTo>
                    <a:pt x="113588" y="263740"/>
                  </a:lnTo>
                  <a:lnTo>
                    <a:pt x="112141" y="262470"/>
                  </a:lnTo>
                  <a:lnTo>
                    <a:pt x="110591" y="260667"/>
                  </a:lnTo>
                  <a:lnTo>
                    <a:pt x="112852" y="263372"/>
                  </a:lnTo>
                  <a:lnTo>
                    <a:pt x="115773" y="265709"/>
                  </a:lnTo>
                  <a:lnTo>
                    <a:pt x="119037" y="267220"/>
                  </a:lnTo>
                  <a:close/>
                </a:path>
                <a:path w="150495" h="269875">
                  <a:moveTo>
                    <a:pt x="119100" y="137401"/>
                  </a:moveTo>
                  <a:lnTo>
                    <a:pt x="119011" y="136918"/>
                  </a:lnTo>
                  <a:lnTo>
                    <a:pt x="119011" y="136055"/>
                  </a:lnTo>
                  <a:lnTo>
                    <a:pt x="118706" y="137045"/>
                  </a:lnTo>
                  <a:lnTo>
                    <a:pt x="118846" y="136779"/>
                  </a:lnTo>
                  <a:lnTo>
                    <a:pt x="119100" y="137401"/>
                  </a:lnTo>
                  <a:close/>
                </a:path>
                <a:path w="150495" h="269875">
                  <a:moveTo>
                    <a:pt x="121907" y="127469"/>
                  </a:moveTo>
                  <a:lnTo>
                    <a:pt x="121881" y="127622"/>
                  </a:lnTo>
                  <a:lnTo>
                    <a:pt x="121881" y="127749"/>
                  </a:lnTo>
                  <a:lnTo>
                    <a:pt x="121869" y="127901"/>
                  </a:lnTo>
                  <a:lnTo>
                    <a:pt x="121907" y="127698"/>
                  </a:lnTo>
                  <a:lnTo>
                    <a:pt x="121907" y="127469"/>
                  </a:lnTo>
                  <a:close/>
                </a:path>
                <a:path w="150495" h="269875">
                  <a:moveTo>
                    <a:pt x="123113" y="129260"/>
                  </a:moveTo>
                  <a:close/>
                </a:path>
                <a:path w="150495" h="269875">
                  <a:moveTo>
                    <a:pt x="124828" y="113461"/>
                  </a:moveTo>
                  <a:lnTo>
                    <a:pt x="124548" y="113309"/>
                  </a:lnTo>
                  <a:lnTo>
                    <a:pt x="124371" y="114757"/>
                  </a:lnTo>
                  <a:lnTo>
                    <a:pt x="124460" y="114452"/>
                  </a:lnTo>
                  <a:lnTo>
                    <a:pt x="124548" y="114160"/>
                  </a:lnTo>
                  <a:lnTo>
                    <a:pt x="124663" y="113677"/>
                  </a:lnTo>
                  <a:lnTo>
                    <a:pt x="124828" y="113461"/>
                  </a:lnTo>
                  <a:close/>
                </a:path>
                <a:path w="150495" h="269875">
                  <a:moveTo>
                    <a:pt x="125107" y="118960"/>
                  </a:moveTo>
                  <a:lnTo>
                    <a:pt x="125069" y="118491"/>
                  </a:lnTo>
                  <a:lnTo>
                    <a:pt x="124701" y="117767"/>
                  </a:lnTo>
                  <a:lnTo>
                    <a:pt x="124498" y="119405"/>
                  </a:lnTo>
                  <a:lnTo>
                    <a:pt x="124599" y="119113"/>
                  </a:lnTo>
                  <a:lnTo>
                    <a:pt x="124904" y="118694"/>
                  </a:lnTo>
                  <a:lnTo>
                    <a:pt x="125107" y="118960"/>
                  </a:lnTo>
                  <a:close/>
                </a:path>
                <a:path w="150495" h="269875">
                  <a:moveTo>
                    <a:pt x="126377" y="107302"/>
                  </a:moveTo>
                  <a:lnTo>
                    <a:pt x="126314" y="107543"/>
                  </a:lnTo>
                  <a:lnTo>
                    <a:pt x="126276" y="107734"/>
                  </a:lnTo>
                  <a:lnTo>
                    <a:pt x="126339" y="107530"/>
                  </a:lnTo>
                  <a:lnTo>
                    <a:pt x="126377" y="107302"/>
                  </a:lnTo>
                  <a:close/>
                </a:path>
                <a:path w="150495" h="269875">
                  <a:moveTo>
                    <a:pt x="126695" y="108750"/>
                  </a:moveTo>
                  <a:lnTo>
                    <a:pt x="126136" y="108864"/>
                  </a:lnTo>
                  <a:lnTo>
                    <a:pt x="126250" y="107911"/>
                  </a:lnTo>
                  <a:lnTo>
                    <a:pt x="125869" y="109664"/>
                  </a:lnTo>
                  <a:lnTo>
                    <a:pt x="125641" y="109982"/>
                  </a:lnTo>
                  <a:lnTo>
                    <a:pt x="125222" y="112090"/>
                  </a:lnTo>
                  <a:lnTo>
                    <a:pt x="125768" y="110515"/>
                  </a:lnTo>
                  <a:lnTo>
                    <a:pt x="125945" y="110109"/>
                  </a:lnTo>
                  <a:lnTo>
                    <a:pt x="126212" y="110274"/>
                  </a:lnTo>
                  <a:lnTo>
                    <a:pt x="126695" y="108750"/>
                  </a:lnTo>
                  <a:close/>
                </a:path>
                <a:path w="150495" h="269875">
                  <a:moveTo>
                    <a:pt x="126873" y="106819"/>
                  </a:moveTo>
                  <a:lnTo>
                    <a:pt x="126860" y="106692"/>
                  </a:lnTo>
                  <a:lnTo>
                    <a:pt x="126847" y="106870"/>
                  </a:lnTo>
                  <a:close/>
                </a:path>
                <a:path w="150495" h="269875">
                  <a:moveTo>
                    <a:pt x="126936" y="105714"/>
                  </a:moveTo>
                  <a:lnTo>
                    <a:pt x="126860" y="106083"/>
                  </a:lnTo>
                  <a:lnTo>
                    <a:pt x="126847" y="106387"/>
                  </a:lnTo>
                  <a:lnTo>
                    <a:pt x="126860" y="106692"/>
                  </a:lnTo>
                  <a:lnTo>
                    <a:pt x="126936" y="105714"/>
                  </a:lnTo>
                  <a:close/>
                </a:path>
                <a:path w="150495" h="269875">
                  <a:moveTo>
                    <a:pt x="133286" y="269875"/>
                  </a:moveTo>
                  <a:lnTo>
                    <a:pt x="133007" y="269786"/>
                  </a:lnTo>
                  <a:lnTo>
                    <a:pt x="132867" y="269748"/>
                  </a:lnTo>
                  <a:lnTo>
                    <a:pt x="132511" y="269735"/>
                  </a:lnTo>
                  <a:lnTo>
                    <a:pt x="133019" y="269836"/>
                  </a:lnTo>
                  <a:lnTo>
                    <a:pt x="133286" y="269875"/>
                  </a:lnTo>
                  <a:close/>
                </a:path>
                <a:path w="150495" h="269875">
                  <a:moveTo>
                    <a:pt x="145491" y="39712"/>
                  </a:moveTo>
                  <a:lnTo>
                    <a:pt x="145453" y="39243"/>
                  </a:lnTo>
                  <a:lnTo>
                    <a:pt x="145173" y="39281"/>
                  </a:lnTo>
                  <a:lnTo>
                    <a:pt x="145262" y="40030"/>
                  </a:lnTo>
                  <a:lnTo>
                    <a:pt x="145237" y="40411"/>
                  </a:lnTo>
                  <a:lnTo>
                    <a:pt x="145313" y="40119"/>
                  </a:lnTo>
                  <a:lnTo>
                    <a:pt x="145491" y="39712"/>
                  </a:lnTo>
                  <a:close/>
                </a:path>
                <a:path w="150495" h="269875">
                  <a:moveTo>
                    <a:pt x="149999" y="5029"/>
                  </a:moveTo>
                  <a:lnTo>
                    <a:pt x="149352" y="3835"/>
                  </a:lnTo>
                  <a:lnTo>
                    <a:pt x="149682" y="3721"/>
                  </a:lnTo>
                  <a:lnTo>
                    <a:pt x="149059" y="3721"/>
                  </a:lnTo>
                  <a:lnTo>
                    <a:pt x="148932" y="3543"/>
                  </a:lnTo>
                  <a:lnTo>
                    <a:pt x="148844" y="3365"/>
                  </a:lnTo>
                  <a:lnTo>
                    <a:pt x="148717" y="3009"/>
                  </a:lnTo>
                  <a:lnTo>
                    <a:pt x="148691" y="2857"/>
                  </a:lnTo>
                  <a:lnTo>
                    <a:pt x="148729" y="2527"/>
                  </a:lnTo>
                  <a:lnTo>
                    <a:pt x="148894" y="2476"/>
                  </a:lnTo>
                  <a:lnTo>
                    <a:pt x="149161" y="2882"/>
                  </a:lnTo>
                  <a:lnTo>
                    <a:pt x="148971" y="2527"/>
                  </a:lnTo>
                  <a:lnTo>
                    <a:pt x="148793" y="2159"/>
                  </a:lnTo>
                  <a:lnTo>
                    <a:pt x="147967" y="838"/>
                  </a:lnTo>
                  <a:lnTo>
                    <a:pt x="148412" y="2146"/>
                  </a:lnTo>
                  <a:lnTo>
                    <a:pt x="148107" y="2057"/>
                  </a:lnTo>
                  <a:lnTo>
                    <a:pt x="147739" y="1028"/>
                  </a:lnTo>
                  <a:lnTo>
                    <a:pt x="147523" y="533"/>
                  </a:lnTo>
                  <a:lnTo>
                    <a:pt x="147281" y="38"/>
                  </a:lnTo>
                  <a:lnTo>
                    <a:pt x="146939" y="0"/>
                  </a:lnTo>
                  <a:lnTo>
                    <a:pt x="147497" y="1041"/>
                  </a:lnTo>
                  <a:lnTo>
                    <a:pt x="147993" y="2146"/>
                  </a:lnTo>
                  <a:lnTo>
                    <a:pt x="147789" y="2095"/>
                  </a:lnTo>
                  <a:lnTo>
                    <a:pt x="147942" y="2286"/>
                  </a:lnTo>
                  <a:lnTo>
                    <a:pt x="148209" y="2895"/>
                  </a:lnTo>
                  <a:lnTo>
                    <a:pt x="148336" y="3263"/>
                  </a:lnTo>
                  <a:lnTo>
                    <a:pt x="148463" y="3784"/>
                  </a:lnTo>
                  <a:lnTo>
                    <a:pt x="148488" y="4025"/>
                  </a:lnTo>
                  <a:lnTo>
                    <a:pt x="148285" y="4064"/>
                  </a:lnTo>
                  <a:lnTo>
                    <a:pt x="149631" y="5422"/>
                  </a:lnTo>
                  <a:lnTo>
                    <a:pt x="149987" y="6692"/>
                  </a:lnTo>
                  <a:lnTo>
                    <a:pt x="149910" y="6337"/>
                  </a:lnTo>
                  <a:lnTo>
                    <a:pt x="149885" y="6045"/>
                  </a:lnTo>
                  <a:lnTo>
                    <a:pt x="149707" y="5422"/>
                  </a:lnTo>
                  <a:lnTo>
                    <a:pt x="149834" y="4813"/>
                  </a:lnTo>
                  <a:lnTo>
                    <a:pt x="149999" y="5029"/>
                  </a:lnTo>
                  <a:close/>
                </a:path>
              </a:pathLst>
            </a:custGeom>
            <a:solidFill>
              <a:srgbClr val="66C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1200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77433" y="1016774"/>
            <a:ext cx="833119" cy="264160"/>
            <a:chOff x="677433" y="1016774"/>
            <a:chExt cx="833119" cy="264160"/>
          </a:xfrm>
        </p:grpSpPr>
        <p:sp>
          <p:nvSpPr>
            <p:cNvPr id="4" name="object 4"/>
            <p:cNvSpPr/>
            <p:nvPr/>
          </p:nvSpPr>
          <p:spPr>
            <a:xfrm>
              <a:off x="677430" y="1016774"/>
              <a:ext cx="602615" cy="264160"/>
            </a:xfrm>
            <a:custGeom>
              <a:avLst/>
              <a:gdLst/>
              <a:ahLst/>
              <a:cxnLst/>
              <a:rect l="l" t="t" r="r" b="b"/>
              <a:pathLst>
                <a:path w="602615" h="264159">
                  <a:moveTo>
                    <a:pt x="299631" y="5448"/>
                  </a:moveTo>
                  <a:lnTo>
                    <a:pt x="239699" y="5448"/>
                  </a:lnTo>
                  <a:lnTo>
                    <a:pt x="239699" y="203568"/>
                  </a:lnTo>
                  <a:lnTo>
                    <a:pt x="179781" y="203568"/>
                  </a:lnTo>
                  <a:lnTo>
                    <a:pt x="179781" y="5448"/>
                  </a:lnTo>
                  <a:lnTo>
                    <a:pt x="119849" y="5448"/>
                  </a:lnTo>
                  <a:lnTo>
                    <a:pt x="119849" y="203568"/>
                  </a:lnTo>
                  <a:lnTo>
                    <a:pt x="59931" y="203568"/>
                  </a:lnTo>
                  <a:lnTo>
                    <a:pt x="59931" y="5448"/>
                  </a:lnTo>
                  <a:lnTo>
                    <a:pt x="0" y="5448"/>
                  </a:lnTo>
                  <a:lnTo>
                    <a:pt x="0" y="203568"/>
                  </a:lnTo>
                  <a:lnTo>
                    <a:pt x="0" y="258178"/>
                  </a:lnTo>
                  <a:lnTo>
                    <a:pt x="299631" y="258178"/>
                  </a:lnTo>
                  <a:lnTo>
                    <a:pt x="299631" y="203568"/>
                  </a:lnTo>
                  <a:lnTo>
                    <a:pt x="299631" y="5448"/>
                  </a:lnTo>
                  <a:close/>
                </a:path>
                <a:path w="602615" h="264159">
                  <a:moveTo>
                    <a:pt x="602259" y="131838"/>
                  </a:moveTo>
                  <a:lnTo>
                    <a:pt x="595388" y="90233"/>
                  </a:lnTo>
                  <a:lnTo>
                    <a:pt x="576262" y="54051"/>
                  </a:lnTo>
                  <a:lnTo>
                    <a:pt x="547077" y="25488"/>
                  </a:lnTo>
                  <a:lnTo>
                    <a:pt x="542328" y="23088"/>
                  </a:lnTo>
                  <a:lnTo>
                    <a:pt x="542328" y="131838"/>
                  </a:lnTo>
                  <a:lnTo>
                    <a:pt x="536422" y="162191"/>
                  </a:lnTo>
                  <a:lnTo>
                    <a:pt x="520331" y="186956"/>
                  </a:lnTo>
                  <a:lnTo>
                    <a:pt x="496506" y="203644"/>
                  </a:lnTo>
                  <a:lnTo>
                    <a:pt x="467423" y="209753"/>
                  </a:lnTo>
                  <a:lnTo>
                    <a:pt x="438340" y="203644"/>
                  </a:lnTo>
                  <a:lnTo>
                    <a:pt x="414515" y="186956"/>
                  </a:lnTo>
                  <a:lnTo>
                    <a:pt x="398424" y="162191"/>
                  </a:lnTo>
                  <a:lnTo>
                    <a:pt x="392518" y="131838"/>
                  </a:lnTo>
                  <a:lnTo>
                    <a:pt x="398424" y="101498"/>
                  </a:lnTo>
                  <a:lnTo>
                    <a:pt x="414515" y="76746"/>
                  </a:lnTo>
                  <a:lnTo>
                    <a:pt x="438340" y="60058"/>
                  </a:lnTo>
                  <a:lnTo>
                    <a:pt x="466915" y="54051"/>
                  </a:lnTo>
                  <a:lnTo>
                    <a:pt x="467931" y="54051"/>
                  </a:lnTo>
                  <a:lnTo>
                    <a:pt x="496506" y="60058"/>
                  </a:lnTo>
                  <a:lnTo>
                    <a:pt x="520331" y="76746"/>
                  </a:lnTo>
                  <a:lnTo>
                    <a:pt x="536422" y="101498"/>
                  </a:lnTo>
                  <a:lnTo>
                    <a:pt x="542328" y="131838"/>
                  </a:lnTo>
                  <a:lnTo>
                    <a:pt x="542328" y="23088"/>
                  </a:lnTo>
                  <a:lnTo>
                    <a:pt x="510070" y="6743"/>
                  </a:lnTo>
                  <a:lnTo>
                    <a:pt x="467423" y="0"/>
                  </a:lnTo>
                  <a:lnTo>
                    <a:pt x="424776" y="6743"/>
                  </a:lnTo>
                  <a:lnTo>
                    <a:pt x="387769" y="25488"/>
                  </a:lnTo>
                  <a:lnTo>
                    <a:pt x="358584" y="54051"/>
                  </a:lnTo>
                  <a:lnTo>
                    <a:pt x="339458" y="90233"/>
                  </a:lnTo>
                  <a:lnTo>
                    <a:pt x="332587" y="131838"/>
                  </a:lnTo>
                  <a:lnTo>
                    <a:pt x="339458" y="173456"/>
                  </a:lnTo>
                  <a:lnTo>
                    <a:pt x="358698" y="209753"/>
                  </a:lnTo>
                  <a:lnTo>
                    <a:pt x="387769" y="238213"/>
                  </a:lnTo>
                  <a:lnTo>
                    <a:pt x="424776" y="256959"/>
                  </a:lnTo>
                  <a:lnTo>
                    <a:pt x="467423" y="263690"/>
                  </a:lnTo>
                  <a:lnTo>
                    <a:pt x="510070" y="256959"/>
                  </a:lnTo>
                  <a:lnTo>
                    <a:pt x="547077" y="238213"/>
                  </a:lnTo>
                  <a:lnTo>
                    <a:pt x="576148" y="209753"/>
                  </a:lnTo>
                  <a:lnTo>
                    <a:pt x="595388" y="173456"/>
                  </a:lnTo>
                  <a:lnTo>
                    <a:pt x="602259" y="131838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2659" y="1022769"/>
              <a:ext cx="197751" cy="251701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534376" y="1022222"/>
            <a:ext cx="515620" cy="252729"/>
          </a:xfrm>
          <a:custGeom>
            <a:avLst/>
            <a:gdLst/>
            <a:ahLst/>
            <a:cxnLst/>
            <a:rect l="l" t="t" r="r" b="b"/>
            <a:pathLst>
              <a:path w="515619" h="252730">
                <a:moveTo>
                  <a:pt x="191770" y="0"/>
                </a:moveTo>
                <a:lnTo>
                  <a:pt x="0" y="0"/>
                </a:lnTo>
                <a:lnTo>
                  <a:pt x="0" y="54610"/>
                </a:lnTo>
                <a:lnTo>
                  <a:pt x="65925" y="54610"/>
                </a:lnTo>
                <a:lnTo>
                  <a:pt x="65925" y="252730"/>
                </a:lnTo>
                <a:lnTo>
                  <a:pt x="125844" y="252730"/>
                </a:lnTo>
                <a:lnTo>
                  <a:pt x="125844" y="54610"/>
                </a:lnTo>
                <a:lnTo>
                  <a:pt x="191770" y="54610"/>
                </a:lnTo>
                <a:lnTo>
                  <a:pt x="191770" y="0"/>
                </a:lnTo>
                <a:close/>
              </a:path>
              <a:path w="515619" h="252730">
                <a:moveTo>
                  <a:pt x="425475" y="168338"/>
                </a:moveTo>
                <a:lnTo>
                  <a:pt x="420598" y="141376"/>
                </a:lnTo>
                <a:lnTo>
                  <a:pt x="419709" y="136436"/>
                </a:lnTo>
                <a:lnTo>
                  <a:pt x="402107" y="110769"/>
                </a:lnTo>
                <a:lnTo>
                  <a:pt x="372224" y="93662"/>
                </a:lnTo>
                <a:lnTo>
                  <a:pt x="365556" y="92697"/>
                </a:lnTo>
                <a:lnTo>
                  <a:pt x="365556" y="169837"/>
                </a:lnTo>
                <a:lnTo>
                  <a:pt x="362191" y="183781"/>
                </a:lnTo>
                <a:lnTo>
                  <a:pt x="353326" y="192506"/>
                </a:lnTo>
                <a:lnTo>
                  <a:pt x="340741" y="197027"/>
                </a:lnTo>
                <a:lnTo>
                  <a:pt x="326224" y="198310"/>
                </a:lnTo>
                <a:lnTo>
                  <a:pt x="287655" y="198310"/>
                </a:lnTo>
                <a:lnTo>
                  <a:pt x="287655" y="141376"/>
                </a:lnTo>
                <a:lnTo>
                  <a:pt x="326224" y="141376"/>
                </a:lnTo>
                <a:lnTo>
                  <a:pt x="340741" y="143040"/>
                </a:lnTo>
                <a:lnTo>
                  <a:pt x="353326" y="148170"/>
                </a:lnTo>
                <a:lnTo>
                  <a:pt x="362191" y="157022"/>
                </a:lnTo>
                <a:lnTo>
                  <a:pt x="365556" y="169837"/>
                </a:lnTo>
                <a:lnTo>
                  <a:pt x="365556" y="92697"/>
                </a:lnTo>
                <a:lnTo>
                  <a:pt x="329603" y="87439"/>
                </a:lnTo>
                <a:lnTo>
                  <a:pt x="287655" y="87439"/>
                </a:lnTo>
                <a:lnTo>
                  <a:pt x="287655" y="546"/>
                </a:lnTo>
                <a:lnTo>
                  <a:pt x="227723" y="546"/>
                </a:lnTo>
                <a:lnTo>
                  <a:pt x="227723" y="252247"/>
                </a:lnTo>
                <a:lnTo>
                  <a:pt x="329603" y="252247"/>
                </a:lnTo>
                <a:lnTo>
                  <a:pt x="372224" y="245986"/>
                </a:lnTo>
                <a:lnTo>
                  <a:pt x="402107" y="228561"/>
                </a:lnTo>
                <a:lnTo>
                  <a:pt x="419709" y="201993"/>
                </a:lnTo>
                <a:lnTo>
                  <a:pt x="420331" y="198310"/>
                </a:lnTo>
                <a:lnTo>
                  <a:pt x="425475" y="168338"/>
                </a:lnTo>
                <a:close/>
              </a:path>
              <a:path w="515619" h="252730">
                <a:moveTo>
                  <a:pt x="515366" y="546"/>
                </a:moveTo>
                <a:lnTo>
                  <a:pt x="455447" y="546"/>
                </a:lnTo>
                <a:lnTo>
                  <a:pt x="455447" y="252247"/>
                </a:lnTo>
                <a:lnTo>
                  <a:pt x="515366" y="252247"/>
                </a:lnTo>
                <a:lnTo>
                  <a:pt x="515366" y="546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172559" y="1383830"/>
            <a:ext cx="234950" cy="146685"/>
            <a:chOff x="1172559" y="1383830"/>
            <a:chExt cx="234950" cy="14668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559" y="1383830"/>
              <a:ext cx="105505" cy="1446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889" y="1383830"/>
              <a:ext cx="105511" cy="146354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5453" y="4719294"/>
            <a:ext cx="197157" cy="19649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5453" y="4543590"/>
            <a:ext cx="482417" cy="702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0765" y="4542675"/>
            <a:ext cx="440467" cy="8572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671118" y="1846453"/>
            <a:ext cx="551180" cy="163830"/>
            <a:chOff x="671118" y="1846453"/>
            <a:chExt cx="551180" cy="163830"/>
          </a:xfrm>
        </p:grpSpPr>
        <p:sp>
          <p:nvSpPr>
            <p:cNvPr id="17" name="object 17"/>
            <p:cNvSpPr/>
            <p:nvPr/>
          </p:nvSpPr>
          <p:spPr>
            <a:xfrm>
              <a:off x="671118" y="1846452"/>
              <a:ext cx="133350" cy="118110"/>
            </a:xfrm>
            <a:custGeom>
              <a:avLst/>
              <a:gdLst/>
              <a:ahLst/>
              <a:cxnLst/>
              <a:rect l="l" t="t" r="r" b="b"/>
              <a:pathLst>
                <a:path w="133350" h="118110">
                  <a:moveTo>
                    <a:pt x="133172" y="0"/>
                  </a:moveTo>
                  <a:lnTo>
                    <a:pt x="116179" y="0"/>
                  </a:lnTo>
                  <a:lnTo>
                    <a:pt x="116179" y="101600"/>
                  </a:lnTo>
                  <a:lnTo>
                    <a:pt x="75082" y="101600"/>
                  </a:lnTo>
                  <a:lnTo>
                    <a:pt x="75082" y="0"/>
                  </a:lnTo>
                  <a:lnTo>
                    <a:pt x="58089" y="0"/>
                  </a:lnTo>
                  <a:lnTo>
                    <a:pt x="58089" y="101600"/>
                  </a:lnTo>
                  <a:lnTo>
                    <a:pt x="16992" y="101600"/>
                  </a:lnTo>
                  <a:lnTo>
                    <a:pt x="16992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8110"/>
                  </a:lnTo>
                  <a:lnTo>
                    <a:pt x="133172" y="118110"/>
                  </a:lnTo>
                  <a:lnTo>
                    <a:pt x="133172" y="101600"/>
                  </a:lnTo>
                  <a:lnTo>
                    <a:pt x="13317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4137" y="1878507"/>
              <a:ext cx="273444" cy="1317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17414" y="1879917"/>
              <a:ext cx="104843" cy="85013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298765" y="1878508"/>
            <a:ext cx="541655" cy="132080"/>
            <a:chOff x="1298765" y="1878508"/>
            <a:chExt cx="541655" cy="132080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8765" y="1878508"/>
              <a:ext cx="256451" cy="8783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9295" y="1879917"/>
              <a:ext cx="260692" cy="130352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916493" y="1877085"/>
            <a:ext cx="949325" cy="111125"/>
            <a:chOff x="1916493" y="1877085"/>
            <a:chExt cx="949325" cy="11112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16493" y="1877085"/>
              <a:ext cx="76504" cy="9067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12835" y="1878508"/>
              <a:ext cx="300367" cy="1090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35872" y="1879917"/>
              <a:ext cx="82168" cy="8639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42133" y="1879917"/>
              <a:ext cx="70840" cy="8501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32811" y="1879917"/>
              <a:ext cx="76504" cy="8501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33408" y="1877085"/>
              <a:ext cx="232359" cy="87845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2933776" y="1877085"/>
            <a:ext cx="1111250" cy="111125"/>
            <a:chOff x="2933776" y="1877085"/>
            <a:chExt cx="1111250" cy="111125"/>
          </a:xfrm>
        </p:grpSpPr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33776" y="1878508"/>
              <a:ext cx="498716" cy="10909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56571" y="1878508"/>
              <a:ext cx="269201" cy="8783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49852" y="1877085"/>
              <a:ext cx="294703" cy="90678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71118" y="2092439"/>
            <a:ext cx="76507" cy="85013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815633" y="2089607"/>
            <a:ext cx="585470" cy="90805"/>
            <a:chOff x="815633" y="2089607"/>
            <a:chExt cx="585470" cy="90805"/>
          </a:xfrm>
        </p:grpSpPr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5633" y="2091029"/>
              <a:ext cx="260694" cy="8783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96159" y="2092439"/>
              <a:ext cx="76507" cy="8501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96755" y="2089607"/>
              <a:ext cx="204016" cy="90677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1465948" y="2089607"/>
            <a:ext cx="1518920" cy="133350"/>
            <a:chOff x="1465948" y="2089607"/>
            <a:chExt cx="1518920" cy="133350"/>
          </a:xfrm>
        </p:grpSpPr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65948" y="2089607"/>
              <a:ext cx="395287" cy="13318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883905" y="2123605"/>
              <a:ext cx="48260" cy="14604"/>
            </a:xfrm>
            <a:custGeom>
              <a:avLst/>
              <a:gdLst/>
              <a:ahLst/>
              <a:cxnLst/>
              <a:rect l="l" t="t" r="r" b="b"/>
              <a:pathLst>
                <a:path w="48260" h="14605">
                  <a:moveTo>
                    <a:pt x="48171" y="0"/>
                  </a:moveTo>
                  <a:lnTo>
                    <a:pt x="0" y="0"/>
                  </a:lnTo>
                  <a:lnTo>
                    <a:pt x="0" y="14173"/>
                  </a:lnTo>
                  <a:lnTo>
                    <a:pt x="48171" y="14173"/>
                  </a:lnTo>
                  <a:lnTo>
                    <a:pt x="48171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54745" y="2091029"/>
              <a:ext cx="264947" cy="8783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42362" y="2091029"/>
              <a:ext cx="382536" cy="10848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47569" y="2089607"/>
              <a:ext cx="337210" cy="107683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3064116" y="2058441"/>
            <a:ext cx="1193165" cy="121920"/>
            <a:chOff x="3064116" y="2058441"/>
            <a:chExt cx="1193165" cy="121920"/>
          </a:xfrm>
        </p:grpSpPr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64116" y="2091029"/>
              <a:ext cx="357035" cy="8783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440988" y="2058441"/>
              <a:ext cx="816610" cy="121920"/>
            </a:xfrm>
            <a:custGeom>
              <a:avLst/>
              <a:gdLst/>
              <a:ahLst/>
              <a:cxnLst/>
              <a:rect l="l" t="t" r="r" b="b"/>
              <a:pathLst>
                <a:path w="816610" h="121919">
                  <a:moveTo>
                    <a:pt x="93510" y="89966"/>
                  </a:moveTo>
                  <a:lnTo>
                    <a:pt x="91351" y="79336"/>
                  </a:lnTo>
                  <a:lnTo>
                    <a:pt x="91084" y="78028"/>
                  </a:lnTo>
                  <a:lnTo>
                    <a:pt x="83985" y="69380"/>
                  </a:lnTo>
                  <a:lnTo>
                    <a:pt x="76504" y="65976"/>
                  </a:lnTo>
                  <a:lnTo>
                    <a:pt x="76504" y="81813"/>
                  </a:lnTo>
                  <a:lnTo>
                    <a:pt x="76504" y="99352"/>
                  </a:lnTo>
                  <a:lnTo>
                    <a:pt x="67424" y="102133"/>
                  </a:lnTo>
                  <a:lnTo>
                    <a:pt x="39662" y="102133"/>
                  </a:lnTo>
                  <a:lnTo>
                    <a:pt x="39662" y="79336"/>
                  </a:lnTo>
                  <a:lnTo>
                    <a:pt x="67818" y="79336"/>
                  </a:lnTo>
                  <a:lnTo>
                    <a:pt x="76504" y="81813"/>
                  </a:lnTo>
                  <a:lnTo>
                    <a:pt x="76504" y="65976"/>
                  </a:lnTo>
                  <a:lnTo>
                    <a:pt x="72428" y="64109"/>
                  </a:lnTo>
                  <a:lnTo>
                    <a:pt x="56667" y="62331"/>
                  </a:lnTo>
                  <a:lnTo>
                    <a:pt x="39662" y="62331"/>
                  </a:lnTo>
                  <a:lnTo>
                    <a:pt x="39662" y="33997"/>
                  </a:lnTo>
                  <a:lnTo>
                    <a:pt x="0" y="33997"/>
                  </a:lnTo>
                  <a:lnTo>
                    <a:pt x="0" y="51003"/>
                  </a:lnTo>
                  <a:lnTo>
                    <a:pt x="22669" y="51003"/>
                  </a:lnTo>
                  <a:lnTo>
                    <a:pt x="22669" y="119011"/>
                  </a:lnTo>
                  <a:lnTo>
                    <a:pt x="56667" y="119011"/>
                  </a:lnTo>
                  <a:lnTo>
                    <a:pt x="72428" y="117017"/>
                  </a:lnTo>
                  <a:lnTo>
                    <a:pt x="83985" y="111264"/>
                  </a:lnTo>
                  <a:lnTo>
                    <a:pt x="91084" y="102133"/>
                  </a:lnTo>
                  <a:lnTo>
                    <a:pt x="93510" y="89966"/>
                  </a:lnTo>
                  <a:close/>
                </a:path>
                <a:path w="816610" h="121919">
                  <a:moveTo>
                    <a:pt x="189788" y="76504"/>
                  </a:moveTo>
                  <a:lnTo>
                    <a:pt x="188506" y="68707"/>
                  </a:lnTo>
                  <a:lnTo>
                    <a:pt x="186778" y="58293"/>
                  </a:lnTo>
                  <a:lnTo>
                    <a:pt x="181508" y="49580"/>
                  </a:lnTo>
                  <a:lnTo>
                    <a:pt x="178358" y="44361"/>
                  </a:lnTo>
                  <a:lnTo>
                    <a:pt x="172491" y="40309"/>
                  </a:lnTo>
                  <a:lnTo>
                    <a:pt x="172491" y="68707"/>
                  </a:lnTo>
                  <a:lnTo>
                    <a:pt x="125031" y="68707"/>
                  </a:lnTo>
                  <a:lnTo>
                    <a:pt x="126771" y="62217"/>
                  </a:lnTo>
                  <a:lnTo>
                    <a:pt x="131445" y="56032"/>
                  </a:lnTo>
                  <a:lnTo>
                    <a:pt x="138963" y="51409"/>
                  </a:lnTo>
                  <a:lnTo>
                    <a:pt x="149288" y="49580"/>
                  </a:lnTo>
                  <a:lnTo>
                    <a:pt x="159651" y="51409"/>
                  </a:lnTo>
                  <a:lnTo>
                    <a:pt x="166789" y="56032"/>
                  </a:lnTo>
                  <a:lnTo>
                    <a:pt x="170980" y="62217"/>
                  </a:lnTo>
                  <a:lnTo>
                    <a:pt x="172491" y="68707"/>
                  </a:lnTo>
                  <a:lnTo>
                    <a:pt x="172491" y="40309"/>
                  </a:lnTo>
                  <a:lnTo>
                    <a:pt x="165709" y="35623"/>
                  </a:lnTo>
                  <a:lnTo>
                    <a:pt x="149999" y="32588"/>
                  </a:lnTo>
                  <a:lnTo>
                    <a:pt x="132397" y="36042"/>
                  </a:lnTo>
                  <a:lnTo>
                    <a:pt x="119062" y="45453"/>
                  </a:lnTo>
                  <a:lnTo>
                    <a:pt x="110617" y="59410"/>
                  </a:lnTo>
                  <a:lnTo>
                    <a:pt x="107670" y="76504"/>
                  </a:lnTo>
                  <a:lnTo>
                    <a:pt x="110363" y="92900"/>
                  </a:lnTo>
                  <a:lnTo>
                    <a:pt x="110451" y="93459"/>
                  </a:lnTo>
                  <a:lnTo>
                    <a:pt x="118821" y="107442"/>
                  </a:lnTo>
                  <a:lnTo>
                    <a:pt x="132765" y="116928"/>
                  </a:lnTo>
                  <a:lnTo>
                    <a:pt x="152298" y="120421"/>
                  </a:lnTo>
                  <a:lnTo>
                    <a:pt x="164719" y="119100"/>
                  </a:lnTo>
                  <a:lnTo>
                    <a:pt x="174282" y="116027"/>
                  </a:lnTo>
                  <a:lnTo>
                    <a:pt x="180809" y="112585"/>
                  </a:lnTo>
                  <a:lnTo>
                    <a:pt x="184188" y="110147"/>
                  </a:lnTo>
                  <a:lnTo>
                    <a:pt x="181673" y="103428"/>
                  </a:lnTo>
                  <a:lnTo>
                    <a:pt x="178511" y="94919"/>
                  </a:lnTo>
                  <a:lnTo>
                    <a:pt x="173050" y="98272"/>
                  </a:lnTo>
                  <a:lnTo>
                    <a:pt x="166839" y="100977"/>
                  </a:lnTo>
                  <a:lnTo>
                    <a:pt x="159994" y="102781"/>
                  </a:lnTo>
                  <a:lnTo>
                    <a:pt x="152654" y="103428"/>
                  </a:lnTo>
                  <a:lnTo>
                    <a:pt x="143027" y="102311"/>
                  </a:lnTo>
                  <a:lnTo>
                    <a:pt x="134785" y="98844"/>
                  </a:lnTo>
                  <a:lnTo>
                    <a:pt x="128574" y="92900"/>
                  </a:lnTo>
                  <a:lnTo>
                    <a:pt x="125031" y="84302"/>
                  </a:lnTo>
                  <a:lnTo>
                    <a:pt x="189318" y="84302"/>
                  </a:lnTo>
                  <a:lnTo>
                    <a:pt x="189674" y="81991"/>
                  </a:lnTo>
                  <a:lnTo>
                    <a:pt x="189788" y="76504"/>
                  </a:lnTo>
                  <a:close/>
                </a:path>
                <a:path w="816610" h="121919">
                  <a:moveTo>
                    <a:pt x="308864" y="119011"/>
                  </a:moveTo>
                  <a:lnTo>
                    <a:pt x="289915" y="31165"/>
                  </a:lnTo>
                  <a:lnTo>
                    <a:pt x="253606" y="91554"/>
                  </a:lnTo>
                  <a:lnTo>
                    <a:pt x="217297" y="31165"/>
                  </a:lnTo>
                  <a:lnTo>
                    <a:pt x="198348" y="119011"/>
                  </a:lnTo>
                  <a:lnTo>
                    <a:pt x="215353" y="119011"/>
                  </a:lnTo>
                  <a:lnTo>
                    <a:pt x="224561" y="72250"/>
                  </a:lnTo>
                  <a:lnTo>
                    <a:pt x="253606" y="119011"/>
                  </a:lnTo>
                  <a:lnTo>
                    <a:pt x="282651" y="72250"/>
                  </a:lnTo>
                  <a:lnTo>
                    <a:pt x="291858" y="119011"/>
                  </a:lnTo>
                  <a:lnTo>
                    <a:pt x="308864" y="119011"/>
                  </a:lnTo>
                  <a:close/>
                </a:path>
                <a:path w="816610" h="121919">
                  <a:moveTo>
                    <a:pt x="408038" y="33997"/>
                  </a:moveTo>
                  <a:lnTo>
                    <a:pt x="342861" y="33997"/>
                  </a:lnTo>
                  <a:lnTo>
                    <a:pt x="342861" y="103898"/>
                  </a:lnTo>
                  <a:lnTo>
                    <a:pt x="336664" y="107442"/>
                  </a:lnTo>
                  <a:lnTo>
                    <a:pt x="325869" y="104775"/>
                  </a:lnTo>
                  <a:lnTo>
                    <a:pt x="325869" y="119011"/>
                  </a:lnTo>
                  <a:lnTo>
                    <a:pt x="329399" y="120040"/>
                  </a:lnTo>
                  <a:lnTo>
                    <a:pt x="332066" y="120396"/>
                  </a:lnTo>
                  <a:lnTo>
                    <a:pt x="337731" y="120396"/>
                  </a:lnTo>
                  <a:lnTo>
                    <a:pt x="347167" y="118579"/>
                  </a:lnTo>
                  <a:lnTo>
                    <a:pt x="354114" y="112864"/>
                  </a:lnTo>
                  <a:lnTo>
                    <a:pt x="358394" y="102908"/>
                  </a:lnTo>
                  <a:lnTo>
                    <a:pt x="359867" y="88341"/>
                  </a:lnTo>
                  <a:lnTo>
                    <a:pt x="359867" y="51003"/>
                  </a:lnTo>
                  <a:lnTo>
                    <a:pt x="391033" y="51003"/>
                  </a:lnTo>
                  <a:lnTo>
                    <a:pt x="391033" y="119011"/>
                  </a:lnTo>
                  <a:lnTo>
                    <a:pt x="408038" y="119011"/>
                  </a:lnTo>
                  <a:lnTo>
                    <a:pt x="408038" y="33997"/>
                  </a:lnTo>
                  <a:close/>
                </a:path>
                <a:path w="816610" h="121919">
                  <a:moveTo>
                    <a:pt x="507149" y="76504"/>
                  </a:moveTo>
                  <a:lnTo>
                    <a:pt x="505866" y="68707"/>
                  </a:lnTo>
                  <a:lnTo>
                    <a:pt x="504139" y="58293"/>
                  </a:lnTo>
                  <a:lnTo>
                    <a:pt x="498868" y="49580"/>
                  </a:lnTo>
                  <a:lnTo>
                    <a:pt x="495719" y="44361"/>
                  </a:lnTo>
                  <a:lnTo>
                    <a:pt x="489851" y="40309"/>
                  </a:lnTo>
                  <a:lnTo>
                    <a:pt x="489851" y="68707"/>
                  </a:lnTo>
                  <a:lnTo>
                    <a:pt x="442391" y="68707"/>
                  </a:lnTo>
                  <a:lnTo>
                    <a:pt x="444131" y="62217"/>
                  </a:lnTo>
                  <a:lnTo>
                    <a:pt x="448805" y="56032"/>
                  </a:lnTo>
                  <a:lnTo>
                    <a:pt x="456336" y="51409"/>
                  </a:lnTo>
                  <a:lnTo>
                    <a:pt x="466661" y="49580"/>
                  </a:lnTo>
                  <a:lnTo>
                    <a:pt x="477024" y="51409"/>
                  </a:lnTo>
                  <a:lnTo>
                    <a:pt x="484162" y="56032"/>
                  </a:lnTo>
                  <a:lnTo>
                    <a:pt x="488340" y="62217"/>
                  </a:lnTo>
                  <a:lnTo>
                    <a:pt x="489851" y="68707"/>
                  </a:lnTo>
                  <a:lnTo>
                    <a:pt x="489851" y="40309"/>
                  </a:lnTo>
                  <a:lnTo>
                    <a:pt x="483069" y="35623"/>
                  </a:lnTo>
                  <a:lnTo>
                    <a:pt x="467360" y="32588"/>
                  </a:lnTo>
                  <a:lnTo>
                    <a:pt x="449757" y="36042"/>
                  </a:lnTo>
                  <a:lnTo>
                    <a:pt x="436435" y="45453"/>
                  </a:lnTo>
                  <a:lnTo>
                    <a:pt x="427990" y="59410"/>
                  </a:lnTo>
                  <a:lnTo>
                    <a:pt x="425043" y="76504"/>
                  </a:lnTo>
                  <a:lnTo>
                    <a:pt x="427736" y="92900"/>
                  </a:lnTo>
                  <a:lnTo>
                    <a:pt x="427824" y="93459"/>
                  </a:lnTo>
                  <a:lnTo>
                    <a:pt x="436194" y="107442"/>
                  </a:lnTo>
                  <a:lnTo>
                    <a:pt x="450138" y="116928"/>
                  </a:lnTo>
                  <a:lnTo>
                    <a:pt x="469671" y="120421"/>
                  </a:lnTo>
                  <a:lnTo>
                    <a:pt x="482092" y="119100"/>
                  </a:lnTo>
                  <a:lnTo>
                    <a:pt x="491642" y="116027"/>
                  </a:lnTo>
                  <a:lnTo>
                    <a:pt x="498182" y="112585"/>
                  </a:lnTo>
                  <a:lnTo>
                    <a:pt x="501548" y="110147"/>
                  </a:lnTo>
                  <a:lnTo>
                    <a:pt x="499046" y="103428"/>
                  </a:lnTo>
                  <a:lnTo>
                    <a:pt x="495884" y="94919"/>
                  </a:lnTo>
                  <a:lnTo>
                    <a:pt x="490410" y="98272"/>
                  </a:lnTo>
                  <a:lnTo>
                    <a:pt x="484200" y="100977"/>
                  </a:lnTo>
                  <a:lnTo>
                    <a:pt x="477367" y="102781"/>
                  </a:lnTo>
                  <a:lnTo>
                    <a:pt x="470027" y="103428"/>
                  </a:lnTo>
                  <a:lnTo>
                    <a:pt x="460400" y="102311"/>
                  </a:lnTo>
                  <a:lnTo>
                    <a:pt x="452145" y="98844"/>
                  </a:lnTo>
                  <a:lnTo>
                    <a:pt x="445935" y="92900"/>
                  </a:lnTo>
                  <a:lnTo>
                    <a:pt x="442391" y="84302"/>
                  </a:lnTo>
                  <a:lnTo>
                    <a:pt x="506679" y="84302"/>
                  </a:lnTo>
                  <a:lnTo>
                    <a:pt x="507034" y="81991"/>
                  </a:lnTo>
                  <a:lnTo>
                    <a:pt x="507149" y="76504"/>
                  </a:lnTo>
                  <a:close/>
                </a:path>
                <a:path w="816610" h="121919">
                  <a:moveTo>
                    <a:pt x="626224" y="119011"/>
                  </a:moveTo>
                  <a:lnTo>
                    <a:pt x="607275" y="31165"/>
                  </a:lnTo>
                  <a:lnTo>
                    <a:pt x="570979" y="91554"/>
                  </a:lnTo>
                  <a:lnTo>
                    <a:pt x="534670" y="31165"/>
                  </a:lnTo>
                  <a:lnTo>
                    <a:pt x="515721" y="119011"/>
                  </a:lnTo>
                  <a:lnTo>
                    <a:pt x="532714" y="119011"/>
                  </a:lnTo>
                  <a:lnTo>
                    <a:pt x="541934" y="72250"/>
                  </a:lnTo>
                  <a:lnTo>
                    <a:pt x="570979" y="119011"/>
                  </a:lnTo>
                  <a:lnTo>
                    <a:pt x="600011" y="72250"/>
                  </a:lnTo>
                  <a:lnTo>
                    <a:pt x="609231" y="119011"/>
                  </a:lnTo>
                  <a:lnTo>
                    <a:pt x="626224" y="119011"/>
                  </a:lnTo>
                  <a:close/>
                </a:path>
                <a:path w="816610" h="121919">
                  <a:moveTo>
                    <a:pt x="722566" y="76504"/>
                  </a:moveTo>
                  <a:lnTo>
                    <a:pt x="719112" y="59410"/>
                  </a:lnTo>
                  <a:lnTo>
                    <a:pt x="712482" y="49580"/>
                  </a:lnTo>
                  <a:lnTo>
                    <a:pt x="709701" y="45453"/>
                  </a:lnTo>
                  <a:lnTo>
                    <a:pt x="705573" y="42672"/>
                  </a:lnTo>
                  <a:lnTo>
                    <a:pt x="705573" y="76504"/>
                  </a:lnTo>
                  <a:lnTo>
                    <a:pt x="703427" y="86918"/>
                  </a:lnTo>
                  <a:lnTo>
                    <a:pt x="697611" y="95478"/>
                  </a:lnTo>
                  <a:lnTo>
                    <a:pt x="689051" y="101295"/>
                  </a:lnTo>
                  <a:lnTo>
                    <a:pt x="678649" y="103428"/>
                  </a:lnTo>
                  <a:lnTo>
                    <a:pt x="668235" y="101295"/>
                  </a:lnTo>
                  <a:lnTo>
                    <a:pt x="659676" y="95478"/>
                  </a:lnTo>
                  <a:lnTo>
                    <a:pt x="653859" y="86918"/>
                  </a:lnTo>
                  <a:lnTo>
                    <a:pt x="651725" y="76504"/>
                  </a:lnTo>
                  <a:lnTo>
                    <a:pt x="653859" y="66103"/>
                  </a:lnTo>
                  <a:lnTo>
                    <a:pt x="659676" y="57531"/>
                  </a:lnTo>
                  <a:lnTo>
                    <a:pt x="668235" y="51727"/>
                  </a:lnTo>
                  <a:lnTo>
                    <a:pt x="678649" y="49580"/>
                  </a:lnTo>
                  <a:lnTo>
                    <a:pt x="689051" y="51727"/>
                  </a:lnTo>
                  <a:lnTo>
                    <a:pt x="697611" y="57531"/>
                  </a:lnTo>
                  <a:lnTo>
                    <a:pt x="703427" y="66103"/>
                  </a:lnTo>
                  <a:lnTo>
                    <a:pt x="705573" y="76504"/>
                  </a:lnTo>
                  <a:lnTo>
                    <a:pt x="705573" y="42672"/>
                  </a:lnTo>
                  <a:lnTo>
                    <a:pt x="695744" y="36042"/>
                  </a:lnTo>
                  <a:lnTo>
                    <a:pt x="678649" y="32588"/>
                  </a:lnTo>
                  <a:lnTo>
                    <a:pt x="661543" y="36042"/>
                  </a:lnTo>
                  <a:lnTo>
                    <a:pt x="647585" y="45453"/>
                  </a:lnTo>
                  <a:lnTo>
                    <a:pt x="638175" y="59410"/>
                  </a:lnTo>
                  <a:lnTo>
                    <a:pt x="634733" y="76504"/>
                  </a:lnTo>
                  <a:lnTo>
                    <a:pt x="638175" y="93611"/>
                  </a:lnTo>
                  <a:lnTo>
                    <a:pt x="647585" y="107569"/>
                  </a:lnTo>
                  <a:lnTo>
                    <a:pt x="661543" y="116979"/>
                  </a:lnTo>
                  <a:lnTo>
                    <a:pt x="678649" y="120421"/>
                  </a:lnTo>
                  <a:lnTo>
                    <a:pt x="695744" y="116979"/>
                  </a:lnTo>
                  <a:lnTo>
                    <a:pt x="709701" y="107569"/>
                  </a:lnTo>
                  <a:lnTo>
                    <a:pt x="712482" y="103428"/>
                  </a:lnTo>
                  <a:lnTo>
                    <a:pt x="719112" y="93611"/>
                  </a:lnTo>
                  <a:lnTo>
                    <a:pt x="722566" y="76504"/>
                  </a:lnTo>
                  <a:close/>
                </a:path>
                <a:path w="816610" h="121919">
                  <a:moveTo>
                    <a:pt x="800493" y="0"/>
                  </a:moveTo>
                  <a:lnTo>
                    <a:pt x="790575" y="0"/>
                  </a:lnTo>
                  <a:lnTo>
                    <a:pt x="790575" y="7073"/>
                  </a:lnTo>
                  <a:lnTo>
                    <a:pt x="784910" y="12750"/>
                  </a:lnTo>
                  <a:lnTo>
                    <a:pt x="770737" y="12750"/>
                  </a:lnTo>
                  <a:lnTo>
                    <a:pt x="765073" y="7073"/>
                  </a:lnTo>
                  <a:lnTo>
                    <a:pt x="765073" y="0"/>
                  </a:lnTo>
                  <a:lnTo>
                    <a:pt x="755154" y="0"/>
                  </a:lnTo>
                  <a:lnTo>
                    <a:pt x="756920" y="8851"/>
                  </a:lnTo>
                  <a:lnTo>
                    <a:pt x="761771" y="16052"/>
                  </a:lnTo>
                  <a:lnTo>
                    <a:pt x="768972" y="20904"/>
                  </a:lnTo>
                  <a:lnTo>
                    <a:pt x="777824" y="22669"/>
                  </a:lnTo>
                  <a:lnTo>
                    <a:pt x="786663" y="20904"/>
                  </a:lnTo>
                  <a:lnTo>
                    <a:pt x="793864" y="16052"/>
                  </a:lnTo>
                  <a:lnTo>
                    <a:pt x="796086" y="12750"/>
                  </a:lnTo>
                  <a:lnTo>
                    <a:pt x="798715" y="8851"/>
                  </a:lnTo>
                  <a:lnTo>
                    <a:pt x="800493" y="0"/>
                  </a:lnTo>
                  <a:close/>
                </a:path>
                <a:path w="816610" h="121919">
                  <a:moveTo>
                    <a:pt x="816076" y="31165"/>
                  </a:moveTo>
                  <a:lnTo>
                    <a:pt x="756577" y="85356"/>
                  </a:lnTo>
                  <a:lnTo>
                    <a:pt x="756577" y="33997"/>
                  </a:lnTo>
                  <a:lnTo>
                    <a:pt x="739571" y="33997"/>
                  </a:lnTo>
                  <a:lnTo>
                    <a:pt x="739571" y="121843"/>
                  </a:lnTo>
                  <a:lnTo>
                    <a:pt x="779640" y="85356"/>
                  </a:lnTo>
                  <a:lnTo>
                    <a:pt x="799084" y="67652"/>
                  </a:lnTo>
                  <a:lnTo>
                    <a:pt x="799084" y="119011"/>
                  </a:lnTo>
                  <a:lnTo>
                    <a:pt x="816076" y="119011"/>
                  </a:lnTo>
                  <a:lnTo>
                    <a:pt x="816076" y="67652"/>
                  </a:lnTo>
                  <a:lnTo>
                    <a:pt x="816076" y="31165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668285" y="2303551"/>
            <a:ext cx="586740" cy="88265"/>
            <a:chOff x="668285" y="2303551"/>
            <a:chExt cx="586740" cy="88265"/>
          </a:xfrm>
        </p:grpSpPr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8285" y="2303551"/>
              <a:ext cx="351370" cy="8783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39488" y="2304961"/>
              <a:ext cx="70841" cy="8501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30165" y="2303551"/>
              <a:ext cx="124679" cy="87833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325689" y="2270963"/>
            <a:ext cx="946785" cy="164465"/>
            <a:chOff x="1325689" y="2270963"/>
            <a:chExt cx="946785" cy="164465"/>
          </a:xfrm>
        </p:grpSpPr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25689" y="2303551"/>
              <a:ext cx="459041" cy="13176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04568" y="2302129"/>
              <a:ext cx="76504" cy="9067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05165" y="2304961"/>
              <a:ext cx="70840" cy="8501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97252" y="2270963"/>
              <a:ext cx="274853" cy="121843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2342946" y="2265299"/>
            <a:ext cx="878840" cy="170180"/>
            <a:chOff x="2342946" y="2265299"/>
            <a:chExt cx="878840" cy="170180"/>
          </a:xfrm>
        </p:grpSpPr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42946" y="2304961"/>
              <a:ext cx="178523" cy="13035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545549" y="2302129"/>
              <a:ext cx="76517" cy="90677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641904" y="2265298"/>
              <a:ext cx="579755" cy="170180"/>
            </a:xfrm>
            <a:custGeom>
              <a:avLst/>
              <a:gdLst/>
              <a:ahLst/>
              <a:cxnLst/>
              <a:rect l="l" t="t" r="r" b="b"/>
              <a:pathLst>
                <a:path w="579755" h="170180">
                  <a:moveTo>
                    <a:pt x="130340" y="80746"/>
                  </a:moveTo>
                  <a:lnTo>
                    <a:pt x="127419" y="63804"/>
                  </a:lnTo>
                  <a:lnTo>
                    <a:pt x="122275" y="55245"/>
                  </a:lnTo>
                  <a:lnTo>
                    <a:pt x="119329" y="50342"/>
                  </a:lnTo>
                  <a:lnTo>
                    <a:pt x="113334" y="45999"/>
                  </a:lnTo>
                  <a:lnTo>
                    <a:pt x="113334" y="80746"/>
                  </a:lnTo>
                  <a:lnTo>
                    <a:pt x="111721" y="92125"/>
                  </a:lnTo>
                  <a:lnTo>
                    <a:pt x="107111" y="101104"/>
                  </a:lnTo>
                  <a:lnTo>
                    <a:pt x="99809" y="106984"/>
                  </a:lnTo>
                  <a:lnTo>
                    <a:pt x="90131" y="109093"/>
                  </a:lnTo>
                  <a:lnTo>
                    <a:pt x="82702" y="109093"/>
                  </a:lnTo>
                  <a:lnTo>
                    <a:pt x="73672" y="106426"/>
                  </a:lnTo>
                  <a:lnTo>
                    <a:pt x="73672" y="59855"/>
                  </a:lnTo>
                  <a:lnTo>
                    <a:pt x="82702" y="55245"/>
                  </a:lnTo>
                  <a:lnTo>
                    <a:pt x="90131" y="55245"/>
                  </a:lnTo>
                  <a:lnTo>
                    <a:pt x="99809" y="57124"/>
                  </a:lnTo>
                  <a:lnTo>
                    <a:pt x="107111" y="62357"/>
                  </a:lnTo>
                  <a:lnTo>
                    <a:pt x="111721" y="70421"/>
                  </a:lnTo>
                  <a:lnTo>
                    <a:pt x="113334" y="80746"/>
                  </a:lnTo>
                  <a:lnTo>
                    <a:pt x="113334" y="45999"/>
                  </a:lnTo>
                  <a:lnTo>
                    <a:pt x="108521" y="42494"/>
                  </a:lnTo>
                  <a:lnTo>
                    <a:pt x="107099" y="41465"/>
                  </a:lnTo>
                  <a:lnTo>
                    <a:pt x="91732" y="38252"/>
                  </a:lnTo>
                  <a:lnTo>
                    <a:pt x="81635" y="38252"/>
                  </a:lnTo>
                  <a:lnTo>
                    <a:pt x="76504" y="40906"/>
                  </a:lnTo>
                  <a:lnTo>
                    <a:pt x="73672" y="42494"/>
                  </a:lnTo>
                  <a:lnTo>
                    <a:pt x="73672" y="0"/>
                  </a:lnTo>
                  <a:lnTo>
                    <a:pt x="56667" y="0"/>
                  </a:lnTo>
                  <a:lnTo>
                    <a:pt x="56667" y="42494"/>
                  </a:lnTo>
                  <a:lnTo>
                    <a:pt x="56667" y="59855"/>
                  </a:lnTo>
                  <a:lnTo>
                    <a:pt x="56667" y="106426"/>
                  </a:lnTo>
                  <a:lnTo>
                    <a:pt x="47637" y="109093"/>
                  </a:lnTo>
                  <a:lnTo>
                    <a:pt x="40195" y="109093"/>
                  </a:lnTo>
                  <a:lnTo>
                    <a:pt x="30505" y="106984"/>
                  </a:lnTo>
                  <a:lnTo>
                    <a:pt x="23202" y="101104"/>
                  </a:lnTo>
                  <a:lnTo>
                    <a:pt x="18592" y="92125"/>
                  </a:lnTo>
                  <a:lnTo>
                    <a:pt x="16992" y="80746"/>
                  </a:lnTo>
                  <a:lnTo>
                    <a:pt x="18592" y="70421"/>
                  </a:lnTo>
                  <a:lnTo>
                    <a:pt x="23202" y="62357"/>
                  </a:lnTo>
                  <a:lnTo>
                    <a:pt x="30505" y="57124"/>
                  </a:lnTo>
                  <a:lnTo>
                    <a:pt x="40195" y="55245"/>
                  </a:lnTo>
                  <a:lnTo>
                    <a:pt x="47637" y="55245"/>
                  </a:lnTo>
                  <a:lnTo>
                    <a:pt x="56667" y="59855"/>
                  </a:lnTo>
                  <a:lnTo>
                    <a:pt x="56667" y="42494"/>
                  </a:lnTo>
                  <a:lnTo>
                    <a:pt x="53835" y="40906"/>
                  </a:lnTo>
                  <a:lnTo>
                    <a:pt x="48691" y="38252"/>
                  </a:lnTo>
                  <a:lnTo>
                    <a:pt x="38595" y="38252"/>
                  </a:lnTo>
                  <a:lnTo>
                    <a:pt x="23215" y="41465"/>
                  </a:lnTo>
                  <a:lnTo>
                    <a:pt x="10985" y="50342"/>
                  </a:lnTo>
                  <a:lnTo>
                    <a:pt x="2908" y="63804"/>
                  </a:lnTo>
                  <a:lnTo>
                    <a:pt x="0" y="80746"/>
                  </a:lnTo>
                  <a:lnTo>
                    <a:pt x="2908" y="98742"/>
                  </a:lnTo>
                  <a:lnTo>
                    <a:pt x="10985" y="113118"/>
                  </a:lnTo>
                  <a:lnTo>
                    <a:pt x="23215" y="122643"/>
                  </a:lnTo>
                  <a:lnTo>
                    <a:pt x="38595" y="126085"/>
                  </a:lnTo>
                  <a:lnTo>
                    <a:pt x="48691" y="126085"/>
                  </a:lnTo>
                  <a:lnTo>
                    <a:pt x="53835" y="123431"/>
                  </a:lnTo>
                  <a:lnTo>
                    <a:pt x="56667" y="121843"/>
                  </a:lnTo>
                  <a:lnTo>
                    <a:pt x="56667" y="164350"/>
                  </a:lnTo>
                  <a:lnTo>
                    <a:pt x="73672" y="164350"/>
                  </a:lnTo>
                  <a:lnTo>
                    <a:pt x="73672" y="121843"/>
                  </a:lnTo>
                  <a:lnTo>
                    <a:pt x="76504" y="123431"/>
                  </a:lnTo>
                  <a:lnTo>
                    <a:pt x="81635" y="126085"/>
                  </a:lnTo>
                  <a:lnTo>
                    <a:pt x="91732" y="126085"/>
                  </a:lnTo>
                  <a:lnTo>
                    <a:pt x="107099" y="122643"/>
                  </a:lnTo>
                  <a:lnTo>
                    <a:pt x="108115" y="121843"/>
                  </a:lnTo>
                  <a:lnTo>
                    <a:pt x="119329" y="113118"/>
                  </a:lnTo>
                  <a:lnTo>
                    <a:pt x="121589" y="109093"/>
                  </a:lnTo>
                  <a:lnTo>
                    <a:pt x="127419" y="98742"/>
                  </a:lnTo>
                  <a:lnTo>
                    <a:pt x="130340" y="80746"/>
                  </a:lnTo>
                  <a:close/>
                </a:path>
                <a:path w="579755" h="170180">
                  <a:moveTo>
                    <a:pt x="232346" y="82169"/>
                  </a:moveTo>
                  <a:lnTo>
                    <a:pt x="228892" y="65074"/>
                  </a:lnTo>
                  <a:lnTo>
                    <a:pt x="222262" y="55245"/>
                  </a:lnTo>
                  <a:lnTo>
                    <a:pt x="219481" y="51117"/>
                  </a:lnTo>
                  <a:lnTo>
                    <a:pt x="215353" y="48336"/>
                  </a:lnTo>
                  <a:lnTo>
                    <a:pt x="215353" y="82169"/>
                  </a:lnTo>
                  <a:lnTo>
                    <a:pt x="213207" y="92583"/>
                  </a:lnTo>
                  <a:lnTo>
                    <a:pt x="207391" y="101142"/>
                  </a:lnTo>
                  <a:lnTo>
                    <a:pt x="198831" y="106959"/>
                  </a:lnTo>
                  <a:lnTo>
                    <a:pt x="188429" y="109093"/>
                  </a:lnTo>
                  <a:lnTo>
                    <a:pt x="178015" y="106959"/>
                  </a:lnTo>
                  <a:lnTo>
                    <a:pt x="169456" y="101142"/>
                  </a:lnTo>
                  <a:lnTo>
                    <a:pt x="163639" y="92583"/>
                  </a:lnTo>
                  <a:lnTo>
                    <a:pt x="161505" y="82169"/>
                  </a:lnTo>
                  <a:lnTo>
                    <a:pt x="163639" y="71767"/>
                  </a:lnTo>
                  <a:lnTo>
                    <a:pt x="169456" y="63195"/>
                  </a:lnTo>
                  <a:lnTo>
                    <a:pt x="178015" y="57391"/>
                  </a:lnTo>
                  <a:lnTo>
                    <a:pt x="188429" y="55245"/>
                  </a:lnTo>
                  <a:lnTo>
                    <a:pt x="198831" y="57391"/>
                  </a:lnTo>
                  <a:lnTo>
                    <a:pt x="207391" y="63195"/>
                  </a:lnTo>
                  <a:lnTo>
                    <a:pt x="213207" y="71767"/>
                  </a:lnTo>
                  <a:lnTo>
                    <a:pt x="215353" y="82169"/>
                  </a:lnTo>
                  <a:lnTo>
                    <a:pt x="215353" y="48336"/>
                  </a:lnTo>
                  <a:lnTo>
                    <a:pt x="205524" y="41706"/>
                  </a:lnTo>
                  <a:lnTo>
                    <a:pt x="188429" y="38252"/>
                  </a:lnTo>
                  <a:lnTo>
                    <a:pt x="171323" y="41706"/>
                  </a:lnTo>
                  <a:lnTo>
                    <a:pt x="157365" y="51117"/>
                  </a:lnTo>
                  <a:lnTo>
                    <a:pt x="147955" y="65074"/>
                  </a:lnTo>
                  <a:lnTo>
                    <a:pt x="144513" y="82169"/>
                  </a:lnTo>
                  <a:lnTo>
                    <a:pt x="147955" y="99275"/>
                  </a:lnTo>
                  <a:lnTo>
                    <a:pt x="157365" y="113233"/>
                  </a:lnTo>
                  <a:lnTo>
                    <a:pt x="171323" y="122643"/>
                  </a:lnTo>
                  <a:lnTo>
                    <a:pt x="188429" y="126085"/>
                  </a:lnTo>
                  <a:lnTo>
                    <a:pt x="205524" y="122643"/>
                  </a:lnTo>
                  <a:lnTo>
                    <a:pt x="219481" y="113233"/>
                  </a:lnTo>
                  <a:lnTo>
                    <a:pt x="222262" y="109093"/>
                  </a:lnTo>
                  <a:lnTo>
                    <a:pt x="228892" y="99275"/>
                  </a:lnTo>
                  <a:lnTo>
                    <a:pt x="232346" y="82169"/>
                  </a:lnTo>
                  <a:close/>
                </a:path>
                <a:path w="579755" h="170180">
                  <a:moveTo>
                    <a:pt x="337197" y="82169"/>
                  </a:moveTo>
                  <a:lnTo>
                    <a:pt x="334035" y="65074"/>
                  </a:lnTo>
                  <a:lnTo>
                    <a:pt x="327837" y="55245"/>
                  </a:lnTo>
                  <a:lnTo>
                    <a:pt x="325831" y="52057"/>
                  </a:lnTo>
                  <a:lnTo>
                    <a:pt x="325234" y="51117"/>
                  </a:lnTo>
                  <a:lnTo>
                    <a:pt x="320192" y="47586"/>
                  </a:lnTo>
                  <a:lnTo>
                    <a:pt x="320192" y="82169"/>
                  </a:lnTo>
                  <a:lnTo>
                    <a:pt x="318071" y="92659"/>
                  </a:lnTo>
                  <a:lnTo>
                    <a:pt x="312305" y="101219"/>
                  </a:lnTo>
                  <a:lnTo>
                    <a:pt x="303745" y="106984"/>
                  </a:lnTo>
                  <a:lnTo>
                    <a:pt x="293268" y="109093"/>
                  </a:lnTo>
                  <a:lnTo>
                    <a:pt x="282778" y="106984"/>
                  </a:lnTo>
                  <a:lnTo>
                    <a:pt x="274231" y="101219"/>
                  </a:lnTo>
                  <a:lnTo>
                    <a:pt x="268465" y="92659"/>
                  </a:lnTo>
                  <a:lnTo>
                    <a:pt x="266357" y="82169"/>
                  </a:lnTo>
                  <a:lnTo>
                    <a:pt x="268465" y="71691"/>
                  </a:lnTo>
                  <a:lnTo>
                    <a:pt x="274231" y="63131"/>
                  </a:lnTo>
                  <a:lnTo>
                    <a:pt x="282778" y="57365"/>
                  </a:lnTo>
                  <a:lnTo>
                    <a:pt x="293268" y="55245"/>
                  </a:lnTo>
                  <a:lnTo>
                    <a:pt x="303745" y="57365"/>
                  </a:lnTo>
                  <a:lnTo>
                    <a:pt x="312305" y="63131"/>
                  </a:lnTo>
                  <a:lnTo>
                    <a:pt x="318071" y="71691"/>
                  </a:lnTo>
                  <a:lnTo>
                    <a:pt x="320192" y="82169"/>
                  </a:lnTo>
                  <a:lnTo>
                    <a:pt x="320192" y="47586"/>
                  </a:lnTo>
                  <a:lnTo>
                    <a:pt x="311886" y="41770"/>
                  </a:lnTo>
                  <a:lnTo>
                    <a:pt x="312115" y="41770"/>
                  </a:lnTo>
                  <a:lnTo>
                    <a:pt x="294690" y="38252"/>
                  </a:lnTo>
                  <a:lnTo>
                    <a:pt x="286372" y="39141"/>
                  </a:lnTo>
                  <a:lnTo>
                    <a:pt x="278790" y="41770"/>
                  </a:lnTo>
                  <a:lnTo>
                    <a:pt x="272072" y="46101"/>
                  </a:lnTo>
                  <a:lnTo>
                    <a:pt x="266357" y="52057"/>
                  </a:lnTo>
                  <a:lnTo>
                    <a:pt x="266357" y="39662"/>
                  </a:lnTo>
                  <a:lnTo>
                    <a:pt x="249351" y="39662"/>
                  </a:lnTo>
                  <a:lnTo>
                    <a:pt x="249351" y="170014"/>
                  </a:lnTo>
                  <a:lnTo>
                    <a:pt x="266357" y="170014"/>
                  </a:lnTo>
                  <a:lnTo>
                    <a:pt x="266357" y="112268"/>
                  </a:lnTo>
                  <a:lnTo>
                    <a:pt x="272072" y="118249"/>
                  </a:lnTo>
                  <a:lnTo>
                    <a:pt x="278980" y="122643"/>
                  </a:lnTo>
                  <a:lnTo>
                    <a:pt x="286372" y="125209"/>
                  </a:lnTo>
                  <a:lnTo>
                    <a:pt x="294690" y="126085"/>
                  </a:lnTo>
                  <a:lnTo>
                    <a:pt x="311785" y="122643"/>
                  </a:lnTo>
                  <a:lnTo>
                    <a:pt x="325234" y="113233"/>
                  </a:lnTo>
                  <a:lnTo>
                    <a:pt x="325831" y="112268"/>
                  </a:lnTo>
                  <a:lnTo>
                    <a:pt x="327837" y="109093"/>
                  </a:lnTo>
                  <a:lnTo>
                    <a:pt x="334035" y="99275"/>
                  </a:lnTo>
                  <a:lnTo>
                    <a:pt x="337197" y="82169"/>
                  </a:lnTo>
                  <a:close/>
                </a:path>
                <a:path w="579755" h="170180">
                  <a:moveTo>
                    <a:pt x="457619" y="124675"/>
                  </a:moveTo>
                  <a:lnTo>
                    <a:pt x="438670" y="36830"/>
                  </a:lnTo>
                  <a:lnTo>
                    <a:pt x="402374" y="97218"/>
                  </a:lnTo>
                  <a:lnTo>
                    <a:pt x="366064" y="36830"/>
                  </a:lnTo>
                  <a:lnTo>
                    <a:pt x="347116" y="124675"/>
                  </a:lnTo>
                  <a:lnTo>
                    <a:pt x="364109" y="124675"/>
                  </a:lnTo>
                  <a:lnTo>
                    <a:pt x="373329" y="77914"/>
                  </a:lnTo>
                  <a:lnTo>
                    <a:pt x="402374" y="124675"/>
                  </a:lnTo>
                  <a:lnTo>
                    <a:pt x="431419" y="77914"/>
                  </a:lnTo>
                  <a:lnTo>
                    <a:pt x="440626" y="124675"/>
                  </a:lnTo>
                  <a:lnTo>
                    <a:pt x="457619" y="124675"/>
                  </a:lnTo>
                  <a:close/>
                </a:path>
                <a:path w="579755" h="170180">
                  <a:moveTo>
                    <a:pt x="545465" y="95631"/>
                  </a:moveTo>
                  <a:lnTo>
                    <a:pt x="543306" y="85001"/>
                  </a:lnTo>
                  <a:lnTo>
                    <a:pt x="543039" y="83693"/>
                  </a:lnTo>
                  <a:lnTo>
                    <a:pt x="535940" y="75044"/>
                  </a:lnTo>
                  <a:lnTo>
                    <a:pt x="528459" y="71640"/>
                  </a:lnTo>
                  <a:lnTo>
                    <a:pt x="528459" y="87477"/>
                  </a:lnTo>
                  <a:lnTo>
                    <a:pt x="528459" y="105016"/>
                  </a:lnTo>
                  <a:lnTo>
                    <a:pt x="519391" y="107797"/>
                  </a:lnTo>
                  <a:lnTo>
                    <a:pt x="491629" y="107797"/>
                  </a:lnTo>
                  <a:lnTo>
                    <a:pt x="491629" y="85001"/>
                  </a:lnTo>
                  <a:lnTo>
                    <a:pt x="519785" y="85001"/>
                  </a:lnTo>
                  <a:lnTo>
                    <a:pt x="528459" y="87477"/>
                  </a:lnTo>
                  <a:lnTo>
                    <a:pt x="528459" y="71640"/>
                  </a:lnTo>
                  <a:lnTo>
                    <a:pt x="524383" y="69773"/>
                  </a:lnTo>
                  <a:lnTo>
                    <a:pt x="508622" y="67995"/>
                  </a:lnTo>
                  <a:lnTo>
                    <a:pt x="491629" y="67995"/>
                  </a:lnTo>
                  <a:lnTo>
                    <a:pt x="491629" y="39662"/>
                  </a:lnTo>
                  <a:lnTo>
                    <a:pt x="474624" y="39662"/>
                  </a:lnTo>
                  <a:lnTo>
                    <a:pt x="474624" y="124675"/>
                  </a:lnTo>
                  <a:lnTo>
                    <a:pt x="508622" y="124675"/>
                  </a:lnTo>
                  <a:lnTo>
                    <a:pt x="524383" y="122682"/>
                  </a:lnTo>
                  <a:lnTo>
                    <a:pt x="535940" y="116928"/>
                  </a:lnTo>
                  <a:lnTo>
                    <a:pt x="543039" y="107797"/>
                  </a:lnTo>
                  <a:lnTo>
                    <a:pt x="545465" y="95631"/>
                  </a:lnTo>
                  <a:close/>
                </a:path>
                <a:path w="579755" h="170180">
                  <a:moveTo>
                    <a:pt x="579462" y="39662"/>
                  </a:moveTo>
                  <a:lnTo>
                    <a:pt x="562470" y="39662"/>
                  </a:lnTo>
                  <a:lnTo>
                    <a:pt x="562470" y="124675"/>
                  </a:lnTo>
                  <a:lnTo>
                    <a:pt x="579462" y="124675"/>
                  </a:lnTo>
                  <a:lnTo>
                    <a:pt x="579462" y="39662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3303549" y="2302129"/>
            <a:ext cx="281940" cy="90805"/>
            <a:chOff x="3303549" y="2302129"/>
            <a:chExt cx="281940" cy="90805"/>
          </a:xfrm>
        </p:grpSpPr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03549" y="2302129"/>
              <a:ext cx="76504" cy="9067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402723" y="2304961"/>
              <a:ext cx="82181" cy="8639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08984" y="2302129"/>
              <a:ext cx="76504" cy="90677"/>
            </a:xfrm>
            <a:prstGeom prst="rect">
              <a:avLst/>
            </a:prstGeom>
          </p:spPr>
        </p:pic>
      </p:grpSp>
      <p:sp>
        <p:nvSpPr>
          <p:cNvPr id="65" name="object 65"/>
          <p:cNvSpPr/>
          <p:nvPr/>
        </p:nvSpPr>
        <p:spPr>
          <a:xfrm>
            <a:off x="3662007" y="2302129"/>
            <a:ext cx="808990" cy="90805"/>
          </a:xfrm>
          <a:custGeom>
            <a:avLst/>
            <a:gdLst/>
            <a:ahLst/>
            <a:cxnLst/>
            <a:rect l="l" t="t" r="r" b="b"/>
            <a:pathLst>
              <a:path w="808989" h="90805">
                <a:moveTo>
                  <a:pt x="73672" y="11163"/>
                </a:moveTo>
                <a:lnTo>
                  <a:pt x="67538" y="6807"/>
                </a:lnTo>
                <a:lnTo>
                  <a:pt x="60553" y="3771"/>
                </a:lnTo>
                <a:lnTo>
                  <a:pt x="53047" y="2006"/>
                </a:lnTo>
                <a:lnTo>
                  <a:pt x="45339" y="1422"/>
                </a:lnTo>
                <a:lnTo>
                  <a:pt x="26365" y="4876"/>
                </a:lnTo>
                <a:lnTo>
                  <a:pt x="12103" y="14287"/>
                </a:lnTo>
                <a:lnTo>
                  <a:pt x="3111" y="28244"/>
                </a:lnTo>
                <a:lnTo>
                  <a:pt x="0" y="45339"/>
                </a:lnTo>
                <a:lnTo>
                  <a:pt x="3060" y="62445"/>
                </a:lnTo>
                <a:lnTo>
                  <a:pt x="11963" y="76403"/>
                </a:lnTo>
                <a:lnTo>
                  <a:pt x="26212" y="85813"/>
                </a:lnTo>
                <a:lnTo>
                  <a:pt x="45339" y="89255"/>
                </a:lnTo>
                <a:lnTo>
                  <a:pt x="53136" y="88633"/>
                </a:lnTo>
                <a:lnTo>
                  <a:pt x="60820" y="86779"/>
                </a:lnTo>
                <a:lnTo>
                  <a:pt x="67843" y="83731"/>
                </a:lnTo>
                <a:lnTo>
                  <a:pt x="73672" y="79514"/>
                </a:lnTo>
                <a:lnTo>
                  <a:pt x="66408" y="63576"/>
                </a:lnTo>
                <a:lnTo>
                  <a:pt x="61099" y="68897"/>
                </a:lnTo>
                <a:lnTo>
                  <a:pt x="53657" y="72263"/>
                </a:lnTo>
                <a:lnTo>
                  <a:pt x="45504" y="72263"/>
                </a:lnTo>
                <a:lnTo>
                  <a:pt x="34391" y="70129"/>
                </a:lnTo>
                <a:lnTo>
                  <a:pt x="25336" y="64300"/>
                </a:lnTo>
                <a:lnTo>
                  <a:pt x="19227" y="55676"/>
                </a:lnTo>
                <a:lnTo>
                  <a:pt x="16992" y="45161"/>
                </a:lnTo>
                <a:lnTo>
                  <a:pt x="19227" y="34861"/>
                </a:lnTo>
                <a:lnTo>
                  <a:pt x="25336" y="26339"/>
                </a:lnTo>
                <a:lnTo>
                  <a:pt x="34391" y="20561"/>
                </a:lnTo>
                <a:lnTo>
                  <a:pt x="45504" y="18415"/>
                </a:lnTo>
                <a:lnTo>
                  <a:pt x="53657" y="18415"/>
                </a:lnTo>
                <a:lnTo>
                  <a:pt x="61099" y="21780"/>
                </a:lnTo>
                <a:lnTo>
                  <a:pt x="66408" y="26924"/>
                </a:lnTo>
                <a:lnTo>
                  <a:pt x="73672" y="11163"/>
                </a:lnTo>
                <a:close/>
              </a:path>
              <a:path w="808989" h="90805">
                <a:moveTo>
                  <a:pt x="168592" y="0"/>
                </a:moveTo>
                <a:lnTo>
                  <a:pt x="109093" y="54190"/>
                </a:lnTo>
                <a:lnTo>
                  <a:pt x="109093" y="2832"/>
                </a:lnTo>
                <a:lnTo>
                  <a:pt x="92087" y="2832"/>
                </a:lnTo>
                <a:lnTo>
                  <a:pt x="92087" y="90678"/>
                </a:lnTo>
                <a:lnTo>
                  <a:pt x="151599" y="36487"/>
                </a:lnTo>
                <a:lnTo>
                  <a:pt x="151599" y="87845"/>
                </a:lnTo>
                <a:lnTo>
                  <a:pt x="168592" y="87845"/>
                </a:lnTo>
                <a:lnTo>
                  <a:pt x="168592" y="0"/>
                </a:lnTo>
                <a:close/>
              </a:path>
              <a:path w="808989" h="90805">
                <a:moveTo>
                  <a:pt x="296113" y="87845"/>
                </a:moveTo>
                <a:lnTo>
                  <a:pt x="277152" y="0"/>
                </a:lnTo>
                <a:lnTo>
                  <a:pt x="240855" y="60388"/>
                </a:lnTo>
                <a:lnTo>
                  <a:pt x="204546" y="0"/>
                </a:lnTo>
                <a:lnTo>
                  <a:pt x="185597" y="87845"/>
                </a:lnTo>
                <a:lnTo>
                  <a:pt x="202590" y="87845"/>
                </a:lnTo>
                <a:lnTo>
                  <a:pt x="211810" y="41084"/>
                </a:lnTo>
                <a:lnTo>
                  <a:pt x="240855" y="87845"/>
                </a:lnTo>
                <a:lnTo>
                  <a:pt x="269900" y="41084"/>
                </a:lnTo>
                <a:lnTo>
                  <a:pt x="279107" y="87845"/>
                </a:lnTo>
                <a:lnTo>
                  <a:pt x="296113" y="87845"/>
                </a:lnTo>
                <a:close/>
              </a:path>
              <a:path w="808989" h="90805">
                <a:moveTo>
                  <a:pt x="383946" y="52603"/>
                </a:moveTo>
                <a:lnTo>
                  <a:pt x="383794" y="52425"/>
                </a:lnTo>
                <a:lnTo>
                  <a:pt x="377926" y="44983"/>
                </a:lnTo>
                <a:lnTo>
                  <a:pt x="369785" y="43040"/>
                </a:lnTo>
                <a:lnTo>
                  <a:pt x="376859" y="40386"/>
                </a:lnTo>
                <a:lnTo>
                  <a:pt x="379349" y="36842"/>
                </a:lnTo>
                <a:lnTo>
                  <a:pt x="381114" y="34353"/>
                </a:lnTo>
                <a:lnTo>
                  <a:pt x="381114" y="26568"/>
                </a:lnTo>
                <a:lnTo>
                  <a:pt x="379691" y="19837"/>
                </a:lnTo>
                <a:lnTo>
                  <a:pt x="379107" y="17030"/>
                </a:lnTo>
                <a:lnTo>
                  <a:pt x="372833" y="9525"/>
                </a:lnTo>
                <a:lnTo>
                  <a:pt x="366941" y="6896"/>
                </a:lnTo>
                <a:lnTo>
                  <a:pt x="366941" y="54724"/>
                </a:lnTo>
                <a:lnTo>
                  <a:pt x="366941" y="68364"/>
                </a:lnTo>
                <a:lnTo>
                  <a:pt x="360400" y="70840"/>
                </a:lnTo>
                <a:lnTo>
                  <a:pt x="330111" y="70840"/>
                </a:lnTo>
                <a:lnTo>
                  <a:pt x="330111" y="52425"/>
                </a:lnTo>
                <a:lnTo>
                  <a:pt x="360400" y="52425"/>
                </a:lnTo>
                <a:lnTo>
                  <a:pt x="366941" y="54724"/>
                </a:lnTo>
                <a:lnTo>
                  <a:pt x="366941" y="6896"/>
                </a:lnTo>
                <a:lnTo>
                  <a:pt x="364109" y="5626"/>
                </a:lnTo>
                <a:lnTo>
                  <a:pt x="364109" y="20726"/>
                </a:lnTo>
                <a:lnTo>
                  <a:pt x="364109" y="35598"/>
                </a:lnTo>
                <a:lnTo>
                  <a:pt x="357035" y="36842"/>
                </a:lnTo>
                <a:lnTo>
                  <a:pt x="330111" y="36842"/>
                </a:lnTo>
                <a:lnTo>
                  <a:pt x="330111" y="19837"/>
                </a:lnTo>
                <a:lnTo>
                  <a:pt x="357035" y="19837"/>
                </a:lnTo>
                <a:lnTo>
                  <a:pt x="364109" y="20726"/>
                </a:lnTo>
                <a:lnTo>
                  <a:pt x="364109" y="5626"/>
                </a:lnTo>
                <a:lnTo>
                  <a:pt x="361835" y="4610"/>
                </a:lnTo>
                <a:lnTo>
                  <a:pt x="345694" y="2832"/>
                </a:lnTo>
                <a:lnTo>
                  <a:pt x="313105" y="2832"/>
                </a:lnTo>
                <a:lnTo>
                  <a:pt x="313105" y="87845"/>
                </a:lnTo>
                <a:lnTo>
                  <a:pt x="349948" y="87845"/>
                </a:lnTo>
                <a:lnTo>
                  <a:pt x="383946" y="61633"/>
                </a:lnTo>
                <a:lnTo>
                  <a:pt x="383946" y="52603"/>
                </a:lnTo>
                <a:close/>
              </a:path>
              <a:path w="808989" h="90805">
                <a:moveTo>
                  <a:pt x="488797" y="45339"/>
                </a:moveTo>
                <a:lnTo>
                  <a:pt x="485343" y="28244"/>
                </a:lnTo>
                <a:lnTo>
                  <a:pt x="478713" y="18415"/>
                </a:lnTo>
                <a:lnTo>
                  <a:pt x="475932" y="14287"/>
                </a:lnTo>
                <a:lnTo>
                  <a:pt x="471792" y="11506"/>
                </a:lnTo>
                <a:lnTo>
                  <a:pt x="471792" y="45339"/>
                </a:lnTo>
                <a:lnTo>
                  <a:pt x="469646" y="55753"/>
                </a:lnTo>
                <a:lnTo>
                  <a:pt x="463842" y="64312"/>
                </a:lnTo>
                <a:lnTo>
                  <a:pt x="455269" y="70129"/>
                </a:lnTo>
                <a:lnTo>
                  <a:pt x="444868" y="72263"/>
                </a:lnTo>
                <a:lnTo>
                  <a:pt x="434454" y="70129"/>
                </a:lnTo>
                <a:lnTo>
                  <a:pt x="425894" y="64312"/>
                </a:lnTo>
                <a:lnTo>
                  <a:pt x="420090" y="55753"/>
                </a:lnTo>
                <a:lnTo>
                  <a:pt x="417957" y="45339"/>
                </a:lnTo>
                <a:lnTo>
                  <a:pt x="420090" y="34937"/>
                </a:lnTo>
                <a:lnTo>
                  <a:pt x="425894" y="26365"/>
                </a:lnTo>
                <a:lnTo>
                  <a:pt x="434454" y="20561"/>
                </a:lnTo>
                <a:lnTo>
                  <a:pt x="444868" y="18415"/>
                </a:lnTo>
                <a:lnTo>
                  <a:pt x="455269" y="20561"/>
                </a:lnTo>
                <a:lnTo>
                  <a:pt x="463842" y="26365"/>
                </a:lnTo>
                <a:lnTo>
                  <a:pt x="469646" y="34937"/>
                </a:lnTo>
                <a:lnTo>
                  <a:pt x="471792" y="45339"/>
                </a:lnTo>
                <a:lnTo>
                  <a:pt x="471792" y="11506"/>
                </a:lnTo>
                <a:lnTo>
                  <a:pt x="461962" y="4876"/>
                </a:lnTo>
                <a:lnTo>
                  <a:pt x="444868" y="1422"/>
                </a:lnTo>
                <a:lnTo>
                  <a:pt x="427761" y="4876"/>
                </a:lnTo>
                <a:lnTo>
                  <a:pt x="413804" y="14287"/>
                </a:lnTo>
                <a:lnTo>
                  <a:pt x="404393" y="28244"/>
                </a:lnTo>
                <a:lnTo>
                  <a:pt x="400951" y="45339"/>
                </a:lnTo>
                <a:lnTo>
                  <a:pt x="404393" y="62445"/>
                </a:lnTo>
                <a:lnTo>
                  <a:pt x="413804" y="76403"/>
                </a:lnTo>
                <a:lnTo>
                  <a:pt x="427761" y="85813"/>
                </a:lnTo>
                <a:lnTo>
                  <a:pt x="444868" y="89255"/>
                </a:lnTo>
                <a:lnTo>
                  <a:pt x="461962" y="85813"/>
                </a:lnTo>
                <a:lnTo>
                  <a:pt x="475932" y="76403"/>
                </a:lnTo>
                <a:lnTo>
                  <a:pt x="478713" y="72263"/>
                </a:lnTo>
                <a:lnTo>
                  <a:pt x="485343" y="62445"/>
                </a:lnTo>
                <a:lnTo>
                  <a:pt x="488797" y="45339"/>
                </a:lnTo>
                <a:close/>
              </a:path>
              <a:path w="808989" h="90805">
                <a:moveTo>
                  <a:pt x="585139" y="2832"/>
                </a:moveTo>
                <a:lnTo>
                  <a:pt x="519963" y="2832"/>
                </a:lnTo>
                <a:lnTo>
                  <a:pt x="519963" y="72732"/>
                </a:lnTo>
                <a:lnTo>
                  <a:pt x="513765" y="76276"/>
                </a:lnTo>
                <a:lnTo>
                  <a:pt x="502958" y="73609"/>
                </a:lnTo>
                <a:lnTo>
                  <a:pt x="502958" y="87845"/>
                </a:lnTo>
                <a:lnTo>
                  <a:pt x="506501" y="88874"/>
                </a:lnTo>
                <a:lnTo>
                  <a:pt x="509155" y="89230"/>
                </a:lnTo>
                <a:lnTo>
                  <a:pt x="514832" y="89230"/>
                </a:lnTo>
                <a:lnTo>
                  <a:pt x="524256" y="87414"/>
                </a:lnTo>
                <a:lnTo>
                  <a:pt x="531202" y="81699"/>
                </a:lnTo>
                <a:lnTo>
                  <a:pt x="535495" y="71742"/>
                </a:lnTo>
                <a:lnTo>
                  <a:pt x="536968" y="57175"/>
                </a:lnTo>
                <a:lnTo>
                  <a:pt x="536968" y="19837"/>
                </a:lnTo>
                <a:lnTo>
                  <a:pt x="568134" y="19837"/>
                </a:lnTo>
                <a:lnTo>
                  <a:pt x="568134" y="87845"/>
                </a:lnTo>
                <a:lnTo>
                  <a:pt x="585139" y="87845"/>
                </a:lnTo>
                <a:lnTo>
                  <a:pt x="585139" y="2832"/>
                </a:lnTo>
                <a:close/>
              </a:path>
              <a:path w="808989" h="90805">
                <a:moveTo>
                  <a:pt x="689978" y="45339"/>
                </a:moveTo>
                <a:lnTo>
                  <a:pt x="686523" y="28244"/>
                </a:lnTo>
                <a:lnTo>
                  <a:pt x="679894" y="18415"/>
                </a:lnTo>
                <a:lnTo>
                  <a:pt x="677113" y="14287"/>
                </a:lnTo>
                <a:lnTo>
                  <a:pt x="672973" y="11506"/>
                </a:lnTo>
                <a:lnTo>
                  <a:pt x="672973" y="45339"/>
                </a:lnTo>
                <a:lnTo>
                  <a:pt x="670826" y="55753"/>
                </a:lnTo>
                <a:lnTo>
                  <a:pt x="665022" y="64312"/>
                </a:lnTo>
                <a:lnTo>
                  <a:pt x="656463" y="70129"/>
                </a:lnTo>
                <a:lnTo>
                  <a:pt x="646061" y="72263"/>
                </a:lnTo>
                <a:lnTo>
                  <a:pt x="635647" y="70129"/>
                </a:lnTo>
                <a:lnTo>
                  <a:pt x="627075" y="64312"/>
                </a:lnTo>
                <a:lnTo>
                  <a:pt x="621271" y="55753"/>
                </a:lnTo>
                <a:lnTo>
                  <a:pt x="619137" y="45339"/>
                </a:lnTo>
                <a:lnTo>
                  <a:pt x="621271" y="34937"/>
                </a:lnTo>
                <a:lnTo>
                  <a:pt x="627075" y="26365"/>
                </a:lnTo>
                <a:lnTo>
                  <a:pt x="635647" y="20561"/>
                </a:lnTo>
                <a:lnTo>
                  <a:pt x="646061" y="18415"/>
                </a:lnTo>
                <a:lnTo>
                  <a:pt x="656463" y="20561"/>
                </a:lnTo>
                <a:lnTo>
                  <a:pt x="665022" y="26365"/>
                </a:lnTo>
                <a:lnTo>
                  <a:pt x="670826" y="34937"/>
                </a:lnTo>
                <a:lnTo>
                  <a:pt x="672973" y="45339"/>
                </a:lnTo>
                <a:lnTo>
                  <a:pt x="672973" y="11506"/>
                </a:lnTo>
                <a:lnTo>
                  <a:pt x="663155" y="4876"/>
                </a:lnTo>
                <a:lnTo>
                  <a:pt x="646061" y="1422"/>
                </a:lnTo>
                <a:lnTo>
                  <a:pt x="628954" y="4876"/>
                </a:lnTo>
                <a:lnTo>
                  <a:pt x="614984" y="14287"/>
                </a:lnTo>
                <a:lnTo>
                  <a:pt x="605574" y="28244"/>
                </a:lnTo>
                <a:lnTo>
                  <a:pt x="602132" y="45339"/>
                </a:lnTo>
                <a:lnTo>
                  <a:pt x="605574" y="62445"/>
                </a:lnTo>
                <a:lnTo>
                  <a:pt x="614984" y="76403"/>
                </a:lnTo>
                <a:lnTo>
                  <a:pt x="628954" y="85813"/>
                </a:lnTo>
                <a:lnTo>
                  <a:pt x="646061" y="89255"/>
                </a:lnTo>
                <a:lnTo>
                  <a:pt x="663155" y="85813"/>
                </a:lnTo>
                <a:lnTo>
                  <a:pt x="677113" y="76403"/>
                </a:lnTo>
                <a:lnTo>
                  <a:pt x="679894" y="72263"/>
                </a:lnTo>
                <a:lnTo>
                  <a:pt x="686523" y="62445"/>
                </a:lnTo>
                <a:lnTo>
                  <a:pt x="689978" y="45339"/>
                </a:lnTo>
                <a:close/>
              </a:path>
              <a:path w="808989" h="90805">
                <a:moveTo>
                  <a:pt x="808990" y="87845"/>
                </a:moveTo>
                <a:lnTo>
                  <a:pt x="790041" y="0"/>
                </a:lnTo>
                <a:lnTo>
                  <a:pt x="753732" y="60388"/>
                </a:lnTo>
                <a:lnTo>
                  <a:pt x="717435" y="0"/>
                </a:lnTo>
                <a:lnTo>
                  <a:pt x="698487" y="87845"/>
                </a:lnTo>
                <a:lnTo>
                  <a:pt x="715479" y="87845"/>
                </a:lnTo>
                <a:lnTo>
                  <a:pt x="724687" y="41084"/>
                </a:lnTo>
                <a:lnTo>
                  <a:pt x="753732" y="87845"/>
                </a:lnTo>
                <a:lnTo>
                  <a:pt x="782777" y="41084"/>
                </a:lnTo>
                <a:lnTo>
                  <a:pt x="791997" y="87845"/>
                </a:lnTo>
                <a:lnTo>
                  <a:pt x="808990" y="8784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6" name="object 66"/>
          <p:cNvGrpSpPr/>
          <p:nvPr/>
        </p:nvGrpSpPr>
        <p:grpSpPr>
          <a:xfrm>
            <a:off x="665453" y="2514650"/>
            <a:ext cx="823594" cy="90805"/>
            <a:chOff x="665453" y="2514650"/>
            <a:chExt cx="823594" cy="90805"/>
          </a:xfrm>
        </p:grpSpPr>
        <p:pic>
          <p:nvPicPr>
            <p:cNvPr id="67" name="object 6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65453" y="2516073"/>
              <a:ext cx="87843" cy="8783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77380" y="2517483"/>
              <a:ext cx="153017" cy="8501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50230" y="2514650"/>
              <a:ext cx="76507" cy="9067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50825" y="2517483"/>
              <a:ext cx="70840" cy="8501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42917" y="2516073"/>
              <a:ext cx="345700" cy="87833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1559458" y="2516073"/>
            <a:ext cx="643255" cy="109220"/>
            <a:chOff x="1559458" y="2516073"/>
            <a:chExt cx="643255" cy="109220"/>
          </a:xfrm>
        </p:grpSpPr>
        <p:pic>
          <p:nvPicPr>
            <p:cNvPr id="73" name="object 7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559458" y="2516073"/>
              <a:ext cx="272021" cy="10909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854149" y="2516073"/>
              <a:ext cx="300367" cy="87833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2177186" y="257840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15" y="0"/>
                  </a:moveTo>
                  <a:lnTo>
                    <a:pt x="5676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76" y="25501"/>
                  </a:lnTo>
                  <a:lnTo>
                    <a:pt x="12750" y="25501"/>
                  </a:lnTo>
                  <a:lnTo>
                    <a:pt x="20015" y="25501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282037" y="2483993"/>
            <a:ext cx="551180" cy="164465"/>
            <a:chOff x="2282037" y="2483993"/>
            <a:chExt cx="551180" cy="164465"/>
          </a:xfrm>
        </p:grpSpPr>
        <p:sp>
          <p:nvSpPr>
            <p:cNvPr id="77" name="object 77"/>
            <p:cNvSpPr/>
            <p:nvPr/>
          </p:nvSpPr>
          <p:spPr>
            <a:xfrm>
              <a:off x="2282037" y="2483992"/>
              <a:ext cx="133350" cy="118110"/>
            </a:xfrm>
            <a:custGeom>
              <a:avLst/>
              <a:gdLst/>
              <a:ahLst/>
              <a:cxnLst/>
              <a:rect l="l" t="t" r="r" b="b"/>
              <a:pathLst>
                <a:path w="133350" h="118110">
                  <a:moveTo>
                    <a:pt x="133172" y="0"/>
                  </a:moveTo>
                  <a:lnTo>
                    <a:pt x="116179" y="0"/>
                  </a:lnTo>
                  <a:lnTo>
                    <a:pt x="116179" y="101600"/>
                  </a:lnTo>
                  <a:lnTo>
                    <a:pt x="75082" y="101600"/>
                  </a:lnTo>
                  <a:lnTo>
                    <a:pt x="75082" y="0"/>
                  </a:lnTo>
                  <a:lnTo>
                    <a:pt x="58089" y="0"/>
                  </a:lnTo>
                  <a:lnTo>
                    <a:pt x="58089" y="101600"/>
                  </a:lnTo>
                  <a:lnTo>
                    <a:pt x="16992" y="101600"/>
                  </a:lnTo>
                  <a:lnTo>
                    <a:pt x="16992" y="0"/>
                  </a:lnTo>
                  <a:lnTo>
                    <a:pt x="0" y="0"/>
                  </a:lnTo>
                  <a:lnTo>
                    <a:pt x="0" y="101600"/>
                  </a:lnTo>
                  <a:lnTo>
                    <a:pt x="0" y="118110"/>
                  </a:lnTo>
                  <a:lnTo>
                    <a:pt x="133172" y="118110"/>
                  </a:lnTo>
                  <a:lnTo>
                    <a:pt x="133172" y="101600"/>
                  </a:lnTo>
                  <a:lnTo>
                    <a:pt x="13317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435047" y="2516073"/>
              <a:ext cx="273443" cy="13176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28328" y="2517483"/>
              <a:ext cx="104838" cy="85013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909684" y="2516073"/>
            <a:ext cx="73672" cy="87833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3059861" y="2514650"/>
            <a:ext cx="739775" cy="133350"/>
            <a:chOff x="3059861" y="2514650"/>
            <a:chExt cx="739775" cy="133350"/>
          </a:xfrm>
        </p:grpSpPr>
        <p:sp>
          <p:nvSpPr>
            <p:cNvPr id="82" name="object 82"/>
            <p:cNvSpPr/>
            <p:nvPr/>
          </p:nvSpPr>
          <p:spPr>
            <a:xfrm>
              <a:off x="3059862" y="2517012"/>
              <a:ext cx="113664" cy="85090"/>
            </a:xfrm>
            <a:custGeom>
              <a:avLst/>
              <a:gdLst/>
              <a:ahLst/>
              <a:cxnLst/>
              <a:rect l="l" t="t" r="r" b="b"/>
              <a:pathLst>
                <a:path w="113664" h="85089">
                  <a:moveTo>
                    <a:pt x="113347" y="0"/>
                  </a:moveTo>
                  <a:lnTo>
                    <a:pt x="96342" y="0"/>
                  </a:lnTo>
                  <a:lnTo>
                    <a:pt x="96342" y="68580"/>
                  </a:lnTo>
                  <a:lnTo>
                    <a:pt x="65176" y="68580"/>
                  </a:lnTo>
                  <a:lnTo>
                    <a:pt x="65176" y="0"/>
                  </a:lnTo>
                  <a:lnTo>
                    <a:pt x="48171" y="0"/>
                  </a:lnTo>
                  <a:lnTo>
                    <a:pt x="48171" y="68580"/>
                  </a:lnTo>
                  <a:lnTo>
                    <a:pt x="17005" y="68580"/>
                  </a:lnTo>
                  <a:lnTo>
                    <a:pt x="1700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85090"/>
                  </a:lnTo>
                  <a:lnTo>
                    <a:pt x="113347" y="85090"/>
                  </a:lnTo>
                  <a:lnTo>
                    <a:pt x="113347" y="68580"/>
                  </a:lnTo>
                  <a:lnTo>
                    <a:pt x="11334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97288" y="2514650"/>
              <a:ext cx="76517" cy="9067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297885" y="2514650"/>
              <a:ext cx="501548" cy="133184"/>
            </a:xfrm>
            <a:prstGeom prst="rect">
              <a:avLst/>
            </a:prstGeom>
          </p:spPr>
        </p:pic>
      </p:grpSp>
      <p:sp>
        <p:nvSpPr>
          <p:cNvPr id="85" name="object 85"/>
          <p:cNvSpPr/>
          <p:nvPr/>
        </p:nvSpPr>
        <p:spPr>
          <a:xfrm>
            <a:off x="3873119" y="2514650"/>
            <a:ext cx="616585" cy="107950"/>
          </a:xfrm>
          <a:custGeom>
            <a:avLst/>
            <a:gdLst/>
            <a:ahLst/>
            <a:cxnLst/>
            <a:rect l="l" t="t" r="r" b="b"/>
            <a:pathLst>
              <a:path w="616585" h="107950">
                <a:moveTo>
                  <a:pt x="76504" y="2832"/>
                </a:moveTo>
                <a:lnTo>
                  <a:pt x="0" y="2832"/>
                </a:lnTo>
                <a:lnTo>
                  <a:pt x="0" y="87845"/>
                </a:lnTo>
                <a:lnTo>
                  <a:pt x="16992" y="87845"/>
                </a:lnTo>
                <a:lnTo>
                  <a:pt x="16992" y="19837"/>
                </a:lnTo>
                <a:lnTo>
                  <a:pt x="59499" y="19837"/>
                </a:lnTo>
                <a:lnTo>
                  <a:pt x="59499" y="87845"/>
                </a:lnTo>
                <a:lnTo>
                  <a:pt x="76504" y="87845"/>
                </a:lnTo>
                <a:lnTo>
                  <a:pt x="76504" y="2832"/>
                </a:lnTo>
                <a:close/>
              </a:path>
              <a:path w="616585" h="107950">
                <a:moveTo>
                  <a:pt x="181343" y="45339"/>
                </a:moveTo>
                <a:lnTo>
                  <a:pt x="177888" y="28244"/>
                </a:lnTo>
                <a:lnTo>
                  <a:pt x="171259" y="18415"/>
                </a:lnTo>
                <a:lnTo>
                  <a:pt x="168478" y="14287"/>
                </a:lnTo>
                <a:lnTo>
                  <a:pt x="164350" y="11506"/>
                </a:lnTo>
                <a:lnTo>
                  <a:pt x="164350" y="45339"/>
                </a:lnTo>
                <a:lnTo>
                  <a:pt x="162204" y="55753"/>
                </a:lnTo>
                <a:lnTo>
                  <a:pt x="156387" y="64312"/>
                </a:lnTo>
                <a:lnTo>
                  <a:pt x="147828" y="70129"/>
                </a:lnTo>
                <a:lnTo>
                  <a:pt x="137426" y="72263"/>
                </a:lnTo>
                <a:lnTo>
                  <a:pt x="127012" y="70129"/>
                </a:lnTo>
                <a:lnTo>
                  <a:pt x="118440" y="64312"/>
                </a:lnTo>
                <a:lnTo>
                  <a:pt x="112636" y="55753"/>
                </a:lnTo>
                <a:lnTo>
                  <a:pt x="110502" y="45339"/>
                </a:lnTo>
                <a:lnTo>
                  <a:pt x="112636" y="34937"/>
                </a:lnTo>
                <a:lnTo>
                  <a:pt x="118440" y="26377"/>
                </a:lnTo>
                <a:lnTo>
                  <a:pt x="127012" y="20561"/>
                </a:lnTo>
                <a:lnTo>
                  <a:pt x="137426" y="18415"/>
                </a:lnTo>
                <a:lnTo>
                  <a:pt x="147828" y="20561"/>
                </a:lnTo>
                <a:lnTo>
                  <a:pt x="156387" y="26377"/>
                </a:lnTo>
                <a:lnTo>
                  <a:pt x="162204" y="34937"/>
                </a:lnTo>
                <a:lnTo>
                  <a:pt x="164350" y="45339"/>
                </a:lnTo>
                <a:lnTo>
                  <a:pt x="164350" y="11506"/>
                </a:lnTo>
                <a:lnTo>
                  <a:pt x="154520" y="4876"/>
                </a:lnTo>
                <a:lnTo>
                  <a:pt x="137426" y="1422"/>
                </a:lnTo>
                <a:lnTo>
                  <a:pt x="120319" y="4876"/>
                </a:lnTo>
                <a:lnTo>
                  <a:pt x="106362" y="14287"/>
                </a:lnTo>
                <a:lnTo>
                  <a:pt x="96951" y="28244"/>
                </a:lnTo>
                <a:lnTo>
                  <a:pt x="93510" y="45339"/>
                </a:lnTo>
                <a:lnTo>
                  <a:pt x="96951" y="62445"/>
                </a:lnTo>
                <a:lnTo>
                  <a:pt x="106362" y="76403"/>
                </a:lnTo>
                <a:lnTo>
                  <a:pt x="120319" y="85813"/>
                </a:lnTo>
                <a:lnTo>
                  <a:pt x="137426" y="89255"/>
                </a:lnTo>
                <a:lnTo>
                  <a:pt x="154520" y="85813"/>
                </a:lnTo>
                <a:lnTo>
                  <a:pt x="168478" y="76403"/>
                </a:lnTo>
                <a:lnTo>
                  <a:pt x="171259" y="72263"/>
                </a:lnTo>
                <a:lnTo>
                  <a:pt x="177888" y="62445"/>
                </a:lnTo>
                <a:lnTo>
                  <a:pt x="181343" y="45339"/>
                </a:lnTo>
                <a:close/>
              </a:path>
              <a:path w="616585" h="107950">
                <a:moveTo>
                  <a:pt x="266357" y="2832"/>
                </a:moveTo>
                <a:lnTo>
                  <a:pt x="249351" y="2832"/>
                </a:lnTo>
                <a:lnTo>
                  <a:pt x="249351" y="19837"/>
                </a:lnTo>
                <a:lnTo>
                  <a:pt x="249351" y="44907"/>
                </a:lnTo>
                <a:lnTo>
                  <a:pt x="221132" y="44907"/>
                </a:lnTo>
                <a:lnTo>
                  <a:pt x="212521" y="41973"/>
                </a:lnTo>
                <a:lnTo>
                  <a:pt x="212521" y="23914"/>
                </a:lnTo>
                <a:lnTo>
                  <a:pt x="220129" y="19837"/>
                </a:lnTo>
                <a:lnTo>
                  <a:pt x="249351" y="19837"/>
                </a:lnTo>
                <a:lnTo>
                  <a:pt x="249351" y="2832"/>
                </a:lnTo>
                <a:lnTo>
                  <a:pt x="235191" y="2832"/>
                </a:lnTo>
                <a:lnTo>
                  <a:pt x="218376" y="4775"/>
                </a:lnTo>
                <a:lnTo>
                  <a:pt x="205917" y="10591"/>
                </a:lnTo>
                <a:lnTo>
                  <a:pt x="198170" y="20320"/>
                </a:lnTo>
                <a:lnTo>
                  <a:pt x="195516" y="34010"/>
                </a:lnTo>
                <a:lnTo>
                  <a:pt x="197954" y="44907"/>
                </a:lnTo>
                <a:lnTo>
                  <a:pt x="204101" y="53352"/>
                </a:lnTo>
                <a:lnTo>
                  <a:pt x="212090" y="58813"/>
                </a:lnTo>
                <a:lnTo>
                  <a:pt x="220129" y="60744"/>
                </a:lnTo>
                <a:lnTo>
                  <a:pt x="192684" y="87845"/>
                </a:lnTo>
                <a:lnTo>
                  <a:pt x="214820" y="87845"/>
                </a:lnTo>
                <a:lnTo>
                  <a:pt x="240855" y="60744"/>
                </a:lnTo>
                <a:lnTo>
                  <a:pt x="249351" y="60744"/>
                </a:lnTo>
                <a:lnTo>
                  <a:pt x="249351" y="87845"/>
                </a:lnTo>
                <a:lnTo>
                  <a:pt x="266357" y="87845"/>
                </a:lnTo>
                <a:lnTo>
                  <a:pt x="266357" y="60744"/>
                </a:lnTo>
                <a:lnTo>
                  <a:pt x="266357" y="44907"/>
                </a:lnTo>
                <a:lnTo>
                  <a:pt x="266357" y="19837"/>
                </a:lnTo>
                <a:lnTo>
                  <a:pt x="266357" y="2832"/>
                </a:lnTo>
                <a:close/>
              </a:path>
              <a:path w="616585" h="107950">
                <a:moveTo>
                  <a:pt x="357035" y="11163"/>
                </a:moveTo>
                <a:lnTo>
                  <a:pt x="350901" y="6807"/>
                </a:lnTo>
                <a:lnTo>
                  <a:pt x="343916" y="3771"/>
                </a:lnTo>
                <a:lnTo>
                  <a:pt x="336410" y="2006"/>
                </a:lnTo>
                <a:lnTo>
                  <a:pt x="328701" y="1422"/>
                </a:lnTo>
                <a:lnTo>
                  <a:pt x="309727" y="4876"/>
                </a:lnTo>
                <a:lnTo>
                  <a:pt x="295465" y="14287"/>
                </a:lnTo>
                <a:lnTo>
                  <a:pt x="286473" y="28244"/>
                </a:lnTo>
                <a:lnTo>
                  <a:pt x="283362" y="45339"/>
                </a:lnTo>
                <a:lnTo>
                  <a:pt x="286423" y="62445"/>
                </a:lnTo>
                <a:lnTo>
                  <a:pt x="295325" y="76403"/>
                </a:lnTo>
                <a:lnTo>
                  <a:pt x="309575" y="85813"/>
                </a:lnTo>
                <a:lnTo>
                  <a:pt x="328701" y="89255"/>
                </a:lnTo>
                <a:lnTo>
                  <a:pt x="336499" y="88633"/>
                </a:lnTo>
                <a:lnTo>
                  <a:pt x="344182" y="86779"/>
                </a:lnTo>
                <a:lnTo>
                  <a:pt x="351205" y="83731"/>
                </a:lnTo>
                <a:lnTo>
                  <a:pt x="357035" y="79514"/>
                </a:lnTo>
                <a:lnTo>
                  <a:pt x="349770" y="63576"/>
                </a:lnTo>
                <a:lnTo>
                  <a:pt x="344462" y="68897"/>
                </a:lnTo>
                <a:lnTo>
                  <a:pt x="337019" y="72263"/>
                </a:lnTo>
                <a:lnTo>
                  <a:pt x="328866" y="72263"/>
                </a:lnTo>
                <a:lnTo>
                  <a:pt x="317766" y="70129"/>
                </a:lnTo>
                <a:lnTo>
                  <a:pt x="308698" y="64300"/>
                </a:lnTo>
                <a:lnTo>
                  <a:pt x="302590" y="55676"/>
                </a:lnTo>
                <a:lnTo>
                  <a:pt x="300355" y="45161"/>
                </a:lnTo>
                <a:lnTo>
                  <a:pt x="302590" y="34861"/>
                </a:lnTo>
                <a:lnTo>
                  <a:pt x="308698" y="26352"/>
                </a:lnTo>
                <a:lnTo>
                  <a:pt x="317766" y="20561"/>
                </a:lnTo>
                <a:lnTo>
                  <a:pt x="328866" y="18415"/>
                </a:lnTo>
                <a:lnTo>
                  <a:pt x="337019" y="18415"/>
                </a:lnTo>
                <a:lnTo>
                  <a:pt x="344462" y="21780"/>
                </a:lnTo>
                <a:lnTo>
                  <a:pt x="349770" y="26924"/>
                </a:lnTo>
                <a:lnTo>
                  <a:pt x="357035" y="11163"/>
                </a:lnTo>
                <a:close/>
              </a:path>
              <a:path w="616585" h="107950">
                <a:moveTo>
                  <a:pt x="456209" y="45339"/>
                </a:moveTo>
                <a:lnTo>
                  <a:pt x="452755" y="28244"/>
                </a:lnTo>
                <a:lnTo>
                  <a:pt x="446125" y="18415"/>
                </a:lnTo>
                <a:lnTo>
                  <a:pt x="443344" y="14287"/>
                </a:lnTo>
                <a:lnTo>
                  <a:pt x="439204" y="11506"/>
                </a:lnTo>
                <a:lnTo>
                  <a:pt x="439204" y="45339"/>
                </a:lnTo>
                <a:lnTo>
                  <a:pt x="437057" y="55753"/>
                </a:lnTo>
                <a:lnTo>
                  <a:pt x="431253" y="64312"/>
                </a:lnTo>
                <a:lnTo>
                  <a:pt x="422694" y="70129"/>
                </a:lnTo>
                <a:lnTo>
                  <a:pt x="412292" y="72263"/>
                </a:lnTo>
                <a:lnTo>
                  <a:pt x="401878" y="70129"/>
                </a:lnTo>
                <a:lnTo>
                  <a:pt x="393306" y="64312"/>
                </a:lnTo>
                <a:lnTo>
                  <a:pt x="387502" y="55753"/>
                </a:lnTo>
                <a:lnTo>
                  <a:pt x="385368" y="45339"/>
                </a:lnTo>
                <a:lnTo>
                  <a:pt x="387502" y="34937"/>
                </a:lnTo>
                <a:lnTo>
                  <a:pt x="393306" y="26377"/>
                </a:lnTo>
                <a:lnTo>
                  <a:pt x="401878" y="20561"/>
                </a:lnTo>
                <a:lnTo>
                  <a:pt x="412292" y="18415"/>
                </a:lnTo>
                <a:lnTo>
                  <a:pt x="422694" y="20561"/>
                </a:lnTo>
                <a:lnTo>
                  <a:pt x="431253" y="26377"/>
                </a:lnTo>
                <a:lnTo>
                  <a:pt x="437057" y="34937"/>
                </a:lnTo>
                <a:lnTo>
                  <a:pt x="439204" y="45339"/>
                </a:lnTo>
                <a:lnTo>
                  <a:pt x="439204" y="11506"/>
                </a:lnTo>
                <a:lnTo>
                  <a:pt x="429387" y="4876"/>
                </a:lnTo>
                <a:lnTo>
                  <a:pt x="412292" y="1422"/>
                </a:lnTo>
                <a:lnTo>
                  <a:pt x="395185" y="4876"/>
                </a:lnTo>
                <a:lnTo>
                  <a:pt x="381215" y="14287"/>
                </a:lnTo>
                <a:lnTo>
                  <a:pt x="371805" y="28244"/>
                </a:lnTo>
                <a:lnTo>
                  <a:pt x="368363" y="45339"/>
                </a:lnTo>
                <a:lnTo>
                  <a:pt x="371805" y="62445"/>
                </a:lnTo>
                <a:lnTo>
                  <a:pt x="381215" y="76403"/>
                </a:lnTo>
                <a:lnTo>
                  <a:pt x="395185" y="85813"/>
                </a:lnTo>
                <a:lnTo>
                  <a:pt x="412292" y="89255"/>
                </a:lnTo>
                <a:lnTo>
                  <a:pt x="429387" y="85813"/>
                </a:lnTo>
                <a:lnTo>
                  <a:pt x="443344" y="76403"/>
                </a:lnTo>
                <a:lnTo>
                  <a:pt x="446125" y="72263"/>
                </a:lnTo>
                <a:lnTo>
                  <a:pt x="452755" y="62445"/>
                </a:lnTo>
                <a:lnTo>
                  <a:pt x="456209" y="45339"/>
                </a:lnTo>
                <a:close/>
              </a:path>
              <a:path w="616585" h="107950">
                <a:moveTo>
                  <a:pt x="575221" y="87845"/>
                </a:moveTo>
                <a:lnTo>
                  <a:pt x="556272" y="0"/>
                </a:lnTo>
                <a:lnTo>
                  <a:pt x="519963" y="60388"/>
                </a:lnTo>
                <a:lnTo>
                  <a:pt x="483666" y="0"/>
                </a:lnTo>
                <a:lnTo>
                  <a:pt x="464705" y="87845"/>
                </a:lnTo>
                <a:lnTo>
                  <a:pt x="481711" y="87845"/>
                </a:lnTo>
                <a:lnTo>
                  <a:pt x="490918" y="41084"/>
                </a:lnTo>
                <a:lnTo>
                  <a:pt x="519963" y="87845"/>
                </a:lnTo>
                <a:lnTo>
                  <a:pt x="549008" y="41084"/>
                </a:lnTo>
                <a:lnTo>
                  <a:pt x="558215" y="87845"/>
                </a:lnTo>
                <a:lnTo>
                  <a:pt x="575221" y="87845"/>
                </a:lnTo>
                <a:close/>
              </a:path>
              <a:path w="616585" h="107950">
                <a:moveTo>
                  <a:pt x="616305" y="68008"/>
                </a:moveTo>
                <a:lnTo>
                  <a:pt x="595058" y="68008"/>
                </a:lnTo>
                <a:lnTo>
                  <a:pt x="586562" y="107683"/>
                </a:lnTo>
                <a:lnTo>
                  <a:pt x="597890" y="107683"/>
                </a:lnTo>
                <a:lnTo>
                  <a:pt x="616305" y="6800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" name="object 86"/>
          <p:cNvGrpSpPr/>
          <p:nvPr/>
        </p:nvGrpSpPr>
        <p:grpSpPr>
          <a:xfrm>
            <a:off x="665453" y="2727172"/>
            <a:ext cx="1149350" cy="111125"/>
            <a:chOff x="665453" y="2727172"/>
            <a:chExt cx="1149350" cy="111125"/>
          </a:xfrm>
        </p:grpSpPr>
        <p:pic>
          <p:nvPicPr>
            <p:cNvPr id="87" name="object 8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65453" y="2728595"/>
              <a:ext cx="498715" cy="10909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88255" y="2728595"/>
              <a:ext cx="269196" cy="8784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81531" y="2730004"/>
              <a:ext cx="76517" cy="8501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82127" y="2727172"/>
              <a:ext cx="232359" cy="87845"/>
            </a:xfrm>
            <a:prstGeom prst="rect">
              <a:avLst/>
            </a:prstGeom>
          </p:spPr>
        </p:pic>
      </p:grpSp>
      <p:sp>
        <p:nvSpPr>
          <p:cNvPr id="91" name="object 91"/>
          <p:cNvSpPr/>
          <p:nvPr/>
        </p:nvSpPr>
        <p:spPr>
          <a:xfrm>
            <a:off x="1888159" y="2727172"/>
            <a:ext cx="765175" cy="133350"/>
          </a:xfrm>
          <a:custGeom>
            <a:avLst/>
            <a:gdLst/>
            <a:ahLst/>
            <a:cxnLst/>
            <a:rect l="l" t="t" r="r" b="b"/>
            <a:pathLst>
              <a:path w="765175" h="133350">
                <a:moveTo>
                  <a:pt x="113347" y="3200"/>
                </a:moveTo>
                <a:lnTo>
                  <a:pt x="96342" y="3200"/>
                </a:lnTo>
                <a:lnTo>
                  <a:pt x="96342" y="70510"/>
                </a:lnTo>
                <a:lnTo>
                  <a:pt x="65176" y="70510"/>
                </a:lnTo>
                <a:lnTo>
                  <a:pt x="65176" y="3200"/>
                </a:lnTo>
                <a:lnTo>
                  <a:pt x="48171" y="3200"/>
                </a:lnTo>
                <a:lnTo>
                  <a:pt x="48171" y="70510"/>
                </a:lnTo>
                <a:lnTo>
                  <a:pt x="17005" y="70510"/>
                </a:lnTo>
                <a:lnTo>
                  <a:pt x="17005" y="3200"/>
                </a:lnTo>
                <a:lnTo>
                  <a:pt x="0" y="3200"/>
                </a:lnTo>
                <a:lnTo>
                  <a:pt x="0" y="70510"/>
                </a:lnTo>
                <a:lnTo>
                  <a:pt x="0" y="88290"/>
                </a:lnTo>
                <a:lnTo>
                  <a:pt x="113347" y="88290"/>
                </a:lnTo>
                <a:lnTo>
                  <a:pt x="113347" y="70510"/>
                </a:lnTo>
                <a:lnTo>
                  <a:pt x="113347" y="3200"/>
                </a:lnTo>
                <a:close/>
              </a:path>
              <a:path w="765175" h="133350">
                <a:moveTo>
                  <a:pt x="213944" y="2832"/>
                </a:moveTo>
                <a:lnTo>
                  <a:pt x="196938" y="2832"/>
                </a:lnTo>
                <a:lnTo>
                  <a:pt x="196938" y="36842"/>
                </a:lnTo>
                <a:lnTo>
                  <a:pt x="154432" y="36842"/>
                </a:lnTo>
                <a:lnTo>
                  <a:pt x="154432" y="2832"/>
                </a:lnTo>
                <a:lnTo>
                  <a:pt x="137439" y="2832"/>
                </a:lnTo>
                <a:lnTo>
                  <a:pt x="137439" y="87845"/>
                </a:lnTo>
                <a:lnTo>
                  <a:pt x="154432" y="87845"/>
                </a:lnTo>
                <a:lnTo>
                  <a:pt x="154432" y="53848"/>
                </a:lnTo>
                <a:lnTo>
                  <a:pt x="196938" y="53848"/>
                </a:lnTo>
                <a:lnTo>
                  <a:pt x="196938" y="87845"/>
                </a:lnTo>
                <a:lnTo>
                  <a:pt x="213944" y="87845"/>
                </a:lnTo>
                <a:lnTo>
                  <a:pt x="213944" y="2832"/>
                </a:lnTo>
                <a:close/>
              </a:path>
              <a:path w="765175" h="133350">
                <a:moveTo>
                  <a:pt x="315950" y="2832"/>
                </a:moveTo>
                <a:lnTo>
                  <a:pt x="297002" y="2832"/>
                </a:lnTo>
                <a:lnTo>
                  <a:pt x="272034" y="61633"/>
                </a:lnTo>
                <a:lnTo>
                  <a:pt x="247053" y="2832"/>
                </a:lnTo>
                <a:lnTo>
                  <a:pt x="228104" y="2832"/>
                </a:lnTo>
                <a:lnTo>
                  <a:pt x="262470" y="82372"/>
                </a:lnTo>
                <a:lnTo>
                  <a:pt x="239801" y="133184"/>
                </a:lnTo>
                <a:lnTo>
                  <a:pt x="258394" y="133184"/>
                </a:lnTo>
                <a:lnTo>
                  <a:pt x="315950" y="2832"/>
                </a:lnTo>
                <a:close/>
              </a:path>
              <a:path w="765175" h="133350">
                <a:moveTo>
                  <a:pt x="417969" y="45339"/>
                </a:moveTo>
                <a:lnTo>
                  <a:pt x="400964" y="10756"/>
                </a:lnTo>
                <a:lnTo>
                  <a:pt x="400964" y="45339"/>
                </a:lnTo>
                <a:lnTo>
                  <a:pt x="398843" y="55829"/>
                </a:lnTo>
                <a:lnTo>
                  <a:pt x="393077" y="64389"/>
                </a:lnTo>
                <a:lnTo>
                  <a:pt x="384517" y="70154"/>
                </a:lnTo>
                <a:lnTo>
                  <a:pt x="374040" y="72263"/>
                </a:lnTo>
                <a:lnTo>
                  <a:pt x="363550" y="70154"/>
                </a:lnTo>
                <a:lnTo>
                  <a:pt x="355003" y="64389"/>
                </a:lnTo>
                <a:lnTo>
                  <a:pt x="349237" y="55829"/>
                </a:lnTo>
                <a:lnTo>
                  <a:pt x="347129" y="45339"/>
                </a:lnTo>
                <a:lnTo>
                  <a:pt x="349237" y="34861"/>
                </a:lnTo>
                <a:lnTo>
                  <a:pt x="355003" y="26314"/>
                </a:lnTo>
                <a:lnTo>
                  <a:pt x="363550" y="20548"/>
                </a:lnTo>
                <a:lnTo>
                  <a:pt x="374040" y="18427"/>
                </a:lnTo>
                <a:lnTo>
                  <a:pt x="384517" y="20548"/>
                </a:lnTo>
                <a:lnTo>
                  <a:pt x="393077" y="26314"/>
                </a:lnTo>
                <a:lnTo>
                  <a:pt x="398843" y="34861"/>
                </a:lnTo>
                <a:lnTo>
                  <a:pt x="400964" y="45339"/>
                </a:lnTo>
                <a:lnTo>
                  <a:pt x="400964" y="10756"/>
                </a:lnTo>
                <a:lnTo>
                  <a:pt x="392658" y="4940"/>
                </a:lnTo>
                <a:lnTo>
                  <a:pt x="392887" y="4940"/>
                </a:lnTo>
                <a:lnTo>
                  <a:pt x="375462" y="1422"/>
                </a:lnTo>
                <a:lnTo>
                  <a:pt x="367144" y="2311"/>
                </a:lnTo>
                <a:lnTo>
                  <a:pt x="359562" y="4940"/>
                </a:lnTo>
                <a:lnTo>
                  <a:pt x="352844" y="9271"/>
                </a:lnTo>
                <a:lnTo>
                  <a:pt x="347129" y="15227"/>
                </a:lnTo>
                <a:lnTo>
                  <a:pt x="347129" y="2832"/>
                </a:lnTo>
                <a:lnTo>
                  <a:pt x="330123" y="2832"/>
                </a:lnTo>
                <a:lnTo>
                  <a:pt x="330123" y="133184"/>
                </a:lnTo>
                <a:lnTo>
                  <a:pt x="347129" y="133184"/>
                </a:lnTo>
                <a:lnTo>
                  <a:pt x="347129" y="75450"/>
                </a:lnTo>
                <a:lnTo>
                  <a:pt x="352844" y="81419"/>
                </a:lnTo>
                <a:lnTo>
                  <a:pt x="359765" y="85826"/>
                </a:lnTo>
                <a:lnTo>
                  <a:pt x="367144" y="88379"/>
                </a:lnTo>
                <a:lnTo>
                  <a:pt x="375462" y="89268"/>
                </a:lnTo>
                <a:lnTo>
                  <a:pt x="392557" y="85826"/>
                </a:lnTo>
                <a:lnTo>
                  <a:pt x="406006" y="76415"/>
                </a:lnTo>
                <a:lnTo>
                  <a:pt x="406603" y="75450"/>
                </a:lnTo>
                <a:lnTo>
                  <a:pt x="408622" y="72263"/>
                </a:lnTo>
                <a:lnTo>
                  <a:pt x="414807" y="62445"/>
                </a:lnTo>
                <a:lnTo>
                  <a:pt x="417969" y="45339"/>
                </a:lnTo>
                <a:close/>
              </a:path>
              <a:path w="765175" h="133350">
                <a:moveTo>
                  <a:pt x="512889" y="87845"/>
                </a:moveTo>
                <a:lnTo>
                  <a:pt x="467550" y="43929"/>
                </a:lnTo>
                <a:lnTo>
                  <a:pt x="510057" y="2832"/>
                </a:lnTo>
                <a:lnTo>
                  <a:pt x="487387" y="2832"/>
                </a:lnTo>
                <a:lnTo>
                  <a:pt x="453390" y="37553"/>
                </a:lnTo>
                <a:lnTo>
                  <a:pt x="453390" y="2832"/>
                </a:lnTo>
                <a:lnTo>
                  <a:pt x="436384" y="2832"/>
                </a:lnTo>
                <a:lnTo>
                  <a:pt x="436384" y="87845"/>
                </a:lnTo>
                <a:lnTo>
                  <a:pt x="453390" y="87845"/>
                </a:lnTo>
                <a:lnTo>
                  <a:pt x="453390" y="51714"/>
                </a:lnTo>
                <a:lnTo>
                  <a:pt x="490220" y="87845"/>
                </a:lnTo>
                <a:lnTo>
                  <a:pt x="512889" y="87845"/>
                </a:lnTo>
                <a:close/>
              </a:path>
              <a:path w="765175" h="133350">
                <a:moveTo>
                  <a:pt x="604989" y="45339"/>
                </a:moveTo>
                <a:lnTo>
                  <a:pt x="601535" y="28244"/>
                </a:lnTo>
                <a:lnTo>
                  <a:pt x="594918" y="18427"/>
                </a:lnTo>
                <a:lnTo>
                  <a:pt x="592124" y="14287"/>
                </a:lnTo>
                <a:lnTo>
                  <a:pt x="587984" y="11506"/>
                </a:lnTo>
                <a:lnTo>
                  <a:pt x="587984" y="45339"/>
                </a:lnTo>
                <a:lnTo>
                  <a:pt x="585838" y="55753"/>
                </a:lnTo>
                <a:lnTo>
                  <a:pt x="580021" y="64312"/>
                </a:lnTo>
                <a:lnTo>
                  <a:pt x="571461" y="70129"/>
                </a:lnTo>
                <a:lnTo>
                  <a:pt x="561060" y="72263"/>
                </a:lnTo>
                <a:lnTo>
                  <a:pt x="550646" y="70129"/>
                </a:lnTo>
                <a:lnTo>
                  <a:pt x="542086" y="64312"/>
                </a:lnTo>
                <a:lnTo>
                  <a:pt x="536270" y="55753"/>
                </a:lnTo>
                <a:lnTo>
                  <a:pt x="534136" y="45339"/>
                </a:lnTo>
                <a:lnTo>
                  <a:pt x="536270" y="34937"/>
                </a:lnTo>
                <a:lnTo>
                  <a:pt x="542086" y="26377"/>
                </a:lnTo>
                <a:lnTo>
                  <a:pt x="550646" y="20574"/>
                </a:lnTo>
                <a:lnTo>
                  <a:pt x="561060" y="18427"/>
                </a:lnTo>
                <a:lnTo>
                  <a:pt x="571461" y="20574"/>
                </a:lnTo>
                <a:lnTo>
                  <a:pt x="580021" y="26377"/>
                </a:lnTo>
                <a:lnTo>
                  <a:pt x="585838" y="34937"/>
                </a:lnTo>
                <a:lnTo>
                  <a:pt x="587984" y="45339"/>
                </a:lnTo>
                <a:lnTo>
                  <a:pt x="587984" y="11506"/>
                </a:lnTo>
                <a:lnTo>
                  <a:pt x="578154" y="4876"/>
                </a:lnTo>
                <a:lnTo>
                  <a:pt x="561060" y="1422"/>
                </a:lnTo>
                <a:lnTo>
                  <a:pt x="543953" y="4876"/>
                </a:lnTo>
                <a:lnTo>
                  <a:pt x="529996" y="14287"/>
                </a:lnTo>
                <a:lnTo>
                  <a:pt x="520585" y="28244"/>
                </a:lnTo>
                <a:lnTo>
                  <a:pt x="517144" y="45339"/>
                </a:lnTo>
                <a:lnTo>
                  <a:pt x="520585" y="62445"/>
                </a:lnTo>
                <a:lnTo>
                  <a:pt x="529996" y="76415"/>
                </a:lnTo>
                <a:lnTo>
                  <a:pt x="543953" y="85826"/>
                </a:lnTo>
                <a:lnTo>
                  <a:pt x="561060" y="89268"/>
                </a:lnTo>
                <a:lnTo>
                  <a:pt x="578154" y="85826"/>
                </a:lnTo>
                <a:lnTo>
                  <a:pt x="592124" y="76415"/>
                </a:lnTo>
                <a:lnTo>
                  <a:pt x="594906" y="72263"/>
                </a:lnTo>
                <a:lnTo>
                  <a:pt x="601535" y="62445"/>
                </a:lnTo>
                <a:lnTo>
                  <a:pt x="604989" y="45339"/>
                </a:lnTo>
                <a:close/>
              </a:path>
              <a:path w="765175" h="133350">
                <a:moveTo>
                  <a:pt x="723988" y="87845"/>
                </a:moveTo>
                <a:lnTo>
                  <a:pt x="705040" y="0"/>
                </a:lnTo>
                <a:lnTo>
                  <a:pt x="668743" y="60388"/>
                </a:lnTo>
                <a:lnTo>
                  <a:pt x="632434" y="0"/>
                </a:lnTo>
                <a:lnTo>
                  <a:pt x="613486" y="87845"/>
                </a:lnTo>
                <a:lnTo>
                  <a:pt x="630478" y="87845"/>
                </a:lnTo>
                <a:lnTo>
                  <a:pt x="639699" y="41084"/>
                </a:lnTo>
                <a:lnTo>
                  <a:pt x="668743" y="87845"/>
                </a:lnTo>
                <a:lnTo>
                  <a:pt x="697788" y="41084"/>
                </a:lnTo>
                <a:lnTo>
                  <a:pt x="706996" y="87845"/>
                </a:lnTo>
                <a:lnTo>
                  <a:pt x="723988" y="87845"/>
                </a:lnTo>
                <a:close/>
              </a:path>
              <a:path w="765175" h="133350">
                <a:moveTo>
                  <a:pt x="765086" y="68008"/>
                </a:moveTo>
                <a:lnTo>
                  <a:pt x="743826" y="68008"/>
                </a:lnTo>
                <a:lnTo>
                  <a:pt x="735330" y="107683"/>
                </a:lnTo>
                <a:lnTo>
                  <a:pt x="746658" y="107683"/>
                </a:lnTo>
                <a:lnTo>
                  <a:pt x="765086" y="6800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2" name="object 92"/>
          <p:cNvGrpSpPr/>
          <p:nvPr/>
        </p:nvGrpSpPr>
        <p:grpSpPr>
          <a:xfrm>
            <a:off x="2726918" y="2690342"/>
            <a:ext cx="810895" cy="127635"/>
            <a:chOff x="2726918" y="2690342"/>
            <a:chExt cx="810895" cy="127635"/>
          </a:xfrm>
        </p:grpSpPr>
        <p:pic>
          <p:nvPicPr>
            <p:cNvPr id="93" name="object 9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726918" y="2690342"/>
              <a:ext cx="463283" cy="12609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211461" y="2727172"/>
              <a:ext cx="325869" cy="90677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3619500" y="2727172"/>
            <a:ext cx="925194" cy="133350"/>
            <a:chOff x="3619500" y="2727172"/>
            <a:chExt cx="925194" cy="133350"/>
          </a:xfrm>
        </p:grpSpPr>
        <p:pic>
          <p:nvPicPr>
            <p:cNvPr id="96" name="object 9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619500" y="2728595"/>
              <a:ext cx="168605" cy="8784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812184" y="2727172"/>
              <a:ext cx="306031" cy="13318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142308" y="2727172"/>
              <a:ext cx="402374" cy="90677"/>
            </a:xfrm>
            <a:prstGeom prst="rect">
              <a:avLst/>
            </a:prstGeom>
          </p:spPr>
        </p:pic>
      </p:grpSp>
      <p:pic>
        <p:nvPicPr>
          <p:cNvPr id="99" name="object 9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71118" y="2939694"/>
            <a:ext cx="76507" cy="90678"/>
          </a:xfrm>
          <a:prstGeom prst="rect">
            <a:avLst/>
          </a:prstGeom>
        </p:spPr>
      </p:pic>
      <p:grpSp>
        <p:nvGrpSpPr>
          <p:cNvPr id="100" name="object 100"/>
          <p:cNvGrpSpPr/>
          <p:nvPr/>
        </p:nvGrpSpPr>
        <p:grpSpPr>
          <a:xfrm>
            <a:off x="829800" y="2939694"/>
            <a:ext cx="925194" cy="133350"/>
            <a:chOff x="829800" y="2939694"/>
            <a:chExt cx="925194" cy="133350"/>
          </a:xfrm>
        </p:grpSpPr>
        <p:pic>
          <p:nvPicPr>
            <p:cNvPr id="101" name="object 10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9800" y="2942526"/>
              <a:ext cx="76507" cy="8501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30394" y="2941116"/>
              <a:ext cx="470390" cy="13176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22031" y="2942526"/>
              <a:ext cx="76504" cy="8501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22628" y="2939694"/>
              <a:ext cx="232359" cy="87845"/>
            </a:xfrm>
            <a:prstGeom prst="rect">
              <a:avLst/>
            </a:prstGeom>
          </p:spPr>
        </p:pic>
      </p:grpSp>
      <p:grpSp>
        <p:nvGrpSpPr>
          <p:cNvPr id="105" name="object 105"/>
          <p:cNvGrpSpPr/>
          <p:nvPr/>
        </p:nvGrpSpPr>
        <p:grpSpPr>
          <a:xfrm>
            <a:off x="1828660" y="2939694"/>
            <a:ext cx="823594" cy="133350"/>
            <a:chOff x="1828660" y="2939694"/>
            <a:chExt cx="823594" cy="133350"/>
          </a:xfrm>
        </p:grpSpPr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828660" y="2941116"/>
              <a:ext cx="168605" cy="8784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021344" y="2939694"/>
              <a:ext cx="306031" cy="13318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351455" y="2939694"/>
              <a:ext cx="300367" cy="89268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2719832" y="2939694"/>
            <a:ext cx="525780" cy="111125"/>
            <a:chOff x="2719832" y="2939694"/>
            <a:chExt cx="525780" cy="111125"/>
          </a:xfrm>
        </p:grpSpPr>
        <p:pic>
          <p:nvPicPr>
            <p:cNvPr id="110" name="object 11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719832" y="2941116"/>
              <a:ext cx="259283" cy="87845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998952" y="2942526"/>
              <a:ext cx="99174" cy="107683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20796" y="2939694"/>
              <a:ext cx="76504" cy="90678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3219970" y="300344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15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14"/>
                  </a:lnTo>
                  <a:lnTo>
                    <a:pt x="12750" y="25514"/>
                  </a:lnTo>
                  <a:lnTo>
                    <a:pt x="20015" y="25514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4" name="object 114"/>
          <p:cNvGrpSpPr/>
          <p:nvPr/>
        </p:nvGrpSpPr>
        <p:grpSpPr>
          <a:xfrm>
            <a:off x="659516" y="3626459"/>
            <a:ext cx="577215" cy="130810"/>
            <a:chOff x="659516" y="3626459"/>
            <a:chExt cx="577215" cy="130810"/>
          </a:xfrm>
        </p:grpSpPr>
        <p:pic>
          <p:nvPicPr>
            <p:cNvPr id="115" name="object 11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59516" y="3626459"/>
              <a:ext cx="458370" cy="130543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38655" y="3632390"/>
              <a:ext cx="97905" cy="124612"/>
            </a:xfrm>
            <a:prstGeom prst="rect">
              <a:avLst/>
            </a:prstGeom>
          </p:spPr>
        </p:pic>
      </p:grpSp>
      <p:pic>
        <p:nvPicPr>
          <p:cNvPr id="117" name="object 117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310728" y="3629431"/>
            <a:ext cx="312991" cy="130543"/>
          </a:xfrm>
          <a:prstGeom prst="rect">
            <a:avLst/>
          </a:prstGeom>
        </p:spPr>
      </p:pic>
      <p:grpSp>
        <p:nvGrpSpPr>
          <p:cNvPr id="118" name="object 118"/>
          <p:cNvGrpSpPr/>
          <p:nvPr/>
        </p:nvGrpSpPr>
        <p:grpSpPr>
          <a:xfrm>
            <a:off x="1697888" y="3629431"/>
            <a:ext cx="708025" cy="130810"/>
            <a:chOff x="1697888" y="3629431"/>
            <a:chExt cx="708025" cy="130810"/>
          </a:xfrm>
        </p:grpSpPr>
        <p:pic>
          <p:nvPicPr>
            <p:cNvPr id="119" name="object 11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697888" y="3632073"/>
              <a:ext cx="344157" cy="12492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065782" y="3629431"/>
              <a:ext cx="339699" cy="130543"/>
            </a:xfrm>
            <a:prstGeom prst="rect">
              <a:avLst/>
            </a:prstGeom>
          </p:spPr>
        </p:pic>
      </p:grpSp>
      <p:pic>
        <p:nvPicPr>
          <p:cNvPr id="121" name="object 121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662482" y="3851935"/>
            <a:ext cx="347118" cy="130543"/>
          </a:xfrm>
          <a:prstGeom prst="rect">
            <a:avLst/>
          </a:prstGeom>
        </p:spPr>
      </p:pic>
      <p:sp>
        <p:nvSpPr>
          <p:cNvPr id="122" name="object 122"/>
          <p:cNvSpPr/>
          <p:nvPr/>
        </p:nvSpPr>
        <p:spPr>
          <a:xfrm>
            <a:off x="1086739" y="3840073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098" y="14249"/>
                </a:moveTo>
                <a:lnTo>
                  <a:pt x="0" y="14249"/>
                </a:lnTo>
                <a:lnTo>
                  <a:pt x="0" y="40919"/>
                </a:lnTo>
                <a:lnTo>
                  <a:pt x="0" y="139979"/>
                </a:lnTo>
                <a:lnTo>
                  <a:pt x="29667" y="139979"/>
                </a:lnTo>
                <a:lnTo>
                  <a:pt x="29667" y="40919"/>
                </a:lnTo>
                <a:lnTo>
                  <a:pt x="80098" y="40919"/>
                </a:lnTo>
                <a:lnTo>
                  <a:pt x="80098" y="14249"/>
                </a:lnTo>
                <a:close/>
              </a:path>
              <a:path w="572769" h="154304">
                <a:moveTo>
                  <a:pt x="195808" y="56375"/>
                </a:moveTo>
                <a:lnTo>
                  <a:pt x="193255" y="41541"/>
                </a:lnTo>
                <a:lnTo>
                  <a:pt x="192951" y="39725"/>
                </a:lnTo>
                <a:lnTo>
                  <a:pt x="184238" y="26568"/>
                </a:ln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75" y="72682"/>
                </a:lnTo>
                <a:lnTo>
                  <a:pt x="127571" y="72682"/>
                </a:lnTo>
                <a:lnTo>
                  <a:pt x="127571" y="41541"/>
                </a:lnTo>
                <a:lnTo>
                  <a:pt x="157975" y="41541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71" y="139446"/>
                </a:lnTo>
                <a:lnTo>
                  <a:pt x="127571" y="99390"/>
                </a:lnTo>
                <a:lnTo>
                  <a:pt x="154266" y="99390"/>
                </a:lnTo>
                <a:lnTo>
                  <a:pt x="171869" y="95859"/>
                </a:lnTo>
                <a:lnTo>
                  <a:pt x="184912" y="86372"/>
                </a:lnTo>
                <a:lnTo>
                  <a:pt x="192989" y="72682"/>
                </a:lnTo>
                <a:lnTo>
                  <a:pt x="195808" y="56375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76" y="0"/>
                </a:lnTo>
                <a:lnTo>
                  <a:pt x="210642" y="154279"/>
                </a:lnTo>
                <a:lnTo>
                  <a:pt x="231406" y="154279"/>
                </a:lnTo>
                <a:lnTo>
                  <a:pt x="290753" y="0"/>
                </a:lnTo>
                <a:close/>
              </a:path>
              <a:path w="572769" h="154304">
                <a:moveTo>
                  <a:pt x="453923" y="139446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01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52" y="139446"/>
                </a:lnTo>
                <a:lnTo>
                  <a:pt x="388658" y="139446"/>
                </a:lnTo>
                <a:lnTo>
                  <a:pt x="415353" y="68237"/>
                </a:lnTo>
                <a:lnTo>
                  <a:pt x="424256" y="139446"/>
                </a:lnTo>
                <a:lnTo>
                  <a:pt x="453923" y="139446"/>
                </a:lnTo>
                <a:close/>
              </a:path>
              <a:path w="572769" h="154304">
                <a:moveTo>
                  <a:pt x="572592" y="112737"/>
                </a:moveTo>
                <a:lnTo>
                  <a:pt x="531063" y="112737"/>
                </a:lnTo>
                <a:lnTo>
                  <a:pt x="546163" y="96774"/>
                </a:lnTo>
                <a:lnTo>
                  <a:pt x="557339" y="82270"/>
                </a:lnTo>
                <a:lnTo>
                  <a:pt x="564273" y="68910"/>
                </a:lnTo>
                <a:lnTo>
                  <a:pt x="566661" y="56375"/>
                </a:lnTo>
                <a:lnTo>
                  <a:pt x="563156" y="37299"/>
                </a:lnTo>
                <a:lnTo>
                  <a:pt x="553262" y="23342"/>
                </a:lnTo>
                <a:lnTo>
                  <a:pt x="537870" y="14782"/>
                </a:lnTo>
                <a:lnTo>
                  <a:pt x="517893" y="11861"/>
                </a:lnTo>
                <a:lnTo>
                  <a:pt x="498843" y="15405"/>
                </a:lnTo>
                <a:lnTo>
                  <a:pt x="484657" y="25019"/>
                </a:lnTo>
                <a:lnTo>
                  <a:pt x="475551" y="39179"/>
                </a:lnTo>
                <a:lnTo>
                  <a:pt x="471728" y="56375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75"/>
                </a:lnTo>
                <a:lnTo>
                  <a:pt x="468757" y="139446"/>
                </a:lnTo>
                <a:lnTo>
                  <a:pt x="572592" y="139446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3" name="object 123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662482" y="4074452"/>
            <a:ext cx="373816" cy="130543"/>
          </a:xfrm>
          <a:prstGeom prst="rect">
            <a:avLst/>
          </a:prstGeom>
        </p:spPr>
      </p:pic>
      <p:sp>
        <p:nvSpPr>
          <p:cNvPr id="124" name="object 124"/>
          <p:cNvSpPr/>
          <p:nvPr/>
        </p:nvSpPr>
        <p:spPr>
          <a:xfrm>
            <a:off x="1104531" y="4074452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71"/>
                </a:moveTo>
                <a:lnTo>
                  <a:pt x="83070" y="62306"/>
                </a:lnTo>
                <a:lnTo>
                  <a:pt x="124612" y="2971"/>
                </a:lnTo>
                <a:lnTo>
                  <a:pt x="90297" y="2971"/>
                </a:lnTo>
                <a:lnTo>
                  <a:pt x="63792" y="42278"/>
                </a:lnTo>
                <a:lnTo>
                  <a:pt x="37274" y="2971"/>
                </a:lnTo>
                <a:lnTo>
                  <a:pt x="2971" y="2971"/>
                </a:lnTo>
                <a:lnTo>
                  <a:pt x="44500" y="62306"/>
                </a:lnTo>
                <a:lnTo>
                  <a:pt x="0" y="127571"/>
                </a:lnTo>
                <a:lnTo>
                  <a:pt x="35598" y="127571"/>
                </a:lnTo>
                <a:lnTo>
                  <a:pt x="63792" y="84747"/>
                </a:lnTo>
                <a:lnTo>
                  <a:pt x="91973" y="127571"/>
                </a:lnTo>
                <a:lnTo>
                  <a:pt x="127571" y="127571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69" y="2971"/>
                </a:lnTo>
                <a:lnTo>
                  <a:pt x="163169" y="91262"/>
                </a:lnTo>
                <a:lnTo>
                  <a:pt x="162064" y="96824"/>
                </a:lnTo>
                <a:lnTo>
                  <a:pt x="152793" y="102755"/>
                </a:lnTo>
                <a:lnTo>
                  <a:pt x="145186" y="102946"/>
                </a:lnTo>
                <a:lnTo>
                  <a:pt x="139433" y="102387"/>
                </a:lnTo>
                <a:lnTo>
                  <a:pt x="139433" y="129057"/>
                </a:lnTo>
                <a:lnTo>
                  <a:pt x="146697" y="129806"/>
                </a:lnTo>
                <a:lnTo>
                  <a:pt x="153530" y="129946"/>
                </a:lnTo>
                <a:lnTo>
                  <a:pt x="160096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71"/>
                </a:lnTo>
                <a:lnTo>
                  <a:pt x="258114" y="127571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57"/>
                </a:lnTo>
                <a:lnTo>
                  <a:pt x="355574" y="100812"/>
                </a:lnTo>
                <a:lnTo>
                  <a:pt x="341185" y="103835"/>
                </a:lnTo>
                <a:lnTo>
                  <a:pt x="326783" y="100812"/>
                </a:lnTo>
                <a:lnTo>
                  <a:pt x="314985" y="92557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53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53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88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88" y="125412"/>
                </a:lnTo>
                <a:lnTo>
                  <a:pt x="341185" y="130543"/>
                </a:lnTo>
                <a:lnTo>
                  <a:pt x="367182" y="125412"/>
                </a:lnTo>
                <a:lnTo>
                  <a:pt x="388391" y="111404"/>
                </a:lnTo>
                <a:lnTo>
                  <a:pt x="393611" y="103835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30060"/>
                </a:moveTo>
                <a:lnTo>
                  <a:pt x="424256" y="30060"/>
                </a:lnTo>
                <a:lnTo>
                  <a:pt x="424256" y="127850"/>
                </a:lnTo>
                <a:lnTo>
                  <a:pt x="453923" y="127850"/>
                </a:lnTo>
                <a:lnTo>
                  <a:pt x="453923" y="3006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528787" y="4074452"/>
            <a:ext cx="380365" cy="130810"/>
          </a:xfrm>
          <a:custGeom>
            <a:avLst/>
            <a:gdLst/>
            <a:ahLst/>
            <a:cxnLst/>
            <a:rect l="l" t="t" r="r" b="b"/>
            <a:pathLst>
              <a:path w="380364" h="130810">
                <a:moveTo>
                  <a:pt x="106807" y="3390"/>
                </a:moveTo>
                <a:lnTo>
                  <a:pt x="0" y="3390"/>
                </a:lnTo>
                <a:lnTo>
                  <a:pt x="0" y="30060"/>
                </a:lnTo>
                <a:lnTo>
                  <a:pt x="77139" y="30060"/>
                </a:lnTo>
                <a:lnTo>
                  <a:pt x="77139" y="127850"/>
                </a:lnTo>
                <a:lnTo>
                  <a:pt x="106807" y="127850"/>
                </a:lnTo>
                <a:lnTo>
                  <a:pt x="106807" y="30060"/>
                </a:lnTo>
                <a:lnTo>
                  <a:pt x="106807" y="3390"/>
                </a:lnTo>
                <a:close/>
              </a:path>
              <a:path w="380364" h="130810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57"/>
                </a:lnTo>
                <a:lnTo>
                  <a:pt x="204266" y="100812"/>
                </a:lnTo>
                <a:lnTo>
                  <a:pt x="189877" y="103835"/>
                </a:lnTo>
                <a:lnTo>
                  <a:pt x="175475" y="100812"/>
                </a:lnTo>
                <a:lnTo>
                  <a:pt x="163677" y="92557"/>
                </a:lnTo>
                <a:lnTo>
                  <a:pt x="155714" y="80302"/>
                </a:lnTo>
                <a:lnTo>
                  <a:pt x="152793" y="65278"/>
                </a:lnTo>
                <a:lnTo>
                  <a:pt x="155714" y="50253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53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80" y="5143"/>
                </a:lnTo>
                <a:lnTo>
                  <a:pt x="142659" y="19151"/>
                </a:lnTo>
                <a:lnTo>
                  <a:pt x="128358" y="39903"/>
                </a:lnTo>
                <a:lnTo>
                  <a:pt x="123126" y="65278"/>
                </a:lnTo>
                <a:lnTo>
                  <a:pt x="128358" y="90652"/>
                </a:lnTo>
                <a:lnTo>
                  <a:pt x="142659" y="111404"/>
                </a:lnTo>
                <a:lnTo>
                  <a:pt x="163880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35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380364" h="130810">
                <a:moveTo>
                  <a:pt x="379742" y="127571"/>
                </a:moveTo>
                <a:lnTo>
                  <a:pt x="329311" y="62306"/>
                </a:lnTo>
                <a:lnTo>
                  <a:pt x="376783" y="2971"/>
                </a:lnTo>
                <a:lnTo>
                  <a:pt x="341185" y="2971"/>
                </a:lnTo>
                <a:lnTo>
                  <a:pt x="302615" y="50444"/>
                </a:lnTo>
                <a:lnTo>
                  <a:pt x="302615" y="2971"/>
                </a:lnTo>
                <a:lnTo>
                  <a:pt x="272948" y="2971"/>
                </a:lnTo>
                <a:lnTo>
                  <a:pt x="272948" y="127571"/>
                </a:lnTo>
                <a:lnTo>
                  <a:pt x="302615" y="127571"/>
                </a:lnTo>
                <a:lnTo>
                  <a:pt x="302615" y="74168"/>
                </a:lnTo>
                <a:lnTo>
                  <a:pt x="344144" y="127571"/>
                </a:lnTo>
                <a:lnTo>
                  <a:pt x="379742" y="127571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6" name="object 126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976780" y="4074452"/>
            <a:ext cx="370840" cy="130543"/>
          </a:xfrm>
          <a:prstGeom prst="rect">
            <a:avLst/>
          </a:prstGeom>
        </p:spPr>
      </p:pic>
      <p:grpSp>
        <p:nvGrpSpPr>
          <p:cNvPr id="127" name="object 127"/>
          <p:cNvGrpSpPr/>
          <p:nvPr/>
        </p:nvGrpSpPr>
        <p:grpSpPr>
          <a:xfrm>
            <a:off x="2424760" y="4074452"/>
            <a:ext cx="1089025" cy="130810"/>
            <a:chOff x="2424760" y="4074452"/>
            <a:chExt cx="1089025" cy="130810"/>
          </a:xfrm>
        </p:grpSpPr>
        <p:pic>
          <p:nvPicPr>
            <p:cNvPr id="128" name="object 12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424760" y="4074452"/>
              <a:ext cx="378269" cy="130543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2826753" y="4074452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709" y="2971"/>
                  </a:moveTo>
                  <a:lnTo>
                    <a:pt x="86042" y="2971"/>
                  </a:lnTo>
                  <a:lnTo>
                    <a:pt x="29679" y="80111"/>
                  </a:lnTo>
                  <a:lnTo>
                    <a:pt x="29679" y="2971"/>
                  </a:lnTo>
                  <a:lnTo>
                    <a:pt x="0" y="2971"/>
                  </a:lnTo>
                  <a:lnTo>
                    <a:pt x="0" y="127571"/>
                  </a:lnTo>
                  <a:lnTo>
                    <a:pt x="29679" y="127571"/>
                  </a:lnTo>
                  <a:lnTo>
                    <a:pt x="86042" y="50444"/>
                  </a:lnTo>
                  <a:lnTo>
                    <a:pt x="86042" y="127571"/>
                  </a:lnTo>
                  <a:lnTo>
                    <a:pt x="115709" y="127571"/>
                  </a:lnTo>
                  <a:lnTo>
                    <a:pt x="115709" y="2971"/>
                  </a:lnTo>
                  <a:close/>
                </a:path>
                <a:path w="568325" h="130810">
                  <a:moveTo>
                    <a:pt x="243281" y="65278"/>
                  </a:moveTo>
                  <a:lnTo>
                    <a:pt x="237909" y="39903"/>
                  </a:lnTo>
                  <a:lnTo>
                    <a:pt x="223278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58" y="3810"/>
                  </a:lnTo>
                  <a:lnTo>
                    <a:pt x="142532" y="8458"/>
                  </a:lnTo>
                  <a:lnTo>
                    <a:pt x="133515" y="14833"/>
                  </a:lnTo>
                  <a:lnTo>
                    <a:pt x="145008" y="41173"/>
                  </a:lnTo>
                  <a:lnTo>
                    <a:pt x="150952" y="35166"/>
                  </a:lnTo>
                  <a:lnTo>
                    <a:pt x="158076" y="30607"/>
                  </a:lnTo>
                  <a:lnTo>
                    <a:pt x="166179" y="27724"/>
                  </a:lnTo>
                  <a:lnTo>
                    <a:pt x="175044" y="26708"/>
                  </a:lnTo>
                  <a:lnTo>
                    <a:pt x="187350" y="28702"/>
                  </a:lnTo>
                  <a:lnTo>
                    <a:pt x="197993" y="34226"/>
                  </a:lnTo>
                  <a:lnTo>
                    <a:pt x="206336" y="42672"/>
                  </a:lnTo>
                  <a:lnTo>
                    <a:pt x="211759" y="53403"/>
                  </a:lnTo>
                  <a:lnTo>
                    <a:pt x="163182" y="53403"/>
                  </a:lnTo>
                  <a:lnTo>
                    <a:pt x="163182" y="77139"/>
                  </a:lnTo>
                  <a:lnTo>
                    <a:pt x="211759" y="77139"/>
                  </a:lnTo>
                  <a:lnTo>
                    <a:pt x="206336" y="87896"/>
                  </a:lnTo>
                  <a:lnTo>
                    <a:pt x="197993" y="96342"/>
                  </a:lnTo>
                  <a:lnTo>
                    <a:pt x="187350" y="101866"/>
                  </a:lnTo>
                  <a:lnTo>
                    <a:pt x="175044" y="103835"/>
                  </a:lnTo>
                  <a:lnTo>
                    <a:pt x="166179" y="102806"/>
                  </a:lnTo>
                  <a:lnTo>
                    <a:pt x="158076" y="99885"/>
                  </a:lnTo>
                  <a:lnTo>
                    <a:pt x="150952" y="95326"/>
                  </a:lnTo>
                  <a:lnTo>
                    <a:pt x="145008" y="89382"/>
                  </a:lnTo>
                  <a:lnTo>
                    <a:pt x="133515" y="115519"/>
                  </a:lnTo>
                  <a:lnTo>
                    <a:pt x="142532" y="121945"/>
                  </a:lnTo>
                  <a:lnTo>
                    <a:pt x="152958" y="126657"/>
                  </a:lnTo>
                  <a:lnTo>
                    <a:pt x="164033" y="129552"/>
                  </a:lnTo>
                  <a:lnTo>
                    <a:pt x="175044" y="130543"/>
                  </a:lnTo>
                  <a:lnTo>
                    <a:pt x="201574" y="125412"/>
                  </a:lnTo>
                  <a:lnTo>
                    <a:pt x="223278" y="111404"/>
                  </a:lnTo>
                  <a:lnTo>
                    <a:pt x="237909" y="90652"/>
                  </a:lnTo>
                  <a:lnTo>
                    <a:pt x="243281" y="65278"/>
                  </a:lnTo>
                  <a:close/>
                </a:path>
                <a:path w="568325" h="130810">
                  <a:moveTo>
                    <a:pt x="364921" y="14833"/>
                  </a:moveTo>
                  <a:lnTo>
                    <a:pt x="355892" y="8458"/>
                  </a:lnTo>
                  <a:lnTo>
                    <a:pt x="345465" y="3810"/>
                  </a:lnTo>
                  <a:lnTo>
                    <a:pt x="334391" y="965"/>
                  </a:lnTo>
                  <a:lnTo>
                    <a:pt x="323392" y="0"/>
                  </a:lnTo>
                  <a:lnTo>
                    <a:pt x="296849" y="5143"/>
                  </a:lnTo>
                  <a:lnTo>
                    <a:pt x="275158" y="19151"/>
                  </a:lnTo>
                  <a:lnTo>
                    <a:pt x="260515" y="39903"/>
                  </a:lnTo>
                  <a:lnTo>
                    <a:pt x="255155" y="65278"/>
                  </a:lnTo>
                  <a:lnTo>
                    <a:pt x="260515" y="90652"/>
                  </a:lnTo>
                  <a:lnTo>
                    <a:pt x="275158" y="111404"/>
                  </a:lnTo>
                  <a:lnTo>
                    <a:pt x="296849" y="125412"/>
                  </a:lnTo>
                  <a:lnTo>
                    <a:pt x="323392" y="130543"/>
                  </a:lnTo>
                  <a:lnTo>
                    <a:pt x="334391" y="129552"/>
                  </a:lnTo>
                  <a:lnTo>
                    <a:pt x="345465" y="126657"/>
                  </a:lnTo>
                  <a:lnTo>
                    <a:pt x="355892" y="121945"/>
                  </a:lnTo>
                  <a:lnTo>
                    <a:pt x="364921" y="115519"/>
                  </a:lnTo>
                  <a:lnTo>
                    <a:pt x="353428" y="89382"/>
                  </a:lnTo>
                  <a:lnTo>
                    <a:pt x="347472" y="95326"/>
                  </a:lnTo>
                  <a:lnTo>
                    <a:pt x="340347" y="99885"/>
                  </a:lnTo>
                  <a:lnTo>
                    <a:pt x="332244" y="102806"/>
                  </a:lnTo>
                  <a:lnTo>
                    <a:pt x="323392" y="103835"/>
                  </a:lnTo>
                  <a:lnTo>
                    <a:pt x="308368" y="100812"/>
                  </a:lnTo>
                  <a:lnTo>
                    <a:pt x="296100" y="92557"/>
                  </a:lnTo>
                  <a:lnTo>
                    <a:pt x="287845" y="80302"/>
                  </a:lnTo>
                  <a:lnTo>
                    <a:pt x="284822" y="65278"/>
                  </a:lnTo>
                  <a:lnTo>
                    <a:pt x="287845" y="50253"/>
                  </a:lnTo>
                  <a:lnTo>
                    <a:pt x="296100" y="37998"/>
                  </a:lnTo>
                  <a:lnTo>
                    <a:pt x="308368" y="29743"/>
                  </a:lnTo>
                  <a:lnTo>
                    <a:pt x="323392" y="26708"/>
                  </a:lnTo>
                  <a:lnTo>
                    <a:pt x="332244" y="27724"/>
                  </a:lnTo>
                  <a:lnTo>
                    <a:pt x="340347" y="30607"/>
                  </a:lnTo>
                  <a:lnTo>
                    <a:pt x="347472" y="35166"/>
                  </a:lnTo>
                  <a:lnTo>
                    <a:pt x="353428" y="41173"/>
                  </a:lnTo>
                  <a:lnTo>
                    <a:pt x="364921" y="14833"/>
                  </a:lnTo>
                  <a:close/>
                </a:path>
                <a:path w="568325" h="130810">
                  <a:moveTo>
                    <a:pt x="470242" y="3390"/>
                  </a:moveTo>
                  <a:lnTo>
                    <a:pt x="375310" y="3390"/>
                  </a:lnTo>
                  <a:lnTo>
                    <a:pt x="375310" y="30060"/>
                  </a:lnTo>
                  <a:lnTo>
                    <a:pt x="407949" y="30060"/>
                  </a:lnTo>
                  <a:lnTo>
                    <a:pt x="407949" y="127850"/>
                  </a:lnTo>
                  <a:lnTo>
                    <a:pt x="437603" y="127850"/>
                  </a:lnTo>
                  <a:lnTo>
                    <a:pt x="437603" y="30060"/>
                  </a:lnTo>
                  <a:lnTo>
                    <a:pt x="470242" y="30060"/>
                  </a:lnTo>
                  <a:lnTo>
                    <a:pt x="470242" y="3390"/>
                  </a:lnTo>
                  <a:close/>
                </a:path>
                <a:path w="568325" h="130810">
                  <a:moveTo>
                    <a:pt x="568147" y="2971"/>
                  </a:moveTo>
                  <a:lnTo>
                    <a:pt x="488035" y="2971"/>
                  </a:lnTo>
                  <a:lnTo>
                    <a:pt x="488035" y="127571"/>
                  </a:lnTo>
                  <a:lnTo>
                    <a:pt x="568147" y="127571"/>
                  </a:lnTo>
                  <a:lnTo>
                    <a:pt x="568147" y="100876"/>
                  </a:lnTo>
                  <a:lnTo>
                    <a:pt x="517715" y="100876"/>
                  </a:lnTo>
                  <a:lnTo>
                    <a:pt x="517715" y="78625"/>
                  </a:lnTo>
                  <a:lnTo>
                    <a:pt x="559257" y="78625"/>
                  </a:lnTo>
                  <a:lnTo>
                    <a:pt x="559257" y="51917"/>
                  </a:lnTo>
                  <a:lnTo>
                    <a:pt x="517715" y="51917"/>
                  </a:lnTo>
                  <a:lnTo>
                    <a:pt x="517715" y="29667"/>
                  </a:lnTo>
                  <a:lnTo>
                    <a:pt x="568147" y="29667"/>
                  </a:lnTo>
                  <a:lnTo>
                    <a:pt x="568147" y="297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415677" y="4077424"/>
              <a:ext cx="97904" cy="124599"/>
            </a:xfrm>
            <a:prstGeom prst="rect">
              <a:avLst/>
            </a:prstGeom>
          </p:spPr>
        </p:pic>
      </p:grpSp>
      <p:pic>
        <p:nvPicPr>
          <p:cNvPr id="131" name="object 131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909392" y="4722888"/>
            <a:ext cx="197153" cy="196495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9527144" y="4434649"/>
            <a:ext cx="592050" cy="4841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1200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77433" y="1016774"/>
            <a:ext cx="3137535" cy="264160"/>
            <a:chOff x="677433" y="1016774"/>
            <a:chExt cx="3137535" cy="2641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433" y="1022769"/>
              <a:ext cx="197759" cy="2517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05155" y="1016774"/>
              <a:ext cx="365760" cy="264160"/>
            </a:xfrm>
            <a:custGeom>
              <a:avLst/>
              <a:gdLst/>
              <a:ahLst/>
              <a:cxnLst/>
              <a:rect l="l" t="t" r="r" b="b"/>
              <a:pathLst>
                <a:path w="365759" h="264159">
                  <a:moveTo>
                    <a:pt x="161064" y="158813"/>
                  </a:moveTo>
                  <a:lnTo>
                    <a:pt x="98880" y="158813"/>
                  </a:lnTo>
                  <a:lnTo>
                    <a:pt x="115687" y="200478"/>
                  </a:lnTo>
                  <a:lnTo>
                    <a:pt x="145136" y="233721"/>
                  </a:lnTo>
                  <a:lnTo>
                    <a:pt x="184416" y="255729"/>
                  </a:lnTo>
                  <a:lnTo>
                    <a:pt x="230719" y="263690"/>
                  </a:lnTo>
                  <a:lnTo>
                    <a:pt x="273362" y="256953"/>
                  </a:lnTo>
                  <a:lnTo>
                    <a:pt x="310379" y="238207"/>
                  </a:lnTo>
                  <a:lnTo>
                    <a:pt x="339446" y="209753"/>
                  </a:lnTo>
                  <a:lnTo>
                    <a:pt x="230719" y="209753"/>
                  </a:lnTo>
                  <a:lnTo>
                    <a:pt x="201633" y="203636"/>
                  </a:lnTo>
                  <a:lnTo>
                    <a:pt x="177814" y="186950"/>
                  </a:lnTo>
                  <a:lnTo>
                    <a:pt x="161721" y="162186"/>
                  </a:lnTo>
                  <a:lnTo>
                    <a:pt x="161064" y="158813"/>
                  </a:lnTo>
                  <a:close/>
                </a:path>
                <a:path w="365759" h="264159">
                  <a:moveTo>
                    <a:pt x="59928" y="5994"/>
                  </a:moveTo>
                  <a:lnTo>
                    <a:pt x="0" y="5994"/>
                  </a:lnTo>
                  <a:lnTo>
                    <a:pt x="0" y="257695"/>
                  </a:lnTo>
                  <a:lnTo>
                    <a:pt x="59928" y="257695"/>
                  </a:lnTo>
                  <a:lnTo>
                    <a:pt x="59928" y="158813"/>
                  </a:lnTo>
                  <a:lnTo>
                    <a:pt x="161064" y="158813"/>
                  </a:lnTo>
                  <a:lnTo>
                    <a:pt x="155811" y="131838"/>
                  </a:lnTo>
                  <a:lnTo>
                    <a:pt x="161063" y="104876"/>
                  </a:lnTo>
                  <a:lnTo>
                    <a:pt x="59928" y="104876"/>
                  </a:lnTo>
                  <a:lnTo>
                    <a:pt x="59928" y="5994"/>
                  </a:lnTo>
                  <a:close/>
                </a:path>
                <a:path w="365759" h="264159">
                  <a:moveTo>
                    <a:pt x="339558" y="54043"/>
                  </a:moveTo>
                  <a:lnTo>
                    <a:pt x="231227" y="54043"/>
                  </a:lnTo>
                  <a:lnTo>
                    <a:pt x="259804" y="60052"/>
                  </a:lnTo>
                  <a:lnTo>
                    <a:pt x="283622" y="76738"/>
                  </a:lnTo>
                  <a:lnTo>
                    <a:pt x="299715" y="101498"/>
                  </a:lnTo>
                  <a:lnTo>
                    <a:pt x="305625" y="131838"/>
                  </a:lnTo>
                  <a:lnTo>
                    <a:pt x="299715" y="162186"/>
                  </a:lnTo>
                  <a:lnTo>
                    <a:pt x="283622" y="186950"/>
                  </a:lnTo>
                  <a:lnTo>
                    <a:pt x="259804" y="203636"/>
                  </a:lnTo>
                  <a:lnTo>
                    <a:pt x="230719" y="209753"/>
                  </a:lnTo>
                  <a:lnTo>
                    <a:pt x="339500" y="209753"/>
                  </a:lnTo>
                  <a:lnTo>
                    <a:pt x="358687" y="173456"/>
                  </a:lnTo>
                  <a:lnTo>
                    <a:pt x="365555" y="131838"/>
                  </a:lnTo>
                  <a:lnTo>
                    <a:pt x="358687" y="90227"/>
                  </a:lnTo>
                  <a:lnTo>
                    <a:pt x="339558" y="54043"/>
                  </a:lnTo>
                  <a:close/>
                </a:path>
                <a:path w="365759" h="264159">
                  <a:moveTo>
                    <a:pt x="230719" y="0"/>
                  </a:moveTo>
                  <a:lnTo>
                    <a:pt x="184416" y="7960"/>
                  </a:lnTo>
                  <a:lnTo>
                    <a:pt x="145136" y="29968"/>
                  </a:lnTo>
                  <a:lnTo>
                    <a:pt x="115687" y="63211"/>
                  </a:lnTo>
                  <a:lnTo>
                    <a:pt x="98880" y="104876"/>
                  </a:lnTo>
                  <a:lnTo>
                    <a:pt x="161063" y="104876"/>
                  </a:lnTo>
                  <a:lnTo>
                    <a:pt x="161721" y="101498"/>
                  </a:lnTo>
                  <a:lnTo>
                    <a:pt x="177814" y="76738"/>
                  </a:lnTo>
                  <a:lnTo>
                    <a:pt x="201633" y="60052"/>
                  </a:lnTo>
                  <a:lnTo>
                    <a:pt x="230211" y="54043"/>
                  </a:lnTo>
                  <a:lnTo>
                    <a:pt x="339558" y="54043"/>
                  </a:lnTo>
                  <a:lnTo>
                    <a:pt x="310379" y="25482"/>
                  </a:lnTo>
                  <a:lnTo>
                    <a:pt x="273362" y="6736"/>
                  </a:lnTo>
                  <a:lnTo>
                    <a:pt x="230719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667" y="1022769"/>
              <a:ext cx="215734" cy="2517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37373" y="1016774"/>
              <a:ext cx="479425" cy="264160"/>
            </a:xfrm>
            <a:custGeom>
              <a:avLst/>
              <a:gdLst/>
              <a:ahLst/>
              <a:cxnLst/>
              <a:rect l="l" t="t" r="r" b="b"/>
              <a:pathLst>
                <a:path w="479425" h="264159">
                  <a:moveTo>
                    <a:pt x="203758" y="182778"/>
                  </a:moveTo>
                  <a:lnTo>
                    <a:pt x="200952" y="163474"/>
                  </a:lnTo>
                  <a:lnTo>
                    <a:pt x="193128" y="147104"/>
                  </a:lnTo>
                  <a:lnTo>
                    <a:pt x="181152" y="134543"/>
                  </a:lnTo>
                  <a:lnTo>
                    <a:pt x="165925" y="126593"/>
                  </a:lnTo>
                  <a:lnTo>
                    <a:pt x="180213" y="116471"/>
                  </a:lnTo>
                  <a:lnTo>
                    <a:pt x="190131" y="103987"/>
                  </a:lnTo>
                  <a:lnTo>
                    <a:pt x="195884" y="89890"/>
                  </a:lnTo>
                  <a:lnTo>
                    <a:pt x="197764" y="74917"/>
                  </a:lnTo>
                  <a:lnTo>
                    <a:pt x="190360" y="43459"/>
                  </a:lnTo>
                  <a:lnTo>
                    <a:pt x="170040" y="19900"/>
                  </a:lnTo>
                  <a:lnTo>
                    <a:pt x="139611" y="5130"/>
                  </a:lnTo>
                  <a:lnTo>
                    <a:pt x="101866" y="0"/>
                  </a:lnTo>
                  <a:lnTo>
                    <a:pt x="76454" y="2159"/>
                  </a:lnTo>
                  <a:lnTo>
                    <a:pt x="50749" y="8483"/>
                  </a:lnTo>
                  <a:lnTo>
                    <a:pt x="26454" y="18821"/>
                  </a:lnTo>
                  <a:lnTo>
                    <a:pt x="5257" y="32969"/>
                  </a:lnTo>
                  <a:lnTo>
                    <a:pt x="29972" y="74917"/>
                  </a:lnTo>
                  <a:lnTo>
                    <a:pt x="44399" y="66268"/>
                  </a:lnTo>
                  <a:lnTo>
                    <a:pt x="59512" y="59651"/>
                  </a:lnTo>
                  <a:lnTo>
                    <a:pt x="75946" y="55435"/>
                  </a:lnTo>
                  <a:lnTo>
                    <a:pt x="94386" y="53936"/>
                  </a:lnTo>
                  <a:lnTo>
                    <a:pt x="107810" y="54775"/>
                  </a:lnTo>
                  <a:lnTo>
                    <a:pt x="122008" y="58343"/>
                  </a:lnTo>
                  <a:lnTo>
                    <a:pt x="133261" y="66268"/>
                  </a:lnTo>
                  <a:lnTo>
                    <a:pt x="137845" y="80162"/>
                  </a:lnTo>
                  <a:lnTo>
                    <a:pt x="130975" y="94208"/>
                  </a:lnTo>
                  <a:lnTo>
                    <a:pt x="113538" y="103200"/>
                  </a:lnTo>
                  <a:lnTo>
                    <a:pt x="90271" y="107975"/>
                  </a:lnTo>
                  <a:lnTo>
                    <a:pt x="65925" y="109372"/>
                  </a:lnTo>
                  <a:lnTo>
                    <a:pt x="65925" y="154317"/>
                  </a:lnTo>
                  <a:lnTo>
                    <a:pt x="93891" y="155689"/>
                  </a:lnTo>
                  <a:lnTo>
                    <a:pt x="118910" y="160502"/>
                  </a:lnTo>
                  <a:lnTo>
                    <a:pt x="136918" y="169811"/>
                  </a:lnTo>
                  <a:lnTo>
                    <a:pt x="143827" y="184658"/>
                  </a:lnTo>
                  <a:lnTo>
                    <a:pt x="138366" y="198069"/>
                  </a:lnTo>
                  <a:lnTo>
                    <a:pt x="125145" y="205638"/>
                  </a:lnTo>
                  <a:lnTo>
                    <a:pt x="108902" y="209003"/>
                  </a:lnTo>
                  <a:lnTo>
                    <a:pt x="94386" y="209753"/>
                  </a:lnTo>
                  <a:lnTo>
                    <a:pt x="73418" y="207759"/>
                  </a:lnTo>
                  <a:lnTo>
                    <a:pt x="54775" y="202501"/>
                  </a:lnTo>
                  <a:lnTo>
                    <a:pt x="39077" y="195059"/>
                  </a:lnTo>
                  <a:lnTo>
                    <a:pt x="26974" y="186524"/>
                  </a:lnTo>
                  <a:lnTo>
                    <a:pt x="0" y="229222"/>
                  </a:lnTo>
                  <a:lnTo>
                    <a:pt x="19723" y="242989"/>
                  </a:lnTo>
                  <a:lnTo>
                    <a:pt x="43726" y="253911"/>
                  </a:lnTo>
                  <a:lnTo>
                    <a:pt x="70688" y="261099"/>
                  </a:lnTo>
                  <a:lnTo>
                    <a:pt x="99263" y="263690"/>
                  </a:lnTo>
                  <a:lnTo>
                    <a:pt x="143865" y="257530"/>
                  </a:lnTo>
                  <a:lnTo>
                    <a:pt x="176644" y="240512"/>
                  </a:lnTo>
                  <a:lnTo>
                    <a:pt x="196850" y="214871"/>
                  </a:lnTo>
                  <a:lnTo>
                    <a:pt x="203758" y="182778"/>
                  </a:lnTo>
                  <a:close/>
                </a:path>
                <a:path w="479425" h="264159">
                  <a:moveTo>
                    <a:pt x="479425" y="257695"/>
                  </a:moveTo>
                  <a:lnTo>
                    <a:pt x="462064" y="215747"/>
                  </a:lnTo>
                  <a:lnTo>
                    <a:pt x="439750" y="161810"/>
                  </a:lnTo>
                  <a:lnTo>
                    <a:pt x="407530" y="83908"/>
                  </a:lnTo>
                  <a:lnTo>
                    <a:pt x="377177" y="10541"/>
                  </a:lnTo>
                  <a:lnTo>
                    <a:pt x="377177" y="161810"/>
                  </a:lnTo>
                  <a:lnTo>
                    <a:pt x="317995" y="161810"/>
                  </a:lnTo>
                  <a:lnTo>
                    <a:pt x="347586" y="83908"/>
                  </a:lnTo>
                  <a:lnTo>
                    <a:pt x="377177" y="161810"/>
                  </a:lnTo>
                  <a:lnTo>
                    <a:pt x="377177" y="10541"/>
                  </a:lnTo>
                  <a:lnTo>
                    <a:pt x="375297" y="5994"/>
                  </a:lnTo>
                  <a:lnTo>
                    <a:pt x="319862" y="5994"/>
                  </a:lnTo>
                  <a:lnTo>
                    <a:pt x="215747" y="257695"/>
                  </a:lnTo>
                  <a:lnTo>
                    <a:pt x="281660" y="257695"/>
                  </a:lnTo>
                  <a:lnTo>
                    <a:pt x="297395" y="215747"/>
                  </a:lnTo>
                  <a:lnTo>
                    <a:pt x="397764" y="215747"/>
                  </a:lnTo>
                  <a:lnTo>
                    <a:pt x="413499" y="257695"/>
                  </a:lnTo>
                  <a:lnTo>
                    <a:pt x="479425" y="257695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0763" y="1022769"/>
              <a:ext cx="215734" cy="2517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80475" y="1016774"/>
              <a:ext cx="1285875" cy="264160"/>
            </a:xfrm>
            <a:custGeom>
              <a:avLst/>
              <a:gdLst/>
              <a:ahLst/>
              <a:cxnLst/>
              <a:rect l="l" t="t" r="r" b="b"/>
              <a:pathLst>
                <a:path w="1285875" h="264159">
                  <a:moveTo>
                    <a:pt x="113855" y="137833"/>
                  </a:moveTo>
                  <a:lnTo>
                    <a:pt x="0" y="137833"/>
                  </a:lnTo>
                  <a:lnTo>
                    <a:pt x="0" y="179781"/>
                  </a:lnTo>
                  <a:lnTo>
                    <a:pt x="113855" y="179781"/>
                  </a:lnTo>
                  <a:lnTo>
                    <a:pt x="113855" y="137833"/>
                  </a:lnTo>
                  <a:close/>
                </a:path>
                <a:path w="1285875" h="264159">
                  <a:moveTo>
                    <a:pt x="443445" y="257695"/>
                  </a:moveTo>
                  <a:lnTo>
                    <a:pt x="413486" y="5994"/>
                  </a:lnTo>
                  <a:lnTo>
                    <a:pt x="353555" y="5994"/>
                  </a:lnTo>
                  <a:lnTo>
                    <a:pt x="293636" y="155816"/>
                  </a:lnTo>
                  <a:lnTo>
                    <a:pt x="233705" y="5994"/>
                  </a:lnTo>
                  <a:lnTo>
                    <a:pt x="173786" y="5994"/>
                  </a:lnTo>
                  <a:lnTo>
                    <a:pt x="143814" y="257695"/>
                  </a:lnTo>
                  <a:lnTo>
                    <a:pt x="203746" y="257695"/>
                  </a:lnTo>
                  <a:lnTo>
                    <a:pt x="221716" y="113868"/>
                  </a:lnTo>
                  <a:lnTo>
                    <a:pt x="275653" y="257695"/>
                  </a:lnTo>
                  <a:lnTo>
                    <a:pt x="311619" y="257695"/>
                  </a:lnTo>
                  <a:lnTo>
                    <a:pt x="365544" y="113868"/>
                  </a:lnTo>
                  <a:lnTo>
                    <a:pt x="383527" y="257695"/>
                  </a:lnTo>
                  <a:lnTo>
                    <a:pt x="443445" y="257695"/>
                  </a:lnTo>
                  <a:close/>
                </a:path>
                <a:path w="1285875" h="264159">
                  <a:moveTo>
                    <a:pt x="641210" y="5448"/>
                  </a:moveTo>
                  <a:lnTo>
                    <a:pt x="479412" y="5448"/>
                  </a:lnTo>
                  <a:lnTo>
                    <a:pt x="479412" y="60058"/>
                  </a:lnTo>
                  <a:lnTo>
                    <a:pt x="479412" y="104508"/>
                  </a:lnTo>
                  <a:lnTo>
                    <a:pt x="479412" y="159118"/>
                  </a:lnTo>
                  <a:lnTo>
                    <a:pt x="479412" y="203568"/>
                  </a:lnTo>
                  <a:lnTo>
                    <a:pt x="479412" y="258178"/>
                  </a:lnTo>
                  <a:lnTo>
                    <a:pt x="641210" y="258178"/>
                  </a:lnTo>
                  <a:lnTo>
                    <a:pt x="641210" y="203568"/>
                  </a:lnTo>
                  <a:lnTo>
                    <a:pt x="539330" y="203568"/>
                  </a:lnTo>
                  <a:lnTo>
                    <a:pt x="539330" y="159118"/>
                  </a:lnTo>
                  <a:lnTo>
                    <a:pt x="623227" y="159118"/>
                  </a:lnTo>
                  <a:lnTo>
                    <a:pt x="623227" y="104508"/>
                  </a:lnTo>
                  <a:lnTo>
                    <a:pt x="539330" y="104508"/>
                  </a:lnTo>
                  <a:lnTo>
                    <a:pt x="539330" y="60058"/>
                  </a:lnTo>
                  <a:lnTo>
                    <a:pt x="641210" y="60058"/>
                  </a:lnTo>
                  <a:lnTo>
                    <a:pt x="641210" y="5448"/>
                  </a:lnTo>
                  <a:close/>
                </a:path>
                <a:path w="1285875" h="264159">
                  <a:moveTo>
                    <a:pt x="982789" y="5448"/>
                  </a:moveTo>
                  <a:lnTo>
                    <a:pt x="922858" y="5448"/>
                  </a:lnTo>
                  <a:lnTo>
                    <a:pt x="922858" y="203568"/>
                  </a:lnTo>
                  <a:lnTo>
                    <a:pt x="862939" y="203568"/>
                  </a:lnTo>
                  <a:lnTo>
                    <a:pt x="862939" y="5448"/>
                  </a:lnTo>
                  <a:lnTo>
                    <a:pt x="803008" y="5448"/>
                  </a:lnTo>
                  <a:lnTo>
                    <a:pt x="803008" y="203568"/>
                  </a:lnTo>
                  <a:lnTo>
                    <a:pt x="743089" y="203568"/>
                  </a:lnTo>
                  <a:lnTo>
                    <a:pt x="743089" y="5448"/>
                  </a:lnTo>
                  <a:lnTo>
                    <a:pt x="683158" y="5448"/>
                  </a:lnTo>
                  <a:lnTo>
                    <a:pt x="683158" y="203568"/>
                  </a:lnTo>
                  <a:lnTo>
                    <a:pt x="683158" y="258178"/>
                  </a:lnTo>
                  <a:lnTo>
                    <a:pt x="982789" y="258178"/>
                  </a:lnTo>
                  <a:lnTo>
                    <a:pt x="982789" y="203568"/>
                  </a:lnTo>
                  <a:lnTo>
                    <a:pt x="982789" y="5448"/>
                  </a:lnTo>
                  <a:close/>
                </a:path>
                <a:path w="1285875" h="264159">
                  <a:moveTo>
                    <a:pt x="1285417" y="131838"/>
                  </a:moveTo>
                  <a:lnTo>
                    <a:pt x="1278547" y="90233"/>
                  </a:lnTo>
                  <a:lnTo>
                    <a:pt x="1259420" y="54051"/>
                  </a:lnTo>
                  <a:lnTo>
                    <a:pt x="1230236" y="25488"/>
                  </a:lnTo>
                  <a:lnTo>
                    <a:pt x="1225486" y="23088"/>
                  </a:lnTo>
                  <a:lnTo>
                    <a:pt x="1225486" y="131838"/>
                  </a:lnTo>
                  <a:lnTo>
                    <a:pt x="1219568" y="162191"/>
                  </a:lnTo>
                  <a:lnTo>
                    <a:pt x="1203477" y="186956"/>
                  </a:lnTo>
                  <a:lnTo>
                    <a:pt x="1179664" y="203644"/>
                  </a:lnTo>
                  <a:lnTo>
                    <a:pt x="1150581" y="209753"/>
                  </a:lnTo>
                  <a:lnTo>
                    <a:pt x="1121486" y="203644"/>
                  </a:lnTo>
                  <a:lnTo>
                    <a:pt x="1097673" y="186956"/>
                  </a:lnTo>
                  <a:lnTo>
                    <a:pt x="1081582" y="162191"/>
                  </a:lnTo>
                  <a:lnTo>
                    <a:pt x="1075677" y="131838"/>
                  </a:lnTo>
                  <a:lnTo>
                    <a:pt x="1081582" y="101498"/>
                  </a:lnTo>
                  <a:lnTo>
                    <a:pt x="1097673" y="76746"/>
                  </a:lnTo>
                  <a:lnTo>
                    <a:pt x="1121486" y="60058"/>
                  </a:lnTo>
                  <a:lnTo>
                    <a:pt x="1150061" y="54051"/>
                  </a:lnTo>
                  <a:lnTo>
                    <a:pt x="1151089" y="54051"/>
                  </a:lnTo>
                  <a:lnTo>
                    <a:pt x="1179664" y="60058"/>
                  </a:lnTo>
                  <a:lnTo>
                    <a:pt x="1203477" y="76746"/>
                  </a:lnTo>
                  <a:lnTo>
                    <a:pt x="1219568" y="101498"/>
                  </a:lnTo>
                  <a:lnTo>
                    <a:pt x="1225486" y="131838"/>
                  </a:lnTo>
                  <a:lnTo>
                    <a:pt x="1225486" y="23088"/>
                  </a:lnTo>
                  <a:lnTo>
                    <a:pt x="1193215" y="6743"/>
                  </a:lnTo>
                  <a:lnTo>
                    <a:pt x="1150581" y="0"/>
                  </a:lnTo>
                  <a:lnTo>
                    <a:pt x="1107935" y="6743"/>
                  </a:lnTo>
                  <a:lnTo>
                    <a:pt x="1070914" y="25488"/>
                  </a:lnTo>
                  <a:lnTo>
                    <a:pt x="1041742" y="54051"/>
                  </a:lnTo>
                  <a:lnTo>
                    <a:pt x="1022604" y="90233"/>
                  </a:lnTo>
                  <a:lnTo>
                    <a:pt x="1015746" y="131838"/>
                  </a:lnTo>
                  <a:lnTo>
                    <a:pt x="1022604" y="173456"/>
                  </a:lnTo>
                  <a:lnTo>
                    <a:pt x="1041857" y="209753"/>
                  </a:lnTo>
                  <a:lnTo>
                    <a:pt x="1070914" y="238213"/>
                  </a:lnTo>
                  <a:lnTo>
                    <a:pt x="1107935" y="256959"/>
                  </a:lnTo>
                  <a:lnTo>
                    <a:pt x="1150581" y="263690"/>
                  </a:lnTo>
                  <a:lnTo>
                    <a:pt x="1193215" y="256959"/>
                  </a:lnTo>
                  <a:lnTo>
                    <a:pt x="1230236" y="238213"/>
                  </a:lnTo>
                  <a:lnTo>
                    <a:pt x="1259306" y="209753"/>
                  </a:lnTo>
                  <a:lnTo>
                    <a:pt x="1278547" y="173456"/>
                  </a:lnTo>
                  <a:lnTo>
                    <a:pt x="1285417" y="131838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8849" y="1022769"/>
              <a:ext cx="215734" cy="25170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175961" y="1382128"/>
            <a:ext cx="306705" cy="148590"/>
            <a:chOff x="1175961" y="1382128"/>
            <a:chExt cx="306705" cy="148590"/>
          </a:xfrm>
        </p:grpSpPr>
        <p:sp>
          <p:nvSpPr>
            <p:cNvPr id="15" name="object 15"/>
            <p:cNvSpPr/>
            <p:nvPr/>
          </p:nvSpPr>
          <p:spPr>
            <a:xfrm>
              <a:off x="1175961" y="1382128"/>
              <a:ext cx="44450" cy="146685"/>
            </a:xfrm>
            <a:custGeom>
              <a:avLst/>
              <a:gdLst/>
              <a:ahLst/>
              <a:cxnLst/>
              <a:rect l="l" t="t" r="r" b="b"/>
              <a:pathLst>
                <a:path w="44450" h="146684">
                  <a:moveTo>
                    <a:pt x="44244" y="0"/>
                  </a:moveTo>
                  <a:lnTo>
                    <a:pt x="0" y="15316"/>
                  </a:lnTo>
                  <a:lnTo>
                    <a:pt x="0" y="34036"/>
                  </a:lnTo>
                  <a:lnTo>
                    <a:pt x="23825" y="26377"/>
                  </a:lnTo>
                  <a:lnTo>
                    <a:pt x="23825" y="146354"/>
                  </a:lnTo>
                  <a:lnTo>
                    <a:pt x="44244" y="146354"/>
                  </a:lnTo>
                  <a:lnTo>
                    <a:pt x="4424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0838" y="1385544"/>
              <a:ext cx="102105" cy="1446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6768" y="1383830"/>
              <a:ext cx="105498" cy="146354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5453" y="4392104"/>
            <a:ext cx="197157" cy="19649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5453" y="4216400"/>
            <a:ext cx="482417" cy="7023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00765" y="4215498"/>
            <a:ext cx="440467" cy="85725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671118" y="1845919"/>
            <a:ext cx="1205865" cy="120650"/>
            <a:chOff x="671118" y="1845919"/>
            <a:chExt cx="1205865" cy="12065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1118" y="1845919"/>
              <a:ext cx="82177" cy="11901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3129" y="1878507"/>
              <a:ext cx="399545" cy="8783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96759" y="1877085"/>
              <a:ext cx="680085" cy="89535"/>
            </a:xfrm>
            <a:custGeom>
              <a:avLst/>
              <a:gdLst/>
              <a:ahLst/>
              <a:cxnLst/>
              <a:rect l="l" t="t" r="r" b="b"/>
              <a:pathLst>
                <a:path w="680085" h="89535">
                  <a:moveTo>
                    <a:pt x="76504" y="87845"/>
                  </a:moveTo>
                  <a:lnTo>
                    <a:pt x="31165" y="43916"/>
                  </a:lnTo>
                  <a:lnTo>
                    <a:pt x="73672" y="2832"/>
                  </a:lnTo>
                  <a:lnTo>
                    <a:pt x="51003" y="2832"/>
                  </a:lnTo>
                  <a:lnTo>
                    <a:pt x="16992" y="37541"/>
                  </a:lnTo>
                  <a:lnTo>
                    <a:pt x="16992" y="2832"/>
                  </a:lnTo>
                  <a:lnTo>
                    <a:pt x="0" y="2832"/>
                  </a:lnTo>
                  <a:lnTo>
                    <a:pt x="0" y="87845"/>
                  </a:lnTo>
                  <a:lnTo>
                    <a:pt x="16992" y="87845"/>
                  </a:lnTo>
                  <a:lnTo>
                    <a:pt x="16992" y="51714"/>
                  </a:lnTo>
                  <a:lnTo>
                    <a:pt x="53835" y="87845"/>
                  </a:lnTo>
                  <a:lnTo>
                    <a:pt x="76504" y="87845"/>
                  </a:lnTo>
                  <a:close/>
                </a:path>
                <a:path w="680085" h="89535">
                  <a:moveTo>
                    <a:pt x="136017" y="33997"/>
                  </a:moveTo>
                  <a:lnTo>
                    <a:pt x="87845" y="33997"/>
                  </a:lnTo>
                  <a:lnTo>
                    <a:pt x="87845" y="48171"/>
                  </a:lnTo>
                  <a:lnTo>
                    <a:pt x="136017" y="48171"/>
                  </a:lnTo>
                  <a:lnTo>
                    <a:pt x="136017" y="33997"/>
                  </a:lnTo>
                  <a:close/>
                </a:path>
                <a:path w="680085" h="89535">
                  <a:moveTo>
                    <a:pt x="260692" y="87845"/>
                  </a:moveTo>
                  <a:lnTo>
                    <a:pt x="241744" y="0"/>
                  </a:lnTo>
                  <a:lnTo>
                    <a:pt x="205435" y="60388"/>
                  </a:lnTo>
                  <a:lnTo>
                    <a:pt x="169138" y="0"/>
                  </a:lnTo>
                  <a:lnTo>
                    <a:pt x="150190" y="87845"/>
                  </a:lnTo>
                  <a:lnTo>
                    <a:pt x="167182" y="87845"/>
                  </a:lnTo>
                  <a:lnTo>
                    <a:pt x="176390" y="41084"/>
                  </a:lnTo>
                  <a:lnTo>
                    <a:pt x="205435" y="87845"/>
                  </a:lnTo>
                  <a:lnTo>
                    <a:pt x="234480" y="41084"/>
                  </a:lnTo>
                  <a:lnTo>
                    <a:pt x="243700" y="87845"/>
                  </a:lnTo>
                  <a:lnTo>
                    <a:pt x="260692" y="87845"/>
                  </a:lnTo>
                  <a:close/>
                </a:path>
                <a:path w="680085" h="89535">
                  <a:moveTo>
                    <a:pt x="351307" y="45339"/>
                  </a:moveTo>
                  <a:lnTo>
                    <a:pt x="350024" y="37541"/>
                  </a:lnTo>
                  <a:lnTo>
                    <a:pt x="348297" y="27127"/>
                  </a:lnTo>
                  <a:lnTo>
                    <a:pt x="343027" y="18415"/>
                  </a:lnTo>
                  <a:lnTo>
                    <a:pt x="339877" y="13195"/>
                  </a:lnTo>
                  <a:lnTo>
                    <a:pt x="334010" y="9144"/>
                  </a:lnTo>
                  <a:lnTo>
                    <a:pt x="334010" y="37541"/>
                  </a:lnTo>
                  <a:lnTo>
                    <a:pt x="286550" y="37541"/>
                  </a:lnTo>
                  <a:lnTo>
                    <a:pt x="288290" y="31051"/>
                  </a:lnTo>
                  <a:lnTo>
                    <a:pt x="292963" y="24866"/>
                  </a:lnTo>
                  <a:lnTo>
                    <a:pt x="300494" y="20243"/>
                  </a:lnTo>
                  <a:lnTo>
                    <a:pt x="310819" y="18415"/>
                  </a:lnTo>
                  <a:lnTo>
                    <a:pt x="321183" y="20243"/>
                  </a:lnTo>
                  <a:lnTo>
                    <a:pt x="328320" y="24866"/>
                  </a:lnTo>
                  <a:lnTo>
                    <a:pt x="332498" y="31051"/>
                  </a:lnTo>
                  <a:lnTo>
                    <a:pt x="334010" y="37541"/>
                  </a:lnTo>
                  <a:lnTo>
                    <a:pt x="334010" y="9144"/>
                  </a:lnTo>
                  <a:lnTo>
                    <a:pt x="327228" y="4457"/>
                  </a:lnTo>
                  <a:lnTo>
                    <a:pt x="311518" y="1422"/>
                  </a:lnTo>
                  <a:lnTo>
                    <a:pt x="293916" y="4876"/>
                  </a:lnTo>
                  <a:lnTo>
                    <a:pt x="280593" y="14287"/>
                  </a:lnTo>
                  <a:lnTo>
                    <a:pt x="272148" y="28244"/>
                  </a:lnTo>
                  <a:lnTo>
                    <a:pt x="269201" y="45339"/>
                  </a:lnTo>
                  <a:lnTo>
                    <a:pt x="271894" y="61722"/>
                  </a:lnTo>
                  <a:lnTo>
                    <a:pt x="271983" y="62293"/>
                  </a:lnTo>
                  <a:lnTo>
                    <a:pt x="280352" y="76276"/>
                  </a:lnTo>
                  <a:lnTo>
                    <a:pt x="294297" y="85763"/>
                  </a:lnTo>
                  <a:lnTo>
                    <a:pt x="313829" y="89255"/>
                  </a:lnTo>
                  <a:lnTo>
                    <a:pt x="326250" y="87934"/>
                  </a:lnTo>
                  <a:lnTo>
                    <a:pt x="335800" y="84861"/>
                  </a:lnTo>
                  <a:lnTo>
                    <a:pt x="342341" y="81419"/>
                  </a:lnTo>
                  <a:lnTo>
                    <a:pt x="345706" y="78981"/>
                  </a:lnTo>
                  <a:lnTo>
                    <a:pt x="343204" y="72263"/>
                  </a:lnTo>
                  <a:lnTo>
                    <a:pt x="340042" y="63754"/>
                  </a:lnTo>
                  <a:lnTo>
                    <a:pt x="334568" y="67106"/>
                  </a:lnTo>
                  <a:lnTo>
                    <a:pt x="328371" y="69811"/>
                  </a:lnTo>
                  <a:lnTo>
                    <a:pt x="321525" y="71615"/>
                  </a:lnTo>
                  <a:lnTo>
                    <a:pt x="314185" y="72263"/>
                  </a:lnTo>
                  <a:lnTo>
                    <a:pt x="304558" y="71145"/>
                  </a:lnTo>
                  <a:lnTo>
                    <a:pt x="296303" y="67678"/>
                  </a:lnTo>
                  <a:lnTo>
                    <a:pt x="290093" y="61722"/>
                  </a:lnTo>
                  <a:lnTo>
                    <a:pt x="286550" y="53124"/>
                  </a:lnTo>
                  <a:lnTo>
                    <a:pt x="350837" y="53124"/>
                  </a:lnTo>
                  <a:lnTo>
                    <a:pt x="351193" y="50825"/>
                  </a:lnTo>
                  <a:lnTo>
                    <a:pt x="351307" y="45339"/>
                  </a:lnTo>
                  <a:close/>
                </a:path>
                <a:path w="680085" h="89535">
                  <a:moveTo>
                    <a:pt x="481723" y="2387"/>
                  </a:moveTo>
                  <a:lnTo>
                    <a:pt x="464705" y="2387"/>
                  </a:lnTo>
                  <a:lnTo>
                    <a:pt x="464705" y="70967"/>
                  </a:lnTo>
                  <a:lnTo>
                    <a:pt x="433552" y="70967"/>
                  </a:lnTo>
                  <a:lnTo>
                    <a:pt x="433552" y="2387"/>
                  </a:lnTo>
                  <a:lnTo>
                    <a:pt x="416547" y="2387"/>
                  </a:lnTo>
                  <a:lnTo>
                    <a:pt x="416547" y="70967"/>
                  </a:lnTo>
                  <a:lnTo>
                    <a:pt x="385381" y="70967"/>
                  </a:lnTo>
                  <a:lnTo>
                    <a:pt x="385381" y="2387"/>
                  </a:lnTo>
                  <a:lnTo>
                    <a:pt x="368376" y="2387"/>
                  </a:lnTo>
                  <a:lnTo>
                    <a:pt x="368376" y="70967"/>
                  </a:lnTo>
                  <a:lnTo>
                    <a:pt x="368376" y="87477"/>
                  </a:lnTo>
                  <a:lnTo>
                    <a:pt x="481723" y="87477"/>
                  </a:lnTo>
                  <a:lnTo>
                    <a:pt x="481723" y="70967"/>
                  </a:lnTo>
                  <a:lnTo>
                    <a:pt x="481723" y="2387"/>
                  </a:lnTo>
                  <a:close/>
                </a:path>
                <a:path w="680085" h="89535">
                  <a:moveTo>
                    <a:pt x="586562" y="45339"/>
                  </a:moveTo>
                  <a:lnTo>
                    <a:pt x="583107" y="28244"/>
                  </a:lnTo>
                  <a:lnTo>
                    <a:pt x="576478" y="18415"/>
                  </a:lnTo>
                  <a:lnTo>
                    <a:pt x="573697" y="14287"/>
                  </a:lnTo>
                  <a:lnTo>
                    <a:pt x="569569" y="11506"/>
                  </a:lnTo>
                  <a:lnTo>
                    <a:pt x="569569" y="45339"/>
                  </a:lnTo>
                  <a:lnTo>
                    <a:pt x="567423" y="55753"/>
                  </a:lnTo>
                  <a:lnTo>
                    <a:pt x="561606" y="64312"/>
                  </a:lnTo>
                  <a:lnTo>
                    <a:pt x="553046" y="70129"/>
                  </a:lnTo>
                  <a:lnTo>
                    <a:pt x="542645" y="72263"/>
                  </a:lnTo>
                  <a:lnTo>
                    <a:pt x="532231" y="70129"/>
                  </a:lnTo>
                  <a:lnTo>
                    <a:pt x="523659" y="64312"/>
                  </a:lnTo>
                  <a:lnTo>
                    <a:pt x="517855" y="55753"/>
                  </a:lnTo>
                  <a:lnTo>
                    <a:pt x="515721" y="45339"/>
                  </a:lnTo>
                  <a:lnTo>
                    <a:pt x="517855" y="34937"/>
                  </a:lnTo>
                  <a:lnTo>
                    <a:pt x="523659" y="26365"/>
                  </a:lnTo>
                  <a:lnTo>
                    <a:pt x="532231" y="20561"/>
                  </a:lnTo>
                  <a:lnTo>
                    <a:pt x="542645" y="18415"/>
                  </a:lnTo>
                  <a:lnTo>
                    <a:pt x="553046" y="20561"/>
                  </a:lnTo>
                  <a:lnTo>
                    <a:pt x="561606" y="26365"/>
                  </a:lnTo>
                  <a:lnTo>
                    <a:pt x="567423" y="34937"/>
                  </a:lnTo>
                  <a:lnTo>
                    <a:pt x="569569" y="45339"/>
                  </a:lnTo>
                  <a:lnTo>
                    <a:pt x="569569" y="11506"/>
                  </a:lnTo>
                  <a:lnTo>
                    <a:pt x="559739" y="4876"/>
                  </a:lnTo>
                  <a:lnTo>
                    <a:pt x="542645" y="1422"/>
                  </a:lnTo>
                  <a:lnTo>
                    <a:pt x="525538" y="4876"/>
                  </a:lnTo>
                  <a:lnTo>
                    <a:pt x="511568" y="14287"/>
                  </a:lnTo>
                  <a:lnTo>
                    <a:pt x="502158" y="28244"/>
                  </a:lnTo>
                  <a:lnTo>
                    <a:pt x="498716" y="45339"/>
                  </a:lnTo>
                  <a:lnTo>
                    <a:pt x="502158" y="62445"/>
                  </a:lnTo>
                  <a:lnTo>
                    <a:pt x="511568" y="76403"/>
                  </a:lnTo>
                  <a:lnTo>
                    <a:pt x="525538" y="85813"/>
                  </a:lnTo>
                  <a:lnTo>
                    <a:pt x="542645" y="89255"/>
                  </a:lnTo>
                  <a:lnTo>
                    <a:pt x="559739" y="85813"/>
                  </a:lnTo>
                  <a:lnTo>
                    <a:pt x="573697" y="76403"/>
                  </a:lnTo>
                  <a:lnTo>
                    <a:pt x="576478" y="72263"/>
                  </a:lnTo>
                  <a:lnTo>
                    <a:pt x="583107" y="62445"/>
                  </a:lnTo>
                  <a:lnTo>
                    <a:pt x="586562" y="45339"/>
                  </a:lnTo>
                  <a:close/>
                </a:path>
                <a:path w="680085" h="89535">
                  <a:moveTo>
                    <a:pt x="680072" y="87845"/>
                  </a:moveTo>
                  <a:lnTo>
                    <a:pt x="634733" y="43916"/>
                  </a:lnTo>
                  <a:lnTo>
                    <a:pt x="677240" y="2832"/>
                  </a:lnTo>
                  <a:lnTo>
                    <a:pt x="654570" y="2832"/>
                  </a:lnTo>
                  <a:lnTo>
                    <a:pt x="620572" y="37541"/>
                  </a:lnTo>
                  <a:lnTo>
                    <a:pt x="620572" y="2832"/>
                  </a:lnTo>
                  <a:lnTo>
                    <a:pt x="603567" y="2832"/>
                  </a:lnTo>
                  <a:lnTo>
                    <a:pt x="603567" y="87845"/>
                  </a:lnTo>
                  <a:lnTo>
                    <a:pt x="620572" y="87845"/>
                  </a:lnTo>
                  <a:lnTo>
                    <a:pt x="620572" y="51714"/>
                  </a:lnTo>
                  <a:lnTo>
                    <a:pt x="657402" y="87845"/>
                  </a:lnTo>
                  <a:lnTo>
                    <a:pt x="680072" y="87845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42007" y="1840242"/>
            <a:ext cx="263525" cy="126098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284869" y="1878508"/>
            <a:ext cx="813435" cy="109220"/>
            <a:chOff x="2284869" y="1878508"/>
            <a:chExt cx="813435" cy="109220"/>
          </a:xfrm>
        </p:grpSpPr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84869" y="1878508"/>
              <a:ext cx="291871" cy="1090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99410" y="1878508"/>
              <a:ext cx="274853" cy="8783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94101" y="1878508"/>
              <a:ext cx="204025" cy="109092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180295" y="1877085"/>
            <a:ext cx="470382" cy="90678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3721518" y="1878508"/>
            <a:ext cx="762635" cy="88265"/>
            <a:chOff x="3721518" y="1878508"/>
            <a:chExt cx="762635" cy="88265"/>
          </a:xfrm>
        </p:grpSpPr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21518" y="1878508"/>
              <a:ext cx="463295" cy="8783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06062" y="1878508"/>
              <a:ext cx="277639" cy="87833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665453" y="2089607"/>
            <a:ext cx="860425" cy="111125"/>
            <a:chOff x="665453" y="2089607"/>
            <a:chExt cx="860425" cy="111125"/>
          </a:xfrm>
        </p:grpSpPr>
        <p:sp>
          <p:nvSpPr>
            <p:cNvPr id="35" name="object 35"/>
            <p:cNvSpPr/>
            <p:nvPr/>
          </p:nvSpPr>
          <p:spPr>
            <a:xfrm>
              <a:off x="665441" y="2091029"/>
              <a:ext cx="660400" cy="109220"/>
            </a:xfrm>
            <a:custGeom>
              <a:avLst/>
              <a:gdLst/>
              <a:ahLst/>
              <a:cxnLst/>
              <a:rect l="l" t="t" r="r" b="b"/>
              <a:pathLst>
                <a:path w="660400" h="109219">
                  <a:moveTo>
                    <a:pt x="87845" y="43916"/>
                  </a:moveTo>
                  <a:lnTo>
                    <a:pt x="84391" y="26822"/>
                  </a:lnTo>
                  <a:lnTo>
                    <a:pt x="77774" y="16992"/>
                  </a:lnTo>
                  <a:lnTo>
                    <a:pt x="74980" y="12865"/>
                  </a:lnTo>
                  <a:lnTo>
                    <a:pt x="70840" y="10083"/>
                  </a:lnTo>
                  <a:lnTo>
                    <a:pt x="70840" y="43916"/>
                  </a:lnTo>
                  <a:lnTo>
                    <a:pt x="68707" y="54330"/>
                  </a:lnTo>
                  <a:lnTo>
                    <a:pt x="62903" y="62890"/>
                  </a:lnTo>
                  <a:lnTo>
                    <a:pt x="54330" y="68707"/>
                  </a:lnTo>
                  <a:lnTo>
                    <a:pt x="43929" y="70840"/>
                  </a:lnTo>
                  <a:lnTo>
                    <a:pt x="33515" y="68707"/>
                  </a:lnTo>
                  <a:lnTo>
                    <a:pt x="24955" y="62890"/>
                  </a:lnTo>
                  <a:lnTo>
                    <a:pt x="19151" y="54330"/>
                  </a:lnTo>
                  <a:lnTo>
                    <a:pt x="17005" y="43916"/>
                  </a:lnTo>
                  <a:lnTo>
                    <a:pt x="19151" y="33515"/>
                  </a:lnTo>
                  <a:lnTo>
                    <a:pt x="24955" y="24942"/>
                  </a:lnTo>
                  <a:lnTo>
                    <a:pt x="33515" y="19138"/>
                  </a:lnTo>
                  <a:lnTo>
                    <a:pt x="43929" y="16992"/>
                  </a:lnTo>
                  <a:lnTo>
                    <a:pt x="54330" y="19138"/>
                  </a:lnTo>
                  <a:lnTo>
                    <a:pt x="62903" y="24942"/>
                  </a:lnTo>
                  <a:lnTo>
                    <a:pt x="68707" y="33515"/>
                  </a:lnTo>
                  <a:lnTo>
                    <a:pt x="70840" y="43916"/>
                  </a:lnTo>
                  <a:lnTo>
                    <a:pt x="70840" y="10083"/>
                  </a:lnTo>
                  <a:lnTo>
                    <a:pt x="61023" y="3454"/>
                  </a:lnTo>
                  <a:lnTo>
                    <a:pt x="43929" y="0"/>
                  </a:lnTo>
                  <a:lnTo>
                    <a:pt x="26822" y="3454"/>
                  </a:lnTo>
                  <a:lnTo>
                    <a:pt x="12865" y="12865"/>
                  </a:lnTo>
                  <a:lnTo>
                    <a:pt x="3454" y="26822"/>
                  </a:lnTo>
                  <a:lnTo>
                    <a:pt x="0" y="43916"/>
                  </a:lnTo>
                  <a:lnTo>
                    <a:pt x="3454" y="61023"/>
                  </a:lnTo>
                  <a:lnTo>
                    <a:pt x="12865" y="74980"/>
                  </a:lnTo>
                  <a:lnTo>
                    <a:pt x="26822" y="84391"/>
                  </a:lnTo>
                  <a:lnTo>
                    <a:pt x="43929" y="87833"/>
                  </a:lnTo>
                  <a:lnTo>
                    <a:pt x="61023" y="84391"/>
                  </a:lnTo>
                  <a:lnTo>
                    <a:pt x="74980" y="74980"/>
                  </a:lnTo>
                  <a:lnTo>
                    <a:pt x="77774" y="70840"/>
                  </a:lnTo>
                  <a:lnTo>
                    <a:pt x="84391" y="61023"/>
                  </a:lnTo>
                  <a:lnTo>
                    <a:pt x="87845" y="43916"/>
                  </a:lnTo>
                  <a:close/>
                </a:path>
                <a:path w="660400" h="109219">
                  <a:moveTo>
                    <a:pt x="167195" y="1409"/>
                  </a:moveTo>
                  <a:lnTo>
                    <a:pt x="99187" y="1409"/>
                  </a:lnTo>
                  <a:lnTo>
                    <a:pt x="99187" y="18415"/>
                  </a:lnTo>
                  <a:lnTo>
                    <a:pt x="124688" y="18415"/>
                  </a:lnTo>
                  <a:lnTo>
                    <a:pt x="124688" y="86423"/>
                  </a:lnTo>
                  <a:lnTo>
                    <a:pt x="141681" y="86423"/>
                  </a:lnTo>
                  <a:lnTo>
                    <a:pt x="141681" y="18415"/>
                  </a:lnTo>
                  <a:lnTo>
                    <a:pt x="167195" y="18415"/>
                  </a:lnTo>
                  <a:lnTo>
                    <a:pt x="167195" y="1409"/>
                  </a:lnTo>
                  <a:close/>
                </a:path>
                <a:path w="660400" h="109219">
                  <a:moveTo>
                    <a:pt x="272034" y="69418"/>
                  </a:moveTo>
                  <a:lnTo>
                    <a:pt x="257860" y="69418"/>
                  </a:lnTo>
                  <a:lnTo>
                    <a:pt x="257860" y="18415"/>
                  </a:lnTo>
                  <a:lnTo>
                    <a:pt x="257860" y="1409"/>
                  </a:lnTo>
                  <a:lnTo>
                    <a:pt x="240868" y="1409"/>
                  </a:lnTo>
                  <a:lnTo>
                    <a:pt x="240868" y="18415"/>
                  </a:lnTo>
                  <a:lnTo>
                    <a:pt x="240868" y="69418"/>
                  </a:lnTo>
                  <a:lnTo>
                    <a:pt x="200660" y="69418"/>
                  </a:lnTo>
                  <a:lnTo>
                    <a:pt x="207365" y="59956"/>
                  </a:lnTo>
                  <a:lnTo>
                    <a:pt x="211416" y="47764"/>
                  </a:lnTo>
                  <a:lnTo>
                    <a:pt x="213410" y="33655"/>
                  </a:lnTo>
                  <a:lnTo>
                    <a:pt x="213944" y="18415"/>
                  </a:lnTo>
                  <a:lnTo>
                    <a:pt x="240868" y="18415"/>
                  </a:lnTo>
                  <a:lnTo>
                    <a:pt x="240868" y="1409"/>
                  </a:lnTo>
                  <a:lnTo>
                    <a:pt x="198361" y="1409"/>
                  </a:lnTo>
                  <a:lnTo>
                    <a:pt x="197586" y="27038"/>
                  </a:lnTo>
                  <a:lnTo>
                    <a:pt x="194170" y="47104"/>
                  </a:lnTo>
                  <a:lnTo>
                    <a:pt x="186474" y="61341"/>
                  </a:lnTo>
                  <a:lnTo>
                    <a:pt x="172859" y="69418"/>
                  </a:lnTo>
                  <a:lnTo>
                    <a:pt x="172859" y="109093"/>
                  </a:lnTo>
                  <a:lnTo>
                    <a:pt x="189852" y="109093"/>
                  </a:lnTo>
                  <a:lnTo>
                    <a:pt x="189852" y="86423"/>
                  </a:lnTo>
                  <a:lnTo>
                    <a:pt x="255028" y="86423"/>
                  </a:lnTo>
                  <a:lnTo>
                    <a:pt x="255028" y="109093"/>
                  </a:lnTo>
                  <a:lnTo>
                    <a:pt x="272034" y="109093"/>
                  </a:lnTo>
                  <a:lnTo>
                    <a:pt x="272034" y="86423"/>
                  </a:lnTo>
                  <a:lnTo>
                    <a:pt x="272034" y="69418"/>
                  </a:lnTo>
                  <a:close/>
                </a:path>
                <a:path w="660400" h="109219">
                  <a:moveTo>
                    <a:pt x="371144" y="43916"/>
                  </a:moveTo>
                  <a:lnTo>
                    <a:pt x="353847" y="7721"/>
                  </a:lnTo>
                  <a:lnTo>
                    <a:pt x="353847" y="36118"/>
                  </a:lnTo>
                  <a:lnTo>
                    <a:pt x="306387" y="36118"/>
                  </a:lnTo>
                  <a:lnTo>
                    <a:pt x="308140" y="29629"/>
                  </a:lnTo>
                  <a:lnTo>
                    <a:pt x="312813" y="23444"/>
                  </a:lnTo>
                  <a:lnTo>
                    <a:pt x="320332" y="18821"/>
                  </a:lnTo>
                  <a:lnTo>
                    <a:pt x="330657" y="16992"/>
                  </a:lnTo>
                  <a:lnTo>
                    <a:pt x="341020" y="18821"/>
                  </a:lnTo>
                  <a:lnTo>
                    <a:pt x="348157" y="23444"/>
                  </a:lnTo>
                  <a:lnTo>
                    <a:pt x="352348" y="29629"/>
                  </a:lnTo>
                  <a:lnTo>
                    <a:pt x="353847" y="36118"/>
                  </a:lnTo>
                  <a:lnTo>
                    <a:pt x="353847" y="7721"/>
                  </a:lnTo>
                  <a:lnTo>
                    <a:pt x="347078" y="3035"/>
                  </a:lnTo>
                  <a:lnTo>
                    <a:pt x="331355" y="0"/>
                  </a:lnTo>
                  <a:lnTo>
                    <a:pt x="313766" y="3454"/>
                  </a:lnTo>
                  <a:lnTo>
                    <a:pt x="300431" y="12865"/>
                  </a:lnTo>
                  <a:lnTo>
                    <a:pt x="291985" y="26822"/>
                  </a:lnTo>
                  <a:lnTo>
                    <a:pt x="289039" y="43916"/>
                  </a:lnTo>
                  <a:lnTo>
                    <a:pt x="291731" y="60312"/>
                  </a:lnTo>
                  <a:lnTo>
                    <a:pt x="291820" y="60871"/>
                  </a:lnTo>
                  <a:lnTo>
                    <a:pt x="300189" y="74853"/>
                  </a:lnTo>
                  <a:lnTo>
                    <a:pt x="314134" y="84340"/>
                  </a:lnTo>
                  <a:lnTo>
                    <a:pt x="333667" y="87833"/>
                  </a:lnTo>
                  <a:lnTo>
                    <a:pt x="346087" y="86512"/>
                  </a:lnTo>
                  <a:lnTo>
                    <a:pt x="355650" y="83439"/>
                  </a:lnTo>
                  <a:lnTo>
                    <a:pt x="362178" y="79997"/>
                  </a:lnTo>
                  <a:lnTo>
                    <a:pt x="365544" y="77558"/>
                  </a:lnTo>
                  <a:lnTo>
                    <a:pt x="363042" y="70840"/>
                  </a:lnTo>
                  <a:lnTo>
                    <a:pt x="359879" y="62331"/>
                  </a:lnTo>
                  <a:lnTo>
                    <a:pt x="354418" y="65684"/>
                  </a:lnTo>
                  <a:lnTo>
                    <a:pt x="348208" y="68389"/>
                  </a:lnTo>
                  <a:lnTo>
                    <a:pt x="341363" y="70192"/>
                  </a:lnTo>
                  <a:lnTo>
                    <a:pt x="334022" y="70840"/>
                  </a:lnTo>
                  <a:lnTo>
                    <a:pt x="324396" y="69723"/>
                  </a:lnTo>
                  <a:lnTo>
                    <a:pt x="316153" y="66255"/>
                  </a:lnTo>
                  <a:lnTo>
                    <a:pt x="309930" y="60312"/>
                  </a:lnTo>
                  <a:lnTo>
                    <a:pt x="306387" y="51714"/>
                  </a:lnTo>
                  <a:lnTo>
                    <a:pt x="370674" y="51714"/>
                  </a:lnTo>
                  <a:lnTo>
                    <a:pt x="371030" y="49403"/>
                  </a:lnTo>
                  <a:lnTo>
                    <a:pt x="371144" y="43916"/>
                  </a:lnTo>
                  <a:close/>
                </a:path>
                <a:path w="660400" h="109219">
                  <a:moveTo>
                    <a:pt x="467550" y="1409"/>
                  </a:moveTo>
                  <a:lnTo>
                    <a:pt x="402386" y="1409"/>
                  </a:lnTo>
                  <a:lnTo>
                    <a:pt x="402386" y="71310"/>
                  </a:lnTo>
                  <a:lnTo>
                    <a:pt x="396176" y="74853"/>
                  </a:lnTo>
                  <a:lnTo>
                    <a:pt x="385381" y="72186"/>
                  </a:lnTo>
                  <a:lnTo>
                    <a:pt x="385381" y="86423"/>
                  </a:lnTo>
                  <a:lnTo>
                    <a:pt x="388924" y="87452"/>
                  </a:lnTo>
                  <a:lnTo>
                    <a:pt x="391579" y="87807"/>
                  </a:lnTo>
                  <a:lnTo>
                    <a:pt x="397243" y="87807"/>
                  </a:lnTo>
                  <a:lnTo>
                    <a:pt x="406679" y="85991"/>
                  </a:lnTo>
                  <a:lnTo>
                    <a:pt x="413626" y="80276"/>
                  </a:lnTo>
                  <a:lnTo>
                    <a:pt x="417918" y="70319"/>
                  </a:lnTo>
                  <a:lnTo>
                    <a:pt x="419379" y="55753"/>
                  </a:lnTo>
                  <a:lnTo>
                    <a:pt x="419379" y="18415"/>
                  </a:lnTo>
                  <a:lnTo>
                    <a:pt x="450557" y="18415"/>
                  </a:lnTo>
                  <a:lnTo>
                    <a:pt x="450557" y="86423"/>
                  </a:lnTo>
                  <a:lnTo>
                    <a:pt x="467550" y="86423"/>
                  </a:lnTo>
                  <a:lnTo>
                    <a:pt x="467550" y="1409"/>
                  </a:lnTo>
                  <a:close/>
                </a:path>
                <a:path w="660400" h="109219">
                  <a:moveTo>
                    <a:pt x="566674" y="43916"/>
                  </a:moveTo>
                  <a:lnTo>
                    <a:pt x="565378" y="36118"/>
                  </a:lnTo>
                  <a:lnTo>
                    <a:pt x="563664" y="25704"/>
                  </a:lnTo>
                  <a:lnTo>
                    <a:pt x="558393" y="16992"/>
                  </a:lnTo>
                  <a:lnTo>
                    <a:pt x="555244" y="11772"/>
                  </a:lnTo>
                  <a:lnTo>
                    <a:pt x="549376" y="7721"/>
                  </a:lnTo>
                  <a:lnTo>
                    <a:pt x="549376" y="36118"/>
                  </a:lnTo>
                  <a:lnTo>
                    <a:pt x="501904" y="36118"/>
                  </a:lnTo>
                  <a:lnTo>
                    <a:pt x="503656" y="29629"/>
                  </a:lnTo>
                  <a:lnTo>
                    <a:pt x="508330" y="23444"/>
                  </a:lnTo>
                  <a:lnTo>
                    <a:pt x="515861" y="18821"/>
                  </a:lnTo>
                  <a:lnTo>
                    <a:pt x="526173" y="16992"/>
                  </a:lnTo>
                  <a:lnTo>
                    <a:pt x="536549" y="18821"/>
                  </a:lnTo>
                  <a:lnTo>
                    <a:pt x="543687" y="23444"/>
                  </a:lnTo>
                  <a:lnTo>
                    <a:pt x="547865" y="29629"/>
                  </a:lnTo>
                  <a:lnTo>
                    <a:pt x="549376" y="36118"/>
                  </a:lnTo>
                  <a:lnTo>
                    <a:pt x="549376" y="7721"/>
                  </a:lnTo>
                  <a:lnTo>
                    <a:pt x="542594" y="3035"/>
                  </a:lnTo>
                  <a:lnTo>
                    <a:pt x="526884" y="0"/>
                  </a:lnTo>
                  <a:lnTo>
                    <a:pt x="509282" y="3454"/>
                  </a:lnTo>
                  <a:lnTo>
                    <a:pt x="495960" y="12865"/>
                  </a:lnTo>
                  <a:lnTo>
                    <a:pt x="487502" y="26822"/>
                  </a:lnTo>
                  <a:lnTo>
                    <a:pt x="484555" y="43916"/>
                  </a:lnTo>
                  <a:lnTo>
                    <a:pt x="487248" y="60312"/>
                  </a:lnTo>
                  <a:lnTo>
                    <a:pt x="487337" y="60871"/>
                  </a:lnTo>
                  <a:lnTo>
                    <a:pt x="495706" y="74853"/>
                  </a:lnTo>
                  <a:lnTo>
                    <a:pt x="509651" y="84340"/>
                  </a:lnTo>
                  <a:lnTo>
                    <a:pt x="529183" y="87833"/>
                  </a:lnTo>
                  <a:lnTo>
                    <a:pt x="541604" y="86512"/>
                  </a:lnTo>
                  <a:lnTo>
                    <a:pt x="551167" y="83439"/>
                  </a:lnTo>
                  <a:lnTo>
                    <a:pt x="557695" y="79997"/>
                  </a:lnTo>
                  <a:lnTo>
                    <a:pt x="561060" y="77558"/>
                  </a:lnTo>
                  <a:lnTo>
                    <a:pt x="558558" y="70840"/>
                  </a:lnTo>
                  <a:lnTo>
                    <a:pt x="555396" y="62331"/>
                  </a:lnTo>
                  <a:lnTo>
                    <a:pt x="549935" y="65684"/>
                  </a:lnTo>
                  <a:lnTo>
                    <a:pt x="543725" y="68389"/>
                  </a:lnTo>
                  <a:lnTo>
                    <a:pt x="536892" y="70192"/>
                  </a:lnTo>
                  <a:lnTo>
                    <a:pt x="529539" y="70840"/>
                  </a:lnTo>
                  <a:lnTo>
                    <a:pt x="519912" y="69723"/>
                  </a:lnTo>
                  <a:lnTo>
                    <a:pt x="511670" y="66255"/>
                  </a:lnTo>
                  <a:lnTo>
                    <a:pt x="505460" y="60312"/>
                  </a:lnTo>
                  <a:lnTo>
                    <a:pt x="501904" y="51714"/>
                  </a:lnTo>
                  <a:lnTo>
                    <a:pt x="566204" y="51714"/>
                  </a:lnTo>
                  <a:lnTo>
                    <a:pt x="566547" y="49403"/>
                  </a:lnTo>
                  <a:lnTo>
                    <a:pt x="566674" y="43916"/>
                  </a:lnTo>
                  <a:close/>
                </a:path>
                <a:path w="660400" h="109219">
                  <a:moveTo>
                    <a:pt x="660247" y="1409"/>
                  </a:moveTo>
                  <a:lnTo>
                    <a:pt x="643242" y="1409"/>
                  </a:lnTo>
                  <a:lnTo>
                    <a:pt x="643242" y="35420"/>
                  </a:lnTo>
                  <a:lnTo>
                    <a:pt x="600735" y="35420"/>
                  </a:lnTo>
                  <a:lnTo>
                    <a:pt x="600735" y="1409"/>
                  </a:lnTo>
                  <a:lnTo>
                    <a:pt x="583730" y="1409"/>
                  </a:lnTo>
                  <a:lnTo>
                    <a:pt x="583730" y="86423"/>
                  </a:lnTo>
                  <a:lnTo>
                    <a:pt x="600735" y="86423"/>
                  </a:lnTo>
                  <a:lnTo>
                    <a:pt x="600735" y="52412"/>
                  </a:lnTo>
                  <a:lnTo>
                    <a:pt x="643242" y="52412"/>
                  </a:lnTo>
                  <a:lnTo>
                    <a:pt x="643242" y="86423"/>
                  </a:lnTo>
                  <a:lnTo>
                    <a:pt x="660247" y="86423"/>
                  </a:lnTo>
                  <a:lnTo>
                    <a:pt x="660247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49768" y="2089607"/>
              <a:ext cx="175633" cy="90677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596301" y="2089607"/>
            <a:ext cx="868680" cy="90805"/>
            <a:chOff x="1596301" y="2089607"/>
            <a:chExt cx="868680" cy="90805"/>
          </a:xfrm>
        </p:grpSpPr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96301" y="2091029"/>
              <a:ext cx="172847" cy="8783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88985" y="2092439"/>
              <a:ext cx="155854" cy="8501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968919" y="2092439"/>
              <a:ext cx="51435" cy="85090"/>
            </a:xfrm>
            <a:custGeom>
              <a:avLst/>
              <a:gdLst/>
              <a:ahLst/>
              <a:cxnLst/>
              <a:rect l="l" t="t" r="r" b="b"/>
              <a:pathLst>
                <a:path w="51435" h="85089">
                  <a:moveTo>
                    <a:pt x="51003" y="0"/>
                  </a:moveTo>
                  <a:lnTo>
                    <a:pt x="0" y="0"/>
                  </a:lnTo>
                  <a:lnTo>
                    <a:pt x="0" y="85013"/>
                  </a:lnTo>
                  <a:lnTo>
                    <a:pt x="17005" y="85013"/>
                  </a:lnTo>
                  <a:lnTo>
                    <a:pt x="17005" y="17005"/>
                  </a:lnTo>
                  <a:lnTo>
                    <a:pt x="51003" y="17005"/>
                  </a:lnTo>
                  <a:lnTo>
                    <a:pt x="51003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39759" y="2089607"/>
              <a:ext cx="76504" cy="9067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40356" y="2091029"/>
              <a:ext cx="175691" cy="8783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340127" y="2091029"/>
              <a:ext cx="125095" cy="88265"/>
            </a:xfrm>
            <a:custGeom>
              <a:avLst/>
              <a:gdLst/>
              <a:ahLst/>
              <a:cxnLst/>
              <a:rect l="l" t="t" r="r" b="b"/>
              <a:pathLst>
                <a:path w="125094" h="88264">
                  <a:moveTo>
                    <a:pt x="55291" y="51003"/>
                  </a:moveTo>
                  <a:lnTo>
                    <a:pt x="37363" y="51003"/>
                  </a:lnTo>
                  <a:lnTo>
                    <a:pt x="42500" y="65571"/>
                  </a:lnTo>
                  <a:lnTo>
                    <a:pt x="52155" y="77252"/>
                  </a:lnTo>
                  <a:lnTo>
                    <a:pt x="65263" y="85016"/>
                  </a:lnTo>
                  <a:lnTo>
                    <a:pt x="80759" y="87833"/>
                  </a:lnTo>
                  <a:lnTo>
                    <a:pt x="97854" y="84382"/>
                  </a:lnTo>
                  <a:lnTo>
                    <a:pt x="111813" y="74971"/>
                  </a:lnTo>
                  <a:lnTo>
                    <a:pt x="114598" y="70840"/>
                  </a:lnTo>
                  <a:lnTo>
                    <a:pt x="80759" y="70840"/>
                  </a:lnTo>
                  <a:lnTo>
                    <a:pt x="70348" y="68700"/>
                  </a:lnTo>
                  <a:lnTo>
                    <a:pt x="61782" y="62888"/>
                  </a:lnTo>
                  <a:lnTo>
                    <a:pt x="55974" y="54322"/>
                  </a:lnTo>
                  <a:lnTo>
                    <a:pt x="55291" y="51003"/>
                  </a:lnTo>
                  <a:close/>
                </a:path>
                <a:path w="125094" h="88264">
                  <a:moveTo>
                    <a:pt x="17005" y="1409"/>
                  </a:moveTo>
                  <a:lnTo>
                    <a:pt x="0" y="1409"/>
                  </a:lnTo>
                  <a:lnTo>
                    <a:pt x="0" y="86423"/>
                  </a:lnTo>
                  <a:lnTo>
                    <a:pt x="17005" y="86423"/>
                  </a:lnTo>
                  <a:lnTo>
                    <a:pt x="17005" y="51003"/>
                  </a:lnTo>
                  <a:lnTo>
                    <a:pt x="55291" y="51003"/>
                  </a:lnTo>
                  <a:lnTo>
                    <a:pt x="53835" y="43916"/>
                  </a:lnTo>
                  <a:lnTo>
                    <a:pt x="55291" y="36830"/>
                  </a:lnTo>
                  <a:lnTo>
                    <a:pt x="17005" y="36830"/>
                  </a:lnTo>
                  <a:lnTo>
                    <a:pt x="17005" y="1409"/>
                  </a:lnTo>
                  <a:close/>
                </a:path>
                <a:path w="125094" h="88264">
                  <a:moveTo>
                    <a:pt x="114602" y="16992"/>
                  </a:moveTo>
                  <a:lnTo>
                    <a:pt x="80759" y="16992"/>
                  </a:lnTo>
                  <a:lnTo>
                    <a:pt x="91165" y="19131"/>
                  </a:lnTo>
                  <a:lnTo>
                    <a:pt x="99731" y="24939"/>
                  </a:lnTo>
                  <a:lnTo>
                    <a:pt x="105542" y="33505"/>
                  </a:lnTo>
                  <a:lnTo>
                    <a:pt x="107683" y="43916"/>
                  </a:lnTo>
                  <a:lnTo>
                    <a:pt x="105542" y="54322"/>
                  </a:lnTo>
                  <a:lnTo>
                    <a:pt x="99731" y="62888"/>
                  </a:lnTo>
                  <a:lnTo>
                    <a:pt x="91165" y="68700"/>
                  </a:lnTo>
                  <a:lnTo>
                    <a:pt x="80759" y="70840"/>
                  </a:lnTo>
                  <a:lnTo>
                    <a:pt x="114598" y="70840"/>
                  </a:lnTo>
                  <a:lnTo>
                    <a:pt x="121225" y="61011"/>
                  </a:lnTo>
                  <a:lnTo>
                    <a:pt x="124675" y="43916"/>
                  </a:lnTo>
                  <a:lnTo>
                    <a:pt x="121225" y="26815"/>
                  </a:lnTo>
                  <a:lnTo>
                    <a:pt x="114602" y="16992"/>
                  </a:lnTo>
                  <a:close/>
                </a:path>
                <a:path w="125094" h="88264">
                  <a:moveTo>
                    <a:pt x="80759" y="0"/>
                  </a:moveTo>
                  <a:lnTo>
                    <a:pt x="65263" y="2815"/>
                  </a:lnTo>
                  <a:lnTo>
                    <a:pt x="52155" y="10575"/>
                  </a:lnTo>
                  <a:lnTo>
                    <a:pt x="42500" y="22256"/>
                  </a:lnTo>
                  <a:lnTo>
                    <a:pt x="37363" y="36830"/>
                  </a:lnTo>
                  <a:lnTo>
                    <a:pt x="55291" y="36830"/>
                  </a:lnTo>
                  <a:lnTo>
                    <a:pt x="55974" y="33505"/>
                  </a:lnTo>
                  <a:lnTo>
                    <a:pt x="61782" y="24939"/>
                  </a:lnTo>
                  <a:lnTo>
                    <a:pt x="70348" y="19131"/>
                  </a:lnTo>
                  <a:lnTo>
                    <a:pt x="80759" y="16992"/>
                  </a:lnTo>
                  <a:lnTo>
                    <a:pt x="114602" y="16992"/>
                  </a:lnTo>
                  <a:lnTo>
                    <a:pt x="111813" y="12857"/>
                  </a:lnTo>
                  <a:lnTo>
                    <a:pt x="97854" y="3449"/>
                  </a:lnTo>
                  <a:lnTo>
                    <a:pt x="80759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2481808" y="2091029"/>
            <a:ext cx="500380" cy="108585"/>
          </a:xfrm>
          <a:custGeom>
            <a:avLst/>
            <a:gdLst/>
            <a:ahLst/>
            <a:cxnLst/>
            <a:rect l="l" t="t" r="r" b="b"/>
            <a:pathLst>
              <a:path w="500380" h="108585">
                <a:moveTo>
                  <a:pt x="130352" y="69113"/>
                </a:moveTo>
                <a:lnTo>
                  <a:pt x="113347" y="69113"/>
                </a:lnTo>
                <a:lnTo>
                  <a:pt x="113347" y="1803"/>
                </a:lnTo>
                <a:lnTo>
                  <a:pt x="96342" y="1803"/>
                </a:lnTo>
                <a:lnTo>
                  <a:pt x="96342" y="69113"/>
                </a:lnTo>
                <a:lnTo>
                  <a:pt x="65176" y="69113"/>
                </a:lnTo>
                <a:lnTo>
                  <a:pt x="65176" y="1803"/>
                </a:lnTo>
                <a:lnTo>
                  <a:pt x="48171" y="1803"/>
                </a:lnTo>
                <a:lnTo>
                  <a:pt x="48171" y="69113"/>
                </a:lnTo>
                <a:lnTo>
                  <a:pt x="17005" y="69113"/>
                </a:lnTo>
                <a:lnTo>
                  <a:pt x="17005" y="1803"/>
                </a:lnTo>
                <a:lnTo>
                  <a:pt x="0" y="1803"/>
                </a:lnTo>
                <a:lnTo>
                  <a:pt x="0" y="69113"/>
                </a:lnTo>
                <a:lnTo>
                  <a:pt x="0" y="86893"/>
                </a:lnTo>
                <a:lnTo>
                  <a:pt x="113347" y="86893"/>
                </a:lnTo>
                <a:lnTo>
                  <a:pt x="113347" y="108483"/>
                </a:lnTo>
                <a:lnTo>
                  <a:pt x="130352" y="108483"/>
                </a:lnTo>
                <a:lnTo>
                  <a:pt x="130352" y="86893"/>
                </a:lnTo>
                <a:lnTo>
                  <a:pt x="130352" y="69113"/>
                </a:lnTo>
                <a:close/>
              </a:path>
              <a:path w="500380" h="108585">
                <a:moveTo>
                  <a:pt x="229450" y="43916"/>
                </a:moveTo>
                <a:lnTo>
                  <a:pt x="212166" y="7734"/>
                </a:lnTo>
                <a:lnTo>
                  <a:pt x="212166" y="36118"/>
                </a:lnTo>
                <a:lnTo>
                  <a:pt x="164706" y="36118"/>
                </a:lnTo>
                <a:lnTo>
                  <a:pt x="166446" y="29629"/>
                </a:lnTo>
                <a:lnTo>
                  <a:pt x="171119" y="23444"/>
                </a:lnTo>
                <a:lnTo>
                  <a:pt x="178638" y="18821"/>
                </a:lnTo>
                <a:lnTo>
                  <a:pt x="188963" y="16992"/>
                </a:lnTo>
                <a:lnTo>
                  <a:pt x="199326" y="18821"/>
                </a:lnTo>
                <a:lnTo>
                  <a:pt x="206463" y="23444"/>
                </a:lnTo>
                <a:lnTo>
                  <a:pt x="210654" y="29629"/>
                </a:lnTo>
                <a:lnTo>
                  <a:pt x="212166" y="36118"/>
                </a:lnTo>
                <a:lnTo>
                  <a:pt x="212166" y="7734"/>
                </a:lnTo>
                <a:lnTo>
                  <a:pt x="205384" y="3035"/>
                </a:lnTo>
                <a:lnTo>
                  <a:pt x="189674" y="0"/>
                </a:lnTo>
                <a:lnTo>
                  <a:pt x="172072" y="3454"/>
                </a:lnTo>
                <a:lnTo>
                  <a:pt x="158737" y="12865"/>
                </a:lnTo>
                <a:lnTo>
                  <a:pt x="150291" y="26822"/>
                </a:lnTo>
                <a:lnTo>
                  <a:pt x="147345" y="43916"/>
                </a:lnTo>
                <a:lnTo>
                  <a:pt x="150037" y="60312"/>
                </a:lnTo>
                <a:lnTo>
                  <a:pt x="150126" y="60871"/>
                </a:lnTo>
                <a:lnTo>
                  <a:pt x="158496" y="74853"/>
                </a:lnTo>
                <a:lnTo>
                  <a:pt x="172440" y="84340"/>
                </a:lnTo>
                <a:lnTo>
                  <a:pt x="191973" y="87833"/>
                </a:lnTo>
                <a:lnTo>
                  <a:pt x="204393" y="86512"/>
                </a:lnTo>
                <a:lnTo>
                  <a:pt x="213944" y="83439"/>
                </a:lnTo>
                <a:lnTo>
                  <a:pt x="220484" y="79997"/>
                </a:lnTo>
                <a:lnTo>
                  <a:pt x="223850" y="77558"/>
                </a:lnTo>
                <a:lnTo>
                  <a:pt x="221348" y="70840"/>
                </a:lnTo>
                <a:lnTo>
                  <a:pt x="218186" y="62331"/>
                </a:lnTo>
                <a:lnTo>
                  <a:pt x="212725" y="65684"/>
                </a:lnTo>
                <a:lnTo>
                  <a:pt x="206514" y="68389"/>
                </a:lnTo>
                <a:lnTo>
                  <a:pt x="199669" y="70192"/>
                </a:lnTo>
                <a:lnTo>
                  <a:pt x="192328" y="70840"/>
                </a:lnTo>
                <a:lnTo>
                  <a:pt x="182702" y="69723"/>
                </a:lnTo>
                <a:lnTo>
                  <a:pt x="174459" y="66255"/>
                </a:lnTo>
                <a:lnTo>
                  <a:pt x="168236" y="60312"/>
                </a:lnTo>
                <a:lnTo>
                  <a:pt x="164706" y="51714"/>
                </a:lnTo>
                <a:lnTo>
                  <a:pt x="228993" y="51714"/>
                </a:lnTo>
                <a:lnTo>
                  <a:pt x="229349" y="49403"/>
                </a:lnTo>
                <a:lnTo>
                  <a:pt x="229450" y="43916"/>
                </a:lnTo>
                <a:close/>
              </a:path>
              <a:path w="500380" h="108585">
                <a:moveTo>
                  <a:pt x="325805" y="43916"/>
                </a:moveTo>
                <a:lnTo>
                  <a:pt x="324523" y="36118"/>
                </a:lnTo>
                <a:lnTo>
                  <a:pt x="322795" y="25704"/>
                </a:lnTo>
                <a:lnTo>
                  <a:pt x="317525" y="16992"/>
                </a:lnTo>
                <a:lnTo>
                  <a:pt x="314375" y="11772"/>
                </a:lnTo>
                <a:lnTo>
                  <a:pt x="308508" y="7721"/>
                </a:lnTo>
                <a:lnTo>
                  <a:pt x="308508" y="36118"/>
                </a:lnTo>
                <a:lnTo>
                  <a:pt x="261048" y="36118"/>
                </a:lnTo>
                <a:lnTo>
                  <a:pt x="262788" y="29629"/>
                </a:lnTo>
                <a:lnTo>
                  <a:pt x="267462" y="23444"/>
                </a:lnTo>
                <a:lnTo>
                  <a:pt x="274980" y="18821"/>
                </a:lnTo>
                <a:lnTo>
                  <a:pt x="285305" y="16992"/>
                </a:lnTo>
                <a:lnTo>
                  <a:pt x="295668" y="18821"/>
                </a:lnTo>
                <a:lnTo>
                  <a:pt x="302806" y="23444"/>
                </a:lnTo>
                <a:lnTo>
                  <a:pt x="306997" y="29629"/>
                </a:lnTo>
                <a:lnTo>
                  <a:pt x="308508" y="36118"/>
                </a:lnTo>
                <a:lnTo>
                  <a:pt x="308508" y="7721"/>
                </a:lnTo>
                <a:lnTo>
                  <a:pt x="301726" y="3035"/>
                </a:lnTo>
                <a:lnTo>
                  <a:pt x="286016" y="0"/>
                </a:lnTo>
                <a:lnTo>
                  <a:pt x="268414" y="3454"/>
                </a:lnTo>
                <a:lnTo>
                  <a:pt x="255079" y="12865"/>
                </a:lnTo>
                <a:lnTo>
                  <a:pt x="246634" y="26822"/>
                </a:lnTo>
                <a:lnTo>
                  <a:pt x="243687" y="43916"/>
                </a:lnTo>
                <a:lnTo>
                  <a:pt x="246380" y="60312"/>
                </a:lnTo>
                <a:lnTo>
                  <a:pt x="246468" y="60871"/>
                </a:lnTo>
                <a:lnTo>
                  <a:pt x="254838" y="74853"/>
                </a:lnTo>
                <a:lnTo>
                  <a:pt x="268782" y="84340"/>
                </a:lnTo>
                <a:lnTo>
                  <a:pt x="288315" y="87833"/>
                </a:lnTo>
                <a:lnTo>
                  <a:pt x="300736" y="86512"/>
                </a:lnTo>
                <a:lnTo>
                  <a:pt x="310286" y="83439"/>
                </a:lnTo>
                <a:lnTo>
                  <a:pt x="316826" y="79997"/>
                </a:lnTo>
                <a:lnTo>
                  <a:pt x="320192" y="77558"/>
                </a:lnTo>
                <a:lnTo>
                  <a:pt x="317690" y="70840"/>
                </a:lnTo>
                <a:lnTo>
                  <a:pt x="314528" y="62331"/>
                </a:lnTo>
                <a:lnTo>
                  <a:pt x="309067" y="65684"/>
                </a:lnTo>
                <a:lnTo>
                  <a:pt x="302856" y="68389"/>
                </a:lnTo>
                <a:lnTo>
                  <a:pt x="296011" y="70192"/>
                </a:lnTo>
                <a:lnTo>
                  <a:pt x="288671" y="70840"/>
                </a:lnTo>
                <a:lnTo>
                  <a:pt x="279044" y="69723"/>
                </a:lnTo>
                <a:lnTo>
                  <a:pt x="270802" y="66255"/>
                </a:lnTo>
                <a:lnTo>
                  <a:pt x="264579" y="60312"/>
                </a:lnTo>
                <a:lnTo>
                  <a:pt x="261048" y="51714"/>
                </a:lnTo>
                <a:lnTo>
                  <a:pt x="325335" y="51714"/>
                </a:lnTo>
                <a:lnTo>
                  <a:pt x="325691" y="49403"/>
                </a:lnTo>
                <a:lnTo>
                  <a:pt x="325805" y="43916"/>
                </a:lnTo>
                <a:close/>
              </a:path>
              <a:path w="500380" h="108585">
                <a:moveTo>
                  <a:pt x="413702" y="9740"/>
                </a:moveTo>
                <a:lnTo>
                  <a:pt x="407581" y="5384"/>
                </a:lnTo>
                <a:lnTo>
                  <a:pt x="400596" y="2349"/>
                </a:lnTo>
                <a:lnTo>
                  <a:pt x="393077" y="584"/>
                </a:lnTo>
                <a:lnTo>
                  <a:pt x="385368" y="0"/>
                </a:lnTo>
                <a:lnTo>
                  <a:pt x="366395" y="3454"/>
                </a:lnTo>
                <a:lnTo>
                  <a:pt x="352132" y="12865"/>
                </a:lnTo>
                <a:lnTo>
                  <a:pt x="343154" y="26822"/>
                </a:lnTo>
                <a:lnTo>
                  <a:pt x="340029" y="43916"/>
                </a:lnTo>
                <a:lnTo>
                  <a:pt x="343103" y="61023"/>
                </a:lnTo>
                <a:lnTo>
                  <a:pt x="352005" y="74980"/>
                </a:lnTo>
                <a:lnTo>
                  <a:pt x="366255" y="84391"/>
                </a:lnTo>
                <a:lnTo>
                  <a:pt x="385368" y="87833"/>
                </a:lnTo>
                <a:lnTo>
                  <a:pt x="393179" y="87210"/>
                </a:lnTo>
                <a:lnTo>
                  <a:pt x="400862" y="85356"/>
                </a:lnTo>
                <a:lnTo>
                  <a:pt x="407885" y="82308"/>
                </a:lnTo>
                <a:lnTo>
                  <a:pt x="413702" y="78092"/>
                </a:lnTo>
                <a:lnTo>
                  <a:pt x="406450" y="62153"/>
                </a:lnTo>
                <a:lnTo>
                  <a:pt x="401129" y="67475"/>
                </a:lnTo>
                <a:lnTo>
                  <a:pt x="393700" y="70840"/>
                </a:lnTo>
                <a:lnTo>
                  <a:pt x="385546" y="70840"/>
                </a:lnTo>
                <a:lnTo>
                  <a:pt x="374434" y="68707"/>
                </a:lnTo>
                <a:lnTo>
                  <a:pt x="365379" y="62877"/>
                </a:lnTo>
                <a:lnTo>
                  <a:pt x="359270" y="54254"/>
                </a:lnTo>
                <a:lnTo>
                  <a:pt x="357035" y="43738"/>
                </a:lnTo>
                <a:lnTo>
                  <a:pt x="359270" y="33439"/>
                </a:lnTo>
                <a:lnTo>
                  <a:pt x="365379" y="24917"/>
                </a:lnTo>
                <a:lnTo>
                  <a:pt x="374434" y="19138"/>
                </a:lnTo>
                <a:lnTo>
                  <a:pt x="385546" y="16992"/>
                </a:lnTo>
                <a:lnTo>
                  <a:pt x="393700" y="16992"/>
                </a:lnTo>
                <a:lnTo>
                  <a:pt x="401129" y="20358"/>
                </a:lnTo>
                <a:lnTo>
                  <a:pt x="406450" y="25501"/>
                </a:lnTo>
                <a:lnTo>
                  <a:pt x="413702" y="9740"/>
                </a:lnTo>
                <a:close/>
              </a:path>
              <a:path w="500380" h="108585">
                <a:moveTo>
                  <a:pt x="500126" y="1409"/>
                </a:moveTo>
                <a:lnTo>
                  <a:pt x="483133" y="1409"/>
                </a:lnTo>
                <a:lnTo>
                  <a:pt x="483133" y="18415"/>
                </a:lnTo>
                <a:lnTo>
                  <a:pt x="483133" y="43484"/>
                </a:lnTo>
                <a:lnTo>
                  <a:pt x="454901" y="43484"/>
                </a:lnTo>
                <a:lnTo>
                  <a:pt x="446290" y="40551"/>
                </a:lnTo>
                <a:lnTo>
                  <a:pt x="446290" y="22491"/>
                </a:lnTo>
                <a:lnTo>
                  <a:pt x="453910" y="18415"/>
                </a:lnTo>
                <a:lnTo>
                  <a:pt x="483133" y="18415"/>
                </a:lnTo>
                <a:lnTo>
                  <a:pt x="483133" y="1409"/>
                </a:lnTo>
                <a:lnTo>
                  <a:pt x="468960" y="1409"/>
                </a:lnTo>
                <a:lnTo>
                  <a:pt x="452145" y="3352"/>
                </a:lnTo>
                <a:lnTo>
                  <a:pt x="439686" y="9169"/>
                </a:lnTo>
                <a:lnTo>
                  <a:pt x="431939" y="18897"/>
                </a:lnTo>
                <a:lnTo>
                  <a:pt x="429285" y="32575"/>
                </a:lnTo>
                <a:lnTo>
                  <a:pt x="431736" y="43484"/>
                </a:lnTo>
                <a:lnTo>
                  <a:pt x="437870" y="51930"/>
                </a:lnTo>
                <a:lnTo>
                  <a:pt x="445871" y="57391"/>
                </a:lnTo>
                <a:lnTo>
                  <a:pt x="453910" y="59321"/>
                </a:lnTo>
                <a:lnTo>
                  <a:pt x="426453" y="86423"/>
                </a:lnTo>
                <a:lnTo>
                  <a:pt x="448589" y="86423"/>
                </a:lnTo>
                <a:lnTo>
                  <a:pt x="474624" y="59321"/>
                </a:lnTo>
                <a:lnTo>
                  <a:pt x="483133" y="59321"/>
                </a:lnTo>
                <a:lnTo>
                  <a:pt x="483133" y="86423"/>
                </a:lnTo>
                <a:lnTo>
                  <a:pt x="500126" y="86423"/>
                </a:lnTo>
                <a:lnTo>
                  <a:pt x="500126" y="59321"/>
                </a:lnTo>
                <a:lnTo>
                  <a:pt x="500126" y="43484"/>
                </a:lnTo>
                <a:lnTo>
                  <a:pt x="500126" y="18415"/>
                </a:lnTo>
                <a:lnTo>
                  <a:pt x="500126" y="140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3064116" y="2091029"/>
            <a:ext cx="553085" cy="132080"/>
            <a:chOff x="3064116" y="2091029"/>
            <a:chExt cx="553085" cy="132080"/>
          </a:xfrm>
        </p:grpSpPr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64116" y="2092439"/>
              <a:ext cx="70840" cy="8501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56203" y="2091029"/>
              <a:ext cx="460463" cy="131762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687508" y="2091029"/>
            <a:ext cx="181355" cy="87833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3945369" y="2091029"/>
            <a:ext cx="621030" cy="132080"/>
            <a:chOff x="3945369" y="2091029"/>
            <a:chExt cx="621030" cy="132080"/>
          </a:xfrm>
        </p:grpSpPr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45369" y="2091029"/>
              <a:ext cx="155854" cy="8783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21061" y="2091029"/>
              <a:ext cx="444881" cy="131762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68285" y="2302129"/>
            <a:ext cx="485968" cy="133184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25094" y="2302129"/>
            <a:ext cx="76503" cy="90677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1383779" y="2302129"/>
            <a:ext cx="1081405" cy="133350"/>
            <a:chOff x="1383779" y="2302129"/>
            <a:chExt cx="1081405" cy="133350"/>
          </a:xfrm>
        </p:grpSpPr>
        <p:sp>
          <p:nvSpPr>
            <p:cNvPr id="55" name="object 55"/>
            <p:cNvSpPr/>
            <p:nvPr/>
          </p:nvSpPr>
          <p:spPr>
            <a:xfrm>
              <a:off x="1383779" y="2303551"/>
              <a:ext cx="824865" cy="132080"/>
            </a:xfrm>
            <a:custGeom>
              <a:avLst/>
              <a:gdLst/>
              <a:ahLst/>
              <a:cxnLst/>
              <a:rect l="l" t="t" r="r" b="b"/>
              <a:pathLst>
                <a:path w="824864" h="132080">
                  <a:moveTo>
                    <a:pt x="76504" y="1409"/>
                  </a:moveTo>
                  <a:lnTo>
                    <a:pt x="0" y="1409"/>
                  </a:lnTo>
                  <a:lnTo>
                    <a:pt x="0" y="86423"/>
                  </a:lnTo>
                  <a:lnTo>
                    <a:pt x="17005" y="86423"/>
                  </a:lnTo>
                  <a:lnTo>
                    <a:pt x="17005" y="18415"/>
                  </a:lnTo>
                  <a:lnTo>
                    <a:pt x="59499" y="18415"/>
                  </a:lnTo>
                  <a:lnTo>
                    <a:pt x="59499" y="86423"/>
                  </a:lnTo>
                  <a:lnTo>
                    <a:pt x="76504" y="86423"/>
                  </a:lnTo>
                  <a:lnTo>
                    <a:pt x="76504" y="1409"/>
                  </a:lnTo>
                  <a:close/>
                </a:path>
                <a:path w="824864" h="132080">
                  <a:moveTo>
                    <a:pt x="181356" y="43916"/>
                  </a:moveTo>
                  <a:lnTo>
                    <a:pt x="177901" y="26822"/>
                  </a:lnTo>
                  <a:lnTo>
                    <a:pt x="171272" y="16992"/>
                  </a:lnTo>
                  <a:lnTo>
                    <a:pt x="168478" y="12865"/>
                  </a:lnTo>
                  <a:lnTo>
                    <a:pt x="164350" y="10083"/>
                  </a:lnTo>
                  <a:lnTo>
                    <a:pt x="164350" y="43916"/>
                  </a:lnTo>
                  <a:lnTo>
                    <a:pt x="162204" y="54330"/>
                  </a:lnTo>
                  <a:lnTo>
                    <a:pt x="156387" y="62890"/>
                  </a:lnTo>
                  <a:lnTo>
                    <a:pt x="147828" y="68707"/>
                  </a:lnTo>
                  <a:lnTo>
                    <a:pt x="137426" y="70840"/>
                  </a:lnTo>
                  <a:lnTo>
                    <a:pt x="127012" y="68707"/>
                  </a:lnTo>
                  <a:lnTo>
                    <a:pt x="118452" y="62890"/>
                  </a:lnTo>
                  <a:lnTo>
                    <a:pt x="112636" y="54330"/>
                  </a:lnTo>
                  <a:lnTo>
                    <a:pt x="110502" y="43916"/>
                  </a:lnTo>
                  <a:lnTo>
                    <a:pt x="112636" y="33515"/>
                  </a:lnTo>
                  <a:lnTo>
                    <a:pt x="118452" y="24942"/>
                  </a:lnTo>
                  <a:lnTo>
                    <a:pt x="127012" y="19138"/>
                  </a:lnTo>
                  <a:lnTo>
                    <a:pt x="137426" y="16992"/>
                  </a:lnTo>
                  <a:lnTo>
                    <a:pt x="147828" y="19138"/>
                  </a:lnTo>
                  <a:lnTo>
                    <a:pt x="156387" y="24942"/>
                  </a:lnTo>
                  <a:lnTo>
                    <a:pt x="162204" y="33515"/>
                  </a:lnTo>
                  <a:lnTo>
                    <a:pt x="164350" y="43916"/>
                  </a:lnTo>
                  <a:lnTo>
                    <a:pt x="164350" y="10083"/>
                  </a:lnTo>
                  <a:lnTo>
                    <a:pt x="154520" y="3454"/>
                  </a:lnTo>
                  <a:lnTo>
                    <a:pt x="137426" y="0"/>
                  </a:lnTo>
                  <a:lnTo>
                    <a:pt x="120319" y="3454"/>
                  </a:lnTo>
                  <a:lnTo>
                    <a:pt x="106362" y="12865"/>
                  </a:lnTo>
                  <a:lnTo>
                    <a:pt x="96951" y="26822"/>
                  </a:lnTo>
                  <a:lnTo>
                    <a:pt x="93510" y="43916"/>
                  </a:lnTo>
                  <a:lnTo>
                    <a:pt x="96951" y="61023"/>
                  </a:lnTo>
                  <a:lnTo>
                    <a:pt x="106362" y="74980"/>
                  </a:lnTo>
                  <a:lnTo>
                    <a:pt x="120319" y="84391"/>
                  </a:lnTo>
                  <a:lnTo>
                    <a:pt x="137426" y="87833"/>
                  </a:lnTo>
                  <a:lnTo>
                    <a:pt x="154520" y="84391"/>
                  </a:lnTo>
                  <a:lnTo>
                    <a:pt x="168478" y="74980"/>
                  </a:lnTo>
                  <a:lnTo>
                    <a:pt x="171272" y="70840"/>
                  </a:lnTo>
                  <a:lnTo>
                    <a:pt x="177901" y="61023"/>
                  </a:lnTo>
                  <a:lnTo>
                    <a:pt x="181356" y="43916"/>
                  </a:lnTo>
                  <a:close/>
                </a:path>
                <a:path w="824864" h="132080">
                  <a:moveTo>
                    <a:pt x="277685" y="1409"/>
                  </a:moveTo>
                  <a:lnTo>
                    <a:pt x="212521" y="1409"/>
                  </a:lnTo>
                  <a:lnTo>
                    <a:pt x="212521" y="71310"/>
                  </a:lnTo>
                  <a:lnTo>
                    <a:pt x="206324" y="74853"/>
                  </a:lnTo>
                  <a:lnTo>
                    <a:pt x="195516" y="72186"/>
                  </a:lnTo>
                  <a:lnTo>
                    <a:pt x="195516" y="86423"/>
                  </a:lnTo>
                  <a:lnTo>
                    <a:pt x="199059" y="87452"/>
                  </a:lnTo>
                  <a:lnTo>
                    <a:pt x="201714" y="87807"/>
                  </a:lnTo>
                  <a:lnTo>
                    <a:pt x="207378" y="87807"/>
                  </a:lnTo>
                  <a:lnTo>
                    <a:pt x="216814" y="85991"/>
                  </a:lnTo>
                  <a:lnTo>
                    <a:pt x="223761" y="80276"/>
                  </a:lnTo>
                  <a:lnTo>
                    <a:pt x="228041" y="70319"/>
                  </a:lnTo>
                  <a:lnTo>
                    <a:pt x="229514" y="55753"/>
                  </a:lnTo>
                  <a:lnTo>
                    <a:pt x="229514" y="18415"/>
                  </a:lnTo>
                  <a:lnTo>
                    <a:pt x="260680" y="18415"/>
                  </a:lnTo>
                  <a:lnTo>
                    <a:pt x="260680" y="86423"/>
                  </a:lnTo>
                  <a:lnTo>
                    <a:pt x="277685" y="86423"/>
                  </a:lnTo>
                  <a:lnTo>
                    <a:pt x="277685" y="1409"/>
                  </a:lnTo>
                  <a:close/>
                </a:path>
                <a:path w="824864" h="132080">
                  <a:moveTo>
                    <a:pt x="379704" y="1409"/>
                  </a:moveTo>
                  <a:lnTo>
                    <a:pt x="360743" y="1409"/>
                  </a:lnTo>
                  <a:lnTo>
                    <a:pt x="335775" y="60210"/>
                  </a:lnTo>
                  <a:lnTo>
                    <a:pt x="310807" y="1409"/>
                  </a:lnTo>
                  <a:lnTo>
                    <a:pt x="291858" y="1409"/>
                  </a:lnTo>
                  <a:lnTo>
                    <a:pt x="326212" y="80924"/>
                  </a:lnTo>
                  <a:lnTo>
                    <a:pt x="303542" y="131762"/>
                  </a:lnTo>
                  <a:lnTo>
                    <a:pt x="322148" y="131762"/>
                  </a:lnTo>
                  <a:lnTo>
                    <a:pt x="379704" y="1409"/>
                  </a:lnTo>
                  <a:close/>
                </a:path>
                <a:path w="824864" h="132080">
                  <a:moveTo>
                    <a:pt x="470369" y="86423"/>
                  </a:moveTo>
                  <a:lnTo>
                    <a:pt x="425043" y="42494"/>
                  </a:lnTo>
                  <a:lnTo>
                    <a:pt x="467537" y="1409"/>
                  </a:lnTo>
                  <a:lnTo>
                    <a:pt x="444868" y="1409"/>
                  </a:lnTo>
                  <a:lnTo>
                    <a:pt x="410870" y="36118"/>
                  </a:lnTo>
                  <a:lnTo>
                    <a:pt x="410870" y="1409"/>
                  </a:lnTo>
                  <a:lnTo>
                    <a:pt x="393865" y="1409"/>
                  </a:lnTo>
                  <a:lnTo>
                    <a:pt x="393865" y="86423"/>
                  </a:lnTo>
                  <a:lnTo>
                    <a:pt x="410870" y="86423"/>
                  </a:lnTo>
                  <a:lnTo>
                    <a:pt x="410870" y="50292"/>
                  </a:lnTo>
                  <a:lnTo>
                    <a:pt x="447700" y="86423"/>
                  </a:lnTo>
                  <a:lnTo>
                    <a:pt x="470369" y="86423"/>
                  </a:lnTo>
                  <a:close/>
                </a:path>
                <a:path w="824864" h="132080">
                  <a:moveTo>
                    <a:pt x="572389" y="43916"/>
                  </a:moveTo>
                  <a:lnTo>
                    <a:pt x="569226" y="26822"/>
                  </a:lnTo>
                  <a:lnTo>
                    <a:pt x="563029" y="16992"/>
                  </a:lnTo>
                  <a:lnTo>
                    <a:pt x="561022" y="13804"/>
                  </a:lnTo>
                  <a:lnTo>
                    <a:pt x="560425" y="12865"/>
                  </a:lnTo>
                  <a:lnTo>
                    <a:pt x="555383" y="9334"/>
                  </a:lnTo>
                  <a:lnTo>
                    <a:pt x="555383" y="43916"/>
                  </a:lnTo>
                  <a:lnTo>
                    <a:pt x="553262" y="54406"/>
                  </a:lnTo>
                  <a:lnTo>
                    <a:pt x="547497" y="62966"/>
                  </a:lnTo>
                  <a:lnTo>
                    <a:pt x="538937" y="68732"/>
                  </a:lnTo>
                  <a:lnTo>
                    <a:pt x="528459" y="70840"/>
                  </a:lnTo>
                  <a:lnTo>
                    <a:pt x="517969" y="68732"/>
                  </a:lnTo>
                  <a:lnTo>
                    <a:pt x="509422" y="62966"/>
                  </a:lnTo>
                  <a:lnTo>
                    <a:pt x="503656" y="54406"/>
                  </a:lnTo>
                  <a:lnTo>
                    <a:pt x="501548" y="43916"/>
                  </a:lnTo>
                  <a:lnTo>
                    <a:pt x="503656" y="33439"/>
                  </a:lnTo>
                  <a:lnTo>
                    <a:pt x="509422" y="24879"/>
                  </a:lnTo>
                  <a:lnTo>
                    <a:pt x="517969" y="19113"/>
                  </a:lnTo>
                  <a:lnTo>
                    <a:pt x="528459" y="16992"/>
                  </a:lnTo>
                  <a:lnTo>
                    <a:pt x="538937" y="19113"/>
                  </a:lnTo>
                  <a:lnTo>
                    <a:pt x="547497" y="24879"/>
                  </a:lnTo>
                  <a:lnTo>
                    <a:pt x="553262" y="33439"/>
                  </a:lnTo>
                  <a:lnTo>
                    <a:pt x="555383" y="43916"/>
                  </a:lnTo>
                  <a:lnTo>
                    <a:pt x="555383" y="9334"/>
                  </a:lnTo>
                  <a:lnTo>
                    <a:pt x="547077" y="3517"/>
                  </a:lnTo>
                  <a:lnTo>
                    <a:pt x="547306" y="3517"/>
                  </a:lnTo>
                  <a:lnTo>
                    <a:pt x="529882" y="0"/>
                  </a:lnTo>
                  <a:lnTo>
                    <a:pt x="521563" y="889"/>
                  </a:lnTo>
                  <a:lnTo>
                    <a:pt x="513981" y="3517"/>
                  </a:lnTo>
                  <a:lnTo>
                    <a:pt x="507263" y="7848"/>
                  </a:lnTo>
                  <a:lnTo>
                    <a:pt x="501548" y="13804"/>
                  </a:lnTo>
                  <a:lnTo>
                    <a:pt x="501548" y="1409"/>
                  </a:lnTo>
                  <a:lnTo>
                    <a:pt x="484543" y="1409"/>
                  </a:lnTo>
                  <a:lnTo>
                    <a:pt x="484543" y="131762"/>
                  </a:lnTo>
                  <a:lnTo>
                    <a:pt x="501548" y="131762"/>
                  </a:lnTo>
                  <a:lnTo>
                    <a:pt x="501548" y="74015"/>
                  </a:lnTo>
                  <a:lnTo>
                    <a:pt x="507263" y="79997"/>
                  </a:lnTo>
                  <a:lnTo>
                    <a:pt x="514172" y="84391"/>
                  </a:lnTo>
                  <a:lnTo>
                    <a:pt x="521563" y="86956"/>
                  </a:lnTo>
                  <a:lnTo>
                    <a:pt x="529882" y="87833"/>
                  </a:lnTo>
                  <a:lnTo>
                    <a:pt x="546976" y="84391"/>
                  </a:lnTo>
                  <a:lnTo>
                    <a:pt x="560425" y="74980"/>
                  </a:lnTo>
                  <a:lnTo>
                    <a:pt x="561022" y="74015"/>
                  </a:lnTo>
                  <a:lnTo>
                    <a:pt x="563029" y="70840"/>
                  </a:lnTo>
                  <a:lnTo>
                    <a:pt x="569226" y="61023"/>
                  </a:lnTo>
                  <a:lnTo>
                    <a:pt x="572389" y="43916"/>
                  </a:lnTo>
                  <a:close/>
                </a:path>
                <a:path w="824864" h="132080">
                  <a:moveTo>
                    <a:pt x="667308" y="1409"/>
                  </a:moveTo>
                  <a:lnTo>
                    <a:pt x="648360" y="1409"/>
                  </a:lnTo>
                  <a:lnTo>
                    <a:pt x="623392" y="60210"/>
                  </a:lnTo>
                  <a:lnTo>
                    <a:pt x="598424" y="1409"/>
                  </a:lnTo>
                  <a:lnTo>
                    <a:pt x="579475" y="1409"/>
                  </a:lnTo>
                  <a:lnTo>
                    <a:pt x="613829" y="80924"/>
                  </a:lnTo>
                  <a:lnTo>
                    <a:pt x="591159" y="131762"/>
                  </a:lnTo>
                  <a:lnTo>
                    <a:pt x="609752" y="131762"/>
                  </a:lnTo>
                  <a:lnTo>
                    <a:pt x="667308" y="1409"/>
                  </a:lnTo>
                  <a:close/>
                </a:path>
                <a:path w="824864" h="132080">
                  <a:moveTo>
                    <a:pt x="732485" y="1409"/>
                  </a:moveTo>
                  <a:lnTo>
                    <a:pt x="681482" y="1409"/>
                  </a:lnTo>
                  <a:lnTo>
                    <a:pt x="681482" y="86423"/>
                  </a:lnTo>
                  <a:lnTo>
                    <a:pt x="698487" y="86423"/>
                  </a:lnTo>
                  <a:lnTo>
                    <a:pt x="698487" y="18415"/>
                  </a:lnTo>
                  <a:lnTo>
                    <a:pt x="732485" y="18415"/>
                  </a:lnTo>
                  <a:lnTo>
                    <a:pt x="732485" y="1409"/>
                  </a:lnTo>
                  <a:close/>
                </a:path>
                <a:path w="824864" h="132080">
                  <a:moveTo>
                    <a:pt x="824585" y="1409"/>
                  </a:moveTo>
                  <a:lnTo>
                    <a:pt x="759409" y="1409"/>
                  </a:lnTo>
                  <a:lnTo>
                    <a:pt x="759409" y="71310"/>
                  </a:lnTo>
                  <a:lnTo>
                    <a:pt x="753211" y="74853"/>
                  </a:lnTo>
                  <a:lnTo>
                    <a:pt x="742403" y="72186"/>
                  </a:lnTo>
                  <a:lnTo>
                    <a:pt x="742403" y="86423"/>
                  </a:lnTo>
                  <a:lnTo>
                    <a:pt x="745947" y="87452"/>
                  </a:lnTo>
                  <a:lnTo>
                    <a:pt x="748601" y="87807"/>
                  </a:lnTo>
                  <a:lnTo>
                    <a:pt x="754278" y="87807"/>
                  </a:lnTo>
                  <a:lnTo>
                    <a:pt x="763701" y="85991"/>
                  </a:lnTo>
                  <a:lnTo>
                    <a:pt x="770648" y="80276"/>
                  </a:lnTo>
                  <a:lnTo>
                    <a:pt x="774928" y="70319"/>
                  </a:lnTo>
                  <a:lnTo>
                    <a:pt x="776401" y="55753"/>
                  </a:lnTo>
                  <a:lnTo>
                    <a:pt x="776401" y="18415"/>
                  </a:lnTo>
                  <a:lnTo>
                    <a:pt x="807580" y="18415"/>
                  </a:lnTo>
                  <a:lnTo>
                    <a:pt x="807580" y="86423"/>
                  </a:lnTo>
                  <a:lnTo>
                    <a:pt x="824585" y="86423"/>
                  </a:lnTo>
                  <a:lnTo>
                    <a:pt x="824585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32444" y="2302129"/>
              <a:ext cx="232359" cy="87845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2532811" y="2302129"/>
            <a:ext cx="463550" cy="111125"/>
            <a:chOff x="2532811" y="2302129"/>
            <a:chExt cx="463550" cy="111125"/>
          </a:xfrm>
        </p:grpSpPr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32811" y="2304961"/>
              <a:ext cx="99174" cy="10768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54655" y="2302129"/>
              <a:ext cx="341452" cy="107683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4098378" y="2304923"/>
            <a:ext cx="334645" cy="85090"/>
            <a:chOff x="4098378" y="2304923"/>
            <a:chExt cx="334645" cy="85090"/>
          </a:xfrm>
        </p:grpSpPr>
        <p:sp>
          <p:nvSpPr>
            <p:cNvPr id="61" name="object 61"/>
            <p:cNvSpPr/>
            <p:nvPr/>
          </p:nvSpPr>
          <p:spPr>
            <a:xfrm>
              <a:off x="4098379" y="2304923"/>
              <a:ext cx="113664" cy="85090"/>
            </a:xfrm>
            <a:custGeom>
              <a:avLst/>
              <a:gdLst/>
              <a:ahLst/>
              <a:cxnLst/>
              <a:rect l="l" t="t" r="r" b="b"/>
              <a:pathLst>
                <a:path w="113664" h="85089">
                  <a:moveTo>
                    <a:pt x="113347" y="0"/>
                  </a:moveTo>
                  <a:lnTo>
                    <a:pt x="96342" y="0"/>
                  </a:lnTo>
                  <a:lnTo>
                    <a:pt x="96342" y="68580"/>
                  </a:lnTo>
                  <a:lnTo>
                    <a:pt x="65176" y="68580"/>
                  </a:lnTo>
                  <a:lnTo>
                    <a:pt x="65176" y="0"/>
                  </a:lnTo>
                  <a:lnTo>
                    <a:pt x="48171" y="0"/>
                  </a:lnTo>
                  <a:lnTo>
                    <a:pt x="48171" y="68580"/>
                  </a:lnTo>
                  <a:lnTo>
                    <a:pt x="17005" y="68580"/>
                  </a:lnTo>
                  <a:lnTo>
                    <a:pt x="1700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85090"/>
                  </a:lnTo>
                  <a:lnTo>
                    <a:pt x="113347" y="85090"/>
                  </a:lnTo>
                  <a:lnTo>
                    <a:pt x="113347" y="68580"/>
                  </a:lnTo>
                  <a:lnTo>
                    <a:pt x="11334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35818" y="2304961"/>
              <a:ext cx="70840" cy="8501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327906" y="2304961"/>
              <a:ext cx="104838" cy="85013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671118" y="2516073"/>
            <a:ext cx="698500" cy="132080"/>
            <a:chOff x="671118" y="2516073"/>
            <a:chExt cx="698500" cy="132080"/>
          </a:xfrm>
        </p:grpSpPr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71118" y="2516073"/>
              <a:ext cx="505807" cy="13176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01009" y="2516073"/>
              <a:ext cx="168609" cy="87833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668285" y="2303551"/>
            <a:ext cx="3606165" cy="769620"/>
            <a:chOff x="668285" y="2303551"/>
            <a:chExt cx="3606165" cy="769620"/>
          </a:xfrm>
        </p:grpSpPr>
        <p:pic>
          <p:nvPicPr>
            <p:cNvPr id="68" name="object 6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46123" y="2516073"/>
              <a:ext cx="273443" cy="8783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43646" y="2517483"/>
              <a:ext cx="76504" cy="8501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39988" y="2516073"/>
              <a:ext cx="359867" cy="8783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223947" y="2517483"/>
              <a:ext cx="76504" cy="8501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324544" y="2517483"/>
              <a:ext cx="104838" cy="8501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290533" y="2303551"/>
              <a:ext cx="1983536" cy="55680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48358" y="2727172"/>
              <a:ext cx="470382" cy="9067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89582" y="2690342"/>
              <a:ext cx="286194" cy="12609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199855" y="2730004"/>
              <a:ext cx="70840" cy="8501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68285" y="2728595"/>
              <a:ext cx="1720013" cy="34428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464803" y="2941117"/>
              <a:ext cx="172859" cy="8784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714167" y="2941117"/>
              <a:ext cx="342874" cy="8784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3133534" y="2939694"/>
              <a:ext cx="544195" cy="133350"/>
            </a:xfrm>
            <a:custGeom>
              <a:avLst/>
              <a:gdLst/>
              <a:ahLst/>
              <a:cxnLst/>
              <a:rect l="l" t="t" r="r" b="b"/>
              <a:pathLst>
                <a:path w="544195" h="133350">
                  <a:moveTo>
                    <a:pt x="87845" y="45339"/>
                  </a:moveTo>
                  <a:lnTo>
                    <a:pt x="70840" y="10756"/>
                  </a:lnTo>
                  <a:lnTo>
                    <a:pt x="70840" y="45339"/>
                  </a:lnTo>
                  <a:lnTo>
                    <a:pt x="68719" y="55829"/>
                  </a:lnTo>
                  <a:lnTo>
                    <a:pt x="62953" y="64389"/>
                  </a:lnTo>
                  <a:lnTo>
                    <a:pt x="54406" y="70154"/>
                  </a:lnTo>
                  <a:lnTo>
                    <a:pt x="43929" y="72263"/>
                  </a:lnTo>
                  <a:lnTo>
                    <a:pt x="33439" y="70154"/>
                  </a:lnTo>
                  <a:lnTo>
                    <a:pt x="24879" y="64389"/>
                  </a:lnTo>
                  <a:lnTo>
                    <a:pt x="19113" y="55829"/>
                  </a:lnTo>
                  <a:lnTo>
                    <a:pt x="17005" y="45339"/>
                  </a:lnTo>
                  <a:lnTo>
                    <a:pt x="19113" y="34861"/>
                  </a:lnTo>
                  <a:lnTo>
                    <a:pt x="24879" y="26314"/>
                  </a:lnTo>
                  <a:lnTo>
                    <a:pt x="33439" y="20548"/>
                  </a:lnTo>
                  <a:lnTo>
                    <a:pt x="43929" y="18427"/>
                  </a:lnTo>
                  <a:lnTo>
                    <a:pt x="54406" y="20548"/>
                  </a:lnTo>
                  <a:lnTo>
                    <a:pt x="62953" y="26314"/>
                  </a:lnTo>
                  <a:lnTo>
                    <a:pt x="68719" y="34861"/>
                  </a:lnTo>
                  <a:lnTo>
                    <a:pt x="70840" y="45339"/>
                  </a:lnTo>
                  <a:lnTo>
                    <a:pt x="70840" y="10756"/>
                  </a:lnTo>
                  <a:lnTo>
                    <a:pt x="62534" y="4940"/>
                  </a:lnTo>
                  <a:lnTo>
                    <a:pt x="62776" y="4940"/>
                  </a:lnTo>
                  <a:lnTo>
                    <a:pt x="45339" y="1422"/>
                  </a:lnTo>
                  <a:lnTo>
                    <a:pt x="37020" y="2311"/>
                  </a:lnTo>
                  <a:lnTo>
                    <a:pt x="29438" y="4940"/>
                  </a:lnTo>
                  <a:lnTo>
                    <a:pt x="22720" y="9271"/>
                  </a:lnTo>
                  <a:lnTo>
                    <a:pt x="17005" y="15227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133184"/>
                  </a:lnTo>
                  <a:lnTo>
                    <a:pt x="17005" y="133184"/>
                  </a:lnTo>
                  <a:lnTo>
                    <a:pt x="17005" y="75450"/>
                  </a:lnTo>
                  <a:lnTo>
                    <a:pt x="22720" y="81419"/>
                  </a:lnTo>
                  <a:lnTo>
                    <a:pt x="29641" y="85826"/>
                  </a:lnTo>
                  <a:lnTo>
                    <a:pt x="37020" y="88379"/>
                  </a:lnTo>
                  <a:lnTo>
                    <a:pt x="45339" y="89268"/>
                  </a:lnTo>
                  <a:lnTo>
                    <a:pt x="62433" y="85826"/>
                  </a:lnTo>
                  <a:lnTo>
                    <a:pt x="75882" y="76415"/>
                  </a:lnTo>
                  <a:lnTo>
                    <a:pt x="76492" y="75450"/>
                  </a:lnTo>
                  <a:lnTo>
                    <a:pt x="78498" y="72263"/>
                  </a:lnTo>
                  <a:lnTo>
                    <a:pt x="84683" y="62445"/>
                  </a:lnTo>
                  <a:lnTo>
                    <a:pt x="87845" y="45339"/>
                  </a:lnTo>
                  <a:close/>
                </a:path>
                <a:path w="544195" h="133350">
                  <a:moveTo>
                    <a:pt x="189865" y="2832"/>
                  </a:moveTo>
                  <a:lnTo>
                    <a:pt x="172859" y="2832"/>
                  </a:lnTo>
                  <a:lnTo>
                    <a:pt x="172859" y="15227"/>
                  </a:lnTo>
                  <a:lnTo>
                    <a:pt x="172859" y="45339"/>
                  </a:lnTo>
                  <a:lnTo>
                    <a:pt x="170738" y="55829"/>
                  </a:lnTo>
                  <a:lnTo>
                    <a:pt x="164973" y="64389"/>
                  </a:lnTo>
                  <a:lnTo>
                    <a:pt x="156413" y="70154"/>
                  </a:lnTo>
                  <a:lnTo>
                    <a:pt x="145935" y="72263"/>
                  </a:lnTo>
                  <a:lnTo>
                    <a:pt x="135445" y="70154"/>
                  </a:lnTo>
                  <a:lnTo>
                    <a:pt x="126898" y="64389"/>
                  </a:lnTo>
                  <a:lnTo>
                    <a:pt x="121132" y="55829"/>
                  </a:lnTo>
                  <a:lnTo>
                    <a:pt x="119024" y="45339"/>
                  </a:lnTo>
                  <a:lnTo>
                    <a:pt x="121132" y="34861"/>
                  </a:lnTo>
                  <a:lnTo>
                    <a:pt x="126898" y="26314"/>
                  </a:lnTo>
                  <a:lnTo>
                    <a:pt x="135445" y="20548"/>
                  </a:lnTo>
                  <a:lnTo>
                    <a:pt x="145935" y="18427"/>
                  </a:lnTo>
                  <a:lnTo>
                    <a:pt x="156413" y="20548"/>
                  </a:lnTo>
                  <a:lnTo>
                    <a:pt x="164973" y="26314"/>
                  </a:lnTo>
                  <a:lnTo>
                    <a:pt x="170738" y="34861"/>
                  </a:lnTo>
                  <a:lnTo>
                    <a:pt x="172859" y="45339"/>
                  </a:lnTo>
                  <a:lnTo>
                    <a:pt x="172859" y="15227"/>
                  </a:lnTo>
                  <a:lnTo>
                    <a:pt x="167132" y="9271"/>
                  </a:lnTo>
                  <a:lnTo>
                    <a:pt x="160413" y="4940"/>
                  </a:lnTo>
                  <a:lnTo>
                    <a:pt x="152831" y="2311"/>
                  </a:lnTo>
                  <a:lnTo>
                    <a:pt x="144526" y="1422"/>
                  </a:lnTo>
                  <a:lnTo>
                    <a:pt x="127076" y="4940"/>
                  </a:lnTo>
                  <a:lnTo>
                    <a:pt x="127317" y="4940"/>
                  </a:lnTo>
                  <a:lnTo>
                    <a:pt x="113969" y="14287"/>
                  </a:lnTo>
                  <a:lnTo>
                    <a:pt x="105168" y="28244"/>
                  </a:lnTo>
                  <a:lnTo>
                    <a:pt x="102019" y="45339"/>
                  </a:lnTo>
                  <a:lnTo>
                    <a:pt x="105168" y="62445"/>
                  </a:lnTo>
                  <a:lnTo>
                    <a:pt x="113969" y="76415"/>
                  </a:lnTo>
                  <a:lnTo>
                    <a:pt x="127419" y="85826"/>
                  </a:lnTo>
                  <a:lnTo>
                    <a:pt x="144526" y="89268"/>
                  </a:lnTo>
                  <a:lnTo>
                    <a:pt x="152831" y="88379"/>
                  </a:lnTo>
                  <a:lnTo>
                    <a:pt x="160210" y="85826"/>
                  </a:lnTo>
                  <a:lnTo>
                    <a:pt x="167132" y="81419"/>
                  </a:lnTo>
                  <a:lnTo>
                    <a:pt x="172859" y="75450"/>
                  </a:lnTo>
                  <a:lnTo>
                    <a:pt x="172859" y="87845"/>
                  </a:lnTo>
                  <a:lnTo>
                    <a:pt x="189865" y="87845"/>
                  </a:lnTo>
                  <a:lnTo>
                    <a:pt x="189865" y="75450"/>
                  </a:lnTo>
                  <a:lnTo>
                    <a:pt x="189865" y="72263"/>
                  </a:lnTo>
                  <a:lnTo>
                    <a:pt x="189865" y="18427"/>
                  </a:lnTo>
                  <a:lnTo>
                    <a:pt x="189865" y="15227"/>
                  </a:lnTo>
                  <a:lnTo>
                    <a:pt x="189865" y="2832"/>
                  </a:lnTo>
                  <a:close/>
                </a:path>
                <a:path w="544195" h="133350">
                  <a:moveTo>
                    <a:pt x="317373" y="87845"/>
                  </a:moveTo>
                  <a:lnTo>
                    <a:pt x="298424" y="0"/>
                  </a:lnTo>
                  <a:lnTo>
                    <a:pt x="262128" y="60388"/>
                  </a:lnTo>
                  <a:lnTo>
                    <a:pt x="225818" y="0"/>
                  </a:lnTo>
                  <a:lnTo>
                    <a:pt x="206870" y="87845"/>
                  </a:lnTo>
                  <a:lnTo>
                    <a:pt x="223862" y="87845"/>
                  </a:lnTo>
                  <a:lnTo>
                    <a:pt x="233083" y="41097"/>
                  </a:lnTo>
                  <a:lnTo>
                    <a:pt x="262128" y="87845"/>
                  </a:lnTo>
                  <a:lnTo>
                    <a:pt x="291160" y="41097"/>
                  </a:lnTo>
                  <a:lnTo>
                    <a:pt x="300380" y="87845"/>
                  </a:lnTo>
                  <a:lnTo>
                    <a:pt x="317373" y="87845"/>
                  </a:lnTo>
                  <a:close/>
                </a:path>
                <a:path w="544195" h="133350">
                  <a:moveTo>
                    <a:pt x="413715" y="45339"/>
                  </a:moveTo>
                  <a:lnTo>
                    <a:pt x="410260" y="28244"/>
                  </a:lnTo>
                  <a:lnTo>
                    <a:pt x="403644" y="18427"/>
                  </a:lnTo>
                  <a:lnTo>
                    <a:pt x="400850" y="14287"/>
                  </a:lnTo>
                  <a:lnTo>
                    <a:pt x="396722" y="11506"/>
                  </a:lnTo>
                  <a:lnTo>
                    <a:pt x="396722" y="45339"/>
                  </a:lnTo>
                  <a:lnTo>
                    <a:pt x="394576" y="55753"/>
                  </a:lnTo>
                  <a:lnTo>
                    <a:pt x="388759" y="64312"/>
                  </a:lnTo>
                  <a:lnTo>
                    <a:pt x="380199" y="70129"/>
                  </a:lnTo>
                  <a:lnTo>
                    <a:pt x="369798" y="72263"/>
                  </a:lnTo>
                  <a:lnTo>
                    <a:pt x="359384" y="70129"/>
                  </a:lnTo>
                  <a:lnTo>
                    <a:pt x="350824" y="64312"/>
                  </a:lnTo>
                  <a:lnTo>
                    <a:pt x="345008" y="55753"/>
                  </a:lnTo>
                  <a:lnTo>
                    <a:pt x="342874" y="45339"/>
                  </a:lnTo>
                  <a:lnTo>
                    <a:pt x="345008" y="34937"/>
                  </a:lnTo>
                  <a:lnTo>
                    <a:pt x="350824" y="26377"/>
                  </a:lnTo>
                  <a:lnTo>
                    <a:pt x="359384" y="20574"/>
                  </a:lnTo>
                  <a:lnTo>
                    <a:pt x="369798" y="18427"/>
                  </a:lnTo>
                  <a:lnTo>
                    <a:pt x="380199" y="20574"/>
                  </a:lnTo>
                  <a:lnTo>
                    <a:pt x="388759" y="26377"/>
                  </a:lnTo>
                  <a:lnTo>
                    <a:pt x="394576" y="34937"/>
                  </a:lnTo>
                  <a:lnTo>
                    <a:pt x="396722" y="45339"/>
                  </a:lnTo>
                  <a:lnTo>
                    <a:pt x="396722" y="11506"/>
                  </a:lnTo>
                  <a:lnTo>
                    <a:pt x="386892" y="4876"/>
                  </a:lnTo>
                  <a:lnTo>
                    <a:pt x="369798" y="1422"/>
                  </a:lnTo>
                  <a:lnTo>
                    <a:pt x="352691" y="4876"/>
                  </a:lnTo>
                  <a:lnTo>
                    <a:pt x="338734" y="14287"/>
                  </a:lnTo>
                  <a:lnTo>
                    <a:pt x="329323" y="28244"/>
                  </a:lnTo>
                  <a:lnTo>
                    <a:pt x="325882" y="45339"/>
                  </a:lnTo>
                  <a:lnTo>
                    <a:pt x="329323" y="62445"/>
                  </a:lnTo>
                  <a:lnTo>
                    <a:pt x="338734" y="76415"/>
                  </a:lnTo>
                  <a:lnTo>
                    <a:pt x="352691" y="85826"/>
                  </a:lnTo>
                  <a:lnTo>
                    <a:pt x="369798" y="89268"/>
                  </a:lnTo>
                  <a:lnTo>
                    <a:pt x="386892" y="85826"/>
                  </a:lnTo>
                  <a:lnTo>
                    <a:pt x="400850" y="76415"/>
                  </a:lnTo>
                  <a:lnTo>
                    <a:pt x="403644" y="72263"/>
                  </a:lnTo>
                  <a:lnTo>
                    <a:pt x="410260" y="62445"/>
                  </a:lnTo>
                  <a:lnTo>
                    <a:pt x="413715" y="45339"/>
                  </a:lnTo>
                  <a:close/>
                </a:path>
                <a:path w="544195" h="133350">
                  <a:moveTo>
                    <a:pt x="507225" y="87845"/>
                  </a:moveTo>
                  <a:lnTo>
                    <a:pt x="461886" y="43929"/>
                  </a:lnTo>
                  <a:lnTo>
                    <a:pt x="504393" y="2832"/>
                  </a:lnTo>
                  <a:lnTo>
                    <a:pt x="481723" y="2832"/>
                  </a:lnTo>
                  <a:lnTo>
                    <a:pt x="447725" y="37553"/>
                  </a:lnTo>
                  <a:lnTo>
                    <a:pt x="447725" y="2832"/>
                  </a:lnTo>
                  <a:lnTo>
                    <a:pt x="430720" y="2832"/>
                  </a:lnTo>
                  <a:lnTo>
                    <a:pt x="430720" y="87845"/>
                  </a:lnTo>
                  <a:lnTo>
                    <a:pt x="447725" y="87845"/>
                  </a:lnTo>
                  <a:lnTo>
                    <a:pt x="447725" y="51714"/>
                  </a:lnTo>
                  <a:lnTo>
                    <a:pt x="484555" y="87845"/>
                  </a:lnTo>
                  <a:lnTo>
                    <a:pt x="507225" y="87845"/>
                  </a:lnTo>
                  <a:close/>
                </a:path>
                <a:path w="544195" h="133350">
                  <a:moveTo>
                    <a:pt x="544068" y="69253"/>
                  </a:moveTo>
                  <a:lnTo>
                    <a:pt x="538581" y="63754"/>
                  </a:lnTo>
                  <a:lnTo>
                    <a:pt x="524230" y="63754"/>
                  </a:lnTo>
                  <a:lnTo>
                    <a:pt x="518566" y="69253"/>
                  </a:lnTo>
                  <a:lnTo>
                    <a:pt x="518566" y="83591"/>
                  </a:lnTo>
                  <a:lnTo>
                    <a:pt x="524230" y="89268"/>
                  </a:lnTo>
                  <a:lnTo>
                    <a:pt x="531317" y="89268"/>
                  </a:lnTo>
                  <a:lnTo>
                    <a:pt x="538581" y="89268"/>
                  </a:lnTo>
                  <a:lnTo>
                    <a:pt x="544068" y="83591"/>
                  </a:lnTo>
                  <a:lnTo>
                    <a:pt x="544068" y="69253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/>
          <p:nvPr/>
        </p:nvSpPr>
        <p:spPr>
          <a:xfrm>
            <a:off x="659511" y="3531044"/>
            <a:ext cx="610235" cy="130810"/>
          </a:xfrm>
          <a:custGeom>
            <a:avLst/>
            <a:gdLst/>
            <a:ahLst/>
            <a:cxnLst/>
            <a:rect l="l" t="t" r="r" b="b"/>
            <a:pathLst>
              <a:path w="610235" h="130810">
                <a:moveTo>
                  <a:pt x="94945" y="5778"/>
                </a:moveTo>
                <a:lnTo>
                  <a:pt x="0" y="5778"/>
                </a:lnTo>
                <a:lnTo>
                  <a:pt x="0" y="32448"/>
                </a:lnTo>
                <a:lnTo>
                  <a:pt x="32639" y="32448"/>
                </a:lnTo>
                <a:lnTo>
                  <a:pt x="32639" y="130238"/>
                </a:lnTo>
                <a:lnTo>
                  <a:pt x="62306" y="130238"/>
                </a:lnTo>
                <a:lnTo>
                  <a:pt x="62306" y="32448"/>
                </a:lnTo>
                <a:lnTo>
                  <a:pt x="94945" y="32448"/>
                </a:lnTo>
                <a:lnTo>
                  <a:pt x="94945" y="5778"/>
                </a:lnTo>
                <a:close/>
              </a:path>
              <a:path w="610235" h="130810">
                <a:moveTo>
                  <a:pt x="216573" y="130530"/>
                </a:moveTo>
                <a:lnTo>
                  <a:pt x="207987" y="109766"/>
                </a:lnTo>
                <a:lnTo>
                  <a:pt x="196938" y="83058"/>
                </a:lnTo>
                <a:lnTo>
                  <a:pt x="180987" y="44500"/>
                </a:lnTo>
                <a:lnTo>
                  <a:pt x="165950" y="8178"/>
                </a:lnTo>
                <a:lnTo>
                  <a:pt x="165950" y="83058"/>
                </a:lnTo>
                <a:lnTo>
                  <a:pt x="136652" y="83058"/>
                </a:lnTo>
                <a:lnTo>
                  <a:pt x="151307" y="44500"/>
                </a:lnTo>
                <a:lnTo>
                  <a:pt x="165950" y="83058"/>
                </a:lnTo>
                <a:lnTo>
                  <a:pt x="165950" y="8178"/>
                </a:lnTo>
                <a:lnTo>
                  <a:pt x="165023" y="5930"/>
                </a:lnTo>
                <a:lnTo>
                  <a:pt x="137579" y="5930"/>
                </a:lnTo>
                <a:lnTo>
                  <a:pt x="86029" y="130530"/>
                </a:lnTo>
                <a:lnTo>
                  <a:pt x="118668" y="130530"/>
                </a:lnTo>
                <a:lnTo>
                  <a:pt x="126466" y="109766"/>
                </a:lnTo>
                <a:lnTo>
                  <a:pt x="176149" y="109766"/>
                </a:lnTo>
                <a:lnTo>
                  <a:pt x="183946" y="130530"/>
                </a:lnTo>
                <a:lnTo>
                  <a:pt x="216573" y="130530"/>
                </a:lnTo>
                <a:close/>
              </a:path>
              <a:path w="610235" h="130810">
                <a:moveTo>
                  <a:pt x="358978" y="65265"/>
                </a:moveTo>
                <a:lnTo>
                  <a:pt x="354533" y="43700"/>
                </a:lnTo>
                <a:lnTo>
                  <a:pt x="350850" y="38569"/>
                </a:lnTo>
                <a:lnTo>
                  <a:pt x="342404" y="26809"/>
                </a:lnTo>
                <a:lnTo>
                  <a:pt x="329311" y="18770"/>
                </a:lnTo>
                <a:lnTo>
                  <a:pt x="329311" y="65265"/>
                </a:lnTo>
                <a:lnTo>
                  <a:pt x="326910" y="77660"/>
                </a:lnTo>
                <a:lnTo>
                  <a:pt x="320687" y="85915"/>
                </a:lnTo>
                <a:lnTo>
                  <a:pt x="312102" y="90538"/>
                </a:lnTo>
                <a:lnTo>
                  <a:pt x="302615" y="91960"/>
                </a:lnTo>
                <a:lnTo>
                  <a:pt x="302615" y="38569"/>
                </a:lnTo>
                <a:lnTo>
                  <a:pt x="312102" y="40030"/>
                </a:lnTo>
                <a:lnTo>
                  <a:pt x="320687" y="44691"/>
                </a:lnTo>
                <a:lnTo>
                  <a:pt x="326910" y="52959"/>
                </a:lnTo>
                <a:lnTo>
                  <a:pt x="329311" y="65265"/>
                </a:lnTo>
                <a:lnTo>
                  <a:pt x="329311" y="18770"/>
                </a:lnTo>
                <a:lnTo>
                  <a:pt x="324485" y="15798"/>
                </a:lnTo>
                <a:lnTo>
                  <a:pt x="302615" y="11861"/>
                </a:lnTo>
                <a:lnTo>
                  <a:pt x="302615" y="0"/>
                </a:lnTo>
                <a:lnTo>
                  <a:pt x="272948" y="0"/>
                </a:lnTo>
                <a:lnTo>
                  <a:pt x="272948" y="11861"/>
                </a:lnTo>
                <a:lnTo>
                  <a:pt x="272948" y="38569"/>
                </a:lnTo>
                <a:lnTo>
                  <a:pt x="272948" y="91960"/>
                </a:lnTo>
                <a:lnTo>
                  <a:pt x="263525" y="90538"/>
                </a:lnTo>
                <a:lnTo>
                  <a:pt x="254939" y="85915"/>
                </a:lnTo>
                <a:lnTo>
                  <a:pt x="248666" y="77660"/>
                </a:lnTo>
                <a:lnTo>
                  <a:pt x="246240" y="65265"/>
                </a:lnTo>
                <a:lnTo>
                  <a:pt x="248666" y="52959"/>
                </a:lnTo>
                <a:lnTo>
                  <a:pt x="254939" y="44691"/>
                </a:lnTo>
                <a:lnTo>
                  <a:pt x="263525" y="40030"/>
                </a:lnTo>
                <a:lnTo>
                  <a:pt x="272948" y="38569"/>
                </a:lnTo>
                <a:lnTo>
                  <a:pt x="272948" y="11861"/>
                </a:lnTo>
                <a:lnTo>
                  <a:pt x="251079" y="15798"/>
                </a:lnTo>
                <a:lnTo>
                  <a:pt x="233146" y="26809"/>
                </a:lnTo>
                <a:lnTo>
                  <a:pt x="221030" y="43700"/>
                </a:lnTo>
                <a:lnTo>
                  <a:pt x="216573" y="65265"/>
                </a:lnTo>
                <a:lnTo>
                  <a:pt x="220802" y="85915"/>
                </a:lnTo>
                <a:lnTo>
                  <a:pt x="220929" y="86525"/>
                </a:lnTo>
                <a:lnTo>
                  <a:pt x="232867" y="103441"/>
                </a:lnTo>
                <a:lnTo>
                  <a:pt x="250761" y="114630"/>
                </a:lnTo>
                <a:lnTo>
                  <a:pt x="272948" y="118668"/>
                </a:lnTo>
                <a:lnTo>
                  <a:pt x="272948" y="130530"/>
                </a:lnTo>
                <a:lnTo>
                  <a:pt x="302615" y="130530"/>
                </a:lnTo>
                <a:lnTo>
                  <a:pt x="302615" y="118668"/>
                </a:lnTo>
                <a:lnTo>
                  <a:pt x="324802" y="114630"/>
                </a:lnTo>
                <a:lnTo>
                  <a:pt x="342684" y="103441"/>
                </a:lnTo>
                <a:lnTo>
                  <a:pt x="350786" y="91960"/>
                </a:lnTo>
                <a:lnTo>
                  <a:pt x="354634" y="86525"/>
                </a:lnTo>
                <a:lnTo>
                  <a:pt x="358978" y="65265"/>
                </a:lnTo>
                <a:close/>
              </a:path>
              <a:path w="610235" h="130810">
                <a:moveTo>
                  <a:pt x="513257" y="65265"/>
                </a:moveTo>
                <a:lnTo>
                  <a:pt x="508800" y="43700"/>
                </a:lnTo>
                <a:lnTo>
                  <a:pt x="505129" y="38569"/>
                </a:lnTo>
                <a:lnTo>
                  <a:pt x="496684" y="26809"/>
                </a:lnTo>
                <a:lnTo>
                  <a:pt x="483590" y="18770"/>
                </a:lnTo>
                <a:lnTo>
                  <a:pt x="483590" y="65265"/>
                </a:lnTo>
                <a:lnTo>
                  <a:pt x="481190" y="77660"/>
                </a:lnTo>
                <a:lnTo>
                  <a:pt x="474967" y="85915"/>
                </a:lnTo>
                <a:lnTo>
                  <a:pt x="466382" y="90538"/>
                </a:lnTo>
                <a:lnTo>
                  <a:pt x="456882" y="91960"/>
                </a:lnTo>
                <a:lnTo>
                  <a:pt x="456882" y="38569"/>
                </a:lnTo>
                <a:lnTo>
                  <a:pt x="466382" y="40030"/>
                </a:lnTo>
                <a:lnTo>
                  <a:pt x="474967" y="44691"/>
                </a:lnTo>
                <a:lnTo>
                  <a:pt x="481190" y="52959"/>
                </a:lnTo>
                <a:lnTo>
                  <a:pt x="483590" y="65265"/>
                </a:lnTo>
                <a:lnTo>
                  <a:pt x="483590" y="18770"/>
                </a:lnTo>
                <a:lnTo>
                  <a:pt x="478764" y="15798"/>
                </a:lnTo>
                <a:lnTo>
                  <a:pt x="456882" y="11861"/>
                </a:lnTo>
                <a:lnTo>
                  <a:pt x="456882" y="0"/>
                </a:lnTo>
                <a:lnTo>
                  <a:pt x="427215" y="0"/>
                </a:lnTo>
                <a:lnTo>
                  <a:pt x="427215" y="11861"/>
                </a:lnTo>
                <a:lnTo>
                  <a:pt x="427215" y="38569"/>
                </a:lnTo>
                <a:lnTo>
                  <a:pt x="427215" y="91960"/>
                </a:lnTo>
                <a:lnTo>
                  <a:pt x="417804" y="90538"/>
                </a:lnTo>
                <a:lnTo>
                  <a:pt x="409206" y="85915"/>
                </a:lnTo>
                <a:lnTo>
                  <a:pt x="402945" y="77660"/>
                </a:lnTo>
                <a:lnTo>
                  <a:pt x="400519" y="65265"/>
                </a:lnTo>
                <a:lnTo>
                  <a:pt x="402945" y="52959"/>
                </a:lnTo>
                <a:lnTo>
                  <a:pt x="409206" y="44691"/>
                </a:lnTo>
                <a:lnTo>
                  <a:pt x="417804" y="40030"/>
                </a:lnTo>
                <a:lnTo>
                  <a:pt x="427215" y="38569"/>
                </a:lnTo>
                <a:lnTo>
                  <a:pt x="427215" y="11861"/>
                </a:lnTo>
                <a:lnTo>
                  <a:pt x="405345" y="15798"/>
                </a:lnTo>
                <a:lnTo>
                  <a:pt x="387426" y="26809"/>
                </a:lnTo>
                <a:lnTo>
                  <a:pt x="375297" y="43700"/>
                </a:lnTo>
                <a:lnTo>
                  <a:pt x="370852" y="65265"/>
                </a:lnTo>
                <a:lnTo>
                  <a:pt x="375069" y="85915"/>
                </a:lnTo>
                <a:lnTo>
                  <a:pt x="375196" y="86525"/>
                </a:lnTo>
                <a:lnTo>
                  <a:pt x="387146" y="103441"/>
                </a:lnTo>
                <a:lnTo>
                  <a:pt x="405041" y="114630"/>
                </a:lnTo>
                <a:lnTo>
                  <a:pt x="427215" y="118668"/>
                </a:lnTo>
                <a:lnTo>
                  <a:pt x="427215" y="130530"/>
                </a:lnTo>
                <a:lnTo>
                  <a:pt x="456882" y="130530"/>
                </a:lnTo>
                <a:lnTo>
                  <a:pt x="456882" y="118668"/>
                </a:lnTo>
                <a:lnTo>
                  <a:pt x="479069" y="114630"/>
                </a:lnTo>
                <a:lnTo>
                  <a:pt x="496963" y="103441"/>
                </a:lnTo>
                <a:lnTo>
                  <a:pt x="505066" y="91960"/>
                </a:lnTo>
                <a:lnTo>
                  <a:pt x="508914" y="86525"/>
                </a:lnTo>
                <a:lnTo>
                  <a:pt x="513257" y="65265"/>
                </a:lnTo>
                <a:close/>
              </a:path>
              <a:path w="610235" h="130810">
                <a:moveTo>
                  <a:pt x="609676" y="5930"/>
                </a:moveTo>
                <a:lnTo>
                  <a:pt x="529577" y="5930"/>
                </a:lnTo>
                <a:lnTo>
                  <a:pt x="529577" y="130530"/>
                </a:lnTo>
                <a:lnTo>
                  <a:pt x="609676" y="130530"/>
                </a:lnTo>
                <a:lnTo>
                  <a:pt x="609676" y="103835"/>
                </a:lnTo>
                <a:lnTo>
                  <a:pt x="559244" y="103835"/>
                </a:lnTo>
                <a:lnTo>
                  <a:pt x="559244" y="81584"/>
                </a:lnTo>
                <a:lnTo>
                  <a:pt x="600773" y="81584"/>
                </a:lnTo>
                <a:lnTo>
                  <a:pt x="600773" y="54876"/>
                </a:lnTo>
                <a:lnTo>
                  <a:pt x="559244" y="54876"/>
                </a:lnTo>
                <a:lnTo>
                  <a:pt x="559244" y="32626"/>
                </a:lnTo>
                <a:lnTo>
                  <a:pt x="609676" y="32626"/>
                </a:lnTo>
                <a:lnTo>
                  <a:pt x="609676" y="593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84033" y="3536822"/>
            <a:ext cx="217170" cy="125095"/>
          </a:xfrm>
          <a:custGeom>
            <a:avLst/>
            <a:gdLst/>
            <a:ahLst/>
            <a:cxnLst/>
            <a:rect l="l" t="t" r="r" b="b"/>
            <a:pathLst>
              <a:path w="217169" h="125095">
                <a:moveTo>
                  <a:pt x="94932" y="0"/>
                </a:moveTo>
                <a:lnTo>
                  <a:pt x="0" y="0"/>
                </a:lnTo>
                <a:lnTo>
                  <a:pt x="0" y="26670"/>
                </a:lnTo>
                <a:lnTo>
                  <a:pt x="32626" y="26670"/>
                </a:lnTo>
                <a:lnTo>
                  <a:pt x="32626" y="124460"/>
                </a:lnTo>
                <a:lnTo>
                  <a:pt x="62306" y="124460"/>
                </a:lnTo>
                <a:lnTo>
                  <a:pt x="62306" y="26670"/>
                </a:lnTo>
                <a:lnTo>
                  <a:pt x="94932" y="26670"/>
                </a:lnTo>
                <a:lnTo>
                  <a:pt x="94932" y="0"/>
                </a:lnTo>
                <a:close/>
              </a:path>
              <a:path w="217169" h="125095">
                <a:moveTo>
                  <a:pt x="216573" y="124752"/>
                </a:moveTo>
                <a:lnTo>
                  <a:pt x="207975" y="103987"/>
                </a:lnTo>
                <a:lnTo>
                  <a:pt x="196926" y="77279"/>
                </a:lnTo>
                <a:lnTo>
                  <a:pt x="180975" y="38722"/>
                </a:lnTo>
                <a:lnTo>
                  <a:pt x="165950" y="2400"/>
                </a:lnTo>
                <a:lnTo>
                  <a:pt x="165950" y="77279"/>
                </a:lnTo>
                <a:lnTo>
                  <a:pt x="136652" y="77279"/>
                </a:lnTo>
                <a:lnTo>
                  <a:pt x="151307" y="38722"/>
                </a:lnTo>
                <a:lnTo>
                  <a:pt x="165950" y="77279"/>
                </a:lnTo>
                <a:lnTo>
                  <a:pt x="165950" y="2400"/>
                </a:lnTo>
                <a:lnTo>
                  <a:pt x="165023" y="152"/>
                </a:lnTo>
                <a:lnTo>
                  <a:pt x="137579" y="152"/>
                </a:lnTo>
                <a:lnTo>
                  <a:pt x="86029" y="124752"/>
                </a:lnTo>
                <a:lnTo>
                  <a:pt x="118668" y="124752"/>
                </a:lnTo>
                <a:lnTo>
                  <a:pt x="126453" y="103987"/>
                </a:lnTo>
                <a:lnTo>
                  <a:pt x="176149" y="103987"/>
                </a:lnTo>
                <a:lnTo>
                  <a:pt x="183934" y="124752"/>
                </a:lnTo>
                <a:lnTo>
                  <a:pt x="216573" y="124752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" name="object 83"/>
          <p:cNvGrpSpPr/>
          <p:nvPr/>
        </p:nvGrpSpPr>
        <p:grpSpPr>
          <a:xfrm>
            <a:off x="1568843" y="3534003"/>
            <a:ext cx="436245" cy="130810"/>
            <a:chOff x="1568843" y="3534003"/>
            <a:chExt cx="436245" cy="130810"/>
          </a:xfrm>
        </p:grpSpPr>
        <p:sp>
          <p:nvSpPr>
            <p:cNvPr id="84" name="object 84"/>
            <p:cNvSpPr/>
            <p:nvPr/>
          </p:nvSpPr>
          <p:spPr>
            <a:xfrm>
              <a:off x="1568843" y="3534003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5" y="0"/>
                  </a:moveTo>
                  <a:lnTo>
                    <a:pt x="0" y="14833"/>
                  </a:lnTo>
                  <a:lnTo>
                    <a:pt x="0" y="41541"/>
                  </a:lnTo>
                  <a:lnTo>
                    <a:pt x="26695" y="35610"/>
                  </a:lnTo>
                  <a:lnTo>
                    <a:pt x="26695" y="127571"/>
                  </a:lnTo>
                  <a:lnTo>
                    <a:pt x="56375" y="127571"/>
                  </a:lnTo>
                  <a:lnTo>
                    <a:pt x="56375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48942" y="3534003"/>
              <a:ext cx="222516" cy="13054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892223" y="3536975"/>
              <a:ext cx="112737" cy="124599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665449" y="3756520"/>
            <a:ext cx="457200" cy="130810"/>
            <a:chOff x="665449" y="3756520"/>
            <a:chExt cx="457200" cy="130810"/>
          </a:xfrm>
        </p:grpSpPr>
        <p:sp>
          <p:nvSpPr>
            <p:cNvPr id="88" name="object 88"/>
            <p:cNvSpPr/>
            <p:nvPr/>
          </p:nvSpPr>
          <p:spPr>
            <a:xfrm>
              <a:off x="665449" y="3756520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33"/>
                  </a:lnTo>
                  <a:lnTo>
                    <a:pt x="0" y="41529"/>
                  </a:lnTo>
                  <a:lnTo>
                    <a:pt x="26700" y="35598"/>
                  </a:lnTo>
                  <a:lnTo>
                    <a:pt x="26700" y="127571"/>
                  </a:lnTo>
                  <a:lnTo>
                    <a:pt x="56371" y="127571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45552" y="3756520"/>
              <a:ext cx="376787" cy="130530"/>
            </a:xfrm>
            <a:prstGeom prst="rect">
              <a:avLst/>
            </a:prstGeom>
          </p:spPr>
        </p:pic>
      </p:grpSp>
      <p:grpSp>
        <p:nvGrpSpPr>
          <p:cNvPr id="90" name="object 90"/>
          <p:cNvGrpSpPr/>
          <p:nvPr/>
        </p:nvGrpSpPr>
        <p:grpSpPr>
          <a:xfrm>
            <a:off x="1199476" y="3756520"/>
            <a:ext cx="1089025" cy="130810"/>
            <a:chOff x="1199476" y="3756520"/>
            <a:chExt cx="1089025" cy="130810"/>
          </a:xfrm>
        </p:grpSpPr>
        <p:pic>
          <p:nvPicPr>
            <p:cNvPr id="91" name="object 9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99476" y="3756520"/>
              <a:ext cx="378269" cy="130530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601482" y="3756520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697" y="2959"/>
                  </a:moveTo>
                  <a:lnTo>
                    <a:pt x="86029" y="2959"/>
                  </a:lnTo>
                  <a:lnTo>
                    <a:pt x="29667" y="80098"/>
                  </a:lnTo>
                  <a:lnTo>
                    <a:pt x="29667" y="2959"/>
                  </a:lnTo>
                  <a:lnTo>
                    <a:pt x="0" y="2959"/>
                  </a:lnTo>
                  <a:lnTo>
                    <a:pt x="0" y="127571"/>
                  </a:lnTo>
                  <a:lnTo>
                    <a:pt x="29667" y="127571"/>
                  </a:lnTo>
                  <a:lnTo>
                    <a:pt x="86029" y="50431"/>
                  </a:lnTo>
                  <a:lnTo>
                    <a:pt x="86029" y="127571"/>
                  </a:lnTo>
                  <a:lnTo>
                    <a:pt x="115697" y="127571"/>
                  </a:lnTo>
                  <a:lnTo>
                    <a:pt x="115697" y="2959"/>
                  </a:lnTo>
                  <a:close/>
                </a:path>
                <a:path w="568325" h="130810">
                  <a:moveTo>
                    <a:pt x="243268" y="65265"/>
                  </a:moveTo>
                  <a:lnTo>
                    <a:pt x="237896" y="39903"/>
                  </a:lnTo>
                  <a:lnTo>
                    <a:pt x="223266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46" y="3797"/>
                  </a:lnTo>
                  <a:lnTo>
                    <a:pt x="142519" y="8445"/>
                  </a:lnTo>
                  <a:lnTo>
                    <a:pt x="133502" y="14833"/>
                  </a:lnTo>
                  <a:lnTo>
                    <a:pt x="144995" y="41160"/>
                  </a:lnTo>
                  <a:lnTo>
                    <a:pt x="150939" y="35153"/>
                  </a:lnTo>
                  <a:lnTo>
                    <a:pt x="158064" y="30594"/>
                  </a:lnTo>
                  <a:lnTo>
                    <a:pt x="166166" y="27711"/>
                  </a:lnTo>
                  <a:lnTo>
                    <a:pt x="175044" y="26695"/>
                  </a:lnTo>
                  <a:lnTo>
                    <a:pt x="187337" y="28689"/>
                  </a:lnTo>
                  <a:lnTo>
                    <a:pt x="197980" y="34213"/>
                  </a:lnTo>
                  <a:lnTo>
                    <a:pt x="206324" y="42659"/>
                  </a:lnTo>
                  <a:lnTo>
                    <a:pt x="211747" y="53403"/>
                  </a:lnTo>
                  <a:lnTo>
                    <a:pt x="163169" y="53403"/>
                  </a:lnTo>
                  <a:lnTo>
                    <a:pt x="163169" y="77127"/>
                  </a:lnTo>
                  <a:lnTo>
                    <a:pt x="211747" y="77127"/>
                  </a:lnTo>
                  <a:lnTo>
                    <a:pt x="206324" y="87884"/>
                  </a:lnTo>
                  <a:lnTo>
                    <a:pt x="197980" y="96329"/>
                  </a:lnTo>
                  <a:lnTo>
                    <a:pt x="187337" y="101854"/>
                  </a:lnTo>
                  <a:lnTo>
                    <a:pt x="175044" y="103835"/>
                  </a:lnTo>
                  <a:lnTo>
                    <a:pt x="166166" y="102806"/>
                  </a:lnTo>
                  <a:lnTo>
                    <a:pt x="158064" y="99872"/>
                  </a:lnTo>
                  <a:lnTo>
                    <a:pt x="150939" y="95313"/>
                  </a:lnTo>
                  <a:lnTo>
                    <a:pt x="144995" y="89369"/>
                  </a:lnTo>
                  <a:lnTo>
                    <a:pt x="133502" y="115519"/>
                  </a:lnTo>
                  <a:lnTo>
                    <a:pt x="142519" y="121932"/>
                  </a:lnTo>
                  <a:lnTo>
                    <a:pt x="152946" y="126644"/>
                  </a:lnTo>
                  <a:lnTo>
                    <a:pt x="164033" y="129552"/>
                  </a:lnTo>
                  <a:lnTo>
                    <a:pt x="175044" y="130530"/>
                  </a:lnTo>
                  <a:lnTo>
                    <a:pt x="201574" y="125399"/>
                  </a:lnTo>
                  <a:lnTo>
                    <a:pt x="223266" y="111391"/>
                  </a:lnTo>
                  <a:lnTo>
                    <a:pt x="237896" y="90652"/>
                  </a:lnTo>
                  <a:lnTo>
                    <a:pt x="243268" y="65265"/>
                  </a:lnTo>
                  <a:close/>
                </a:path>
                <a:path w="568325" h="130810">
                  <a:moveTo>
                    <a:pt x="364909" y="14833"/>
                  </a:moveTo>
                  <a:lnTo>
                    <a:pt x="355892" y="8445"/>
                  </a:lnTo>
                  <a:lnTo>
                    <a:pt x="345465" y="3797"/>
                  </a:lnTo>
                  <a:lnTo>
                    <a:pt x="334378" y="965"/>
                  </a:lnTo>
                  <a:lnTo>
                    <a:pt x="323380" y="0"/>
                  </a:lnTo>
                  <a:lnTo>
                    <a:pt x="296837" y="5143"/>
                  </a:lnTo>
                  <a:lnTo>
                    <a:pt x="275145" y="19151"/>
                  </a:lnTo>
                  <a:lnTo>
                    <a:pt x="260502" y="39903"/>
                  </a:lnTo>
                  <a:lnTo>
                    <a:pt x="255143" y="65265"/>
                  </a:lnTo>
                  <a:lnTo>
                    <a:pt x="260502" y="90652"/>
                  </a:lnTo>
                  <a:lnTo>
                    <a:pt x="275145" y="111391"/>
                  </a:lnTo>
                  <a:lnTo>
                    <a:pt x="296837" y="125399"/>
                  </a:lnTo>
                  <a:lnTo>
                    <a:pt x="323380" y="130530"/>
                  </a:lnTo>
                  <a:lnTo>
                    <a:pt x="334378" y="129552"/>
                  </a:lnTo>
                  <a:lnTo>
                    <a:pt x="345465" y="126644"/>
                  </a:lnTo>
                  <a:lnTo>
                    <a:pt x="355892" y="121932"/>
                  </a:lnTo>
                  <a:lnTo>
                    <a:pt x="364909" y="115519"/>
                  </a:lnTo>
                  <a:lnTo>
                    <a:pt x="353415" y="89369"/>
                  </a:lnTo>
                  <a:lnTo>
                    <a:pt x="347459" y="95313"/>
                  </a:lnTo>
                  <a:lnTo>
                    <a:pt x="340334" y="99872"/>
                  </a:lnTo>
                  <a:lnTo>
                    <a:pt x="332232" y="102806"/>
                  </a:lnTo>
                  <a:lnTo>
                    <a:pt x="323380" y="103835"/>
                  </a:lnTo>
                  <a:lnTo>
                    <a:pt x="308356" y="100812"/>
                  </a:lnTo>
                  <a:lnTo>
                    <a:pt x="296087" y="92557"/>
                  </a:lnTo>
                  <a:lnTo>
                    <a:pt x="287832" y="80289"/>
                  </a:lnTo>
                  <a:lnTo>
                    <a:pt x="284810" y="65265"/>
                  </a:lnTo>
                  <a:lnTo>
                    <a:pt x="287832" y="50253"/>
                  </a:lnTo>
                  <a:lnTo>
                    <a:pt x="296087" y="37985"/>
                  </a:lnTo>
                  <a:lnTo>
                    <a:pt x="308356" y="29730"/>
                  </a:lnTo>
                  <a:lnTo>
                    <a:pt x="323380" y="26695"/>
                  </a:lnTo>
                  <a:lnTo>
                    <a:pt x="332232" y="27711"/>
                  </a:lnTo>
                  <a:lnTo>
                    <a:pt x="340334" y="30594"/>
                  </a:lnTo>
                  <a:lnTo>
                    <a:pt x="347459" y="35153"/>
                  </a:lnTo>
                  <a:lnTo>
                    <a:pt x="353415" y="41160"/>
                  </a:lnTo>
                  <a:lnTo>
                    <a:pt x="364909" y="14833"/>
                  </a:lnTo>
                  <a:close/>
                </a:path>
                <a:path w="568325" h="130810">
                  <a:moveTo>
                    <a:pt x="470242" y="2552"/>
                  </a:moveTo>
                  <a:lnTo>
                    <a:pt x="375297" y="2552"/>
                  </a:lnTo>
                  <a:lnTo>
                    <a:pt x="375297" y="29222"/>
                  </a:lnTo>
                  <a:lnTo>
                    <a:pt x="407936" y="29222"/>
                  </a:lnTo>
                  <a:lnTo>
                    <a:pt x="407936" y="127012"/>
                  </a:lnTo>
                  <a:lnTo>
                    <a:pt x="437603" y="127012"/>
                  </a:lnTo>
                  <a:lnTo>
                    <a:pt x="437603" y="29222"/>
                  </a:lnTo>
                  <a:lnTo>
                    <a:pt x="470242" y="29222"/>
                  </a:lnTo>
                  <a:lnTo>
                    <a:pt x="470242" y="2552"/>
                  </a:lnTo>
                  <a:close/>
                </a:path>
                <a:path w="568325" h="130810">
                  <a:moveTo>
                    <a:pt x="568134" y="2959"/>
                  </a:moveTo>
                  <a:lnTo>
                    <a:pt x="488035" y="2959"/>
                  </a:lnTo>
                  <a:lnTo>
                    <a:pt x="488035" y="127571"/>
                  </a:lnTo>
                  <a:lnTo>
                    <a:pt x="568134" y="127571"/>
                  </a:lnTo>
                  <a:lnTo>
                    <a:pt x="568134" y="100863"/>
                  </a:lnTo>
                  <a:lnTo>
                    <a:pt x="517702" y="100863"/>
                  </a:lnTo>
                  <a:lnTo>
                    <a:pt x="517702" y="78613"/>
                  </a:lnTo>
                  <a:lnTo>
                    <a:pt x="559244" y="78613"/>
                  </a:lnTo>
                  <a:lnTo>
                    <a:pt x="559244" y="51917"/>
                  </a:lnTo>
                  <a:lnTo>
                    <a:pt x="517702" y="51917"/>
                  </a:lnTo>
                  <a:lnTo>
                    <a:pt x="517702" y="29667"/>
                  </a:lnTo>
                  <a:lnTo>
                    <a:pt x="568134" y="29667"/>
                  </a:lnTo>
                  <a:lnTo>
                    <a:pt x="568134" y="2959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190394" y="3759479"/>
              <a:ext cx="97904" cy="124612"/>
            </a:xfrm>
            <a:prstGeom prst="rect">
              <a:avLst/>
            </a:prstGeom>
          </p:spPr>
        </p:pic>
      </p:grpSp>
      <p:pic>
        <p:nvPicPr>
          <p:cNvPr id="94" name="object 9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909400" y="4392104"/>
            <a:ext cx="197153" cy="196494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641233" y="4392104"/>
            <a:ext cx="197154" cy="196494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153342" y="4392104"/>
            <a:ext cx="197162" cy="196494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885188" y="4392104"/>
            <a:ext cx="197154" cy="196494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397292" y="4392104"/>
            <a:ext cx="197154" cy="196494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7132586" y="4175696"/>
            <a:ext cx="1748663" cy="823252"/>
          </a:xfrm>
          <a:prstGeom prst="rect">
            <a:avLst/>
          </a:prstGeom>
        </p:spPr>
      </p:pic>
      <p:sp>
        <p:nvSpPr>
          <p:cNvPr id="100" name="object 100"/>
          <p:cNvSpPr/>
          <p:nvPr/>
        </p:nvSpPr>
        <p:spPr>
          <a:xfrm>
            <a:off x="5596216" y="3970490"/>
            <a:ext cx="670560" cy="492759"/>
          </a:xfrm>
          <a:custGeom>
            <a:avLst/>
            <a:gdLst/>
            <a:ahLst/>
            <a:cxnLst/>
            <a:rect l="l" t="t" r="r" b="b"/>
            <a:pathLst>
              <a:path w="670560" h="492760">
                <a:moveTo>
                  <a:pt x="566547" y="471169"/>
                </a:moveTo>
                <a:lnTo>
                  <a:pt x="550697" y="471169"/>
                </a:lnTo>
                <a:lnTo>
                  <a:pt x="552653" y="473709"/>
                </a:lnTo>
                <a:lnTo>
                  <a:pt x="553783" y="473709"/>
                </a:lnTo>
                <a:lnTo>
                  <a:pt x="549960" y="480059"/>
                </a:lnTo>
                <a:lnTo>
                  <a:pt x="557352" y="481329"/>
                </a:lnTo>
                <a:lnTo>
                  <a:pt x="555371" y="490219"/>
                </a:lnTo>
                <a:lnTo>
                  <a:pt x="561746" y="492759"/>
                </a:lnTo>
                <a:lnTo>
                  <a:pt x="562540" y="486409"/>
                </a:lnTo>
                <a:lnTo>
                  <a:pt x="563802" y="481329"/>
                </a:lnTo>
                <a:lnTo>
                  <a:pt x="565423" y="474979"/>
                </a:lnTo>
                <a:lnTo>
                  <a:pt x="566547" y="471169"/>
                </a:lnTo>
                <a:close/>
              </a:path>
              <a:path w="670560" h="492760">
                <a:moveTo>
                  <a:pt x="65563" y="486409"/>
                </a:moveTo>
                <a:lnTo>
                  <a:pt x="58343" y="486409"/>
                </a:lnTo>
                <a:lnTo>
                  <a:pt x="63296" y="490219"/>
                </a:lnTo>
                <a:lnTo>
                  <a:pt x="65563" y="486409"/>
                </a:lnTo>
                <a:close/>
              </a:path>
              <a:path w="670560" h="492760">
                <a:moveTo>
                  <a:pt x="93124" y="464819"/>
                </a:moveTo>
                <a:lnTo>
                  <a:pt x="27050" y="464819"/>
                </a:lnTo>
                <a:lnTo>
                  <a:pt x="35509" y="473709"/>
                </a:lnTo>
                <a:lnTo>
                  <a:pt x="38366" y="476249"/>
                </a:lnTo>
                <a:lnTo>
                  <a:pt x="40754" y="483869"/>
                </a:lnTo>
                <a:lnTo>
                  <a:pt x="45453" y="485139"/>
                </a:lnTo>
                <a:lnTo>
                  <a:pt x="46405" y="488949"/>
                </a:lnTo>
                <a:lnTo>
                  <a:pt x="47294" y="488949"/>
                </a:lnTo>
                <a:lnTo>
                  <a:pt x="50457" y="487679"/>
                </a:lnTo>
                <a:lnTo>
                  <a:pt x="53238" y="486409"/>
                </a:lnTo>
                <a:lnTo>
                  <a:pt x="65563" y="486409"/>
                </a:lnTo>
                <a:lnTo>
                  <a:pt x="66319" y="485139"/>
                </a:lnTo>
                <a:lnTo>
                  <a:pt x="71843" y="485139"/>
                </a:lnTo>
                <a:lnTo>
                  <a:pt x="76073" y="480059"/>
                </a:lnTo>
                <a:lnTo>
                  <a:pt x="81864" y="478789"/>
                </a:lnTo>
                <a:lnTo>
                  <a:pt x="83896" y="472439"/>
                </a:lnTo>
                <a:lnTo>
                  <a:pt x="90944" y="471169"/>
                </a:lnTo>
                <a:lnTo>
                  <a:pt x="93124" y="464819"/>
                </a:lnTo>
                <a:close/>
              </a:path>
              <a:path w="670560" h="492760">
                <a:moveTo>
                  <a:pt x="58343" y="486409"/>
                </a:moveTo>
                <a:lnTo>
                  <a:pt x="53238" y="486409"/>
                </a:lnTo>
                <a:lnTo>
                  <a:pt x="55791" y="488949"/>
                </a:lnTo>
                <a:lnTo>
                  <a:pt x="58343" y="486409"/>
                </a:lnTo>
                <a:close/>
              </a:path>
              <a:path w="670560" h="492760">
                <a:moveTo>
                  <a:pt x="71843" y="485139"/>
                </a:moveTo>
                <a:lnTo>
                  <a:pt x="67627" y="485139"/>
                </a:lnTo>
                <a:lnTo>
                  <a:pt x="70904" y="486409"/>
                </a:lnTo>
                <a:lnTo>
                  <a:pt x="71843" y="485139"/>
                </a:lnTo>
                <a:close/>
              </a:path>
              <a:path w="670560" h="492760">
                <a:moveTo>
                  <a:pt x="578534" y="424179"/>
                </a:moveTo>
                <a:lnTo>
                  <a:pt x="543623" y="424179"/>
                </a:lnTo>
                <a:lnTo>
                  <a:pt x="544817" y="426719"/>
                </a:lnTo>
                <a:lnTo>
                  <a:pt x="543708" y="430587"/>
                </a:lnTo>
                <a:lnTo>
                  <a:pt x="539066" y="430587"/>
                </a:lnTo>
                <a:lnTo>
                  <a:pt x="539153" y="433069"/>
                </a:lnTo>
                <a:lnTo>
                  <a:pt x="538784" y="433069"/>
                </a:lnTo>
                <a:lnTo>
                  <a:pt x="535127" y="434339"/>
                </a:lnTo>
                <a:lnTo>
                  <a:pt x="536536" y="436879"/>
                </a:lnTo>
                <a:lnTo>
                  <a:pt x="536642" y="438149"/>
                </a:lnTo>
                <a:lnTo>
                  <a:pt x="536747" y="439419"/>
                </a:lnTo>
                <a:lnTo>
                  <a:pt x="536852" y="440689"/>
                </a:lnTo>
                <a:lnTo>
                  <a:pt x="536957" y="441959"/>
                </a:lnTo>
                <a:lnTo>
                  <a:pt x="537063" y="443229"/>
                </a:lnTo>
                <a:lnTo>
                  <a:pt x="537168" y="444499"/>
                </a:lnTo>
                <a:lnTo>
                  <a:pt x="537273" y="445769"/>
                </a:lnTo>
                <a:lnTo>
                  <a:pt x="542074" y="450849"/>
                </a:lnTo>
                <a:lnTo>
                  <a:pt x="541007" y="458469"/>
                </a:lnTo>
                <a:lnTo>
                  <a:pt x="544728" y="458469"/>
                </a:lnTo>
                <a:lnTo>
                  <a:pt x="544686" y="459147"/>
                </a:lnTo>
                <a:lnTo>
                  <a:pt x="544565" y="461116"/>
                </a:lnTo>
                <a:lnTo>
                  <a:pt x="544494" y="462279"/>
                </a:lnTo>
                <a:lnTo>
                  <a:pt x="544416" y="463549"/>
                </a:lnTo>
                <a:lnTo>
                  <a:pt x="544338" y="464819"/>
                </a:lnTo>
                <a:lnTo>
                  <a:pt x="544260" y="466089"/>
                </a:lnTo>
                <a:lnTo>
                  <a:pt x="544182" y="467359"/>
                </a:lnTo>
                <a:lnTo>
                  <a:pt x="545426" y="469899"/>
                </a:lnTo>
                <a:lnTo>
                  <a:pt x="548449" y="473709"/>
                </a:lnTo>
                <a:lnTo>
                  <a:pt x="550697" y="471169"/>
                </a:lnTo>
                <a:lnTo>
                  <a:pt x="566547" y="471169"/>
                </a:lnTo>
                <a:lnTo>
                  <a:pt x="567665" y="467359"/>
                </a:lnTo>
                <a:lnTo>
                  <a:pt x="549414" y="467359"/>
                </a:lnTo>
                <a:lnTo>
                  <a:pt x="547535" y="466089"/>
                </a:lnTo>
                <a:lnTo>
                  <a:pt x="547674" y="464819"/>
                </a:lnTo>
                <a:lnTo>
                  <a:pt x="568402" y="464819"/>
                </a:lnTo>
                <a:lnTo>
                  <a:pt x="569140" y="462279"/>
                </a:lnTo>
                <a:lnTo>
                  <a:pt x="570826" y="455929"/>
                </a:lnTo>
                <a:lnTo>
                  <a:pt x="572675" y="449579"/>
                </a:lnTo>
                <a:lnTo>
                  <a:pt x="541197" y="449579"/>
                </a:lnTo>
                <a:lnTo>
                  <a:pt x="543153" y="445769"/>
                </a:lnTo>
                <a:lnTo>
                  <a:pt x="545896" y="444499"/>
                </a:lnTo>
                <a:lnTo>
                  <a:pt x="574539" y="444499"/>
                </a:lnTo>
                <a:lnTo>
                  <a:pt x="575005" y="443229"/>
                </a:lnTo>
                <a:lnTo>
                  <a:pt x="576173" y="440689"/>
                </a:lnTo>
                <a:lnTo>
                  <a:pt x="542658" y="440689"/>
                </a:lnTo>
                <a:lnTo>
                  <a:pt x="541553" y="439419"/>
                </a:lnTo>
                <a:lnTo>
                  <a:pt x="539089" y="438149"/>
                </a:lnTo>
                <a:lnTo>
                  <a:pt x="545058" y="434339"/>
                </a:lnTo>
                <a:lnTo>
                  <a:pt x="576418" y="434339"/>
                </a:lnTo>
                <a:lnTo>
                  <a:pt x="576110" y="433069"/>
                </a:lnTo>
                <a:lnTo>
                  <a:pt x="577608" y="427989"/>
                </a:lnTo>
                <a:lnTo>
                  <a:pt x="578534" y="424179"/>
                </a:lnTo>
                <a:close/>
              </a:path>
              <a:path w="670560" h="492760">
                <a:moveTo>
                  <a:pt x="102260" y="453389"/>
                </a:moveTo>
                <a:lnTo>
                  <a:pt x="12573" y="453389"/>
                </a:lnTo>
                <a:lnTo>
                  <a:pt x="11752" y="454659"/>
                </a:lnTo>
                <a:lnTo>
                  <a:pt x="12090" y="454659"/>
                </a:lnTo>
                <a:lnTo>
                  <a:pt x="15354" y="455929"/>
                </a:lnTo>
                <a:lnTo>
                  <a:pt x="14859" y="458469"/>
                </a:lnTo>
                <a:lnTo>
                  <a:pt x="15265" y="459739"/>
                </a:lnTo>
                <a:lnTo>
                  <a:pt x="10695" y="461116"/>
                </a:lnTo>
                <a:lnTo>
                  <a:pt x="13495" y="463549"/>
                </a:lnTo>
                <a:lnTo>
                  <a:pt x="18319" y="464819"/>
                </a:lnTo>
                <a:lnTo>
                  <a:pt x="22936" y="467359"/>
                </a:lnTo>
                <a:lnTo>
                  <a:pt x="23545" y="468629"/>
                </a:lnTo>
                <a:lnTo>
                  <a:pt x="27050" y="464819"/>
                </a:lnTo>
                <a:lnTo>
                  <a:pt x="93124" y="464819"/>
                </a:lnTo>
                <a:lnTo>
                  <a:pt x="93560" y="463549"/>
                </a:lnTo>
                <a:lnTo>
                  <a:pt x="101206" y="455929"/>
                </a:lnTo>
                <a:lnTo>
                  <a:pt x="102260" y="453389"/>
                </a:lnTo>
                <a:close/>
              </a:path>
              <a:path w="670560" h="492760">
                <a:moveTo>
                  <a:pt x="568402" y="464819"/>
                </a:moveTo>
                <a:lnTo>
                  <a:pt x="549770" y="464819"/>
                </a:lnTo>
                <a:lnTo>
                  <a:pt x="549414" y="467359"/>
                </a:lnTo>
                <a:lnTo>
                  <a:pt x="567665" y="467359"/>
                </a:lnTo>
                <a:lnTo>
                  <a:pt x="568402" y="464819"/>
                </a:lnTo>
                <a:close/>
              </a:path>
              <a:path w="670560" h="492760">
                <a:moveTo>
                  <a:pt x="8855" y="459147"/>
                </a:moveTo>
                <a:lnTo>
                  <a:pt x="6832" y="462279"/>
                </a:lnTo>
                <a:lnTo>
                  <a:pt x="10695" y="461116"/>
                </a:lnTo>
                <a:lnTo>
                  <a:pt x="9111" y="459739"/>
                </a:lnTo>
                <a:lnTo>
                  <a:pt x="8855" y="459147"/>
                </a:lnTo>
                <a:close/>
              </a:path>
              <a:path w="670560" h="492760">
                <a:moveTo>
                  <a:pt x="5816" y="452119"/>
                </a:moveTo>
                <a:lnTo>
                  <a:pt x="8855" y="459147"/>
                </a:lnTo>
                <a:lnTo>
                  <a:pt x="11752" y="454659"/>
                </a:lnTo>
                <a:lnTo>
                  <a:pt x="11557" y="454659"/>
                </a:lnTo>
                <a:lnTo>
                  <a:pt x="12033" y="453389"/>
                </a:lnTo>
                <a:lnTo>
                  <a:pt x="12572" y="453389"/>
                </a:lnTo>
                <a:lnTo>
                  <a:pt x="5816" y="452119"/>
                </a:lnTo>
                <a:close/>
              </a:path>
              <a:path w="670560" h="492760">
                <a:moveTo>
                  <a:pt x="1719" y="422677"/>
                </a:moveTo>
                <a:lnTo>
                  <a:pt x="1816" y="425449"/>
                </a:lnTo>
                <a:lnTo>
                  <a:pt x="1905" y="427989"/>
                </a:lnTo>
                <a:lnTo>
                  <a:pt x="558" y="436879"/>
                </a:lnTo>
                <a:lnTo>
                  <a:pt x="3898" y="448309"/>
                </a:lnTo>
                <a:lnTo>
                  <a:pt x="16332" y="448309"/>
                </a:lnTo>
                <a:lnTo>
                  <a:pt x="18287" y="449579"/>
                </a:lnTo>
                <a:lnTo>
                  <a:pt x="21234" y="452119"/>
                </a:lnTo>
                <a:lnTo>
                  <a:pt x="12509" y="452119"/>
                </a:lnTo>
                <a:lnTo>
                  <a:pt x="11557" y="454659"/>
                </a:lnTo>
                <a:lnTo>
                  <a:pt x="11752" y="454659"/>
                </a:lnTo>
                <a:lnTo>
                  <a:pt x="12573" y="453389"/>
                </a:lnTo>
                <a:lnTo>
                  <a:pt x="102260" y="453389"/>
                </a:lnTo>
                <a:lnTo>
                  <a:pt x="103314" y="450849"/>
                </a:lnTo>
                <a:lnTo>
                  <a:pt x="106603" y="448309"/>
                </a:lnTo>
                <a:lnTo>
                  <a:pt x="107475" y="447039"/>
                </a:lnTo>
                <a:lnTo>
                  <a:pt x="11582" y="447039"/>
                </a:lnTo>
                <a:lnTo>
                  <a:pt x="11468" y="444499"/>
                </a:lnTo>
                <a:lnTo>
                  <a:pt x="11760" y="443229"/>
                </a:lnTo>
                <a:lnTo>
                  <a:pt x="14490" y="443229"/>
                </a:lnTo>
                <a:lnTo>
                  <a:pt x="16903" y="441959"/>
                </a:lnTo>
                <a:lnTo>
                  <a:pt x="46662" y="441959"/>
                </a:lnTo>
                <a:lnTo>
                  <a:pt x="46100" y="440689"/>
                </a:lnTo>
                <a:lnTo>
                  <a:pt x="46732" y="439419"/>
                </a:lnTo>
                <a:lnTo>
                  <a:pt x="12204" y="439419"/>
                </a:lnTo>
                <a:lnTo>
                  <a:pt x="9906" y="438149"/>
                </a:lnTo>
                <a:lnTo>
                  <a:pt x="5842" y="438149"/>
                </a:lnTo>
                <a:lnTo>
                  <a:pt x="4787" y="435609"/>
                </a:lnTo>
                <a:lnTo>
                  <a:pt x="6172" y="434339"/>
                </a:lnTo>
                <a:lnTo>
                  <a:pt x="48260" y="434339"/>
                </a:lnTo>
                <a:lnTo>
                  <a:pt x="48136" y="430587"/>
                </a:lnTo>
                <a:lnTo>
                  <a:pt x="9133" y="430587"/>
                </a:lnTo>
                <a:lnTo>
                  <a:pt x="8127" y="426719"/>
                </a:lnTo>
                <a:lnTo>
                  <a:pt x="48270" y="426719"/>
                </a:lnTo>
                <a:lnTo>
                  <a:pt x="48928" y="422909"/>
                </a:lnTo>
                <a:lnTo>
                  <a:pt x="1892" y="422909"/>
                </a:lnTo>
                <a:lnTo>
                  <a:pt x="1719" y="422677"/>
                </a:lnTo>
                <a:close/>
              </a:path>
              <a:path w="670560" h="492760">
                <a:moveTo>
                  <a:pt x="16332" y="448309"/>
                </a:moveTo>
                <a:lnTo>
                  <a:pt x="4178" y="448309"/>
                </a:lnTo>
                <a:lnTo>
                  <a:pt x="8039" y="449579"/>
                </a:lnTo>
                <a:lnTo>
                  <a:pt x="10528" y="450849"/>
                </a:lnTo>
                <a:lnTo>
                  <a:pt x="16332" y="448309"/>
                </a:lnTo>
                <a:close/>
              </a:path>
              <a:path w="670560" h="492760">
                <a:moveTo>
                  <a:pt x="574539" y="444499"/>
                </a:moveTo>
                <a:lnTo>
                  <a:pt x="545896" y="444499"/>
                </a:lnTo>
                <a:lnTo>
                  <a:pt x="545896" y="447039"/>
                </a:lnTo>
                <a:lnTo>
                  <a:pt x="544880" y="449579"/>
                </a:lnTo>
                <a:lnTo>
                  <a:pt x="572675" y="449579"/>
                </a:lnTo>
                <a:lnTo>
                  <a:pt x="574539" y="444499"/>
                </a:lnTo>
                <a:close/>
              </a:path>
              <a:path w="670560" h="492760">
                <a:moveTo>
                  <a:pt x="46662" y="441959"/>
                </a:moveTo>
                <a:lnTo>
                  <a:pt x="16903" y="441959"/>
                </a:lnTo>
                <a:lnTo>
                  <a:pt x="18757" y="444499"/>
                </a:lnTo>
                <a:lnTo>
                  <a:pt x="15062" y="445769"/>
                </a:lnTo>
                <a:lnTo>
                  <a:pt x="11582" y="447039"/>
                </a:lnTo>
                <a:lnTo>
                  <a:pt x="107475" y="447039"/>
                </a:lnTo>
                <a:lnTo>
                  <a:pt x="108346" y="445769"/>
                </a:lnTo>
                <a:lnTo>
                  <a:pt x="48348" y="445769"/>
                </a:lnTo>
                <a:lnTo>
                  <a:pt x="46662" y="441959"/>
                </a:lnTo>
                <a:close/>
              </a:path>
              <a:path w="670560" h="492760">
                <a:moveTo>
                  <a:pt x="77381" y="415289"/>
                </a:moveTo>
                <a:lnTo>
                  <a:pt x="76034" y="415289"/>
                </a:lnTo>
                <a:lnTo>
                  <a:pt x="71018" y="419099"/>
                </a:lnTo>
                <a:lnTo>
                  <a:pt x="68719" y="422909"/>
                </a:lnTo>
                <a:lnTo>
                  <a:pt x="62496" y="433069"/>
                </a:lnTo>
                <a:lnTo>
                  <a:pt x="63347" y="434339"/>
                </a:lnTo>
                <a:lnTo>
                  <a:pt x="54800" y="439419"/>
                </a:lnTo>
                <a:lnTo>
                  <a:pt x="54254" y="443229"/>
                </a:lnTo>
                <a:lnTo>
                  <a:pt x="50012" y="444499"/>
                </a:lnTo>
                <a:lnTo>
                  <a:pt x="49339" y="445769"/>
                </a:lnTo>
                <a:lnTo>
                  <a:pt x="108346" y="445769"/>
                </a:lnTo>
                <a:lnTo>
                  <a:pt x="111832" y="440689"/>
                </a:lnTo>
                <a:lnTo>
                  <a:pt x="115133" y="434339"/>
                </a:lnTo>
                <a:lnTo>
                  <a:pt x="117932" y="427989"/>
                </a:lnTo>
                <a:lnTo>
                  <a:pt x="121653" y="421639"/>
                </a:lnTo>
                <a:lnTo>
                  <a:pt x="122497" y="420369"/>
                </a:lnTo>
                <a:lnTo>
                  <a:pt x="86118" y="420369"/>
                </a:lnTo>
                <a:lnTo>
                  <a:pt x="82169" y="417829"/>
                </a:lnTo>
                <a:lnTo>
                  <a:pt x="81756" y="416559"/>
                </a:lnTo>
                <a:lnTo>
                  <a:pt x="78079" y="416559"/>
                </a:lnTo>
                <a:lnTo>
                  <a:pt x="77381" y="415289"/>
                </a:lnTo>
                <a:close/>
              </a:path>
              <a:path w="670560" h="492760">
                <a:moveTo>
                  <a:pt x="386575" y="417829"/>
                </a:moveTo>
                <a:lnTo>
                  <a:pt x="329628" y="417829"/>
                </a:lnTo>
                <a:lnTo>
                  <a:pt x="331990" y="421639"/>
                </a:lnTo>
                <a:lnTo>
                  <a:pt x="334429" y="422909"/>
                </a:lnTo>
                <a:lnTo>
                  <a:pt x="338404" y="429259"/>
                </a:lnTo>
                <a:lnTo>
                  <a:pt x="339356" y="434339"/>
                </a:lnTo>
                <a:lnTo>
                  <a:pt x="345579" y="434339"/>
                </a:lnTo>
                <a:lnTo>
                  <a:pt x="345846" y="436879"/>
                </a:lnTo>
                <a:lnTo>
                  <a:pt x="346608" y="436879"/>
                </a:lnTo>
                <a:lnTo>
                  <a:pt x="347065" y="439419"/>
                </a:lnTo>
                <a:lnTo>
                  <a:pt x="350227" y="439419"/>
                </a:lnTo>
                <a:lnTo>
                  <a:pt x="351294" y="443229"/>
                </a:lnTo>
                <a:lnTo>
                  <a:pt x="352501" y="441959"/>
                </a:lnTo>
                <a:lnTo>
                  <a:pt x="353402" y="440689"/>
                </a:lnTo>
                <a:lnTo>
                  <a:pt x="352653" y="438149"/>
                </a:lnTo>
                <a:lnTo>
                  <a:pt x="370547" y="438149"/>
                </a:lnTo>
                <a:lnTo>
                  <a:pt x="376402" y="429259"/>
                </a:lnTo>
                <a:lnTo>
                  <a:pt x="383971" y="425449"/>
                </a:lnTo>
                <a:lnTo>
                  <a:pt x="386575" y="417829"/>
                </a:lnTo>
                <a:close/>
              </a:path>
              <a:path w="670560" h="492760">
                <a:moveTo>
                  <a:pt x="358851" y="438149"/>
                </a:moveTo>
                <a:lnTo>
                  <a:pt x="356717" y="438149"/>
                </a:lnTo>
                <a:lnTo>
                  <a:pt x="355269" y="440689"/>
                </a:lnTo>
                <a:lnTo>
                  <a:pt x="355828" y="441959"/>
                </a:lnTo>
                <a:lnTo>
                  <a:pt x="356819" y="441959"/>
                </a:lnTo>
                <a:lnTo>
                  <a:pt x="358851" y="438149"/>
                </a:lnTo>
                <a:close/>
              </a:path>
              <a:path w="670560" h="492760">
                <a:moveTo>
                  <a:pt x="576418" y="434339"/>
                </a:moveTo>
                <a:lnTo>
                  <a:pt x="545058" y="434339"/>
                </a:lnTo>
                <a:lnTo>
                  <a:pt x="542302" y="438149"/>
                </a:lnTo>
                <a:lnTo>
                  <a:pt x="546328" y="438149"/>
                </a:lnTo>
                <a:lnTo>
                  <a:pt x="544969" y="440689"/>
                </a:lnTo>
                <a:lnTo>
                  <a:pt x="576173" y="440689"/>
                </a:lnTo>
                <a:lnTo>
                  <a:pt x="577342" y="438149"/>
                </a:lnTo>
                <a:lnTo>
                  <a:pt x="576418" y="434339"/>
                </a:lnTo>
                <a:close/>
              </a:path>
              <a:path w="670560" h="492760">
                <a:moveTo>
                  <a:pt x="48260" y="434339"/>
                </a:moveTo>
                <a:lnTo>
                  <a:pt x="14287" y="434339"/>
                </a:lnTo>
                <a:lnTo>
                  <a:pt x="13131" y="435609"/>
                </a:lnTo>
                <a:lnTo>
                  <a:pt x="12788" y="436879"/>
                </a:lnTo>
                <a:lnTo>
                  <a:pt x="12204" y="439419"/>
                </a:lnTo>
                <a:lnTo>
                  <a:pt x="46732" y="439419"/>
                </a:lnTo>
                <a:lnTo>
                  <a:pt x="48628" y="435609"/>
                </a:lnTo>
                <a:lnTo>
                  <a:pt x="48260" y="434339"/>
                </a:lnTo>
                <a:close/>
              </a:path>
              <a:path w="670560" h="492760">
                <a:moveTo>
                  <a:pt x="367245" y="438149"/>
                </a:moveTo>
                <a:lnTo>
                  <a:pt x="358851" y="438149"/>
                </a:lnTo>
                <a:lnTo>
                  <a:pt x="361937" y="439419"/>
                </a:lnTo>
                <a:lnTo>
                  <a:pt x="367245" y="438149"/>
                </a:lnTo>
                <a:close/>
              </a:path>
              <a:path w="670560" h="492760">
                <a:moveTo>
                  <a:pt x="10642" y="434339"/>
                </a:moveTo>
                <a:lnTo>
                  <a:pt x="6172" y="434339"/>
                </a:lnTo>
                <a:lnTo>
                  <a:pt x="7886" y="435609"/>
                </a:lnTo>
                <a:lnTo>
                  <a:pt x="7226" y="436879"/>
                </a:lnTo>
                <a:lnTo>
                  <a:pt x="5842" y="438149"/>
                </a:lnTo>
                <a:lnTo>
                  <a:pt x="9906" y="438149"/>
                </a:lnTo>
                <a:lnTo>
                  <a:pt x="10312" y="436879"/>
                </a:lnTo>
                <a:lnTo>
                  <a:pt x="10642" y="434339"/>
                </a:lnTo>
                <a:close/>
              </a:path>
              <a:path w="670560" h="492760">
                <a:moveTo>
                  <a:pt x="592848" y="334009"/>
                </a:moveTo>
                <a:lnTo>
                  <a:pt x="538695" y="334009"/>
                </a:lnTo>
                <a:lnTo>
                  <a:pt x="541870" y="335279"/>
                </a:lnTo>
                <a:lnTo>
                  <a:pt x="539673" y="339089"/>
                </a:lnTo>
                <a:lnTo>
                  <a:pt x="534797" y="340359"/>
                </a:lnTo>
                <a:lnTo>
                  <a:pt x="533387" y="341629"/>
                </a:lnTo>
                <a:lnTo>
                  <a:pt x="533742" y="344169"/>
                </a:lnTo>
                <a:lnTo>
                  <a:pt x="533158" y="349249"/>
                </a:lnTo>
                <a:lnTo>
                  <a:pt x="531452" y="354329"/>
                </a:lnTo>
                <a:lnTo>
                  <a:pt x="531547" y="359409"/>
                </a:lnTo>
                <a:lnTo>
                  <a:pt x="536371" y="363219"/>
                </a:lnTo>
                <a:lnTo>
                  <a:pt x="531952" y="364489"/>
                </a:lnTo>
                <a:lnTo>
                  <a:pt x="532142" y="364489"/>
                </a:lnTo>
                <a:lnTo>
                  <a:pt x="531202" y="369569"/>
                </a:lnTo>
                <a:lnTo>
                  <a:pt x="531076" y="370839"/>
                </a:lnTo>
                <a:lnTo>
                  <a:pt x="530951" y="372109"/>
                </a:lnTo>
                <a:lnTo>
                  <a:pt x="530851" y="389889"/>
                </a:lnTo>
                <a:lnTo>
                  <a:pt x="530767" y="391159"/>
                </a:lnTo>
                <a:lnTo>
                  <a:pt x="530684" y="392429"/>
                </a:lnTo>
                <a:lnTo>
                  <a:pt x="530600" y="393699"/>
                </a:lnTo>
                <a:lnTo>
                  <a:pt x="530517" y="394969"/>
                </a:lnTo>
                <a:lnTo>
                  <a:pt x="530148" y="396239"/>
                </a:lnTo>
                <a:lnTo>
                  <a:pt x="533019" y="398779"/>
                </a:lnTo>
                <a:lnTo>
                  <a:pt x="530682" y="401319"/>
                </a:lnTo>
                <a:lnTo>
                  <a:pt x="529412" y="402589"/>
                </a:lnTo>
                <a:lnTo>
                  <a:pt x="533412" y="405129"/>
                </a:lnTo>
                <a:lnTo>
                  <a:pt x="533425" y="410209"/>
                </a:lnTo>
                <a:lnTo>
                  <a:pt x="535978" y="412749"/>
                </a:lnTo>
                <a:lnTo>
                  <a:pt x="530491" y="416559"/>
                </a:lnTo>
                <a:lnTo>
                  <a:pt x="535012" y="422909"/>
                </a:lnTo>
                <a:lnTo>
                  <a:pt x="533908" y="431799"/>
                </a:lnTo>
                <a:lnTo>
                  <a:pt x="535330" y="431799"/>
                </a:lnTo>
                <a:lnTo>
                  <a:pt x="539066" y="430587"/>
                </a:lnTo>
                <a:lnTo>
                  <a:pt x="539228" y="430587"/>
                </a:lnTo>
                <a:lnTo>
                  <a:pt x="539864" y="427989"/>
                </a:lnTo>
                <a:lnTo>
                  <a:pt x="541223" y="426719"/>
                </a:lnTo>
                <a:lnTo>
                  <a:pt x="541248" y="424179"/>
                </a:lnTo>
                <a:lnTo>
                  <a:pt x="578534" y="424179"/>
                </a:lnTo>
                <a:lnTo>
                  <a:pt x="581004" y="414019"/>
                </a:lnTo>
                <a:lnTo>
                  <a:pt x="584295" y="392429"/>
                </a:lnTo>
                <a:lnTo>
                  <a:pt x="587309" y="369569"/>
                </a:lnTo>
                <a:lnTo>
                  <a:pt x="589876" y="353059"/>
                </a:lnTo>
                <a:lnTo>
                  <a:pt x="592523" y="336549"/>
                </a:lnTo>
                <a:lnTo>
                  <a:pt x="592848" y="334009"/>
                </a:lnTo>
                <a:close/>
              </a:path>
              <a:path w="670560" h="492760">
                <a:moveTo>
                  <a:pt x="48270" y="426719"/>
                </a:moveTo>
                <a:lnTo>
                  <a:pt x="13868" y="426719"/>
                </a:lnTo>
                <a:lnTo>
                  <a:pt x="13931" y="427989"/>
                </a:lnTo>
                <a:lnTo>
                  <a:pt x="13436" y="429259"/>
                </a:lnTo>
                <a:lnTo>
                  <a:pt x="12344" y="429259"/>
                </a:lnTo>
                <a:lnTo>
                  <a:pt x="8973" y="430587"/>
                </a:lnTo>
                <a:lnTo>
                  <a:pt x="48136" y="430587"/>
                </a:lnTo>
                <a:lnTo>
                  <a:pt x="48051" y="427989"/>
                </a:lnTo>
                <a:lnTo>
                  <a:pt x="48270" y="426719"/>
                </a:lnTo>
                <a:close/>
              </a:path>
              <a:path w="670560" h="492760">
                <a:moveTo>
                  <a:pt x="261365" y="425449"/>
                </a:moveTo>
                <a:lnTo>
                  <a:pt x="253974" y="425449"/>
                </a:lnTo>
                <a:lnTo>
                  <a:pt x="253860" y="426719"/>
                </a:lnTo>
                <a:lnTo>
                  <a:pt x="246125" y="426719"/>
                </a:lnTo>
                <a:lnTo>
                  <a:pt x="250993" y="430587"/>
                </a:lnTo>
                <a:lnTo>
                  <a:pt x="250740" y="430587"/>
                </a:lnTo>
                <a:lnTo>
                  <a:pt x="254952" y="429259"/>
                </a:lnTo>
                <a:lnTo>
                  <a:pt x="259659" y="426719"/>
                </a:lnTo>
                <a:lnTo>
                  <a:pt x="261365" y="425449"/>
                </a:lnTo>
                <a:close/>
              </a:path>
              <a:path w="670560" h="492760">
                <a:moveTo>
                  <a:pt x="282997" y="400049"/>
                </a:moveTo>
                <a:lnTo>
                  <a:pt x="221145" y="400049"/>
                </a:lnTo>
                <a:lnTo>
                  <a:pt x="223469" y="402589"/>
                </a:lnTo>
                <a:lnTo>
                  <a:pt x="225602" y="403859"/>
                </a:lnTo>
                <a:lnTo>
                  <a:pt x="229463" y="408939"/>
                </a:lnTo>
                <a:lnTo>
                  <a:pt x="233184" y="411479"/>
                </a:lnTo>
                <a:lnTo>
                  <a:pt x="235572" y="419099"/>
                </a:lnTo>
                <a:lnTo>
                  <a:pt x="240601" y="419099"/>
                </a:lnTo>
                <a:lnTo>
                  <a:pt x="240507" y="420369"/>
                </a:lnTo>
                <a:lnTo>
                  <a:pt x="240413" y="421639"/>
                </a:lnTo>
                <a:lnTo>
                  <a:pt x="240336" y="422677"/>
                </a:lnTo>
                <a:lnTo>
                  <a:pt x="240225" y="424179"/>
                </a:lnTo>
                <a:lnTo>
                  <a:pt x="240131" y="425449"/>
                </a:lnTo>
                <a:lnTo>
                  <a:pt x="241833" y="426719"/>
                </a:lnTo>
                <a:lnTo>
                  <a:pt x="244767" y="425449"/>
                </a:lnTo>
                <a:lnTo>
                  <a:pt x="261365" y="425449"/>
                </a:lnTo>
                <a:lnTo>
                  <a:pt x="266484" y="421639"/>
                </a:lnTo>
                <a:lnTo>
                  <a:pt x="268960" y="419099"/>
                </a:lnTo>
                <a:lnTo>
                  <a:pt x="268439" y="415289"/>
                </a:lnTo>
                <a:lnTo>
                  <a:pt x="270040" y="415289"/>
                </a:lnTo>
                <a:lnTo>
                  <a:pt x="273570" y="412749"/>
                </a:lnTo>
                <a:lnTo>
                  <a:pt x="275297" y="411479"/>
                </a:lnTo>
                <a:lnTo>
                  <a:pt x="276468" y="405625"/>
                </a:lnTo>
                <a:lnTo>
                  <a:pt x="276567" y="405129"/>
                </a:lnTo>
                <a:lnTo>
                  <a:pt x="281800" y="403859"/>
                </a:lnTo>
                <a:lnTo>
                  <a:pt x="282997" y="400049"/>
                </a:lnTo>
                <a:close/>
              </a:path>
              <a:path w="670560" h="492760">
                <a:moveTo>
                  <a:pt x="251333" y="425449"/>
                </a:moveTo>
                <a:lnTo>
                  <a:pt x="244767" y="425449"/>
                </a:lnTo>
                <a:lnTo>
                  <a:pt x="245338" y="426719"/>
                </a:lnTo>
                <a:lnTo>
                  <a:pt x="251548" y="426719"/>
                </a:lnTo>
                <a:lnTo>
                  <a:pt x="251333" y="425449"/>
                </a:lnTo>
                <a:close/>
              </a:path>
              <a:path w="670560" h="492760">
                <a:moveTo>
                  <a:pt x="58991" y="383539"/>
                </a:moveTo>
                <a:lnTo>
                  <a:pt x="21018" y="383539"/>
                </a:lnTo>
                <a:lnTo>
                  <a:pt x="21575" y="384924"/>
                </a:lnTo>
                <a:lnTo>
                  <a:pt x="22072" y="386079"/>
                </a:lnTo>
                <a:lnTo>
                  <a:pt x="20840" y="387349"/>
                </a:lnTo>
                <a:lnTo>
                  <a:pt x="13970" y="387349"/>
                </a:lnTo>
                <a:lnTo>
                  <a:pt x="11709" y="388619"/>
                </a:lnTo>
                <a:lnTo>
                  <a:pt x="8978" y="388619"/>
                </a:lnTo>
                <a:lnTo>
                  <a:pt x="8699" y="389889"/>
                </a:lnTo>
                <a:lnTo>
                  <a:pt x="7645" y="396239"/>
                </a:lnTo>
                <a:lnTo>
                  <a:pt x="4140" y="401319"/>
                </a:lnTo>
                <a:lnTo>
                  <a:pt x="4237" y="410209"/>
                </a:lnTo>
                <a:lnTo>
                  <a:pt x="4356" y="419099"/>
                </a:lnTo>
                <a:lnTo>
                  <a:pt x="0" y="420369"/>
                </a:lnTo>
                <a:lnTo>
                  <a:pt x="1892" y="422909"/>
                </a:lnTo>
                <a:lnTo>
                  <a:pt x="3708" y="422909"/>
                </a:lnTo>
                <a:lnTo>
                  <a:pt x="5422" y="420369"/>
                </a:lnTo>
                <a:lnTo>
                  <a:pt x="12661" y="420369"/>
                </a:lnTo>
                <a:lnTo>
                  <a:pt x="13462" y="416559"/>
                </a:lnTo>
                <a:lnTo>
                  <a:pt x="8051" y="416559"/>
                </a:lnTo>
                <a:lnTo>
                  <a:pt x="11277" y="414019"/>
                </a:lnTo>
                <a:lnTo>
                  <a:pt x="8585" y="411479"/>
                </a:lnTo>
                <a:lnTo>
                  <a:pt x="12153" y="407669"/>
                </a:lnTo>
                <a:lnTo>
                  <a:pt x="52028" y="407669"/>
                </a:lnTo>
                <a:lnTo>
                  <a:pt x="52609" y="403859"/>
                </a:lnTo>
                <a:lnTo>
                  <a:pt x="16141" y="403859"/>
                </a:lnTo>
                <a:lnTo>
                  <a:pt x="14884" y="402589"/>
                </a:lnTo>
                <a:lnTo>
                  <a:pt x="15697" y="400049"/>
                </a:lnTo>
                <a:lnTo>
                  <a:pt x="16014" y="397509"/>
                </a:lnTo>
                <a:lnTo>
                  <a:pt x="53238" y="397509"/>
                </a:lnTo>
                <a:lnTo>
                  <a:pt x="53318" y="396239"/>
                </a:lnTo>
                <a:lnTo>
                  <a:pt x="53399" y="394969"/>
                </a:lnTo>
                <a:lnTo>
                  <a:pt x="53479" y="393699"/>
                </a:lnTo>
                <a:lnTo>
                  <a:pt x="57645" y="388619"/>
                </a:lnTo>
                <a:lnTo>
                  <a:pt x="58991" y="383539"/>
                </a:lnTo>
                <a:close/>
              </a:path>
              <a:path w="670560" h="492760">
                <a:moveTo>
                  <a:pt x="12661" y="420369"/>
                </a:moveTo>
                <a:lnTo>
                  <a:pt x="5422" y="420369"/>
                </a:lnTo>
                <a:lnTo>
                  <a:pt x="8127" y="422909"/>
                </a:lnTo>
                <a:lnTo>
                  <a:pt x="12128" y="422909"/>
                </a:lnTo>
                <a:lnTo>
                  <a:pt x="12661" y="420369"/>
                </a:lnTo>
                <a:close/>
              </a:path>
              <a:path w="670560" h="492760">
                <a:moveTo>
                  <a:pt x="52028" y="407669"/>
                </a:moveTo>
                <a:lnTo>
                  <a:pt x="13665" y="407669"/>
                </a:lnTo>
                <a:lnTo>
                  <a:pt x="15532" y="408939"/>
                </a:lnTo>
                <a:lnTo>
                  <a:pt x="14516" y="410209"/>
                </a:lnTo>
                <a:lnTo>
                  <a:pt x="13258" y="412749"/>
                </a:lnTo>
                <a:lnTo>
                  <a:pt x="13703" y="415289"/>
                </a:lnTo>
                <a:lnTo>
                  <a:pt x="13792" y="417829"/>
                </a:lnTo>
                <a:lnTo>
                  <a:pt x="15341" y="420369"/>
                </a:lnTo>
                <a:lnTo>
                  <a:pt x="12128" y="422909"/>
                </a:lnTo>
                <a:lnTo>
                  <a:pt x="48928" y="422909"/>
                </a:lnTo>
                <a:lnTo>
                  <a:pt x="49585" y="419099"/>
                </a:lnTo>
                <a:lnTo>
                  <a:pt x="50172" y="416559"/>
                </a:lnTo>
                <a:lnTo>
                  <a:pt x="18783" y="416559"/>
                </a:lnTo>
                <a:lnTo>
                  <a:pt x="17551" y="414019"/>
                </a:lnTo>
                <a:lnTo>
                  <a:pt x="15621" y="414019"/>
                </a:lnTo>
                <a:lnTo>
                  <a:pt x="19278" y="411479"/>
                </a:lnTo>
                <a:lnTo>
                  <a:pt x="51347" y="411479"/>
                </a:lnTo>
                <a:lnTo>
                  <a:pt x="51640" y="410209"/>
                </a:lnTo>
                <a:lnTo>
                  <a:pt x="52028" y="407669"/>
                </a:lnTo>
                <a:close/>
              </a:path>
              <a:path w="670560" h="492760">
                <a:moveTo>
                  <a:pt x="93586" y="414019"/>
                </a:moveTo>
                <a:lnTo>
                  <a:pt x="87934" y="414019"/>
                </a:lnTo>
                <a:lnTo>
                  <a:pt x="87096" y="417829"/>
                </a:lnTo>
                <a:lnTo>
                  <a:pt x="86118" y="420369"/>
                </a:lnTo>
                <a:lnTo>
                  <a:pt x="122497" y="420369"/>
                </a:lnTo>
                <a:lnTo>
                  <a:pt x="125031" y="416559"/>
                </a:lnTo>
                <a:lnTo>
                  <a:pt x="125415" y="415289"/>
                </a:lnTo>
                <a:lnTo>
                  <a:pt x="92862" y="415289"/>
                </a:lnTo>
                <a:lnTo>
                  <a:pt x="93586" y="414019"/>
                </a:lnTo>
                <a:close/>
              </a:path>
              <a:path w="670560" h="492760">
                <a:moveTo>
                  <a:pt x="303707" y="400049"/>
                </a:moveTo>
                <a:lnTo>
                  <a:pt x="302196" y="405129"/>
                </a:lnTo>
                <a:lnTo>
                  <a:pt x="303834" y="406399"/>
                </a:lnTo>
                <a:lnTo>
                  <a:pt x="306222" y="410209"/>
                </a:lnTo>
                <a:lnTo>
                  <a:pt x="308203" y="412749"/>
                </a:lnTo>
                <a:lnTo>
                  <a:pt x="315455" y="415289"/>
                </a:lnTo>
                <a:lnTo>
                  <a:pt x="319951" y="419099"/>
                </a:lnTo>
                <a:lnTo>
                  <a:pt x="327583" y="417829"/>
                </a:lnTo>
                <a:lnTo>
                  <a:pt x="390601" y="417829"/>
                </a:lnTo>
                <a:lnTo>
                  <a:pt x="389039" y="414019"/>
                </a:lnTo>
                <a:lnTo>
                  <a:pt x="315823" y="414019"/>
                </a:lnTo>
                <a:lnTo>
                  <a:pt x="314464" y="411479"/>
                </a:lnTo>
                <a:lnTo>
                  <a:pt x="313994" y="411479"/>
                </a:lnTo>
                <a:lnTo>
                  <a:pt x="313499" y="410209"/>
                </a:lnTo>
                <a:lnTo>
                  <a:pt x="312254" y="408939"/>
                </a:lnTo>
                <a:lnTo>
                  <a:pt x="313004" y="407669"/>
                </a:lnTo>
                <a:lnTo>
                  <a:pt x="307809" y="407669"/>
                </a:lnTo>
                <a:lnTo>
                  <a:pt x="308686" y="405129"/>
                </a:lnTo>
                <a:lnTo>
                  <a:pt x="310718" y="403859"/>
                </a:lnTo>
                <a:lnTo>
                  <a:pt x="397539" y="403859"/>
                </a:lnTo>
                <a:lnTo>
                  <a:pt x="398496" y="402589"/>
                </a:lnTo>
                <a:lnTo>
                  <a:pt x="306463" y="402589"/>
                </a:lnTo>
                <a:lnTo>
                  <a:pt x="303707" y="400049"/>
                </a:lnTo>
                <a:close/>
              </a:path>
              <a:path w="670560" h="492760">
                <a:moveTo>
                  <a:pt x="87934" y="414019"/>
                </a:moveTo>
                <a:lnTo>
                  <a:pt x="82054" y="414019"/>
                </a:lnTo>
                <a:lnTo>
                  <a:pt x="83604" y="416559"/>
                </a:lnTo>
                <a:lnTo>
                  <a:pt x="82384" y="416559"/>
                </a:lnTo>
                <a:lnTo>
                  <a:pt x="82181" y="417829"/>
                </a:lnTo>
                <a:lnTo>
                  <a:pt x="84556" y="417829"/>
                </a:lnTo>
                <a:lnTo>
                  <a:pt x="85420" y="415289"/>
                </a:lnTo>
                <a:lnTo>
                  <a:pt x="87934" y="414019"/>
                </a:lnTo>
                <a:close/>
              </a:path>
              <a:path w="670560" h="492760">
                <a:moveTo>
                  <a:pt x="13728" y="415289"/>
                </a:moveTo>
                <a:lnTo>
                  <a:pt x="12395" y="416559"/>
                </a:lnTo>
                <a:lnTo>
                  <a:pt x="13462" y="416559"/>
                </a:lnTo>
                <a:lnTo>
                  <a:pt x="13728" y="415289"/>
                </a:lnTo>
                <a:close/>
              </a:path>
              <a:path w="670560" h="492760">
                <a:moveTo>
                  <a:pt x="51347" y="411479"/>
                </a:moveTo>
                <a:lnTo>
                  <a:pt x="19278" y="411479"/>
                </a:lnTo>
                <a:lnTo>
                  <a:pt x="21043" y="415289"/>
                </a:lnTo>
                <a:lnTo>
                  <a:pt x="18783" y="416559"/>
                </a:lnTo>
                <a:lnTo>
                  <a:pt x="50172" y="416559"/>
                </a:lnTo>
                <a:lnTo>
                  <a:pt x="51347" y="411479"/>
                </a:lnTo>
                <a:close/>
              </a:path>
              <a:path w="670560" h="492760">
                <a:moveTo>
                  <a:pt x="148385" y="363219"/>
                </a:moveTo>
                <a:lnTo>
                  <a:pt x="94475" y="363219"/>
                </a:lnTo>
                <a:lnTo>
                  <a:pt x="97853" y="370839"/>
                </a:lnTo>
                <a:lnTo>
                  <a:pt x="97282" y="374649"/>
                </a:lnTo>
                <a:lnTo>
                  <a:pt x="92227" y="382269"/>
                </a:lnTo>
                <a:lnTo>
                  <a:pt x="91249" y="386079"/>
                </a:lnTo>
                <a:lnTo>
                  <a:pt x="85775" y="392429"/>
                </a:lnTo>
                <a:lnTo>
                  <a:pt x="88277" y="398779"/>
                </a:lnTo>
                <a:lnTo>
                  <a:pt x="81394" y="401319"/>
                </a:lnTo>
                <a:lnTo>
                  <a:pt x="78143" y="410209"/>
                </a:lnTo>
                <a:lnTo>
                  <a:pt x="78549" y="414019"/>
                </a:lnTo>
                <a:lnTo>
                  <a:pt x="78562" y="415289"/>
                </a:lnTo>
                <a:lnTo>
                  <a:pt x="78079" y="416559"/>
                </a:lnTo>
                <a:lnTo>
                  <a:pt x="78752" y="416559"/>
                </a:lnTo>
                <a:lnTo>
                  <a:pt x="79362" y="415289"/>
                </a:lnTo>
                <a:lnTo>
                  <a:pt x="80962" y="415289"/>
                </a:lnTo>
                <a:lnTo>
                  <a:pt x="82054" y="414019"/>
                </a:lnTo>
                <a:lnTo>
                  <a:pt x="93586" y="414019"/>
                </a:lnTo>
                <a:lnTo>
                  <a:pt x="94246" y="412749"/>
                </a:lnTo>
                <a:lnTo>
                  <a:pt x="126184" y="412749"/>
                </a:lnTo>
                <a:lnTo>
                  <a:pt x="126568" y="411479"/>
                </a:lnTo>
                <a:lnTo>
                  <a:pt x="134581" y="405129"/>
                </a:lnTo>
                <a:lnTo>
                  <a:pt x="132676" y="397509"/>
                </a:lnTo>
                <a:lnTo>
                  <a:pt x="138061" y="394969"/>
                </a:lnTo>
                <a:lnTo>
                  <a:pt x="138036" y="393699"/>
                </a:lnTo>
                <a:lnTo>
                  <a:pt x="136080" y="391159"/>
                </a:lnTo>
                <a:lnTo>
                  <a:pt x="136296" y="391159"/>
                </a:lnTo>
                <a:lnTo>
                  <a:pt x="139903" y="389889"/>
                </a:lnTo>
                <a:lnTo>
                  <a:pt x="140017" y="388619"/>
                </a:lnTo>
                <a:lnTo>
                  <a:pt x="140462" y="387349"/>
                </a:lnTo>
                <a:lnTo>
                  <a:pt x="147589" y="365759"/>
                </a:lnTo>
                <a:lnTo>
                  <a:pt x="148385" y="363219"/>
                </a:lnTo>
                <a:close/>
              </a:path>
              <a:path w="670560" h="492760">
                <a:moveTo>
                  <a:pt x="81343" y="415289"/>
                </a:moveTo>
                <a:lnTo>
                  <a:pt x="79603" y="416559"/>
                </a:lnTo>
                <a:lnTo>
                  <a:pt x="81756" y="416559"/>
                </a:lnTo>
                <a:lnTo>
                  <a:pt x="81343" y="415289"/>
                </a:lnTo>
                <a:close/>
              </a:path>
              <a:path w="670560" h="492760">
                <a:moveTo>
                  <a:pt x="126184" y="412749"/>
                </a:moveTo>
                <a:lnTo>
                  <a:pt x="95910" y="412749"/>
                </a:lnTo>
                <a:lnTo>
                  <a:pt x="96037" y="414019"/>
                </a:lnTo>
                <a:lnTo>
                  <a:pt x="95173" y="414019"/>
                </a:lnTo>
                <a:lnTo>
                  <a:pt x="94996" y="415289"/>
                </a:lnTo>
                <a:lnTo>
                  <a:pt x="125415" y="415289"/>
                </a:lnTo>
                <a:lnTo>
                  <a:pt x="126184" y="412749"/>
                </a:lnTo>
                <a:close/>
              </a:path>
              <a:path w="670560" h="492760">
                <a:moveTo>
                  <a:pt x="314177" y="408720"/>
                </a:moveTo>
                <a:lnTo>
                  <a:pt x="314274" y="411479"/>
                </a:lnTo>
                <a:lnTo>
                  <a:pt x="317576" y="411479"/>
                </a:lnTo>
                <a:lnTo>
                  <a:pt x="318274" y="412749"/>
                </a:lnTo>
                <a:lnTo>
                  <a:pt x="317995" y="414019"/>
                </a:lnTo>
                <a:lnTo>
                  <a:pt x="389039" y="414019"/>
                </a:lnTo>
                <a:lnTo>
                  <a:pt x="390842" y="412749"/>
                </a:lnTo>
                <a:lnTo>
                  <a:pt x="393712" y="408939"/>
                </a:lnTo>
                <a:lnTo>
                  <a:pt x="314325" y="408939"/>
                </a:lnTo>
                <a:lnTo>
                  <a:pt x="314177" y="408720"/>
                </a:lnTo>
                <a:close/>
              </a:path>
              <a:path w="670560" h="492760">
                <a:moveTo>
                  <a:pt x="486050" y="405129"/>
                </a:moveTo>
                <a:lnTo>
                  <a:pt x="466725" y="405129"/>
                </a:lnTo>
                <a:lnTo>
                  <a:pt x="466038" y="405625"/>
                </a:lnTo>
                <a:lnTo>
                  <a:pt x="467118" y="412749"/>
                </a:lnTo>
                <a:lnTo>
                  <a:pt x="472732" y="406399"/>
                </a:lnTo>
                <a:lnTo>
                  <a:pt x="485127" y="406399"/>
                </a:lnTo>
                <a:lnTo>
                  <a:pt x="486050" y="405129"/>
                </a:lnTo>
                <a:close/>
              </a:path>
              <a:path w="670560" h="492760">
                <a:moveTo>
                  <a:pt x="506270" y="377189"/>
                </a:moveTo>
                <a:lnTo>
                  <a:pt x="424776" y="377189"/>
                </a:lnTo>
                <a:lnTo>
                  <a:pt x="426135" y="379729"/>
                </a:lnTo>
                <a:lnTo>
                  <a:pt x="420941" y="380999"/>
                </a:lnTo>
                <a:lnTo>
                  <a:pt x="425471" y="383539"/>
                </a:lnTo>
                <a:lnTo>
                  <a:pt x="427819" y="384924"/>
                </a:lnTo>
                <a:lnTo>
                  <a:pt x="430517" y="388619"/>
                </a:lnTo>
                <a:lnTo>
                  <a:pt x="442150" y="388619"/>
                </a:lnTo>
                <a:lnTo>
                  <a:pt x="448271" y="391159"/>
                </a:lnTo>
                <a:lnTo>
                  <a:pt x="451942" y="400049"/>
                </a:lnTo>
                <a:lnTo>
                  <a:pt x="453898" y="402589"/>
                </a:lnTo>
                <a:lnTo>
                  <a:pt x="459244" y="405129"/>
                </a:lnTo>
                <a:lnTo>
                  <a:pt x="458635" y="407669"/>
                </a:lnTo>
                <a:lnTo>
                  <a:pt x="459676" y="410209"/>
                </a:lnTo>
                <a:lnTo>
                  <a:pt x="466038" y="405625"/>
                </a:lnTo>
                <a:lnTo>
                  <a:pt x="465963" y="405129"/>
                </a:lnTo>
                <a:lnTo>
                  <a:pt x="486050" y="405129"/>
                </a:lnTo>
                <a:lnTo>
                  <a:pt x="487895" y="402589"/>
                </a:lnTo>
                <a:lnTo>
                  <a:pt x="492544" y="401319"/>
                </a:lnTo>
                <a:lnTo>
                  <a:pt x="491007" y="400049"/>
                </a:lnTo>
                <a:lnTo>
                  <a:pt x="488645" y="398779"/>
                </a:lnTo>
                <a:lnTo>
                  <a:pt x="492378" y="398779"/>
                </a:lnTo>
                <a:lnTo>
                  <a:pt x="494728" y="396239"/>
                </a:lnTo>
                <a:lnTo>
                  <a:pt x="498513" y="391159"/>
                </a:lnTo>
                <a:lnTo>
                  <a:pt x="500634" y="388619"/>
                </a:lnTo>
                <a:lnTo>
                  <a:pt x="502782" y="384924"/>
                </a:lnTo>
                <a:lnTo>
                  <a:pt x="435746" y="384924"/>
                </a:lnTo>
                <a:lnTo>
                  <a:pt x="432714" y="383539"/>
                </a:lnTo>
                <a:lnTo>
                  <a:pt x="432790" y="382269"/>
                </a:lnTo>
                <a:lnTo>
                  <a:pt x="432955" y="380999"/>
                </a:lnTo>
                <a:lnTo>
                  <a:pt x="505064" y="380999"/>
                </a:lnTo>
                <a:lnTo>
                  <a:pt x="505802" y="379729"/>
                </a:lnTo>
                <a:lnTo>
                  <a:pt x="506270" y="377189"/>
                </a:lnTo>
                <a:close/>
              </a:path>
              <a:path w="670560" h="492760">
                <a:moveTo>
                  <a:pt x="485127" y="406399"/>
                </a:moveTo>
                <a:lnTo>
                  <a:pt x="472732" y="406399"/>
                </a:lnTo>
                <a:lnTo>
                  <a:pt x="482358" y="410209"/>
                </a:lnTo>
                <a:lnTo>
                  <a:pt x="485127" y="406399"/>
                </a:lnTo>
                <a:close/>
              </a:path>
              <a:path w="670560" h="492760">
                <a:moveTo>
                  <a:pt x="397539" y="403859"/>
                </a:moveTo>
                <a:lnTo>
                  <a:pt x="310718" y="403859"/>
                </a:lnTo>
                <a:lnTo>
                  <a:pt x="311150" y="405129"/>
                </a:lnTo>
                <a:lnTo>
                  <a:pt x="310388" y="407669"/>
                </a:lnTo>
                <a:lnTo>
                  <a:pt x="313474" y="407669"/>
                </a:lnTo>
                <a:lnTo>
                  <a:pt x="314325" y="408939"/>
                </a:lnTo>
                <a:lnTo>
                  <a:pt x="393712" y="408939"/>
                </a:lnTo>
                <a:lnTo>
                  <a:pt x="397539" y="403859"/>
                </a:lnTo>
                <a:close/>
              </a:path>
              <a:path w="670560" h="492760">
                <a:moveTo>
                  <a:pt x="466725" y="405129"/>
                </a:moveTo>
                <a:lnTo>
                  <a:pt x="465963" y="405129"/>
                </a:lnTo>
                <a:lnTo>
                  <a:pt x="466038" y="405625"/>
                </a:lnTo>
                <a:lnTo>
                  <a:pt x="466725" y="405129"/>
                </a:lnTo>
                <a:close/>
              </a:path>
              <a:path w="670560" h="492760">
                <a:moveTo>
                  <a:pt x="53238" y="397509"/>
                </a:moveTo>
                <a:lnTo>
                  <a:pt x="16014" y="397509"/>
                </a:lnTo>
                <a:lnTo>
                  <a:pt x="19151" y="398779"/>
                </a:lnTo>
                <a:lnTo>
                  <a:pt x="20929" y="400049"/>
                </a:lnTo>
                <a:lnTo>
                  <a:pt x="20802" y="401319"/>
                </a:lnTo>
                <a:lnTo>
                  <a:pt x="20332" y="403859"/>
                </a:lnTo>
                <a:lnTo>
                  <a:pt x="52609" y="403859"/>
                </a:lnTo>
                <a:lnTo>
                  <a:pt x="52997" y="401319"/>
                </a:lnTo>
                <a:lnTo>
                  <a:pt x="53077" y="400049"/>
                </a:lnTo>
                <a:lnTo>
                  <a:pt x="53157" y="398779"/>
                </a:lnTo>
                <a:lnTo>
                  <a:pt x="53238" y="397509"/>
                </a:lnTo>
                <a:close/>
              </a:path>
              <a:path w="670560" h="492760">
                <a:moveTo>
                  <a:pt x="258600" y="312419"/>
                </a:moveTo>
                <a:lnTo>
                  <a:pt x="204609" y="312419"/>
                </a:lnTo>
                <a:lnTo>
                  <a:pt x="203949" y="314959"/>
                </a:lnTo>
                <a:lnTo>
                  <a:pt x="192976" y="314959"/>
                </a:lnTo>
                <a:lnTo>
                  <a:pt x="192671" y="316229"/>
                </a:lnTo>
                <a:lnTo>
                  <a:pt x="192563" y="317499"/>
                </a:lnTo>
                <a:lnTo>
                  <a:pt x="192454" y="318769"/>
                </a:lnTo>
                <a:lnTo>
                  <a:pt x="192346" y="320039"/>
                </a:lnTo>
                <a:lnTo>
                  <a:pt x="192238" y="321309"/>
                </a:lnTo>
                <a:lnTo>
                  <a:pt x="192129" y="322579"/>
                </a:lnTo>
                <a:lnTo>
                  <a:pt x="192021" y="323849"/>
                </a:lnTo>
                <a:lnTo>
                  <a:pt x="191928" y="324943"/>
                </a:lnTo>
                <a:lnTo>
                  <a:pt x="191804" y="326389"/>
                </a:lnTo>
                <a:lnTo>
                  <a:pt x="191696" y="327659"/>
                </a:lnTo>
                <a:lnTo>
                  <a:pt x="191587" y="328929"/>
                </a:lnTo>
                <a:lnTo>
                  <a:pt x="191479" y="330199"/>
                </a:lnTo>
                <a:lnTo>
                  <a:pt x="191371" y="331469"/>
                </a:lnTo>
                <a:lnTo>
                  <a:pt x="191262" y="332739"/>
                </a:lnTo>
                <a:lnTo>
                  <a:pt x="191154" y="334009"/>
                </a:lnTo>
                <a:lnTo>
                  <a:pt x="191046" y="335279"/>
                </a:lnTo>
                <a:lnTo>
                  <a:pt x="187896" y="336549"/>
                </a:lnTo>
                <a:lnTo>
                  <a:pt x="190055" y="347979"/>
                </a:lnTo>
                <a:lnTo>
                  <a:pt x="186905" y="354329"/>
                </a:lnTo>
                <a:lnTo>
                  <a:pt x="188264" y="363219"/>
                </a:lnTo>
                <a:lnTo>
                  <a:pt x="190474" y="364489"/>
                </a:lnTo>
                <a:lnTo>
                  <a:pt x="189420" y="373379"/>
                </a:lnTo>
                <a:lnTo>
                  <a:pt x="192252" y="379729"/>
                </a:lnTo>
                <a:lnTo>
                  <a:pt x="196151" y="389889"/>
                </a:lnTo>
                <a:lnTo>
                  <a:pt x="198818" y="393699"/>
                </a:lnTo>
                <a:lnTo>
                  <a:pt x="207340" y="400049"/>
                </a:lnTo>
                <a:lnTo>
                  <a:pt x="212978" y="403859"/>
                </a:lnTo>
                <a:lnTo>
                  <a:pt x="220878" y="400049"/>
                </a:lnTo>
                <a:lnTo>
                  <a:pt x="282997" y="400049"/>
                </a:lnTo>
                <a:lnTo>
                  <a:pt x="284594" y="394969"/>
                </a:lnTo>
                <a:lnTo>
                  <a:pt x="288099" y="391159"/>
                </a:lnTo>
                <a:lnTo>
                  <a:pt x="201155" y="391159"/>
                </a:lnTo>
                <a:lnTo>
                  <a:pt x="201168" y="389889"/>
                </a:lnTo>
                <a:lnTo>
                  <a:pt x="288503" y="389889"/>
                </a:lnTo>
                <a:lnTo>
                  <a:pt x="290084" y="384924"/>
                </a:lnTo>
                <a:lnTo>
                  <a:pt x="198878" y="384924"/>
                </a:lnTo>
                <a:lnTo>
                  <a:pt x="198920" y="383539"/>
                </a:lnTo>
                <a:lnTo>
                  <a:pt x="198335" y="380999"/>
                </a:lnTo>
                <a:lnTo>
                  <a:pt x="304260" y="380999"/>
                </a:lnTo>
                <a:lnTo>
                  <a:pt x="304253" y="379729"/>
                </a:lnTo>
                <a:lnTo>
                  <a:pt x="304901" y="378459"/>
                </a:lnTo>
                <a:lnTo>
                  <a:pt x="347853" y="378459"/>
                </a:lnTo>
                <a:lnTo>
                  <a:pt x="347971" y="374649"/>
                </a:lnTo>
                <a:lnTo>
                  <a:pt x="348089" y="370839"/>
                </a:lnTo>
                <a:lnTo>
                  <a:pt x="349111" y="360679"/>
                </a:lnTo>
                <a:lnTo>
                  <a:pt x="250050" y="360679"/>
                </a:lnTo>
                <a:lnTo>
                  <a:pt x="248132" y="355599"/>
                </a:lnTo>
                <a:lnTo>
                  <a:pt x="252539" y="350519"/>
                </a:lnTo>
                <a:lnTo>
                  <a:pt x="249720" y="345439"/>
                </a:lnTo>
                <a:lnTo>
                  <a:pt x="252510" y="336549"/>
                </a:lnTo>
                <a:lnTo>
                  <a:pt x="254130" y="327659"/>
                </a:lnTo>
                <a:lnTo>
                  <a:pt x="254421" y="326389"/>
                </a:lnTo>
                <a:lnTo>
                  <a:pt x="202742" y="326389"/>
                </a:lnTo>
                <a:lnTo>
                  <a:pt x="201955" y="322579"/>
                </a:lnTo>
                <a:lnTo>
                  <a:pt x="202946" y="322579"/>
                </a:lnTo>
                <a:lnTo>
                  <a:pt x="207251" y="321309"/>
                </a:lnTo>
                <a:lnTo>
                  <a:pt x="255586" y="321309"/>
                </a:lnTo>
                <a:lnTo>
                  <a:pt x="255878" y="320039"/>
                </a:lnTo>
                <a:lnTo>
                  <a:pt x="258600" y="312419"/>
                </a:lnTo>
                <a:close/>
              </a:path>
              <a:path w="670560" h="492760">
                <a:moveTo>
                  <a:pt x="297967" y="383539"/>
                </a:moveTo>
                <a:lnTo>
                  <a:pt x="296499" y="384924"/>
                </a:lnTo>
                <a:lnTo>
                  <a:pt x="295464" y="384924"/>
                </a:lnTo>
                <a:lnTo>
                  <a:pt x="296964" y="387349"/>
                </a:lnTo>
                <a:lnTo>
                  <a:pt x="298653" y="389889"/>
                </a:lnTo>
                <a:lnTo>
                  <a:pt x="299161" y="394969"/>
                </a:lnTo>
                <a:lnTo>
                  <a:pt x="299288" y="396239"/>
                </a:lnTo>
                <a:lnTo>
                  <a:pt x="299415" y="397509"/>
                </a:lnTo>
                <a:lnTo>
                  <a:pt x="299948" y="398779"/>
                </a:lnTo>
                <a:lnTo>
                  <a:pt x="306235" y="400049"/>
                </a:lnTo>
                <a:lnTo>
                  <a:pt x="307644" y="400049"/>
                </a:lnTo>
                <a:lnTo>
                  <a:pt x="307873" y="401319"/>
                </a:lnTo>
                <a:lnTo>
                  <a:pt x="306463" y="402589"/>
                </a:lnTo>
                <a:lnTo>
                  <a:pt x="398496" y="402589"/>
                </a:lnTo>
                <a:lnTo>
                  <a:pt x="402822" y="393699"/>
                </a:lnTo>
                <a:lnTo>
                  <a:pt x="310045" y="393699"/>
                </a:lnTo>
                <a:lnTo>
                  <a:pt x="307441" y="391159"/>
                </a:lnTo>
                <a:lnTo>
                  <a:pt x="308724" y="389889"/>
                </a:lnTo>
                <a:lnTo>
                  <a:pt x="312000" y="388619"/>
                </a:lnTo>
                <a:lnTo>
                  <a:pt x="348575" y="388619"/>
                </a:lnTo>
                <a:lnTo>
                  <a:pt x="348135" y="386079"/>
                </a:lnTo>
                <a:lnTo>
                  <a:pt x="300507" y="386079"/>
                </a:lnTo>
                <a:lnTo>
                  <a:pt x="297967" y="383539"/>
                </a:lnTo>
                <a:close/>
              </a:path>
              <a:path w="670560" h="492760">
                <a:moveTo>
                  <a:pt x="348575" y="388619"/>
                </a:moveTo>
                <a:lnTo>
                  <a:pt x="312000" y="388619"/>
                </a:lnTo>
                <a:lnTo>
                  <a:pt x="310045" y="393699"/>
                </a:lnTo>
                <a:lnTo>
                  <a:pt x="349453" y="393699"/>
                </a:lnTo>
                <a:lnTo>
                  <a:pt x="348575" y="388619"/>
                </a:lnTo>
                <a:close/>
              </a:path>
              <a:path w="670560" h="492760">
                <a:moveTo>
                  <a:pt x="464896" y="349249"/>
                </a:moveTo>
                <a:lnTo>
                  <a:pt x="388061" y="349249"/>
                </a:lnTo>
                <a:lnTo>
                  <a:pt x="388708" y="351789"/>
                </a:lnTo>
                <a:lnTo>
                  <a:pt x="378853" y="351789"/>
                </a:lnTo>
                <a:lnTo>
                  <a:pt x="381762" y="355599"/>
                </a:lnTo>
                <a:lnTo>
                  <a:pt x="378455" y="356869"/>
                </a:lnTo>
                <a:lnTo>
                  <a:pt x="375546" y="360679"/>
                </a:lnTo>
                <a:lnTo>
                  <a:pt x="370498" y="368299"/>
                </a:lnTo>
                <a:lnTo>
                  <a:pt x="360768" y="382269"/>
                </a:lnTo>
                <a:lnTo>
                  <a:pt x="357492" y="386079"/>
                </a:lnTo>
                <a:lnTo>
                  <a:pt x="354393" y="389889"/>
                </a:lnTo>
                <a:lnTo>
                  <a:pt x="349453" y="393699"/>
                </a:lnTo>
                <a:lnTo>
                  <a:pt x="402822" y="393699"/>
                </a:lnTo>
                <a:lnTo>
                  <a:pt x="404058" y="391159"/>
                </a:lnTo>
                <a:lnTo>
                  <a:pt x="409203" y="379729"/>
                </a:lnTo>
                <a:lnTo>
                  <a:pt x="415607" y="372109"/>
                </a:lnTo>
                <a:lnTo>
                  <a:pt x="508514" y="372109"/>
                </a:lnTo>
                <a:lnTo>
                  <a:pt x="513143" y="368299"/>
                </a:lnTo>
                <a:lnTo>
                  <a:pt x="426148" y="368299"/>
                </a:lnTo>
                <a:lnTo>
                  <a:pt x="425018" y="367029"/>
                </a:lnTo>
                <a:lnTo>
                  <a:pt x="424802" y="367029"/>
                </a:lnTo>
                <a:lnTo>
                  <a:pt x="422808" y="364489"/>
                </a:lnTo>
                <a:lnTo>
                  <a:pt x="421843" y="360679"/>
                </a:lnTo>
                <a:lnTo>
                  <a:pt x="423824" y="356869"/>
                </a:lnTo>
                <a:lnTo>
                  <a:pt x="462292" y="356869"/>
                </a:lnTo>
                <a:lnTo>
                  <a:pt x="464896" y="349249"/>
                </a:lnTo>
                <a:close/>
              </a:path>
              <a:path w="670560" h="492760">
                <a:moveTo>
                  <a:pt x="288503" y="389889"/>
                </a:moveTo>
                <a:lnTo>
                  <a:pt x="203238" y="389889"/>
                </a:lnTo>
                <a:lnTo>
                  <a:pt x="203022" y="391159"/>
                </a:lnTo>
                <a:lnTo>
                  <a:pt x="288099" y="391159"/>
                </a:lnTo>
                <a:lnTo>
                  <a:pt x="288503" y="389889"/>
                </a:lnTo>
                <a:close/>
              </a:path>
              <a:path w="670560" h="492760">
                <a:moveTo>
                  <a:pt x="23736" y="347979"/>
                </a:moveTo>
                <a:lnTo>
                  <a:pt x="22987" y="349249"/>
                </a:lnTo>
                <a:lnTo>
                  <a:pt x="21462" y="356869"/>
                </a:lnTo>
                <a:lnTo>
                  <a:pt x="13563" y="364489"/>
                </a:lnTo>
                <a:lnTo>
                  <a:pt x="18491" y="370839"/>
                </a:lnTo>
                <a:lnTo>
                  <a:pt x="18453" y="372109"/>
                </a:lnTo>
                <a:lnTo>
                  <a:pt x="13195" y="373379"/>
                </a:lnTo>
                <a:lnTo>
                  <a:pt x="13106" y="377189"/>
                </a:lnTo>
                <a:lnTo>
                  <a:pt x="10680" y="382269"/>
                </a:lnTo>
                <a:lnTo>
                  <a:pt x="14630" y="382269"/>
                </a:lnTo>
                <a:lnTo>
                  <a:pt x="14630" y="384924"/>
                </a:lnTo>
                <a:lnTo>
                  <a:pt x="15176" y="387349"/>
                </a:lnTo>
                <a:lnTo>
                  <a:pt x="16522" y="387349"/>
                </a:lnTo>
                <a:lnTo>
                  <a:pt x="17678" y="386079"/>
                </a:lnTo>
                <a:lnTo>
                  <a:pt x="18764" y="384924"/>
                </a:lnTo>
                <a:lnTo>
                  <a:pt x="19113" y="383539"/>
                </a:lnTo>
                <a:lnTo>
                  <a:pt x="58991" y="383539"/>
                </a:lnTo>
                <a:lnTo>
                  <a:pt x="60337" y="378459"/>
                </a:lnTo>
                <a:lnTo>
                  <a:pt x="19291" y="378459"/>
                </a:lnTo>
                <a:lnTo>
                  <a:pt x="18427" y="375919"/>
                </a:lnTo>
                <a:lnTo>
                  <a:pt x="22148" y="374649"/>
                </a:lnTo>
                <a:lnTo>
                  <a:pt x="61579" y="374649"/>
                </a:lnTo>
                <a:lnTo>
                  <a:pt x="63845" y="369569"/>
                </a:lnTo>
                <a:lnTo>
                  <a:pt x="28384" y="369569"/>
                </a:lnTo>
                <a:lnTo>
                  <a:pt x="24485" y="368299"/>
                </a:lnTo>
                <a:lnTo>
                  <a:pt x="24422" y="365759"/>
                </a:lnTo>
                <a:lnTo>
                  <a:pt x="65530" y="365759"/>
                </a:lnTo>
                <a:lnTo>
                  <a:pt x="68338" y="359409"/>
                </a:lnTo>
                <a:lnTo>
                  <a:pt x="21450" y="359409"/>
                </a:lnTo>
                <a:lnTo>
                  <a:pt x="21729" y="356869"/>
                </a:lnTo>
                <a:lnTo>
                  <a:pt x="29806" y="356869"/>
                </a:lnTo>
                <a:lnTo>
                  <a:pt x="28435" y="354329"/>
                </a:lnTo>
                <a:lnTo>
                  <a:pt x="30403" y="354329"/>
                </a:lnTo>
                <a:lnTo>
                  <a:pt x="31635" y="353059"/>
                </a:lnTo>
                <a:lnTo>
                  <a:pt x="32689" y="353059"/>
                </a:lnTo>
                <a:lnTo>
                  <a:pt x="36093" y="349249"/>
                </a:lnTo>
                <a:lnTo>
                  <a:pt x="29629" y="349249"/>
                </a:lnTo>
                <a:lnTo>
                  <a:pt x="23736" y="347979"/>
                </a:lnTo>
                <a:close/>
              </a:path>
              <a:path w="670560" h="492760">
                <a:moveTo>
                  <a:pt x="347853" y="378459"/>
                </a:moveTo>
                <a:lnTo>
                  <a:pt x="309346" y="378459"/>
                </a:lnTo>
                <a:lnTo>
                  <a:pt x="308597" y="380999"/>
                </a:lnTo>
                <a:lnTo>
                  <a:pt x="307644" y="382269"/>
                </a:lnTo>
                <a:lnTo>
                  <a:pt x="301472" y="382269"/>
                </a:lnTo>
                <a:lnTo>
                  <a:pt x="301415" y="383539"/>
                </a:lnTo>
                <a:lnTo>
                  <a:pt x="301281" y="384924"/>
                </a:lnTo>
                <a:lnTo>
                  <a:pt x="300507" y="386079"/>
                </a:lnTo>
                <a:lnTo>
                  <a:pt x="348135" y="386079"/>
                </a:lnTo>
                <a:lnTo>
                  <a:pt x="347696" y="383539"/>
                </a:lnTo>
                <a:lnTo>
                  <a:pt x="347814" y="379729"/>
                </a:lnTo>
                <a:lnTo>
                  <a:pt x="347853" y="378459"/>
                </a:lnTo>
                <a:close/>
              </a:path>
              <a:path w="670560" h="492760">
                <a:moveTo>
                  <a:pt x="304260" y="380999"/>
                </a:moveTo>
                <a:lnTo>
                  <a:pt x="200520" y="380999"/>
                </a:lnTo>
                <a:lnTo>
                  <a:pt x="200609" y="382269"/>
                </a:lnTo>
                <a:lnTo>
                  <a:pt x="200698" y="383539"/>
                </a:lnTo>
                <a:lnTo>
                  <a:pt x="200435" y="384924"/>
                </a:lnTo>
                <a:lnTo>
                  <a:pt x="290084" y="384924"/>
                </a:lnTo>
                <a:lnTo>
                  <a:pt x="290525" y="383539"/>
                </a:lnTo>
                <a:lnTo>
                  <a:pt x="296278" y="383539"/>
                </a:lnTo>
                <a:lnTo>
                  <a:pt x="297383" y="382269"/>
                </a:lnTo>
                <a:lnTo>
                  <a:pt x="304266" y="382269"/>
                </a:lnTo>
                <a:lnTo>
                  <a:pt x="304260" y="380999"/>
                </a:lnTo>
                <a:close/>
              </a:path>
              <a:path w="670560" h="492760">
                <a:moveTo>
                  <a:pt x="296278" y="383539"/>
                </a:moveTo>
                <a:lnTo>
                  <a:pt x="292988" y="383539"/>
                </a:lnTo>
                <a:lnTo>
                  <a:pt x="295424" y="384924"/>
                </a:lnTo>
                <a:lnTo>
                  <a:pt x="296278" y="383539"/>
                </a:lnTo>
                <a:close/>
              </a:path>
              <a:path w="670560" h="492760">
                <a:moveTo>
                  <a:pt x="505064" y="380999"/>
                </a:moveTo>
                <a:lnTo>
                  <a:pt x="432955" y="380999"/>
                </a:lnTo>
                <a:lnTo>
                  <a:pt x="435228" y="382269"/>
                </a:lnTo>
                <a:lnTo>
                  <a:pt x="435507" y="384924"/>
                </a:lnTo>
                <a:lnTo>
                  <a:pt x="502782" y="384924"/>
                </a:lnTo>
                <a:lnTo>
                  <a:pt x="505064" y="380999"/>
                </a:lnTo>
                <a:close/>
              </a:path>
              <a:path w="670560" h="492760">
                <a:moveTo>
                  <a:pt x="306489" y="380999"/>
                </a:moveTo>
                <a:lnTo>
                  <a:pt x="304266" y="382269"/>
                </a:lnTo>
                <a:lnTo>
                  <a:pt x="307047" y="382269"/>
                </a:lnTo>
                <a:lnTo>
                  <a:pt x="306489" y="380999"/>
                </a:lnTo>
                <a:close/>
              </a:path>
              <a:path w="670560" h="492760">
                <a:moveTo>
                  <a:pt x="309346" y="378459"/>
                </a:moveTo>
                <a:lnTo>
                  <a:pt x="306285" y="378459"/>
                </a:lnTo>
                <a:lnTo>
                  <a:pt x="307301" y="379729"/>
                </a:lnTo>
                <a:lnTo>
                  <a:pt x="309346" y="378459"/>
                </a:lnTo>
                <a:close/>
              </a:path>
              <a:path w="670560" h="492760">
                <a:moveTo>
                  <a:pt x="508514" y="372109"/>
                </a:moveTo>
                <a:lnTo>
                  <a:pt x="415607" y="372109"/>
                </a:lnTo>
                <a:lnTo>
                  <a:pt x="418515" y="379729"/>
                </a:lnTo>
                <a:lnTo>
                  <a:pt x="419138" y="379729"/>
                </a:lnTo>
                <a:lnTo>
                  <a:pt x="424776" y="377189"/>
                </a:lnTo>
                <a:lnTo>
                  <a:pt x="506270" y="377189"/>
                </a:lnTo>
                <a:lnTo>
                  <a:pt x="506971" y="373379"/>
                </a:lnTo>
                <a:lnTo>
                  <a:pt x="508514" y="372109"/>
                </a:lnTo>
                <a:close/>
              </a:path>
              <a:path w="670560" h="492760">
                <a:moveTo>
                  <a:pt x="61579" y="374649"/>
                </a:moveTo>
                <a:lnTo>
                  <a:pt x="22148" y="374649"/>
                </a:lnTo>
                <a:lnTo>
                  <a:pt x="22110" y="375919"/>
                </a:lnTo>
                <a:lnTo>
                  <a:pt x="22364" y="375919"/>
                </a:lnTo>
                <a:lnTo>
                  <a:pt x="22669" y="377189"/>
                </a:lnTo>
                <a:lnTo>
                  <a:pt x="22034" y="378459"/>
                </a:lnTo>
                <a:lnTo>
                  <a:pt x="60337" y="378459"/>
                </a:lnTo>
                <a:lnTo>
                  <a:pt x="61010" y="375919"/>
                </a:lnTo>
                <a:lnTo>
                  <a:pt x="61579" y="374649"/>
                </a:lnTo>
                <a:close/>
              </a:path>
              <a:path w="670560" h="492760">
                <a:moveTo>
                  <a:pt x="65530" y="365759"/>
                </a:moveTo>
                <a:lnTo>
                  <a:pt x="26555" y="365759"/>
                </a:lnTo>
                <a:lnTo>
                  <a:pt x="27635" y="367029"/>
                </a:lnTo>
                <a:lnTo>
                  <a:pt x="28384" y="369569"/>
                </a:lnTo>
                <a:lnTo>
                  <a:pt x="63845" y="369569"/>
                </a:lnTo>
                <a:lnTo>
                  <a:pt x="65530" y="365759"/>
                </a:lnTo>
                <a:close/>
              </a:path>
              <a:path w="670560" h="492760">
                <a:moveTo>
                  <a:pt x="462292" y="356869"/>
                </a:moveTo>
                <a:lnTo>
                  <a:pt x="423824" y="356869"/>
                </a:lnTo>
                <a:lnTo>
                  <a:pt x="424662" y="359409"/>
                </a:lnTo>
                <a:lnTo>
                  <a:pt x="424781" y="360679"/>
                </a:lnTo>
                <a:lnTo>
                  <a:pt x="424901" y="361949"/>
                </a:lnTo>
                <a:lnTo>
                  <a:pt x="425020" y="363219"/>
                </a:lnTo>
                <a:lnTo>
                  <a:pt x="425140" y="364489"/>
                </a:lnTo>
                <a:lnTo>
                  <a:pt x="425259" y="365759"/>
                </a:lnTo>
                <a:lnTo>
                  <a:pt x="425615" y="367029"/>
                </a:lnTo>
                <a:lnTo>
                  <a:pt x="426148" y="368299"/>
                </a:lnTo>
                <a:lnTo>
                  <a:pt x="513143" y="368299"/>
                </a:lnTo>
                <a:lnTo>
                  <a:pt x="513135" y="364489"/>
                </a:lnTo>
                <a:lnTo>
                  <a:pt x="472655" y="364489"/>
                </a:lnTo>
                <a:lnTo>
                  <a:pt x="472528" y="363219"/>
                </a:lnTo>
                <a:lnTo>
                  <a:pt x="472452" y="361949"/>
                </a:lnTo>
                <a:lnTo>
                  <a:pt x="512912" y="361949"/>
                </a:lnTo>
                <a:lnTo>
                  <a:pt x="512800" y="360679"/>
                </a:lnTo>
                <a:lnTo>
                  <a:pt x="476923" y="360679"/>
                </a:lnTo>
                <a:lnTo>
                  <a:pt x="475957" y="359409"/>
                </a:lnTo>
                <a:lnTo>
                  <a:pt x="463423" y="359409"/>
                </a:lnTo>
                <a:lnTo>
                  <a:pt x="462292" y="356869"/>
                </a:lnTo>
                <a:close/>
              </a:path>
              <a:path w="670560" h="492760">
                <a:moveTo>
                  <a:pt x="94475" y="363219"/>
                </a:moveTo>
                <a:lnTo>
                  <a:pt x="89865" y="363219"/>
                </a:lnTo>
                <a:lnTo>
                  <a:pt x="91071" y="365759"/>
                </a:lnTo>
                <a:lnTo>
                  <a:pt x="94475" y="363219"/>
                </a:lnTo>
                <a:close/>
              </a:path>
              <a:path w="670560" h="492760">
                <a:moveTo>
                  <a:pt x="149976" y="358139"/>
                </a:moveTo>
                <a:lnTo>
                  <a:pt x="69392" y="358139"/>
                </a:lnTo>
                <a:lnTo>
                  <a:pt x="80010" y="361949"/>
                </a:lnTo>
                <a:lnTo>
                  <a:pt x="84493" y="364489"/>
                </a:lnTo>
                <a:lnTo>
                  <a:pt x="89865" y="363219"/>
                </a:lnTo>
                <a:lnTo>
                  <a:pt x="148385" y="363219"/>
                </a:lnTo>
                <a:lnTo>
                  <a:pt x="149976" y="358139"/>
                </a:lnTo>
                <a:close/>
              </a:path>
              <a:path w="670560" h="492760">
                <a:moveTo>
                  <a:pt x="512912" y="361949"/>
                </a:moveTo>
                <a:lnTo>
                  <a:pt x="475310" y="361949"/>
                </a:lnTo>
                <a:lnTo>
                  <a:pt x="475576" y="364489"/>
                </a:lnTo>
                <a:lnTo>
                  <a:pt x="513135" y="364489"/>
                </a:lnTo>
                <a:lnTo>
                  <a:pt x="513024" y="363219"/>
                </a:lnTo>
                <a:lnTo>
                  <a:pt x="512912" y="361949"/>
                </a:lnTo>
                <a:close/>
              </a:path>
              <a:path w="670560" h="492760">
                <a:moveTo>
                  <a:pt x="271589" y="323849"/>
                </a:moveTo>
                <a:lnTo>
                  <a:pt x="272211" y="327659"/>
                </a:lnTo>
                <a:lnTo>
                  <a:pt x="271640" y="328929"/>
                </a:lnTo>
                <a:lnTo>
                  <a:pt x="271722" y="330199"/>
                </a:lnTo>
                <a:lnTo>
                  <a:pt x="271805" y="331469"/>
                </a:lnTo>
                <a:lnTo>
                  <a:pt x="271887" y="332739"/>
                </a:lnTo>
                <a:lnTo>
                  <a:pt x="271970" y="334009"/>
                </a:lnTo>
                <a:lnTo>
                  <a:pt x="267360" y="336549"/>
                </a:lnTo>
                <a:lnTo>
                  <a:pt x="262978" y="344169"/>
                </a:lnTo>
                <a:lnTo>
                  <a:pt x="258775" y="346709"/>
                </a:lnTo>
                <a:lnTo>
                  <a:pt x="258899" y="347979"/>
                </a:lnTo>
                <a:lnTo>
                  <a:pt x="259022" y="349249"/>
                </a:lnTo>
                <a:lnTo>
                  <a:pt x="259146" y="350519"/>
                </a:lnTo>
                <a:lnTo>
                  <a:pt x="259270" y="351789"/>
                </a:lnTo>
                <a:lnTo>
                  <a:pt x="258699" y="353059"/>
                </a:lnTo>
                <a:lnTo>
                  <a:pt x="258254" y="353059"/>
                </a:lnTo>
                <a:lnTo>
                  <a:pt x="254381" y="354329"/>
                </a:lnTo>
                <a:lnTo>
                  <a:pt x="252844" y="358139"/>
                </a:lnTo>
                <a:lnTo>
                  <a:pt x="250050" y="360679"/>
                </a:lnTo>
                <a:lnTo>
                  <a:pt x="349111" y="360679"/>
                </a:lnTo>
                <a:lnTo>
                  <a:pt x="349494" y="356869"/>
                </a:lnTo>
                <a:lnTo>
                  <a:pt x="349600" y="355599"/>
                </a:lnTo>
                <a:lnTo>
                  <a:pt x="349707" y="354329"/>
                </a:lnTo>
                <a:lnTo>
                  <a:pt x="349814" y="353059"/>
                </a:lnTo>
                <a:lnTo>
                  <a:pt x="349920" y="351789"/>
                </a:lnTo>
                <a:lnTo>
                  <a:pt x="350027" y="350519"/>
                </a:lnTo>
                <a:lnTo>
                  <a:pt x="350134" y="349249"/>
                </a:lnTo>
                <a:lnTo>
                  <a:pt x="350240" y="347979"/>
                </a:lnTo>
                <a:lnTo>
                  <a:pt x="350347" y="346709"/>
                </a:lnTo>
                <a:lnTo>
                  <a:pt x="350454" y="345439"/>
                </a:lnTo>
                <a:lnTo>
                  <a:pt x="350560" y="344169"/>
                </a:lnTo>
                <a:lnTo>
                  <a:pt x="350667" y="342899"/>
                </a:lnTo>
                <a:lnTo>
                  <a:pt x="350774" y="341629"/>
                </a:lnTo>
                <a:lnTo>
                  <a:pt x="350884" y="340359"/>
                </a:lnTo>
                <a:lnTo>
                  <a:pt x="350994" y="339089"/>
                </a:lnTo>
                <a:lnTo>
                  <a:pt x="351105" y="337819"/>
                </a:lnTo>
                <a:lnTo>
                  <a:pt x="351215" y="336549"/>
                </a:lnTo>
                <a:lnTo>
                  <a:pt x="351325" y="335279"/>
                </a:lnTo>
                <a:lnTo>
                  <a:pt x="351436" y="334009"/>
                </a:lnTo>
                <a:lnTo>
                  <a:pt x="274104" y="334009"/>
                </a:lnTo>
                <a:lnTo>
                  <a:pt x="274485" y="332739"/>
                </a:lnTo>
                <a:lnTo>
                  <a:pt x="283044" y="332739"/>
                </a:lnTo>
                <a:lnTo>
                  <a:pt x="283463" y="331469"/>
                </a:lnTo>
                <a:lnTo>
                  <a:pt x="280644" y="328929"/>
                </a:lnTo>
                <a:lnTo>
                  <a:pt x="280816" y="327659"/>
                </a:lnTo>
                <a:lnTo>
                  <a:pt x="278002" y="327659"/>
                </a:lnTo>
                <a:lnTo>
                  <a:pt x="271589" y="323849"/>
                </a:lnTo>
                <a:close/>
              </a:path>
              <a:path w="670560" h="492760">
                <a:moveTo>
                  <a:pt x="516369" y="356869"/>
                </a:moveTo>
                <a:lnTo>
                  <a:pt x="479145" y="356869"/>
                </a:lnTo>
                <a:lnTo>
                  <a:pt x="480644" y="358139"/>
                </a:lnTo>
                <a:lnTo>
                  <a:pt x="480847" y="358139"/>
                </a:lnTo>
                <a:lnTo>
                  <a:pt x="480822" y="359409"/>
                </a:lnTo>
                <a:lnTo>
                  <a:pt x="480644" y="359409"/>
                </a:lnTo>
                <a:lnTo>
                  <a:pt x="478726" y="360679"/>
                </a:lnTo>
                <a:lnTo>
                  <a:pt x="512800" y="360679"/>
                </a:lnTo>
                <a:lnTo>
                  <a:pt x="516369" y="356869"/>
                </a:lnTo>
                <a:close/>
              </a:path>
              <a:path w="670560" h="492760">
                <a:moveTo>
                  <a:pt x="24752" y="283209"/>
                </a:moveTo>
                <a:lnTo>
                  <a:pt x="18072" y="287019"/>
                </a:lnTo>
                <a:lnTo>
                  <a:pt x="17957" y="288289"/>
                </a:lnTo>
                <a:lnTo>
                  <a:pt x="17843" y="289559"/>
                </a:lnTo>
                <a:lnTo>
                  <a:pt x="25641" y="292099"/>
                </a:lnTo>
                <a:lnTo>
                  <a:pt x="20777" y="293369"/>
                </a:lnTo>
                <a:lnTo>
                  <a:pt x="20273" y="294769"/>
                </a:lnTo>
                <a:lnTo>
                  <a:pt x="18414" y="295909"/>
                </a:lnTo>
                <a:lnTo>
                  <a:pt x="18542" y="297179"/>
                </a:lnTo>
                <a:lnTo>
                  <a:pt x="22339" y="303529"/>
                </a:lnTo>
                <a:lnTo>
                  <a:pt x="20535" y="311149"/>
                </a:lnTo>
                <a:lnTo>
                  <a:pt x="26238" y="316229"/>
                </a:lnTo>
                <a:lnTo>
                  <a:pt x="26167" y="318769"/>
                </a:lnTo>
                <a:lnTo>
                  <a:pt x="26060" y="322579"/>
                </a:lnTo>
                <a:lnTo>
                  <a:pt x="34417" y="334009"/>
                </a:lnTo>
                <a:lnTo>
                  <a:pt x="26898" y="334009"/>
                </a:lnTo>
                <a:lnTo>
                  <a:pt x="26983" y="335279"/>
                </a:lnTo>
                <a:lnTo>
                  <a:pt x="27067" y="336549"/>
                </a:lnTo>
                <a:lnTo>
                  <a:pt x="27152" y="337819"/>
                </a:lnTo>
                <a:lnTo>
                  <a:pt x="27237" y="339089"/>
                </a:lnTo>
                <a:lnTo>
                  <a:pt x="27321" y="340359"/>
                </a:lnTo>
                <a:lnTo>
                  <a:pt x="27406" y="341629"/>
                </a:lnTo>
                <a:lnTo>
                  <a:pt x="27491" y="342899"/>
                </a:lnTo>
                <a:lnTo>
                  <a:pt x="27575" y="344169"/>
                </a:lnTo>
                <a:lnTo>
                  <a:pt x="27660" y="345439"/>
                </a:lnTo>
                <a:lnTo>
                  <a:pt x="29629" y="349249"/>
                </a:lnTo>
                <a:lnTo>
                  <a:pt x="36093" y="349249"/>
                </a:lnTo>
                <a:lnTo>
                  <a:pt x="36525" y="353059"/>
                </a:lnTo>
                <a:lnTo>
                  <a:pt x="31508" y="353059"/>
                </a:lnTo>
                <a:lnTo>
                  <a:pt x="31610" y="355599"/>
                </a:lnTo>
                <a:lnTo>
                  <a:pt x="29806" y="356869"/>
                </a:lnTo>
                <a:lnTo>
                  <a:pt x="24688" y="356869"/>
                </a:lnTo>
                <a:lnTo>
                  <a:pt x="24193" y="359409"/>
                </a:lnTo>
                <a:lnTo>
                  <a:pt x="68338" y="359409"/>
                </a:lnTo>
                <a:lnTo>
                  <a:pt x="69392" y="358139"/>
                </a:lnTo>
                <a:lnTo>
                  <a:pt x="149976" y="358139"/>
                </a:lnTo>
                <a:lnTo>
                  <a:pt x="171907" y="332739"/>
                </a:lnTo>
                <a:lnTo>
                  <a:pt x="173964" y="326389"/>
                </a:lnTo>
                <a:lnTo>
                  <a:pt x="89268" y="326389"/>
                </a:lnTo>
                <a:lnTo>
                  <a:pt x="87375" y="323849"/>
                </a:lnTo>
                <a:lnTo>
                  <a:pt x="31546" y="323849"/>
                </a:lnTo>
                <a:lnTo>
                  <a:pt x="31229" y="322579"/>
                </a:lnTo>
                <a:lnTo>
                  <a:pt x="86429" y="322579"/>
                </a:lnTo>
                <a:lnTo>
                  <a:pt x="85483" y="321309"/>
                </a:lnTo>
                <a:lnTo>
                  <a:pt x="88392" y="318769"/>
                </a:lnTo>
                <a:lnTo>
                  <a:pt x="89192" y="316229"/>
                </a:lnTo>
                <a:lnTo>
                  <a:pt x="91864" y="310061"/>
                </a:lnTo>
                <a:lnTo>
                  <a:pt x="91943" y="309879"/>
                </a:lnTo>
                <a:lnTo>
                  <a:pt x="95877" y="302259"/>
                </a:lnTo>
                <a:lnTo>
                  <a:pt x="96478" y="300989"/>
                </a:lnTo>
                <a:lnTo>
                  <a:pt x="30225" y="300989"/>
                </a:lnTo>
                <a:lnTo>
                  <a:pt x="27990" y="299719"/>
                </a:lnTo>
                <a:lnTo>
                  <a:pt x="23685" y="299719"/>
                </a:lnTo>
                <a:lnTo>
                  <a:pt x="21932" y="298449"/>
                </a:lnTo>
                <a:lnTo>
                  <a:pt x="23266" y="295909"/>
                </a:lnTo>
                <a:lnTo>
                  <a:pt x="20769" y="294769"/>
                </a:lnTo>
                <a:lnTo>
                  <a:pt x="99421" y="294769"/>
                </a:lnTo>
                <a:lnTo>
                  <a:pt x="100084" y="293369"/>
                </a:lnTo>
                <a:lnTo>
                  <a:pt x="106337" y="284479"/>
                </a:lnTo>
                <a:lnTo>
                  <a:pt x="28816" y="284479"/>
                </a:lnTo>
                <a:lnTo>
                  <a:pt x="24752" y="283209"/>
                </a:lnTo>
                <a:close/>
              </a:path>
              <a:path w="670560" h="492760">
                <a:moveTo>
                  <a:pt x="466509" y="358139"/>
                </a:moveTo>
                <a:lnTo>
                  <a:pt x="463423" y="359409"/>
                </a:lnTo>
                <a:lnTo>
                  <a:pt x="470560" y="359409"/>
                </a:lnTo>
                <a:lnTo>
                  <a:pt x="466509" y="358139"/>
                </a:lnTo>
                <a:close/>
              </a:path>
              <a:path w="670560" h="492760">
                <a:moveTo>
                  <a:pt x="483488" y="330199"/>
                </a:moveTo>
                <a:lnTo>
                  <a:pt x="480580" y="337819"/>
                </a:lnTo>
                <a:lnTo>
                  <a:pt x="476567" y="341629"/>
                </a:lnTo>
                <a:lnTo>
                  <a:pt x="476021" y="346709"/>
                </a:lnTo>
                <a:lnTo>
                  <a:pt x="475843" y="347979"/>
                </a:lnTo>
                <a:lnTo>
                  <a:pt x="471817" y="347979"/>
                </a:lnTo>
                <a:lnTo>
                  <a:pt x="471119" y="351789"/>
                </a:lnTo>
                <a:lnTo>
                  <a:pt x="469150" y="353059"/>
                </a:lnTo>
                <a:lnTo>
                  <a:pt x="470560" y="359409"/>
                </a:lnTo>
                <a:lnTo>
                  <a:pt x="475957" y="359409"/>
                </a:lnTo>
                <a:lnTo>
                  <a:pt x="474992" y="358139"/>
                </a:lnTo>
                <a:lnTo>
                  <a:pt x="477456" y="358139"/>
                </a:lnTo>
                <a:lnTo>
                  <a:pt x="479145" y="356869"/>
                </a:lnTo>
                <a:lnTo>
                  <a:pt x="516369" y="356869"/>
                </a:lnTo>
                <a:lnTo>
                  <a:pt x="519879" y="350519"/>
                </a:lnTo>
                <a:lnTo>
                  <a:pt x="480428" y="350519"/>
                </a:lnTo>
                <a:lnTo>
                  <a:pt x="481304" y="349249"/>
                </a:lnTo>
                <a:lnTo>
                  <a:pt x="480656" y="347979"/>
                </a:lnTo>
                <a:lnTo>
                  <a:pt x="483349" y="346709"/>
                </a:lnTo>
                <a:lnTo>
                  <a:pt x="523210" y="346709"/>
                </a:lnTo>
                <a:lnTo>
                  <a:pt x="525136" y="345439"/>
                </a:lnTo>
                <a:lnTo>
                  <a:pt x="487616" y="345439"/>
                </a:lnTo>
                <a:lnTo>
                  <a:pt x="484187" y="344169"/>
                </a:lnTo>
                <a:lnTo>
                  <a:pt x="487972" y="340359"/>
                </a:lnTo>
                <a:lnTo>
                  <a:pt x="527123" y="340359"/>
                </a:lnTo>
                <a:lnTo>
                  <a:pt x="527143" y="339089"/>
                </a:lnTo>
                <a:lnTo>
                  <a:pt x="491312" y="339089"/>
                </a:lnTo>
                <a:lnTo>
                  <a:pt x="489927" y="337819"/>
                </a:lnTo>
                <a:lnTo>
                  <a:pt x="487730" y="337819"/>
                </a:lnTo>
                <a:lnTo>
                  <a:pt x="486879" y="336549"/>
                </a:lnTo>
                <a:lnTo>
                  <a:pt x="487832" y="335279"/>
                </a:lnTo>
                <a:lnTo>
                  <a:pt x="530174" y="335279"/>
                </a:lnTo>
                <a:lnTo>
                  <a:pt x="529450" y="331469"/>
                </a:lnTo>
                <a:lnTo>
                  <a:pt x="485394" y="331469"/>
                </a:lnTo>
                <a:lnTo>
                  <a:pt x="483488" y="330199"/>
                </a:lnTo>
                <a:close/>
              </a:path>
              <a:path w="670560" h="492760">
                <a:moveTo>
                  <a:pt x="466585" y="323849"/>
                </a:moveTo>
                <a:lnTo>
                  <a:pt x="407174" y="323849"/>
                </a:lnTo>
                <a:lnTo>
                  <a:pt x="404952" y="331469"/>
                </a:lnTo>
                <a:lnTo>
                  <a:pt x="393712" y="331469"/>
                </a:lnTo>
                <a:lnTo>
                  <a:pt x="390956" y="334009"/>
                </a:lnTo>
                <a:lnTo>
                  <a:pt x="390914" y="335279"/>
                </a:lnTo>
                <a:lnTo>
                  <a:pt x="390791" y="339089"/>
                </a:lnTo>
                <a:lnTo>
                  <a:pt x="391337" y="339089"/>
                </a:lnTo>
                <a:lnTo>
                  <a:pt x="387515" y="342899"/>
                </a:lnTo>
                <a:lnTo>
                  <a:pt x="385356" y="345439"/>
                </a:lnTo>
                <a:lnTo>
                  <a:pt x="383463" y="351789"/>
                </a:lnTo>
                <a:lnTo>
                  <a:pt x="387464" y="351789"/>
                </a:lnTo>
                <a:lnTo>
                  <a:pt x="386308" y="350519"/>
                </a:lnTo>
                <a:lnTo>
                  <a:pt x="388061" y="349249"/>
                </a:lnTo>
                <a:lnTo>
                  <a:pt x="464896" y="349249"/>
                </a:lnTo>
                <a:lnTo>
                  <a:pt x="461962" y="342899"/>
                </a:lnTo>
                <a:lnTo>
                  <a:pt x="465264" y="337819"/>
                </a:lnTo>
                <a:lnTo>
                  <a:pt x="397548" y="337819"/>
                </a:lnTo>
                <a:lnTo>
                  <a:pt x="398843" y="334009"/>
                </a:lnTo>
                <a:lnTo>
                  <a:pt x="465453" y="334009"/>
                </a:lnTo>
                <a:lnTo>
                  <a:pt x="466356" y="326389"/>
                </a:lnTo>
                <a:lnTo>
                  <a:pt x="466471" y="325119"/>
                </a:lnTo>
                <a:lnTo>
                  <a:pt x="466585" y="323849"/>
                </a:lnTo>
                <a:close/>
              </a:path>
              <a:path w="670560" h="492760">
                <a:moveTo>
                  <a:pt x="523210" y="346709"/>
                </a:moveTo>
                <a:lnTo>
                  <a:pt x="483349" y="346709"/>
                </a:lnTo>
                <a:lnTo>
                  <a:pt x="484314" y="347979"/>
                </a:lnTo>
                <a:lnTo>
                  <a:pt x="484250" y="350519"/>
                </a:lnTo>
                <a:lnTo>
                  <a:pt x="519879" y="350519"/>
                </a:lnTo>
                <a:lnTo>
                  <a:pt x="521284" y="347979"/>
                </a:lnTo>
                <a:lnTo>
                  <a:pt x="523210" y="346709"/>
                </a:lnTo>
                <a:close/>
              </a:path>
              <a:path w="670560" h="492760">
                <a:moveTo>
                  <a:pt x="527123" y="340359"/>
                </a:moveTo>
                <a:lnTo>
                  <a:pt x="487972" y="340359"/>
                </a:lnTo>
                <a:lnTo>
                  <a:pt x="488480" y="344169"/>
                </a:lnTo>
                <a:lnTo>
                  <a:pt x="488213" y="344169"/>
                </a:lnTo>
                <a:lnTo>
                  <a:pt x="487616" y="345439"/>
                </a:lnTo>
                <a:lnTo>
                  <a:pt x="525136" y="345439"/>
                </a:lnTo>
                <a:lnTo>
                  <a:pt x="527062" y="344169"/>
                </a:lnTo>
                <a:lnTo>
                  <a:pt x="527123" y="340359"/>
                </a:lnTo>
                <a:close/>
              </a:path>
              <a:path w="670560" h="492760">
                <a:moveTo>
                  <a:pt x="530174" y="335279"/>
                </a:moveTo>
                <a:lnTo>
                  <a:pt x="491083" y="335279"/>
                </a:lnTo>
                <a:lnTo>
                  <a:pt x="492290" y="336549"/>
                </a:lnTo>
                <a:lnTo>
                  <a:pt x="491312" y="339089"/>
                </a:lnTo>
                <a:lnTo>
                  <a:pt x="527143" y="339089"/>
                </a:lnTo>
                <a:lnTo>
                  <a:pt x="527164" y="337819"/>
                </a:lnTo>
                <a:lnTo>
                  <a:pt x="530174" y="335279"/>
                </a:lnTo>
                <a:close/>
              </a:path>
              <a:path w="670560" h="492760">
                <a:moveTo>
                  <a:pt x="465453" y="334009"/>
                </a:moveTo>
                <a:lnTo>
                  <a:pt x="401383" y="334009"/>
                </a:lnTo>
                <a:lnTo>
                  <a:pt x="401269" y="335279"/>
                </a:lnTo>
                <a:lnTo>
                  <a:pt x="401154" y="336549"/>
                </a:lnTo>
                <a:lnTo>
                  <a:pt x="401040" y="337819"/>
                </a:lnTo>
                <a:lnTo>
                  <a:pt x="465264" y="337819"/>
                </a:lnTo>
                <a:lnTo>
                  <a:pt x="466089" y="336549"/>
                </a:lnTo>
                <a:lnTo>
                  <a:pt x="465302" y="335279"/>
                </a:lnTo>
                <a:lnTo>
                  <a:pt x="465453" y="334009"/>
                </a:lnTo>
                <a:close/>
              </a:path>
              <a:path w="670560" h="492760">
                <a:moveTo>
                  <a:pt x="593497" y="328929"/>
                </a:moveTo>
                <a:lnTo>
                  <a:pt x="533996" y="328929"/>
                </a:lnTo>
                <a:lnTo>
                  <a:pt x="536689" y="331469"/>
                </a:lnTo>
                <a:lnTo>
                  <a:pt x="532625" y="332739"/>
                </a:lnTo>
                <a:lnTo>
                  <a:pt x="533247" y="335279"/>
                </a:lnTo>
                <a:lnTo>
                  <a:pt x="538695" y="334009"/>
                </a:lnTo>
                <a:lnTo>
                  <a:pt x="592848" y="334009"/>
                </a:lnTo>
                <a:lnTo>
                  <a:pt x="593497" y="328929"/>
                </a:lnTo>
                <a:close/>
              </a:path>
              <a:path w="670560" h="492760">
                <a:moveTo>
                  <a:pt x="353200" y="321309"/>
                </a:moveTo>
                <a:lnTo>
                  <a:pt x="288899" y="321309"/>
                </a:lnTo>
                <a:lnTo>
                  <a:pt x="290169" y="322579"/>
                </a:lnTo>
                <a:lnTo>
                  <a:pt x="287820" y="323849"/>
                </a:lnTo>
                <a:lnTo>
                  <a:pt x="288632" y="326389"/>
                </a:lnTo>
                <a:lnTo>
                  <a:pt x="284276" y="327659"/>
                </a:lnTo>
                <a:lnTo>
                  <a:pt x="284911" y="328929"/>
                </a:lnTo>
                <a:lnTo>
                  <a:pt x="286232" y="330199"/>
                </a:lnTo>
                <a:lnTo>
                  <a:pt x="286321" y="331469"/>
                </a:lnTo>
                <a:lnTo>
                  <a:pt x="283044" y="332739"/>
                </a:lnTo>
                <a:lnTo>
                  <a:pt x="276606" y="332739"/>
                </a:lnTo>
                <a:lnTo>
                  <a:pt x="276212" y="334009"/>
                </a:lnTo>
                <a:lnTo>
                  <a:pt x="351436" y="334009"/>
                </a:lnTo>
                <a:lnTo>
                  <a:pt x="351546" y="332739"/>
                </a:lnTo>
                <a:lnTo>
                  <a:pt x="351657" y="331469"/>
                </a:lnTo>
                <a:lnTo>
                  <a:pt x="351767" y="330199"/>
                </a:lnTo>
                <a:lnTo>
                  <a:pt x="351877" y="328929"/>
                </a:lnTo>
                <a:lnTo>
                  <a:pt x="351988" y="327659"/>
                </a:lnTo>
                <a:lnTo>
                  <a:pt x="352098" y="326389"/>
                </a:lnTo>
                <a:lnTo>
                  <a:pt x="352208" y="325119"/>
                </a:lnTo>
                <a:lnTo>
                  <a:pt x="353200" y="321309"/>
                </a:lnTo>
                <a:close/>
              </a:path>
              <a:path w="670560" h="492760">
                <a:moveTo>
                  <a:pt x="536232" y="194309"/>
                </a:moveTo>
                <a:lnTo>
                  <a:pt x="534111" y="195579"/>
                </a:lnTo>
                <a:lnTo>
                  <a:pt x="531253" y="196849"/>
                </a:lnTo>
                <a:lnTo>
                  <a:pt x="532244" y="198119"/>
                </a:lnTo>
                <a:lnTo>
                  <a:pt x="532293" y="203199"/>
                </a:lnTo>
                <a:lnTo>
                  <a:pt x="532419" y="205739"/>
                </a:lnTo>
                <a:lnTo>
                  <a:pt x="532545" y="208279"/>
                </a:lnTo>
                <a:lnTo>
                  <a:pt x="534128" y="215899"/>
                </a:lnTo>
                <a:lnTo>
                  <a:pt x="534087" y="217169"/>
                </a:lnTo>
                <a:lnTo>
                  <a:pt x="533965" y="220979"/>
                </a:lnTo>
                <a:lnTo>
                  <a:pt x="533842" y="224789"/>
                </a:lnTo>
                <a:lnTo>
                  <a:pt x="528675" y="238759"/>
                </a:lnTo>
                <a:lnTo>
                  <a:pt x="523830" y="247649"/>
                </a:lnTo>
                <a:lnTo>
                  <a:pt x="519840" y="259079"/>
                </a:lnTo>
                <a:lnTo>
                  <a:pt x="517817" y="261619"/>
                </a:lnTo>
                <a:lnTo>
                  <a:pt x="515861" y="262889"/>
                </a:lnTo>
                <a:lnTo>
                  <a:pt x="518464" y="266699"/>
                </a:lnTo>
                <a:lnTo>
                  <a:pt x="514921" y="269239"/>
                </a:lnTo>
                <a:lnTo>
                  <a:pt x="513664" y="270509"/>
                </a:lnTo>
                <a:lnTo>
                  <a:pt x="512965" y="273049"/>
                </a:lnTo>
                <a:lnTo>
                  <a:pt x="511218" y="276859"/>
                </a:lnTo>
                <a:lnTo>
                  <a:pt x="508658" y="280669"/>
                </a:lnTo>
                <a:lnTo>
                  <a:pt x="505305" y="287019"/>
                </a:lnTo>
                <a:lnTo>
                  <a:pt x="501180" y="297179"/>
                </a:lnTo>
                <a:lnTo>
                  <a:pt x="500646" y="299719"/>
                </a:lnTo>
                <a:lnTo>
                  <a:pt x="499948" y="300989"/>
                </a:lnTo>
                <a:lnTo>
                  <a:pt x="495952" y="307339"/>
                </a:lnTo>
                <a:lnTo>
                  <a:pt x="493142" y="313689"/>
                </a:lnTo>
                <a:lnTo>
                  <a:pt x="490411" y="318769"/>
                </a:lnTo>
                <a:lnTo>
                  <a:pt x="487545" y="324943"/>
                </a:lnTo>
                <a:lnTo>
                  <a:pt x="486206" y="327659"/>
                </a:lnTo>
                <a:lnTo>
                  <a:pt x="487311" y="328929"/>
                </a:lnTo>
                <a:lnTo>
                  <a:pt x="488061" y="331469"/>
                </a:lnTo>
                <a:lnTo>
                  <a:pt x="529450" y="331469"/>
                </a:lnTo>
                <a:lnTo>
                  <a:pt x="528967" y="328929"/>
                </a:lnTo>
                <a:lnTo>
                  <a:pt x="593497" y="328929"/>
                </a:lnTo>
                <a:lnTo>
                  <a:pt x="593985" y="325119"/>
                </a:lnTo>
                <a:lnTo>
                  <a:pt x="544690" y="325119"/>
                </a:lnTo>
                <a:lnTo>
                  <a:pt x="544783" y="323849"/>
                </a:lnTo>
                <a:lnTo>
                  <a:pt x="544876" y="322579"/>
                </a:lnTo>
                <a:lnTo>
                  <a:pt x="544969" y="321309"/>
                </a:lnTo>
                <a:lnTo>
                  <a:pt x="594472" y="321309"/>
                </a:lnTo>
                <a:lnTo>
                  <a:pt x="594635" y="320039"/>
                </a:lnTo>
                <a:lnTo>
                  <a:pt x="493179" y="320039"/>
                </a:lnTo>
                <a:lnTo>
                  <a:pt x="493140" y="317499"/>
                </a:lnTo>
                <a:lnTo>
                  <a:pt x="594960" y="317499"/>
                </a:lnTo>
                <a:lnTo>
                  <a:pt x="597072" y="300989"/>
                </a:lnTo>
                <a:lnTo>
                  <a:pt x="598639" y="292099"/>
                </a:lnTo>
                <a:lnTo>
                  <a:pt x="600824" y="285749"/>
                </a:lnTo>
                <a:lnTo>
                  <a:pt x="600938" y="279399"/>
                </a:lnTo>
                <a:lnTo>
                  <a:pt x="603224" y="273049"/>
                </a:lnTo>
                <a:lnTo>
                  <a:pt x="605461" y="265429"/>
                </a:lnTo>
                <a:lnTo>
                  <a:pt x="606836" y="257809"/>
                </a:lnTo>
                <a:lnTo>
                  <a:pt x="607912" y="248919"/>
                </a:lnTo>
                <a:lnTo>
                  <a:pt x="609245" y="240106"/>
                </a:lnTo>
                <a:lnTo>
                  <a:pt x="610133" y="236219"/>
                </a:lnTo>
                <a:lnTo>
                  <a:pt x="611746" y="232409"/>
                </a:lnTo>
                <a:lnTo>
                  <a:pt x="611917" y="229869"/>
                </a:lnTo>
                <a:lnTo>
                  <a:pt x="612003" y="228599"/>
                </a:lnTo>
                <a:lnTo>
                  <a:pt x="612089" y="227329"/>
                </a:lnTo>
                <a:lnTo>
                  <a:pt x="612989" y="220979"/>
                </a:lnTo>
                <a:lnTo>
                  <a:pt x="614403" y="214629"/>
                </a:lnTo>
                <a:lnTo>
                  <a:pt x="537883" y="214629"/>
                </a:lnTo>
                <a:lnTo>
                  <a:pt x="537857" y="212089"/>
                </a:lnTo>
                <a:lnTo>
                  <a:pt x="539521" y="212089"/>
                </a:lnTo>
                <a:lnTo>
                  <a:pt x="541121" y="210819"/>
                </a:lnTo>
                <a:lnTo>
                  <a:pt x="615561" y="210819"/>
                </a:lnTo>
                <a:lnTo>
                  <a:pt x="615946" y="209549"/>
                </a:lnTo>
                <a:lnTo>
                  <a:pt x="617232" y="203199"/>
                </a:lnTo>
                <a:lnTo>
                  <a:pt x="537768" y="203199"/>
                </a:lnTo>
                <a:lnTo>
                  <a:pt x="536854" y="201929"/>
                </a:lnTo>
                <a:lnTo>
                  <a:pt x="537756" y="201929"/>
                </a:lnTo>
                <a:lnTo>
                  <a:pt x="538911" y="200659"/>
                </a:lnTo>
                <a:lnTo>
                  <a:pt x="617706" y="200659"/>
                </a:lnTo>
                <a:lnTo>
                  <a:pt x="618180" y="198119"/>
                </a:lnTo>
                <a:lnTo>
                  <a:pt x="537413" y="198119"/>
                </a:lnTo>
                <a:lnTo>
                  <a:pt x="536232" y="194309"/>
                </a:lnTo>
                <a:close/>
              </a:path>
              <a:path w="670560" h="492760">
                <a:moveTo>
                  <a:pt x="284980" y="310061"/>
                </a:moveTo>
                <a:lnTo>
                  <a:pt x="284099" y="311149"/>
                </a:lnTo>
                <a:lnTo>
                  <a:pt x="282168" y="311149"/>
                </a:lnTo>
                <a:lnTo>
                  <a:pt x="282232" y="312419"/>
                </a:lnTo>
                <a:lnTo>
                  <a:pt x="282359" y="314959"/>
                </a:lnTo>
                <a:lnTo>
                  <a:pt x="279171" y="314959"/>
                </a:lnTo>
                <a:lnTo>
                  <a:pt x="277977" y="320039"/>
                </a:lnTo>
                <a:lnTo>
                  <a:pt x="275056" y="320039"/>
                </a:lnTo>
                <a:lnTo>
                  <a:pt x="276377" y="323849"/>
                </a:lnTo>
                <a:lnTo>
                  <a:pt x="278002" y="327659"/>
                </a:lnTo>
                <a:lnTo>
                  <a:pt x="280816" y="327659"/>
                </a:lnTo>
                <a:lnTo>
                  <a:pt x="280987" y="326389"/>
                </a:lnTo>
                <a:lnTo>
                  <a:pt x="279247" y="321309"/>
                </a:lnTo>
                <a:lnTo>
                  <a:pt x="283646" y="321309"/>
                </a:lnTo>
                <a:lnTo>
                  <a:pt x="283933" y="318769"/>
                </a:lnTo>
                <a:lnTo>
                  <a:pt x="353861" y="318769"/>
                </a:lnTo>
                <a:lnTo>
                  <a:pt x="355183" y="314959"/>
                </a:lnTo>
                <a:lnTo>
                  <a:pt x="355293" y="313689"/>
                </a:lnTo>
                <a:lnTo>
                  <a:pt x="284708" y="313689"/>
                </a:lnTo>
                <a:lnTo>
                  <a:pt x="285064" y="311149"/>
                </a:lnTo>
                <a:lnTo>
                  <a:pt x="284980" y="310061"/>
                </a:lnTo>
                <a:close/>
              </a:path>
              <a:path w="670560" h="492760">
                <a:moveTo>
                  <a:pt x="434949" y="250189"/>
                </a:moveTo>
                <a:lnTo>
                  <a:pt x="428053" y="250189"/>
                </a:lnTo>
                <a:lnTo>
                  <a:pt x="424637" y="253999"/>
                </a:lnTo>
                <a:lnTo>
                  <a:pt x="425373" y="260349"/>
                </a:lnTo>
                <a:lnTo>
                  <a:pt x="421335" y="262889"/>
                </a:lnTo>
                <a:lnTo>
                  <a:pt x="422046" y="266699"/>
                </a:lnTo>
                <a:lnTo>
                  <a:pt x="420471" y="270509"/>
                </a:lnTo>
                <a:lnTo>
                  <a:pt x="417537" y="275589"/>
                </a:lnTo>
                <a:lnTo>
                  <a:pt x="415620" y="281939"/>
                </a:lnTo>
                <a:lnTo>
                  <a:pt x="410895" y="307339"/>
                </a:lnTo>
                <a:lnTo>
                  <a:pt x="405511" y="308609"/>
                </a:lnTo>
                <a:lnTo>
                  <a:pt x="407225" y="314959"/>
                </a:lnTo>
                <a:lnTo>
                  <a:pt x="404240" y="316229"/>
                </a:lnTo>
                <a:lnTo>
                  <a:pt x="397941" y="321309"/>
                </a:lnTo>
                <a:lnTo>
                  <a:pt x="399903" y="324943"/>
                </a:lnTo>
                <a:lnTo>
                  <a:pt x="399999" y="325119"/>
                </a:lnTo>
                <a:lnTo>
                  <a:pt x="399453" y="327659"/>
                </a:lnTo>
                <a:lnTo>
                  <a:pt x="401688" y="327659"/>
                </a:lnTo>
                <a:lnTo>
                  <a:pt x="402247" y="326389"/>
                </a:lnTo>
                <a:lnTo>
                  <a:pt x="403301" y="325119"/>
                </a:lnTo>
                <a:lnTo>
                  <a:pt x="403514" y="324943"/>
                </a:lnTo>
                <a:lnTo>
                  <a:pt x="403733" y="323849"/>
                </a:lnTo>
                <a:lnTo>
                  <a:pt x="404037" y="322579"/>
                </a:lnTo>
                <a:lnTo>
                  <a:pt x="403504" y="321309"/>
                </a:lnTo>
                <a:lnTo>
                  <a:pt x="466813" y="321309"/>
                </a:lnTo>
                <a:lnTo>
                  <a:pt x="466928" y="320039"/>
                </a:lnTo>
                <a:lnTo>
                  <a:pt x="470014" y="308609"/>
                </a:lnTo>
                <a:lnTo>
                  <a:pt x="473024" y="304799"/>
                </a:lnTo>
                <a:lnTo>
                  <a:pt x="469150" y="299719"/>
                </a:lnTo>
                <a:lnTo>
                  <a:pt x="472871" y="297179"/>
                </a:lnTo>
                <a:lnTo>
                  <a:pt x="470471" y="287019"/>
                </a:lnTo>
                <a:lnTo>
                  <a:pt x="478256" y="281939"/>
                </a:lnTo>
                <a:lnTo>
                  <a:pt x="487978" y="253999"/>
                </a:lnTo>
                <a:lnTo>
                  <a:pt x="436143" y="253999"/>
                </a:lnTo>
                <a:lnTo>
                  <a:pt x="435254" y="252729"/>
                </a:lnTo>
                <a:lnTo>
                  <a:pt x="435152" y="251459"/>
                </a:lnTo>
                <a:lnTo>
                  <a:pt x="434949" y="250189"/>
                </a:lnTo>
                <a:close/>
              </a:path>
              <a:path w="670560" h="492760">
                <a:moveTo>
                  <a:pt x="130454" y="261619"/>
                </a:moveTo>
                <a:lnTo>
                  <a:pt x="129679" y="261619"/>
                </a:lnTo>
                <a:lnTo>
                  <a:pt x="129019" y="262636"/>
                </a:lnTo>
                <a:lnTo>
                  <a:pt x="129070" y="262889"/>
                </a:lnTo>
                <a:lnTo>
                  <a:pt x="128587" y="262889"/>
                </a:lnTo>
                <a:lnTo>
                  <a:pt x="128663" y="265429"/>
                </a:lnTo>
                <a:lnTo>
                  <a:pt x="127965" y="265429"/>
                </a:lnTo>
                <a:lnTo>
                  <a:pt x="122224" y="270509"/>
                </a:lnTo>
                <a:lnTo>
                  <a:pt x="122925" y="275589"/>
                </a:lnTo>
                <a:lnTo>
                  <a:pt x="122860" y="279399"/>
                </a:lnTo>
                <a:lnTo>
                  <a:pt x="122740" y="280669"/>
                </a:lnTo>
                <a:lnTo>
                  <a:pt x="122620" y="281939"/>
                </a:lnTo>
                <a:lnTo>
                  <a:pt x="122500" y="283209"/>
                </a:lnTo>
                <a:lnTo>
                  <a:pt x="122380" y="284479"/>
                </a:lnTo>
                <a:lnTo>
                  <a:pt x="122260" y="285749"/>
                </a:lnTo>
                <a:lnTo>
                  <a:pt x="122140" y="287019"/>
                </a:lnTo>
                <a:lnTo>
                  <a:pt x="122020" y="288289"/>
                </a:lnTo>
                <a:lnTo>
                  <a:pt x="121900" y="289559"/>
                </a:lnTo>
                <a:lnTo>
                  <a:pt x="121780" y="290829"/>
                </a:lnTo>
                <a:lnTo>
                  <a:pt x="120079" y="298067"/>
                </a:lnTo>
                <a:lnTo>
                  <a:pt x="119989" y="298449"/>
                </a:lnTo>
                <a:lnTo>
                  <a:pt x="119875" y="299719"/>
                </a:lnTo>
                <a:lnTo>
                  <a:pt x="119761" y="300989"/>
                </a:lnTo>
                <a:lnTo>
                  <a:pt x="119646" y="302259"/>
                </a:lnTo>
                <a:lnTo>
                  <a:pt x="119532" y="303529"/>
                </a:lnTo>
                <a:lnTo>
                  <a:pt x="119418" y="304799"/>
                </a:lnTo>
                <a:lnTo>
                  <a:pt x="119303" y="306069"/>
                </a:lnTo>
                <a:lnTo>
                  <a:pt x="119189" y="307339"/>
                </a:lnTo>
                <a:lnTo>
                  <a:pt x="119075" y="308609"/>
                </a:lnTo>
                <a:lnTo>
                  <a:pt x="118960" y="309879"/>
                </a:lnTo>
                <a:lnTo>
                  <a:pt x="116332" y="312419"/>
                </a:lnTo>
                <a:lnTo>
                  <a:pt x="107797" y="317499"/>
                </a:lnTo>
                <a:lnTo>
                  <a:pt x="101625" y="321309"/>
                </a:lnTo>
                <a:lnTo>
                  <a:pt x="92532" y="323849"/>
                </a:lnTo>
                <a:lnTo>
                  <a:pt x="89268" y="326389"/>
                </a:lnTo>
                <a:lnTo>
                  <a:pt x="173964" y="326389"/>
                </a:lnTo>
                <a:lnTo>
                  <a:pt x="175958" y="323849"/>
                </a:lnTo>
                <a:lnTo>
                  <a:pt x="182676" y="320039"/>
                </a:lnTo>
                <a:lnTo>
                  <a:pt x="184810" y="314959"/>
                </a:lnTo>
                <a:lnTo>
                  <a:pt x="188874" y="309879"/>
                </a:lnTo>
                <a:lnTo>
                  <a:pt x="191681" y="309879"/>
                </a:lnTo>
                <a:lnTo>
                  <a:pt x="194043" y="302259"/>
                </a:lnTo>
                <a:lnTo>
                  <a:pt x="206667" y="302259"/>
                </a:lnTo>
                <a:lnTo>
                  <a:pt x="206082" y="300989"/>
                </a:lnTo>
                <a:lnTo>
                  <a:pt x="263438" y="300989"/>
                </a:lnTo>
                <a:lnTo>
                  <a:pt x="264356" y="298449"/>
                </a:lnTo>
                <a:lnTo>
                  <a:pt x="264594" y="297382"/>
                </a:lnTo>
                <a:lnTo>
                  <a:pt x="264639" y="297179"/>
                </a:lnTo>
                <a:lnTo>
                  <a:pt x="211861" y="297179"/>
                </a:lnTo>
                <a:lnTo>
                  <a:pt x="210781" y="295909"/>
                </a:lnTo>
                <a:lnTo>
                  <a:pt x="210718" y="293369"/>
                </a:lnTo>
                <a:lnTo>
                  <a:pt x="265486" y="293369"/>
                </a:lnTo>
                <a:lnTo>
                  <a:pt x="266051" y="290829"/>
                </a:lnTo>
                <a:lnTo>
                  <a:pt x="266293" y="289559"/>
                </a:lnTo>
                <a:lnTo>
                  <a:pt x="212356" y="289559"/>
                </a:lnTo>
                <a:lnTo>
                  <a:pt x="212725" y="287019"/>
                </a:lnTo>
                <a:lnTo>
                  <a:pt x="266776" y="287019"/>
                </a:lnTo>
                <a:lnTo>
                  <a:pt x="267258" y="284479"/>
                </a:lnTo>
                <a:lnTo>
                  <a:pt x="267601" y="281939"/>
                </a:lnTo>
                <a:lnTo>
                  <a:pt x="269455" y="280669"/>
                </a:lnTo>
                <a:lnTo>
                  <a:pt x="268551" y="276859"/>
                </a:lnTo>
                <a:lnTo>
                  <a:pt x="220903" y="276859"/>
                </a:lnTo>
                <a:lnTo>
                  <a:pt x="220783" y="275589"/>
                </a:lnTo>
                <a:lnTo>
                  <a:pt x="166141" y="275589"/>
                </a:lnTo>
                <a:lnTo>
                  <a:pt x="164731" y="274319"/>
                </a:lnTo>
                <a:lnTo>
                  <a:pt x="132080" y="274319"/>
                </a:lnTo>
                <a:lnTo>
                  <a:pt x="129197" y="270509"/>
                </a:lnTo>
                <a:lnTo>
                  <a:pt x="130848" y="269239"/>
                </a:lnTo>
                <a:lnTo>
                  <a:pt x="132689" y="267969"/>
                </a:lnTo>
                <a:lnTo>
                  <a:pt x="164795" y="267969"/>
                </a:lnTo>
                <a:lnTo>
                  <a:pt x="164325" y="266699"/>
                </a:lnTo>
                <a:lnTo>
                  <a:pt x="133464" y="266699"/>
                </a:lnTo>
                <a:lnTo>
                  <a:pt x="130873" y="262889"/>
                </a:lnTo>
                <a:lnTo>
                  <a:pt x="130911" y="262636"/>
                </a:lnTo>
                <a:lnTo>
                  <a:pt x="130454" y="261619"/>
                </a:lnTo>
                <a:close/>
              </a:path>
              <a:path w="670560" h="492760">
                <a:moveTo>
                  <a:pt x="255586" y="321309"/>
                </a:moveTo>
                <a:lnTo>
                  <a:pt x="207848" y="321309"/>
                </a:lnTo>
                <a:lnTo>
                  <a:pt x="209931" y="326389"/>
                </a:lnTo>
                <a:lnTo>
                  <a:pt x="254421" y="326389"/>
                </a:lnTo>
                <a:lnTo>
                  <a:pt x="255586" y="321309"/>
                </a:lnTo>
                <a:close/>
              </a:path>
              <a:path w="670560" h="492760">
                <a:moveTo>
                  <a:pt x="403514" y="324943"/>
                </a:moveTo>
                <a:lnTo>
                  <a:pt x="403288" y="325119"/>
                </a:lnTo>
                <a:lnTo>
                  <a:pt x="403478" y="325119"/>
                </a:lnTo>
                <a:lnTo>
                  <a:pt x="403514" y="324943"/>
                </a:lnTo>
                <a:close/>
              </a:path>
              <a:path w="670560" h="492760">
                <a:moveTo>
                  <a:pt x="466813" y="321309"/>
                </a:moveTo>
                <a:lnTo>
                  <a:pt x="405752" y="321309"/>
                </a:lnTo>
                <a:lnTo>
                  <a:pt x="405993" y="322579"/>
                </a:lnTo>
                <a:lnTo>
                  <a:pt x="404914" y="323849"/>
                </a:lnTo>
                <a:lnTo>
                  <a:pt x="403514" y="324943"/>
                </a:lnTo>
                <a:lnTo>
                  <a:pt x="403478" y="325119"/>
                </a:lnTo>
                <a:lnTo>
                  <a:pt x="405206" y="325119"/>
                </a:lnTo>
                <a:lnTo>
                  <a:pt x="407174" y="323849"/>
                </a:lnTo>
                <a:lnTo>
                  <a:pt x="466585" y="323849"/>
                </a:lnTo>
                <a:lnTo>
                  <a:pt x="466699" y="322579"/>
                </a:lnTo>
                <a:lnTo>
                  <a:pt x="466813" y="321309"/>
                </a:lnTo>
                <a:close/>
              </a:path>
              <a:path w="670560" h="492760">
                <a:moveTo>
                  <a:pt x="594472" y="321309"/>
                </a:moveTo>
                <a:lnTo>
                  <a:pt x="546925" y="321309"/>
                </a:lnTo>
                <a:lnTo>
                  <a:pt x="547446" y="322579"/>
                </a:lnTo>
                <a:lnTo>
                  <a:pt x="547725" y="322579"/>
                </a:lnTo>
                <a:lnTo>
                  <a:pt x="547890" y="323849"/>
                </a:lnTo>
                <a:lnTo>
                  <a:pt x="547547" y="323849"/>
                </a:lnTo>
                <a:lnTo>
                  <a:pt x="544690" y="325119"/>
                </a:lnTo>
                <a:lnTo>
                  <a:pt x="593985" y="325119"/>
                </a:lnTo>
                <a:lnTo>
                  <a:pt x="594472" y="321309"/>
                </a:lnTo>
                <a:close/>
              </a:path>
              <a:path w="670560" h="492760">
                <a:moveTo>
                  <a:pt x="86429" y="322579"/>
                </a:moveTo>
                <a:lnTo>
                  <a:pt x="33350" y="322579"/>
                </a:lnTo>
                <a:lnTo>
                  <a:pt x="33553" y="323849"/>
                </a:lnTo>
                <a:lnTo>
                  <a:pt x="87375" y="323849"/>
                </a:lnTo>
                <a:lnTo>
                  <a:pt x="86429" y="322579"/>
                </a:lnTo>
                <a:close/>
              </a:path>
              <a:path w="670560" h="492760">
                <a:moveTo>
                  <a:pt x="283646" y="321309"/>
                </a:moveTo>
                <a:lnTo>
                  <a:pt x="279247" y="321309"/>
                </a:lnTo>
                <a:lnTo>
                  <a:pt x="283502" y="322579"/>
                </a:lnTo>
                <a:lnTo>
                  <a:pt x="283646" y="321309"/>
                </a:lnTo>
                <a:close/>
              </a:path>
              <a:path w="670560" h="492760">
                <a:moveTo>
                  <a:pt x="353861" y="318769"/>
                </a:moveTo>
                <a:lnTo>
                  <a:pt x="285191" y="318769"/>
                </a:lnTo>
                <a:lnTo>
                  <a:pt x="286346" y="322579"/>
                </a:lnTo>
                <a:lnTo>
                  <a:pt x="288899" y="321309"/>
                </a:lnTo>
                <a:lnTo>
                  <a:pt x="353200" y="321309"/>
                </a:lnTo>
                <a:lnTo>
                  <a:pt x="353861" y="318769"/>
                </a:lnTo>
                <a:close/>
              </a:path>
              <a:path w="670560" h="492760">
                <a:moveTo>
                  <a:pt x="594960" y="317499"/>
                </a:moveTo>
                <a:lnTo>
                  <a:pt x="496315" y="317499"/>
                </a:lnTo>
                <a:lnTo>
                  <a:pt x="495719" y="318769"/>
                </a:lnTo>
                <a:lnTo>
                  <a:pt x="495020" y="318769"/>
                </a:lnTo>
                <a:lnTo>
                  <a:pt x="493179" y="320039"/>
                </a:lnTo>
                <a:lnTo>
                  <a:pt x="594635" y="320039"/>
                </a:lnTo>
                <a:lnTo>
                  <a:pt x="594960" y="317499"/>
                </a:lnTo>
                <a:close/>
              </a:path>
              <a:path w="670560" h="492760">
                <a:moveTo>
                  <a:pt x="206667" y="302259"/>
                </a:moveTo>
                <a:lnTo>
                  <a:pt x="194043" y="302259"/>
                </a:lnTo>
                <a:lnTo>
                  <a:pt x="196126" y="304799"/>
                </a:lnTo>
                <a:lnTo>
                  <a:pt x="197980" y="307339"/>
                </a:lnTo>
                <a:lnTo>
                  <a:pt x="196723" y="308609"/>
                </a:lnTo>
                <a:lnTo>
                  <a:pt x="192532" y="309879"/>
                </a:lnTo>
                <a:lnTo>
                  <a:pt x="196253" y="313689"/>
                </a:lnTo>
                <a:lnTo>
                  <a:pt x="195465" y="314959"/>
                </a:lnTo>
                <a:lnTo>
                  <a:pt x="203949" y="314959"/>
                </a:lnTo>
                <a:lnTo>
                  <a:pt x="202247" y="313689"/>
                </a:lnTo>
                <a:lnTo>
                  <a:pt x="201802" y="312419"/>
                </a:lnTo>
                <a:lnTo>
                  <a:pt x="258600" y="312419"/>
                </a:lnTo>
                <a:lnTo>
                  <a:pt x="259054" y="311149"/>
                </a:lnTo>
                <a:lnTo>
                  <a:pt x="262061" y="304799"/>
                </a:lnTo>
                <a:lnTo>
                  <a:pt x="262520" y="303529"/>
                </a:lnTo>
                <a:lnTo>
                  <a:pt x="207048" y="303529"/>
                </a:lnTo>
                <a:lnTo>
                  <a:pt x="206667" y="302259"/>
                </a:lnTo>
                <a:close/>
              </a:path>
              <a:path w="670560" h="492760">
                <a:moveTo>
                  <a:pt x="294259" y="311149"/>
                </a:moveTo>
                <a:lnTo>
                  <a:pt x="285940" y="311149"/>
                </a:lnTo>
                <a:lnTo>
                  <a:pt x="286512" y="312419"/>
                </a:lnTo>
                <a:lnTo>
                  <a:pt x="286918" y="313689"/>
                </a:lnTo>
                <a:lnTo>
                  <a:pt x="355293" y="313689"/>
                </a:lnTo>
                <a:lnTo>
                  <a:pt x="355404" y="312419"/>
                </a:lnTo>
                <a:lnTo>
                  <a:pt x="293497" y="312419"/>
                </a:lnTo>
                <a:lnTo>
                  <a:pt x="294259" y="311149"/>
                </a:lnTo>
                <a:close/>
              </a:path>
              <a:path w="670560" h="492760">
                <a:moveTo>
                  <a:pt x="355625" y="309879"/>
                </a:moveTo>
                <a:lnTo>
                  <a:pt x="295617" y="309879"/>
                </a:lnTo>
                <a:lnTo>
                  <a:pt x="296113" y="311149"/>
                </a:lnTo>
                <a:lnTo>
                  <a:pt x="295516" y="312419"/>
                </a:lnTo>
                <a:lnTo>
                  <a:pt x="355404" y="312419"/>
                </a:lnTo>
                <a:lnTo>
                  <a:pt x="355514" y="311149"/>
                </a:lnTo>
                <a:lnTo>
                  <a:pt x="355625" y="309879"/>
                </a:lnTo>
                <a:close/>
              </a:path>
              <a:path w="670560" h="492760">
                <a:moveTo>
                  <a:pt x="285127" y="309879"/>
                </a:moveTo>
                <a:lnTo>
                  <a:pt x="284980" y="310061"/>
                </a:lnTo>
                <a:lnTo>
                  <a:pt x="284975" y="311149"/>
                </a:lnTo>
                <a:lnTo>
                  <a:pt x="285118" y="310061"/>
                </a:lnTo>
                <a:lnTo>
                  <a:pt x="285127" y="309879"/>
                </a:lnTo>
                <a:close/>
              </a:path>
              <a:path w="670560" h="492760">
                <a:moveTo>
                  <a:pt x="295617" y="309879"/>
                </a:moveTo>
                <a:lnTo>
                  <a:pt x="285127" y="309879"/>
                </a:lnTo>
                <a:lnTo>
                  <a:pt x="285064" y="311149"/>
                </a:lnTo>
                <a:lnTo>
                  <a:pt x="294690" y="311149"/>
                </a:lnTo>
                <a:lnTo>
                  <a:pt x="295617" y="309879"/>
                </a:lnTo>
                <a:close/>
              </a:path>
              <a:path w="670560" h="492760">
                <a:moveTo>
                  <a:pt x="357740" y="295909"/>
                </a:moveTo>
                <a:lnTo>
                  <a:pt x="295478" y="295909"/>
                </a:lnTo>
                <a:lnTo>
                  <a:pt x="297027" y="298449"/>
                </a:lnTo>
                <a:lnTo>
                  <a:pt x="294601" y="299719"/>
                </a:lnTo>
                <a:lnTo>
                  <a:pt x="286969" y="299719"/>
                </a:lnTo>
                <a:lnTo>
                  <a:pt x="290106" y="303529"/>
                </a:lnTo>
                <a:lnTo>
                  <a:pt x="289255" y="306069"/>
                </a:lnTo>
                <a:lnTo>
                  <a:pt x="284988" y="308609"/>
                </a:lnTo>
                <a:lnTo>
                  <a:pt x="284980" y="310061"/>
                </a:lnTo>
                <a:lnTo>
                  <a:pt x="285127" y="309879"/>
                </a:lnTo>
                <a:lnTo>
                  <a:pt x="355625" y="309879"/>
                </a:lnTo>
                <a:lnTo>
                  <a:pt x="355745" y="308609"/>
                </a:lnTo>
                <a:lnTo>
                  <a:pt x="355864" y="307339"/>
                </a:lnTo>
                <a:lnTo>
                  <a:pt x="355984" y="306069"/>
                </a:lnTo>
                <a:lnTo>
                  <a:pt x="295148" y="306069"/>
                </a:lnTo>
                <a:lnTo>
                  <a:pt x="294627" y="304799"/>
                </a:lnTo>
                <a:lnTo>
                  <a:pt x="295617" y="302259"/>
                </a:lnTo>
                <a:lnTo>
                  <a:pt x="299110" y="300989"/>
                </a:lnTo>
                <a:lnTo>
                  <a:pt x="356623" y="300989"/>
                </a:lnTo>
                <a:lnTo>
                  <a:pt x="357740" y="295909"/>
                </a:lnTo>
                <a:close/>
              </a:path>
              <a:path w="670560" h="492760">
                <a:moveTo>
                  <a:pt x="356623" y="300989"/>
                </a:moveTo>
                <a:lnTo>
                  <a:pt x="299110" y="300989"/>
                </a:lnTo>
                <a:lnTo>
                  <a:pt x="298488" y="304799"/>
                </a:lnTo>
                <a:lnTo>
                  <a:pt x="297967" y="304799"/>
                </a:lnTo>
                <a:lnTo>
                  <a:pt x="297319" y="306069"/>
                </a:lnTo>
                <a:lnTo>
                  <a:pt x="355984" y="306069"/>
                </a:lnTo>
                <a:lnTo>
                  <a:pt x="356104" y="304799"/>
                </a:lnTo>
                <a:lnTo>
                  <a:pt x="356224" y="303529"/>
                </a:lnTo>
                <a:lnTo>
                  <a:pt x="356344" y="302259"/>
                </a:lnTo>
                <a:lnTo>
                  <a:pt x="356623" y="300989"/>
                </a:lnTo>
                <a:close/>
              </a:path>
              <a:path w="670560" h="492760">
                <a:moveTo>
                  <a:pt x="263438" y="300989"/>
                </a:moveTo>
                <a:lnTo>
                  <a:pt x="208889" y="300989"/>
                </a:lnTo>
                <a:lnTo>
                  <a:pt x="208978" y="303529"/>
                </a:lnTo>
                <a:lnTo>
                  <a:pt x="262520" y="303529"/>
                </a:lnTo>
                <a:lnTo>
                  <a:pt x="263438" y="300989"/>
                </a:lnTo>
                <a:close/>
              </a:path>
              <a:path w="670560" h="492760">
                <a:moveTo>
                  <a:pt x="98281" y="297179"/>
                </a:moveTo>
                <a:lnTo>
                  <a:pt x="31788" y="297179"/>
                </a:lnTo>
                <a:lnTo>
                  <a:pt x="31686" y="298449"/>
                </a:lnTo>
                <a:lnTo>
                  <a:pt x="30899" y="299719"/>
                </a:lnTo>
                <a:lnTo>
                  <a:pt x="30225" y="300989"/>
                </a:lnTo>
                <a:lnTo>
                  <a:pt x="96478" y="300989"/>
                </a:lnTo>
                <a:lnTo>
                  <a:pt x="98185" y="297382"/>
                </a:lnTo>
                <a:lnTo>
                  <a:pt x="98281" y="297179"/>
                </a:lnTo>
                <a:close/>
              </a:path>
              <a:path w="670560" h="492760">
                <a:moveTo>
                  <a:pt x="99421" y="294769"/>
                </a:moveTo>
                <a:lnTo>
                  <a:pt x="24122" y="294769"/>
                </a:lnTo>
                <a:lnTo>
                  <a:pt x="24060" y="295909"/>
                </a:lnTo>
                <a:lnTo>
                  <a:pt x="23990" y="297179"/>
                </a:lnTo>
                <a:lnTo>
                  <a:pt x="23685" y="299719"/>
                </a:lnTo>
                <a:lnTo>
                  <a:pt x="27990" y="299719"/>
                </a:lnTo>
                <a:lnTo>
                  <a:pt x="28905" y="298449"/>
                </a:lnTo>
                <a:lnTo>
                  <a:pt x="29718" y="297179"/>
                </a:lnTo>
                <a:lnTo>
                  <a:pt x="98281" y="297179"/>
                </a:lnTo>
                <a:lnTo>
                  <a:pt x="99421" y="294769"/>
                </a:lnTo>
                <a:close/>
              </a:path>
              <a:path w="670560" h="492760">
                <a:moveTo>
                  <a:pt x="291844" y="297382"/>
                </a:moveTo>
                <a:lnTo>
                  <a:pt x="288302" y="299719"/>
                </a:lnTo>
                <a:lnTo>
                  <a:pt x="294601" y="299719"/>
                </a:lnTo>
                <a:lnTo>
                  <a:pt x="293376" y="298449"/>
                </a:lnTo>
                <a:lnTo>
                  <a:pt x="292569" y="298449"/>
                </a:lnTo>
                <a:lnTo>
                  <a:pt x="291844" y="297382"/>
                </a:lnTo>
                <a:close/>
              </a:path>
              <a:path w="670560" h="492760">
                <a:moveTo>
                  <a:pt x="292150" y="297179"/>
                </a:moveTo>
                <a:lnTo>
                  <a:pt x="291844" y="297382"/>
                </a:lnTo>
                <a:lnTo>
                  <a:pt x="292569" y="298449"/>
                </a:lnTo>
                <a:lnTo>
                  <a:pt x="293007" y="298067"/>
                </a:lnTo>
                <a:lnTo>
                  <a:pt x="292150" y="297179"/>
                </a:lnTo>
                <a:close/>
              </a:path>
              <a:path w="670560" h="492760">
                <a:moveTo>
                  <a:pt x="293007" y="298067"/>
                </a:moveTo>
                <a:lnTo>
                  <a:pt x="292569" y="298449"/>
                </a:lnTo>
                <a:lnTo>
                  <a:pt x="293376" y="298449"/>
                </a:lnTo>
                <a:lnTo>
                  <a:pt x="293007" y="298067"/>
                </a:lnTo>
                <a:close/>
              </a:path>
              <a:path w="670560" h="492760">
                <a:moveTo>
                  <a:pt x="294024" y="297179"/>
                </a:moveTo>
                <a:lnTo>
                  <a:pt x="292150" y="297179"/>
                </a:lnTo>
                <a:lnTo>
                  <a:pt x="293007" y="298067"/>
                </a:lnTo>
                <a:lnTo>
                  <a:pt x="294024" y="297179"/>
                </a:lnTo>
                <a:close/>
              </a:path>
              <a:path w="670560" h="492760">
                <a:moveTo>
                  <a:pt x="293585" y="290829"/>
                </a:moveTo>
                <a:lnTo>
                  <a:pt x="291998" y="292099"/>
                </a:lnTo>
                <a:lnTo>
                  <a:pt x="291207" y="294769"/>
                </a:lnTo>
                <a:lnTo>
                  <a:pt x="290842" y="295909"/>
                </a:lnTo>
                <a:lnTo>
                  <a:pt x="291844" y="297382"/>
                </a:lnTo>
                <a:lnTo>
                  <a:pt x="292150" y="297179"/>
                </a:lnTo>
                <a:lnTo>
                  <a:pt x="294024" y="297179"/>
                </a:lnTo>
                <a:lnTo>
                  <a:pt x="295478" y="295909"/>
                </a:lnTo>
                <a:lnTo>
                  <a:pt x="357740" y="295909"/>
                </a:lnTo>
                <a:lnTo>
                  <a:pt x="357990" y="294769"/>
                </a:lnTo>
                <a:lnTo>
                  <a:pt x="293383" y="294769"/>
                </a:lnTo>
                <a:lnTo>
                  <a:pt x="295186" y="292099"/>
                </a:lnTo>
                <a:lnTo>
                  <a:pt x="293585" y="290829"/>
                </a:lnTo>
                <a:close/>
              </a:path>
              <a:path w="670560" h="492760">
                <a:moveTo>
                  <a:pt x="265486" y="293369"/>
                </a:moveTo>
                <a:lnTo>
                  <a:pt x="210718" y="293369"/>
                </a:lnTo>
                <a:lnTo>
                  <a:pt x="213266" y="294769"/>
                </a:lnTo>
                <a:lnTo>
                  <a:pt x="212969" y="294769"/>
                </a:lnTo>
                <a:lnTo>
                  <a:pt x="211861" y="297179"/>
                </a:lnTo>
                <a:lnTo>
                  <a:pt x="264639" y="297179"/>
                </a:lnTo>
                <a:lnTo>
                  <a:pt x="265486" y="293369"/>
                </a:lnTo>
                <a:close/>
              </a:path>
              <a:path w="670560" h="492760">
                <a:moveTo>
                  <a:pt x="373482" y="184149"/>
                </a:moveTo>
                <a:lnTo>
                  <a:pt x="369136" y="184149"/>
                </a:lnTo>
                <a:lnTo>
                  <a:pt x="363569" y="186689"/>
                </a:lnTo>
                <a:lnTo>
                  <a:pt x="356412" y="186689"/>
                </a:lnTo>
                <a:lnTo>
                  <a:pt x="353817" y="189229"/>
                </a:lnTo>
                <a:lnTo>
                  <a:pt x="350419" y="190499"/>
                </a:lnTo>
                <a:lnTo>
                  <a:pt x="346091" y="193039"/>
                </a:lnTo>
                <a:lnTo>
                  <a:pt x="340702" y="198119"/>
                </a:lnTo>
                <a:lnTo>
                  <a:pt x="335164" y="205739"/>
                </a:lnTo>
                <a:lnTo>
                  <a:pt x="330331" y="214629"/>
                </a:lnTo>
                <a:lnTo>
                  <a:pt x="325734" y="223519"/>
                </a:lnTo>
                <a:lnTo>
                  <a:pt x="320903" y="232409"/>
                </a:lnTo>
                <a:lnTo>
                  <a:pt x="319595" y="233679"/>
                </a:lnTo>
                <a:lnTo>
                  <a:pt x="319688" y="234949"/>
                </a:lnTo>
                <a:lnTo>
                  <a:pt x="319781" y="236219"/>
                </a:lnTo>
                <a:lnTo>
                  <a:pt x="319874" y="237489"/>
                </a:lnTo>
                <a:lnTo>
                  <a:pt x="317893" y="238759"/>
                </a:lnTo>
                <a:lnTo>
                  <a:pt x="315950" y="241299"/>
                </a:lnTo>
                <a:lnTo>
                  <a:pt x="315531" y="245109"/>
                </a:lnTo>
                <a:lnTo>
                  <a:pt x="316445" y="250189"/>
                </a:lnTo>
                <a:lnTo>
                  <a:pt x="312839" y="250189"/>
                </a:lnTo>
                <a:lnTo>
                  <a:pt x="312762" y="251459"/>
                </a:lnTo>
                <a:lnTo>
                  <a:pt x="312686" y="252729"/>
                </a:lnTo>
                <a:lnTo>
                  <a:pt x="312610" y="253999"/>
                </a:lnTo>
                <a:lnTo>
                  <a:pt x="312534" y="255269"/>
                </a:lnTo>
                <a:lnTo>
                  <a:pt x="312458" y="256539"/>
                </a:lnTo>
                <a:lnTo>
                  <a:pt x="312381" y="257809"/>
                </a:lnTo>
                <a:lnTo>
                  <a:pt x="312305" y="259079"/>
                </a:lnTo>
                <a:lnTo>
                  <a:pt x="307606" y="262889"/>
                </a:lnTo>
                <a:lnTo>
                  <a:pt x="304863" y="273049"/>
                </a:lnTo>
                <a:lnTo>
                  <a:pt x="298716" y="274319"/>
                </a:lnTo>
                <a:lnTo>
                  <a:pt x="301294" y="280669"/>
                </a:lnTo>
                <a:lnTo>
                  <a:pt x="297484" y="280669"/>
                </a:lnTo>
                <a:lnTo>
                  <a:pt x="297751" y="283209"/>
                </a:lnTo>
                <a:lnTo>
                  <a:pt x="294957" y="288289"/>
                </a:lnTo>
                <a:lnTo>
                  <a:pt x="295859" y="290829"/>
                </a:lnTo>
                <a:lnTo>
                  <a:pt x="295924" y="294769"/>
                </a:lnTo>
                <a:lnTo>
                  <a:pt x="357990" y="294769"/>
                </a:lnTo>
                <a:lnTo>
                  <a:pt x="358298" y="293369"/>
                </a:lnTo>
                <a:lnTo>
                  <a:pt x="359933" y="287019"/>
                </a:lnTo>
                <a:lnTo>
                  <a:pt x="300215" y="287019"/>
                </a:lnTo>
                <a:lnTo>
                  <a:pt x="299148" y="285749"/>
                </a:lnTo>
                <a:lnTo>
                  <a:pt x="360259" y="285749"/>
                </a:lnTo>
                <a:lnTo>
                  <a:pt x="360586" y="284479"/>
                </a:lnTo>
                <a:lnTo>
                  <a:pt x="362305" y="276859"/>
                </a:lnTo>
                <a:lnTo>
                  <a:pt x="363207" y="271779"/>
                </a:lnTo>
                <a:lnTo>
                  <a:pt x="365378" y="266699"/>
                </a:lnTo>
                <a:lnTo>
                  <a:pt x="367944" y="255269"/>
                </a:lnTo>
                <a:lnTo>
                  <a:pt x="368706" y="248919"/>
                </a:lnTo>
                <a:lnTo>
                  <a:pt x="375856" y="238759"/>
                </a:lnTo>
                <a:lnTo>
                  <a:pt x="375805" y="232409"/>
                </a:lnTo>
                <a:lnTo>
                  <a:pt x="380746" y="223519"/>
                </a:lnTo>
                <a:lnTo>
                  <a:pt x="380873" y="220979"/>
                </a:lnTo>
                <a:lnTo>
                  <a:pt x="381000" y="218439"/>
                </a:lnTo>
                <a:lnTo>
                  <a:pt x="386105" y="212089"/>
                </a:lnTo>
                <a:lnTo>
                  <a:pt x="384213" y="207009"/>
                </a:lnTo>
                <a:lnTo>
                  <a:pt x="385800" y="199389"/>
                </a:lnTo>
                <a:lnTo>
                  <a:pt x="384098" y="196849"/>
                </a:lnTo>
                <a:lnTo>
                  <a:pt x="378587" y="193039"/>
                </a:lnTo>
                <a:lnTo>
                  <a:pt x="375475" y="190499"/>
                </a:lnTo>
                <a:lnTo>
                  <a:pt x="375386" y="187959"/>
                </a:lnTo>
                <a:lnTo>
                  <a:pt x="373482" y="184149"/>
                </a:lnTo>
                <a:close/>
              </a:path>
              <a:path w="670560" h="492760">
                <a:moveTo>
                  <a:pt x="266776" y="287019"/>
                </a:moveTo>
                <a:lnTo>
                  <a:pt x="215646" y="287019"/>
                </a:lnTo>
                <a:lnTo>
                  <a:pt x="215417" y="288289"/>
                </a:lnTo>
                <a:lnTo>
                  <a:pt x="214160" y="288289"/>
                </a:lnTo>
                <a:lnTo>
                  <a:pt x="212356" y="289559"/>
                </a:lnTo>
                <a:lnTo>
                  <a:pt x="266293" y="289559"/>
                </a:lnTo>
                <a:lnTo>
                  <a:pt x="266776" y="287019"/>
                </a:lnTo>
                <a:close/>
              </a:path>
              <a:path w="670560" h="492760">
                <a:moveTo>
                  <a:pt x="360259" y="285749"/>
                </a:moveTo>
                <a:lnTo>
                  <a:pt x="301586" y="285749"/>
                </a:lnTo>
                <a:lnTo>
                  <a:pt x="301244" y="287019"/>
                </a:lnTo>
                <a:lnTo>
                  <a:pt x="359933" y="287019"/>
                </a:lnTo>
                <a:lnTo>
                  <a:pt x="360259" y="285749"/>
                </a:lnTo>
                <a:close/>
              </a:path>
              <a:path w="670560" h="492760">
                <a:moveTo>
                  <a:pt x="101006" y="276859"/>
                </a:moveTo>
                <a:lnTo>
                  <a:pt x="26987" y="276859"/>
                </a:lnTo>
                <a:lnTo>
                  <a:pt x="29463" y="279399"/>
                </a:lnTo>
                <a:lnTo>
                  <a:pt x="28816" y="284479"/>
                </a:lnTo>
                <a:lnTo>
                  <a:pt x="106337" y="284479"/>
                </a:lnTo>
                <a:lnTo>
                  <a:pt x="105168" y="280669"/>
                </a:lnTo>
                <a:lnTo>
                  <a:pt x="101006" y="276859"/>
                </a:lnTo>
                <a:close/>
              </a:path>
              <a:path w="670560" h="492760">
                <a:moveTo>
                  <a:pt x="26756" y="278129"/>
                </a:moveTo>
                <a:lnTo>
                  <a:pt x="22275" y="278129"/>
                </a:lnTo>
                <a:lnTo>
                  <a:pt x="25831" y="283209"/>
                </a:lnTo>
                <a:lnTo>
                  <a:pt x="26756" y="278129"/>
                </a:lnTo>
                <a:close/>
              </a:path>
              <a:path w="670560" h="492760">
                <a:moveTo>
                  <a:pt x="121399" y="176529"/>
                </a:moveTo>
                <a:lnTo>
                  <a:pt x="92735" y="176529"/>
                </a:lnTo>
                <a:lnTo>
                  <a:pt x="85610" y="181609"/>
                </a:lnTo>
                <a:lnTo>
                  <a:pt x="76326" y="184149"/>
                </a:lnTo>
                <a:lnTo>
                  <a:pt x="75450" y="185419"/>
                </a:lnTo>
                <a:lnTo>
                  <a:pt x="70472" y="185419"/>
                </a:lnTo>
                <a:lnTo>
                  <a:pt x="69100" y="186689"/>
                </a:lnTo>
                <a:lnTo>
                  <a:pt x="63397" y="190499"/>
                </a:lnTo>
                <a:lnTo>
                  <a:pt x="58437" y="195579"/>
                </a:lnTo>
                <a:lnTo>
                  <a:pt x="53675" y="200659"/>
                </a:lnTo>
                <a:lnTo>
                  <a:pt x="48564" y="205739"/>
                </a:lnTo>
                <a:lnTo>
                  <a:pt x="48082" y="205739"/>
                </a:lnTo>
                <a:lnTo>
                  <a:pt x="47942" y="207009"/>
                </a:lnTo>
                <a:lnTo>
                  <a:pt x="32889" y="226059"/>
                </a:lnTo>
                <a:lnTo>
                  <a:pt x="29225" y="233679"/>
                </a:lnTo>
                <a:lnTo>
                  <a:pt x="27704" y="240106"/>
                </a:lnTo>
                <a:lnTo>
                  <a:pt x="26115" y="243839"/>
                </a:lnTo>
                <a:lnTo>
                  <a:pt x="23033" y="248919"/>
                </a:lnTo>
                <a:lnTo>
                  <a:pt x="20819" y="256539"/>
                </a:lnTo>
                <a:lnTo>
                  <a:pt x="21805" y="265429"/>
                </a:lnTo>
                <a:lnTo>
                  <a:pt x="21539" y="265429"/>
                </a:lnTo>
                <a:lnTo>
                  <a:pt x="17627" y="266699"/>
                </a:lnTo>
                <a:lnTo>
                  <a:pt x="20764" y="267969"/>
                </a:lnTo>
                <a:lnTo>
                  <a:pt x="21539" y="271779"/>
                </a:lnTo>
                <a:lnTo>
                  <a:pt x="24218" y="273049"/>
                </a:lnTo>
                <a:lnTo>
                  <a:pt x="24314" y="274319"/>
                </a:lnTo>
                <a:lnTo>
                  <a:pt x="24409" y="275589"/>
                </a:lnTo>
                <a:lnTo>
                  <a:pt x="19164" y="275589"/>
                </a:lnTo>
                <a:lnTo>
                  <a:pt x="18110" y="279399"/>
                </a:lnTo>
                <a:lnTo>
                  <a:pt x="19989" y="280669"/>
                </a:lnTo>
                <a:lnTo>
                  <a:pt x="22275" y="278129"/>
                </a:lnTo>
                <a:lnTo>
                  <a:pt x="26756" y="278129"/>
                </a:lnTo>
                <a:lnTo>
                  <a:pt x="26987" y="276859"/>
                </a:lnTo>
                <a:lnTo>
                  <a:pt x="101006" y="276859"/>
                </a:lnTo>
                <a:lnTo>
                  <a:pt x="99618" y="275589"/>
                </a:lnTo>
                <a:lnTo>
                  <a:pt x="95719" y="274319"/>
                </a:lnTo>
                <a:lnTo>
                  <a:pt x="96113" y="271779"/>
                </a:lnTo>
                <a:lnTo>
                  <a:pt x="73609" y="271779"/>
                </a:lnTo>
                <a:lnTo>
                  <a:pt x="75767" y="261619"/>
                </a:lnTo>
                <a:lnTo>
                  <a:pt x="79462" y="255269"/>
                </a:lnTo>
                <a:lnTo>
                  <a:pt x="82983" y="250189"/>
                </a:lnTo>
                <a:lnTo>
                  <a:pt x="84620" y="243839"/>
                </a:lnTo>
                <a:lnTo>
                  <a:pt x="84620" y="242569"/>
                </a:lnTo>
                <a:lnTo>
                  <a:pt x="84797" y="242569"/>
                </a:lnTo>
                <a:lnTo>
                  <a:pt x="91960" y="238759"/>
                </a:lnTo>
                <a:lnTo>
                  <a:pt x="92506" y="229869"/>
                </a:lnTo>
                <a:lnTo>
                  <a:pt x="103530" y="220979"/>
                </a:lnTo>
                <a:lnTo>
                  <a:pt x="108750" y="218439"/>
                </a:lnTo>
                <a:lnTo>
                  <a:pt x="114122" y="213359"/>
                </a:lnTo>
                <a:lnTo>
                  <a:pt x="156937" y="213359"/>
                </a:lnTo>
                <a:lnTo>
                  <a:pt x="155786" y="210819"/>
                </a:lnTo>
                <a:lnTo>
                  <a:pt x="150869" y="203199"/>
                </a:lnTo>
                <a:lnTo>
                  <a:pt x="147955" y="199389"/>
                </a:lnTo>
                <a:lnTo>
                  <a:pt x="145973" y="195579"/>
                </a:lnTo>
                <a:lnTo>
                  <a:pt x="141439" y="193039"/>
                </a:lnTo>
                <a:lnTo>
                  <a:pt x="139369" y="187959"/>
                </a:lnTo>
                <a:lnTo>
                  <a:pt x="133819" y="187959"/>
                </a:lnTo>
                <a:lnTo>
                  <a:pt x="133064" y="185419"/>
                </a:lnTo>
                <a:lnTo>
                  <a:pt x="75450" y="185419"/>
                </a:lnTo>
                <a:lnTo>
                  <a:pt x="71767" y="184149"/>
                </a:lnTo>
                <a:lnTo>
                  <a:pt x="132686" y="184149"/>
                </a:lnTo>
                <a:lnTo>
                  <a:pt x="132308" y="182879"/>
                </a:lnTo>
                <a:lnTo>
                  <a:pt x="128181" y="179069"/>
                </a:lnTo>
                <a:lnTo>
                  <a:pt x="123659" y="179069"/>
                </a:lnTo>
                <a:lnTo>
                  <a:pt x="121399" y="176529"/>
                </a:lnTo>
                <a:close/>
              </a:path>
              <a:path w="670560" h="492760">
                <a:moveTo>
                  <a:pt x="271868" y="273049"/>
                </a:moveTo>
                <a:lnTo>
                  <a:pt x="223177" y="273049"/>
                </a:lnTo>
                <a:lnTo>
                  <a:pt x="223232" y="274319"/>
                </a:lnTo>
                <a:lnTo>
                  <a:pt x="223342" y="276859"/>
                </a:lnTo>
                <a:lnTo>
                  <a:pt x="268551" y="276859"/>
                </a:lnTo>
                <a:lnTo>
                  <a:pt x="268249" y="275589"/>
                </a:lnTo>
                <a:lnTo>
                  <a:pt x="267525" y="274319"/>
                </a:lnTo>
                <a:lnTo>
                  <a:pt x="271868" y="273049"/>
                </a:lnTo>
                <a:close/>
              </a:path>
              <a:path w="670560" h="492760">
                <a:moveTo>
                  <a:pt x="182714" y="264159"/>
                </a:moveTo>
                <a:lnTo>
                  <a:pt x="182130" y="265429"/>
                </a:lnTo>
                <a:lnTo>
                  <a:pt x="181432" y="269239"/>
                </a:lnTo>
                <a:lnTo>
                  <a:pt x="179654" y="270509"/>
                </a:lnTo>
                <a:lnTo>
                  <a:pt x="173697" y="270509"/>
                </a:lnTo>
                <a:lnTo>
                  <a:pt x="170751" y="271779"/>
                </a:lnTo>
                <a:lnTo>
                  <a:pt x="166141" y="275589"/>
                </a:lnTo>
                <a:lnTo>
                  <a:pt x="220783" y="275589"/>
                </a:lnTo>
                <a:lnTo>
                  <a:pt x="220662" y="274319"/>
                </a:lnTo>
                <a:lnTo>
                  <a:pt x="221589" y="274319"/>
                </a:lnTo>
                <a:lnTo>
                  <a:pt x="223177" y="273049"/>
                </a:lnTo>
                <a:lnTo>
                  <a:pt x="271868" y="273049"/>
                </a:lnTo>
                <a:lnTo>
                  <a:pt x="272465" y="271779"/>
                </a:lnTo>
                <a:lnTo>
                  <a:pt x="272989" y="267969"/>
                </a:lnTo>
                <a:lnTo>
                  <a:pt x="189953" y="267969"/>
                </a:lnTo>
                <a:lnTo>
                  <a:pt x="182714" y="264159"/>
                </a:lnTo>
                <a:close/>
              </a:path>
              <a:path w="670560" h="492760">
                <a:moveTo>
                  <a:pt x="164795" y="267969"/>
                </a:moveTo>
                <a:lnTo>
                  <a:pt x="132689" y="267969"/>
                </a:lnTo>
                <a:lnTo>
                  <a:pt x="135458" y="269239"/>
                </a:lnTo>
                <a:lnTo>
                  <a:pt x="132080" y="274319"/>
                </a:lnTo>
                <a:lnTo>
                  <a:pt x="164731" y="274319"/>
                </a:lnTo>
                <a:lnTo>
                  <a:pt x="163588" y="273049"/>
                </a:lnTo>
                <a:lnTo>
                  <a:pt x="165735" y="270509"/>
                </a:lnTo>
                <a:lnTo>
                  <a:pt x="164795" y="267969"/>
                </a:lnTo>
                <a:close/>
              </a:path>
              <a:path w="670560" h="492760">
                <a:moveTo>
                  <a:pt x="96900" y="266699"/>
                </a:moveTo>
                <a:lnTo>
                  <a:pt x="85699" y="266699"/>
                </a:lnTo>
                <a:lnTo>
                  <a:pt x="83159" y="271779"/>
                </a:lnTo>
                <a:lnTo>
                  <a:pt x="96113" y="271779"/>
                </a:lnTo>
                <a:lnTo>
                  <a:pt x="96900" y="266699"/>
                </a:lnTo>
                <a:close/>
              </a:path>
              <a:path w="670560" h="492760">
                <a:moveTo>
                  <a:pt x="264782" y="193039"/>
                </a:moveTo>
                <a:lnTo>
                  <a:pt x="261493" y="193039"/>
                </a:lnTo>
                <a:lnTo>
                  <a:pt x="253920" y="194309"/>
                </a:lnTo>
                <a:lnTo>
                  <a:pt x="248164" y="199389"/>
                </a:lnTo>
                <a:lnTo>
                  <a:pt x="243208" y="205739"/>
                </a:lnTo>
                <a:lnTo>
                  <a:pt x="238036" y="212089"/>
                </a:lnTo>
                <a:lnTo>
                  <a:pt x="232258" y="219709"/>
                </a:lnTo>
                <a:lnTo>
                  <a:pt x="223381" y="229869"/>
                </a:lnTo>
                <a:lnTo>
                  <a:pt x="205117" y="248919"/>
                </a:lnTo>
                <a:lnTo>
                  <a:pt x="200825" y="251459"/>
                </a:lnTo>
                <a:lnTo>
                  <a:pt x="197370" y="256539"/>
                </a:lnTo>
                <a:lnTo>
                  <a:pt x="191846" y="257809"/>
                </a:lnTo>
                <a:lnTo>
                  <a:pt x="188518" y="259079"/>
                </a:lnTo>
                <a:lnTo>
                  <a:pt x="189953" y="267969"/>
                </a:lnTo>
                <a:lnTo>
                  <a:pt x="272989" y="267969"/>
                </a:lnTo>
                <a:lnTo>
                  <a:pt x="273164" y="266699"/>
                </a:lnTo>
                <a:lnTo>
                  <a:pt x="276009" y="261619"/>
                </a:lnTo>
                <a:lnTo>
                  <a:pt x="280352" y="252729"/>
                </a:lnTo>
                <a:lnTo>
                  <a:pt x="278688" y="247649"/>
                </a:lnTo>
                <a:lnTo>
                  <a:pt x="284010" y="242569"/>
                </a:lnTo>
                <a:lnTo>
                  <a:pt x="283730" y="241299"/>
                </a:lnTo>
                <a:lnTo>
                  <a:pt x="281038" y="234949"/>
                </a:lnTo>
                <a:lnTo>
                  <a:pt x="285991" y="234949"/>
                </a:lnTo>
                <a:lnTo>
                  <a:pt x="286778" y="227329"/>
                </a:lnTo>
                <a:lnTo>
                  <a:pt x="286804" y="223519"/>
                </a:lnTo>
                <a:lnTo>
                  <a:pt x="292430" y="215899"/>
                </a:lnTo>
                <a:lnTo>
                  <a:pt x="290741" y="208279"/>
                </a:lnTo>
                <a:lnTo>
                  <a:pt x="287445" y="204469"/>
                </a:lnTo>
                <a:lnTo>
                  <a:pt x="281406" y="204469"/>
                </a:lnTo>
                <a:lnTo>
                  <a:pt x="281508" y="201929"/>
                </a:lnTo>
                <a:lnTo>
                  <a:pt x="281559" y="200659"/>
                </a:lnTo>
                <a:lnTo>
                  <a:pt x="280060" y="195579"/>
                </a:lnTo>
                <a:lnTo>
                  <a:pt x="278136" y="194309"/>
                </a:lnTo>
                <a:lnTo>
                  <a:pt x="267144" y="194309"/>
                </a:lnTo>
                <a:lnTo>
                  <a:pt x="264782" y="193039"/>
                </a:lnTo>
                <a:close/>
              </a:path>
              <a:path w="670560" h="492760">
                <a:moveTo>
                  <a:pt x="164287" y="261619"/>
                </a:moveTo>
                <a:lnTo>
                  <a:pt x="134899" y="261619"/>
                </a:lnTo>
                <a:lnTo>
                  <a:pt x="138785" y="262889"/>
                </a:lnTo>
                <a:lnTo>
                  <a:pt x="133629" y="266699"/>
                </a:lnTo>
                <a:lnTo>
                  <a:pt x="164325" y="266699"/>
                </a:lnTo>
                <a:lnTo>
                  <a:pt x="163055" y="264159"/>
                </a:lnTo>
                <a:lnTo>
                  <a:pt x="164287" y="261619"/>
                </a:lnTo>
                <a:close/>
              </a:path>
              <a:path w="670560" h="492760">
                <a:moveTo>
                  <a:pt x="126352" y="251459"/>
                </a:moveTo>
                <a:lnTo>
                  <a:pt x="124498" y="255269"/>
                </a:lnTo>
                <a:lnTo>
                  <a:pt x="124561" y="256539"/>
                </a:lnTo>
                <a:lnTo>
                  <a:pt x="124688" y="259079"/>
                </a:lnTo>
                <a:lnTo>
                  <a:pt x="126923" y="264159"/>
                </a:lnTo>
                <a:lnTo>
                  <a:pt x="128079" y="262889"/>
                </a:lnTo>
                <a:lnTo>
                  <a:pt x="128854" y="262889"/>
                </a:lnTo>
                <a:lnTo>
                  <a:pt x="129019" y="262636"/>
                </a:lnTo>
                <a:lnTo>
                  <a:pt x="128562" y="260349"/>
                </a:lnTo>
                <a:lnTo>
                  <a:pt x="127774" y="259079"/>
                </a:lnTo>
                <a:lnTo>
                  <a:pt x="130924" y="257809"/>
                </a:lnTo>
                <a:lnTo>
                  <a:pt x="134531" y="257809"/>
                </a:lnTo>
                <a:lnTo>
                  <a:pt x="134658" y="256539"/>
                </a:lnTo>
                <a:lnTo>
                  <a:pt x="163080" y="256539"/>
                </a:lnTo>
                <a:lnTo>
                  <a:pt x="163842" y="253999"/>
                </a:lnTo>
                <a:lnTo>
                  <a:pt x="133845" y="253999"/>
                </a:lnTo>
                <a:lnTo>
                  <a:pt x="126352" y="251459"/>
                </a:lnTo>
                <a:close/>
              </a:path>
              <a:path w="670560" h="492760">
                <a:moveTo>
                  <a:pt x="129019" y="262636"/>
                </a:moveTo>
                <a:lnTo>
                  <a:pt x="128854" y="262889"/>
                </a:lnTo>
                <a:lnTo>
                  <a:pt x="129070" y="262889"/>
                </a:lnTo>
                <a:lnTo>
                  <a:pt x="129019" y="262636"/>
                </a:lnTo>
                <a:close/>
              </a:path>
              <a:path w="670560" h="492760">
                <a:moveTo>
                  <a:pt x="134531" y="257809"/>
                </a:moveTo>
                <a:lnTo>
                  <a:pt x="130924" y="257809"/>
                </a:lnTo>
                <a:lnTo>
                  <a:pt x="131800" y="259079"/>
                </a:lnTo>
                <a:lnTo>
                  <a:pt x="131165" y="261619"/>
                </a:lnTo>
                <a:lnTo>
                  <a:pt x="130789" y="262636"/>
                </a:lnTo>
                <a:lnTo>
                  <a:pt x="130873" y="262889"/>
                </a:lnTo>
                <a:lnTo>
                  <a:pt x="134899" y="261619"/>
                </a:lnTo>
                <a:lnTo>
                  <a:pt x="164287" y="261619"/>
                </a:lnTo>
                <a:lnTo>
                  <a:pt x="165519" y="259079"/>
                </a:lnTo>
                <a:lnTo>
                  <a:pt x="134404" y="259079"/>
                </a:lnTo>
                <a:lnTo>
                  <a:pt x="134531" y="257809"/>
                </a:lnTo>
                <a:close/>
              </a:path>
              <a:path w="670560" h="492760">
                <a:moveTo>
                  <a:pt x="163080" y="256539"/>
                </a:moveTo>
                <a:lnTo>
                  <a:pt x="137413" y="256539"/>
                </a:lnTo>
                <a:lnTo>
                  <a:pt x="137782" y="257809"/>
                </a:lnTo>
                <a:lnTo>
                  <a:pt x="137350" y="259079"/>
                </a:lnTo>
                <a:lnTo>
                  <a:pt x="165519" y="259079"/>
                </a:lnTo>
                <a:lnTo>
                  <a:pt x="162699" y="257809"/>
                </a:lnTo>
                <a:lnTo>
                  <a:pt x="163080" y="256539"/>
                </a:lnTo>
                <a:close/>
              </a:path>
              <a:path w="670560" h="492760">
                <a:moveTo>
                  <a:pt x="164420" y="248919"/>
                </a:moveTo>
                <a:lnTo>
                  <a:pt x="134137" y="248919"/>
                </a:lnTo>
                <a:lnTo>
                  <a:pt x="137718" y="251459"/>
                </a:lnTo>
                <a:lnTo>
                  <a:pt x="133845" y="253999"/>
                </a:lnTo>
                <a:lnTo>
                  <a:pt x="163842" y="253999"/>
                </a:lnTo>
                <a:lnTo>
                  <a:pt x="164223" y="252729"/>
                </a:lnTo>
                <a:lnTo>
                  <a:pt x="163601" y="250189"/>
                </a:lnTo>
                <a:lnTo>
                  <a:pt x="164420" y="248919"/>
                </a:lnTo>
                <a:close/>
              </a:path>
              <a:path w="670560" h="492760">
                <a:moveTo>
                  <a:pt x="435978" y="233679"/>
                </a:moveTo>
                <a:lnTo>
                  <a:pt x="435470" y="233679"/>
                </a:lnTo>
                <a:lnTo>
                  <a:pt x="434327" y="234949"/>
                </a:lnTo>
                <a:lnTo>
                  <a:pt x="433844" y="237489"/>
                </a:lnTo>
                <a:lnTo>
                  <a:pt x="432454" y="238759"/>
                </a:lnTo>
                <a:lnTo>
                  <a:pt x="431089" y="240106"/>
                </a:lnTo>
                <a:lnTo>
                  <a:pt x="433247" y="246379"/>
                </a:lnTo>
                <a:lnTo>
                  <a:pt x="426872" y="246379"/>
                </a:lnTo>
                <a:lnTo>
                  <a:pt x="427812" y="250189"/>
                </a:lnTo>
                <a:lnTo>
                  <a:pt x="438975" y="250189"/>
                </a:lnTo>
                <a:lnTo>
                  <a:pt x="438861" y="251459"/>
                </a:lnTo>
                <a:lnTo>
                  <a:pt x="438429" y="252729"/>
                </a:lnTo>
                <a:lnTo>
                  <a:pt x="438276" y="253999"/>
                </a:lnTo>
                <a:lnTo>
                  <a:pt x="487978" y="253999"/>
                </a:lnTo>
                <a:lnTo>
                  <a:pt x="490855" y="250189"/>
                </a:lnTo>
                <a:lnTo>
                  <a:pt x="494207" y="246379"/>
                </a:lnTo>
                <a:lnTo>
                  <a:pt x="496049" y="241299"/>
                </a:lnTo>
                <a:lnTo>
                  <a:pt x="455739" y="241299"/>
                </a:lnTo>
                <a:lnTo>
                  <a:pt x="453984" y="240106"/>
                </a:lnTo>
                <a:lnTo>
                  <a:pt x="453626" y="240106"/>
                </a:lnTo>
                <a:lnTo>
                  <a:pt x="453936" y="238759"/>
                </a:lnTo>
                <a:lnTo>
                  <a:pt x="496814" y="238759"/>
                </a:lnTo>
                <a:lnTo>
                  <a:pt x="497196" y="237489"/>
                </a:lnTo>
                <a:lnTo>
                  <a:pt x="435051" y="237489"/>
                </a:lnTo>
                <a:lnTo>
                  <a:pt x="435660" y="234949"/>
                </a:lnTo>
                <a:lnTo>
                  <a:pt x="436071" y="233808"/>
                </a:lnTo>
                <a:lnTo>
                  <a:pt x="435978" y="233679"/>
                </a:lnTo>
                <a:close/>
              </a:path>
              <a:path w="670560" h="492760">
                <a:moveTo>
                  <a:pt x="156937" y="213359"/>
                </a:moveTo>
                <a:lnTo>
                  <a:pt x="114122" y="213359"/>
                </a:lnTo>
                <a:lnTo>
                  <a:pt x="119202" y="215899"/>
                </a:lnTo>
                <a:lnTo>
                  <a:pt x="121005" y="223519"/>
                </a:lnTo>
                <a:lnTo>
                  <a:pt x="123520" y="228599"/>
                </a:lnTo>
                <a:lnTo>
                  <a:pt x="123840" y="232409"/>
                </a:lnTo>
                <a:lnTo>
                  <a:pt x="123946" y="233679"/>
                </a:lnTo>
                <a:lnTo>
                  <a:pt x="124053" y="234949"/>
                </a:lnTo>
                <a:lnTo>
                  <a:pt x="123786" y="234949"/>
                </a:lnTo>
                <a:lnTo>
                  <a:pt x="127444" y="238759"/>
                </a:lnTo>
                <a:lnTo>
                  <a:pt x="126187" y="242569"/>
                </a:lnTo>
                <a:lnTo>
                  <a:pt x="124028" y="247649"/>
                </a:lnTo>
                <a:lnTo>
                  <a:pt x="124587" y="247649"/>
                </a:lnTo>
                <a:lnTo>
                  <a:pt x="129908" y="251459"/>
                </a:lnTo>
                <a:lnTo>
                  <a:pt x="134137" y="248919"/>
                </a:lnTo>
                <a:lnTo>
                  <a:pt x="164420" y="248919"/>
                </a:lnTo>
                <a:lnTo>
                  <a:pt x="165239" y="247649"/>
                </a:lnTo>
                <a:lnTo>
                  <a:pt x="164960" y="246379"/>
                </a:lnTo>
                <a:lnTo>
                  <a:pt x="164706" y="246379"/>
                </a:lnTo>
                <a:lnTo>
                  <a:pt x="161074" y="245109"/>
                </a:lnTo>
                <a:lnTo>
                  <a:pt x="163309" y="243839"/>
                </a:lnTo>
                <a:lnTo>
                  <a:pt x="132892" y="243839"/>
                </a:lnTo>
                <a:lnTo>
                  <a:pt x="132397" y="242569"/>
                </a:lnTo>
                <a:lnTo>
                  <a:pt x="133099" y="240106"/>
                </a:lnTo>
                <a:lnTo>
                  <a:pt x="164168" y="240106"/>
                </a:lnTo>
                <a:lnTo>
                  <a:pt x="164477" y="238759"/>
                </a:lnTo>
                <a:lnTo>
                  <a:pt x="162356" y="237489"/>
                </a:lnTo>
                <a:lnTo>
                  <a:pt x="162369" y="234949"/>
                </a:lnTo>
                <a:lnTo>
                  <a:pt x="160930" y="224789"/>
                </a:lnTo>
                <a:lnTo>
                  <a:pt x="129552" y="224789"/>
                </a:lnTo>
                <a:lnTo>
                  <a:pt x="129400" y="223519"/>
                </a:lnTo>
                <a:lnTo>
                  <a:pt x="128650" y="220979"/>
                </a:lnTo>
                <a:lnTo>
                  <a:pt x="160390" y="220979"/>
                </a:lnTo>
                <a:lnTo>
                  <a:pt x="156937" y="213359"/>
                </a:lnTo>
                <a:close/>
              </a:path>
              <a:path w="670560" h="492760">
                <a:moveTo>
                  <a:pt x="164168" y="240106"/>
                </a:moveTo>
                <a:lnTo>
                  <a:pt x="137307" y="240106"/>
                </a:lnTo>
                <a:lnTo>
                  <a:pt x="136029" y="241299"/>
                </a:lnTo>
                <a:lnTo>
                  <a:pt x="135597" y="243839"/>
                </a:lnTo>
                <a:lnTo>
                  <a:pt x="163309" y="243839"/>
                </a:lnTo>
                <a:lnTo>
                  <a:pt x="164168" y="240106"/>
                </a:lnTo>
                <a:close/>
              </a:path>
              <a:path w="670560" h="492760">
                <a:moveTo>
                  <a:pt x="496814" y="238759"/>
                </a:moveTo>
                <a:lnTo>
                  <a:pt x="456768" y="238759"/>
                </a:lnTo>
                <a:lnTo>
                  <a:pt x="455739" y="241299"/>
                </a:lnTo>
                <a:lnTo>
                  <a:pt x="496049" y="241299"/>
                </a:lnTo>
                <a:lnTo>
                  <a:pt x="496814" y="238759"/>
                </a:lnTo>
                <a:close/>
              </a:path>
              <a:path w="670560" h="492760">
                <a:moveTo>
                  <a:pt x="518172" y="147319"/>
                </a:moveTo>
                <a:lnTo>
                  <a:pt x="510387" y="151129"/>
                </a:lnTo>
                <a:lnTo>
                  <a:pt x="509676" y="151129"/>
                </a:lnTo>
                <a:lnTo>
                  <a:pt x="508850" y="152399"/>
                </a:lnTo>
                <a:lnTo>
                  <a:pt x="492343" y="158749"/>
                </a:lnTo>
                <a:lnTo>
                  <a:pt x="477221" y="171449"/>
                </a:lnTo>
                <a:lnTo>
                  <a:pt x="464909" y="185419"/>
                </a:lnTo>
                <a:lnTo>
                  <a:pt x="456831" y="194309"/>
                </a:lnTo>
                <a:lnTo>
                  <a:pt x="453478" y="198119"/>
                </a:lnTo>
                <a:lnTo>
                  <a:pt x="457949" y="200659"/>
                </a:lnTo>
                <a:lnTo>
                  <a:pt x="448652" y="207009"/>
                </a:lnTo>
                <a:lnTo>
                  <a:pt x="445452" y="210819"/>
                </a:lnTo>
                <a:lnTo>
                  <a:pt x="442645" y="219709"/>
                </a:lnTo>
                <a:lnTo>
                  <a:pt x="436880" y="222249"/>
                </a:lnTo>
                <a:lnTo>
                  <a:pt x="440563" y="228599"/>
                </a:lnTo>
                <a:lnTo>
                  <a:pt x="453275" y="228599"/>
                </a:lnTo>
                <a:lnTo>
                  <a:pt x="453593" y="232409"/>
                </a:lnTo>
                <a:lnTo>
                  <a:pt x="453339" y="232409"/>
                </a:lnTo>
                <a:lnTo>
                  <a:pt x="452678" y="233679"/>
                </a:lnTo>
                <a:lnTo>
                  <a:pt x="436118" y="233679"/>
                </a:lnTo>
                <a:lnTo>
                  <a:pt x="436071" y="233808"/>
                </a:lnTo>
                <a:lnTo>
                  <a:pt x="436905" y="234949"/>
                </a:lnTo>
                <a:lnTo>
                  <a:pt x="438899" y="234949"/>
                </a:lnTo>
                <a:lnTo>
                  <a:pt x="438467" y="237489"/>
                </a:lnTo>
                <a:lnTo>
                  <a:pt x="497196" y="237489"/>
                </a:lnTo>
                <a:lnTo>
                  <a:pt x="499490" y="229869"/>
                </a:lnTo>
                <a:lnTo>
                  <a:pt x="502818" y="227329"/>
                </a:lnTo>
                <a:lnTo>
                  <a:pt x="449148" y="227329"/>
                </a:lnTo>
                <a:lnTo>
                  <a:pt x="449160" y="223519"/>
                </a:lnTo>
                <a:lnTo>
                  <a:pt x="505371" y="223519"/>
                </a:lnTo>
                <a:lnTo>
                  <a:pt x="507149" y="218439"/>
                </a:lnTo>
                <a:lnTo>
                  <a:pt x="454952" y="218439"/>
                </a:lnTo>
                <a:lnTo>
                  <a:pt x="456488" y="215899"/>
                </a:lnTo>
                <a:lnTo>
                  <a:pt x="456120" y="214629"/>
                </a:lnTo>
                <a:lnTo>
                  <a:pt x="468096" y="214629"/>
                </a:lnTo>
                <a:lnTo>
                  <a:pt x="465950" y="213359"/>
                </a:lnTo>
                <a:lnTo>
                  <a:pt x="464769" y="213359"/>
                </a:lnTo>
                <a:lnTo>
                  <a:pt x="466572" y="212089"/>
                </a:lnTo>
                <a:lnTo>
                  <a:pt x="508825" y="212089"/>
                </a:lnTo>
                <a:lnTo>
                  <a:pt x="516806" y="207009"/>
                </a:lnTo>
                <a:lnTo>
                  <a:pt x="518524" y="204469"/>
                </a:lnTo>
                <a:lnTo>
                  <a:pt x="464527" y="204469"/>
                </a:lnTo>
                <a:lnTo>
                  <a:pt x="464070" y="203199"/>
                </a:lnTo>
                <a:lnTo>
                  <a:pt x="462305" y="201929"/>
                </a:lnTo>
                <a:lnTo>
                  <a:pt x="520242" y="201929"/>
                </a:lnTo>
                <a:lnTo>
                  <a:pt x="521960" y="199389"/>
                </a:lnTo>
                <a:lnTo>
                  <a:pt x="526538" y="194309"/>
                </a:lnTo>
                <a:lnTo>
                  <a:pt x="532790" y="193039"/>
                </a:lnTo>
                <a:lnTo>
                  <a:pt x="536689" y="193039"/>
                </a:lnTo>
                <a:lnTo>
                  <a:pt x="538480" y="191769"/>
                </a:lnTo>
                <a:lnTo>
                  <a:pt x="619505" y="191769"/>
                </a:lnTo>
                <a:lnTo>
                  <a:pt x="622883" y="177799"/>
                </a:lnTo>
                <a:lnTo>
                  <a:pt x="623340" y="175259"/>
                </a:lnTo>
                <a:lnTo>
                  <a:pt x="561035" y="175259"/>
                </a:lnTo>
                <a:lnTo>
                  <a:pt x="558355" y="173989"/>
                </a:lnTo>
                <a:lnTo>
                  <a:pt x="557555" y="171449"/>
                </a:lnTo>
                <a:lnTo>
                  <a:pt x="553085" y="168909"/>
                </a:lnTo>
                <a:lnTo>
                  <a:pt x="554215" y="166369"/>
                </a:lnTo>
                <a:lnTo>
                  <a:pt x="549401" y="161289"/>
                </a:lnTo>
                <a:lnTo>
                  <a:pt x="546938" y="157479"/>
                </a:lnTo>
                <a:lnTo>
                  <a:pt x="540080" y="152399"/>
                </a:lnTo>
                <a:lnTo>
                  <a:pt x="535482" y="152399"/>
                </a:lnTo>
                <a:lnTo>
                  <a:pt x="532714" y="149859"/>
                </a:lnTo>
                <a:lnTo>
                  <a:pt x="525551" y="149859"/>
                </a:lnTo>
                <a:lnTo>
                  <a:pt x="518172" y="147319"/>
                </a:lnTo>
                <a:close/>
              </a:path>
              <a:path w="670560" h="492760">
                <a:moveTo>
                  <a:pt x="453275" y="228599"/>
                </a:moveTo>
                <a:lnTo>
                  <a:pt x="436638" y="228599"/>
                </a:lnTo>
                <a:lnTo>
                  <a:pt x="437616" y="232409"/>
                </a:lnTo>
                <a:lnTo>
                  <a:pt x="435978" y="233679"/>
                </a:lnTo>
                <a:lnTo>
                  <a:pt x="436071" y="233808"/>
                </a:lnTo>
                <a:lnTo>
                  <a:pt x="436118" y="233679"/>
                </a:lnTo>
                <a:lnTo>
                  <a:pt x="452678" y="233679"/>
                </a:lnTo>
                <a:lnTo>
                  <a:pt x="449452" y="232409"/>
                </a:lnTo>
                <a:lnTo>
                  <a:pt x="453275" y="228599"/>
                </a:lnTo>
                <a:close/>
              </a:path>
              <a:path w="670560" h="492760">
                <a:moveTo>
                  <a:pt x="505371" y="223519"/>
                </a:moveTo>
                <a:lnTo>
                  <a:pt x="449160" y="223519"/>
                </a:lnTo>
                <a:lnTo>
                  <a:pt x="450596" y="226059"/>
                </a:lnTo>
                <a:lnTo>
                  <a:pt x="452145" y="226059"/>
                </a:lnTo>
                <a:lnTo>
                  <a:pt x="450951" y="227329"/>
                </a:lnTo>
                <a:lnTo>
                  <a:pt x="502818" y="227329"/>
                </a:lnTo>
                <a:lnTo>
                  <a:pt x="504482" y="226059"/>
                </a:lnTo>
                <a:lnTo>
                  <a:pt x="505371" y="223519"/>
                </a:lnTo>
                <a:close/>
              </a:path>
              <a:path w="670560" h="492760">
                <a:moveTo>
                  <a:pt x="160390" y="220979"/>
                </a:moveTo>
                <a:lnTo>
                  <a:pt x="131254" y="220979"/>
                </a:lnTo>
                <a:lnTo>
                  <a:pt x="132918" y="222249"/>
                </a:lnTo>
                <a:lnTo>
                  <a:pt x="132308" y="224789"/>
                </a:lnTo>
                <a:lnTo>
                  <a:pt x="160930" y="224789"/>
                </a:lnTo>
                <a:lnTo>
                  <a:pt x="160390" y="220979"/>
                </a:lnTo>
                <a:close/>
              </a:path>
              <a:path w="670560" h="492760">
                <a:moveTo>
                  <a:pt x="507199" y="213359"/>
                </a:moveTo>
                <a:lnTo>
                  <a:pt x="467791" y="213359"/>
                </a:lnTo>
                <a:lnTo>
                  <a:pt x="468566" y="214629"/>
                </a:lnTo>
                <a:lnTo>
                  <a:pt x="456120" y="214629"/>
                </a:lnTo>
                <a:lnTo>
                  <a:pt x="456907" y="215899"/>
                </a:lnTo>
                <a:lnTo>
                  <a:pt x="457136" y="217169"/>
                </a:lnTo>
                <a:lnTo>
                  <a:pt x="458317" y="218439"/>
                </a:lnTo>
                <a:lnTo>
                  <a:pt x="507149" y="218439"/>
                </a:lnTo>
                <a:lnTo>
                  <a:pt x="509498" y="217169"/>
                </a:lnTo>
                <a:lnTo>
                  <a:pt x="507199" y="213359"/>
                </a:lnTo>
                <a:close/>
              </a:path>
              <a:path w="670560" h="492760">
                <a:moveTo>
                  <a:pt x="615561" y="210819"/>
                </a:moveTo>
                <a:lnTo>
                  <a:pt x="541121" y="210819"/>
                </a:lnTo>
                <a:lnTo>
                  <a:pt x="540346" y="213359"/>
                </a:lnTo>
                <a:lnTo>
                  <a:pt x="539686" y="213359"/>
                </a:lnTo>
                <a:lnTo>
                  <a:pt x="537883" y="214629"/>
                </a:lnTo>
                <a:lnTo>
                  <a:pt x="614403" y="214629"/>
                </a:lnTo>
                <a:lnTo>
                  <a:pt x="615561" y="210819"/>
                </a:lnTo>
                <a:close/>
              </a:path>
              <a:path w="670560" h="492760">
                <a:moveTo>
                  <a:pt x="508825" y="212089"/>
                </a:moveTo>
                <a:lnTo>
                  <a:pt x="466572" y="212089"/>
                </a:lnTo>
                <a:lnTo>
                  <a:pt x="467055" y="213359"/>
                </a:lnTo>
                <a:lnTo>
                  <a:pt x="507860" y="213359"/>
                </a:lnTo>
                <a:lnTo>
                  <a:pt x="508825" y="212089"/>
                </a:lnTo>
                <a:close/>
              </a:path>
              <a:path w="670560" h="492760">
                <a:moveTo>
                  <a:pt x="286321" y="201929"/>
                </a:moveTo>
                <a:lnTo>
                  <a:pt x="281406" y="204469"/>
                </a:lnTo>
                <a:lnTo>
                  <a:pt x="287445" y="204469"/>
                </a:lnTo>
                <a:lnTo>
                  <a:pt x="286346" y="203199"/>
                </a:lnTo>
                <a:lnTo>
                  <a:pt x="286321" y="201929"/>
                </a:lnTo>
                <a:close/>
              </a:path>
              <a:path w="670560" h="492760">
                <a:moveTo>
                  <a:pt x="520242" y="201929"/>
                </a:moveTo>
                <a:lnTo>
                  <a:pt x="464438" y="201929"/>
                </a:lnTo>
                <a:lnTo>
                  <a:pt x="464527" y="204469"/>
                </a:lnTo>
                <a:lnTo>
                  <a:pt x="518524" y="204469"/>
                </a:lnTo>
                <a:lnTo>
                  <a:pt x="520242" y="201929"/>
                </a:lnTo>
                <a:close/>
              </a:path>
              <a:path w="670560" h="492760">
                <a:moveTo>
                  <a:pt x="617706" y="200659"/>
                </a:moveTo>
                <a:lnTo>
                  <a:pt x="538911" y="200659"/>
                </a:lnTo>
                <a:lnTo>
                  <a:pt x="539419" y="201929"/>
                </a:lnTo>
                <a:lnTo>
                  <a:pt x="539623" y="201929"/>
                </a:lnTo>
                <a:lnTo>
                  <a:pt x="539457" y="203199"/>
                </a:lnTo>
                <a:lnTo>
                  <a:pt x="617232" y="203199"/>
                </a:lnTo>
                <a:lnTo>
                  <a:pt x="617706" y="200659"/>
                </a:lnTo>
                <a:close/>
              </a:path>
              <a:path w="670560" h="492760">
                <a:moveTo>
                  <a:pt x="619505" y="191769"/>
                </a:moveTo>
                <a:lnTo>
                  <a:pt x="538480" y="191769"/>
                </a:lnTo>
                <a:lnTo>
                  <a:pt x="539851" y="193039"/>
                </a:lnTo>
                <a:lnTo>
                  <a:pt x="539102" y="194309"/>
                </a:lnTo>
                <a:lnTo>
                  <a:pt x="540194" y="195579"/>
                </a:lnTo>
                <a:lnTo>
                  <a:pt x="541972" y="196849"/>
                </a:lnTo>
                <a:lnTo>
                  <a:pt x="538759" y="198119"/>
                </a:lnTo>
                <a:lnTo>
                  <a:pt x="618180" y="198119"/>
                </a:lnTo>
                <a:lnTo>
                  <a:pt x="618890" y="194309"/>
                </a:lnTo>
                <a:lnTo>
                  <a:pt x="619505" y="191769"/>
                </a:lnTo>
                <a:close/>
              </a:path>
              <a:path w="670560" h="492760">
                <a:moveTo>
                  <a:pt x="272364" y="190499"/>
                </a:moveTo>
                <a:lnTo>
                  <a:pt x="267144" y="194309"/>
                </a:lnTo>
                <a:lnTo>
                  <a:pt x="278136" y="194309"/>
                </a:lnTo>
                <a:lnTo>
                  <a:pt x="272364" y="190499"/>
                </a:lnTo>
                <a:close/>
              </a:path>
              <a:path w="670560" h="492760">
                <a:moveTo>
                  <a:pt x="113195" y="175259"/>
                </a:moveTo>
                <a:lnTo>
                  <a:pt x="107353" y="176529"/>
                </a:lnTo>
                <a:lnTo>
                  <a:pt x="115874" y="176529"/>
                </a:lnTo>
                <a:lnTo>
                  <a:pt x="113195" y="175259"/>
                </a:lnTo>
                <a:close/>
              </a:path>
              <a:path w="670560" h="492760">
                <a:moveTo>
                  <a:pt x="618744" y="33019"/>
                </a:moveTo>
                <a:lnTo>
                  <a:pt x="614476" y="41909"/>
                </a:lnTo>
                <a:lnTo>
                  <a:pt x="611301" y="45719"/>
                </a:lnTo>
                <a:lnTo>
                  <a:pt x="607872" y="57150"/>
                </a:lnTo>
                <a:lnTo>
                  <a:pt x="588319" y="99059"/>
                </a:lnTo>
                <a:lnTo>
                  <a:pt x="587021" y="102869"/>
                </a:lnTo>
                <a:lnTo>
                  <a:pt x="584047" y="109219"/>
                </a:lnTo>
                <a:lnTo>
                  <a:pt x="580168" y="118109"/>
                </a:lnTo>
                <a:lnTo>
                  <a:pt x="578740" y="123189"/>
                </a:lnTo>
                <a:lnTo>
                  <a:pt x="571804" y="147319"/>
                </a:lnTo>
                <a:lnTo>
                  <a:pt x="569566" y="154939"/>
                </a:lnTo>
                <a:lnTo>
                  <a:pt x="567110" y="161289"/>
                </a:lnTo>
                <a:lnTo>
                  <a:pt x="564309" y="168909"/>
                </a:lnTo>
                <a:lnTo>
                  <a:pt x="561035" y="175259"/>
                </a:lnTo>
                <a:lnTo>
                  <a:pt x="623340" y="175259"/>
                </a:lnTo>
                <a:lnTo>
                  <a:pt x="624484" y="168909"/>
                </a:lnTo>
                <a:lnTo>
                  <a:pt x="624674" y="168909"/>
                </a:lnTo>
                <a:lnTo>
                  <a:pt x="624776" y="166369"/>
                </a:lnTo>
                <a:lnTo>
                  <a:pt x="629513" y="160019"/>
                </a:lnTo>
                <a:lnTo>
                  <a:pt x="630339" y="152399"/>
                </a:lnTo>
                <a:lnTo>
                  <a:pt x="635469" y="137159"/>
                </a:lnTo>
                <a:lnTo>
                  <a:pt x="637590" y="124459"/>
                </a:lnTo>
                <a:lnTo>
                  <a:pt x="638416" y="123189"/>
                </a:lnTo>
                <a:lnTo>
                  <a:pt x="642404" y="116839"/>
                </a:lnTo>
                <a:lnTo>
                  <a:pt x="642785" y="110489"/>
                </a:lnTo>
                <a:lnTo>
                  <a:pt x="646836" y="97789"/>
                </a:lnTo>
                <a:lnTo>
                  <a:pt x="648995" y="91439"/>
                </a:lnTo>
                <a:lnTo>
                  <a:pt x="651637" y="80009"/>
                </a:lnTo>
                <a:lnTo>
                  <a:pt x="650582" y="73659"/>
                </a:lnTo>
                <a:lnTo>
                  <a:pt x="655853" y="68579"/>
                </a:lnTo>
                <a:lnTo>
                  <a:pt x="653961" y="66039"/>
                </a:lnTo>
                <a:lnTo>
                  <a:pt x="657783" y="58419"/>
                </a:lnTo>
                <a:lnTo>
                  <a:pt x="662160" y="48259"/>
                </a:lnTo>
                <a:lnTo>
                  <a:pt x="663498" y="40639"/>
                </a:lnTo>
                <a:lnTo>
                  <a:pt x="663863" y="38100"/>
                </a:lnTo>
                <a:lnTo>
                  <a:pt x="621664" y="38100"/>
                </a:lnTo>
                <a:lnTo>
                  <a:pt x="618744" y="33019"/>
                </a:lnTo>
                <a:close/>
              </a:path>
              <a:path w="670560" h="492760">
                <a:moveTo>
                  <a:pt x="662124" y="10159"/>
                </a:moveTo>
                <a:lnTo>
                  <a:pt x="642010" y="10159"/>
                </a:lnTo>
                <a:lnTo>
                  <a:pt x="643432" y="11429"/>
                </a:lnTo>
                <a:lnTo>
                  <a:pt x="643826" y="12700"/>
                </a:lnTo>
                <a:lnTo>
                  <a:pt x="644258" y="12700"/>
                </a:lnTo>
                <a:lnTo>
                  <a:pt x="643597" y="13969"/>
                </a:lnTo>
                <a:lnTo>
                  <a:pt x="632206" y="13969"/>
                </a:lnTo>
                <a:lnTo>
                  <a:pt x="631050" y="15239"/>
                </a:lnTo>
                <a:lnTo>
                  <a:pt x="628751" y="20319"/>
                </a:lnTo>
                <a:lnTo>
                  <a:pt x="625106" y="21589"/>
                </a:lnTo>
                <a:lnTo>
                  <a:pt x="624382" y="27939"/>
                </a:lnTo>
                <a:lnTo>
                  <a:pt x="623989" y="27939"/>
                </a:lnTo>
                <a:lnTo>
                  <a:pt x="620001" y="30479"/>
                </a:lnTo>
                <a:lnTo>
                  <a:pt x="619112" y="33019"/>
                </a:lnTo>
                <a:lnTo>
                  <a:pt x="624027" y="34289"/>
                </a:lnTo>
                <a:lnTo>
                  <a:pt x="621664" y="38100"/>
                </a:lnTo>
                <a:lnTo>
                  <a:pt x="663863" y="38100"/>
                </a:lnTo>
                <a:lnTo>
                  <a:pt x="664227" y="35559"/>
                </a:lnTo>
                <a:lnTo>
                  <a:pt x="666775" y="31750"/>
                </a:lnTo>
                <a:lnTo>
                  <a:pt x="667448" y="31750"/>
                </a:lnTo>
                <a:lnTo>
                  <a:pt x="667765" y="30479"/>
                </a:lnTo>
                <a:lnTo>
                  <a:pt x="631748" y="30479"/>
                </a:lnTo>
                <a:lnTo>
                  <a:pt x="628573" y="29209"/>
                </a:lnTo>
                <a:lnTo>
                  <a:pt x="630326" y="26669"/>
                </a:lnTo>
                <a:lnTo>
                  <a:pt x="666419" y="26669"/>
                </a:lnTo>
                <a:lnTo>
                  <a:pt x="670496" y="21589"/>
                </a:lnTo>
                <a:lnTo>
                  <a:pt x="667283" y="16509"/>
                </a:lnTo>
                <a:lnTo>
                  <a:pt x="667372" y="12700"/>
                </a:lnTo>
                <a:lnTo>
                  <a:pt x="662457" y="11429"/>
                </a:lnTo>
                <a:lnTo>
                  <a:pt x="662124" y="10159"/>
                </a:lnTo>
                <a:close/>
              </a:path>
              <a:path w="670560" h="492760">
                <a:moveTo>
                  <a:pt x="666419" y="26669"/>
                </a:moveTo>
                <a:lnTo>
                  <a:pt x="633171" y="26669"/>
                </a:lnTo>
                <a:lnTo>
                  <a:pt x="632599" y="27939"/>
                </a:lnTo>
                <a:lnTo>
                  <a:pt x="631748" y="30479"/>
                </a:lnTo>
                <a:lnTo>
                  <a:pt x="667765" y="30479"/>
                </a:lnTo>
                <a:lnTo>
                  <a:pt x="665010" y="27939"/>
                </a:lnTo>
                <a:lnTo>
                  <a:pt x="666419" y="26669"/>
                </a:lnTo>
                <a:close/>
              </a:path>
              <a:path w="670560" h="492760">
                <a:moveTo>
                  <a:pt x="639432" y="2539"/>
                </a:moveTo>
                <a:lnTo>
                  <a:pt x="633539" y="10159"/>
                </a:lnTo>
                <a:lnTo>
                  <a:pt x="637184" y="13969"/>
                </a:lnTo>
                <a:lnTo>
                  <a:pt x="643597" y="13969"/>
                </a:lnTo>
                <a:lnTo>
                  <a:pt x="642721" y="12700"/>
                </a:lnTo>
                <a:lnTo>
                  <a:pt x="640461" y="12700"/>
                </a:lnTo>
                <a:lnTo>
                  <a:pt x="642010" y="10159"/>
                </a:lnTo>
                <a:lnTo>
                  <a:pt x="662124" y="10159"/>
                </a:lnTo>
                <a:lnTo>
                  <a:pt x="661790" y="8889"/>
                </a:lnTo>
                <a:lnTo>
                  <a:pt x="643013" y="8889"/>
                </a:lnTo>
                <a:lnTo>
                  <a:pt x="639432" y="2539"/>
                </a:lnTo>
                <a:close/>
              </a:path>
              <a:path w="670560" h="492760">
                <a:moveTo>
                  <a:pt x="644842" y="0"/>
                </a:moveTo>
                <a:lnTo>
                  <a:pt x="643013" y="8889"/>
                </a:lnTo>
                <a:lnTo>
                  <a:pt x="661790" y="8889"/>
                </a:lnTo>
                <a:lnTo>
                  <a:pt x="661123" y="6350"/>
                </a:lnTo>
                <a:lnTo>
                  <a:pt x="650570" y="6350"/>
                </a:lnTo>
                <a:lnTo>
                  <a:pt x="644842" y="0"/>
                </a:lnTo>
                <a:close/>
              </a:path>
              <a:path w="670560" h="492760">
                <a:moveTo>
                  <a:pt x="656818" y="1269"/>
                </a:moveTo>
                <a:lnTo>
                  <a:pt x="650570" y="6350"/>
                </a:lnTo>
                <a:lnTo>
                  <a:pt x="661123" y="6350"/>
                </a:lnTo>
                <a:lnTo>
                  <a:pt x="658152" y="2539"/>
                </a:lnTo>
                <a:lnTo>
                  <a:pt x="656818" y="1269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55819" y="3010255"/>
            <a:ext cx="1206500" cy="1504315"/>
          </a:xfrm>
          <a:custGeom>
            <a:avLst/>
            <a:gdLst/>
            <a:ahLst/>
            <a:cxnLst/>
            <a:rect l="l" t="t" r="r" b="b"/>
            <a:pathLst>
              <a:path w="1206500" h="1504314">
                <a:moveTo>
                  <a:pt x="16560" y="1181379"/>
                </a:moveTo>
                <a:lnTo>
                  <a:pt x="14554" y="1179258"/>
                </a:lnTo>
                <a:lnTo>
                  <a:pt x="14008" y="1178674"/>
                </a:lnTo>
                <a:lnTo>
                  <a:pt x="12814" y="1177963"/>
                </a:lnTo>
                <a:lnTo>
                  <a:pt x="13550" y="1176591"/>
                </a:lnTo>
                <a:lnTo>
                  <a:pt x="10947" y="1179258"/>
                </a:lnTo>
                <a:lnTo>
                  <a:pt x="7569" y="1178344"/>
                </a:lnTo>
                <a:lnTo>
                  <a:pt x="9855" y="1184440"/>
                </a:lnTo>
                <a:lnTo>
                  <a:pt x="11849" y="1184440"/>
                </a:lnTo>
                <a:lnTo>
                  <a:pt x="15494" y="1182522"/>
                </a:lnTo>
                <a:lnTo>
                  <a:pt x="16560" y="1181379"/>
                </a:lnTo>
                <a:close/>
              </a:path>
              <a:path w="1206500" h="1504314">
                <a:moveTo>
                  <a:pt x="56718" y="1135748"/>
                </a:moveTo>
                <a:lnTo>
                  <a:pt x="29095" y="1135748"/>
                </a:lnTo>
                <a:lnTo>
                  <a:pt x="22415" y="1135748"/>
                </a:lnTo>
                <a:lnTo>
                  <a:pt x="22301" y="1137018"/>
                </a:lnTo>
                <a:lnTo>
                  <a:pt x="22186" y="1138288"/>
                </a:lnTo>
                <a:lnTo>
                  <a:pt x="22021" y="1138288"/>
                </a:lnTo>
                <a:lnTo>
                  <a:pt x="21932" y="1138567"/>
                </a:lnTo>
                <a:lnTo>
                  <a:pt x="22288" y="1138288"/>
                </a:lnTo>
                <a:lnTo>
                  <a:pt x="22390" y="1138567"/>
                </a:lnTo>
                <a:lnTo>
                  <a:pt x="22517" y="1139558"/>
                </a:lnTo>
                <a:lnTo>
                  <a:pt x="23152" y="1139558"/>
                </a:lnTo>
                <a:lnTo>
                  <a:pt x="24498" y="1140828"/>
                </a:lnTo>
                <a:lnTo>
                  <a:pt x="23774" y="1142098"/>
                </a:lnTo>
                <a:lnTo>
                  <a:pt x="21704" y="1142098"/>
                </a:lnTo>
                <a:lnTo>
                  <a:pt x="21424" y="1140828"/>
                </a:lnTo>
                <a:lnTo>
                  <a:pt x="21653" y="1139558"/>
                </a:lnTo>
                <a:lnTo>
                  <a:pt x="21932" y="1138567"/>
                </a:lnTo>
                <a:lnTo>
                  <a:pt x="19875" y="1140218"/>
                </a:lnTo>
                <a:lnTo>
                  <a:pt x="19875" y="1147241"/>
                </a:lnTo>
                <a:lnTo>
                  <a:pt x="19189" y="1149718"/>
                </a:lnTo>
                <a:lnTo>
                  <a:pt x="17335" y="1150988"/>
                </a:lnTo>
                <a:lnTo>
                  <a:pt x="13893" y="1149718"/>
                </a:lnTo>
                <a:lnTo>
                  <a:pt x="14909" y="1148448"/>
                </a:lnTo>
                <a:lnTo>
                  <a:pt x="15303" y="1147241"/>
                </a:lnTo>
                <a:lnTo>
                  <a:pt x="19875" y="1147241"/>
                </a:lnTo>
                <a:lnTo>
                  <a:pt x="19875" y="1140218"/>
                </a:lnTo>
                <a:lnTo>
                  <a:pt x="19113" y="1140828"/>
                </a:lnTo>
                <a:lnTo>
                  <a:pt x="16179" y="1143368"/>
                </a:lnTo>
                <a:lnTo>
                  <a:pt x="15125" y="1147241"/>
                </a:lnTo>
                <a:lnTo>
                  <a:pt x="11290" y="1148270"/>
                </a:lnTo>
                <a:lnTo>
                  <a:pt x="11290" y="1157338"/>
                </a:lnTo>
                <a:lnTo>
                  <a:pt x="9880" y="1159878"/>
                </a:lnTo>
                <a:lnTo>
                  <a:pt x="7200" y="1159878"/>
                </a:lnTo>
                <a:lnTo>
                  <a:pt x="8102" y="1157338"/>
                </a:lnTo>
                <a:lnTo>
                  <a:pt x="11290" y="1157338"/>
                </a:lnTo>
                <a:lnTo>
                  <a:pt x="11290" y="1148270"/>
                </a:lnTo>
                <a:lnTo>
                  <a:pt x="10604" y="1148448"/>
                </a:lnTo>
                <a:lnTo>
                  <a:pt x="8394" y="1153528"/>
                </a:lnTo>
                <a:lnTo>
                  <a:pt x="3683" y="1158608"/>
                </a:lnTo>
                <a:lnTo>
                  <a:pt x="3987" y="1159878"/>
                </a:lnTo>
                <a:lnTo>
                  <a:pt x="7620" y="1163688"/>
                </a:lnTo>
                <a:lnTo>
                  <a:pt x="5702" y="1164958"/>
                </a:lnTo>
                <a:lnTo>
                  <a:pt x="2705" y="1166228"/>
                </a:lnTo>
                <a:lnTo>
                  <a:pt x="1257" y="1166228"/>
                </a:lnTo>
                <a:lnTo>
                  <a:pt x="977" y="1167498"/>
                </a:lnTo>
                <a:lnTo>
                  <a:pt x="1638" y="1168768"/>
                </a:lnTo>
                <a:lnTo>
                  <a:pt x="4686" y="1167498"/>
                </a:lnTo>
                <a:lnTo>
                  <a:pt x="4953" y="1170038"/>
                </a:lnTo>
                <a:lnTo>
                  <a:pt x="4013" y="1172578"/>
                </a:lnTo>
                <a:lnTo>
                  <a:pt x="1143" y="1168768"/>
                </a:lnTo>
                <a:lnTo>
                  <a:pt x="0" y="1171308"/>
                </a:lnTo>
                <a:lnTo>
                  <a:pt x="3975" y="1175118"/>
                </a:lnTo>
                <a:lnTo>
                  <a:pt x="7747" y="1177658"/>
                </a:lnTo>
                <a:lnTo>
                  <a:pt x="12280" y="1177658"/>
                </a:lnTo>
                <a:lnTo>
                  <a:pt x="12179" y="1176388"/>
                </a:lnTo>
                <a:lnTo>
                  <a:pt x="12484" y="1175118"/>
                </a:lnTo>
                <a:lnTo>
                  <a:pt x="12661" y="1175118"/>
                </a:lnTo>
                <a:lnTo>
                  <a:pt x="17335" y="1178928"/>
                </a:lnTo>
                <a:lnTo>
                  <a:pt x="20256" y="1175118"/>
                </a:lnTo>
                <a:lnTo>
                  <a:pt x="21742" y="1172578"/>
                </a:lnTo>
                <a:lnTo>
                  <a:pt x="24726" y="1167498"/>
                </a:lnTo>
                <a:lnTo>
                  <a:pt x="26225" y="1164958"/>
                </a:lnTo>
                <a:lnTo>
                  <a:pt x="32588" y="1161148"/>
                </a:lnTo>
                <a:lnTo>
                  <a:pt x="33604" y="1159878"/>
                </a:lnTo>
                <a:lnTo>
                  <a:pt x="35648" y="1157338"/>
                </a:lnTo>
                <a:lnTo>
                  <a:pt x="37693" y="1154798"/>
                </a:lnTo>
                <a:lnTo>
                  <a:pt x="41033" y="1150988"/>
                </a:lnTo>
                <a:lnTo>
                  <a:pt x="42151" y="1149718"/>
                </a:lnTo>
                <a:lnTo>
                  <a:pt x="44500" y="1147241"/>
                </a:lnTo>
                <a:lnTo>
                  <a:pt x="46951" y="1144638"/>
                </a:lnTo>
                <a:lnTo>
                  <a:pt x="50228" y="1142098"/>
                </a:lnTo>
                <a:lnTo>
                  <a:pt x="51866" y="1140828"/>
                </a:lnTo>
                <a:lnTo>
                  <a:pt x="56718" y="1135748"/>
                </a:lnTo>
                <a:close/>
              </a:path>
              <a:path w="1206500" h="1504314">
                <a:moveTo>
                  <a:pt x="100812" y="1422133"/>
                </a:moveTo>
                <a:lnTo>
                  <a:pt x="97523" y="1420456"/>
                </a:lnTo>
                <a:lnTo>
                  <a:pt x="97828" y="1418120"/>
                </a:lnTo>
                <a:lnTo>
                  <a:pt x="95669" y="1418196"/>
                </a:lnTo>
                <a:lnTo>
                  <a:pt x="94767" y="1420164"/>
                </a:lnTo>
                <a:lnTo>
                  <a:pt x="96558" y="1421320"/>
                </a:lnTo>
                <a:lnTo>
                  <a:pt x="97091" y="1422806"/>
                </a:lnTo>
                <a:lnTo>
                  <a:pt x="97701" y="1424546"/>
                </a:lnTo>
                <a:lnTo>
                  <a:pt x="100812" y="1422133"/>
                </a:lnTo>
                <a:close/>
              </a:path>
              <a:path w="1206500" h="1504314">
                <a:moveTo>
                  <a:pt x="115239" y="1090028"/>
                </a:moveTo>
                <a:lnTo>
                  <a:pt x="76771" y="1090028"/>
                </a:lnTo>
                <a:lnTo>
                  <a:pt x="74726" y="1090028"/>
                </a:lnTo>
                <a:lnTo>
                  <a:pt x="71297" y="1090028"/>
                </a:lnTo>
                <a:lnTo>
                  <a:pt x="67386" y="1092568"/>
                </a:lnTo>
                <a:lnTo>
                  <a:pt x="65176" y="1097648"/>
                </a:lnTo>
                <a:lnTo>
                  <a:pt x="64477" y="1097648"/>
                </a:lnTo>
                <a:lnTo>
                  <a:pt x="64477" y="1102728"/>
                </a:lnTo>
                <a:lnTo>
                  <a:pt x="64389" y="1105268"/>
                </a:lnTo>
                <a:lnTo>
                  <a:pt x="63423" y="1106538"/>
                </a:lnTo>
                <a:lnTo>
                  <a:pt x="60871" y="1106538"/>
                </a:lnTo>
                <a:lnTo>
                  <a:pt x="62458" y="1102728"/>
                </a:lnTo>
                <a:lnTo>
                  <a:pt x="64477" y="1102728"/>
                </a:lnTo>
                <a:lnTo>
                  <a:pt x="64477" y="1097648"/>
                </a:lnTo>
                <a:lnTo>
                  <a:pt x="63919" y="1097648"/>
                </a:lnTo>
                <a:lnTo>
                  <a:pt x="57785" y="1102728"/>
                </a:lnTo>
                <a:lnTo>
                  <a:pt x="52197" y="1106538"/>
                </a:lnTo>
                <a:lnTo>
                  <a:pt x="46888" y="1111618"/>
                </a:lnTo>
                <a:lnTo>
                  <a:pt x="41668" y="1116698"/>
                </a:lnTo>
                <a:lnTo>
                  <a:pt x="38176" y="1119238"/>
                </a:lnTo>
                <a:lnTo>
                  <a:pt x="35140" y="1123048"/>
                </a:lnTo>
                <a:lnTo>
                  <a:pt x="30175" y="1128128"/>
                </a:lnTo>
                <a:lnTo>
                  <a:pt x="30568" y="1131938"/>
                </a:lnTo>
                <a:lnTo>
                  <a:pt x="27724" y="1131938"/>
                </a:lnTo>
                <a:lnTo>
                  <a:pt x="29362" y="1134478"/>
                </a:lnTo>
                <a:lnTo>
                  <a:pt x="58077" y="1134478"/>
                </a:lnTo>
                <a:lnTo>
                  <a:pt x="64909" y="1128128"/>
                </a:lnTo>
                <a:lnTo>
                  <a:pt x="75666" y="1121778"/>
                </a:lnTo>
                <a:lnTo>
                  <a:pt x="78892" y="1115428"/>
                </a:lnTo>
                <a:lnTo>
                  <a:pt x="85178" y="1111618"/>
                </a:lnTo>
                <a:lnTo>
                  <a:pt x="91757" y="1106538"/>
                </a:lnTo>
                <a:lnTo>
                  <a:pt x="96697" y="1102728"/>
                </a:lnTo>
                <a:lnTo>
                  <a:pt x="100609" y="1100188"/>
                </a:lnTo>
                <a:lnTo>
                  <a:pt x="104470" y="1098918"/>
                </a:lnTo>
                <a:lnTo>
                  <a:pt x="112839" y="1092568"/>
                </a:lnTo>
                <a:lnTo>
                  <a:pt x="115239" y="1090028"/>
                </a:lnTo>
                <a:close/>
              </a:path>
              <a:path w="1206500" h="1504314">
                <a:moveTo>
                  <a:pt x="117068" y="1228407"/>
                </a:moveTo>
                <a:lnTo>
                  <a:pt x="115798" y="1227188"/>
                </a:lnTo>
                <a:lnTo>
                  <a:pt x="115671" y="1226108"/>
                </a:lnTo>
                <a:lnTo>
                  <a:pt x="113766" y="1228852"/>
                </a:lnTo>
                <a:lnTo>
                  <a:pt x="113842" y="1229461"/>
                </a:lnTo>
                <a:lnTo>
                  <a:pt x="116344" y="1229969"/>
                </a:lnTo>
                <a:lnTo>
                  <a:pt x="117068" y="1228407"/>
                </a:lnTo>
                <a:close/>
              </a:path>
              <a:path w="1206500" h="1504314">
                <a:moveTo>
                  <a:pt x="268859" y="1219568"/>
                </a:moveTo>
                <a:lnTo>
                  <a:pt x="201841" y="1219568"/>
                </a:lnTo>
                <a:lnTo>
                  <a:pt x="195999" y="1219568"/>
                </a:lnTo>
                <a:lnTo>
                  <a:pt x="194729" y="1223378"/>
                </a:lnTo>
                <a:lnTo>
                  <a:pt x="190080" y="1223378"/>
                </a:lnTo>
                <a:lnTo>
                  <a:pt x="186359" y="1228458"/>
                </a:lnTo>
                <a:lnTo>
                  <a:pt x="184073" y="1229728"/>
                </a:lnTo>
                <a:lnTo>
                  <a:pt x="181038" y="1229728"/>
                </a:lnTo>
                <a:lnTo>
                  <a:pt x="180619" y="1227188"/>
                </a:lnTo>
                <a:lnTo>
                  <a:pt x="180009" y="1223378"/>
                </a:lnTo>
                <a:lnTo>
                  <a:pt x="179806" y="1222108"/>
                </a:lnTo>
                <a:lnTo>
                  <a:pt x="180289" y="1220838"/>
                </a:lnTo>
                <a:lnTo>
                  <a:pt x="180771" y="1219568"/>
                </a:lnTo>
                <a:lnTo>
                  <a:pt x="181267" y="1218298"/>
                </a:lnTo>
                <a:lnTo>
                  <a:pt x="181749" y="1217028"/>
                </a:lnTo>
                <a:lnTo>
                  <a:pt x="182245" y="1215758"/>
                </a:lnTo>
                <a:lnTo>
                  <a:pt x="183349" y="1209408"/>
                </a:lnTo>
                <a:lnTo>
                  <a:pt x="184010" y="1205598"/>
                </a:lnTo>
                <a:lnTo>
                  <a:pt x="184454" y="1203058"/>
                </a:lnTo>
                <a:lnTo>
                  <a:pt x="184556" y="1201788"/>
                </a:lnTo>
                <a:lnTo>
                  <a:pt x="184670" y="1200518"/>
                </a:lnTo>
                <a:lnTo>
                  <a:pt x="184785" y="1199248"/>
                </a:lnTo>
                <a:lnTo>
                  <a:pt x="184899" y="1197978"/>
                </a:lnTo>
                <a:lnTo>
                  <a:pt x="185013" y="1196708"/>
                </a:lnTo>
                <a:lnTo>
                  <a:pt x="185991" y="1194168"/>
                </a:lnTo>
                <a:lnTo>
                  <a:pt x="188429" y="1187818"/>
                </a:lnTo>
                <a:lnTo>
                  <a:pt x="189903" y="1184008"/>
                </a:lnTo>
                <a:lnTo>
                  <a:pt x="189826" y="1182738"/>
                </a:lnTo>
                <a:lnTo>
                  <a:pt x="189750" y="1181468"/>
                </a:lnTo>
                <a:lnTo>
                  <a:pt x="189674" y="1180198"/>
                </a:lnTo>
                <a:lnTo>
                  <a:pt x="189598" y="1178928"/>
                </a:lnTo>
                <a:lnTo>
                  <a:pt x="189534" y="1177658"/>
                </a:lnTo>
                <a:lnTo>
                  <a:pt x="189903" y="1176388"/>
                </a:lnTo>
                <a:lnTo>
                  <a:pt x="191008" y="1172578"/>
                </a:lnTo>
                <a:lnTo>
                  <a:pt x="192481" y="1167498"/>
                </a:lnTo>
                <a:lnTo>
                  <a:pt x="194221" y="1163688"/>
                </a:lnTo>
                <a:lnTo>
                  <a:pt x="194056" y="1162418"/>
                </a:lnTo>
                <a:lnTo>
                  <a:pt x="193586" y="1158608"/>
                </a:lnTo>
                <a:lnTo>
                  <a:pt x="193116" y="1154798"/>
                </a:lnTo>
                <a:lnTo>
                  <a:pt x="195656" y="1152258"/>
                </a:lnTo>
                <a:lnTo>
                  <a:pt x="196481" y="1145908"/>
                </a:lnTo>
                <a:lnTo>
                  <a:pt x="196659" y="1144638"/>
                </a:lnTo>
                <a:lnTo>
                  <a:pt x="195770" y="1143368"/>
                </a:lnTo>
                <a:lnTo>
                  <a:pt x="194030" y="1140828"/>
                </a:lnTo>
                <a:lnTo>
                  <a:pt x="197700" y="1138288"/>
                </a:lnTo>
                <a:lnTo>
                  <a:pt x="196888" y="1137018"/>
                </a:lnTo>
                <a:lnTo>
                  <a:pt x="198208" y="1133208"/>
                </a:lnTo>
                <a:lnTo>
                  <a:pt x="197040" y="1131938"/>
                </a:lnTo>
                <a:lnTo>
                  <a:pt x="195884" y="1130668"/>
                </a:lnTo>
                <a:lnTo>
                  <a:pt x="195656" y="1128128"/>
                </a:lnTo>
                <a:lnTo>
                  <a:pt x="195541" y="1126858"/>
                </a:lnTo>
                <a:lnTo>
                  <a:pt x="195427" y="1125588"/>
                </a:lnTo>
                <a:lnTo>
                  <a:pt x="199415" y="1125588"/>
                </a:lnTo>
                <a:lnTo>
                  <a:pt x="199517" y="1124318"/>
                </a:lnTo>
                <a:lnTo>
                  <a:pt x="199631" y="1123048"/>
                </a:lnTo>
                <a:lnTo>
                  <a:pt x="199974" y="1119238"/>
                </a:lnTo>
                <a:lnTo>
                  <a:pt x="200875" y="1117968"/>
                </a:lnTo>
                <a:lnTo>
                  <a:pt x="200888" y="1114158"/>
                </a:lnTo>
                <a:lnTo>
                  <a:pt x="200621" y="1111618"/>
                </a:lnTo>
                <a:lnTo>
                  <a:pt x="201993" y="1109078"/>
                </a:lnTo>
                <a:lnTo>
                  <a:pt x="204063" y="1105268"/>
                </a:lnTo>
                <a:lnTo>
                  <a:pt x="203923" y="1103998"/>
                </a:lnTo>
                <a:lnTo>
                  <a:pt x="203657" y="1101458"/>
                </a:lnTo>
                <a:lnTo>
                  <a:pt x="203758" y="1091298"/>
                </a:lnTo>
                <a:lnTo>
                  <a:pt x="198221" y="1088758"/>
                </a:lnTo>
                <a:lnTo>
                  <a:pt x="198285" y="1087488"/>
                </a:lnTo>
                <a:lnTo>
                  <a:pt x="198361" y="1086218"/>
                </a:lnTo>
                <a:lnTo>
                  <a:pt x="198424" y="1084948"/>
                </a:lnTo>
                <a:lnTo>
                  <a:pt x="198501" y="1083678"/>
                </a:lnTo>
                <a:lnTo>
                  <a:pt x="197548" y="1082408"/>
                </a:lnTo>
                <a:lnTo>
                  <a:pt x="193814" y="1083678"/>
                </a:lnTo>
                <a:lnTo>
                  <a:pt x="193217" y="1082408"/>
                </a:lnTo>
                <a:lnTo>
                  <a:pt x="191846" y="1076058"/>
                </a:lnTo>
                <a:lnTo>
                  <a:pt x="185394" y="1072248"/>
                </a:lnTo>
                <a:lnTo>
                  <a:pt x="180136" y="1074788"/>
                </a:lnTo>
                <a:lnTo>
                  <a:pt x="178358" y="1074788"/>
                </a:lnTo>
                <a:lnTo>
                  <a:pt x="174383" y="1076058"/>
                </a:lnTo>
                <a:lnTo>
                  <a:pt x="171538" y="1074788"/>
                </a:lnTo>
                <a:lnTo>
                  <a:pt x="162775" y="1083678"/>
                </a:lnTo>
                <a:lnTo>
                  <a:pt x="160083" y="1076058"/>
                </a:lnTo>
                <a:lnTo>
                  <a:pt x="159346" y="1078077"/>
                </a:lnTo>
                <a:lnTo>
                  <a:pt x="159346" y="1102728"/>
                </a:lnTo>
                <a:lnTo>
                  <a:pt x="159308" y="1103007"/>
                </a:lnTo>
                <a:lnTo>
                  <a:pt x="159308" y="1109078"/>
                </a:lnTo>
                <a:lnTo>
                  <a:pt x="158546" y="1110348"/>
                </a:lnTo>
                <a:lnTo>
                  <a:pt x="157962" y="1111453"/>
                </a:lnTo>
                <a:lnTo>
                  <a:pt x="157962" y="1126858"/>
                </a:lnTo>
                <a:lnTo>
                  <a:pt x="156692" y="1128128"/>
                </a:lnTo>
                <a:lnTo>
                  <a:pt x="154495" y="1131938"/>
                </a:lnTo>
                <a:lnTo>
                  <a:pt x="152552" y="1131938"/>
                </a:lnTo>
                <a:lnTo>
                  <a:pt x="150253" y="1128077"/>
                </a:lnTo>
                <a:lnTo>
                  <a:pt x="150253" y="1137018"/>
                </a:lnTo>
                <a:lnTo>
                  <a:pt x="148983" y="1137018"/>
                </a:lnTo>
                <a:lnTo>
                  <a:pt x="148983" y="1144638"/>
                </a:lnTo>
                <a:lnTo>
                  <a:pt x="148450" y="1145908"/>
                </a:lnTo>
                <a:lnTo>
                  <a:pt x="146659" y="1145908"/>
                </a:lnTo>
                <a:lnTo>
                  <a:pt x="146723" y="1144638"/>
                </a:lnTo>
                <a:lnTo>
                  <a:pt x="146799" y="1143368"/>
                </a:lnTo>
                <a:lnTo>
                  <a:pt x="148983" y="1144638"/>
                </a:lnTo>
                <a:lnTo>
                  <a:pt x="148983" y="1137018"/>
                </a:lnTo>
                <a:lnTo>
                  <a:pt x="147764" y="1137018"/>
                </a:lnTo>
                <a:lnTo>
                  <a:pt x="147396" y="1135748"/>
                </a:lnTo>
                <a:lnTo>
                  <a:pt x="147091" y="1134478"/>
                </a:lnTo>
                <a:lnTo>
                  <a:pt x="149669" y="1133208"/>
                </a:lnTo>
                <a:lnTo>
                  <a:pt x="150253" y="1137018"/>
                </a:lnTo>
                <a:lnTo>
                  <a:pt x="150253" y="1128077"/>
                </a:lnTo>
                <a:lnTo>
                  <a:pt x="149529" y="1126858"/>
                </a:lnTo>
                <a:lnTo>
                  <a:pt x="150101" y="1125588"/>
                </a:lnTo>
                <a:lnTo>
                  <a:pt x="157264" y="1125588"/>
                </a:lnTo>
                <a:lnTo>
                  <a:pt x="157962" y="1126858"/>
                </a:lnTo>
                <a:lnTo>
                  <a:pt x="157962" y="1111453"/>
                </a:lnTo>
                <a:lnTo>
                  <a:pt x="157873" y="1111618"/>
                </a:lnTo>
                <a:lnTo>
                  <a:pt x="156654" y="1111618"/>
                </a:lnTo>
                <a:lnTo>
                  <a:pt x="156146" y="1110348"/>
                </a:lnTo>
                <a:lnTo>
                  <a:pt x="156603" y="1110348"/>
                </a:lnTo>
                <a:lnTo>
                  <a:pt x="157340" y="1109078"/>
                </a:lnTo>
                <a:lnTo>
                  <a:pt x="159308" y="1109078"/>
                </a:lnTo>
                <a:lnTo>
                  <a:pt x="159308" y="1103007"/>
                </a:lnTo>
                <a:lnTo>
                  <a:pt x="159169" y="1103998"/>
                </a:lnTo>
                <a:lnTo>
                  <a:pt x="156692" y="1103998"/>
                </a:lnTo>
                <a:lnTo>
                  <a:pt x="157822" y="1101458"/>
                </a:lnTo>
                <a:lnTo>
                  <a:pt x="158877" y="1101458"/>
                </a:lnTo>
                <a:lnTo>
                  <a:pt x="159346" y="1102728"/>
                </a:lnTo>
                <a:lnTo>
                  <a:pt x="159346" y="1078077"/>
                </a:lnTo>
                <a:lnTo>
                  <a:pt x="156375" y="1086218"/>
                </a:lnTo>
                <a:lnTo>
                  <a:pt x="152095" y="1092568"/>
                </a:lnTo>
                <a:lnTo>
                  <a:pt x="151079" y="1098918"/>
                </a:lnTo>
                <a:lnTo>
                  <a:pt x="150799" y="1101458"/>
                </a:lnTo>
                <a:lnTo>
                  <a:pt x="150190" y="1102728"/>
                </a:lnTo>
                <a:lnTo>
                  <a:pt x="146189" y="1110691"/>
                </a:lnTo>
                <a:lnTo>
                  <a:pt x="146189" y="1123048"/>
                </a:lnTo>
                <a:lnTo>
                  <a:pt x="145846" y="1125588"/>
                </a:lnTo>
                <a:lnTo>
                  <a:pt x="145796" y="1126858"/>
                </a:lnTo>
                <a:lnTo>
                  <a:pt x="144259" y="1126858"/>
                </a:lnTo>
                <a:lnTo>
                  <a:pt x="143903" y="1125588"/>
                </a:lnTo>
                <a:lnTo>
                  <a:pt x="144132" y="1124318"/>
                </a:lnTo>
                <a:lnTo>
                  <a:pt x="143700" y="1123048"/>
                </a:lnTo>
                <a:lnTo>
                  <a:pt x="146189" y="1123048"/>
                </a:lnTo>
                <a:lnTo>
                  <a:pt x="146189" y="1110691"/>
                </a:lnTo>
                <a:lnTo>
                  <a:pt x="143802" y="1115428"/>
                </a:lnTo>
                <a:lnTo>
                  <a:pt x="141274" y="1125588"/>
                </a:lnTo>
                <a:lnTo>
                  <a:pt x="140804" y="1128179"/>
                </a:lnTo>
                <a:lnTo>
                  <a:pt x="140804" y="1173848"/>
                </a:lnTo>
                <a:lnTo>
                  <a:pt x="139306" y="1176388"/>
                </a:lnTo>
                <a:lnTo>
                  <a:pt x="136499" y="1175372"/>
                </a:lnTo>
                <a:lnTo>
                  <a:pt x="136499" y="1199248"/>
                </a:lnTo>
                <a:lnTo>
                  <a:pt x="136359" y="1199337"/>
                </a:lnTo>
                <a:lnTo>
                  <a:pt x="136359" y="1210678"/>
                </a:lnTo>
                <a:lnTo>
                  <a:pt x="132829" y="1215758"/>
                </a:lnTo>
                <a:lnTo>
                  <a:pt x="136093" y="1217028"/>
                </a:lnTo>
                <a:lnTo>
                  <a:pt x="131483" y="1217028"/>
                </a:lnTo>
                <a:lnTo>
                  <a:pt x="133731" y="1211948"/>
                </a:lnTo>
                <a:lnTo>
                  <a:pt x="131470" y="1210779"/>
                </a:lnTo>
                <a:lnTo>
                  <a:pt x="131470" y="1220838"/>
                </a:lnTo>
                <a:lnTo>
                  <a:pt x="128854" y="1223378"/>
                </a:lnTo>
                <a:lnTo>
                  <a:pt x="126250" y="1223378"/>
                </a:lnTo>
                <a:lnTo>
                  <a:pt x="126568" y="1222108"/>
                </a:lnTo>
                <a:lnTo>
                  <a:pt x="127850" y="1222108"/>
                </a:lnTo>
                <a:lnTo>
                  <a:pt x="129400" y="1220838"/>
                </a:lnTo>
                <a:lnTo>
                  <a:pt x="131470" y="1220838"/>
                </a:lnTo>
                <a:lnTo>
                  <a:pt x="131470" y="1210779"/>
                </a:lnTo>
                <a:lnTo>
                  <a:pt x="131292" y="1210678"/>
                </a:lnTo>
                <a:lnTo>
                  <a:pt x="136359" y="1210678"/>
                </a:lnTo>
                <a:lnTo>
                  <a:pt x="136359" y="1199337"/>
                </a:lnTo>
                <a:lnTo>
                  <a:pt x="130505" y="1203058"/>
                </a:lnTo>
                <a:lnTo>
                  <a:pt x="130911" y="1204328"/>
                </a:lnTo>
                <a:lnTo>
                  <a:pt x="129870" y="1205598"/>
                </a:lnTo>
                <a:lnTo>
                  <a:pt x="129590" y="1205052"/>
                </a:lnTo>
                <a:lnTo>
                  <a:pt x="129590" y="1219568"/>
                </a:lnTo>
                <a:lnTo>
                  <a:pt x="125501" y="1219568"/>
                </a:lnTo>
                <a:lnTo>
                  <a:pt x="126657" y="1218298"/>
                </a:lnTo>
                <a:lnTo>
                  <a:pt x="128930" y="1218298"/>
                </a:lnTo>
                <a:lnTo>
                  <a:pt x="129590" y="1219568"/>
                </a:lnTo>
                <a:lnTo>
                  <a:pt x="129590" y="1205052"/>
                </a:lnTo>
                <a:lnTo>
                  <a:pt x="129222" y="1204328"/>
                </a:lnTo>
                <a:lnTo>
                  <a:pt x="127304" y="1200518"/>
                </a:lnTo>
                <a:lnTo>
                  <a:pt x="133489" y="1199248"/>
                </a:lnTo>
                <a:lnTo>
                  <a:pt x="133375" y="1197978"/>
                </a:lnTo>
                <a:lnTo>
                  <a:pt x="133273" y="1196708"/>
                </a:lnTo>
                <a:lnTo>
                  <a:pt x="133159" y="1195438"/>
                </a:lnTo>
                <a:lnTo>
                  <a:pt x="133057" y="1194168"/>
                </a:lnTo>
                <a:lnTo>
                  <a:pt x="136499" y="1199248"/>
                </a:lnTo>
                <a:lnTo>
                  <a:pt x="136499" y="1175372"/>
                </a:lnTo>
                <a:lnTo>
                  <a:pt x="135839" y="1175118"/>
                </a:lnTo>
                <a:lnTo>
                  <a:pt x="133908" y="1175118"/>
                </a:lnTo>
                <a:lnTo>
                  <a:pt x="132803" y="1172578"/>
                </a:lnTo>
                <a:lnTo>
                  <a:pt x="136512" y="1172578"/>
                </a:lnTo>
                <a:lnTo>
                  <a:pt x="140804" y="1173848"/>
                </a:lnTo>
                <a:lnTo>
                  <a:pt x="140804" y="1128179"/>
                </a:lnTo>
                <a:lnTo>
                  <a:pt x="139890" y="1133208"/>
                </a:lnTo>
                <a:lnTo>
                  <a:pt x="139052" y="1135329"/>
                </a:lnTo>
                <a:lnTo>
                  <a:pt x="139052" y="1161148"/>
                </a:lnTo>
                <a:lnTo>
                  <a:pt x="137769" y="1161148"/>
                </a:lnTo>
                <a:lnTo>
                  <a:pt x="134988" y="1162418"/>
                </a:lnTo>
                <a:lnTo>
                  <a:pt x="137337" y="1158608"/>
                </a:lnTo>
                <a:lnTo>
                  <a:pt x="139052" y="1161148"/>
                </a:lnTo>
                <a:lnTo>
                  <a:pt x="139052" y="1135329"/>
                </a:lnTo>
                <a:lnTo>
                  <a:pt x="136867" y="1140828"/>
                </a:lnTo>
                <a:lnTo>
                  <a:pt x="133858" y="1145908"/>
                </a:lnTo>
                <a:lnTo>
                  <a:pt x="133134" y="1147241"/>
                </a:lnTo>
                <a:lnTo>
                  <a:pt x="135255" y="1150988"/>
                </a:lnTo>
                <a:lnTo>
                  <a:pt x="132435" y="1157338"/>
                </a:lnTo>
                <a:lnTo>
                  <a:pt x="131419" y="1158608"/>
                </a:lnTo>
                <a:lnTo>
                  <a:pt x="132308" y="1161148"/>
                </a:lnTo>
                <a:lnTo>
                  <a:pt x="134302" y="1163688"/>
                </a:lnTo>
                <a:lnTo>
                  <a:pt x="128689" y="1163688"/>
                </a:lnTo>
                <a:lnTo>
                  <a:pt x="127990" y="1166228"/>
                </a:lnTo>
                <a:lnTo>
                  <a:pt x="128104" y="1167498"/>
                </a:lnTo>
                <a:lnTo>
                  <a:pt x="128206" y="1168768"/>
                </a:lnTo>
                <a:lnTo>
                  <a:pt x="128714" y="1175118"/>
                </a:lnTo>
                <a:lnTo>
                  <a:pt x="125590" y="1182738"/>
                </a:lnTo>
                <a:lnTo>
                  <a:pt x="125031" y="1182738"/>
                </a:lnTo>
                <a:lnTo>
                  <a:pt x="125793" y="1184008"/>
                </a:lnTo>
                <a:lnTo>
                  <a:pt x="126923" y="1185278"/>
                </a:lnTo>
                <a:lnTo>
                  <a:pt x="129260" y="1181468"/>
                </a:lnTo>
                <a:lnTo>
                  <a:pt x="129984" y="1185278"/>
                </a:lnTo>
                <a:lnTo>
                  <a:pt x="127774" y="1187818"/>
                </a:lnTo>
                <a:lnTo>
                  <a:pt x="124510" y="1185278"/>
                </a:lnTo>
                <a:lnTo>
                  <a:pt x="118757" y="1204328"/>
                </a:lnTo>
                <a:lnTo>
                  <a:pt x="117195" y="1205598"/>
                </a:lnTo>
                <a:lnTo>
                  <a:pt x="122834" y="1204328"/>
                </a:lnTo>
                <a:lnTo>
                  <a:pt x="123952" y="1206868"/>
                </a:lnTo>
                <a:lnTo>
                  <a:pt x="123012" y="1209408"/>
                </a:lnTo>
                <a:lnTo>
                  <a:pt x="121831" y="1208138"/>
                </a:lnTo>
                <a:lnTo>
                  <a:pt x="118859" y="1208138"/>
                </a:lnTo>
                <a:lnTo>
                  <a:pt x="121170" y="1210678"/>
                </a:lnTo>
                <a:lnTo>
                  <a:pt x="120040" y="1210678"/>
                </a:lnTo>
                <a:lnTo>
                  <a:pt x="116700" y="1215758"/>
                </a:lnTo>
                <a:lnTo>
                  <a:pt x="113982" y="1219568"/>
                </a:lnTo>
                <a:lnTo>
                  <a:pt x="116954" y="1224648"/>
                </a:lnTo>
                <a:lnTo>
                  <a:pt x="116141" y="1225918"/>
                </a:lnTo>
                <a:lnTo>
                  <a:pt x="118757" y="1225918"/>
                </a:lnTo>
                <a:lnTo>
                  <a:pt x="119151" y="1228458"/>
                </a:lnTo>
                <a:lnTo>
                  <a:pt x="118287" y="1229245"/>
                </a:lnTo>
                <a:lnTo>
                  <a:pt x="118287" y="1253858"/>
                </a:lnTo>
                <a:lnTo>
                  <a:pt x="117322" y="1253858"/>
                </a:lnTo>
                <a:lnTo>
                  <a:pt x="116801" y="1255128"/>
                </a:lnTo>
                <a:lnTo>
                  <a:pt x="115366" y="1253858"/>
                </a:lnTo>
                <a:lnTo>
                  <a:pt x="115303" y="1253705"/>
                </a:lnTo>
                <a:lnTo>
                  <a:pt x="115303" y="1354188"/>
                </a:lnTo>
                <a:lnTo>
                  <a:pt x="113677" y="1354188"/>
                </a:lnTo>
                <a:lnTo>
                  <a:pt x="113677" y="1365618"/>
                </a:lnTo>
                <a:lnTo>
                  <a:pt x="112966" y="1366304"/>
                </a:lnTo>
                <a:lnTo>
                  <a:pt x="112966" y="1383398"/>
                </a:lnTo>
                <a:lnTo>
                  <a:pt x="110464" y="1383398"/>
                </a:lnTo>
                <a:lnTo>
                  <a:pt x="109601" y="1382128"/>
                </a:lnTo>
                <a:lnTo>
                  <a:pt x="112280" y="1380858"/>
                </a:lnTo>
                <a:lnTo>
                  <a:pt x="112966" y="1383398"/>
                </a:lnTo>
                <a:lnTo>
                  <a:pt x="112966" y="1366304"/>
                </a:lnTo>
                <a:lnTo>
                  <a:pt x="112725" y="1366545"/>
                </a:lnTo>
                <a:lnTo>
                  <a:pt x="112725" y="1373238"/>
                </a:lnTo>
                <a:lnTo>
                  <a:pt x="111061" y="1377048"/>
                </a:lnTo>
                <a:lnTo>
                  <a:pt x="108877" y="1374508"/>
                </a:lnTo>
                <a:lnTo>
                  <a:pt x="106997" y="1373238"/>
                </a:lnTo>
                <a:lnTo>
                  <a:pt x="112725" y="1373238"/>
                </a:lnTo>
                <a:lnTo>
                  <a:pt x="112725" y="1366545"/>
                </a:lnTo>
                <a:lnTo>
                  <a:pt x="112356" y="1366888"/>
                </a:lnTo>
                <a:lnTo>
                  <a:pt x="109410" y="1366888"/>
                </a:lnTo>
                <a:lnTo>
                  <a:pt x="106641" y="1363078"/>
                </a:lnTo>
                <a:lnTo>
                  <a:pt x="108648" y="1359268"/>
                </a:lnTo>
                <a:lnTo>
                  <a:pt x="110591" y="1359268"/>
                </a:lnTo>
                <a:lnTo>
                  <a:pt x="111112" y="1361808"/>
                </a:lnTo>
                <a:lnTo>
                  <a:pt x="111493" y="1364348"/>
                </a:lnTo>
                <a:lnTo>
                  <a:pt x="113677" y="1365618"/>
                </a:lnTo>
                <a:lnTo>
                  <a:pt x="113677" y="1354188"/>
                </a:lnTo>
                <a:lnTo>
                  <a:pt x="112293" y="1354188"/>
                </a:lnTo>
                <a:lnTo>
                  <a:pt x="111163" y="1355458"/>
                </a:lnTo>
                <a:lnTo>
                  <a:pt x="110782" y="1352918"/>
                </a:lnTo>
                <a:lnTo>
                  <a:pt x="112039" y="1351648"/>
                </a:lnTo>
                <a:lnTo>
                  <a:pt x="114820" y="1351648"/>
                </a:lnTo>
                <a:lnTo>
                  <a:pt x="115252" y="1352918"/>
                </a:lnTo>
                <a:lnTo>
                  <a:pt x="115303" y="1354188"/>
                </a:lnTo>
                <a:lnTo>
                  <a:pt x="115303" y="1253705"/>
                </a:lnTo>
                <a:lnTo>
                  <a:pt x="114846" y="1252588"/>
                </a:lnTo>
                <a:lnTo>
                  <a:pt x="116916" y="1251318"/>
                </a:lnTo>
                <a:lnTo>
                  <a:pt x="118287" y="1253858"/>
                </a:lnTo>
                <a:lnTo>
                  <a:pt x="118287" y="1229245"/>
                </a:lnTo>
                <a:lnTo>
                  <a:pt x="116332" y="1230998"/>
                </a:lnTo>
                <a:lnTo>
                  <a:pt x="113893" y="1233538"/>
                </a:lnTo>
                <a:lnTo>
                  <a:pt x="117030" y="1238618"/>
                </a:lnTo>
                <a:lnTo>
                  <a:pt x="112560" y="1241158"/>
                </a:lnTo>
                <a:lnTo>
                  <a:pt x="113296" y="1242428"/>
                </a:lnTo>
                <a:lnTo>
                  <a:pt x="112826" y="1243698"/>
                </a:lnTo>
                <a:lnTo>
                  <a:pt x="115443" y="1244968"/>
                </a:lnTo>
                <a:lnTo>
                  <a:pt x="116789" y="1244968"/>
                </a:lnTo>
                <a:lnTo>
                  <a:pt x="117246" y="1246238"/>
                </a:lnTo>
                <a:lnTo>
                  <a:pt x="115900" y="1247508"/>
                </a:lnTo>
                <a:lnTo>
                  <a:pt x="110718" y="1255128"/>
                </a:lnTo>
                <a:lnTo>
                  <a:pt x="110718" y="1257998"/>
                </a:lnTo>
                <a:lnTo>
                  <a:pt x="111328" y="1258938"/>
                </a:lnTo>
                <a:lnTo>
                  <a:pt x="112991" y="1256449"/>
                </a:lnTo>
                <a:lnTo>
                  <a:pt x="114046" y="1257668"/>
                </a:lnTo>
                <a:lnTo>
                  <a:pt x="112242" y="1258938"/>
                </a:lnTo>
                <a:lnTo>
                  <a:pt x="110832" y="1260208"/>
                </a:lnTo>
                <a:lnTo>
                  <a:pt x="110718" y="1257998"/>
                </a:lnTo>
                <a:lnTo>
                  <a:pt x="110642" y="1256449"/>
                </a:lnTo>
                <a:lnTo>
                  <a:pt x="110617" y="1256665"/>
                </a:lnTo>
                <a:lnTo>
                  <a:pt x="110604" y="1256449"/>
                </a:lnTo>
                <a:lnTo>
                  <a:pt x="107416" y="1261478"/>
                </a:lnTo>
                <a:lnTo>
                  <a:pt x="111760" y="1262748"/>
                </a:lnTo>
                <a:lnTo>
                  <a:pt x="111544" y="1262888"/>
                </a:lnTo>
                <a:lnTo>
                  <a:pt x="111544" y="1283068"/>
                </a:lnTo>
                <a:lnTo>
                  <a:pt x="111480" y="1285608"/>
                </a:lnTo>
                <a:lnTo>
                  <a:pt x="111175" y="1286878"/>
                </a:lnTo>
                <a:lnTo>
                  <a:pt x="111010" y="1286878"/>
                </a:lnTo>
                <a:lnTo>
                  <a:pt x="110375" y="1285608"/>
                </a:lnTo>
                <a:lnTo>
                  <a:pt x="108991" y="1284338"/>
                </a:lnTo>
                <a:lnTo>
                  <a:pt x="111544" y="1283068"/>
                </a:lnTo>
                <a:lnTo>
                  <a:pt x="111544" y="1262888"/>
                </a:lnTo>
                <a:lnTo>
                  <a:pt x="105816" y="1266558"/>
                </a:lnTo>
                <a:lnTo>
                  <a:pt x="105041" y="1267828"/>
                </a:lnTo>
                <a:lnTo>
                  <a:pt x="109067" y="1279258"/>
                </a:lnTo>
                <a:lnTo>
                  <a:pt x="106057" y="1279258"/>
                </a:lnTo>
                <a:lnTo>
                  <a:pt x="105486" y="1290688"/>
                </a:lnTo>
                <a:lnTo>
                  <a:pt x="105435" y="1291958"/>
                </a:lnTo>
                <a:lnTo>
                  <a:pt x="101841" y="1298308"/>
                </a:lnTo>
                <a:lnTo>
                  <a:pt x="91008" y="1309738"/>
                </a:lnTo>
                <a:lnTo>
                  <a:pt x="86677" y="1314818"/>
                </a:lnTo>
                <a:lnTo>
                  <a:pt x="78422" y="1323708"/>
                </a:lnTo>
                <a:lnTo>
                  <a:pt x="76187" y="1327518"/>
                </a:lnTo>
                <a:lnTo>
                  <a:pt x="68478" y="1333868"/>
                </a:lnTo>
                <a:lnTo>
                  <a:pt x="64363" y="1337678"/>
                </a:lnTo>
                <a:lnTo>
                  <a:pt x="64185" y="1344028"/>
                </a:lnTo>
                <a:lnTo>
                  <a:pt x="63373" y="1344028"/>
                </a:lnTo>
                <a:lnTo>
                  <a:pt x="57238" y="1345298"/>
                </a:lnTo>
                <a:lnTo>
                  <a:pt x="54711" y="1350378"/>
                </a:lnTo>
                <a:lnTo>
                  <a:pt x="50558" y="1354188"/>
                </a:lnTo>
                <a:lnTo>
                  <a:pt x="52946" y="1354188"/>
                </a:lnTo>
                <a:lnTo>
                  <a:pt x="57251" y="1355712"/>
                </a:lnTo>
                <a:lnTo>
                  <a:pt x="55727" y="1355610"/>
                </a:lnTo>
                <a:lnTo>
                  <a:pt x="56857" y="1356728"/>
                </a:lnTo>
                <a:lnTo>
                  <a:pt x="57556" y="1358887"/>
                </a:lnTo>
                <a:lnTo>
                  <a:pt x="59778" y="1357782"/>
                </a:lnTo>
                <a:lnTo>
                  <a:pt x="59944" y="1357706"/>
                </a:lnTo>
                <a:lnTo>
                  <a:pt x="60159" y="1357401"/>
                </a:lnTo>
                <a:lnTo>
                  <a:pt x="59817" y="1356626"/>
                </a:lnTo>
                <a:lnTo>
                  <a:pt x="60121" y="1356728"/>
                </a:lnTo>
                <a:lnTo>
                  <a:pt x="63106" y="1357998"/>
                </a:lnTo>
                <a:lnTo>
                  <a:pt x="68237" y="1357998"/>
                </a:lnTo>
                <a:lnTo>
                  <a:pt x="73075" y="1361808"/>
                </a:lnTo>
                <a:lnTo>
                  <a:pt x="80911" y="1356728"/>
                </a:lnTo>
                <a:lnTo>
                  <a:pt x="84683" y="1355458"/>
                </a:lnTo>
                <a:lnTo>
                  <a:pt x="89408" y="1354188"/>
                </a:lnTo>
                <a:lnTo>
                  <a:pt x="96291" y="1352918"/>
                </a:lnTo>
                <a:lnTo>
                  <a:pt x="94703" y="1356728"/>
                </a:lnTo>
                <a:lnTo>
                  <a:pt x="98348" y="1359268"/>
                </a:lnTo>
                <a:lnTo>
                  <a:pt x="98437" y="1361808"/>
                </a:lnTo>
                <a:lnTo>
                  <a:pt x="98552" y="1366888"/>
                </a:lnTo>
                <a:lnTo>
                  <a:pt x="95961" y="1371968"/>
                </a:lnTo>
                <a:lnTo>
                  <a:pt x="97624" y="1382128"/>
                </a:lnTo>
                <a:lnTo>
                  <a:pt x="96012" y="1387208"/>
                </a:lnTo>
                <a:lnTo>
                  <a:pt x="95910" y="1391018"/>
                </a:lnTo>
                <a:lnTo>
                  <a:pt x="95808" y="1394828"/>
                </a:lnTo>
                <a:lnTo>
                  <a:pt x="95719" y="1398638"/>
                </a:lnTo>
                <a:lnTo>
                  <a:pt x="95110" y="1402448"/>
                </a:lnTo>
                <a:lnTo>
                  <a:pt x="101269" y="1404988"/>
                </a:lnTo>
                <a:lnTo>
                  <a:pt x="96520" y="1404988"/>
                </a:lnTo>
                <a:lnTo>
                  <a:pt x="96418" y="1416418"/>
                </a:lnTo>
                <a:lnTo>
                  <a:pt x="101765" y="1418958"/>
                </a:lnTo>
                <a:lnTo>
                  <a:pt x="102425" y="1421498"/>
                </a:lnTo>
                <a:lnTo>
                  <a:pt x="102539" y="1425308"/>
                </a:lnTo>
                <a:lnTo>
                  <a:pt x="100571" y="1425308"/>
                </a:lnTo>
                <a:lnTo>
                  <a:pt x="94602" y="1427848"/>
                </a:lnTo>
                <a:lnTo>
                  <a:pt x="99237" y="1434198"/>
                </a:lnTo>
                <a:lnTo>
                  <a:pt x="101625" y="1439278"/>
                </a:lnTo>
                <a:lnTo>
                  <a:pt x="102146" y="1434198"/>
                </a:lnTo>
                <a:lnTo>
                  <a:pt x="98767" y="1431658"/>
                </a:lnTo>
                <a:lnTo>
                  <a:pt x="101434" y="1429118"/>
                </a:lnTo>
                <a:lnTo>
                  <a:pt x="106578" y="1432928"/>
                </a:lnTo>
                <a:lnTo>
                  <a:pt x="104622" y="1438008"/>
                </a:lnTo>
                <a:lnTo>
                  <a:pt x="100952" y="1441818"/>
                </a:lnTo>
                <a:lnTo>
                  <a:pt x="104876" y="1443088"/>
                </a:lnTo>
                <a:lnTo>
                  <a:pt x="106299" y="1441818"/>
                </a:lnTo>
                <a:lnTo>
                  <a:pt x="108369" y="1436738"/>
                </a:lnTo>
                <a:lnTo>
                  <a:pt x="111201" y="1436738"/>
                </a:lnTo>
                <a:lnTo>
                  <a:pt x="113271" y="1440548"/>
                </a:lnTo>
                <a:lnTo>
                  <a:pt x="111404" y="1444358"/>
                </a:lnTo>
                <a:lnTo>
                  <a:pt x="107048" y="1445628"/>
                </a:lnTo>
                <a:lnTo>
                  <a:pt x="105638" y="1446898"/>
                </a:lnTo>
                <a:lnTo>
                  <a:pt x="102908" y="1445628"/>
                </a:lnTo>
                <a:lnTo>
                  <a:pt x="101434" y="1445628"/>
                </a:lnTo>
                <a:lnTo>
                  <a:pt x="100685" y="1450708"/>
                </a:lnTo>
                <a:lnTo>
                  <a:pt x="105270" y="1453248"/>
                </a:lnTo>
                <a:lnTo>
                  <a:pt x="107683" y="1455788"/>
                </a:lnTo>
                <a:lnTo>
                  <a:pt x="103428" y="1458328"/>
                </a:lnTo>
                <a:lnTo>
                  <a:pt x="103505" y="1459598"/>
                </a:lnTo>
                <a:lnTo>
                  <a:pt x="107238" y="1459598"/>
                </a:lnTo>
                <a:lnTo>
                  <a:pt x="108991" y="1463408"/>
                </a:lnTo>
                <a:lnTo>
                  <a:pt x="112026" y="1460868"/>
                </a:lnTo>
                <a:lnTo>
                  <a:pt x="110363" y="1459598"/>
                </a:lnTo>
                <a:lnTo>
                  <a:pt x="108864" y="1458328"/>
                </a:lnTo>
                <a:lnTo>
                  <a:pt x="111556" y="1455788"/>
                </a:lnTo>
                <a:lnTo>
                  <a:pt x="112814" y="1457058"/>
                </a:lnTo>
                <a:lnTo>
                  <a:pt x="114198" y="1459598"/>
                </a:lnTo>
                <a:lnTo>
                  <a:pt x="116916" y="1460868"/>
                </a:lnTo>
                <a:lnTo>
                  <a:pt x="113360" y="1464678"/>
                </a:lnTo>
                <a:lnTo>
                  <a:pt x="113728" y="1467218"/>
                </a:lnTo>
                <a:lnTo>
                  <a:pt x="116230" y="1472298"/>
                </a:lnTo>
                <a:lnTo>
                  <a:pt x="116001" y="1476108"/>
                </a:lnTo>
                <a:lnTo>
                  <a:pt x="115900" y="1479918"/>
                </a:lnTo>
                <a:lnTo>
                  <a:pt x="114935" y="1481188"/>
                </a:lnTo>
                <a:lnTo>
                  <a:pt x="119430" y="1483728"/>
                </a:lnTo>
                <a:lnTo>
                  <a:pt x="118414" y="1488808"/>
                </a:lnTo>
                <a:lnTo>
                  <a:pt x="118884" y="1496428"/>
                </a:lnTo>
                <a:lnTo>
                  <a:pt x="121539" y="1498968"/>
                </a:lnTo>
                <a:lnTo>
                  <a:pt x="123710" y="1502778"/>
                </a:lnTo>
                <a:lnTo>
                  <a:pt x="124815" y="1504048"/>
                </a:lnTo>
                <a:lnTo>
                  <a:pt x="127977" y="1502778"/>
                </a:lnTo>
                <a:lnTo>
                  <a:pt x="127228" y="1501508"/>
                </a:lnTo>
                <a:lnTo>
                  <a:pt x="127342" y="1496428"/>
                </a:lnTo>
                <a:lnTo>
                  <a:pt x="126504" y="1492618"/>
                </a:lnTo>
                <a:lnTo>
                  <a:pt x="128066" y="1488808"/>
                </a:lnTo>
                <a:lnTo>
                  <a:pt x="130733" y="1483728"/>
                </a:lnTo>
                <a:lnTo>
                  <a:pt x="132867" y="1477378"/>
                </a:lnTo>
                <a:lnTo>
                  <a:pt x="134912" y="1471028"/>
                </a:lnTo>
                <a:lnTo>
                  <a:pt x="137350" y="1464678"/>
                </a:lnTo>
                <a:lnTo>
                  <a:pt x="137718" y="1464678"/>
                </a:lnTo>
                <a:lnTo>
                  <a:pt x="137845" y="1463408"/>
                </a:lnTo>
                <a:lnTo>
                  <a:pt x="135636" y="1460868"/>
                </a:lnTo>
                <a:lnTo>
                  <a:pt x="136042" y="1460868"/>
                </a:lnTo>
                <a:lnTo>
                  <a:pt x="142316" y="1459598"/>
                </a:lnTo>
                <a:lnTo>
                  <a:pt x="139052" y="1453248"/>
                </a:lnTo>
                <a:lnTo>
                  <a:pt x="142468" y="1448168"/>
                </a:lnTo>
                <a:lnTo>
                  <a:pt x="143332" y="1446898"/>
                </a:lnTo>
                <a:lnTo>
                  <a:pt x="144005" y="1444358"/>
                </a:lnTo>
                <a:lnTo>
                  <a:pt x="141351" y="1438008"/>
                </a:lnTo>
                <a:lnTo>
                  <a:pt x="146862" y="1439278"/>
                </a:lnTo>
                <a:lnTo>
                  <a:pt x="146164" y="1438008"/>
                </a:lnTo>
                <a:lnTo>
                  <a:pt x="145465" y="1436738"/>
                </a:lnTo>
                <a:lnTo>
                  <a:pt x="144068" y="1434198"/>
                </a:lnTo>
                <a:lnTo>
                  <a:pt x="147675" y="1432928"/>
                </a:lnTo>
                <a:lnTo>
                  <a:pt x="146558" y="1426578"/>
                </a:lnTo>
                <a:lnTo>
                  <a:pt x="146126" y="1424038"/>
                </a:lnTo>
                <a:lnTo>
                  <a:pt x="150393" y="1418958"/>
                </a:lnTo>
                <a:lnTo>
                  <a:pt x="149161" y="1416418"/>
                </a:lnTo>
                <a:lnTo>
                  <a:pt x="147929" y="1413878"/>
                </a:lnTo>
                <a:lnTo>
                  <a:pt x="150202" y="1408798"/>
                </a:lnTo>
                <a:lnTo>
                  <a:pt x="151345" y="1406258"/>
                </a:lnTo>
                <a:lnTo>
                  <a:pt x="150533" y="1403718"/>
                </a:lnTo>
                <a:lnTo>
                  <a:pt x="148920" y="1398638"/>
                </a:lnTo>
                <a:lnTo>
                  <a:pt x="149491" y="1397368"/>
                </a:lnTo>
                <a:lnTo>
                  <a:pt x="152349" y="1391018"/>
                </a:lnTo>
                <a:lnTo>
                  <a:pt x="114642" y="1391018"/>
                </a:lnTo>
                <a:lnTo>
                  <a:pt x="114642" y="1406258"/>
                </a:lnTo>
                <a:lnTo>
                  <a:pt x="114376" y="1406258"/>
                </a:lnTo>
                <a:lnTo>
                  <a:pt x="114376" y="1450708"/>
                </a:lnTo>
                <a:lnTo>
                  <a:pt x="113703" y="1454518"/>
                </a:lnTo>
                <a:lnTo>
                  <a:pt x="110680" y="1455788"/>
                </a:lnTo>
                <a:lnTo>
                  <a:pt x="108254" y="1451978"/>
                </a:lnTo>
                <a:lnTo>
                  <a:pt x="107365" y="1450708"/>
                </a:lnTo>
                <a:lnTo>
                  <a:pt x="107607" y="1449438"/>
                </a:lnTo>
                <a:lnTo>
                  <a:pt x="109639" y="1448168"/>
                </a:lnTo>
                <a:lnTo>
                  <a:pt x="110350" y="1450708"/>
                </a:lnTo>
                <a:lnTo>
                  <a:pt x="114376" y="1450708"/>
                </a:lnTo>
                <a:lnTo>
                  <a:pt x="114376" y="1406258"/>
                </a:lnTo>
                <a:lnTo>
                  <a:pt x="113118" y="1406258"/>
                </a:lnTo>
                <a:lnTo>
                  <a:pt x="112890" y="1404988"/>
                </a:lnTo>
                <a:lnTo>
                  <a:pt x="112776" y="1403718"/>
                </a:lnTo>
                <a:lnTo>
                  <a:pt x="114325" y="1403718"/>
                </a:lnTo>
                <a:lnTo>
                  <a:pt x="113982" y="1404988"/>
                </a:lnTo>
                <a:lnTo>
                  <a:pt x="114642" y="1406258"/>
                </a:lnTo>
                <a:lnTo>
                  <a:pt x="114642" y="1391018"/>
                </a:lnTo>
                <a:lnTo>
                  <a:pt x="114122" y="1391018"/>
                </a:lnTo>
                <a:lnTo>
                  <a:pt x="109410" y="1391018"/>
                </a:lnTo>
                <a:lnTo>
                  <a:pt x="109016" y="1392288"/>
                </a:lnTo>
                <a:lnTo>
                  <a:pt x="109740" y="1393558"/>
                </a:lnTo>
                <a:lnTo>
                  <a:pt x="109905" y="1393558"/>
                </a:lnTo>
                <a:lnTo>
                  <a:pt x="111925" y="1393558"/>
                </a:lnTo>
                <a:lnTo>
                  <a:pt x="111061" y="1394663"/>
                </a:lnTo>
                <a:lnTo>
                  <a:pt x="111061" y="1407528"/>
                </a:lnTo>
                <a:lnTo>
                  <a:pt x="110794" y="1408798"/>
                </a:lnTo>
                <a:lnTo>
                  <a:pt x="110172" y="1408798"/>
                </a:lnTo>
                <a:lnTo>
                  <a:pt x="110083" y="1429118"/>
                </a:lnTo>
                <a:lnTo>
                  <a:pt x="107416" y="1429118"/>
                </a:lnTo>
                <a:lnTo>
                  <a:pt x="107505" y="1427848"/>
                </a:lnTo>
                <a:lnTo>
                  <a:pt x="107784" y="1426578"/>
                </a:lnTo>
                <a:lnTo>
                  <a:pt x="109194" y="1427848"/>
                </a:lnTo>
                <a:lnTo>
                  <a:pt x="109639" y="1427848"/>
                </a:lnTo>
                <a:lnTo>
                  <a:pt x="110083" y="1429118"/>
                </a:lnTo>
                <a:lnTo>
                  <a:pt x="110083" y="1408760"/>
                </a:lnTo>
                <a:lnTo>
                  <a:pt x="108102" y="1407655"/>
                </a:lnTo>
                <a:lnTo>
                  <a:pt x="108102" y="1417688"/>
                </a:lnTo>
                <a:lnTo>
                  <a:pt x="108089" y="1418958"/>
                </a:lnTo>
                <a:lnTo>
                  <a:pt x="105613" y="1418958"/>
                </a:lnTo>
                <a:lnTo>
                  <a:pt x="104635" y="1416418"/>
                </a:lnTo>
                <a:lnTo>
                  <a:pt x="107746" y="1416418"/>
                </a:lnTo>
                <a:lnTo>
                  <a:pt x="108102" y="1417688"/>
                </a:lnTo>
                <a:lnTo>
                  <a:pt x="108102" y="1407655"/>
                </a:lnTo>
                <a:lnTo>
                  <a:pt x="107886" y="1407528"/>
                </a:lnTo>
                <a:lnTo>
                  <a:pt x="108724" y="1406258"/>
                </a:lnTo>
                <a:lnTo>
                  <a:pt x="110769" y="1406258"/>
                </a:lnTo>
                <a:lnTo>
                  <a:pt x="111061" y="1407528"/>
                </a:lnTo>
                <a:lnTo>
                  <a:pt x="111061" y="1394663"/>
                </a:lnTo>
                <a:lnTo>
                  <a:pt x="110921" y="1394828"/>
                </a:lnTo>
                <a:lnTo>
                  <a:pt x="109245" y="1397368"/>
                </a:lnTo>
                <a:lnTo>
                  <a:pt x="106934" y="1396098"/>
                </a:lnTo>
                <a:lnTo>
                  <a:pt x="106718" y="1396098"/>
                </a:lnTo>
                <a:lnTo>
                  <a:pt x="106718" y="1407528"/>
                </a:lnTo>
                <a:lnTo>
                  <a:pt x="106680" y="1408798"/>
                </a:lnTo>
                <a:lnTo>
                  <a:pt x="106578" y="1413878"/>
                </a:lnTo>
                <a:lnTo>
                  <a:pt x="105219" y="1412608"/>
                </a:lnTo>
                <a:lnTo>
                  <a:pt x="102501" y="1410068"/>
                </a:lnTo>
                <a:lnTo>
                  <a:pt x="101815" y="1411338"/>
                </a:lnTo>
                <a:lnTo>
                  <a:pt x="101269" y="1412608"/>
                </a:lnTo>
                <a:lnTo>
                  <a:pt x="100190" y="1411338"/>
                </a:lnTo>
                <a:lnTo>
                  <a:pt x="100711" y="1410068"/>
                </a:lnTo>
                <a:lnTo>
                  <a:pt x="102273" y="1410068"/>
                </a:lnTo>
                <a:lnTo>
                  <a:pt x="106718" y="1407528"/>
                </a:lnTo>
                <a:lnTo>
                  <a:pt x="106718" y="1396098"/>
                </a:lnTo>
                <a:lnTo>
                  <a:pt x="108178" y="1393558"/>
                </a:lnTo>
                <a:lnTo>
                  <a:pt x="109740" y="1393558"/>
                </a:lnTo>
                <a:lnTo>
                  <a:pt x="109004" y="1392288"/>
                </a:lnTo>
                <a:lnTo>
                  <a:pt x="107861" y="1392288"/>
                </a:lnTo>
                <a:lnTo>
                  <a:pt x="106083" y="1389748"/>
                </a:lnTo>
                <a:lnTo>
                  <a:pt x="106540" y="1388478"/>
                </a:lnTo>
                <a:lnTo>
                  <a:pt x="110693" y="1388478"/>
                </a:lnTo>
                <a:lnTo>
                  <a:pt x="113487" y="1387208"/>
                </a:lnTo>
                <a:lnTo>
                  <a:pt x="115735" y="1389748"/>
                </a:lnTo>
                <a:lnTo>
                  <a:pt x="152908" y="1389748"/>
                </a:lnTo>
                <a:lnTo>
                  <a:pt x="153492" y="1388478"/>
                </a:lnTo>
                <a:lnTo>
                  <a:pt x="152730" y="1387208"/>
                </a:lnTo>
                <a:lnTo>
                  <a:pt x="151231" y="1384668"/>
                </a:lnTo>
                <a:lnTo>
                  <a:pt x="151866" y="1383398"/>
                </a:lnTo>
                <a:lnTo>
                  <a:pt x="153162" y="1380858"/>
                </a:lnTo>
                <a:lnTo>
                  <a:pt x="155092" y="1377048"/>
                </a:lnTo>
                <a:lnTo>
                  <a:pt x="155740" y="1375778"/>
                </a:lnTo>
                <a:lnTo>
                  <a:pt x="154622" y="1373238"/>
                </a:lnTo>
                <a:lnTo>
                  <a:pt x="152946" y="1369428"/>
                </a:lnTo>
                <a:lnTo>
                  <a:pt x="154228" y="1366888"/>
                </a:lnTo>
                <a:lnTo>
                  <a:pt x="156184" y="1363078"/>
                </a:lnTo>
                <a:lnTo>
                  <a:pt x="157340" y="1359268"/>
                </a:lnTo>
                <a:lnTo>
                  <a:pt x="157734" y="1357998"/>
                </a:lnTo>
                <a:lnTo>
                  <a:pt x="157276" y="1355458"/>
                </a:lnTo>
                <a:lnTo>
                  <a:pt x="156591" y="1351648"/>
                </a:lnTo>
                <a:lnTo>
                  <a:pt x="156146" y="1349108"/>
                </a:lnTo>
                <a:lnTo>
                  <a:pt x="160007" y="1346568"/>
                </a:lnTo>
                <a:lnTo>
                  <a:pt x="157505" y="1338948"/>
                </a:lnTo>
                <a:lnTo>
                  <a:pt x="161010" y="1335138"/>
                </a:lnTo>
                <a:lnTo>
                  <a:pt x="161696" y="1330058"/>
                </a:lnTo>
                <a:lnTo>
                  <a:pt x="163283" y="1326248"/>
                </a:lnTo>
                <a:lnTo>
                  <a:pt x="179666" y="1300848"/>
                </a:lnTo>
                <a:lnTo>
                  <a:pt x="182511" y="1297038"/>
                </a:lnTo>
                <a:lnTo>
                  <a:pt x="185089" y="1293228"/>
                </a:lnTo>
                <a:lnTo>
                  <a:pt x="191325" y="1293228"/>
                </a:lnTo>
                <a:lnTo>
                  <a:pt x="192773" y="1291958"/>
                </a:lnTo>
                <a:lnTo>
                  <a:pt x="192824" y="1290688"/>
                </a:lnTo>
                <a:lnTo>
                  <a:pt x="193065" y="1286878"/>
                </a:lnTo>
                <a:lnTo>
                  <a:pt x="196875" y="1285608"/>
                </a:lnTo>
                <a:lnTo>
                  <a:pt x="201688" y="1283068"/>
                </a:lnTo>
                <a:lnTo>
                  <a:pt x="203962" y="1281798"/>
                </a:lnTo>
                <a:lnTo>
                  <a:pt x="207784" y="1275448"/>
                </a:lnTo>
                <a:lnTo>
                  <a:pt x="209308" y="1272908"/>
                </a:lnTo>
                <a:lnTo>
                  <a:pt x="210845" y="1270368"/>
                </a:lnTo>
                <a:lnTo>
                  <a:pt x="221399" y="1267828"/>
                </a:lnTo>
                <a:lnTo>
                  <a:pt x="221500" y="1262748"/>
                </a:lnTo>
                <a:lnTo>
                  <a:pt x="225361" y="1261478"/>
                </a:lnTo>
                <a:lnTo>
                  <a:pt x="229717" y="1257668"/>
                </a:lnTo>
                <a:lnTo>
                  <a:pt x="232905" y="1257668"/>
                </a:lnTo>
                <a:lnTo>
                  <a:pt x="232816" y="1256449"/>
                </a:lnTo>
                <a:lnTo>
                  <a:pt x="232727" y="1255128"/>
                </a:lnTo>
                <a:lnTo>
                  <a:pt x="232638" y="1253858"/>
                </a:lnTo>
                <a:lnTo>
                  <a:pt x="232549" y="1252588"/>
                </a:lnTo>
                <a:lnTo>
                  <a:pt x="233680" y="1252588"/>
                </a:lnTo>
                <a:lnTo>
                  <a:pt x="239318" y="1250048"/>
                </a:lnTo>
                <a:lnTo>
                  <a:pt x="242709" y="1244968"/>
                </a:lnTo>
                <a:lnTo>
                  <a:pt x="247878" y="1239888"/>
                </a:lnTo>
                <a:lnTo>
                  <a:pt x="250469" y="1237348"/>
                </a:lnTo>
                <a:lnTo>
                  <a:pt x="255828" y="1234808"/>
                </a:lnTo>
                <a:lnTo>
                  <a:pt x="256590" y="1233538"/>
                </a:lnTo>
                <a:lnTo>
                  <a:pt x="134975" y="1233538"/>
                </a:lnTo>
                <a:lnTo>
                  <a:pt x="134975" y="1247508"/>
                </a:lnTo>
                <a:lnTo>
                  <a:pt x="132803" y="1247508"/>
                </a:lnTo>
                <a:lnTo>
                  <a:pt x="131064" y="1244968"/>
                </a:lnTo>
                <a:lnTo>
                  <a:pt x="134416" y="1244968"/>
                </a:lnTo>
                <a:lnTo>
                  <a:pt x="134569" y="1246238"/>
                </a:lnTo>
                <a:lnTo>
                  <a:pt x="134975" y="1247508"/>
                </a:lnTo>
                <a:lnTo>
                  <a:pt x="134975" y="1233538"/>
                </a:lnTo>
                <a:lnTo>
                  <a:pt x="130263" y="1233538"/>
                </a:lnTo>
                <a:lnTo>
                  <a:pt x="128676" y="1233538"/>
                </a:lnTo>
                <a:lnTo>
                  <a:pt x="128397" y="1233538"/>
                </a:lnTo>
                <a:lnTo>
                  <a:pt x="129806" y="1234808"/>
                </a:lnTo>
                <a:lnTo>
                  <a:pt x="130479" y="1237348"/>
                </a:lnTo>
                <a:lnTo>
                  <a:pt x="130022" y="1238618"/>
                </a:lnTo>
                <a:lnTo>
                  <a:pt x="128841" y="1238618"/>
                </a:lnTo>
                <a:lnTo>
                  <a:pt x="128143" y="1238973"/>
                </a:lnTo>
                <a:lnTo>
                  <a:pt x="128143" y="1251318"/>
                </a:lnTo>
                <a:lnTo>
                  <a:pt x="128054" y="1252588"/>
                </a:lnTo>
                <a:lnTo>
                  <a:pt x="127977" y="1253858"/>
                </a:lnTo>
                <a:lnTo>
                  <a:pt x="127025" y="1253858"/>
                </a:lnTo>
                <a:lnTo>
                  <a:pt x="126987" y="1260208"/>
                </a:lnTo>
                <a:lnTo>
                  <a:pt x="124193" y="1260208"/>
                </a:lnTo>
                <a:lnTo>
                  <a:pt x="124193" y="1277988"/>
                </a:lnTo>
                <a:lnTo>
                  <a:pt x="121793" y="1279258"/>
                </a:lnTo>
                <a:lnTo>
                  <a:pt x="117411" y="1279258"/>
                </a:lnTo>
                <a:lnTo>
                  <a:pt x="119405" y="1276718"/>
                </a:lnTo>
                <a:lnTo>
                  <a:pt x="121132" y="1275448"/>
                </a:lnTo>
                <a:lnTo>
                  <a:pt x="124193" y="1277988"/>
                </a:lnTo>
                <a:lnTo>
                  <a:pt x="124193" y="1260208"/>
                </a:lnTo>
                <a:lnTo>
                  <a:pt x="122974" y="1260208"/>
                </a:lnTo>
                <a:lnTo>
                  <a:pt x="121691" y="1261478"/>
                </a:lnTo>
                <a:lnTo>
                  <a:pt x="122161" y="1260208"/>
                </a:lnTo>
                <a:lnTo>
                  <a:pt x="122643" y="1258938"/>
                </a:lnTo>
                <a:lnTo>
                  <a:pt x="123977" y="1257668"/>
                </a:lnTo>
                <a:lnTo>
                  <a:pt x="126987" y="1260208"/>
                </a:lnTo>
                <a:lnTo>
                  <a:pt x="126987" y="1253921"/>
                </a:lnTo>
                <a:lnTo>
                  <a:pt x="126085" y="1255128"/>
                </a:lnTo>
                <a:lnTo>
                  <a:pt x="124879" y="1252588"/>
                </a:lnTo>
                <a:lnTo>
                  <a:pt x="121488" y="1253858"/>
                </a:lnTo>
                <a:lnTo>
                  <a:pt x="121081" y="1252270"/>
                </a:lnTo>
                <a:lnTo>
                  <a:pt x="121081" y="1271638"/>
                </a:lnTo>
                <a:lnTo>
                  <a:pt x="120294" y="1272908"/>
                </a:lnTo>
                <a:lnTo>
                  <a:pt x="115722" y="1272908"/>
                </a:lnTo>
                <a:lnTo>
                  <a:pt x="115785" y="1271638"/>
                </a:lnTo>
                <a:lnTo>
                  <a:pt x="115849" y="1270368"/>
                </a:lnTo>
                <a:lnTo>
                  <a:pt x="115925" y="1269098"/>
                </a:lnTo>
                <a:lnTo>
                  <a:pt x="120472" y="1267828"/>
                </a:lnTo>
                <a:lnTo>
                  <a:pt x="121005" y="1269098"/>
                </a:lnTo>
                <a:lnTo>
                  <a:pt x="121081" y="1271638"/>
                </a:lnTo>
                <a:lnTo>
                  <a:pt x="121081" y="1252270"/>
                </a:lnTo>
                <a:lnTo>
                  <a:pt x="120840" y="1251318"/>
                </a:lnTo>
                <a:lnTo>
                  <a:pt x="120523" y="1250048"/>
                </a:lnTo>
                <a:lnTo>
                  <a:pt x="120688" y="1248778"/>
                </a:lnTo>
                <a:lnTo>
                  <a:pt x="122161" y="1247508"/>
                </a:lnTo>
                <a:lnTo>
                  <a:pt x="123761" y="1247508"/>
                </a:lnTo>
                <a:lnTo>
                  <a:pt x="128143" y="1251318"/>
                </a:lnTo>
                <a:lnTo>
                  <a:pt x="128143" y="1238973"/>
                </a:lnTo>
                <a:lnTo>
                  <a:pt x="126326" y="1239888"/>
                </a:lnTo>
                <a:lnTo>
                  <a:pt x="124866" y="1239888"/>
                </a:lnTo>
                <a:lnTo>
                  <a:pt x="123063" y="1236078"/>
                </a:lnTo>
                <a:lnTo>
                  <a:pt x="123723" y="1234808"/>
                </a:lnTo>
                <a:lnTo>
                  <a:pt x="126453" y="1233538"/>
                </a:lnTo>
                <a:lnTo>
                  <a:pt x="126809" y="1233538"/>
                </a:lnTo>
                <a:lnTo>
                  <a:pt x="127190" y="1232420"/>
                </a:lnTo>
                <a:lnTo>
                  <a:pt x="127038" y="1232268"/>
                </a:lnTo>
                <a:lnTo>
                  <a:pt x="127228" y="1232420"/>
                </a:lnTo>
                <a:lnTo>
                  <a:pt x="127254" y="1232268"/>
                </a:lnTo>
                <a:lnTo>
                  <a:pt x="125514" y="1230998"/>
                </a:lnTo>
                <a:lnTo>
                  <a:pt x="123342" y="1229728"/>
                </a:lnTo>
                <a:lnTo>
                  <a:pt x="127596" y="1227188"/>
                </a:lnTo>
                <a:lnTo>
                  <a:pt x="128651" y="1227188"/>
                </a:lnTo>
                <a:lnTo>
                  <a:pt x="130022" y="1229728"/>
                </a:lnTo>
                <a:lnTo>
                  <a:pt x="131013" y="1230998"/>
                </a:lnTo>
                <a:lnTo>
                  <a:pt x="132092" y="1232268"/>
                </a:lnTo>
                <a:lnTo>
                  <a:pt x="131864" y="1232420"/>
                </a:lnTo>
                <a:lnTo>
                  <a:pt x="257263" y="1232420"/>
                </a:lnTo>
                <a:lnTo>
                  <a:pt x="258889" y="1229728"/>
                </a:lnTo>
                <a:lnTo>
                  <a:pt x="261950" y="1224648"/>
                </a:lnTo>
                <a:lnTo>
                  <a:pt x="266611" y="1222108"/>
                </a:lnTo>
                <a:lnTo>
                  <a:pt x="268859" y="1219568"/>
                </a:lnTo>
                <a:close/>
              </a:path>
              <a:path w="1206500" h="1504314">
                <a:moveTo>
                  <a:pt x="347535" y="1233462"/>
                </a:moveTo>
                <a:lnTo>
                  <a:pt x="342315" y="1233563"/>
                </a:lnTo>
                <a:lnTo>
                  <a:pt x="343433" y="1236738"/>
                </a:lnTo>
                <a:lnTo>
                  <a:pt x="344208" y="1236764"/>
                </a:lnTo>
                <a:lnTo>
                  <a:pt x="344970" y="1236776"/>
                </a:lnTo>
                <a:lnTo>
                  <a:pt x="345732" y="1236802"/>
                </a:lnTo>
                <a:lnTo>
                  <a:pt x="347535" y="1233462"/>
                </a:lnTo>
                <a:close/>
              </a:path>
              <a:path w="1206500" h="1504314">
                <a:moveTo>
                  <a:pt x="347764" y="1097648"/>
                </a:moveTo>
                <a:lnTo>
                  <a:pt x="347357" y="1092568"/>
                </a:lnTo>
                <a:lnTo>
                  <a:pt x="347256" y="1091298"/>
                </a:lnTo>
                <a:lnTo>
                  <a:pt x="347141" y="1090028"/>
                </a:lnTo>
                <a:lnTo>
                  <a:pt x="346633" y="1083678"/>
                </a:lnTo>
                <a:lnTo>
                  <a:pt x="345897" y="1080528"/>
                </a:lnTo>
                <a:lnTo>
                  <a:pt x="345833" y="1080249"/>
                </a:lnTo>
                <a:lnTo>
                  <a:pt x="345757" y="1079868"/>
                </a:lnTo>
                <a:lnTo>
                  <a:pt x="344881" y="1076058"/>
                </a:lnTo>
                <a:lnTo>
                  <a:pt x="344792" y="1074788"/>
                </a:lnTo>
                <a:lnTo>
                  <a:pt x="344690" y="1073518"/>
                </a:lnTo>
                <a:lnTo>
                  <a:pt x="344614" y="1072248"/>
                </a:lnTo>
                <a:lnTo>
                  <a:pt x="344525" y="1070978"/>
                </a:lnTo>
                <a:lnTo>
                  <a:pt x="344436" y="1069708"/>
                </a:lnTo>
                <a:lnTo>
                  <a:pt x="344347" y="1068438"/>
                </a:lnTo>
                <a:lnTo>
                  <a:pt x="334035" y="1060818"/>
                </a:lnTo>
                <a:lnTo>
                  <a:pt x="336232" y="1050658"/>
                </a:lnTo>
                <a:lnTo>
                  <a:pt x="327025" y="1050658"/>
                </a:lnTo>
                <a:lnTo>
                  <a:pt x="326148" y="1049388"/>
                </a:lnTo>
                <a:lnTo>
                  <a:pt x="327202" y="1046848"/>
                </a:lnTo>
                <a:lnTo>
                  <a:pt x="327736" y="1045578"/>
                </a:lnTo>
                <a:lnTo>
                  <a:pt x="325932" y="1045578"/>
                </a:lnTo>
                <a:lnTo>
                  <a:pt x="324434" y="1044308"/>
                </a:lnTo>
                <a:lnTo>
                  <a:pt x="320052" y="1040587"/>
                </a:lnTo>
                <a:lnTo>
                  <a:pt x="320052" y="1081138"/>
                </a:lnTo>
                <a:lnTo>
                  <a:pt x="317207" y="1084948"/>
                </a:lnTo>
                <a:lnTo>
                  <a:pt x="316471" y="1083678"/>
                </a:lnTo>
                <a:lnTo>
                  <a:pt x="318287" y="1081138"/>
                </a:lnTo>
                <a:lnTo>
                  <a:pt x="316153" y="1080528"/>
                </a:lnTo>
                <a:lnTo>
                  <a:pt x="316903" y="1079868"/>
                </a:lnTo>
                <a:lnTo>
                  <a:pt x="318312" y="1079868"/>
                </a:lnTo>
                <a:lnTo>
                  <a:pt x="319532" y="1081138"/>
                </a:lnTo>
                <a:lnTo>
                  <a:pt x="320052" y="1081138"/>
                </a:lnTo>
                <a:lnTo>
                  <a:pt x="320052" y="1040587"/>
                </a:lnTo>
                <a:lnTo>
                  <a:pt x="318922" y="1039622"/>
                </a:lnTo>
                <a:lnTo>
                  <a:pt x="318922" y="1072248"/>
                </a:lnTo>
                <a:lnTo>
                  <a:pt x="318312" y="1073518"/>
                </a:lnTo>
                <a:lnTo>
                  <a:pt x="316039" y="1073518"/>
                </a:lnTo>
                <a:lnTo>
                  <a:pt x="317017" y="1070978"/>
                </a:lnTo>
                <a:lnTo>
                  <a:pt x="318922" y="1072248"/>
                </a:lnTo>
                <a:lnTo>
                  <a:pt x="318922" y="1039622"/>
                </a:lnTo>
                <a:lnTo>
                  <a:pt x="316966" y="1037958"/>
                </a:lnTo>
                <a:lnTo>
                  <a:pt x="315810" y="1036789"/>
                </a:lnTo>
                <a:lnTo>
                  <a:pt x="315810" y="1090028"/>
                </a:lnTo>
                <a:lnTo>
                  <a:pt x="313931" y="1090028"/>
                </a:lnTo>
                <a:lnTo>
                  <a:pt x="313156" y="1088758"/>
                </a:lnTo>
                <a:lnTo>
                  <a:pt x="315582" y="1087488"/>
                </a:lnTo>
                <a:lnTo>
                  <a:pt x="315696" y="1088758"/>
                </a:lnTo>
                <a:lnTo>
                  <a:pt x="315810" y="1090028"/>
                </a:lnTo>
                <a:lnTo>
                  <a:pt x="315810" y="1036789"/>
                </a:lnTo>
                <a:lnTo>
                  <a:pt x="314464" y="1035418"/>
                </a:lnTo>
                <a:lnTo>
                  <a:pt x="310870" y="1034148"/>
                </a:lnTo>
                <a:lnTo>
                  <a:pt x="305485" y="1030338"/>
                </a:lnTo>
                <a:lnTo>
                  <a:pt x="298970" y="1026528"/>
                </a:lnTo>
                <a:lnTo>
                  <a:pt x="291236" y="1023988"/>
                </a:lnTo>
                <a:lnTo>
                  <a:pt x="282232" y="1023988"/>
                </a:lnTo>
                <a:lnTo>
                  <a:pt x="278879" y="1022718"/>
                </a:lnTo>
                <a:lnTo>
                  <a:pt x="275729" y="1021448"/>
                </a:lnTo>
                <a:lnTo>
                  <a:pt x="272567" y="1020178"/>
                </a:lnTo>
                <a:lnTo>
                  <a:pt x="264401" y="1018908"/>
                </a:lnTo>
                <a:lnTo>
                  <a:pt x="255511" y="1020178"/>
                </a:lnTo>
                <a:lnTo>
                  <a:pt x="251853" y="1021397"/>
                </a:lnTo>
                <a:lnTo>
                  <a:pt x="251853" y="1040498"/>
                </a:lnTo>
                <a:lnTo>
                  <a:pt x="251193" y="1041768"/>
                </a:lnTo>
                <a:lnTo>
                  <a:pt x="247878" y="1041768"/>
                </a:lnTo>
                <a:lnTo>
                  <a:pt x="248272" y="1039228"/>
                </a:lnTo>
                <a:lnTo>
                  <a:pt x="248475" y="1037958"/>
                </a:lnTo>
                <a:lnTo>
                  <a:pt x="250329" y="1039228"/>
                </a:lnTo>
                <a:lnTo>
                  <a:pt x="251853" y="1040498"/>
                </a:lnTo>
                <a:lnTo>
                  <a:pt x="251853" y="1021397"/>
                </a:lnTo>
                <a:lnTo>
                  <a:pt x="251663" y="1021448"/>
                </a:lnTo>
                <a:lnTo>
                  <a:pt x="254482" y="1016368"/>
                </a:lnTo>
                <a:lnTo>
                  <a:pt x="242328" y="1018908"/>
                </a:lnTo>
                <a:lnTo>
                  <a:pt x="229438" y="1018908"/>
                </a:lnTo>
                <a:lnTo>
                  <a:pt x="225971" y="1019708"/>
                </a:lnTo>
                <a:lnTo>
                  <a:pt x="225971" y="1043038"/>
                </a:lnTo>
                <a:lnTo>
                  <a:pt x="222059" y="1041768"/>
                </a:lnTo>
                <a:lnTo>
                  <a:pt x="221386" y="1039228"/>
                </a:lnTo>
                <a:lnTo>
                  <a:pt x="224523" y="1039228"/>
                </a:lnTo>
                <a:lnTo>
                  <a:pt x="225323" y="1041768"/>
                </a:lnTo>
                <a:lnTo>
                  <a:pt x="225971" y="1043038"/>
                </a:lnTo>
                <a:lnTo>
                  <a:pt x="225971" y="1019708"/>
                </a:lnTo>
                <a:lnTo>
                  <a:pt x="223901" y="1020178"/>
                </a:lnTo>
                <a:lnTo>
                  <a:pt x="218109" y="1020178"/>
                </a:lnTo>
                <a:lnTo>
                  <a:pt x="212293" y="1021448"/>
                </a:lnTo>
                <a:lnTo>
                  <a:pt x="206705" y="1023988"/>
                </a:lnTo>
                <a:lnTo>
                  <a:pt x="204114" y="1025258"/>
                </a:lnTo>
                <a:lnTo>
                  <a:pt x="196011" y="1025258"/>
                </a:lnTo>
                <a:lnTo>
                  <a:pt x="180162" y="1029068"/>
                </a:lnTo>
                <a:lnTo>
                  <a:pt x="162394" y="1034148"/>
                </a:lnTo>
                <a:lnTo>
                  <a:pt x="144945" y="1041768"/>
                </a:lnTo>
                <a:lnTo>
                  <a:pt x="130073" y="1050658"/>
                </a:lnTo>
                <a:lnTo>
                  <a:pt x="127571" y="1051928"/>
                </a:lnTo>
                <a:lnTo>
                  <a:pt x="124358" y="1051928"/>
                </a:lnTo>
                <a:lnTo>
                  <a:pt x="122250" y="1054468"/>
                </a:lnTo>
                <a:lnTo>
                  <a:pt x="115620" y="1059548"/>
                </a:lnTo>
                <a:lnTo>
                  <a:pt x="107226" y="1063358"/>
                </a:lnTo>
                <a:lnTo>
                  <a:pt x="96901" y="1069708"/>
                </a:lnTo>
                <a:lnTo>
                  <a:pt x="84493" y="1079868"/>
                </a:lnTo>
                <a:lnTo>
                  <a:pt x="81343" y="1082408"/>
                </a:lnTo>
                <a:lnTo>
                  <a:pt x="76885" y="1083678"/>
                </a:lnTo>
                <a:lnTo>
                  <a:pt x="75133" y="1088758"/>
                </a:lnTo>
                <a:lnTo>
                  <a:pt x="76034" y="1087488"/>
                </a:lnTo>
                <a:lnTo>
                  <a:pt x="76771" y="1087488"/>
                </a:lnTo>
                <a:lnTo>
                  <a:pt x="77177" y="1088758"/>
                </a:lnTo>
                <a:lnTo>
                  <a:pt x="116433" y="1088758"/>
                </a:lnTo>
                <a:lnTo>
                  <a:pt x="117640" y="1087488"/>
                </a:lnTo>
                <a:lnTo>
                  <a:pt x="124091" y="1084948"/>
                </a:lnTo>
                <a:lnTo>
                  <a:pt x="131000" y="1082408"/>
                </a:lnTo>
                <a:lnTo>
                  <a:pt x="150647" y="1070978"/>
                </a:lnTo>
                <a:lnTo>
                  <a:pt x="153784" y="1068438"/>
                </a:lnTo>
                <a:lnTo>
                  <a:pt x="156540" y="1065898"/>
                </a:lnTo>
                <a:lnTo>
                  <a:pt x="163855" y="1067168"/>
                </a:lnTo>
                <a:lnTo>
                  <a:pt x="163385" y="1065898"/>
                </a:lnTo>
                <a:lnTo>
                  <a:pt x="162471" y="1063358"/>
                </a:lnTo>
                <a:lnTo>
                  <a:pt x="173228" y="1062088"/>
                </a:lnTo>
                <a:lnTo>
                  <a:pt x="176428" y="1057008"/>
                </a:lnTo>
                <a:lnTo>
                  <a:pt x="182245" y="1058278"/>
                </a:lnTo>
                <a:lnTo>
                  <a:pt x="183667" y="1058278"/>
                </a:lnTo>
                <a:lnTo>
                  <a:pt x="184086" y="1057008"/>
                </a:lnTo>
                <a:lnTo>
                  <a:pt x="185801" y="1051928"/>
                </a:lnTo>
                <a:lnTo>
                  <a:pt x="190169" y="1057008"/>
                </a:lnTo>
                <a:lnTo>
                  <a:pt x="196367" y="1051928"/>
                </a:lnTo>
                <a:lnTo>
                  <a:pt x="201739" y="1051928"/>
                </a:lnTo>
                <a:lnTo>
                  <a:pt x="208953" y="1048118"/>
                </a:lnTo>
                <a:lnTo>
                  <a:pt x="212585" y="1043038"/>
                </a:lnTo>
                <a:lnTo>
                  <a:pt x="216395" y="1049388"/>
                </a:lnTo>
                <a:lnTo>
                  <a:pt x="217639" y="1049388"/>
                </a:lnTo>
                <a:lnTo>
                  <a:pt x="221691" y="1046848"/>
                </a:lnTo>
                <a:lnTo>
                  <a:pt x="227203" y="1048118"/>
                </a:lnTo>
                <a:lnTo>
                  <a:pt x="228282" y="1046848"/>
                </a:lnTo>
                <a:lnTo>
                  <a:pt x="231521" y="1043038"/>
                </a:lnTo>
                <a:lnTo>
                  <a:pt x="233476" y="1043038"/>
                </a:lnTo>
                <a:lnTo>
                  <a:pt x="235470" y="1048118"/>
                </a:lnTo>
                <a:lnTo>
                  <a:pt x="237858" y="1048118"/>
                </a:lnTo>
                <a:lnTo>
                  <a:pt x="242125" y="1044308"/>
                </a:lnTo>
                <a:lnTo>
                  <a:pt x="243865" y="1041768"/>
                </a:lnTo>
                <a:lnTo>
                  <a:pt x="246418" y="1045578"/>
                </a:lnTo>
                <a:lnTo>
                  <a:pt x="249923" y="1043038"/>
                </a:lnTo>
                <a:lnTo>
                  <a:pt x="255308" y="1048118"/>
                </a:lnTo>
                <a:lnTo>
                  <a:pt x="257517" y="1043038"/>
                </a:lnTo>
                <a:lnTo>
                  <a:pt x="258076" y="1041768"/>
                </a:lnTo>
                <a:lnTo>
                  <a:pt x="260057" y="1043038"/>
                </a:lnTo>
                <a:lnTo>
                  <a:pt x="258546" y="1045578"/>
                </a:lnTo>
                <a:lnTo>
                  <a:pt x="260413" y="1045578"/>
                </a:lnTo>
                <a:lnTo>
                  <a:pt x="269468" y="1044308"/>
                </a:lnTo>
                <a:lnTo>
                  <a:pt x="271830" y="1048118"/>
                </a:lnTo>
                <a:lnTo>
                  <a:pt x="280733" y="1046848"/>
                </a:lnTo>
                <a:lnTo>
                  <a:pt x="283235" y="1048118"/>
                </a:lnTo>
                <a:lnTo>
                  <a:pt x="285089" y="1053198"/>
                </a:lnTo>
                <a:lnTo>
                  <a:pt x="286118" y="1053198"/>
                </a:lnTo>
                <a:lnTo>
                  <a:pt x="289915" y="1051928"/>
                </a:lnTo>
                <a:lnTo>
                  <a:pt x="292646" y="1050658"/>
                </a:lnTo>
                <a:lnTo>
                  <a:pt x="297840" y="1054468"/>
                </a:lnTo>
                <a:lnTo>
                  <a:pt x="303199" y="1055738"/>
                </a:lnTo>
                <a:lnTo>
                  <a:pt x="308190" y="1068438"/>
                </a:lnTo>
                <a:lnTo>
                  <a:pt x="313042" y="1073518"/>
                </a:lnTo>
                <a:lnTo>
                  <a:pt x="315061" y="1079868"/>
                </a:lnTo>
                <a:lnTo>
                  <a:pt x="315175" y="1080249"/>
                </a:lnTo>
                <a:lnTo>
                  <a:pt x="313867" y="1079868"/>
                </a:lnTo>
                <a:lnTo>
                  <a:pt x="313766" y="1080528"/>
                </a:lnTo>
                <a:lnTo>
                  <a:pt x="313677" y="1081138"/>
                </a:lnTo>
                <a:lnTo>
                  <a:pt x="313702" y="1081341"/>
                </a:lnTo>
                <a:lnTo>
                  <a:pt x="312826" y="1080617"/>
                </a:lnTo>
                <a:lnTo>
                  <a:pt x="311124" y="1079144"/>
                </a:lnTo>
                <a:lnTo>
                  <a:pt x="309397" y="1080617"/>
                </a:lnTo>
                <a:lnTo>
                  <a:pt x="309613" y="1080617"/>
                </a:lnTo>
                <a:lnTo>
                  <a:pt x="310730" y="1081519"/>
                </a:lnTo>
                <a:lnTo>
                  <a:pt x="311658" y="1082255"/>
                </a:lnTo>
                <a:lnTo>
                  <a:pt x="313728" y="1081595"/>
                </a:lnTo>
                <a:lnTo>
                  <a:pt x="313842" y="1082408"/>
                </a:lnTo>
                <a:lnTo>
                  <a:pt x="311492" y="1086218"/>
                </a:lnTo>
                <a:lnTo>
                  <a:pt x="308000" y="1090028"/>
                </a:lnTo>
                <a:lnTo>
                  <a:pt x="305219" y="1098918"/>
                </a:lnTo>
                <a:lnTo>
                  <a:pt x="303453" y="1101458"/>
                </a:lnTo>
                <a:lnTo>
                  <a:pt x="301028" y="1109078"/>
                </a:lnTo>
                <a:lnTo>
                  <a:pt x="297141" y="1111618"/>
                </a:lnTo>
                <a:lnTo>
                  <a:pt x="296075" y="1119238"/>
                </a:lnTo>
                <a:lnTo>
                  <a:pt x="292100" y="1119238"/>
                </a:lnTo>
                <a:lnTo>
                  <a:pt x="290449" y="1123048"/>
                </a:lnTo>
                <a:lnTo>
                  <a:pt x="286639" y="1128128"/>
                </a:lnTo>
                <a:lnTo>
                  <a:pt x="280047" y="1135748"/>
                </a:lnTo>
                <a:lnTo>
                  <a:pt x="270192" y="1147241"/>
                </a:lnTo>
                <a:lnTo>
                  <a:pt x="266153" y="1152258"/>
                </a:lnTo>
                <a:lnTo>
                  <a:pt x="260616" y="1157338"/>
                </a:lnTo>
                <a:lnTo>
                  <a:pt x="254469" y="1164793"/>
                </a:lnTo>
                <a:lnTo>
                  <a:pt x="254469" y="1180198"/>
                </a:lnTo>
                <a:lnTo>
                  <a:pt x="253085" y="1180198"/>
                </a:lnTo>
                <a:lnTo>
                  <a:pt x="251675" y="1178928"/>
                </a:lnTo>
                <a:lnTo>
                  <a:pt x="249936" y="1178928"/>
                </a:lnTo>
                <a:lnTo>
                  <a:pt x="249936" y="1185278"/>
                </a:lnTo>
                <a:lnTo>
                  <a:pt x="249859" y="1186548"/>
                </a:lnTo>
                <a:lnTo>
                  <a:pt x="248196" y="1186548"/>
                </a:lnTo>
                <a:lnTo>
                  <a:pt x="247472" y="1185278"/>
                </a:lnTo>
                <a:lnTo>
                  <a:pt x="249936" y="1185278"/>
                </a:lnTo>
                <a:lnTo>
                  <a:pt x="249936" y="1178928"/>
                </a:lnTo>
                <a:lnTo>
                  <a:pt x="249605" y="1178928"/>
                </a:lnTo>
                <a:lnTo>
                  <a:pt x="249491" y="1176388"/>
                </a:lnTo>
                <a:lnTo>
                  <a:pt x="249999" y="1175118"/>
                </a:lnTo>
                <a:lnTo>
                  <a:pt x="252349" y="1175118"/>
                </a:lnTo>
                <a:lnTo>
                  <a:pt x="254127" y="1176388"/>
                </a:lnTo>
                <a:lnTo>
                  <a:pt x="254241" y="1177658"/>
                </a:lnTo>
                <a:lnTo>
                  <a:pt x="254355" y="1178928"/>
                </a:lnTo>
                <a:lnTo>
                  <a:pt x="254469" y="1180198"/>
                </a:lnTo>
                <a:lnTo>
                  <a:pt x="254469" y="1164793"/>
                </a:lnTo>
                <a:lnTo>
                  <a:pt x="253276" y="1166228"/>
                </a:lnTo>
                <a:lnTo>
                  <a:pt x="249986" y="1168768"/>
                </a:lnTo>
                <a:lnTo>
                  <a:pt x="243611" y="1173848"/>
                </a:lnTo>
                <a:lnTo>
                  <a:pt x="240512" y="1176388"/>
                </a:lnTo>
                <a:lnTo>
                  <a:pt x="243484" y="1181468"/>
                </a:lnTo>
                <a:lnTo>
                  <a:pt x="239674" y="1180198"/>
                </a:lnTo>
                <a:lnTo>
                  <a:pt x="238379" y="1180198"/>
                </a:lnTo>
                <a:lnTo>
                  <a:pt x="238379" y="1196708"/>
                </a:lnTo>
                <a:lnTo>
                  <a:pt x="237363" y="1196708"/>
                </a:lnTo>
                <a:lnTo>
                  <a:pt x="237363" y="1200518"/>
                </a:lnTo>
                <a:lnTo>
                  <a:pt x="236524" y="1201788"/>
                </a:lnTo>
                <a:lnTo>
                  <a:pt x="236016" y="1201788"/>
                </a:lnTo>
                <a:lnTo>
                  <a:pt x="233273" y="1203058"/>
                </a:lnTo>
                <a:lnTo>
                  <a:pt x="234505" y="1199248"/>
                </a:lnTo>
                <a:lnTo>
                  <a:pt x="232702" y="1199248"/>
                </a:lnTo>
                <a:lnTo>
                  <a:pt x="235305" y="1197978"/>
                </a:lnTo>
                <a:lnTo>
                  <a:pt x="236448" y="1199248"/>
                </a:lnTo>
                <a:lnTo>
                  <a:pt x="237363" y="1200518"/>
                </a:lnTo>
                <a:lnTo>
                  <a:pt x="237363" y="1196708"/>
                </a:lnTo>
                <a:lnTo>
                  <a:pt x="236816" y="1196708"/>
                </a:lnTo>
                <a:lnTo>
                  <a:pt x="235839" y="1195438"/>
                </a:lnTo>
                <a:lnTo>
                  <a:pt x="237045" y="1194168"/>
                </a:lnTo>
                <a:lnTo>
                  <a:pt x="235813" y="1194168"/>
                </a:lnTo>
                <a:lnTo>
                  <a:pt x="233946" y="1195438"/>
                </a:lnTo>
                <a:lnTo>
                  <a:pt x="232029" y="1194168"/>
                </a:lnTo>
                <a:lnTo>
                  <a:pt x="234149" y="1189088"/>
                </a:lnTo>
                <a:lnTo>
                  <a:pt x="235775" y="1192898"/>
                </a:lnTo>
                <a:lnTo>
                  <a:pt x="237515" y="1194168"/>
                </a:lnTo>
                <a:lnTo>
                  <a:pt x="238379" y="1196708"/>
                </a:lnTo>
                <a:lnTo>
                  <a:pt x="238379" y="1180198"/>
                </a:lnTo>
                <a:lnTo>
                  <a:pt x="237490" y="1180198"/>
                </a:lnTo>
                <a:lnTo>
                  <a:pt x="232511" y="1187818"/>
                </a:lnTo>
                <a:lnTo>
                  <a:pt x="226225" y="1189088"/>
                </a:lnTo>
                <a:lnTo>
                  <a:pt x="224967" y="1195438"/>
                </a:lnTo>
                <a:lnTo>
                  <a:pt x="223710" y="1196708"/>
                </a:lnTo>
                <a:lnTo>
                  <a:pt x="222008" y="1197356"/>
                </a:lnTo>
                <a:lnTo>
                  <a:pt x="222008" y="1209408"/>
                </a:lnTo>
                <a:lnTo>
                  <a:pt x="220218" y="1211948"/>
                </a:lnTo>
                <a:lnTo>
                  <a:pt x="218376" y="1211948"/>
                </a:lnTo>
                <a:lnTo>
                  <a:pt x="215798" y="1209408"/>
                </a:lnTo>
                <a:lnTo>
                  <a:pt x="217919" y="1208138"/>
                </a:lnTo>
                <a:lnTo>
                  <a:pt x="219748" y="1206868"/>
                </a:lnTo>
                <a:lnTo>
                  <a:pt x="222008" y="1209408"/>
                </a:lnTo>
                <a:lnTo>
                  <a:pt x="222008" y="1197356"/>
                </a:lnTo>
                <a:lnTo>
                  <a:pt x="220319" y="1197978"/>
                </a:lnTo>
                <a:lnTo>
                  <a:pt x="214337" y="1203058"/>
                </a:lnTo>
                <a:lnTo>
                  <a:pt x="205320" y="1211948"/>
                </a:lnTo>
                <a:lnTo>
                  <a:pt x="202692" y="1214488"/>
                </a:lnTo>
                <a:lnTo>
                  <a:pt x="202044" y="1218298"/>
                </a:lnTo>
                <a:lnTo>
                  <a:pt x="269989" y="1218298"/>
                </a:lnTo>
                <a:lnTo>
                  <a:pt x="273380" y="1214488"/>
                </a:lnTo>
                <a:lnTo>
                  <a:pt x="280047" y="1214488"/>
                </a:lnTo>
                <a:lnTo>
                  <a:pt x="280479" y="1211948"/>
                </a:lnTo>
                <a:lnTo>
                  <a:pt x="281127" y="1208138"/>
                </a:lnTo>
                <a:lnTo>
                  <a:pt x="286042" y="1209408"/>
                </a:lnTo>
                <a:lnTo>
                  <a:pt x="285394" y="1208138"/>
                </a:lnTo>
                <a:lnTo>
                  <a:pt x="284746" y="1206868"/>
                </a:lnTo>
                <a:lnTo>
                  <a:pt x="282803" y="1203058"/>
                </a:lnTo>
                <a:lnTo>
                  <a:pt x="288340" y="1199248"/>
                </a:lnTo>
                <a:lnTo>
                  <a:pt x="293408" y="1199248"/>
                </a:lnTo>
                <a:lnTo>
                  <a:pt x="293458" y="1197978"/>
                </a:lnTo>
                <a:lnTo>
                  <a:pt x="293509" y="1196708"/>
                </a:lnTo>
                <a:lnTo>
                  <a:pt x="293611" y="1194168"/>
                </a:lnTo>
                <a:lnTo>
                  <a:pt x="293674" y="1192898"/>
                </a:lnTo>
                <a:lnTo>
                  <a:pt x="298335" y="1191628"/>
                </a:lnTo>
                <a:lnTo>
                  <a:pt x="298970" y="1189088"/>
                </a:lnTo>
                <a:lnTo>
                  <a:pt x="299618" y="1186548"/>
                </a:lnTo>
                <a:lnTo>
                  <a:pt x="302895" y="1185278"/>
                </a:lnTo>
                <a:lnTo>
                  <a:pt x="306184" y="1184008"/>
                </a:lnTo>
                <a:lnTo>
                  <a:pt x="308013" y="1181468"/>
                </a:lnTo>
                <a:lnTo>
                  <a:pt x="308940" y="1180198"/>
                </a:lnTo>
                <a:lnTo>
                  <a:pt x="308813" y="1178928"/>
                </a:lnTo>
                <a:lnTo>
                  <a:pt x="309676" y="1175118"/>
                </a:lnTo>
                <a:lnTo>
                  <a:pt x="309956" y="1173848"/>
                </a:lnTo>
                <a:lnTo>
                  <a:pt x="313524" y="1170038"/>
                </a:lnTo>
                <a:lnTo>
                  <a:pt x="318643" y="1166228"/>
                </a:lnTo>
                <a:lnTo>
                  <a:pt x="324472" y="1158608"/>
                </a:lnTo>
                <a:lnTo>
                  <a:pt x="327469" y="1153528"/>
                </a:lnTo>
                <a:lnTo>
                  <a:pt x="329158" y="1148448"/>
                </a:lnTo>
                <a:lnTo>
                  <a:pt x="332460" y="1143368"/>
                </a:lnTo>
                <a:lnTo>
                  <a:pt x="340372" y="1130668"/>
                </a:lnTo>
                <a:lnTo>
                  <a:pt x="345579" y="1114158"/>
                </a:lnTo>
                <a:lnTo>
                  <a:pt x="347764" y="1097648"/>
                </a:lnTo>
                <a:close/>
              </a:path>
              <a:path w="1206500" h="1504314">
                <a:moveTo>
                  <a:pt x="347929" y="552831"/>
                </a:moveTo>
                <a:lnTo>
                  <a:pt x="346748" y="545211"/>
                </a:lnTo>
                <a:lnTo>
                  <a:pt x="346138" y="543941"/>
                </a:lnTo>
                <a:lnTo>
                  <a:pt x="344347" y="540131"/>
                </a:lnTo>
                <a:lnTo>
                  <a:pt x="343750" y="538861"/>
                </a:lnTo>
                <a:lnTo>
                  <a:pt x="340017" y="536321"/>
                </a:lnTo>
                <a:lnTo>
                  <a:pt x="337921" y="535051"/>
                </a:lnTo>
                <a:lnTo>
                  <a:pt x="336588" y="537591"/>
                </a:lnTo>
                <a:lnTo>
                  <a:pt x="332981" y="540131"/>
                </a:lnTo>
                <a:lnTo>
                  <a:pt x="332181" y="538861"/>
                </a:lnTo>
                <a:lnTo>
                  <a:pt x="332232" y="536321"/>
                </a:lnTo>
                <a:lnTo>
                  <a:pt x="331470" y="540131"/>
                </a:lnTo>
                <a:lnTo>
                  <a:pt x="329171" y="537591"/>
                </a:lnTo>
                <a:lnTo>
                  <a:pt x="327520" y="537591"/>
                </a:lnTo>
                <a:lnTo>
                  <a:pt x="331685" y="536321"/>
                </a:lnTo>
                <a:lnTo>
                  <a:pt x="328714" y="535051"/>
                </a:lnTo>
                <a:lnTo>
                  <a:pt x="326148" y="536321"/>
                </a:lnTo>
                <a:lnTo>
                  <a:pt x="322072" y="537591"/>
                </a:lnTo>
                <a:lnTo>
                  <a:pt x="320167" y="540131"/>
                </a:lnTo>
                <a:lnTo>
                  <a:pt x="325539" y="541401"/>
                </a:lnTo>
                <a:lnTo>
                  <a:pt x="327507" y="541401"/>
                </a:lnTo>
                <a:lnTo>
                  <a:pt x="327583" y="542671"/>
                </a:lnTo>
                <a:lnTo>
                  <a:pt x="327672" y="543941"/>
                </a:lnTo>
                <a:lnTo>
                  <a:pt x="318427" y="542671"/>
                </a:lnTo>
                <a:lnTo>
                  <a:pt x="318147" y="542671"/>
                </a:lnTo>
                <a:lnTo>
                  <a:pt x="312496" y="552831"/>
                </a:lnTo>
                <a:lnTo>
                  <a:pt x="311480" y="555371"/>
                </a:lnTo>
                <a:lnTo>
                  <a:pt x="313169" y="560451"/>
                </a:lnTo>
                <a:lnTo>
                  <a:pt x="308381" y="560451"/>
                </a:lnTo>
                <a:lnTo>
                  <a:pt x="300304" y="576961"/>
                </a:lnTo>
                <a:lnTo>
                  <a:pt x="293344" y="589661"/>
                </a:lnTo>
                <a:lnTo>
                  <a:pt x="289166" y="596011"/>
                </a:lnTo>
                <a:lnTo>
                  <a:pt x="286981" y="599821"/>
                </a:lnTo>
                <a:lnTo>
                  <a:pt x="285991" y="603631"/>
                </a:lnTo>
                <a:lnTo>
                  <a:pt x="284975" y="608711"/>
                </a:lnTo>
                <a:lnTo>
                  <a:pt x="282409" y="613791"/>
                </a:lnTo>
                <a:lnTo>
                  <a:pt x="275882" y="623951"/>
                </a:lnTo>
                <a:lnTo>
                  <a:pt x="274459" y="630301"/>
                </a:lnTo>
                <a:lnTo>
                  <a:pt x="269265" y="639191"/>
                </a:lnTo>
                <a:lnTo>
                  <a:pt x="266763" y="641731"/>
                </a:lnTo>
                <a:lnTo>
                  <a:pt x="265620" y="645541"/>
                </a:lnTo>
                <a:lnTo>
                  <a:pt x="262890" y="653161"/>
                </a:lnTo>
                <a:lnTo>
                  <a:pt x="259524" y="659511"/>
                </a:lnTo>
                <a:lnTo>
                  <a:pt x="255905" y="665861"/>
                </a:lnTo>
                <a:lnTo>
                  <a:pt x="252476" y="672211"/>
                </a:lnTo>
                <a:lnTo>
                  <a:pt x="249072" y="679831"/>
                </a:lnTo>
                <a:lnTo>
                  <a:pt x="253847" y="677291"/>
                </a:lnTo>
                <a:lnTo>
                  <a:pt x="255168" y="682371"/>
                </a:lnTo>
                <a:lnTo>
                  <a:pt x="259410" y="679831"/>
                </a:lnTo>
                <a:lnTo>
                  <a:pt x="261010" y="678561"/>
                </a:lnTo>
                <a:lnTo>
                  <a:pt x="262559" y="681101"/>
                </a:lnTo>
                <a:lnTo>
                  <a:pt x="262001" y="682371"/>
                </a:lnTo>
                <a:lnTo>
                  <a:pt x="258991" y="683641"/>
                </a:lnTo>
                <a:lnTo>
                  <a:pt x="257048" y="683641"/>
                </a:lnTo>
                <a:lnTo>
                  <a:pt x="255333" y="682371"/>
                </a:lnTo>
                <a:lnTo>
                  <a:pt x="255168" y="682371"/>
                </a:lnTo>
                <a:lnTo>
                  <a:pt x="253288" y="682371"/>
                </a:lnTo>
                <a:lnTo>
                  <a:pt x="252844" y="684911"/>
                </a:lnTo>
                <a:lnTo>
                  <a:pt x="304431" y="684911"/>
                </a:lnTo>
                <a:lnTo>
                  <a:pt x="305295" y="683641"/>
                </a:lnTo>
                <a:lnTo>
                  <a:pt x="307009" y="681101"/>
                </a:lnTo>
                <a:lnTo>
                  <a:pt x="312013" y="678561"/>
                </a:lnTo>
                <a:lnTo>
                  <a:pt x="310934" y="677291"/>
                </a:lnTo>
                <a:lnTo>
                  <a:pt x="307721" y="673481"/>
                </a:lnTo>
                <a:lnTo>
                  <a:pt x="308356" y="673481"/>
                </a:lnTo>
                <a:lnTo>
                  <a:pt x="310781" y="670941"/>
                </a:lnTo>
                <a:lnTo>
                  <a:pt x="316128" y="662051"/>
                </a:lnTo>
                <a:lnTo>
                  <a:pt x="315556" y="654431"/>
                </a:lnTo>
                <a:lnTo>
                  <a:pt x="320713" y="651891"/>
                </a:lnTo>
                <a:lnTo>
                  <a:pt x="319709" y="646811"/>
                </a:lnTo>
                <a:lnTo>
                  <a:pt x="322656" y="645541"/>
                </a:lnTo>
                <a:lnTo>
                  <a:pt x="320903" y="641731"/>
                </a:lnTo>
                <a:lnTo>
                  <a:pt x="327888" y="634111"/>
                </a:lnTo>
                <a:lnTo>
                  <a:pt x="325996" y="626491"/>
                </a:lnTo>
                <a:lnTo>
                  <a:pt x="330847" y="620141"/>
                </a:lnTo>
                <a:lnTo>
                  <a:pt x="330593" y="616331"/>
                </a:lnTo>
                <a:lnTo>
                  <a:pt x="330517" y="615061"/>
                </a:lnTo>
                <a:lnTo>
                  <a:pt x="332600" y="611251"/>
                </a:lnTo>
                <a:lnTo>
                  <a:pt x="337604" y="599821"/>
                </a:lnTo>
                <a:lnTo>
                  <a:pt x="338950" y="592201"/>
                </a:lnTo>
                <a:lnTo>
                  <a:pt x="343065" y="579501"/>
                </a:lnTo>
                <a:lnTo>
                  <a:pt x="344957" y="573151"/>
                </a:lnTo>
                <a:lnTo>
                  <a:pt x="345440" y="564261"/>
                </a:lnTo>
                <a:lnTo>
                  <a:pt x="345478" y="561721"/>
                </a:lnTo>
                <a:lnTo>
                  <a:pt x="346214" y="560451"/>
                </a:lnTo>
                <a:lnTo>
                  <a:pt x="347929" y="552831"/>
                </a:lnTo>
                <a:close/>
              </a:path>
              <a:path w="1206500" h="1504314">
                <a:moveTo>
                  <a:pt x="386346" y="1270152"/>
                </a:moveTo>
                <a:lnTo>
                  <a:pt x="386118" y="1269796"/>
                </a:lnTo>
                <a:lnTo>
                  <a:pt x="385914" y="1269098"/>
                </a:lnTo>
                <a:lnTo>
                  <a:pt x="385470" y="1268882"/>
                </a:lnTo>
                <a:lnTo>
                  <a:pt x="384238" y="1268310"/>
                </a:lnTo>
                <a:lnTo>
                  <a:pt x="383438" y="1270749"/>
                </a:lnTo>
                <a:lnTo>
                  <a:pt x="385762" y="1271549"/>
                </a:lnTo>
                <a:lnTo>
                  <a:pt x="386130" y="1271079"/>
                </a:lnTo>
                <a:lnTo>
                  <a:pt x="386346" y="1270152"/>
                </a:lnTo>
                <a:close/>
              </a:path>
              <a:path w="1206500" h="1504314">
                <a:moveTo>
                  <a:pt x="388543" y="1288097"/>
                </a:moveTo>
                <a:lnTo>
                  <a:pt x="387565" y="1287945"/>
                </a:lnTo>
                <a:lnTo>
                  <a:pt x="387413" y="1288046"/>
                </a:lnTo>
                <a:lnTo>
                  <a:pt x="387172" y="1288135"/>
                </a:lnTo>
                <a:lnTo>
                  <a:pt x="387121" y="1288275"/>
                </a:lnTo>
                <a:lnTo>
                  <a:pt x="386969" y="1288770"/>
                </a:lnTo>
                <a:lnTo>
                  <a:pt x="387184" y="1289100"/>
                </a:lnTo>
                <a:lnTo>
                  <a:pt x="387692" y="1289113"/>
                </a:lnTo>
                <a:lnTo>
                  <a:pt x="388175" y="1289138"/>
                </a:lnTo>
                <a:lnTo>
                  <a:pt x="388543" y="1288097"/>
                </a:lnTo>
                <a:close/>
              </a:path>
              <a:path w="1206500" h="1504314">
                <a:moveTo>
                  <a:pt x="409727" y="213360"/>
                </a:moveTo>
                <a:lnTo>
                  <a:pt x="408787" y="212090"/>
                </a:lnTo>
                <a:lnTo>
                  <a:pt x="403669" y="209550"/>
                </a:lnTo>
                <a:lnTo>
                  <a:pt x="402272" y="209550"/>
                </a:lnTo>
                <a:lnTo>
                  <a:pt x="405625" y="207010"/>
                </a:lnTo>
                <a:lnTo>
                  <a:pt x="404444" y="205740"/>
                </a:lnTo>
                <a:lnTo>
                  <a:pt x="403377" y="205740"/>
                </a:lnTo>
                <a:lnTo>
                  <a:pt x="399732" y="203200"/>
                </a:lnTo>
                <a:lnTo>
                  <a:pt x="399415" y="199390"/>
                </a:lnTo>
                <a:lnTo>
                  <a:pt x="399300" y="198120"/>
                </a:lnTo>
                <a:lnTo>
                  <a:pt x="398767" y="195580"/>
                </a:lnTo>
                <a:lnTo>
                  <a:pt x="394817" y="194310"/>
                </a:lnTo>
                <a:lnTo>
                  <a:pt x="383501" y="195580"/>
                </a:lnTo>
                <a:lnTo>
                  <a:pt x="371919" y="195580"/>
                </a:lnTo>
                <a:lnTo>
                  <a:pt x="370979" y="196786"/>
                </a:lnTo>
                <a:lnTo>
                  <a:pt x="370979" y="219710"/>
                </a:lnTo>
                <a:lnTo>
                  <a:pt x="370586" y="220980"/>
                </a:lnTo>
                <a:lnTo>
                  <a:pt x="368236" y="220980"/>
                </a:lnTo>
                <a:lnTo>
                  <a:pt x="368896" y="219710"/>
                </a:lnTo>
                <a:lnTo>
                  <a:pt x="369443" y="219710"/>
                </a:lnTo>
                <a:lnTo>
                  <a:pt x="369798" y="218440"/>
                </a:lnTo>
                <a:lnTo>
                  <a:pt x="370522" y="218440"/>
                </a:lnTo>
                <a:lnTo>
                  <a:pt x="370979" y="219710"/>
                </a:lnTo>
                <a:lnTo>
                  <a:pt x="370979" y="196786"/>
                </a:lnTo>
                <a:lnTo>
                  <a:pt x="369925" y="198120"/>
                </a:lnTo>
                <a:lnTo>
                  <a:pt x="369074" y="199390"/>
                </a:lnTo>
                <a:lnTo>
                  <a:pt x="365366" y="199390"/>
                </a:lnTo>
                <a:lnTo>
                  <a:pt x="367728" y="207010"/>
                </a:lnTo>
                <a:lnTo>
                  <a:pt x="362127" y="204470"/>
                </a:lnTo>
                <a:lnTo>
                  <a:pt x="363435" y="209550"/>
                </a:lnTo>
                <a:lnTo>
                  <a:pt x="357847" y="212090"/>
                </a:lnTo>
                <a:lnTo>
                  <a:pt x="361607" y="217170"/>
                </a:lnTo>
                <a:lnTo>
                  <a:pt x="356971" y="217170"/>
                </a:lnTo>
                <a:lnTo>
                  <a:pt x="354672" y="218440"/>
                </a:lnTo>
                <a:lnTo>
                  <a:pt x="356616" y="222250"/>
                </a:lnTo>
                <a:lnTo>
                  <a:pt x="355612" y="222250"/>
                </a:lnTo>
                <a:lnTo>
                  <a:pt x="353174" y="223520"/>
                </a:lnTo>
                <a:lnTo>
                  <a:pt x="354215" y="224790"/>
                </a:lnTo>
                <a:lnTo>
                  <a:pt x="355066" y="227330"/>
                </a:lnTo>
                <a:lnTo>
                  <a:pt x="348488" y="227330"/>
                </a:lnTo>
                <a:lnTo>
                  <a:pt x="345694" y="232410"/>
                </a:lnTo>
                <a:lnTo>
                  <a:pt x="350951" y="236220"/>
                </a:lnTo>
                <a:lnTo>
                  <a:pt x="350901" y="250190"/>
                </a:lnTo>
                <a:lnTo>
                  <a:pt x="349288" y="252730"/>
                </a:lnTo>
                <a:lnTo>
                  <a:pt x="347472" y="251460"/>
                </a:lnTo>
                <a:lnTo>
                  <a:pt x="344576" y="251460"/>
                </a:lnTo>
                <a:lnTo>
                  <a:pt x="342811" y="254000"/>
                </a:lnTo>
                <a:lnTo>
                  <a:pt x="342049" y="248920"/>
                </a:lnTo>
                <a:lnTo>
                  <a:pt x="347662" y="248920"/>
                </a:lnTo>
                <a:lnTo>
                  <a:pt x="350050" y="247650"/>
                </a:lnTo>
                <a:lnTo>
                  <a:pt x="350901" y="250190"/>
                </a:lnTo>
                <a:lnTo>
                  <a:pt x="350901" y="236220"/>
                </a:lnTo>
                <a:lnTo>
                  <a:pt x="343484" y="234950"/>
                </a:lnTo>
                <a:lnTo>
                  <a:pt x="341541" y="238760"/>
                </a:lnTo>
                <a:lnTo>
                  <a:pt x="338188" y="243840"/>
                </a:lnTo>
                <a:lnTo>
                  <a:pt x="334556" y="250190"/>
                </a:lnTo>
                <a:lnTo>
                  <a:pt x="330873" y="255270"/>
                </a:lnTo>
                <a:lnTo>
                  <a:pt x="327380" y="260350"/>
                </a:lnTo>
                <a:lnTo>
                  <a:pt x="327164" y="260781"/>
                </a:lnTo>
                <a:lnTo>
                  <a:pt x="327164" y="283210"/>
                </a:lnTo>
                <a:lnTo>
                  <a:pt x="327126" y="284480"/>
                </a:lnTo>
                <a:lnTo>
                  <a:pt x="324866" y="284480"/>
                </a:lnTo>
                <a:lnTo>
                  <a:pt x="324866" y="294640"/>
                </a:lnTo>
                <a:lnTo>
                  <a:pt x="323215" y="295910"/>
                </a:lnTo>
                <a:lnTo>
                  <a:pt x="322046" y="294640"/>
                </a:lnTo>
                <a:lnTo>
                  <a:pt x="323570" y="292557"/>
                </a:lnTo>
                <a:lnTo>
                  <a:pt x="324866" y="294640"/>
                </a:lnTo>
                <a:lnTo>
                  <a:pt x="324866" y="284480"/>
                </a:lnTo>
                <a:lnTo>
                  <a:pt x="323684" y="284480"/>
                </a:lnTo>
                <a:lnTo>
                  <a:pt x="323596" y="283210"/>
                </a:lnTo>
                <a:lnTo>
                  <a:pt x="323596" y="289585"/>
                </a:lnTo>
                <a:lnTo>
                  <a:pt x="322554" y="290830"/>
                </a:lnTo>
                <a:lnTo>
                  <a:pt x="317868" y="290830"/>
                </a:lnTo>
                <a:lnTo>
                  <a:pt x="318706" y="285750"/>
                </a:lnTo>
                <a:lnTo>
                  <a:pt x="322961" y="285750"/>
                </a:lnTo>
                <a:lnTo>
                  <a:pt x="321386" y="288290"/>
                </a:lnTo>
                <a:lnTo>
                  <a:pt x="322529" y="290830"/>
                </a:lnTo>
                <a:lnTo>
                  <a:pt x="323596" y="289585"/>
                </a:lnTo>
                <a:lnTo>
                  <a:pt x="323596" y="283210"/>
                </a:lnTo>
                <a:lnTo>
                  <a:pt x="323354" y="281940"/>
                </a:lnTo>
                <a:lnTo>
                  <a:pt x="324243" y="281940"/>
                </a:lnTo>
                <a:lnTo>
                  <a:pt x="325145" y="280670"/>
                </a:lnTo>
                <a:lnTo>
                  <a:pt x="326301" y="280670"/>
                </a:lnTo>
                <a:lnTo>
                  <a:pt x="326618" y="281940"/>
                </a:lnTo>
                <a:lnTo>
                  <a:pt x="327164" y="283210"/>
                </a:lnTo>
                <a:lnTo>
                  <a:pt x="327164" y="260781"/>
                </a:lnTo>
                <a:lnTo>
                  <a:pt x="324142" y="266700"/>
                </a:lnTo>
                <a:lnTo>
                  <a:pt x="321640" y="271780"/>
                </a:lnTo>
                <a:lnTo>
                  <a:pt x="312978" y="281800"/>
                </a:lnTo>
                <a:lnTo>
                  <a:pt x="312978" y="300990"/>
                </a:lnTo>
                <a:lnTo>
                  <a:pt x="310184" y="300990"/>
                </a:lnTo>
                <a:lnTo>
                  <a:pt x="309537" y="299720"/>
                </a:lnTo>
                <a:lnTo>
                  <a:pt x="312597" y="299720"/>
                </a:lnTo>
                <a:lnTo>
                  <a:pt x="312978" y="300990"/>
                </a:lnTo>
                <a:lnTo>
                  <a:pt x="312978" y="281800"/>
                </a:lnTo>
                <a:lnTo>
                  <a:pt x="312851" y="281940"/>
                </a:lnTo>
                <a:lnTo>
                  <a:pt x="312775" y="283210"/>
                </a:lnTo>
                <a:lnTo>
                  <a:pt x="312699" y="284480"/>
                </a:lnTo>
                <a:lnTo>
                  <a:pt x="312623" y="285750"/>
                </a:lnTo>
                <a:lnTo>
                  <a:pt x="312547" y="287020"/>
                </a:lnTo>
                <a:lnTo>
                  <a:pt x="312470" y="288290"/>
                </a:lnTo>
                <a:lnTo>
                  <a:pt x="312407" y="289560"/>
                </a:lnTo>
                <a:lnTo>
                  <a:pt x="308508" y="292341"/>
                </a:lnTo>
                <a:lnTo>
                  <a:pt x="308508" y="313690"/>
                </a:lnTo>
                <a:lnTo>
                  <a:pt x="307505" y="314960"/>
                </a:lnTo>
                <a:lnTo>
                  <a:pt x="306552" y="315785"/>
                </a:lnTo>
                <a:lnTo>
                  <a:pt x="306552" y="321310"/>
                </a:lnTo>
                <a:lnTo>
                  <a:pt x="306260" y="322580"/>
                </a:lnTo>
                <a:lnTo>
                  <a:pt x="306057" y="322580"/>
                </a:lnTo>
                <a:lnTo>
                  <a:pt x="302780" y="326390"/>
                </a:lnTo>
                <a:lnTo>
                  <a:pt x="299745" y="323850"/>
                </a:lnTo>
                <a:lnTo>
                  <a:pt x="301701" y="320040"/>
                </a:lnTo>
                <a:lnTo>
                  <a:pt x="303339" y="321310"/>
                </a:lnTo>
                <a:lnTo>
                  <a:pt x="306552" y="321310"/>
                </a:lnTo>
                <a:lnTo>
                  <a:pt x="306552" y="315785"/>
                </a:lnTo>
                <a:lnTo>
                  <a:pt x="306019" y="316230"/>
                </a:lnTo>
                <a:lnTo>
                  <a:pt x="301421" y="316230"/>
                </a:lnTo>
                <a:lnTo>
                  <a:pt x="302209" y="312420"/>
                </a:lnTo>
                <a:lnTo>
                  <a:pt x="302272" y="311150"/>
                </a:lnTo>
                <a:lnTo>
                  <a:pt x="302336" y="309880"/>
                </a:lnTo>
                <a:lnTo>
                  <a:pt x="302412" y="308610"/>
                </a:lnTo>
                <a:lnTo>
                  <a:pt x="304139" y="308610"/>
                </a:lnTo>
                <a:lnTo>
                  <a:pt x="305485" y="309880"/>
                </a:lnTo>
                <a:lnTo>
                  <a:pt x="308394" y="311150"/>
                </a:lnTo>
                <a:lnTo>
                  <a:pt x="308508" y="313690"/>
                </a:lnTo>
                <a:lnTo>
                  <a:pt x="308508" y="292341"/>
                </a:lnTo>
                <a:lnTo>
                  <a:pt x="307060" y="293370"/>
                </a:lnTo>
                <a:lnTo>
                  <a:pt x="306044" y="302260"/>
                </a:lnTo>
                <a:lnTo>
                  <a:pt x="296633" y="306070"/>
                </a:lnTo>
                <a:lnTo>
                  <a:pt x="296519" y="316230"/>
                </a:lnTo>
                <a:lnTo>
                  <a:pt x="295046" y="316230"/>
                </a:lnTo>
                <a:lnTo>
                  <a:pt x="290957" y="320040"/>
                </a:lnTo>
                <a:lnTo>
                  <a:pt x="289788" y="322580"/>
                </a:lnTo>
                <a:lnTo>
                  <a:pt x="291198" y="327685"/>
                </a:lnTo>
                <a:lnTo>
                  <a:pt x="291249" y="326390"/>
                </a:lnTo>
                <a:lnTo>
                  <a:pt x="293293" y="323850"/>
                </a:lnTo>
                <a:lnTo>
                  <a:pt x="295757" y="325120"/>
                </a:lnTo>
                <a:lnTo>
                  <a:pt x="293255" y="327685"/>
                </a:lnTo>
                <a:lnTo>
                  <a:pt x="386372" y="327685"/>
                </a:lnTo>
                <a:lnTo>
                  <a:pt x="386626" y="326390"/>
                </a:lnTo>
                <a:lnTo>
                  <a:pt x="387921" y="320040"/>
                </a:lnTo>
                <a:lnTo>
                  <a:pt x="388975" y="314960"/>
                </a:lnTo>
                <a:lnTo>
                  <a:pt x="390245" y="308610"/>
                </a:lnTo>
                <a:lnTo>
                  <a:pt x="391782" y="300990"/>
                </a:lnTo>
                <a:lnTo>
                  <a:pt x="392036" y="299720"/>
                </a:lnTo>
                <a:lnTo>
                  <a:pt x="392823" y="295910"/>
                </a:lnTo>
                <a:lnTo>
                  <a:pt x="394169" y="289560"/>
                </a:lnTo>
                <a:lnTo>
                  <a:pt x="395058" y="285750"/>
                </a:lnTo>
                <a:lnTo>
                  <a:pt x="395351" y="284480"/>
                </a:lnTo>
                <a:lnTo>
                  <a:pt x="396240" y="280670"/>
                </a:lnTo>
                <a:lnTo>
                  <a:pt x="401891" y="256540"/>
                </a:lnTo>
                <a:lnTo>
                  <a:pt x="402399" y="254000"/>
                </a:lnTo>
                <a:lnTo>
                  <a:pt x="402666" y="252730"/>
                </a:lnTo>
                <a:lnTo>
                  <a:pt x="403682" y="247650"/>
                </a:lnTo>
                <a:lnTo>
                  <a:pt x="405460" y="238760"/>
                </a:lnTo>
                <a:lnTo>
                  <a:pt x="405803" y="236220"/>
                </a:lnTo>
                <a:lnTo>
                  <a:pt x="407009" y="227330"/>
                </a:lnTo>
                <a:lnTo>
                  <a:pt x="408203" y="220980"/>
                </a:lnTo>
                <a:lnTo>
                  <a:pt x="408686" y="218440"/>
                </a:lnTo>
                <a:lnTo>
                  <a:pt x="409727" y="213360"/>
                </a:lnTo>
                <a:close/>
              </a:path>
              <a:path w="1206500" h="1504314">
                <a:moveTo>
                  <a:pt x="421652" y="1298333"/>
                </a:moveTo>
                <a:lnTo>
                  <a:pt x="399516" y="1298333"/>
                </a:lnTo>
                <a:lnTo>
                  <a:pt x="396201" y="1298333"/>
                </a:lnTo>
                <a:lnTo>
                  <a:pt x="394944" y="1298333"/>
                </a:lnTo>
                <a:lnTo>
                  <a:pt x="395859" y="1302143"/>
                </a:lnTo>
                <a:lnTo>
                  <a:pt x="399453" y="1299616"/>
                </a:lnTo>
                <a:lnTo>
                  <a:pt x="401421" y="1305966"/>
                </a:lnTo>
                <a:lnTo>
                  <a:pt x="404139" y="1308493"/>
                </a:lnTo>
                <a:lnTo>
                  <a:pt x="406031" y="1316113"/>
                </a:lnTo>
                <a:lnTo>
                  <a:pt x="409219" y="1318666"/>
                </a:lnTo>
                <a:lnTo>
                  <a:pt x="412089" y="1325016"/>
                </a:lnTo>
                <a:lnTo>
                  <a:pt x="412572" y="1326286"/>
                </a:lnTo>
                <a:lnTo>
                  <a:pt x="417563" y="1325016"/>
                </a:lnTo>
                <a:lnTo>
                  <a:pt x="413575" y="1319936"/>
                </a:lnTo>
                <a:lnTo>
                  <a:pt x="416560" y="1311033"/>
                </a:lnTo>
                <a:lnTo>
                  <a:pt x="421144" y="1299616"/>
                </a:lnTo>
                <a:lnTo>
                  <a:pt x="421652" y="1298333"/>
                </a:lnTo>
                <a:close/>
              </a:path>
              <a:path w="1206500" h="1504314">
                <a:moveTo>
                  <a:pt x="424726" y="1107274"/>
                </a:moveTo>
                <a:lnTo>
                  <a:pt x="421601" y="1103909"/>
                </a:lnTo>
                <a:lnTo>
                  <a:pt x="419303" y="1102042"/>
                </a:lnTo>
                <a:lnTo>
                  <a:pt x="416331" y="1100518"/>
                </a:lnTo>
                <a:lnTo>
                  <a:pt x="417461" y="1104353"/>
                </a:lnTo>
                <a:lnTo>
                  <a:pt x="419773" y="1106195"/>
                </a:lnTo>
                <a:lnTo>
                  <a:pt x="424726" y="1107274"/>
                </a:lnTo>
                <a:close/>
              </a:path>
              <a:path w="1206500" h="1504314">
                <a:moveTo>
                  <a:pt x="448614" y="1100455"/>
                </a:moveTo>
                <a:lnTo>
                  <a:pt x="447776" y="1099693"/>
                </a:lnTo>
                <a:lnTo>
                  <a:pt x="445935" y="1099769"/>
                </a:lnTo>
                <a:lnTo>
                  <a:pt x="445414" y="1099896"/>
                </a:lnTo>
                <a:lnTo>
                  <a:pt x="444106" y="1099578"/>
                </a:lnTo>
                <a:lnTo>
                  <a:pt x="446265" y="1106462"/>
                </a:lnTo>
                <a:lnTo>
                  <a:pt x="448360" y="1103299"/>
                </a:lnTo>
                <a:lnTo>
                  <a:pt x="448614" y="1100455"/>
                </a:lnTo>
                <a:close/>
              </a:path>
              <a:path w="1206500" h="1504314">
                <a:moveTo>
                  <a:pt x="449199" y="776363"/>
                </a:moveTo>
                <a:lnTo>
                  <a:pt x="446963" y="776363"/>
                </a:lnTo>
                <a:lnTo>
                  <a:pt x="448157" y="777963"/>
                </a:lnTo>
                <a:lnTo>
                  <a:pt x="449199" y="776922"/>
                </a:lnTo>
                <a:lnTo>
                  <a:pt x="449199" y="776363"/>
                </a:lnTo>
                <a:close/>
              </a:path>
              <a:path w="1206500" h="1504314">
                <a:moveTo>
                  <a:pt x="452158" y="800608"/>
                </a:moveTo>
                <a:lnTo>
                  <a:pt x="451764" y="800836"/>
                </a:lnTo>
                <a:lnTo>
                  <a:pt x="452107" y="801751"/>
                </a:lnTo>
                <a:lnTo>
                  <a:pt x="452158" y="800608"/>
                </a:lnTo>
                <a:close/>
              </a:path>
              <a:path w="1206500" h="1504314">
                <a:moveTo>
                  <a:pt x="456857" y="772337"/>
                </a:moveTo>
                <a:lnTo>
                  <a:pt x="456349" y="771385"/>
                </a:lnTo>
                <a:lnTo>
                  <a:pt x="455066" y="771385"/>
                </a:lnTo>
                <a:lnTo>
                  <a:pt x="449122" y="774522"/>
                </a:lnTo>
                <a:lnTo>
                  <a:pt x="449300" y="774522"/>
                </a:lnTo>
                <a:lnTo>
                  <a:pt x="454101" y="777367"/>
                </a:lnTo>
                <a:lnTo>
                  <a:pt x="454863" y="775906"/>
                </a:lnTo>
                <a:lnTo>
                  <a:pt x="455396" y="774712"/>
                </a:lnTo>
                <a:lnTo>
                  <a:pt x="456857" y="772337"/>
                </a:lnTo>
                <a:close/>
              </a:path>
              <a:path w="1206500" h="1504314">
                <a:moveTo>
                  <a:pt x="457136" y="769747"/>
                </a:moveTo>
                <a:lnTo>
                  <a:pt x="453136" y="769747"/>
                </a:lnTo>
                <a:lnTo>
                  <a:pt x="454329" y="771245"/>
                </a:lnTo>
                <a:lnTo>
                  <a:pt x="456285" y="771245"/>
                </a:lnTo>
                <a:lnTo>
                  <a:pt x="455828" y="770369"/>
                </a:lnTo>
                <a:lnTo>
                  <a:pt x="457136" y="769747"/>
                </a:lnTo>
                <a:close/>
              </a:path>
              <a:path w="1206500" h="1504314">
                <a:moveTo>
                  <a:pt x="457593" y="769581"/>
                </a:moveTo>
                <a:lnTo>
                  <a:pt x="457136" y="769747"/>
                </a:lnTo>
                <a:lnTo>
                  <a:pt x="457504" y="769747"/>
                </a:lnTo>
                <a:lnTo>
                  <a:pt x="457593" y="769581"/>
                </a:lnTo>
                <a:close/>
              </a:path>
              <a:path w="1206500" h="1504314">
                <a:moveTo>
                  <a:pt x="462292" y="1180236"/>
                </a:moveTo>
                <a:lnTo>
                  <a:pt x="462203" y="1178966"/>
                </a:lnTo>
                <a:lnTo>
                  <a:pt x="462114" y="1177683"/>
                </a:lnTo>
                <a:lnTo>
                  <a:pt x="462026" y="1176413"/>
                </a:lnTo>
                <a:lnTo>
                  <a:pt x="461581" y="1170063"/>
                </a:lnTo>
                <a:lnTo>
                  <a:pt x="461492" y="1168666"/>
                </a:lnTo>
                <a:lnTo>
                  <a:pt x="461403" y="1167536"/>
                </a:lnTo>
                <a:lnTo>
                  <a:pt x="461327" y="1166266"/>
                </a:lnTo>
                <a:lnTo>
                  <a:pt x="461213" y="1163713"/>
                </a:lnTo>
                <a:lnTo>
                  <a:pt x="461111" y="1161186"/>
                </a:lnTo>
                <a:lnTo>
                  <a:pt x="461010" y="1158633"/>
                </a:lnTo>
                <a:lnTo>
                  <a:pt x="452183" y="1152283"/>
                </a:lnTo>
                <a:lnTo>
                  <a:pt x="449605" y="1151013"/>
                </a:lnTo>
                <a:lnTo>
                  <a:pt x="448322" y="1144663"/>
                </a:lnTo>
                <a:lnTo>
                  <a:pt x="445643" y="1143393"/>
                </a:lnTo>
                <a:lnTo>
                  <a:pt x="443115" y="1144663"/>
                </a:lnTo>
                <a:lnTo>
                  <a:pt x="435813" y="1145933"/>
                </a:lnTo>
                <a:lnTo>
                  <a:pt x="425843" y="1147216"/>
                </a:lnTo>
                <a:lnTo>
                  <a:pt x="414604" y="1151013"/>
                </a:lnTo>
                <a:lnTo>
                  <a:pt x="403542" y="1161186"/>
                </a:lnTo>
                <a:lnTo>
                  <a:pt x="402780" y="1162227"/>
                </a:lnTo>
                <a:lnTo>
                  <a:pt x="402780" y="1170063"/>
                </a:lnTo>
                <a:lnTo>
                  <a:pt x="401739" y="1173899"/>
                </a:lnTo>
                <a:lnTo>
                  <a:pt x="401739" y="1243736"/>
                </a:lnTo>
                <a:lnTo>
                  <a:pt x="398564" y="1248816"/>
                </a:lnTo>
                <a:lnTo>
                  <a:pt x="398729" y="1250124"/>
                </a:lnTo>
                <a:lnTo>
                  <a:pt x="399338" y="1251343"/>
                </a:lnTo>
                <a:lnTo>
                  <a:pt x="400659" y="1252613"/>
                </a:lnTo>
                <a:lnTo>
                  <a:pt x="400443" y="1252728"/>
                </a:lnTo>
                <a:lnTo>
                  <a:pt x="400443" y="1265313"/>
                </a:lnTo>
                <a:lnTo>
                  <a:pt x="398424" y="1266583"/>
                </a:lnTo>
                <a:lnTo>
                  <a:pt x="397281" y="1266583"/>
                </a:lnTo>
                <a:lnTo>
                  <a:pt x="397713" y="1265313"/>
                </a:lnTo>
                <a:lnTo>
                  <a:pt x="398132" y="1265313"/>
                </a:lnTo>
                <a:lnTo>
                  <a:pt x="399516" y="1264043"/>
                </a:lnTo>
                <a:lnTo>
                  <a:pt x="400443" y="1265313"/>
                </a:lnTo>
                <a:lnTo>
                  <a:pt x="400443" y="1252728"/>
                </a:lnTo>
                <a:lnTo>
                  <a:pt x="398005" y="1253883"/>
                </a:lnTo>
                <a:lnTo>
                  <a:pt x="395884" y="1253883"/>
                </a:lnTo>
                <a:lnTo>
                  <a:pt x="394893" y="1252791"/>
                </a:lnTo>
                <a:lnTo>
                  <a:pt x="394893" y="1258963"/>
                </a:lnTo>
                <a:lnTo>
                  <a:pt x="392607" y="1258963"/>
                </a:lnTo>
                <a:lnTo>
                  <a:pt x="391464" y="1257693"/>
                </a:lnTo>
                <a:lnTo>
                  <a:pt x="391833" y="1256436"/>
                </a:lnTo>
                <a:lnTo>
                  <a:pt x="393903" y="1256436"/>
                </a:lnTo>
                <a:lnTo>
                  <a:pt x="394728" y="1257693"/>
                </a:lnTo>
                <a:lnTo>
                  <a:pt x="394893" y="1258963"/>
                </a:lnTo>
                <a:lnTo>
                  <a:pt x="394893" y="1252791"/>
                </a:lnTo>
                <a:lnTo>
                  <a:pt x="394741" y="1252613"/>
                </a:lnTo>
                <a:lnTo>
                  <a:pt x="393598" y="1251343"/>
                </a:lnTo>
                <a:lnTo>
                  <a:pt x="391972" y="1250124"/>
                </a:lnTo>
                <a:lnTo>
                  <a:pt x="391706" y="1250124"/>
                </a:lnTo>
                <a:lnTo>
                  <a:pt x="391706" y="1252613"/>
                </a:lnTo>
                <a:lnTo>
                  <a:pt x="389978" y="1252613"/>
                </a:lnTo>
                <a:lnTo>
                  <a:pt x="389978" y="1256436"/>
                </a:lnTo>
                <a:lnTo>
                  <a:pt x="388810" y="1257693"/>
                </a:lnTo>
                <a:lnTo>
                  <a:pt x="387438" y="1257693"/>
                </a:lnTo>
                <a:lnTo>
                  <a:pt x="385559" y="1256436"/>
                </a:lnTo>
                <a:lnTo>
                  <a:pt x="386600" y="1255166"/>
                </a:lnTo>
                <a:lnTo>
                  <a:pt x="387870" y="1253883"/>
                </a:lnTo>
                <a:lnTo>
                  <a:pt x="389737" y="1255166"/>
                </a:lnTo>
                <a:lnTo>
                  <a:pt x="389978" y="1256436"/>
                </a:lnTo>
                <a:lnTo>
                  <a:pt x="389978" y="1252613"/>
                </a:lnTo>
                <a:lnTo>
                  <a:pt x="388886" y="1252613"/>
                </a:lnTo>
                <a:lnTo>
                  <a:pt x="389204" y="1251343"/>
                </a:lnTo>
                <a:lnTo>
                  <a:pt x="389788" y="1251343"/>
                </a:lnTo>
                <a:lnTo>
                  <a:pt x="390042" y="1250340"/>
                </a:lnTo>
                <a:lnTo>
                  <a:pt x="391706" y="1252613"/>
                </a:lnTo>
                <a:lnTo>
                  <a:pt x="391706" y="1250124"/>
                </a:lnTo>
                <a:lnTo>
                  <a:pt x="390156" y="1250124"/>
                </a:lnTo>
                <a:lnTo>
                  <a:pt x="386168" y="1248816"/>
                </a:lnTo>
                <a:lnTo>
                  <a:pt x="388073" y="1247533"/>
                </a:lnTo>
                <a:lnTo>
                  <a:pt x="391883" y="1244993"/>
                </a:lnTo>
                <a:lnTo>
                  <a:pt x="395681" y="1242466"/>
                </a:lnTo>
                <a:lnTo>
                  <a:pt x="397598" y="1241183"/>
                </a:lnTo>
                <a:lnTo>
                  <a:pt x="397573" y="1239913"/>
                </a:lnTo>
                <a:lnTo>
                  <a:pt x="397484" y="1233563"/>
                </a:lnTo>
                <a:lnTo>
                  <a:pt x="397471" y="1232293"/>
                </a:lnTo>
                <a:lnTo>
                  <a:pt x="400900" y="1232293"/>
                </a:lnTo>
                <a:lnTo>
                  <a:pt x="401243" y="1233563"/>
                </a:lnTo>
                <a:lnTo>
                  <a:pt x="398170" y="1238643"/>
                </a:lnTo>
                <a:lnTo>
                  <a:pt x="401739" y="1243736"/>
                </a:lnTo>
                <a:lnTo>
                  <a:pt x="401739" y="1173899"/>
                </a:lnTo>
                <a:lnTo>
                  <a:pt x="401053" y="1176413"/>
                </a:lnTo>
                <a:lnTo>
                  <a:pt x="396951" y="1168793"/>
                </a:lnTo>
                <a:lnTo>
                  <a:pt x="397751" y="1168793"/>
                </a:lnTo>
                <a:lnTo>
                  <a:pt x="398945" y="1170063"/>
                </a:lnTo>
                <a:lnTo>
                  <a:pt x="402780" y="1170063"/>
                </a:lnTo>
                <a:lnTo>
                  <a:pt x="402780" y="1162227"/>
                </a:lnTo>
                <a:lnTo>
                  <a:pt x="401675" y="1163713"/>
                </a:lnTo>
                <a:lnTo>
                  <a:pt x="400329" y="1167536"/>
                </a:lnTo>
                <a:lnTo>
                  <a:pt x="396887" y="1168666"/>
                </a:lnTo>
                <a:lnTo>
                  <a:pt x="396278" y="1167536"/>
                </a:lnTo>
                <a:lnTo>
                  <a:pt x="393446" y="1173886"/>
                </a:lnTo>
                <a:lnTo>
                  <a:pt x="394487" y="1173886"/>
                </a:lnTo>
                <a:lnTo>
                  <a:pt x="396189" y="1175143"/>
                </a:lnTo>
                <a:lnTo>
                  <a:pt x="398500" y="1175143"/>
                </a:lnTo>
                <a:lnTo>
                  <a:pt x="397421" y="1177683"/>
                </a:lnTo>
                <a:lnTo>
                  <a:pt x="395097" y="1177683"/>
                </a:lnTo>
                <a:lnTo>
                  <a:pt x="394081" y="1176616"/>
                </a:lnTo>
                <a:lnTo>
                  <a:pt x="394081" y="1182763"/>
                </a:lnTo>
                <a:lnTo>
                  <a:pt x="390448" y="1182763"/>
                </a:lnTo>
                <a:lnTo>
                  <a:pt x="390728" y="1180236"/>
                </a:lnTo>
                <a:lnTo>
                  <a:pt x="393877" y="1178966"/>
                </a:lnTo>
                <a:lnTo>
                  <a:pt x="393992" y="1181493"/>
                </a:lnTo>
                <a:lnTo>
                  <a:pt x="394081" y="1182763"/>
                </a:lnTo>
                <a:lnTo>
                  <a:pt x="394081" y="1176616"/>
                </a:lnTo>
                <a:lnTo>
                  <a:pt x="391515" y="1173886"/>
                </a:lnTo>
                <a:lnTo>
                  <a:pt x="390017" y="1175143"/>
                </a:lnTo>
                <a:lnTo>
                  <a:pt x="384530" y="1180236"/>
                </a:lnTo>
                <a:lnTo>
                  <a:pt x="383311" y="1182763"/>
                </a:lnTo>
                <a:lnTo>
                  <a:pt x="379463" y="1187843"/>
                </a:lnTo>
                <a:lnTo>
                  <a:pt x="374815" y="1187843"/>
                </a:lnTo>
                <a:lnTo>
                  <a:pt x="374815" y="1191666"/>
                </a:lnTo>
                <a:lnTo>
                  <a:pt x="368401" y="1195463"/>
                </a:lnTo>
                <a:lnTo>
                  <a:pt x="366928" y="1203083"/>
                </a:lnTo>
                <a:lnTo>
                  <a:pt x="362572" y="1206436"/>
                </a:lnTo>
                <a:lnTo>
                  <a:pt x="362572" y="1213243"/>
                </a:lnTo>
                <a:lnTo>
                  <a:pt x="362534" y="1214513"/>
                </a:lnTo>
                <a:lnTo>
                  <a:pt x="362204" y="1215783"/>
                </a:lnTo>
                <a:lnTo>
                  <a:pt x="361950" y="1215783"/>
                </a:lnTo>
                <a:lnTo>
                  <a:pt x="360514" y="1214513"/>
                </a:lnTo>
                <a:lnTo>
                  <a:pt x="361327" y="1213243"/>
                </a:lnTo>
                <a:lnTo>
                  <a:pt x="362572" y="1213243"/>
                </a:lnTo>
                <a:lnTo>
                  <a:pt x="362572" y="1206436"/>
                </a:lnTo>
                <a:lnTo>
                  <a:pt x="358660" y="1209433"/>
                </a:lnTo>
                <a:lnTo>
                  <a:pt x="358648" y="1232293"/>
                </a:lnTo>
                <a:lnTo>
                  <a:pt x="356298" y="1233563"/>
                </a:lnTo>
                <a:lnTo>
                  <a:pt x="354736" y="1231036"/>
                </a:lnTo>
                <a:lnTo>
                  <a:pt x="352818" y="1231036"/>
                </a:lnTo>
                <a:lnTo>
                  <a:pt x="357670" y="1228483"/>
                </a:lnTo>
                <a:lnTo>
                  <a:pt x="358648" y="1232293"/>
                </a:lnTo>
                <a:lnTo>
                  <a:pt x="358648" y="1209459"/>
                </a:lnTo>
                <a:lnTo>
                  <a:pt x="356463" y="1213243"/>
                </a:lnTo>
                <a:lnTo>
                  <a:pt x="351523" y="1220863"/>
                </a:lnTo>
                <a:lnTo>
                  <a:pt x="347548" y="1224686"/>
                </a:lnTo>
                <a:lnTo>
                  <a:pt x="348526" y="1232293"/>
                </a:lnTo>
                <a:lnTo>
                  <a:pt x="352386" y="1236116"/>
                </a:lnTo>
                <a:lnTo>
                  <a:pt x="356095" y="1239913"/>
                </a:lnTo>
                <a:lnTo>
                  <a:pt x="352031" y="1238643"/>
                </a:lnTo>
                <a:lnTo>
                  <a:pt x="349732" y="1236611"/>
                </a:lnTo>
                <a:lnTo>
                  <a:pt x="349732" y="1242466"/>
                </a:lnTo>
                <a:lnTo>
                  <a:pt x="346392" y="1242466"/>
                </a:lnTo>
                <a:lnTo>
                  <a:pt x="346392" y="1247533"/>
                </a:lnTo>
                <a:lnTo>
                  <a:pt x="342569" y="1247533"/>
                </a:lnTo>
                <a:lnTo>
                  <a:pt x="342633" y="1246263"/>
                </a:lnTo>
                <a:lnTo>
                  <a:pt x="342722" y="1244993"/>
                </a:lnTo>
                <a:lnTo>
                  <a:pt x="345655" y="1244993"/>
                </a:lnTo>
                <a:lnTo>
                  <a:pt x="346392" y="1247533"/>
                </a:lnTo>
                <a:lnTo>
                  <a:pt x="346392" y="1242466"/>
                </a:lnTo>
                <a:lnTo>
                  <a:pt x="346062" y="1242466"/>
                </a:lnTo>
                <a:lnTo>
                  <a:pt x="346773" y="1238643"/>
                </a:lnTo>
                <a:lnTo>
                  <a:pt x="348729" y="1239913"/>
                </a:lnTo>
                <a:lnTo>
                  <a:pt x="349326" y="1241183"/>
                </a:lnTo>
                <a:lnTo>
                  <a:pt x="349529" y="1241183"/>
                </a:lnTo>
                <a:lnTo>
                  <a:pt x="349732" y="1242466"/>
                </a:lnTo>
                <a:lnTo>
                  <a:pt x="349732" y="1236611"/>
                </a:lnTo>
                <a:lnTo>
                  <a:pt x="349186" y="1236116"/>
                </a:lnTo>
                <a:lnTo>
                  <a:pt x="345732" y="1237386"/>
                </a:lnTo>
                <a:lnTo>
                  <a:pt x="343433" y="1237386"/>
                </a:lnTo>
                <a:lnTo>
                  <a:pt x="340741" y="1239913"/>
                </a:lnTo>
                <a:lnTo>
                  <a:pt x="337566" y="1242466"/>
                </a:lnTo>
                <a:lnTo>
                  <a:pt x="337210" y="1243101"/>
                </a:lnTo>
                <a:lnTo>
                  <a:pt x="337210" y="1258963"/>
                </a:lnTo>
                <a:lnTo>
                  <a:pt x="336969" y="1258963"/>
                </a:lnTo>
                <a:lnTo>
                  <a:pt x="336334" y="1260233"/>
                </a:lnTo>
                <a:lnTo>
                  <a:pt x="333870" y="1260233"/>
                </a:lnTo>
                <a:lnTo>
                  <a:pt x="334581" y="1257693"/>
                </a:lnTo>
                <a:lnTo>
                  <a:pt x="336816" y="1257693"/>
                </a:lnTo>
                <a:lnTo>
                  <a:pt x="337210" y="1258963"/>
                </a:lnTo>
                <a:lnTo>
                  <a:pt x="337210" y="1243101"/>
                </a:lnTo>
                <a:lnTo>
                  <a:pt x="333984" y="1248816"/>
                </a:lnTo>
                <a:lnTo>
                  <a:pt x="333260" y="1250124"/>
                </a:lnTo>
                <a:lnTo>
                  <a:pt x="333146" y="1251343"/>
                </a:lnTo>
                <a:lnTo>
                  <a:pt x="333019" y="1252613"/>
                </a:lnTo>
                <a:lnTo>
                  <a:pt x="332892" y="1253883"/>
                </a:lnTo>
                <a:lnTo>
                  <a:pt x="329476" y="1257693"/>
                </a:lnTo>
                <a:lnTo>
                  <a:pt x="325780" y="1255166"/>
                </a:lnTo>
                <a:lnTo>
                  <a:pt x="330720" y="1251343"/>
                </a:lnTo>
                <a:lnTo>
                  <a:pt x="330758" y="1236116"/>
                </a:lnTo>
                <a:lnTo>
                  <a:pt x="330911" y="1233563"/>
                </a:lnTo>
                <a:lnTo>
                  <a:pt x="330987" y="1232293"/>
                </a:lnTo>
                <a:lnTo>
                  <a:pt x="331063" y="1231036"/>
                </a:lnTo>
                <a:lnTo>
                  <a:pt x="331139" y="1229766"/>
                </a:lnTo>
                <a:lnTo>
                  <a:pt x="323545" y="1223416"/>
                </a:lnTo>
                <a:lnTo>
                  <a:pt x="323100" y="1219593"/>
                </a:lnTo>
                <a:lnTo>
                  <a:pt x="322821" y="1217066"/>
                </a:lnTo>
                <a:lnTo>
                  <a:pt x="315518" y="1219593"/>
                </a:lnTo>
                <a:lnTo>
                  <a:pt x="304761" y="1218336"/>
                </a:lnTo>
                <a:lnTo>
                  <a:pt x="304012" y="1218615"/>
                </a:lnTo>
                <a:lnTo>
                  <a:pt x="304012" y="1449527"/>
                </a:lnTo>
                <a:lnTo>
                  <a:pt x="303809" y="1449527"/>
                </a:lnTo>
                <a:lnTo>
                  <a:pt x="301498" y="1450733"/>
                </a:lnTo>
                <a:lnTo>
                  <a:pt x="299961" y="1449527"/>
                </a:lnTo>
                <a:lnTo>
                  <a:pt x="300837" y="1448714"/>
                </a:lnTo>
                <a:lnTo>
                  <a:pt x="301434" y="1448206"/>
                </a:lnTo>
                <a:lnTo>
                  <a:pt x="304012" y="1449527"/>
                </a:lnTo>
                <a:lnTo>
                  <a:pt x="304012" y="1218615"/>
                </a:lnTo>
                <a:lnTo>
                  <a:pt x="294220" y="1222133"/>
                </a:lnTo>
                <a:lnTo>
                  <a:pt x="289052" y="1233563"/>
                </a:lnTo>
                <a:lnTo>
                  <a:pt x="285775" y="1238643"/>
                </a:lnTo>
                <a:lnTo>
                  <a:pt x="279819" y="1248816"/>
                </a:lnTo>
                <a:lnTo>
                  <a:pt x="279882" y="1250124"/>
                </a:lnTo>
                <a:lnTo>
                  <a:pt x="279958" y="1251343"/>
                </a:lnTo>
                <a:lnTo>
                  <a:pt x="280035" y="1252613"/>
                </a:lnTo>
                <a:lnTo>
                  <a:pt x="280111" y="1253883"/>
                </a:lnTo>
                <a:lnTo>
                  <a:pt x="273672" y="1264043"/>
                </a:lnTo>
                <a:lnTo>
                  <a:pt x="273583" y="1266583"/>
                </a:lnTo>
                <a:lnTo>
                  <a:pt x="273469" y="1270393"/>
                </a:lnTo>
                <a:lnTo>
                  <a:pt x="271576" y="1279283"/>
                </a:lnTo>
                <a:lnTo>
                  <a:pt x="270078" y="1283093"/>
                </a:lnTo>
                <a:lnTo>
                  <a:pt x="269417" y="1288186"/>
                </a:lnTo>
                <a:lnTo>
                  <a:pt x="265645" y="1307236"/>
                </a:lnTo>
                <a:lnTo>
                  <a:pt x="262737" y="1318666"/>
                </a:lnTo>
                <a:lnTo>
                  <a:pt x="261226" y="1323733"/>
                </a:lnTo>
                <a:lnTo>
                  <a:pt x="261632" y="1327543"/>
                </a:lnTo>
                <a:lnTo>
                  <a:pt x="263258" y="1330083"/>
                </a:lnTo>
                <a:lnTo>
                  <a:pt x="262191" y="1333893"/>
                </a:lnTo>
                <a:lnTo>
                  <a:pt x="256603" y="1342783"/>
                </a:lnTo>
                <a:lnTo>
                  <a:pt x="258864" y="1350416"/>
                </a:lnTo>
                <a:lnTo>
                  <a:pt x="256463" y="1363116"/>
                </a:lnTo>
                <a:lnTo>
                  <a:pt x="256971" y="1368183"/>
                </a:lnTo>
                <a:lnTo>
                  <a:pt x="256590" y="1380883"/>
                </a:lnTo>
                <a:lnTo>
                  <a:pt x="265252" y="1420266"/>
                </a:lnTo>
                <a:lnTo>
                  <a:pt x="271081" y="1424063"/>
                </a:lnTo>
                <a:lnTo>
                  <a:pt x="275793" y="1422793"/>
                </a:lnTo>
                <a:lnTo>
                  <a:pt x="279717" y="1422793"/>
                </a:lnTo>
                <a:lnTo>
                  <a:pt x="283235" y="1425333"/>
                </a:lnTo>
                <a:lnTo>
                  <a:pt x="284962" y="1429143"/>
                </a:lnTo>
                <a:lnTo>
                  <a:pt x="290436" y="1434236"/>
                </a:lnTo>
                <a:lnTo>
                  <a:pt x="292455" y="1440586"/>
                </a:lnTo>
                <a:lnTo>
                  <a:pt x="295376" y="1445666"/>
                </a:lnTo>
                <a:lnTo>
                  <a:pt x="297357" y="1448206"/>
                </a:lnTo>
                <a:lnTo>
                  <a:pt x="297827" y="1448714"/>
                </a:lnTo>
                <a:lnTo>
                  <a:pt x="298488" y="1449527"/>
                </a:lnTo>
                <a:lnTo>
                  <a:pt x="298348" y="1449527"/>
                </a:lnTo>
                <a:lnTo>
                  <a:pt x="299948" y="1452016"/>
                </a:lnTo>
                <a:lnTo>
                  <a:pt x="301739" y="1454556"/>
                </a:lnTo>
                <a:lnTo>
                  <a:pt x="303377" y="1454556"/>
                </a:lnTo>
                <a:lnTo>
                  <a:pt x="305981" y="1452016"/>
                </a:lnTo>
                <a:lnTo>
                  <a:pt x="308686" y="1450733"/>
                </a:lnTo>
                <a:lnTo>
                  <a:pt x="312432" y="1448206"/>
                </a:lnTo>
                <a:lnTo>
                  <a:pt x="314617" y="1445666"/>
                </a:lnTo>
                <a:lnTo>
                  <a:pt x="313016" y="1441843"/>
                </a:lnTo>
                <a:lnTo>
                  <a:pt x="319773" y="1436763"/>
                </a:lnTo>
                <a:lnTo>
                  <a:pt x="319201" y="1425333"/>
                </a:lnTo>
                <a:lnTo>
                  <a:pt x="320509" y="1422793"/>
                </a:lnTo>
                <a:lnTo>
                  <a:pt x="323138" y="1417713"/>
                </a:lnTo>
                <a:lnTo>
                  <a:pt x="324015" y="1416443"/>
                </a:lnTo>
                <a:lnTo>
                  <a:pt x="323672" y="1410093"/>
                </a:lnTo>
                <a:lnTo>
                  <a:pt x="325996" y="1405013"/>
                </a:lnTo>
                <a:lnTo>
                  <a:pt x="327583" y="1399933"/>
                </a:lnTo>
                <a:lnTo>
                  <a:pt x="330174" y="1389786"/>
                </a:lnTo>
                <a:lnTo>
                  <a:pt x="332600" y="1380883"/>
                </a:lnTo>
                <a:lnTo>
                  <a:pt x="335216" y="1370736"/>
                </a:lnTo>
                <a:lnTo>
                  <a:pt x="338404" y="1361833"/>
                </a:lnTo>
                <a:lnTo>
                  <a:pt x="340741" y="1355483"/>
                </a:lnTo>
                <a:lnTo>
                  <a:pt x="341477" y="1349133"/>
                </a:lnTo>
                <a:lnTo>
                  <a:pt x="346443" y="1337716"/>
                </a:lnTo>
                <a:lnTo>
                  <a:pt x="346329" y="1333893"/>
                </a:lnTo>
                <a:lnTo>
                  <a:pt x="346252" y="1331366"/>
                </a:lnTo>
                <a:lnTo>
                  <a:pt x="351548" y="1323733"/>
                </a:lnTo>
                <a:lnTo>
                  <a:pt x="351180" y="1321193"/>
                </a:lnTo>
                <a:lnTo>
                  <a:pt x="354177" y="1312316"/>
                </a:lnTo>
                <a:lnTo>
                  <a:pt x="357047" y="1307236"/>
                </a:lnTo>
                <a:lnTo>
                  <a:pt x="360946" y="1298333"/>
                </a:lnTo>
                <a:lnTo>
                  <a:pt x="359232" y="1293266"/>
                </a:lnTo>
                <a:lnTo>
                  <a:pt x="364744" y="1290713"/>
                </a:lnTo>
                <a:lnTo>
                  <a:pt x="364617" y="1289443"/>
                </a:lnTo>
                <a:lnTo>
                  <a:pt x="364490" y="1288186"/>
                </a:lnTo>
                <a:lnTo>
                  <a:pt x="364375" y="1286916"/>
                </a:lnTo>
                <a:lnTo>
                  <a:pt x="364248" y="1285633"/>
                </a:lnTo>
                <a:lnTo>
                  <a:pt x="364134" y="1284363"/>
                </a:lnTo>
                <a:lnTo>
                  <a:pt x="371081" y="1281836"/>
                </a:lnTo>
                <a:lnTo>
                  <a:pt x="370967" y="1279283"/>
                </a:lnTo>
                <a:lnTo>
                  <a:pt x="370852" y="1276743"/>
                </a:lnTo>
                <a:lnTo>
                  <a:pt x="370751" y="1274216"/>
                </a:lnTo>
                <a:lnTo>
                  <a:pt x="371246" y="1274216"/>
                </a:lnTo>
                <a:lnTo>
                  <a:pt x="375170" y="1271663"/>
                </a:lnTo>
                <a:lnTo>
                  <a:pt x="376974" y="1267866"/>
                </a:lnTo>
                <a:lnTo>
                  <a:pt x="378256" y="1261516"/>
                </a:lnTo>
                <a:lnTo>
                  <a:pt x="379755" y="1260233"/>
                </a:lnTo>
                <a:lnTo>
                  <a:pt x="379298" y="1260233"/>
                </a:lnTo>
                <a:lnTo>
                  <a:pt x="379374" y="1257693"/>
                </a:lnTo>
                <a:lnTo>
                  <a:pt x="382155" y="1257693"/>
                </a:lnTo>
                <a:lnTo>
                  <a:pt x="382447" y="1258963"/>
                </a:lnTo>
                <a:lnTo>
                  <a:pt x="382600" y="1258963"/>
                </a:lnTo>
                <a:lnTo>
                  <a:pt x="382524" y="1260233"/>
                </a:lnTo>
                <a:lnTo>
                  <a:pt x="379755" y="1260233"/>
                </a:lnTo>
                <a:lnTo>
                  <a:pt x="384048" y="1266583"/>
                </a:lnTo>
                <a:lnTo>
                  <a:pt x="387184" y="1267866"/>
                </a:lnTo>
                <a:lnTo>
                  <a:pt x="390118" y="1270393"/>
                </a:lnTo>
                <a:lnTo>
                  <a:pt x="390791" y="1267866"/>
                </a:lnTo>
                <a:lnTo>
                  <a:pt x="388467" y="1266583"/>
                </a:lnTo>
                <a:lnTo>
                  <a:pt x="390550" y="1262786"/>
                </a:lnTo>
                <a:lnTo>
                  <a:pt x="390906" y="1261516"/>
                </a:lnTo>
                <a:lnTo>
                  <a:pt x="392938" y="1262786"/>
                </a:lnTo>
                <a:lnTo>
                  <a:pt x="393941" y="1262786"/>
                </a:lnTo>
                <a:lnTo>
                  <a:pt x="394004" y="1264043"/>
                </a:lnTo>
                <a:lnTo>
                  <a:pt x="394271" y="1266583"/>
                </a:lnTo>
                <a:lnTo>
                  <a:pt x="395528" y="1269136"/>
                </a:lnTo>
                <a:lnTo>
                  <a:pt x="396316" y="1270342"/>
                </a:lnTo>
                <a:lnTo>
                  <a:pt x="394766" y="1270342"/>
                </a:lnTo>
                <a:lnTo>
                  <a:pt x="394347" y="1271282"/>
                </a:lnTo>
                <a:lnTo>
                  <a:pt x="394741" y="1272095"/>
                </a:lnTo>
                <a:lnTo>
                  <a:pt x="396684" y="1272095"/>
                </a:lnTo>
                <a:lnTo>
                  <a:pt x="396875" y="1271549"/>
                </a:lnTo>
                <a:lnTo>
                  <a:pt x="396900" y="1271282"/>
                </a:lnTo>
                <a:lnTo>
                  <a:pt x="397192" y="1271663"/>
                </a:lnTo>
                <a:lnTo>
                  <a:pt x="397040" y="1270393"/>
                </a:lnTo>
                <a:lnTo>
                  <a:pt x="398043" y="1271663"/>
                </a:lnTo>
                <a:lnTo>
                  <a:pt x="398995" y="1272933"/>
                </a:lnTo>
                <a:lnTo>
                  <a:pt x="396011" y="1275486"/>
                </a:lnTo>
                <a:lnTo>
                  <a:pt x="395922" y="1276743"/>
                </a:lnTo>
                <a:lnTo>
                  <a:pt x="395833" y="1278013"/>
                </a:lnTo>
                <a:lnTo>
                  <a:pt x="395757" y="1279283"/>
                </a:lnTo>
                <a:lnTo>
                  <a:pt x="390334" y="1280566"/>
                </a:lnTo>
                <a:lnTo>
                  <a:pt x="391071" y="1276743"/>
                </a:lnTo>
                <a:lnTo>
                  <a:pt x="389445" y="1274216"/>
                </a:lnTo>
                <a:lnTo>
                  <a:pt x="387400" y="1275486"/>
                </a:lnTo>
                <a:lnTo>
                  <a:pt x="388353" y="1278013"/>
                </a:lnTo>
                <a:lnTo>
                  <a:pt x="387883" y="1279283"/>
                </a:lnTo>
                <a:lnTo>
                  <a:pt x="386791" y="1281836"/>
                </a:lnTo>
                <a:lnTo>
                  <a:pt x="389001" y="1284363"/>
                </a:lnTo>
                <a:lnTo>
                  <a:pt x="395376" y="1281836"/>
                </a:lnTo>
                <a:lnTo>
                  <a:pt x="396481" y="1284363"/>
                </a:lnTo>
                <a:lnTo>
                  <a:pt x="398792" y="1285633"/>
                </a:lnTo>
                <a:lnTo>
                  <a:pt x="395681" y="1286916"/>
                </a:lnTo>
                <a:lnTo>
                  <a:pt x="395122" y="1289443"/>
                </a:lnTo>
                <a:lnTo>
                  <a:pt x="392176" y="1290713"/>
                </a:lnTo>
                <a:lnTo>
                  <a:pt x="391972" y="1291983"/>
                </a:lnTo>
                <a:lnTo>
                  <a:pt x="393738" y="1293266"/>
                </a:lnTo>
                <a:lnTo>
                  <a:pt x="394500" y="1291983"/>
                </a:lnTo>
                <a:lnTo>
                  <a:pt x="398170" y="1289443"/>
                </a:lnTo>
                <a:lnTo>
                  <a:pt x="399148" y="1290713"/>
                </a:lnTo>
                <a:lnTo>
                  <a:pt x="396900" y="1293266"/>
                </a:lnTo>
                <a:lnTo>
                  <a:pt x="400545" y="1295793"/>
                </a:lnTo>
                <a:lnTo>
                  <a:pt x="400024" y="1297063"/>
                </a:lnTo>
                <a:lnTo>
                  <a:pt x="422160" y="1297063"/>
                </a:lnTo>
                <a:lnTo>
                  <a:pt x="425640" y="1289443"/>
                </a:lnTo>
                <a:lnTo>
                  <a:pt x="427456" y="1286916"/>
                </a:lnTo>
                <a:lnTo>
                  <a:pt x="428091" y="1283093"/>
                </a:lnTo>
                <a:lnTo>
                  <a:pt x="428155" y="1281836"/>
                </a:lnTo>
                <a:lnTo>
                  <a:pt x="428244" y="1280566"/>
                </a:lnTo>
                <a:lnTo>
                  <a:pt x="428320" y="1279283"/>
                </a:lnTo>
                <a:lnTo>
                  <a:pt x="428396" y="1278013"/>
                </a:lnTo>
                <a:lnTo>
                  <a:pt x="431190" y="1272933"/>
                </a:lnTo>
                <a:lnTo>
                  <a:pt x="431990" y="1270393"/>
                </a:lnTo>
                <a:lnTo>
                  <a:pt x="432803" y="1267866"/>
                </a:lnTo>
                <a:lnTo>
                  <a:pt x="433247" y="1266583"/>
                </a:lnTo>
                <a:lnTo>
                  <a:pt x="434149" y="1264043"/>
                </a:lnTo>
                <a:lnTo>
                  <a:pt x="435051" y="1261516"/>
                </a:lnTo>
                <a:lnTo>
                  <a:pt x="435495" y="1260233"/>
                </a:lnTo>
                <a:lnTo>
                  <a:pt x="444893" y="1232293"/>
                </a:lnTo>
                <a:lnTo>
                  <a:pt x="445236" y="1231036"/>
                </a:lnTo>
                <a:lnTo>
                  <a:pt x="446430" y="1228483"/>
                </a:lnTo>
                <a:lnTo>
                  <a:pt x="447624" y="1225943"/>
                </a:lnTo>
                <a:lnTo>
                  <a:pt x="450481" y="1215783"/>
                </a:lnTo>
                <a:lnTo>
                  <a:pt x="452069" y="1213243"/>
                </a:lnTo>
                <a:lnTo>
                  <a:pt x="453656" y="1210716"/>
                </a:lnTo>
                <a:lnTo>
                  <a:pt x="456082" y="1201813"/>
                </a:lnTo>
                <a:lnTo>
                  <a:pt x="456438" y="1196733"/>
                </a:lnTo>
                <a:lnTo>
                  <a:pt x="461530" y="1186586"/>
                </a:lnTo>
                <a:lnTo>
                  <a:pt x="461987" y="1182763"/>
                </a:lnTo>
                <a:lnTo>
                  <a:pt x="462292" y="1180236"/>
                </a:lnTo>
                <a:close/>
              </a:path>
              <a:path w="1206500" h="1504314">
                <a:moveTo>
                  <a:pt x="465874" y="698881"/>
                </a:moveTo>
                <a:lnTo>
                  <a:pt x="465429" y="695071"/>
                </a:lnTo>
                <a:lnTo>
                  <a:pt x="457327" y="688721"/>
                </a:lnTo>
                <a:lnTo>
                  <a:pt x="458609" y="677291"/>
                </a:lnTo>
                <a:lnTo>
                  <a:pt x="450570" y="676021"/>
                </a:lnTo>
                <a:lnTo>
                  <a:pt x="442531" y="674751"/>
                </a:lnTo>
                <a:lnTo>
                  <a:pt x="434289" y="676021"/>
                </a:lnTo>
                <a:lnTo>
                  <a:pt x="423176" y="674751"/>
                </a:lnTo>
                <a:lnTo>
                  <a:pt x="421767" y="674751"/>
                </a:lnTo>
                <a:lnTo>
                  <a:pt x="427418" y="656971"/>
                </a:lnTo>
                <a:lnTo>
                  <a:pt x="433349" y="639191"/>
                </a:lnTo>
                <a:lnTo>
                  <a:pt x="434149" y="636651"/>
                </a:lnTo>
                <a:lnTo>
                  <a:pt x="435749" y="631571"/>
                </a:lnTo>
                <a:lnTo>
                  <a:pt x="438950" y="621411"/>
                </a:lnTo>
                <a:lnTo>
                  <a:pt x="444474" y="603631"/>
                </a:lnTo>
                <a:lnTo>
                  <a:pt x="445376" y="601091"/>
                </a:lnTo>
                <a:lnTo>
                  <a:pt x="445922" y="597281"/>
                </a:lnTo>
                <a:lnTo>
                  <a:pt x="446887" y="594741"/>
                </a:lnTo>
                <a:lnTo>
                  <a:pt x="453186" y="571881"/>
                </a:lnTo>
                <a:lnTo>
                  <a:pt x="453796" y="564261"/>
                </a:lnTo>
                <a:lnTo>
                  <a:pt x="453898" y="562991"/>
                </a:lnTo>
                <a:lnTo>
                  <a:pt x="453999" y="561721"/>
                </a:lnTo>
                <a:lnTo>
                  <a:pt x="454101" y="560451"/>
                </a:lnTo>
                <a:lnTo>
                  <a:pt x="453364" y="557911"/>
                </a:lnTo>
                <a:lnTo>
                  <a:pt x="452247" y="554101"/>
                </a:lnTo>
                <a:lnTo>
                  <a:pt x="450227" y="549021"/>
                </a:lnTo>
                <a:lnTo>
                  <a:pt x="449313" y="547751"/>
                </a:lnTo>
                <a:lnTo>
                  <a:pt x="444144" y="546481"/>
                </a:lnTo>
                <a:lnTo>
                  <a:pt x="439788" y="547916"/>
                </a:lnTo>
                <a:lnTo>
                  <a:pt x="439788" y="555371"/>
                </a:lnTo>
                <a:lnTo>
                  <a:pt x="439204" y="557911"/>
                </a:lnTo>
                <a:lnTo>
                  <a:pt x="435597" y="557911"/>
                </a:lnTo>
                <a:lnTo>
                  <a:pt x="435610" y="554101"/>
                </a:lnTo>
                <a:lnTo>
                  <a:pt x="439788" y="555371"/>
                </a:lnTo>
                <a:lnTo>
                  <a:pt x="439788" y="547916"/>
                </a:lnTo>
                <a:lnTo>
                  <a:pt x="432523" y="550291"/>
                </a:lnTo>
                <a:lnTo>
                  <a:pt x="429501" y="560451"/>
                </a:lnTo>
                <a:lnTo>
                  <a:pt x="424599" y="562991"/>
                </a:lnTo>
                <a:lnTo>
                  <a:pt x="424408" y="569341"/>
                </a:lnTo>
                <a:lnTo>
                  <a:pt x="423418" y="570611"/>
                </a:lnTo>
                <a:lnTo>
                  <a:pt x="420154" y="571881"/>
                </a:lnTo>
                <a:lnTo>
                  <a:pt x="419481" y="574421"/>
                </a:lnTo>
                <a:lnTo>
                  <a:pt x="418680" y="575691"/>
                </a:lnTo>
                <a:lnTo>
                  <a:pt x="414959" y="583311"/>
                </a:lnTo>
                <a:lnTo>
                  <a:pt x="410019" y="592201"/>
                </a:lnTo>
                <a:lnTo>
                  <a:pt x="405409" y="602361"/>
                </a:lnTo>
                <a:lnTo>
                  <a:pt x="402742" y="611251"/>
                </a:lnTo>
                <a:lnTo>
                  <a:pt x="402755" y="612521"/>
                </a:lnTo>
                <a:lnTo>
                  <a:pt x="398094" y="613791"/>
                </a:lnTo>
                <a:lnTo>
                  <a:pt x="400685" y="616331"/>
                </a:lnTo>
                <a:lnTo>
                  <a:pt x="400494" y="618871"/>
                </a:lnTo>
                <a:lnTo>
                  <a:pt x="402729" y="618871"/>
                </a:lnTo>
                <a:lnTo>
                  <a:pt x="401726" y="621411"/>
                </a:lnTo>
                <a:lnTo>
                  <a:pt x="401574" y="621334"/>
                </a:lnTo>
                <a:lnTo>
                  <a:pt x="401574" y="635381"/>
                </a:lnTo>
                <a:lnTo>
                  <a:pt x="400812" y="636651"/>
                </a:lnTo>
                <a:lnTo>
                  <a:pt x="396671" y="635381"/>
                </a:lnTo>
                <a:lnTo>
                  <a:pt x="399567" y="631571"/>
                </a:lnTo>
                <a:lnTo>
                  <a:pt x="401104" y="634111"/>
                </a:lnTo>
                <a:lnTo>
                  <a:pt x="401574" y="635381"/>
                </a:lnTo>
                <a:lnTo>
                  <a:pt x="401574" y="621334"/>
                </a:lnTo>
                <a:lnTo>
                  <a:pt x="399478" y="620141"/>
                </a:lnTo>
                <a:lnTo>
                  <a:pt x="400342" y="618871"/>
                </a:lnTo>
                <a:lnTo>
                  <a:pt x="395922" y="621411"/>
                </a:lnTo>
                <a:lnTo>
                  <a:pt x="395427" y="626491"/>
                </a:lnTo>
                <a:lnTo>
                  <a:pt x="390550" y="636651"/>
                </a:lnTo>
                <a:lnTo>
                  <a:pt x="387946" y="643001"/>
                </a:lnTo>
                <a:lnTo>
                  <a:pt x="384175" y="648081"/>
                </a:lnTo>
                <a:lnTo>
                  <a:pt x="380961" y="654431"/>
                </a:lnTo>
                <a:lnTo>
                  <a:pt x="376428" y="667131"/>
                </a:lnTo>
                <a:lnTo>
                  <a:pt x="373176" y="673481"/>
                </a:lnTo>
                <a:lnTo>
                  <a:pt x="369544" y="678561"/>
                </a:lnTo>
                <a:lnTo>
                  <a:pt x="371271" y="688721"/>
                </a:lnTo>
                <a:lnTo>
                  <a:pt x="357835" y="689991"/>
                </a:lnTo>
                <a:lnTo>
                  <a:pt x="354317" y="692531"/>
                </a:lnTo>
                <a:lnTo>
                  <a:pt x="347878" y="695071"/>
                </a:lnTo>
                <a:lnTo>
                  <a:pt x="341274" y="696341"/>
                </a:lnTo>
                <a:lnTo>
                  <a:pt x="334759" y="698881"/>
                </a:lnTo>
                <a:lnTo>
                  <a:pt x="328599" y="701421"/>
                </a:lnTo>
                <a:lnTo>
                  <a:pt x="320586" y="701421"/>
                </a:lnTo>
                <a:lnTo>
                  <a:pt x="315468" y="707771"/>
                </a:lnTo>
                <a:lnTo>
                  <a:pt x="303555" y="709041"/>
                </a:lnTo>
                <a:lnTo>
                  <a:pt x="297751" y="712851"/>
                </a:lnTo>
                <a:lnTo>
                  <a:pt x="295833" y="710311"/>
                </a:lnTo>
                <a:lnTo>
                  <a:pt x="294881" y="709041"/>
                </a:lnTo>
                <a:lnTo>
                  <a:pt x="295833" y="707771"/>
                </a:lnTo>
                <a:lnTo>
                  <a:pt x="297903" y="705231"/>
                </a:lnTo>
                <a:lnTo>
                  <a:pt x="299974" y="702691"/>
                </a:lnTo>
                <a:lnTo>
                  <a:pt x="300431" y="701421"/>
                </a:lnTo>
                <a:lnTo>
                  <a:pt x="301371" y="698881"/>
                </a:lnTo>
                <a:lnTo>
                  <a:pt x="301790" y="697611"/>
                </a:lnTo>
                <a:lnTo>
                  <a:pt x="304380" y="689991"/>
                </a:lnTo>
                <a:lnTo>
                  <a:pt x="303580" y="686181"/>
                </a:lnTo>
                <a:lnTo>
                  <a:pt x="260223" y="686181"/>
                </a:lnTo>
                <a:lnTo>
                  <a:pt x="260223" y="697611"/>
                </a:lnTo>
                <a:lnTo>
                  <a:pt x="260146" y="698881"/>
                </a:lnTo>
                <a:lnTo>
                  <a:pt x="258038" y="698881"/>
                </a:lnTo>
                <a:lnTo>
                  <a:pt x="258419" y="697611"/>
                </a:lnTo>
                <a:lnTo>
                  <a:pt x="260223" y="697611"/>
                </a:lnTo>
                <a:lnTo>
                  <a:pt x="260223" y="686181"/>
                </a:lnTo>
                <a:lnTo>
                  <a:pt x="256565" y="686181"/>
                </a:lnTo>
                <a:lnTo>
                  <a:pt x="256565" y="702691"/>
                </a:lnTo>
                <a:lnTo>
                  <a:pt x="255003" y="705231"/>
                </a:lnTo>
                <a:lnTo>
                  <a:pt x="252945" y="703961"/>
                </a:lnTo>
                <a:lnTo>
                  <a:pt x="250596" y="704850"/>
                </a:lnTo>
                <a:lnTo>
                  <a:pt x="250596" y="723011"/>
                </a:lnTo>
                <a:lnTo>
                  <a:pt x="248945" y="725551"/>
                </a:lnTo>
                <a:lnTo>
                  <a:pt x="246672" y="724281"/>
                </a:lnTo>
                <a:lnTo>
                  <a:pt x="246773" y="723011"/>
                </a:lnTo>
                <a:lnTo>
                  <a:pt x="250596" y="723011"/>
                </a:lnTo>
                <a:lnTo>
                  <a:pt x="250596" y="704850"/>
                </a:lnTo>
                <a:lnTo>
                  <a:pt x="250050" y="705053"/>
                </a:lnTo>
                <a:lnTo>
                  <a:pt x="250050" y="714121"/>
                </a:lnTo>
                <a:lnTo>
                  <a:pt x="249123" y="715391"/>
                </a:lnTo>
                <a:lnTo>
                  <a:pt x="246456" y="715391"/>
                </a:lnTo>
                <a:lnTo>
                  <a:pt x="245694" y="714121"/>
                </a:lnTo>
                <a:lnTo>
                  <a:pt x="246392" y="714121"/>
                </a:lnTo>
                <a:lnTo>
                  <a:pt x="247675" y="712851"/>
                </a:lnTo>
                <a:lnTo>
                  <a:pt x="249974" y="712851"/>
                </a:lnTo>
                <a:lnTo>
                  <a:pt x="250050" y="714121"/>
                </a:lnTo>
                <a:lnTo>
                  <a:pt x="250050" y="705053"/>
                </a:lnTo>
                <a:lnTo>
                  <a:pt x="249567" y="705231"/>
                </a:lnTo>
                <a:lnTo>
                  <a:pt x="252437" y="702691"/>
                </a:lnTo>
                <a:lnTo>
                  <a:pt x="253771" y="701421"/>
                </a:lnTo>
                <a:lnTo>
                  <a:pt x="256247" y="702691"/>
                </a:lnTo>
                <a:lnTo>
                  <a:pt x="256565" y="702691"/>
                </a:lnTo>
                <a:lnTo>
                  <a:pt x="256565" y="686181"/>
                </a:lnTo>
                <a:lnTo>
                  <a:pt x="252628" y="686181"/>
                </a:lnTo>
                <a:lnTo>
                  <a:pt x="246811" y="686181"/>
                </a:lnTo>
                <a:lnTo>
                  <a:pt x="246062" y="689991"/>
                </a:lnTo>
                <a:lnTo>
                  <a:pt x="245097" y="692531"/>
                </a:lnTo>
                <a:lnTo>
                  <a:pt x="242785" y="696341"/>
                </a:lnTo>
                <a:lnTo>
                  <a:pt x="244741" y="700151"/>
                </a:lnTo>
                <a:lnTo>
                  <a:pt x="239445" y="703961"/>
                </a:lnTo>
                <a:lnTo>
                  <a:pt x="240690" y="707771"/>
                </a:lnTo>
                <a:lnTo>
                  <a:pt x="237655" y="709041"/>
                </a:lnTo>
                <a:lnTo>
                  <a:pt x="238493" y="711581"/>
                </a:lnTo>
                <a:lnTo>
                  <a:pt x="241960" y="710311"/>
                </a:lnTo>
                <a:lnTo>
                  <a:pt x="242062" y="712851"/>
                </a:lnTo>
                <a:lnTo>
                  <a:pt x="237159" y="712851"/>
                </a:lnTo>
                <a:lnTo>
                  <a:pt x="234111" y="714121"/>
                </a:lnTo>
                <a:lnTo>
                  <a:pt x="234721" y="720471"/>
                </a:lnTo>
                <a:lnTo>
                  <a:pt x="233718" y="721741"/>
                </a:lnTo>
                <a:lnTo>
                  <a:pt x="230936" y="721741"/>
                </a:lnTo>
                <a:lnTo>
                  <a:pt x="229857" y="723011"/>
                </a:lnTo>
                <a:lnTo>
                  <a:pt x="230441" y="729361"/>
                </a:lnTo>
                <a:lnTo>
                  <a:pt x="225920" y="734441"/>
                </a:lnTo>
                <a:lnTo>
                  <a:pt x="223748" y="742061"/>
                </a:lnTo>
                <a:lnTo>
                  <a:pt x="220192" y="745998"/>
                </a:lnTo>
                <a:lnTo>
                  <a:pt x="219862" y="745998"/>
                </a:lnTo>
                <a:lnTo>
                  <a:pt x="210515" y="748411"/>
                </a:lnTo>
                <a:lnTo>
                  <a:pt x="209321" y="749300"/>
                </a:lnTo>
                <a:lnTo>
                  <a:pt x="209321" y="823341"/>
                </a:lnTo>
                <a:lnTo>
                  <a:pt x="209232" y="824611"/>
                </a:lnTo>
                <a:lnTo>
                  <a:pt x="207899" y="827151"/>
                </a:lnTo>
                <a:lnTo>
                  <a:pt x="205587" y="824611"/>
                </a:lnTo>
                <a:lnTo>
                  <a:pt x="206095" y="824611"/>
                </a:lnTo>
                <a:lnTo>
                  <a:pt x="206616" y="823341"/>
                </a:lnTo>
                <a:lnTo>
                  <a:pt x="209321" y="823341"/>
                </a:lnTo>
                <a:lnTo>
                  <a:pt x="209321" y="749300"/>
                </a:lnTo>
                <a:lnTo>
                  <a:pt x="205346" y="752221"/>
                </a:lnTo>
                <a:lnTo>
                  <a:pt x="193687" y="756031"/>
                </a:lnTo>
                <a:lnTo>
                  <a:pt x="189357" y="759841"/>
                </a:lnTo>
                <a:lnTo>
                  <a:pt x="184391" y="762381"/>
                </a:lnTo>
                <a:lnTo>
                  <a:pt x="178409" y="764921"/>
                </a:lnTo>
                <a:lnTo>
                  <a:pt x="172643" y="768731"/>
                </a:lnTo>
                <a:lnTo>
                  <a:pt x="161353" y="776351"/>
                </a:lnTo>
                <a:lnTo>
                  <a:pt x="156921" y="778891"/>
                </a:lnTo>
                <a:lnTo>
                  <a:pt x="153466" y="782701"/>
                </a:lnTo>
                <a:lnTo>
                  <a:pt x="145046" y="789051"/>
                </a:lnTo>
                <a:lnTo>
                  <a:pt x="155435" y="790321"/>
                </a:lnTo>
                <a:lnTo>
                  <a:pt x="160947" y="804291"/>
                </a:lnTo>
                <a:lnTo>
                  <a:pt x="162217" y="804291"/>
                </a:lnTo>
                <a:lnTo>
                  <a:pt x="171564" y="799211"/>
                </a:lnTo>
                <a:lnTo>
                  <a:pt x="177647" y="796671"/>
                </a:lnTo>
                <a:lnTo>
                  <a:pt x="187248" y="792861"/>
                </a:lnTo>
                <a:lnTo>
                  <a:pt x="189242" y="789051"/>
                </a:lnTo>
                <a:lnTo>
                  <a:pt x="201917" y="790321"/>
                </a:lnTo>
                <a:lnTo>
                  <a:pt x="202069" y="789051"/>
                </a:lnTo>
                <a:lnTo>
                  <a:pt x="202831" y="782701"/>
                </a:lnTo>
                <a:lnTo>
                  <a:pt x="206375" y="786511"/>
                </a:lnTo>
                <a:lnTo>
                  <a:pt x="203288" y="791591"/>
                </a:lnTo>
                <a:lnTo>
                  <a:pt x="204406" y="797941"/>
                </a:lnTo>
                <a:lnTo>
                  <a:pt x="199644" y="806196"/>
                </a:lnTo>
                <a:lnTo>
                  <a:pt x="199644" y="872871"/>
                </a:lnTo>
                <a:lnTo>
                  <a:pt x="199339" y="873721"/>
                </a:lnTo>
                <a:lnTo>
                  <a:pt x="199339" y="951699"/>
                </a:lnTo>
                <a:lnTo>
                  <a:pt x="198107" y="952881"/>
                </a:lnTo>
                <a:lnTo>
                  <a:pt x="196977" y="951699"/>
                </a:lnTo>
                <a:lnTo>
                  <a:pt x="196735" y="951699"/>
                </a:lnTo>
                <a:lnTo>
                  <a:pt x="194373" y="952881"/>
                </a:lnTo>
                <a:lnTo>
                  <a:pt x="193738" y="950341"/>
                </a:lnTo>
                <a:lnTo>
                  <a:pt x="193979" y="950341"/>
                </a:lnTo>
                <a:lnTo>
                  <a:pt x="195910" y="949071"/>
                </a:lnTo>
                <a:lnTo>
                  <a:pt x="196977" y="951699"/>
                </a:lnTo>
                <a:lnTo>
                  <a:pt x="199339" y="951699"/>
                </a:lnTo>
                <a:lnTo>
                  <a:pt x="199339" y="873721"/>
                </a:lnTo>
                <a:lnTo>
                  <a:pt x="199186" y="874141"/>
                </a:lnTo>
                <a:lnTo>
                  <a:pt x="198259" y="872871"/>
                </a:lnTo>
                <a:lnTo>
                  <a:pt x="195986" y="872871"/>
                </a:lnTo>
                <a:lnTo>
                  <a:pt x="195986" y="886841"/>
                </a:lnTo>
                <a:lnTo>
                  <a:pt x="191401" y="885571"/>
                </a:lnTo>
                <a:lnTo>
                  <a:pt x="194449" y="883031"/>
                </a:lnTo>
                <a:lnTo>
                  <a:pt x="195364" y="883031"/>
                </a:lnTo>
                <a:lnTo>
                  <a:pt x="195986" y="886841"/>
                </a:lnTo>
                <a:lnTo>
                  <a:pt x="195986" y="872871"/>
                </a:lnTo>
                <a:lnTo>
                  <a:pt x="195160" y="872871"/>
                </a:lnTo>
                <a:lnTo>
                  <a:pt x="195961" y="870331"/>
                </a:lnTo>
                <a:lnTo>
                  <a:pt x="196989" y="870331"/>
                </a:lnTo>
                <a:lnTo>
                  <a:pt x="198602" y="871601"/>
                </a:lnTo>
                <a:lnTo>
                  <a:pt x="199631" y="871601"/>
                </a:lnTo>
                <a:lnTo>
                  <a:pt x="199644" y="872871"/>
                </a:lnTo>
                <a:lnTo>
                  <a:pt x="199644" y="806196"/>
                </a:lnTo>
                <a:lnTo>
                  <a:pt x="198539" y="808101"/>
                </a:lnTo>
                <a:lnTo>
                  <a:pt x="199580" y="814451"/>
                </a:lnTo>
                <a:lnTo>
                  <a:pt x="196278" y="819531"/>
                </a:lnTo>
                <a:lnTo>
                  <a:pt x="193852" y="824611"/>
                </a:lnTo>
                <a:lnTo>
                  <a:pt x="192836" y="830961"/>
                </a:lnTo>
                <a:lnTo>
                  <a:pt x="191058" y="842391"/>
                </a:lnTo>
                <a:lnTo>
                  <a:pt x="186334" y="858901"/>
                </a:lnTo>
                <a:lnTo>
                  <a:pt x="184607" y="866521"/>
                </a:lnTo>
                <a:lnTo>
                  <a:pt x="183527" y="872871"/>
                </a:lnTo>
                <a:lnTo>
                  <a:pt x="182753" y="879221"/>
                </a:lnTo>
                <a:lnTo>
                  <a:pt x="181952" y="886841"/>
                </a:lnTo>
                <a:lnTo>
                  <a:pt x="181013" y="893191"/>
                </a:lnTo>
                <a:lnTo>
                  <a:pt x="180886" y="900811"/>
                </a:lnTo>
                <a:lnTo>
                  <a:pt x="180771" y="904608"/>
                </a:lnTo>
                <a:lnTo>
                  <a:pt x="180657" y="908431"/>
                </a:lnTo>
                <a:lnTo>
                  <a:pt x="180581" y="910971"/>
                </a:lnTo>
                <a:lnTo>
                  <a:pt x="180098" y="913511"/>
                </a:lnTo>
                <a:lnTo>
                  <a:pt x="182397" y="918591"/>
                </a:lnTo>
                <a:lnTo>
                  <a:pt x="183375" y="921131"/>
                </a:lnTo>
                <a:lnTo>
                  <a:pt x="178676" y="924941"/>
                </a:lnTo>
                <a:lnTo>
                  <a:pt x="179552" y="926211"/>
                </a:lnTo>
                <a:lnTo>
                  <a:pt x="184251" y="928751"/>
                </a:lnTo>
                <a:lnTo>
                  <a:pt x="179425" y="933831"/>
                </a:lnTo>
                <a:lnTo>
                  <a:pt x="185496" y="935101"/>
                </a:lnTo>
                <a:lnTo>
                  <a:pt x="184670" y="935101"/>
                </a:lnTo>
                <a:lnTo>
                  <a:pt x="182549" y="937641"/>
                </a:lnTo>
                <a:lnTo>
                  <a:pt x="182587" y="938911"/>
                </a:lnTo>
                <a:lnTo>
                  <a:pt x="185077" y="947801"/>
                </a:lnTo>
                <a:lnTo>
                  <a:pt x="184188" y="955421"/>
                </a:lnTo>
                <a:lnTo>
                  <a:pt x="191439" y="961771"/>
                </a:lnTo>
                <a:lnTo>
                  <a:pt x="192900" y="969391"/>
                </a:lnTo>
                <a:lnTo>
                  <a:pt x="201930" y="969391"/>
                </a:lnTo>
                <a:lnTo>
                  <a:pt x="202780" y="970661"/>
                </a:lnTo>
                <a:lnTo>
                  <a:pt x="203339" y="973201"/>
                </a:lnTo>
                <a:lnTo>
                  <a:pt x="202984" y="974471"/>
                </a:lnTo>
                <a:lnTo>
                  <a:pt x="207479" y="974471"/>
                </a:lnTo>
                <a:lnTo>
                  <a:pt x="209753" y="975741"/>
                </a:lnTo>
                <a:lnTo>
                  <a:pt x="218300" y="975741"/>
                </a:lnTo>
                <a:lnTo>
                  <a:pt x="220065" y="971931"/>
                </a:lnTo>
                <a:lnTo>
                  <a:pt x="222923" y="963041"/>
                </a:lnTo>
                <a:lnTo>
                  <a:pt x="225196" y="955421"/>
                </a:lnTo>
                <a:lnTo>
                  <a:pt x="225780" y="952881"/>
                </a:lnTo>
                <a:lnTo>
                  <a:pt x="226656" y="949071"/>
                </a:lnTo>
                <a:lnTo>
                  <a:pt x="227253" y="946531"/>
                </a:lnTo>
                <a:lnTo>
                  <a:pt x="229501" y="937641"/>
                </a:lnTo>
                <a:lnTo>
                  <a:pt x="231749" y="930021"/>
                </a:lnTo>
                <a:lnTo>
                  <a:pt x="233210" y="922401"/>
                </a:lnTo>
                <a:lnTo>
                  <a:pt x="235280" y="913511"/>
                </a:lnTo>
                <a:lnTo>
                  <a:pt x="234556" y="912241"/>
                </a:lnTo>
                <a:lnTo>
                  <a:pt x="235000" y="912241"/>
                </a:lnTo>
                <a:lnTo>
                  <a:pt x="237782" y="903351"/>
                </a:lnTo>
                <a:lnTo>
                  <a:pt x="240106" y="894461"/>
                </a:lnTo>
                <a:lnTo>
                  <a:pt x="242252" y="886841"/>
                </a:lnTo>
                <a:lnTo>
                  <a:pt x="243217" y="883031"/>
                </a:lnTo>
                <a:lnTo>
                  <a:pt x="245160" y="875411"/>
                </a:lnTo>
                <a:lnTo>
                  <a:pt x="244297" y="874141"/>
                </a:lnTo>
                <a:lnTo>
                  <a:pt x="245503" y="870331"/>
                </a:lnTo>
                <a:lnTo>
                  <a:pt x="251180" y="852551"/>
                </a:lnTo>
                <a:lnTo>
                  <a:pt x="253377" y="842391"/>
                </a:lnTo>
                <a:lnTo>
                  <a:pt x="253492" y="841121"/>
                </a:lnTo>
                <a:lnTo>
                  <a:pt x="253606" y="839851"/>
                </a:lnTo>
                <a:lnTo>
                  <a:pt x="253707" y="838581"/>
                </a:lnTo>
                <a:lnTo>
                  <a:pt x="253822" y="837311"/>
                </a:lnTo>
                <a:lnTo>
                  <a:pt x="253936" y="836041"/>
                </a:lnTo>
                <a:lnTo>
                  <a:pt x="255130" y="832231"/>
                </a:lnTo>
                <a:lnTo>
                  <a:pt x="256895" y="827151"/>
                </a:lnTo>
                <a:lnTo>
                  <a:pt x="258216" y="823341"/>
                </a:lnTo>
                <a:lnTo>
                  <a:pt x="259994" y="818261"/>
                </a:lnTo>
                <a:lnTo>
                  <a:pt x="264655" y="804291"/>
                </a:lnTo>
                <a:lnTo>
                  <a:pt x="269024" y="790321"/>
                </a:lnTo>
                <a:lnTo>
                  <a:pt x="271665" y="782701"/>
                </a:lnTo>
                <a:lnTo>
                  <a:pt x="272986" y="778891"/>
                </a:lnTo>
                <a:lnTo>
                  <a:pt x="275145" y="771271"/>
                </a:lnTo>
                <a:lnTo>
                  <a:pt x="277355" y="764921"/>
                </a:lnTo>
                <a:lnTo>
                  <a:pt x="280365" y="758571"/>
                </a:lnTo>
                <a:lnTo>
                  <a:pt x="284899" y="757301"/>
                </a:lnTo>
                <a:lnTo>
                  <a:pt x="289737" y="757301"/>
                </a:lnTo>
                <a:lnTo>
                  <a:pt x="293116" y="752221"/>
                </a:lnTo>
                <a:lnTo>
                  <a:pt x="296037" y="750951"/>
                </a:lnTo>
                <a:lnTo>
                  <a:pt x="301345" y="753491"/>
                </a:lnTo>
                <a:lnTo>
                  <a:pt x="302983" y="754761"/>
                </a:lnTo>
                <a:lnTo>
                  <a:pt x="302907" y="753491"/>
                </a:lnTo>
                <a:lnTo>
                  <a:pt x="302831" y="752221"/>
                </a:lnTo>
                <a:lnTo>
                  <a:pt x="302755" y="750951"/>
                </a:lnTo>
                <a:lnTo>
                  <a:pt x="302679" y="749681"/>
                </a:lnTo>
                <a:lnTo>
                  <a:pt x="308838" y="749681"/>
                </a:lnTo>
                <a:lnTo>
                  <a:pt x="311975" y="747141"/>
                </a:lnTo>
                <a:lnTo>
                  <a:pt x="315849" y="745998"/>
                </a:lnTo>
                <a:lnTo>
                  <a:pt x="315747" y="744601"/>
                </a:lnTo>
                <a:lnTo>
                  <a:pt x="315328" y="742061"/>
                </a:lnTo>
                <a:lnTo>
                  <a:pt x="317182" y="742061"/>
                </a:lnTo>
                <a:lnTo>
                  <a:pt x="317830" y="743331"/>
                </a:lnTo>
                <a:lnTo>
                  <a:pt x="318211" y="745998"/>
                </a:lnTo>
                <a:lnTo>
                  <a:pt x="315849" y="745998"/>
                </a:lnTo>
                <a:lnTo>
                  <a:pt x="320128" y="748411"/>
                </a:lnTo>
                <a:lnTo>
                  <a:pt x="324700" y="744601"/>
                </a:lnTo>
                <a:lnTo>
                  <a:pt x="328968" y="747141"/>
                </a:lnTo>
                <a:lnTo>
                  <a:pt x="329565" y="744601"/>
                </a:lnTo>
                <a:lnTo>
                  <a:pt x="326542" y="744601"/>
                </a:lnTo>
                <a:lnTo>
                  <a:pt x="328244" y="742061"/>
                </a:lnTo>
                <a:lnTo>
                  <a:pt x="329463" y="742061"/>
                </a:lnTo>
                <a:lnTo>
                  <a:pt x="334441" y="743331"/>
                </a:lnTo>
                <a:lnTo>
                  <a:pt x="336169" y="744601"/>
                </a:lnTo>
                <a:lnTo>
                  <a:pt x="336588" y="742061"/>
                </a:lnTo>
                <a:lnTo>
                  <a:pt x="337007" y="739521"/>
                </a:lnTo>
                <a:lnTo>
                  <a:pt x="334937" y="738251"/>
                </a:lnTo>
                <a:lnTo>
                  <a:pt x="339394" y="738251"/>
                </a:lnTo>
                <a:lnTo>
                  <a:pt x="339877" y="740791"/>
                </a:lnTo>
                <a:lnTo>
                  <a:pt x="340372" y="742061"/>
                </a:lnTo>
                <a:lnTo>
                  <a:pt x="343839" y="738251"/>
                </a:lnTo>
                <a:lnTo>
                  <a:pt x="344627" y="739521"/>
                </a:lnTo>
                <a:lnTo>
                  <a:pt x="346176" y="743331"/>
                </a:lnTo>
                <a:lnTo>
                  <a:pt x="347586" y="744601"/>
                </a:lnTo>
                <a:lnTo>
                  <a:pt x="344411" y="752221"/>
                </a:lnTo>
                <a:lnTo>
                  <a:pt x="343344" y="754837"/>
                </a:lnTo>
                <a:lnTo>
                  <a:pt x="343344" y="789051"/>
                </a:lnTo>
                <a:lnTo>
                  <a:pt x="343293" y="790321"/>
                </a:lnTo>
                <a:lnTo>
                  <a:pt x="341871" y="792861"/>
                </a:lnTo>
                <a:lnTo>
                  <a:pt x="339077" y="791591"/>
                </a:lnTo>
                <a:lnTo>
                  <a:pt x="340283" y="789051"/>
                </a:lnTo>
                <a:lnTo>
                  <a:pt x="343344" y="789051"/>
                </a:lnTo>
                <a:lnTo>
                  <a:pt x="343344" y="754837"/>
                </a:lnTo>
                <a:lnTo>
                  <a:pt x="341820" y="758571"/>
                </a:lnTo>
                <a:lnTo>
                  <a:pt x="338836" y="767461"/>
                </a:lnTo>
                <a:lnTo>
                  <a:pt x="340258" y="768731"/>
                </a:lnTo>
                <a:lnTo>
                  <a:pt x="337985" y="772223"/>
                </a:lnTo>
                <a:lnTo>
                  <a:pt x="337985" y="815721"/>
                </a:lnTo>
                <a:lnTo>
                  <a:pt x="337134" y="815721"/>
                </a:lnTo>
                <a:lnTo>
                  <a:pt x="337134" y="820801"/>
                </a:lnTo>
                <a:lnTo>
                  <a:pt x="337058" y="822071"/>
                </a:lnTo>
                <a:lnTo>
                  <a:pt x="337007" y="823341"/>
                </a:lnTo>
                <a:lnTo>
                  <a:pt x="336905" y="833501"/>
                </a:lnTo>
                <a:lnTo>
                  <a:pt x="336842" y="834771"/>
                </a:lnTo>
                <a:lnTo>
                  <a:pt x="336727" y="837311"/>
                </a:lnTo>
                <a:lnTo>
                  <a:pt x="333883" y="839851"/>
                </a:lnTo>
                <a:lnTo>
                  <a:pt x="333108" y="843661"/>
                </a:lnTo>
                <a:lnTo>
                  <a:pt x="331774" y="844931"/>
                </a:lnTo>
                <a:lnTo>
                  <a:pt x="330784" y="844931"/>
                </a:lnTo>
                <a:lnTo>
                  <a:pt x="330784" y="851281"/>
                </a:lnTo>
                <a:lnTo>
                  <a:pt x="328333" y="858901"/>
                </a:lnTo>
                <a:lnTo>
                  <a:pt x="328307" y="876681"/>
                </a:lnTo>
                <a:lnTo>
                  <a:pt x="327520" y="877951"/>
                </a:lnTo>
                <a:lnTo>
                  <a:pt x="325183" y="877951"/>
                </a:lnTo>
                <a:lnTo>
                  <a:pt x="325297" y="881761"/>
                </a:lnTo>
                <a:lnTo>
                  <a:pt x="325158" y="881761"/>
                </a:lnTo>
                <a:lnTo>
                  <a:pt x="325158" y="886841"/>
                </a:lnTo>
                <a:lnTo>
                  <a:pt x="325145" y="895731"/>
                </a:lnTo>
                <a:lnTo>
                  <a:pt x="323951" y="897077"/>
                </a:lnTo>
                <a:lnTo>
                  <a:pt x="323215" y="898271"/>
                </a:lnTo>
                <a:lnTo>
                  <a:pt x="322770" y="898271"/>
                </a:lnTo>
                <a:lnTo>
                  <a:pt x="321640" y="897077"/>
                </a:lnTo>
                <a:lnTo>
                  <a:pt x="321627" y="894461"/>
                </a:lnTo>
                <a:lnTo>
                  <a:pt x="322186" y="894461"/>
                </a:lnTo>
                <a:lnTo>
                  <a:pt x="323697" y="895731"/>
                </a:lnTo>
                <a:lnTo>
                  <a:pt x="325145" y="895731"/>
                </a:lnTo>
                <a:lnTo>
                  <a:pt x="325145" y="886879"/>
                </a:lnTo>
                <a:lnTo>
                  <a:pt x="324535" y="888111"/>
                </a:lnTo>
                <a:lnTo>
                  <a:pt x="324142" y="889381"/>
                </a:lnTo>
                <a:lnTo>
                  <a:pt x="321259" y="888111"/>
                </a:lnTo>
                <a:lnTo>
                  <a:pt x="321132" y="886841"/>
                </a:lnTo>
                <a:lnTo>
                  <a:pt x="321017" y="885571"/>
                </a:lnTo>
                <a:lnTo>
                  <a:pt x="320903" y="884301"/>
                </a:lnTo>
                <a:lnTo>
                  <a:pt x="324307" y="884301"/>
                </a:lnTo>
                <a:lnTo>
                  <a:pt x="324408" y="885571"/>
                </a:lnTo>
                <a:lnTo>
                  <a:pt x="324523" y="886841"/>
                </a:lnTo>
                <a:lnTo>
                  <a:pt x="325158" y="886841"/>
                </a:lnTo>
                <a:lnTo>
                  <a:pt x="325158" y="881761"/>
                </a:lnTo>
                <a:lnTo>
                  <a:pt x="321081" y="881761"/>
                </a:lnTo>
                <a:lnTo>
                  <a:pt x="321005" y="876681"/>
                </a:lnTo>
                <a:lnTo>
                  <a:pt x="320903" y="875411"/>
                </a:lnTo>
                <a:lnTo>
                  <a:pt x="323621" y="876681"/>
                </a:lnTo>
                <a:lnTo>
                  <a:pt x="328307" y="876681"/>
                </a:lnTo>
                <a:lnTo>
                  <a:pt x="328307" y="858901"/>
                </a:lnTo>
                <a:lnTo>
                  <a:pt x="326199" y="858901"/>
                </a:lnTo>
                <a:lnTo>
                  <a:pt x="322237" y="857631"/>
                </a:lnTo>
                <a:lnTo>
                  <a:pt x="329171" y="853821"/>
                </a:lnTo>
                <a:lnTo>
                  <a:pt x="325716" y="848741"/>
                </a:lnTo>
                <a:lnTo>
                  <a:pt x="322567" y="844931"/>
                </a:lnTo>
                <a:lnTo>
                  <a:pt x="329006" y="847471"/>
                </a:lnTo>
                <a:lnTo>
                  <a:pt x="330784" y="851281"/>
                </a:lnTo>
                <a:lnTo>
                  <a:pt x="330784" y="844931"/>
                </a:lnTo>
                <a:lnTo>
                  <a:pt x="329158" y="844931"/>
                </a:lnTo>
                <a:lnTo>
                  <a:pt x="328942" y="843661"/>
                </a:lnTo>
                <a:lnTo>
                  <a:pt x="327926" y="841121"/>
                </a:lnTo>
                <a:lnTo>
                  <a:pt x="327279" y="839851"/>
                </a:lnTo>
                <a:lnTo>
                  <a:pt x="326237" y="838581"/>
                </a:lnTo>
                <a:lnTo>
                  <a:pt x="331025" y="839851"/>
                </a:lnTo>
                <a:lnTo>
                  <a:pt x="331063" y="838581"/>
                </a:lnTo>
                <a:lnTo>
                  <a:pt x="331190" y="834771"/>
                </a:lnTo>
                <a:lnTo>
                  <a:pt x="331317" y="830961"/>
                </a:lnTo>
                <a:lnTo>
                  <a:pt x="336905" y="833501"/>
                </a:lnTo>
                <a:lnTo>
                  <a:pt x="336905" y="823341"/>
                </a:lnTo>
                <a:lnTo>
                  <a:pt x="335673" y="823341"/>
                </a:lnTo>
                <a:lnTo>
                  <a:pt x="335673" y="827151"/>
                </a:lnTo>
                <a:lnTo>
                  <a:pt x="335216" y="828421"/>
                </a:lnTo>
                <a:lnTo>
                  <a:pt x="331685" y="828421"/>
                </a:lnTo>
                <a:lnTo>
                  <a:pt x="331609" y="827151"/>
                </a:lnTo>
                <a:lnTo>
                  <a:pt x="331546" y="825881"/>
                </a:lnTo>
                <a:lnTo>
                  <a:pt x="333832" y="825881"/>
                </a:lnTo>
                <a:lnTo>
                  <a:pt x="335673" y="827151"/>
                </a:lnTo>
                <a:lnTo>
                  <a:pt x="335673" y="823341"/>
                </a:lnTo>
                <a:lnTo>
                  <a:pt x="332879" y="823341"/>
                </a:lnTo>
                <a:lnTo>
                  <a:pt x="332955" y="820801"/>
                </a:lnTo>
                <a:lnTo>
                  <a:pt x="337134" y="820801"/>
                </a:lnTo>
                <a:lnTo>
                  <a:pt x="337134" y="815721"/>
                </a:lnTo>
                <a:lnTo>
                  <a:pt x="333883" y="815721"/>
                </a:lnTo>
                <a:lnTo>
                  <a:pt x="332892" y="813181"/>
                </a:lnTo>
                <a:lnTo>
                  <a:pt x="335699" y="813181"/>
                </a:lnTo>
                <a:lnTo>
                  <a:pt x="336880" y="811911"/>
                </a:lnTo>
                <a:lnTo>
                  <a:pt x="337362" y="813181"/>
                </a:lnTo>
                <a:lnTo>
                  <a:pt x="337985" y="815721"/>
                </a:lnTo>
                <a:lnTo>
                  <a:pt x="337985" y="772223"/>
                </a:lnTo>
                <a:lnTo>
                  <a:pt x="335292" y="776351"/>
                </a:lnTo>
                <a:lnTo>
                  <a:pt x="334378" y="782701"/>
                </a:lnTo>
                <a:lnTo>
                  <a:pt x="332143" y="791591"/>
                </a:lnTo>
                <a:lnTo>
                  <a:pt x="333413" y="792861"/>
                </a:lnTo>
                <a:lnTo>
                  <a:pt x="334594" y="795401"/>
                </a:lnTo>
                <a:lnTo>
                  <a:pt x="328587" y="797941"/>
                </a:lnTo>
                <a:lnTo>
                  <a:pt x="329971" y="809371"/>
                </a:lnTo>
                <a:lnTo>
                  <a:pt x="324408" y="822071"/>
                </a:lnTo>
                <a:lnTo>
                  <a:pt x="327787" y="820801"/>
                </a:lnTo>
                <a:lnTo>
                  <a:pt x="329920" y="822071"/>
                </a:lnTo>
                <a:lnTo>
                  <a:pt x="324485" y="825881"/>
                </a:lnTo>
                <a:lnTo>
                  <a:pt x="323278" y="829691"/>
                </a:lnTo>
                <a:lnTo>
                  <a:pt x="323354" y="830961"/>
                </a:lnTo>
                <a:lnTo>
                  <a:pt x="323418" y="832231"/>
                </a:lnTo>
                <a:lnTo>
                  <a:pt x="323494" y="833501"/>
                </a:lnTo>
                <a:lnTo>
                  <a:pt x="323557" y="834771"/>
                </a:lnTo>
                <a:lnTo>
                  <a:pt x="322592" y="838581"/>
                </a:lnTo>
                <a:lnTo>
                  <a:pt x="320522" y="842391"/>
                </a:lnTo>
                <a:lnTo>
                  <a:pt x="321729" y="846201"/>
                </a:lnTo>
                <a:lnTo>
                  <a:pt x="318325" y="851281"/>
                </a:lnTo>
                <a:lnTo>
                  <a:pt x="320776" y="855091"/>
                </a:lnTo>
                <a:lnTo>
                  <a:pt x="318223" y="857631"/>
                </a:lnTo>
                <a:lnTo>
                  <a:pt x="318541" y="858901"/>
                </a:lnTo>
                <a:lnTo>
                  <a:pt x="318846" y="858901"/>
                </a:lnTo>
                <a:lnTo>
                  <a:pt x="321792" y="860272"/>
                </a:lnTo>
                <a:lnTo>
                  <a:pt x="311708" y="865251"/>
                </a:lnTo>
                <a:lnTo>
                  <a:pt x="323507" y="867791"/>
                </a:lnTo>
                <a:lnTo>
                  <a:pt x="317284" y="872871"/>
                </a:lnTo>
                <a:lnTo>
                  <a:pt x="316014" y="874141"/>
                </a:lnTo>
                <a:lnTo>
                  <a:pt x="317068" y="876681"/>
                </a:lnTo>
                <a:lnTo>
                  <a:pt x="313753" y="879221"/>
                </a:lnTo>
                <a:lnTo>
                  <a:pt x="319747" y="881761"/>
                </a:lnTo>
                <a:lnTo>
                  <a:pt x="316712" y="884301"/>
                </a:lnTo>
                <a:lnTo>
                  <a:pt x="320116" y="888111"/>
                </a:lnTo>
                <a:lnTo>
                  <a:pt x="315417" y="889381"/>
                </a:lnTo>
                <a:lnTo>
                  <a:pt x="314972" y="890651"/>
                </a:lnTo>
                <a:lnTo>
                  <a:pt x="318871" y="891921"/>
                </a:lnTo>
                <a:lnTo>
                  <a:pt x="318084" y="893191"/>
                </a:lnTo>
                <a:lnTo>
                  <a:pt x="316585" y="895731"/>
                </a:lnTo>
                <a:lnTo>
                  <a:pt x="316306" y="897077"/>
                </a:lnTo>
                <a:lnTo>
                  <a:pt x="314820" y="903351"/>
                </a:lnTo>
                <a:lnTo>
                  <a:pt x="317347" y="903351"/>
                </a:lnTo>
                <a:lnTo>
                  <a:pt x="322478" y="904608"/>
                </a:lnTo>
                <a:lnTo>
                  <a:pt x="321754" y="903351"/>
                </a:lnTo>
                <a:lnTo>
                  <a:pt x="320522" y="902081"/>
                </a:lnTo>
                <a:lnTo>
                  <a:pt x="321513" y="900811"/>
                </a:lnTo>
                <a:lnTo>
                  <a:pt x="322745" y="900811"/>
                </a:lnTo>
                <a:lnTo>
                  <a:pt x="324942" y="902081"/>
                </a:lnTo>
                <a:lnTo>
                  <a:pt x="322008" y="902081"/>
                </a:lnTo>
                <a:lnTo>
                  <a:pt x="322211" y="903351"/>
                </a:lnTo>
                <a:lnTo>
                  <a:pt x="322478" y="904608"/>
                </a:lnTo>
                <a:lnTo>
                  <a:pt x="323303" y="908431"/>
                </a:lnTo>
                <a:lnTo>
                  <a:pt x="325310" y="913511"/>
                </a:lnTo>
                <a:lnTo>
                  <a:pt x="325234" y="917321"/>
                </a:lnTo>
                <a:lnTo>
                  <a:pt x="325170" y="921131"/>
                </a:lnTo>
                <a:lnTo>
                  <a:pt x="325081" y="926211"/>
                </a:lnTo>
                <a:lnTo>
                  <a:pt x="327698" y="932561"/>
                </a:lnTo>
                <a:lnTo>
                  <a:pt x="330034" y="942721"/>
                </a:lnTo>
                <a:lnTo>
                  <a:pt x="332359" y="945261"/>
                </a:lnTo>
                <a:lnTo>
                  <a:pt x="336562" y="949071"/>
                </a:lnTo>
                <a:lnTo>
                  <a:pt x="338074" y="949071"/>
                </a:lnTo>
                <a:lnTo>
                  <a:pt x="339966" y="947801"/>
                </a:lnTo>
                <a:lnTo>
                  <a:pt x="340423" y="946531"/>
                </a:lnTo>
                <a:lnTo>
                  <a:pt x="336372" y="941451"/>
                </a:lnTo>
                <a:lnTo>
                  <a:pt x="337972" y="937641"/>
                </a:lnTo>
                <a:lnTo>
                  <a:pt x="339178" y="933831"/>
                </a:lnTo>
                <a:lnTo>
                  <a:pt x="344995" y="917321"/>
                </a:lnTo>
                <a:lnTo>
                  <a:pt x="349631" y="905891"/>
                </a:lnTo>
                <a:lnTo>
                  <a:pt x="351370" y="900811"/>
                </a:lnTo>
                <a:lnTo>
                  <a:pt x="352247" y="898271"/>
                </a:lnTo>
                <a:lnTo>
                  <a:pt x="353555" y="894461"/>
                </a:lnTo>
                <a:lnTo>
                  <a:pt x="355307" y="889381"/>
                </a:lnTo>
                <a:lnTo>
                  <a:pt x="356641" y="884301"/>
                </a:lnTo>
                <a:lnTo>
                  <a:pt x="357301" y="881761"/>
                </a:lnTo>
                <a:lnTo>
                  <a:pt x="358965" y="875411"/>
                </a:lnTo>
                <a:lnTo>
                  <a:pt x="364286" y="855091"/>
                </a:lnTo>
                <a:lnTo>
                  <a:pt x="370408" y="832231"/>
                </a:lnTo>
                <a:lnTo>
                  <a:pt x="370890" y="830961"/>
                </a:lnTo>
                <a:lnTo>
                  <a:pt x="371868" y="828421"/>
                </a:lnTo>
                <a:lnTo>
                  <a:pt x="372833" y="825881"/>
                </a:lnTo>
                <a:lnTo>
                  <a:pt x="373811" y="823341"/>
                </a:lnTo>
                <a:lnTo>
                  <a:pt x="374777" y="820801"/>
                </a:lnTo>
                <a:lnTo>
                  <a:pt x="375259" y="819531"/>
                </a:lnTo>
                <a:lnTo>
                  <a:pt x="376897" y="815721"/>
                </a:lnTo>
                <a:lnTo>
                  <a:pt x="378536" y="811911"/>
                </a:lnTo>
                <a:lnTo>
                  <a:pt x="379971" y="806831"/>
                </a:lnTo>
                <a:lnTo>
                  <a:pt x="381228" y="800481"/>
                </a:lnTo>
                <a:lnTo>
                  <a:pt x="383057" y="794131"/>
                </a:lnTo>
                <a:lnTo>
                  <a:pt x="383463" y="792861"/>
                </a:lnTo>
                <a:lnTo>
                  <a:pt x="384670" y="789051"/>
                </a:lnTo>
                <a:lnTo>
                  <a:pt x="385064" y="787781"/>
                </a:lnTo>
                <a:lnTo>
                  <a:pt x="386867" y="781431"/>
                </a:lnTo>
                <a:lnTo>
                  <a:pt x="388175" y="776351"/>
                </a:lnTo>
                <a:lnTo>
                  <a:pt x="391198" y="771271"/>
                </a:lnTo>
                <a:lnTo>
                  <a:pt x="392709" y="759841"/>
                </a:lnTo>
                <a:lnTo>
                  <a:pt x="396722" y="753491"/>
                </a:lnTo>
                <a:lnTo>
                  <a:pt x="396811" y="747141"/>
                </a:lnTo>
                <a:lnTo>
                  <a:pt x="401015" y="743331"/>
                </a:lnTo>
                <a:lnTo>
                  <a:pt x="401027" y="738251"/>
                </a:lnTo>
                <a:lnTo>
                  <a:pt x="401040" y="736981"/>
                </a:lnTo>
                <a:lnTo>
                  <a:pt x="405091" y="729361"/>
                </a:lnTo>
                <a:lnTo>
                  <a:pt x="405485" y="726821"/>
                </a:lnTo>
                <a:lnTo>
                  <a:pt x="412229" y="726821"/>
                </a:lnTo>
                <a:lnTo>
                  <a:pt x="414451" y="725551"/>
                </a:lnTo>
                <a:lnTo>
                  <a:pt x="417195" y="723011"/>
                </a:lnTo>
                <a:lnTo>
                  <a:pt x="416953" y="721741"/>
                </a:lnTo>
                <a:lnTo>
                  <a:pt x="423379" y="723011"/>
                </a:lnTo>
                <a:lnTo>
                  <a:pt x="426885" y="723011"/>
                </a:lnTo>
                <a:lnTo>
                  <a:pt x="430326" y="717931"/>
                </a:lnTo>
                <a:lnTo>
                  <a:pt x="431812" y="717931"/>
                </a:lnTo>
                <a:lnTo>
                  <a:pt x="433781" y="721741"/>
                </a:lnTo>
                <a:lnTo>
                  <a:pt x="435406" y="720471"/>
                </a:lnTo>
                <a:lnTo>
                  <a:pt x="440296" y="717931"/>
                </a:lnTo>
                <a:lnTo>
                  <a:pt x="443217" y="715391"/>
                </a:lnTo>
                <a:lnTo>
                  <a:pt x="447268" y="717931"/>
                </a:lnTo>
                <a:lnTo>
                  <a:pt x="447840" y="717931"/>
                </a:lnTo>
                <a:lnTo>
                  <a:pt x="455904" y="714121"/>
                </a:lnTo>
                <a:lnTo>
                  <a:pt x="462521" y="710311"/>
                </a:lnTo>
                <a:lnTo>
                  <a:pt x="465874" y="698881"/>
                </a:lnTo>
                <a:close/>
              </a:path>
              <a:path w="1206500" h="1504314">
                <a:moveTo>
                  <a:pt x="484517" y="1011313"/>
                </a:moveTo>
                <a:lnTo>
                  <a:pt x="481495" y="1007503"/>
                </a:lnTo>
                <a:lnTo>
                  <a:pt x="481418" y="1002995"/>
                </a:lnTo>
                <a:lnTo>
                  <a:pt x="478129" y="1007529"/>
                </a:lnTo>
                <a:lnTo>
                  <a:pt x="477012" y="1012774"/>
                </a:lnTo>
                <a:lnTo>
                  <a:pt x="475691" y="1018209"/>
                </a:lnTo>
                <a:lnTo>
                  <a:pt x="476173" y="1018692"/>
                </a:lnTo>
                <a:lnTo>
                  <a:pt x="478548" y="1020445"/>
                </a:lnTo>
                <a:lnTo>
                  <a:pt x="482930" y="1018400"/>
                </a:lnTo>
                <a:lnTo>
                  <a:pt x="484517" y="1011313"/>
                </a:lnTo>
                <a:close/>
              </a:path>
              <a:path w="1206500" h="1504314">
                <a:moveTo>
                  <a:pt x="493826" y="804354"/>
                </a:moveTo>
                <a:lnTo>
                  <a:pt x="493026" y="801890"/>
                </a:lnTo>
                <a:lnTo>
                  <a:pt x="492328" y="801928"/>
                </a:lnTo>
                <a:lnTo>
                  <a:pt x="490880" y="802043"/>
                </a:lnTo>
                <a:lnTo>
                  <a:pt x="490931" y="803567"/>
                </a:lnTo>
                <a:lnTo>
                  <a:pt x="492226" y="803922"/>
                </a:lnTo>
                <a:lnTo>
                  <a:pt x="493826" y="804354"/>
                </a:lnTo>
                <a:close/>
              </a:path>
              <a:path w="1206500" h="1504314">
                <a:moveTo>
                  <a:pt x="494842" y="1101775"/>
                </a:moveTo>
                <a:lnTo>
                  <a:pt x="492023" y="1099223"/>
                </a:lnTo>
                <a:lnTo>
                  <a:pt x="492531" y="1101775"/>
                </a:lnTo>
                <a:lnTo>
                  <a:pt x="494842" y="1101775"/>
                </a:lnTo>
                <a:close/>
              </a:path>
              <a:path w="1206500" h="1504314">
                <a:moveTo>
                  <a:pt x="536638" y="385813"/>
                </a:moveTo>
                <a:lnTo>
                  <a:pt x="536105" y="385495"/>
                </a:lnTo>
                <a:lnTo>
                  <a:pt x="534238" y="385495"/>
                </a:lnTo>
                <a:lnTo>
                  <a:pt x="533819" y="385813"/>
                </a:lnTo>
                <a:lnTo>
                  <a:pt x="536638" y="385813"/>
                </a:lnTo>
                <a:close/>
              </a:path>
              <a:path w="1206500" h="1504314">
                <a:moveTo>
                  <a:pt x="537095" y="386041"/>
                </a:moveTo>
                <a:lnTo>
                  <a:pt x="533527" y="386041"/>
                </a:lnTo>
                <a:lnTo>
                  <a:pt x="533285" y="386232"/>
                </a:lnTo>
                <a:lnTo>
                  <a:pt x="533946" y="388353"/>
                </a:lnTo>
                <a:lnTo>
                  <a:pt x="535000" y="387705"/>
                </a:lnTo>
                <a:lnTo>
                  <a:pt x="536206" y="387070"/>
                </a:lnTo>
                <a:lnTo>
                  <a:pt x="536575" y="386473"/>
                </a:lnTo>
                <a:lnTo>
                  <a:pt x="537095" y="386041"/>
                </a:lnTo>
                <a:close/>
              </a:path>
              <a:path w="1206500" h="1504314">
                <a:moveTo>
                  <a:pt x="544131" y="366623"/>
                </a:moveTo>
                <a:lnTo>
                  <a:pt x="542264" y="365353"/>
                </a:lnTo>
                <a:lnTo>
                  <a:pt x="541083" y="366623"/>
                </a:lnTo>
                <a:lnTo>
                  <a:pt x="544131" y="366623"/>
                </a:lnTo>
                <a:close/>
              </a:path>
              <a:path w="1206500" h="1504314">
                <a:moveTo>
                  <a:pt x="561835" y="682498"/>
                </a:moveTo>
                <a:lnTo>
                  <a:pt x="561289" y="682498"/>
                </a:lnTo>
                <a:lnTo>
                  <a:pt x="560527" y="683818"/>
                </a:lnTo>
                <a:lnTo>
                  <a:pt x="561835" y="682498"/>
                </a:lnTo>
                <a:close/>
              </a:path>
              <a:path w="1206500" h="1504314">
                <a:moveTo>
                  <a:pt x="565200" y="920115"/>
                </a:moveTo>
                <a:lnTo>
                  <a:pt x="563791" y="918464"/>
                </a:lnTo>
                <a:lnTo>
                  <a:pt x="561543" y="915200"/>
                </a:lnTo>
                <a:lnTo>
                  <a:pt x="558673" y="918667"/>
                </a:lnTo>
                <a:lnTo>
                  <a:pt x="560857" y="919073"/>
                </a:lnTo>
                <a:lnTo>
                  <a:pt x="561721" y="920330"/>
                </a:lnTo>
                <a:lnTo>
                  <a:pt x="565200" y="920115"/>
                </a:lnTo>
                <a:close/>
              </a:path>
              <a:path w="1206500" h="1504314">
                <a:moveTo>
                  <a:pt x="568769" y="168910"/>
                </a:moveTo>
                <a:lnTo>
                  <a:pt x="567067" y="163830"/>
                </a:lnTo>
                <a:lnTo>
                  <a:pt x="566953" y="158750"/>
                </a:lnTo>
                <a:lnTo>
                  <a:pt x="566839" y="153670"/>
                </a:lnTo>
                <a:lnTo>
                  <a:pt x="566813" y="152400"/>
                </a:lnTo>
                <a:lnTo>
                  <a:pt x="566788" y="151130"/>
                </a:lnTo>
                <a:lnTo>
                  <a:pt x="564705" y="143510"/>
                </a:lnTo>
                <a:lnTo>
                  <a:pt x="560489" y="137160"/>
                </a:lnTo>
                <a:lnTo>
                  <a:pt x="555625" y="129806"/>
                </a:lnTo>
                <a:lnTo>
                  <a:pt x="555625" y="143510"/>
                </a:lnTo>
                <a:lnTo>
                  <a:pt x="555536" y="144780"/>
                </a:lnTo>
                <a:lnTo>
                  <a:pt x="554799" y="146050"/>
                </a:lnTo>
                <a:lnTo>
                  <a:pt x="552704" y="146050"/>
                </a:lnTo>
                <a:lnTo>
                  <a:pt x="552704" y="149860"/>
                </a:lnTo>
                <a:lnTo>
                  <a:pt x="551053" y="152400"/>
                </a:lnTo>
                <a:lnTo>
                  <a:pt x="548767" y="149860"/>
                </a:lnTo>
                <a:lnTo>
                  <a:pt x="551307" y="148590"/>
                </a:lnTo>
                <a:lnTo>
                  <a:pt x="550811" y="146392"/>
                </a:lnTo>
                <a:lnTo>
                  <a:pt x="552145" y="148590"/>
                </a:lnTo>
                <a:lnTo>
                  <a:pt x="552704" y="149860"/>
                </a:lnTo>
                <a:lnTo>
                  <a:pt x="552704" y="146050"/>
                </a:lnTo>
                <a:lnTo>
                  <a:pt x="551091" y="146050"/>
                </a:lnTo>
                <a:lnTo>
                  <a:pt x="551878" y="143510"/>
                </a:lnTo>
                <a:lnTo>
                  <a:pt x="555625" y="143510"/>
                </a:lnTo>
                <a:lnTo>
                  <a:pt x="555625" y="129806"/>
                </a:lnTo>
                <a:lnTo>
                  <a:pt x="554609" y="128270"/>
                </a:lnTo>
                <a:lnTo>
                  <a:pt x="548589" y="138430"/>
                </a:lnTo>
                <a:lnTo>
                  <a:pt x="554456" y="137160"/>
                </a:lnTo>
                <a:lnTo>
                  <a:pt x="555028" y="137160"/>
                </a:lnTo>
                <a:lnTo>
                  <a:pt x="551891" y="140970"/>
                </a:lnTo>
                <a:lnTo>
                  <a:pt x="550214" y="140970"/>
                </a:lnTo>
                <a:lnTo>
                  <a:pt x="546125" y="148590"/>
                </a:lnTo>
                <a:lnTo>
                  <a:pt x="542925" y="153670"/>
                </a:lnTo>
                <a:lnTo>
                  <a:pt x="540054" y="159016"/>
                </a:lnTo>
                <a:lnTo>
                  <a:pt x="540054" y="184150"/>
                </a:lnTo>
                <a:lnTo>
                  <a:pt x="538861" y="185420"/>
                </a:lnTo>
                <a:lnTo>
                  <a:pt x="537984" y="186690"/>
                </a:lnTo>
                <a:lnTo>
                  <a:pt x="535800" y="186690"/>
                </a:lnTo>
                <a:lnTo>
                  <a:pt x="535876" y="184150"/>
                </a:lnTo>
                <a:lnTo>
                  <a:pt x="535940" y="182880"/>
                </a:lnTo>
                <a:lnTo>
                  <a:pt x="540054" y="184150"/>
                </a:lnTo>
                <a:lnTo>
                  <a:pt x="540054" y="159016"/>
                </a:lnTo>
                <a:lnTo>
                  <a:pt x="539508" y="160020"/>
                </a:lnTo>
                <a:lnTo>
                  <a:pt x="535749" y="166370"/>
                </a:lnTo>
                <a:lnTo>
                  <a:pt x="536308" y="170180"/>
                </a:lnTo>
                <a:lnTo>
                  <a:pt x="531698" y="171450"/>
                </a:lnTo>
                <a:lnTo>
                  <a:pt x="530644" y="173990"/>
                </a:lnTo>
                <a:lnTo>
                  <a:pt x="527646" y="182880"/>
                </a:lnTo>
                <a:lnTo>
                  <a:pt x="524090" y="190500"/>
                </a:lnTo>
                <a:lnTo>
                  <a:pt x="520471" y="198120"/>
                </a:lnTo>
                <a:lnTo>
                  <a:pt x="517271" y="205740"/>
                </a:lnTo>
                <a:lnTo>
                  <a:pt x="514692" y="213360"/>
                </a:lnTo>
                <a:lnTo>
                  <a:pt x="512076" y="220980"/>
                </a:lnTo>
                <a:lnTo>
                  <a:pt x="509320" y="228600"/>
                </a:lnTo>
                <a:lnTo>
                  <a:pt x="495922" y="262890"/>
                </a:lnTo>
                <a:lnTo>
                  <a:pt x="492150" y="272224"/>
                </a:lnTo>
                <a:lnTo>
                  <a:pt x="492150" y="308610"/>
                </a:lnTo>
                <a:lnTo>
                  <a:pt x="491324" y="309880"/>
                </a:lnTo>
                <a:lnTo>
                  <a:pt x="490728" y="308610"/>
                </a:lnTo>
                <a:lnTo>
                  <a:pt x="489280" y="308610"/>
                </a:lnTo>
                <a:lnTo>
                  <a:pt x="488403" y="307340"/>
                </a:lnTo>
                <a:lnTo>
                  <a:pt x="488543" y="306070"/>
                </a:lnTo>
                <a:lnTo>
                  <a:pt x="490385" y="306070"/>
                </a:lnTo>
                <a:lnTo>
                  <a:pt x="491007" y="307340"/>
                </a:lnTo>
                <a:lnTo>
                  <a:pt x="492150" y="308610"/>
                </a:lnTo>
                <a:lnTo>
                  <a:pt x="492150" y="272224"/>
                </a:lnTo>
                <a:lnTo>
                  <a:pt x="489242" y="279400"/>
                </a:lnTo>
                <a:lnTo>
                  <a:pt x="486689" y="284721"/>
                </a:lnTo>
                <a:lnTo>
                  <a:pt x="486689" y="323850"/>
                </a:lnTo>
                <a:lnTo>
                  <a:pt x="483844" y="323850"/>
                </a:lnTo>
                <a:lnTo>
                  <a:pt x="483895" y="321310"/>
                </a:lnTo>
                <a:lnTo>
                  <a:pt x="486625" y="321310"/>
                </a:lnTo>
                <a:lnTo>
                  <a:pt x="486689" y="323850"/>
                </a:lnTo>
                <a:lnTo>
                  <a:pt x="486689" y="284721"/>
                </a:lnTo>
                <a:lnTo>
                  <a:pt x="482536" y="293370"/>
                </a:lnTo>
                <a:lnTo>
                  <a:pt x="480555" y="295910"/>
                </a:lnTo>
                <a:lnTo>
                  <a:pt x="477710" y="299720"/>
                </a:lnTo>
                <a:lnTo>
                  <a:pt x="476554" y="303530"/>
                </a:lnTo>
                <a:lnTo>
                  <a:pt x="472300" y="312420"/>
                </a:lnTo>
                <a:lnTo>
                  <a:pt x="466026" y="325120"/>
                </a:lnTo>
                <a:lnTo>
                  <a:pt x="459587" y="336550"/>
                </a:lnTo>
                <a:lnTo>
                  <a:pt x="454837" y="345440"/>
                </a:lnTo>
                <a:lnTo>
                  <a:pt x="453542" y="349250"/>
                </a:lnTo>
                <a:lnTo>
                  <a:pt x="452031" y="351790"/>
                </a:lnTo>
                <a:lnTo>
                  <a:pt x="450062" y="354330"/>
                </a:lnTo>
                <a:lnTo>
                  <a:pt x="443953" y="363220"/>
                </a:lnTo>
                <a:lnTo>
                  <a:pt x="439623" y="370840"/>
                </a:lnTo>
                <a:lnTo>
                  <a:pt x="435864" y="375920"/>
                </a:lnTo>
                <a:lnTo>
                  <a:pt x="431482" y="382270"/>
                </a:lnTo>
                <a:lnTo>
                  <a:pt x="429971" y="384810"/>
                </a:lnTo>
                <a:lnTo>
                  <a:pt x="428752" y="387350"/>
                </a:lnTo>
                <a:lnTo>
                  <a:pt x="425221" y="393700"/>
                </a:lnTo>
                <a:lnTo>
                  <a:pt x="416775" y="406400"/>
                </a:lnTo>
                <a:lnTo>
                  <a:pt x="413448" y="410210"/>
                </a:lnTo>
                <a:lnTo>
                  <a:pt x="408927" y="414020"/>
                </a:lnTo>
                <a:lnTo>
                  <a:pt x="407022" y="421640"/>
                </a:lnTo>
                <a:lnTo>
                  <a:pt x="406819" y="421640"/>
                </a:lnTo>
                <a:lnTo>
                  <a:pt x="405968" y="422910"/>
                </a:lnTo>
                <a:lnTo>
                  <a:pt x="400215" y="426720"/>
                </a:lnTo>
                <a:lnTo>
                  <a:pt x="396786" y="433070"/>
                </a:lnTo>
                <a:lnTo>
                  <a:pt x="393992" y="439420"/>
                </a:lnTo>
                <a:lnTo>
                  <a:pt x="390169" y="441960"/>
                </a:lnTo>
                <a:lnTo>
                  <a:pt x="388340" y="441960"/>
                </a:lnTo>
                <a:lnTo>
                  <a:pt x="386676" y="444500"/>
                </a:lnTo>
                <a:lnTo>
                  <a:pt x="385483" y="449580"/>
                </a:lnTo>
                <a:lnTo>
                  <a:pt x="382282" y="450850"/>
                </a:lnTo>
                <a:lnTo>
                  <a:pt x="380479" y="450850"/>
                </a:lnTo>
                <a:lnTo>
                  <a:pt x="377329" y="449580"/>
                </a:lnTo>
                <a:lnTo>
                  <a:pt x="378891" y="447040"/>
                </a:lnTo>
                <a:lnTo>
                  <a:pt x="379234" y="444500"/>
                </a:lnTo>
                <a:lnTo>
                  <a:pt x="378853" y="443230"/>
                </a:lnTo>
                <a:lnTo>
                  <a:pt x="379945" y="438150"/>
                </a:lnTo>
                <a:lnTo>
                  <a:pt x="376999" y="433070"/>
                </a:lnTo>
                <a:lnTo>
                  <a:pt x="377494" y="427990"/>
                </a:lnTo>
                <a:lnTo>
                  <a:pt x="377545" y="403860"/>
                </a:lnTo>
                <a:lnTo>
                  <a:pt x="378142" y="393700"/>
                </a:lnTo>
                <a:lnTo>
                  <a:pt x="378206" y="392430"/>
                </a:lnTo>
                <a:lnTo>
                  <a:pt x="378282" y="391160"/>
                </a:lnTo>
                <a:lnTo>
                  <a:pt x="378358" y="389890"/>
                </a:lnTo>
                <a:lnTo>
                  <a:pt x="378434" y="388620"/>
                </a:lnTo>
                <a:lnTo>
                  <a:pt x="378510" y="387350"/>
                </a:lnTo>
                <a:lnTo>
                  <a:pt x="380098" y="372110"/>
                </a:lnTo>
                <a:lnTo>
                  <a:pt x="381647" y="360680"/>
                </a:lnTo>
                <a:lnTo>
                  <a:pt x="382993" y="351790"/>
                </a:lnTo>
                <a:lnTo>
                  <a:pt x="383273" y="349250"/>
                </a:lnTo>
                <a:lnTo>
                  <a:pt x="383540" y="346710"/>
                </a:lnTo>
                <a:lnTo>
                  <a:pt x="383819" y="344170"/>
                </a:lnTo>
                <a:lnTo>
                  <a:pt x="384098" y="341630"/>
                </a:lnTo>
                <a:lnTo>
                  <a:pt x="384810" y="336550"/>
                </a:lnTo>
                <a:lnTo>
                  <a:pt x="385343" y="332740"/>
                </a:lnTo>
                <a:lnTo>
                  <a:pt x="385597" y="331470"/>
                </a:lnTo>
                <a:lnTo>
                  <a:pt x="386118" y="328930"/>
                </a:lnTo>
                <a:lnTo>
                  <a:pt x="301459" y="328930"/>
                </a:lnTo>
                <a:lnTo>
                  <a:pt x="301459" y="334010"/>
                </a:lnTo>
                <a:lnTo>
                  <a:pt x="300469" y="335280"/>
                </a:lnTo>
                <a:lnTo>
                  <a:pt x="297319" y="336486"/>
                </a:lnTo>
                <a:lnTo>
                  <a:pt x="297319" y="341630"/>
                </a:lnTo>
                <a:lnTo>
                  <a:pt x="297053" y="342900"/>
                </a:lnTo>
                <a:lnTo>
                  <a:pt x="296291" y="342900"/>
                </a:lnTo>
                <a:lnTo>
                  <a:pt x="293433" y="344170"/>
                </a:lnTo>
                <a:lnTo>
                  <a:pt x="293966" y="341630"/>
                </a:lnTo>
                <a:lnTo>
                  <a:pt x="297319" y="341630"/>
                </a:lnTo>
                <a:lnTo>
                  <a:pt x="297319" y="336486"/>
                </a:lnTo>
                <a:lnTo>
                  <a:pt x="297141" y="336550"/>
                </a:lnTo>
                <a:lnTo>
                  <a:pt x="297446" y="334010"/>
                </a:lnTo>
                <a:lnTo>
                  <a:pt x="297281" y="334010"/>
                </a:lnTo>
                <a:lnTo>
                  <a:pt x="295173" y="334010"/>
                </a:lnTo>
                <a:lnTo>
                  <a:pt x="294855" y="331470"/>
                </a:lnTo>
                <a:lnTo>
                  <a:pt x="297891" y="331470"/>
                </a:lnTo>
                <a:lnTo>
                  <a:pt x="297281" y="334010"/>
                </a:lnTo>
                <a:lnTo>
                  <a:pt x="299123" y="332740"/>
                </a:lnTo>
                <a:lnTo>
                  <a:pt x="300189" y="331470"/>
                </a:lnTo>
                <a:lnTo>
                  <a:pt x="301459" y="334010"/>
                </a:lnTo>
                <a:lnTo>
                  <a:pt x="301459" y="328930"/>
                </a:lnTo>
                <a:lnTo>
                  <a:pt x="292354" y="328930"/>
                </a:lnTo>
                <a:lnTo>
                  <a:pt x="291693" y="328930"/>
                </a:lnTo>
                <a:lnTo>
                  <a:pt x="291503" y="330200"/>
                </a:lnTo>
                <a:lnTo>
                  <a:pt x="287642" y="330657"/>
                </a:lnTo>
                <a:lnTo>
                  <a:pt x="287642" y="349250"/>
                </a:lnTo>
                <a:lnTo>
                  <a:pt x="284886" y="347980"/>
                </a:lnTo>
                <a:lnTo>
                  <a:pt x="285165" y="346710"/>
                </a:lnTo>
                <a:lnTo>
                  <a:pt x="287172" y="346710"/>
                </a:lnTo>
                <a:lnTo>
                  <a:pt x="287324" y="347980"/>
                </a:lnTo>
                <a:lnTo>
                  <a:pt x="287642" y="349250"/>
                </a:lnTo>
                <a:lnTo>
                  <a:pt x="287642" y="330657"/>
                </a:lnTo>
                <a:lnTo>
                  <a:pt x="280746" y="331470"/>
                </a:lnTo>
                <a:lnTo>
                  <a:pt x="284607" y="339090"/>
                </a:lnTo>
                <a:lnTo>
                  <a:pt x="278460" y="341630"/>
                </a:lnTo>
                <a:lnTo>
                  <a:pt x="276707" y="345440"/>
                </a:lnTo>
                <a:lnTo>
                  <a:pt x="276237" y="349250"/>
                </a:lnTo>
                <a:lnTo>
                  <a:pt x="269392" y="354330"/>
                </a:lnTo>
                <a:lnTo>
                  <a:pt x="267779" y="363220"/>
                </a:lnTo>
                <a:lnTo>
                  <a:pt x="264134" y="369570"/>
                </a:lnTo>
                <a:lnTo>
                  <a:pt x="253809" y="388620"/>
                </a:lnTo>
                <a:lnTo>
                  <a:pt x="248678" y="398780"/>
                </a:lnTo>
                <a:lnTo>
                  <a:pt x="243662" y="407670"/>
                </a:lnTo>
                <a:lnTo>
                  <a:pt x="235153" y="425450"/>
                </a:lnTo>
                <a:lnTo>
                  <a:pt x="230593" y="434340"/>
                </a:lnTo>
                <a:lnTo>
                  <a:pt x="225361" y="441960"/>
                </a:lnTo>
                <a:lnTo>
                  <a:pt x="223075" y="444500"/>
                </a:lnTo>
                <a:lnTo>
                  <a:pt x="221475" y="448310"/>
                </a:lnTo>
                <a:lnTo>
                  <a:pt x="217500" y="459740"/>
                </a:lnTo>
                <a:lnTo>
                  <a:pt x="211353" y="464820"/>
                </a:lnTo>
                <a:lnTo>
                  <a:pt x="210845" y="472440"/>
                </a:lnTo>
                <a:lnTo>
                  <a:pt x="210769" y="473710"/>
                </a:lnTo>
                <a:lnTo>
                  <a:pt x="205206" y="481330"/>
                </a:lnTo>
                <a:lnTo>
                  <a:pt x="200609" y="490220"/>
                </a:lnTo>
                <a:lnTo>
                  <a:pt x="196608" y="497840"/>
                </a:lnTo>
                <a:lnTo>
                  <a:pt x="190055" y="513080"/>
                </a:lnTo>
                <a:lnTo>
                  <a:pt x="183705" y="518160"/>
                </a:lnTo>
                <a:lnTo>
                  <a:pt x="183527" y="521970"/>
                </a:lnTo>
                <a:lnTo>
                  <a:pt x="183464" y="523240"/>
                </a:lnTo>
                <a:lnTo>
                  <a:pt x="183349" y="525780"/>
                </a:lnTo>
                <a:lnTo>
                  <a:pt x="179374" y="532130"/>
                </a:lnTo>
                <a:lnTo>
                  <a:pt x="175818" y="538480"/>
                </a:lnTo>
                <a:lnTo>
                  <a:pt x="172339" y="544830"/>
                </a:lnTo>
                <a:lnTo>
                  <a:pt x="168605" y="549910"/>
                </a:lnTo>
                <a:lnTo>
                  <a:pt x="163969" y="557530"/>
                </a:lnTo>
                <a:lnTo>
                  <a:pt x="161074" y="565150"/>
                </a:lnTo>
                <a:lnTo>
                  <a:pt x="153758" y="572770"/>
                </a:lnTo>
                <a:lnTo>
                  <a:pt x="152958" y="574040"/>
                </a:lnTo>
                <a:lnTo>
                  <a:pt x="151180" y="572770"/>
                </a:lnTo>
                <a:lnTo>
                  <a:pt x="150241" y="565150"/>
                </a:lnTo>
                <a:lnTo>
                  <a:pt x="150444" y="561340"/>
                </a:lnTo>
                <a:lnTo>
                  <a:pt x="150507" y="560070"/>
                </a:lnTo>
                <a:lnTo>
                  <a:pt x="150571" y="558800"/>
                </a:lnTo>
                <a:lnTo>
                  <a:pt x="150647" y="557530"/>
                </a:lnTo>
                <a:lnTo>
                  <a:pt x="151434" y="549910"/>
                </a:lnTo>
                <a:lnTo>
                  <a:pt x="153149" y="532130"/>
                </a:lnTo>
                <a:lnTo>
                  <a:pt x="154101" y="523240"/>
                </a:lnTo>
                <a:lnTo>
                  <a:pt x="155333" y="514350"/>
                </a:lnTo>
                <a:lnTo>
                  <a:pt x="156019" y="510540"/>
                </a:lnTo>
                <a:lnTo>
                  <a:pt x="156146" y="508000"/>
                </a:lnTo>
                <a:lnTo>
                  <a:pt x="156032" y="506730"/>
                </a:lnTo>
                <a:lnTo>
                  <a:pt x="155917" y="505460"/>
                </a:lnTo>
                <a:lnTo>
                  <a:pt x="155803" y="504190"/>
                </a:lnTo>
                <a:lnTo>
                  <a:pt x="155702" y="502920"/>
                </a:lnTo>
                <a:lnTo>
                  <a:pt x="156629" y="500380"/>
                </a:lnTo>
                <a:lnTo>
                  <a:pt x="158483" y="495300"/>
                </a:lnTo>
                <a:lnTo>
                  <a:pt x="160388" y="492760"/>
                </a:lnTo>
                <a:lnTo>
                  <a:pt x="161683" y="480060"/>
                </a:lnTo>
                <a:lnTo>
                  <a:pt x="162318" y="477520"/>
                </a:lnTo>
                <a:lnTo>
                  <a:pt x="164084" y="469900"/>
                </a:lnTo>
                <a:lnTo>
                  <a:pt x="165125" y="463550"/>
                </a:lnTo>
                <a:lnTo>
                  <a:pt x="165188" y="462280"/>
                </a:lnTo>
                <a:lnTo>
                  <a:pt x="165265" y="461010"/>
                </a:lnTo>
                <a:lnTo>
                  <a:pt x="165823" y="458470"/>
                </a:lnTo>
                <a:lnTo>
                  <a:pt x="168910" y="454660"/>
                </a:lnTo>
                <a:lnTo>
                  <a:pt x="169202" y="452120"/>
                </a:lnTo>
                <a:lnTo>
                  <a:pt x="169557" y="449580"/>
                </a:lnTo>
                <a:lnTo>
                  <a:pt x="172173" y="438150"/>
                </a:lnTo>
                <a:lnTo>
                  <a:pt x="174688" y="430530"/>
                </a:lnTo>
                <a:lnTo>
                  <a:pt x="176555" y="424180"/>
                </a:lnTo>
                <a:lnTo>
                  <a:pt x="177215" y="417830"/>
                </a:lnTo>
                <a:lnTo>
                  <a:pt x="177253" y="416560"/>
                </a:lnTo>
                <a:lnTo>
                  <a:pt x="181406" y="410210"/>
                </a:lnTo>
                <a:lnTo>
                  <a:pt x="180695" y="403860"/>
                </a:lnTo>
                <a:lnTo>
                  <a:pt x="185699" y="396240"/>
                </a:lnTo>
                <a:lnTo>
                  <a:pt x="185801" y="393700"/>
                </a:lnTo>
                <a:lnTo>
                  <a:pt x="185915" y="391160"/>
                </a:lnTo>
                <a:lnTo>
                  <a:pt x="186029" y="388620"/>
                </a:lnTo>
                <a:lnTo>
                  <a:pt x="186080" y="387350"/>
                </a:lnTo>
                <a:lnTo>
                  <a:pt x="186194" y="384810"/>
                </a:lnTo>
                <a:lnTo>
                  <a:pt x="186258" y="383540"/>
                </a:lnTo>
                <a:lnTo>
                  <a:pt x="190080" y="374650"/>
                </a:lnTo>
                <a:lnTo>
                  <a:pt x="196735" y="356870"/>
                </a:lnTo>
                <a:lnTo>
                  <a:pt x="205790" y="330200"/>
                </a:lnTo>
                <a:lnTo>
                  <a:pt x="214388" y="303530"/>
                </a:lnTo>
                <a:lnTo>
                  <a:pt x="218249" y="293370"/>
                </a:lnTo>
                <a:lnTo>
                  <a:pt x="219214" y="290830"/>
                </a:lnTo>
                <a:lnTo>
                  <a:pt x="219697" y="289560"/>
                </a:lnTo>
                <a:lnTo>
                  <a:pt x="220751" y="287020"/>
                </a:lnTo>
                <a:lnTo>
                  <a:pt x="222351" y="283210"/>
                </a:lnTo>
                <a:lnTo>
                  <a:pt x="225526" y="275590"/>
                </a:lnTo>
                <a:lnTo>
                  <a:pt x="228714" y="267970"/>
                </a:lnTo>
                <a:lnTo>
                  <a:pt x="242506" y="232410"/>
                </a:lnTo>
                <a:lnTo>
                  <a:pt x="251625" y="213360"/>
                </a:lnTo>
                <a:lnTo>
                  <a:pt x="252577" y="212090"/>
                </a:lnTo>
                <a:lnTo>
                  <a:pt x="254622" y="203200"/>
                </a:lnTo>
                <a:lnTo>
                  <a:pt x="256108" y="198120"/>
                </a:lnTo>
                <a:lnTo>
                  <a:pt x="260769" y="191770"/>
                </a:lnTo>
                <a:lnTo>
                  <a:pt x="261696" y="190500"/>
                </a:lnTo>
                <a:lnTo>
                  <a:pt x="262636" y="189230"/>
                </a:lnTo>
                <a:lnTo>
                  <a:pt x="262750" y="187960"/>
                </a:lnTo>
                <a:lnTo>
                  <a:pt x="262877" y="186690"/>
                </a:lnTo>
                <a:lnTo>
                  <a:pt x="262991" y="185420"/>
                </a:lnTo>
                <a:lnTo>
                  <a:pt x="263118" y="184150"/>
                </a:lnTo>
                <a:lnTo>
                  <a:pt x="265938" y="179070"/>
                </a:lnTo>
                <a:lnTo>
                  <a:pt x="272669" y="166370"/>
                </a:lnTo>
                <a:lnTo>
                  <a:pt x="273278" y="165100"/>
                </a:lnTo>
                <a:lnTo>
                  <a:pt x="275120" y="161290"/>
                </a:lnTo>
                <a:lnTo>
                  <a:pt x="277571" y="156210"/>
                </a:lnTo>
                <a:lnTo>
                  <a:pt x="279412" y="152400"/>
                </a:lnTo>
                <a:lnTo>
                  <a:pt x="280022" y="151130"/>
                </a:lnTo>
                <a:lnTo>
                  <a:pt x="282562" y="146050"/>
                </a:lnTo>
                <a:lnTo>
                  <a:pt x="285102" y="140970"/>
                </a:lnTo>
                <a:lnTo>
                  <a:pt x="286372" y="138430"/>
                </a:lnTo>
                <a:lnTo>
                  <a:pt x="287591" y="135890"/>
                </a:lnTo>
                <a:lnTo>
                  <a:pt x="288823" y="133350"/>
                </a:lnTo>
                <a:lnTo>
                  <a:pt x="290055" y="130810"/>
                </a:lnTo>
                <a:lnTo>
                  <a:pt x="291680" y="127000"/>
                </a:lnTo>
                <a:lnTo>
                  <a:pt x="292227" y="125730"/>
                </a:lnTo>
                <a:lnTo>
                  <a:pt x="292201" y="124460"/>
                </a:lnTo>
                <a:lnTo>
                  <a:pt x="292163" y="121920"/>
                </a:lnTo>
                <a:lnTo>
                  <a:pt x="293090" y="120650"/>
                </a:lnTo>
                <a:lnTo>
                  <a:pt x="296849" y="115570"/>
                </a:lnTo>
                <a:lnTo>
                  <a:pt x="299427" y="113030"/>
                </a:lnTo>
                <a:lnTo>
                  <a:pt x="300494" y="105410"/>
                </a:lnTo>
                <a:lnTo>
                  <a:pt x="303987" y="104140"/>
                </a:lnTo>
                <a:lnTo>
                  <a:pt x="305689" y="99060"/>
                </a:lnTo>
                <a:lnTo>
                  <a:pt x="304317" y="97790"/>
                </a:lnTo>
                <a:lnTo>
                  <a:pt x="311467" y="90170"/>
                </a:lnTo>
                <a:lnTo>
                  <a:pt x="313436" y="82550"/>
                </a:lnTo>
                <a:lnTo>
                  <a:pt x="318300" y="76200"/>
                </a:lnTo>
                <a:lnTo>
                  <a:pt x="327926" y="62230"/>
                </a:lnTo>
                <a:lnTo>
                  <a:pt x="334962" y="50800"/>
                </a:lnTo>
                <a:lnTo>
                  <a:pt x="340982" y="41910"/>
                </a:lnTo>
                <a:lnTo>
                  <a:pt x="349478" y="30480"/>
                </a:lnTo>
                <a:lnTo>
                  <a:pt x="350367" y="27940"/>
                </a:lnTo>
                <a:lnTo>
                  <a:pt x="356069" y="27940"/>
                </a:lnTo>
                <a:lnTo>
                  <a:pt x="356946" y="26670"/>
                </a:lnTo>
                <a:lnTo>
                  <a:pt x="354863" y="19050"/>
                </a:lnTo>
                <a:lnTo>
                  <a:pt x="354533" y="15240"/>
                </a:lnTo>
                <a:lnTo>
                  <a:pt x="346151" y="12700"/>
                </a:lnTo>
                <a:lnTo>
                  <a:pt x="344551" y="8890"/>
                </a:lnTo>
                <a:lnTo>
                  <a:pt x="345059" y="3810"/>
                </a:lnTo>
                <a:lnTo>
                  <a:pt x="345186" y="2540"/>
                </a:lnTo>
                <a:lnTo>
                  <a:pt x="345313" y="1270"/>
                </a:lnTo>
                <a:lnTo>
                  <a:pt x="336334" y="0"/>
                </a:lnTo>
                <a:lnTo>
                  <a:pt x="332613" y="2540"/>
                </a:lnTo>
                <a:lnTo>
                  <a:pt x="321424" y="1270"/>
                </a:lnTo>
                <a:lnTo>
                  <a:pt x="315696" y="3810"/>
                </a:lnTo>
                <a:lnTo>
                  <a:pt x="305981" y="11430"/>
                </a:lnTo>
                <a:lnTo>
                  <a:pt x="292074" y="24130"/>
                </a:lnTo>
                <a:lnTo>
                  <a:pt x="291122" y="25400"/>
                </a:lnTo>
                <a:lnTo>
                  <a:pt x="286816" y="30480"/>
                </a:lnTo>
                <a:lnTo>
                  <a:pt x="282041" y="35560"/>
                </a:lnTo>
                <a:lnTo>
                  <a:pt x="277088" y="40640"/>
                </a:lnTo>
                <a:lnTo>
                  <a:pt x="272326" y="45720"/>
                </a:lnTo>
                <a:lnTo>
                  <a:pt x="266700" y="53340"/>
                </a:lnTo>
                <a:lnTo>
                  <a:pt x="261251" y="59690"/>
                </a:lnTo>
                <a:lnTo>
                  <a:pt x="255841" y="67310"/>
                </a:lnTo>
                <a:lnTo>
                  <a:pt x="250355" y="73660"/>
                </a:lnTo>
                <a:lnTo>
                  <a:pt x="245884" y="80010"/>
                </a:lnTo>
                <a:lnTo>
                  <a:pt x="242887" y="86360"/>
                </a:lnTo>
                <a:lnTo>
                  <a:pt x="236537" y="92710"/>
                </a:lnTo>
                <a:lnTo>
                  <a:pt x="235635" y="93980"/>
                </a:lnTo>
                <a:lnTo>
                  <a:pt x="231482" y="102806"/>
                </a:lnTo>
                <a:lnTo>
                  <a:pt x="231482" y="124460"/>
                </a:lnTo>
                <a:lnTo>
                  <a:pt x="231254" y="125730"/>
                </a:lnTo>
                <a:lnTo>
                  <a:pt x="230860" y="125730"/>
                </a:lnTo>
                <a:lnTo>
                  <a:pt x="230403" y="127000"/>
                </a:lnTo>
                <a:lnTo>
                  <a:pt x="228866" y="127000"/>
                </a:lnTo>
                <a:lnTo>
                  <a:pt x="229438" y="125730"/>
                </a:lnTo>
                <a:lnTo>
                  <a:pt x="231482" y="124460"/>
                </a:lnTo>
                <a:lnTo>
                  <a:pt x="231482" y="102806"/>
                </a:lnTo>
                <a:lnTo>
                  <a:pt x="227266" y="111760"/>
                </a:lnTo>
                <a:lnTo>
                  <a:pt x="223050" y="111760"/>
                </a:lnTo>
                <a:lnTo>
                  <a:pt x="223558" y="119380"/>
                </a:lnTo>
                <a:lnTo>
                  <a:pt x="223647" y="120650"/>
                </a:lnTo>
                <a:lnTo>
                  <a:pt x="222897" y="120396"/>
                </a:lnTo>
                <a:lnTo>
                  <a:pt x="222897" y="142328"/>
                </a:lnTo>
                <a:lnTo>
                  <a:pt x="222732" y="143510"/>
                </a:lnTo>
                <a:lnTo>
                  <a:pt x="220141" y="143510"/>
                </a:lnTo>
                <a:lnTo>
                  <a:pt x="220522" y="142557"/>
                </a:lnTo>
                <a:lnTo>
                  <a:pt x="220611" y="142328"/>
                </a:lnTo>
                <a:lnTo>
                  <a:pt x="221170" y="140970"/>
                </a:lnTo>
                <a:lnTo>
                  <a:pt x="222897" y="142328"/>
                </a:lnTo>
                <a:lnTo>
                  <a:pt x="222897" y="120396"/>
                </a:lnTo>
                <a:lnTo>
                  <a:pt x="220014" y="119380"/>
                </a:lnTo>
                <a:lnTo>
                  <a:pt x="217004" y="123190"/>
                </a:lnTo>
                <a:lnTo>
                  <a:pt x="221068" y="125730"/>
                </a:lnTo>
                <a:lnTo>
                  <a:pt x="220802" y="125882"/>
                </a:lnTo>
                <a:lnTo>
                  <a:pt x="220802" y="134620"/>
                </a:lnTo>
                <a:lnTo>
                  <a:pt x="219760" y="134620"/>
                </a:lnTo>
                <a:lnTo>
                  <a:pt x="219151" y="135890"/>
                </a:lnTo>
                <a:lnTo>
                  <a:pt x="218490" y="135890"/>
                </a:lnTo>
                <a:lnTo>
                  <a:pt x="218262" y="134620"/>
                </a:lnTo>
                <a:lnTo>
                  <a:pt x="218884" y="134620"/>
                </a:lnTo>
                <a:lnTo>
                  <a:pt x="219329" y="133350"/>
                </a:lnTo>
                <a:lnTo>
                  <a:pt x="220802" y="134620"/>
                </a:lnTo>
                <a:lnTo>
                  <a:pt x="220802" y="125882"/>
                </a:lnTo>
                <a:lnTo>
                  <a:pt x="216052" y="128587"/>
                </a:lnTo>
                <a:lnTo>
                  <a:pt x="216052" y="154940"/>
                </a:lnTo>
                <a:lnTo>
                  <a:pt x="214757" y="154940"/>
                </a:lnTo>
                <a:lnTo>
                  <a:pt x="213385" y="156210"/>
                </a:lnTo>
                <a:lnTo>
                  <a:pt x="211213" y="156210"/>
                </a:lnTo>
                <a:lnTo>
                  <a:pt x="211061" y="155321"/>
                </a:lnTo>
                <a:lnTo>
                  <a:pt x="211061" y="162560"/>
                </a:lnTo>
                <a:lnTo>
                  <a:pt x="211010" y="163830"/>
                </a:lnTo>
                <a:lnTo>
                  <a:pt x="210820" y="163830"/>
                </a:lnTo>
                <a:lnTo>
                  <a:pt x="208749" y="165100"/>
                </a:lnTo>
                <a:lnTo>
                  <a:pt x="207073" y="165100"/>
                </a:lnTo>
                <a:lnTo>
                  <a:pt x="205600" y="162560"/>
                </a:lnTo>
                <a:lnTo>
                  <a:pt x="205994" y="162560"/>
                </a:lnTo>
                <a:lnTo>
                  <a:pt x="207670" y="161290"/>
                </a:lnTo>
                <a:lnTo>
                  <a:pt x="209410" y="161290"/>
                </a:lnTo>
                <a:lnTo>
                  <a:pt x="211061" y="162560"/>
                </a:lnTo>
                <a:lnTo>
                  <a:pt x="211061" y="155321"/>
                </a:lnTo>
                <a:lnTo>
                  <a:pt x="210997" y="154940"/>
                </a:lnTo>
                <a:lnTo>
                  <a:pt x="212204" y="154940"/>
                </a:lnTo>
                <a:lnTo>
                  <a:pt x="212915" y="152400"/>
                </a:lnTo>
                <a:lnTo>
                  <a:pt x="214998" y="152400"/>
                </a:lnTo>
                <a:lnTo>
                  <a:pt x="216052" y="154940"/>
                </a:lnTo>
                <a:lnTo>
                  <a:pt x="216052" y="128587"/>
                </a:lnTo>
                <a:lnTo>
                  <a:pt x="212140" y="130810"/>
                </a:lnTo>
                <a:lnTo>
                  <a:pt x="212039" y="137160"/>
                </a:lnTo>
                <a:lnTo>
                  <a:pt x="210553" y="138785"/>
                </a:lnTo>
                <a:lnTo>
                  <a:pt x="210553" y="144780"/>
                </a:lnTo>
                <a:lnTo>
                  <a:pt x="209791" y="146050"/>
                </a:lnTo>
                <a:lnTo>
                  <a:pt x="207327" y="144780"/>
                </a:lnTo>
                <a:lnTo>
                  <a:pt x="208534" y="143510"/>
                </a:lnTo>
                <a:lnTo>
                  <a:pt x="209156" y="142557"/>
                </a:lnTo>
                <a:lnTo>
                  <a:pt x="209575" y="143510"/>
                </a:lnTo>
                <a:lnTo>
                  <a:pt x="210019" y="143510"/>
                </a:lnTo>
                <a:lnTo>
                  <a:pt x="210553" y="144780"/>
                </a:lnTo>
                <a:lnTo>
                  <a:pt x="210553" y="138785"/>
                </a:lnTo>
                <a:lnTo>
                  <a:pt x="208534" y="140970"/>
                </a:lnTo>
                <a:lnTo>
                  <a:pt x="209054" y="142328"/>
                </a:lnTo>
                <a:lnTo>
                  <a:pt x="204851" y="143510"/>
                </a:lnTo>
                <a:lnTo>
                  <a:pt x="205320" y="148590"/>
                </a:lnTo>
                <a:lnTo>
                  <a:pt x="201142" y="153670"/>
                </a:lnTo>
                <a:lnTo>
                  <a:pt x="198323" y="156210"/>
                </a:lnTo>
                <a:lnTo>
                  <a:pt x="199415" y="160020"/>
                </a:lnTo>
                <a:lnTo>
                  <a:pt x="199377" y="185420"/>
                </a:lnTo>
                <a:lnTo>
                  <a:pt x="198501" y="187960"/>
                </a:lnTo>
                <a:lnTo>
                  <a:pt x="196380" y="187960"/>
                </a:lnTo>
                <a:lnTo>
                  <a:pt x="196049" y="186690"/>
                </a:lnTo>
                <a:lnTo>
                  <a:pt x="198335" y="185420"/>
                </a:lnTo>
                <a:lnTo>
                  <a:pt x="199377" y="185420"/>
                </a:lnTo>
                <a:lnTo>
                  <a:pt x="199377" y="160032"/>
                </a:lnTo>
                <a:lnTo>
                  <a:pt x="195059" y="161290"/>
                </a:lnTo>
                <a:lnTo>
                  <a:pt x="196494" y="166370"/>
                </a:lnTo>
                <a:lnTo>
                  <a:pt x="193890" y="168910"/>
                </a:lnTo>
                <a:lnTo>
                  <a:pt x="193814" y="170180"/>
                </a:lnTo>
                <a:lnTo>
                  <a:pt x="188137" y="173990"/>
                </a:lnTo>
                <a:lnTo>
                  <a:pt x="188391" y="179070"/>
                </a:lnTo>
                <a:lnTo>
                  <a:pt x="188468" y="180340"/>
                </a:lnTo>
                <a:lnTo>
                  <a:pt x="185064" y="184150"/>
                </a:lnTo>
                <a:lnTo>
                  <a:pt x="185039" y="185420"/>
                </a:lnTo>
                <a:lnTo>
                  <a:pt x="190601" y="190500"/>
                </a:lnTo>
                <a:lnTo>
                  <a:pt x="180784" y="185420"/>
                </a:lnTo>
                <a:lnTo>
                  <a:pt x="181686" y="194310"/>
                </a:lnTo>
                <a:lnTo>
                  <a:pt x="188137" y="191770"/>
                </a:lnTo>
                <a:lnTo>
                  <a:pt x="195580" y="194310"/>
                </a:lnTo>
                <a:lnTo>
                  <a:pt x="193509" y="198120"/>
                </a:lnTo>
                <a:lnTo>
                  <a:pt x="190944" y="195580"/>
                </a:lnTo>
                <a:lnTo>
                  <a:pt x="189674" y="194310"/>
                </a:lnTo>
                <a:lnTo>
                  <a:pt x="183540" y="195580"/>
                </a:lnTo>
                <a:lnTo>
                  <a:pt x="179590" y="194398"/>
                </a:lnTo>
                <a:lnTo>
                  <a:pt x="179590" y="214630"/>
                </a:lnTo>
                <a:lnTo>
                  <a:pt x="179285" y="215900"/>
                </a:lnTo>
                <a:lnTo>
                  <a:pt x="178104" y="215900"/>
                </a:lnTo>
                <a:lnTo>
                  <a:pt x="176733" y="214630"/>
                </a:lnTo>
                <a:lnTo>
                  <a:pt x="176530" y="214630"/>
                </a:lnTo>
                <a:lnTo>
                  <a:pt x="177736" y="213360"/>
                </a:lnTo>
                <a:lnTo>
                  <a:pt x="179590" y="214630"/>
                </a:lnTo>
                <a:lnTo>
                  <a:pt x="179590" y="194398"/>
                </a:lnTo>
                <a:lnTo>
                  <a:pt x="179311" y="194310"/>
                </a:lnTo>
                <a:lnTo>
                  <a:pt x="177965" y="201930"/>
                </a:lnTo>
                <a:lnTo>
                  <a:pt x="175183" y="204470"/>
                </a:lnTo>
                <a:lnTo>
                  <a:pt x="171170" y="214630"/>
                </a:lnTo>
                <a:lnTo>
                  <a:pt x="169506" y="222250"/>
                </a:lnTo>
                <a:lnTo>
                  <a:pt x="164058" y="231140"/>
                </a:lnTo>
                <a:lnTo>
                  <a:pt x="162115" y="234950"/>
                </a:lnTo>
                <a:lnTo>
                  <a:pt x="163728" y="238760"/>
                </a:lnTo>
                <a:lnTo>
                  <a:pt x="166662" y="238760"/>
                </a:lnTo>
                <a:lnTo>
                  <a:pt x="162242" y="240753"/>
                </a:lnTo>
                <a:lnTo>
                  <a:pt x="162242" y="280670"/>
                </a:lnTo>
                <a:lnTo>
                  <a:pt x="162140" y="281940"/>
                </a:lnTo>
                <a:lnTo>
                  <a:pt x="158965" y="283210"/>
                </a:lnTo>
                <a:lnTo>
                  <a:pt x="156705" y="283210"/>
                </a:lnTo>
                <a:lnTo>
                  <a:pt x="156768" y="281940"/>
                </a:lnTo>
                <a:lnTo>
                  <a:pt x="156832" y="280670"/>
                </a:lnTo>
                <a:lnTo>
                  <a:pt x="156895" y="279400"/>
                </a:lnTo>
                <a:lnTo>
                  <a:pt x="156972" y="278130"/>
                </a:lnTo>
                <a:lnTo>
                  <a:pt x="157175" y="275590"/>
                </a:lnTo>
                <a:lnTo>
                  <a:pt x="161061" y="275590"/>
                </a:lnTo>
                <a:lnTo>
                  <a:pt x="160312" y="278130"/>
                </a:lnTo>
                <a:lnTo>
                  <a:pt x="161061" y="279400"/>
                </a:lnTo>
                <a:lnTo>
                  <a:pt x="162242" y="280670"/>
                </a:lnTo>
                <a:lnTo>
                  <a:pt x="162242" y="240753"/>
                </a:lnTo>
                <a:lnTo>
                  <a:pt x="158165" y="242570"/>
                </a:lnTo>
                <a:lnTo>
                  <a:pt x="157810" y="246380"/>
                </a:lnTo>
                <a:lnTo>
                  <a:pt x="157695" y="247650"/>
                </a:lnTo>
                <a:lnTo>
                  <a:pt x="156641" y="252323"/>
                </a:lnTo>
                <a:lnTo>
                  <a:pt x="156552" y="252183"/>
                </a:lnTo>
                <a:lnTo>
                  <a:pt x="156210" y="252717"/>
                </a:lnTo>
                <a:lnTo>
                  <a:pt x="155663" y="253199"/>
                </a:lnTo>
                <a:lnTo>
                  <a:pt x="155460" y="254723"/>
                </a:lnTo>
                <a:lnTo>
                  <a:pt x="154762" y="255981"/>
                </a:lnTo>
                <a:lnTo>
                  <a:pt x="157327" y="257175"/>
                </a:lnTo>
                <a:lnTo>
                  <a:pt x="158051" y="256070"/>
                </a:lnTo>
                <a:lnTo>
                  <a:pt x="158851" y="255422"/>
                </a:lnTo>
                <a:lnTo>
                  <a:pt x="159016" y="255270"/>
                </a:lnTo>
                <a:lnTo>
                  <a:pt x="159537" y="255270"/>
                </a:lnTo>
                <a:lnTo>
                  <a:pt x="158381" y="256540"/>
                </a:lnTo>
                <a:lnTo>
                  <a:pt x="157797" y="257810"/>
                </a:lnTo>
                <a:lnTo>
                  <a:pt x="155651" y="259905"/>
                </a:lnTo>
                <a:lnTo>
                  <a:pt x="155651" y="292100"/>
                </a:lnTo>
                <a:lnTo>
                  <a:pt x="155651" y="293370"/>
                </a:lnTo>
                <a:lnTo>
                  <a:pt x="153365" y="293370"/>
                </a:lnTo>
                <a:lnTo>
                  <a:pt x="152869" y="290830"/>
                </a:lnTo>
                <a:lnTo>
                  <a:pt x="155651" y="292100"/>
                </a:lnTo>
                <a:lnTo>
                  <a:pt x="155651" y="259905"/>
                </a:lnTo>
                <a:lnTo>
                  <a:pt x="153885" y="261620"/>
                </a:lnTo>
                <a:lnTo>
                  <a:pt x="151142" y="264172"/>
                </a:lnTo>
                <a:lnTo>
                  <a:pt x="151142" y="289560"/>
                </a:lnTo>
                <a:lnTo>
                  <a:pt x="149542" y="289560"/>
                </a:lnTo>
                <a:lnTo>
                  <a:pt x="148259" y="288290"/>
                </a:lnTo>
                <a:lnTo>
                  <a:pt x="149999" y="287020"/>
                </a:lnTo>
                <a:lnTo>
                  <a:pt x="151142" y="289560"/>
                </a:lnTo>
                <a:lnTo>
                  <a:pt x="151142" y="264172"/>
                </a:lnTo>
                <a:lnTo>
                  <a:pt x="149783" y="265430"/>
                </a:lnTo>
                <a:lnTo>
                  <a:pt x="148818" y="275590"/>
                </a:lnTo>
                <a:lnTo>
                  <a:pt x="143814" y="280670"/>
                </a:lnTo>
                <a:lnTo>
                  <a:pt x="141566" y="287020"/>
                </a:lnTo>
                <a:lnTo>
                  <a:pt x="140525" y="289560"/>
                </a:lnTo>
                <a:lnTo>
                  <a:pt x="144513" y="292100"/>
                </a:lnTo>
                <a:lnTo>
                  <a:pt x="143687" y="293370"/>
                </a:lnTo>
                <a:lnTo>
                  <a:pt x="140893" y="294640"/>
                </a:lnTo>
                <a:lnTo>
                  <a:pt x="138912" y="294640"/>
                </a:lnTo>
                <a:lnTo>
                  <a:pt x="141274" y="299720"/>
                </a:lnTo>
                <a:lnTo>
                  <a:pt x="136474" y="299720"/>
                </a:lnTo>
                <a:lnTo>
                  <a:pt x="136931" y="302260"/>
                </a:lnTo>
                <a:lnTo>
                  <a:pt x="136956" y="303530"/>
                </a:lnTo>
                <a:lnTo>
                  <a:pt x="137680" y="304800"/>
                </a:lnTo>
                <a:lnTo>
                  <a:pt x="137858" y="306070"/>
                </a:lnTo>
                <a:lnTo>
                  <a:pt x="133591" y="307340"/>
                </a:lnTo>
                <a:lnTo>
                  <a:pt x="133172" y="309880"/>
                </a:lnTo>
                <a:lnTo>
                  <a:pt x="132664" y="311150"/>
                </a:lnTo>
                <a:lnTo>
                  <a:pt x="130251" y="318770"/>
                </a:lnTo>
                <a:lnTo>
                  <a:pt x="124650" y="334010"/>
                </a:lnTo>
                <a:lnTo>
                  <a:pt x="122250" y="341630"/>
                </a:lnTo>
                <a:lnTo>
                  <a:pt x="120091" y="349250"/>
                </a:lnTo>
                <a:lnTo>
                  <a:pt x="117284" y="358140"/>
                </a:lnTo>
                <a:lnTo>
                  <a:pt x="110718" y="372110"/>
                </a:lnTo>
                <a:lnTo>
                  <a:pt x="108521" y="378460"/>
                </a:lnTo>
                <a:lnTo>
                  <a:pt x="104736" y="387350"/>
                </a:lnTo>
                <a:lnTo>
                  <a:pt x="105448" y="389890"/>
                </a:lnTo>
                <a:lnTo>
                  <a:pt x="100025" y="397294"/>
                </a:lnTo>
                <a:lnTo>
                  <a:pt x="100025" y="491490"/>
                </a:lnTo>
                <a:lnTo>
                  <a:pt x="99898" y="491871"/>
                </a:lnTo>
                <a:lnTo>
                  <a:pt x="99898" y="504190"/>
                </a:lnTo>
                <a:lnTo>
                  <a:pt x="97574" y="505460"/>
                </a:lnTo>
                <a:lnTo>
                  <a:pt x="96913" y="505066"/>
                </a:lnTo>
                <a:lnTo>
                  <a:pt x="96913" y="510540"/>
                </a:lnTo>
                <a:lnTo>
                  <a:pt x="94932" y="510540"/>
                </a:lnTo>
                <a:lnTo>
                  <a:pt x="94475" y="509270"/>
                </a:lnTo>
                <a:lnTo>
                  <a:pt x="94729" y="508000"/>
                </a:lnTo>
                <a:lnTo>
                  <a:pt x="95148" y="508000"/>
                </a:lnTo>
                <a:lnTo>
                  <a:pt x="96418" y="509270"/>
                </a:lnTo>
                <a:lnTo>
                  <a:pt x="96862" y="509270"/>
                </a:lnTo>
                <a:lnTo>
                  <a:pt x="96913" y="510540"/>
                </a:lnTo>
                <a:lnTo>
                  <a:pt x="96913" y="505066"/>
                </a:lnTo>
                <a:lnTo>
                  <a:pt x="95491" y="504190"/>
                </a:lnTo>
                <a:lnTo>
                  <a:pt x="93345" y="504190"/>
                </a:lnTo>
                <a:lnTo>
                  <a:pt x="94602" y="501650"/>
                </a:lnTo>
                <a:lnTo>
                  <a:pt x="95237" y="500380"/>
                </a:lnTo>
                <a:lnTo>
                  <a:pt x="99898" y="504190"/>
                </a:lnTo>
                <a:lnTo>
                  <a:pt x="99898" y="491871"/>
                </a:lnTo>
                <a:lnTo>
                  <a:pt x="99593" y="492760"/>
                </a:lnTo>
                <a:lnTo>
                  <a:pt x="96126" y="492760"/>
                </a:lnTo>
                <a:lnTo>
                  <a:pt x="97320" y="491490"/>
                </a:lnTo>
                <a:lnTo>
                  <a:pt x="98107" y="491490"/>
                </a:lnTo>
                <a:lnTo>
                  <a:pt x="98501" y="490220"/>
                </a:lnTo>
                <a:lnTo>
                  <a:pt x="99415" y="491490"/>
                </a:lnTo>
                <a:lnTo>
                  <a:pt x="100025" y="491490"/>
                </a:lnTo>
                <a:lnTo>
                  <a:pt x="100025" y="397294"/>
                </a:lnTo>
                <a:lnTo>
                  <a:pt x="99860" y="397510"/>
                </a:lnTo>
                <a:lnTo>
                  <a:pt x="98933" y="405130"/>
                </a:lnTo>
                <a:lnTo>
                  <a:pt x="98640" y="405980"/>
                </a:lnTo>
                <a:lnTo>
                  <a:pt x="98640" y="482600"/>
                </a:lnTo>
                <a:lnTo>
                  <a:pt x="97028" y="482600"/>
                </a:lnTo>
                <a:lnTo>
                  <a:pt x="98336" y="480060"/>
                </a:lnTo>
                <a:lnTo>
                  <a:pt x="98640" y="482600"/>
                </a:lnTo>
                <a:lnTo>
                  <a:pt x="98640" y="405980"/>
                </a:lnTo>
                <a:lnTo>
                  <a:pt x="95846" y="414020"/>
                </a:lnTo>
                <a:lnTo>
                  <a:pt x="96431" y="417830"/>
                </a:lnTo>
                <a:lnTo>
                  <a:pt x="92049" y="423710"/>
                </a:lnTo>
                <a:lnTo>
                  <a:pt x="92049" y="509270"/>
                </a:lnTo>
                <a:lnTo>
                  <a:pt x="91605" y="510540"/>
                </a:lnTo>
                <a:lnTo>
                  <a:pt x="89115" y="510540"/>
                </a:lnTo>
                <a:lnTo>
                  <a:pt x="89471" y="509270"/>
                </a:lnTo>
                <a:lnTo>
                  <a:pt x="92049" y="509270"/>
                </a:lnTo>
                <a:lnTo>
                  <a:pt x="92049" y="423710"/>
                </a:lnTo>
                <a:lnTo>
                  <a:pt x="90741" y="425450"/>
                </a:lnTo>
                <a:lnTo>
                  <a:pt x="91097" y="430530"/>
                </a:lnTo>
                <a:lnTo>
                  <a:pt x="91186" y="431800"/>
                </a:lnTo>
                <a:lnTo>
                  <a:pt x="89712" y="441744"/>
                </a:lnTo>
                <a:lnTo>
                  <a:pt x="89687" y="441960"/>
                </a:lnTo>
                <a:lnTo>
                  <a:pt x="85153" y="448310"/>
                </a:lnTo>
                <a:lnTo>
                  <a:pt x="87236" y="454660"/>
                </a:lnTo>
                <a:lnTo>
                  <a:pt x="82981" y="458470"/>
                </a:lnTo>
                <a:lnTo>
                  <a:pt x="87579" y="462280"/>
                </a:lnTo>
                <a:lnTo>
                  <a:pt x="82753" y="468630"/>
                </a:lnTo>
                <a:lnTo>
                  <a:pt x="83693" y="469900"/>
                </a:lnTo>
                <a:lnTo>
                  <a:pt x="82219" y="474980"/>
                </a:lnTo>
                <a:lnTo>
                  <a:pt x="85648" y="478790"/>
                </a:lnTo>
                <a:lnTo>
                  <a:pt x="79387" y="488950"/>
                </a:lnTo>
                <a:lnTo>
                  <a:pt x="82181" y="494030"/>
                </a:lnTo>
                <a:lnTo>
                  <a:pt x="80683" y="501650"/>
                </a:lnTo>
                <a:lnTo>
                  <a:pt x="81483" y="504190"/>
                </a:lnTo>
                <a:lnTo>
                  <a:pt x="88303" y="501650"/>
                </a:lnTo>
                <a:lnTo>
                  <a:pt x="89255" y="505460"/>
                </a:lnTo>
                <a:lnTo>
                  <a:pt x="84620" y="505460"/>
                </a:lnTo>
                <a:lnTo>
                  <a:pt x="82499" y="504190"/>
                </a:lnTo>
                <a:lnTo>
                  <a:pt x="80683" y="508000"/>
                </a:lnTo>
                <a:lnTo>
                  <a:pt x="80683" y="509270"/>
                </a:lnTo>
                <a:lnTo>
                  <a:pt x="81826" y="513080"/>
                </a:lnTo>
                <a:lnTo>
                  <a:pt x="81178" y="514350"/>
                </a:lnTo>
                <a:lnTo>
                  <a:pt x="78828" y="521970"/>
                </a:lnTo>
                <a:lnTo>
                  <a:pt x="81508" y="527050"/>
                </a:lnTo>
                <a:lnTo>
                  <a:pt x="78943" y="532130"/>
                </a:lnTo>
                <a:lnTo>
                  <a:pt x="81622" y="537210"/>
                </a:lnTo>
                <a:lnTo>
                  <a:pt x="79108" y="542290"/>
                </a:lnTo>
                <a:lnTo>
                  <a:pt x="83527" y="548640"/>
                </a:lnTo>
                <a:lnTo>
                  <a:pt x="77381" y="552450"/>
                </a:lnTo>
                <a:lnTo>
                  <a:pt x="86347" y="556260"/>
                </a:lnTo>
                <a:lnTo>
                  <a:pt x="82715" y="556260"/>
                </a:lnTo>
                <a:lnTo>
                  <a:pt x="80911" y="557530"/>
                </a:lnTo>
                <a:lnTo>
                  <a:pt x="84416" y="558800"/>
                </a:lnTo>
                <a:lnTo>
                  <a:pt x="84747" y="560070"/>
                </a:lnTo>
                <a:lnTo>
                  <a:pt x="83654" y="566420"/>
                </a:lnTo>
                <a:lnTo>
                  <a:pt x="87553" y="571500"/>
                </a:lnTo>
                <a:lnTo>
                  <a:pt x="90144" y="576580"/>
                </a:lnTo>
                <a:lnTo>
                  <a:pt x="91884" y="579120"/>
                </a:lnTo>
                <a:lnTo>
                  <a:pt x="94488" y="580390"/>
                </a:lnTo>
                <a:lnTo>
                  <a:pt x="98945" y="580390"/>
                </a:lnTo>
                <a:lnTo>
                  <a:pt x="95935" y="582930"/>
                </a:lnTo>
                <a:lnTo>
                  <a:pt x="97307" y="585470"/>
                </a:lnTo>
                <a:lnTo>
                  <a:pt x="101942" y="589280"/>
                </a:lnTo>
                <a:lnTo>
                  <a:pt x="103962" y="590550"/>
                </a:lnTo>
                <a:lnTo>
                  <a:pt x="109664" y="590550"/>
                </a:lnTo>
                <a:lnTo>
                  <a:pt x="112864" y="591820"/>
                </a:lnTo>
                <a:lnTo>
                  <a:pt x="111277" y="596900"/>
                </a:lnTo>
                <a:lnTo>
                  <a:pt x="112166" y="598170"/>
                </a:lnTo>
                <a:lnTo>
                  <a:pt x="113804" y="598170"/>
                </a:lnTo>
                <a:lnTo>
                  <a:pt x="121488" y="604520"/>
                </a:lnTo>
                <a:lnTo>
                  <a:pt x="125361" y="610870"/>
                </a:lnTo>
                <a:lnTo>
                  <a:pt x="128498" y="617220"/>
                </a:lnTo>
                <a:lnTo>
                  <a:pt x="133946" y="621030"/>
                </a:lnTo>
                <a:lnTo>
                  <a:pt x="139573" y="623570"/>
                </a:lnTo>
                <a:lnTo>
                  <a:pt x="146100" y="621030"/>
                </a:lnTo>
                <a:lnTo>
                  <a:pt x="151320" y="626110"/>
                </a:lnTo>
                <a:lnTo>
                  <a:pt x="156806" y="626110"/>
                </a:lnTo>
                <a:lnTo>
                  <a:pt x="159639" y="631190"/>
                </a:lnTo>
                <a:lnTo>
                  <a:pt x="161048" y="631190"/>
                </a:lnTo>
                <a:lnTo>
                  <a:pt x="162572" y="622300"/>
                </a:lnTo>
                <a:lnTo>
                  <a:pt x="167741" y="631190"/>
                </a:lnTo>
                <a:lnTo>
                  <a:pt x="176733" y="624840"/>
                </a:lnTo>
                <a:lnTo>
                  <a:pt x="182283" y="622300"/>
                </a:lnTo>
                <a:lnTo>
                  <a:pt x="183032" y="621030"/>
                </a:lnTo>
                <a:lnTo>
                  <a:pt x="188328" y="612140"/>
                </a:lnTo>
                <a:lnTo>
                  <a:pt x="192100" y="609600"/>
                </a:lnTo>
                <a:lnTo>
                  <a:pt x="195694" y="605790"/>
                </a:lnTo>
                <a:lnTo>
                  <a:pt x="204393" y="596900"/>
                </a:lnTo>
                <a:lnTo>
                  <a:pt x="212534" y="582930"/>
                </a:lnTo>
                <a:lnTo>
                  <a:pt x="217271" y="574040"/>
                </a:lnTo>
                <a:lnTo>
                  <a:pt x="219303" y="570230"/>
                </a:lnTo>
                <a:lnTo>
                  <a:pt x="223850" y="561340"/>
                </a:lnTo>
                <a:lnTo>
                  <a:pt x="224561" y="560070"/>
                </a:lnTo>
                <a:lnTo>
                  <a:pt x="225691" y="558800"/>
                </a:lnTo>
                <a:lnTo>
                  <a:pt x="223647" y="556260"/>
                </a:lnTo>
                <a:lnTo>
                  <a:pt x="224028" y="556260"/>
                </a:lnTo>
                <a:lnTo>
                  <a:pt x="229285" y="553720"/>
                </a:lnTo>
                <a:lnTo>
                  <a:pt x="229831" y="549910"/>
                </a:lnTo>
                <a:lnTo>
                  <a:pt x="233908" y="541020"/>
                </a:lnTo>
                <a:lnTo>
                  <a:pt x="238036" y="535940"/>
                </a:lnTo>
                <a:lnTo>
                  <a:pt x="242087" y="523240"/>
                </a:lnTo>
                <a:lnTo>
                  <a:pt x="245452" y="516890"/>
                </a:lnTo>
                <a:lnTo>
                  <a:pt x="249351" y="510540"/>
                </a:lnTo>
                <a:lnTo>
                  <a:pt x="253784" y="501650"/>
                </a:lnTo>
                <a:lnTo>
                  <a:pt x="261251" y="485140"/>
                </a:lnTo>
                <a:lnTo>
                  <a:pt x="265696" y="476250"/>
                </a:lnTo>
                <a:lnTo>
                  <a:pt x="268706" y="472440"/>
                </a:lnTo>
                <a:lnTo>
                  <a:pt x="270306" y="466090"/>
                </a:lnTo>
                <a:lnTo>
                  <a:pt x="273126" y="461010"/>
                </a:lnTo>
                <a:lnTo>
                  <a:pt x="276542" y="454660"/>
                </a:lnTo>
                <a:lnTo>
                  <a:pt x="279666" y="448310"/>
                </a:lnTo>
                <a:lnTo>
                  <a:pt x="282727" y="441960"/>
                </a:lnTo>
                <a:lnTo>
                  <a:pt x="293103" y="421640"/>
                </a:lnTo>
                <a:lnTo>
                  <a:pt x="296265" y="415290"/>
                </a:lnTo>
                <a:lnTo>
                  <a:pt x="298589" y="408940"/>
                </a:lnTo>
                <a:lnTo>
                  <a:pt x="303860" y="401320"/>
                </a:lnTo>
                <a:lnTo>
                  <a:pt x="308140" y="392430"/>
                </a:lnTo>
                <a:lnTo>
                  <a:pt x="312064" y="384810"/>
                </a:lnTo>
                <a:lnTo>
                  <a:pt x="316268" y="375920"/>
                </a:lnTo>
                <a:lnTo>
                  <a:pt x="317525" y="373380"/>
                </a:lnTo>
                <a:lnTo>
                  <a:pt x="315925" y="370840"/>
                </a:lnTo>
                <a:lnTo>
                  <a:pt x="323672" y="367030"/>
                </a:lnTo>
                <a:lnTo>
                  <a:pt x="322224" y="360680"/>
                </a:lnTo>
                <a:lnTo>
                  <a:pt x="326783" y="361950"/>
                </a:lnTo>
                <a:lnTo>
                  <a:pt x="326402" y="363220"/>
                </a:lnTo>
                <a:lnTo>
                  <a:pt x="325805" y="369570"/>
                </a:lnTo>
                <a:lnTo>
                  <a:pt x="325691" y="370840"/>
                </a:lnTo>
                <a:lnTo>
                  <a:pt x="325577" y="372110"/>
                </a:lnTo>
                <a:lnTo>
                  <a:pt x="325462" y="373380"/>
                </a:lnTo>
                <a:lnTo>
                  <a:pt x="325335" y="374650"/>
                </a:lnTo>
                <a:lnTo>
                  <a:pt x="325221" y="375920"/>
                </a:lnTo>
                <a:lnTo>
                  <a:pt x="323227" y="403860"/>
                </a:lnTo>
                <a:lnTo>
                  <a:pt x="323138" y="405130"/>
                </a:lnTo>
                <a:lnTo>
                  <a:pt x="322364" y="414020"/>
                </a:lnTo>
                <a:lnTo>
                  <a:pt x="322249" y="415290"/>
                </a:lnTo>
                <a:lnTo>
                  <a:pt x="322148" y="416560"/>
                </a:lnTo>
                <a:lnTo>
                  <a:pt x="321691" y="420370"/>
                </a:lnTo>
                <a:lnTo>
                  <a:pt x="320916" y="422910"/>
                </a:lnTo>
                <a:lnTo>
                  <a:pt x="324231" y="427990"/>
                </a:lnTo>
                <a:lnTo>
                  <a:pt x="323748" y="430530"/>
                </a:lnTo>
                <a:lnTo>
                  <a:pt x="322389" y="440690"/>
                </a:lnTo>
                <a:lnTo>
                  <a:pt x="322376" y="441960"/>
                </a:lnTo>
                <a:lnTo>
                  <a:pt x="327888" y="452120"/>
                </a:lnTo>
                <a:lnTo>
                  <a:pt x="325424" y="457200"/>
                </a:lnTo>
                <a:lnTo>
                  <a:pt x="330200" y="459740"/>
                </a:lnTo>
                <a:lnTo>
                  <a:pt x="332562" y="468630"/>
                </a:lnTo>
                <a:lnTo>
                  <a:pt x="337642" y="472440"/>
                </a:lnTo>
                <a:lnTo>
                  <a:pt x="343865" y="478790"/>
                </a:lnTo>
                <a:lnTo>
                  <a:pt x="348564" y="480060"/>
                </a:lnTo>
                <a:lnTo>
                  <a:pt x="357949" y="481330"/>
                </a:lnTo>
                <a:lnTo>
                  <a:pt x="360984" y="485140"/>
                </a:lnTo>
                <a:lnTo>
                  <a:pt x="363054" y="495300"/>
                </a:lnTo>
                <a:lnTo>
                  <a:pt x="367728" y="499110"/>
                </a:lnTo>
                <a:lnTo>
                  <a:pt x="370878" y="508000"/>
                </a:lnTo>
                <a:lnTo>
                  <a:pt x="373761" y="510540"/>
                </a:lnTo>
                <a:lnTo>
                  <a:pt x="392366" y="513080"/>
                </a:lnTo>
                <a:lnTo>
                  <a:pt x="391706" y="506730"/>
                </a:lnTo>
                <a:lnTo>
                  <a:pt x="400875" y="505460"/>
                </a:lnTo>
                <a:lnTo>
                  <a:pt x="403326" y="504190"/>
                </a:lnTo>
                <a:lnTo>
                  <a:pt x="407581" y="499110"/>
                </a:lnTo>
                <a:lnTo>
                  <a:pt x="410908" y="499110"/>
                </a:lnTo>
                <a:lnTo>
                  <a:pt x="419049" y="495300"/>
                </a:lnTo>
                <a:lnTo>
                  <a:pt x="418922" y="488950"/>
                </a:lnTo>
                <a:lnTo>
                  <a:pt x="418896" y="487680"/>
                </a:lnTo>
                <a:lnTo>
                  <a:pt x="426554" y="487680"/>
                </a:lnTo>
                <a:lnTo>
                  <a:pt x="425043" y="485140"/>
                </a:lnTo>
                <a:lnTo>
                  <a:pt x="427685" y="482600"/>
                </a:lnTo>
                <a:lnTo>
                  <a:pt x="427761" y="477520"/>
                </a:lnTo>
                <a:lnTo>
                  <a:pt x="436549" y="477520"/>
                </a:lnTo>
                <a:lnTo>
                  <a:pt x="436422" y="474980"/>
                </a:lnTo>
                <a:lnTo>
                  <a:pt x="436372" y="473710"/>
                </a:lnTo>
                <a:lnTo>
                  <a:pt x="439508" y="469900"/>
                </a:lnTo>
                <a:lnTo>
                  <a:pt x="440728" y="467360"/>
                </a:lnTo>
                <a:lnTo>
                  <a:pt x="441540" y="462280"/>
                </a:lnTo>
                <a:lnTo>
                  <a:pt x="444906" y="462280"/>
                </a:lnTo>
                <a:lnTo>
                  <a:pt x="451078" y="461010"/>
                </a:lnTo>
                <a:lnTo>
                  <a:pt x="447535" y="455930"/>
                </a:lnTo>
                <a:lnTo>
                  <a:pt x="453428" y="453390"/>
                </a:lnTo>
                <a:lnTo>
                  <a:pt x="454748" y="452120"/>
                </a:lnTo>
                <a:lnTo>
                  <a:pt x="454774" y="450850"/>
                </a:lnTo>
                <a:lnTo>
                  <a:pt x="454812" y="449580"/>
                </a:lnTo>
                <a:lnTo>
                  <a:pt x="455307" y="448310"/>
                </a:lnTo>
                <a:lnTo>
                  <a:pt x="455701" y="448310"/>
                </a:lnTo>
                <a:lnTo>
                  <a:pt x="459105" y="447040"/>
                </a:lnTo>
                <a:lnTo>
                  <a:pt x="459587" y="444500"/>
                </a:lnTo>
                <a:lnTo>
                  <a:pt x="461187" y="440690"/>
                </a:lnTo>
                <a:lnTo>
                  <a:pt x="464477" y="439420"/>
                </a:lnTo>
                <a:lnTo>
                  <a:pt x="463524" y="433070"/>
                </a:lnTo>
                <a:lnTo>
                  <a:pt x="467804" y="433070"/>
                </a:lnTo>
                <a:lnTo>
                  <a:pt x="482879" y="410210"/>
                </a:lnTo>
                <a:lnTo>
                  <a:pt x="489597" y="398780"/>
                </a:lnTo>
                <a:lnTo>
                  <a:pt x="493471" y="391160"/>
                </a:lnTo>
                <a:lnTo>
                  <a:pt x="498335" y="383540"/>
                </a:lnTo>
                <a:lnTo>
                  <a:pt x="501599" y="379730"/>
                </a:lnTo>
                <a:lnTo>
                  <a:pt x="503440" y="373380"/>
                </a:lnTo>
                <a:lnTo>
                  <a:pt x="506310" y="369570"/>
                </a:lnTo>
                <a:lnTo>
                  <a:pt x="509676" y="363220"/>
                </a:lnTo>
                <a:lnTo>
                  <a:pt x="512699" y="356870"/>
                </a:lnTo>
                <a:lnTo>
                  <a:pt x="515429" y="350520"/>
                </a:lnTo>
                <a:lnTo>
                  <a:pt x="517931" y="344170"/>
                </a:lnTo>
                <a:lnTo>
                  <a:pt x="520331" y="339090"/>
                </a:lnTo>
                <a:lnTo>
                  <a:pt x="525805" y="332740"/>
                </a:lnTo>
                <a:lnTo>
                  <a:pt x="524941" y="325120"/>
                </a:lnTo>
                <a:lnTo>
                  <a:pt x="525487" y="323850"/>
                </a:lnTo>
                <a:lnTo>
                  <a:pt x="526034" y="322580"/>
                </a:lnTo>
                <a:lnTo>
                  <a:pt x="529767" y="321310"/>
                </a:lnTo>
                <a:lnTo>
                  <a:pt x="530199" y="318770"/>
                </a:lnTo>
                <a:lnTo>
                  <a:pt x="528891" y="316230"/>
                </a:lnTo>
                <a:lnTo>
                  <a:pt x="529437" y="314960"/>
                </a:lnTo>
                <a:lnTo>
                  <a:pt x="533819" y="311150"/>
                </a:lnTo>
                <a:lnTo>
                  <a:pt x="533920" y="309880"/>
                </a:lnTo>
                <a:lnTo>
                  <a:pt x="534022" y="308610"/>
                </a:lnTo>
                <a:lnTo>
                  <a:pt x="534123" y="307340"/>
                </a:lnTo>
                <a:lnTo>
                  <a:pt x="534225" y="306070"/>
                </a:lnTo>
                <a:lnTo>
                  <a:pt x="535584" y="299720"/>
                </a:lnTo>
                <a:lnTo>
                  <a:pt x="534441" y="298450"/>
                </a:lnTo>
                <a:lnTo>
                  <a:pt x="539838" y="295910"/>
                </a:lnTo>
                <a:lnTo>
                  <a:pt x="539496" y="293370"/>
                </a:lnTo>
                <a:lnTo>
                  <a:pt x="539381" y="292557"/>
                </a:lnTo>
                <a:lnTo>
                  <a:pt x="539330" y="292100"/>
                </a:lnTo>
                <a:lnTo>
                  <a:pt x="540804" y="287020"/>
                </a:lnTo>
                <a:lnTo>
                  <a:pt x="540905" y="284480"/>
                </a:lnTo>
                <a:lnTo>
                  <a:pt x="544868" y="281940"/>
                </a:lnTo>
                <a:lnTo>
                  <a:pt x="544957" y="280670"/>
                </a:lnTo>
                <a:lnTo>
                  <a:pt x="545045" y="279400"/>
                </a:lnTo>
                <a:lnTo>
                  <a:pt x="545134" y="278130"/>
                </a:lnTo>
                <a:lnTo>
                  <a:pt x="549300" y="267970"/>
                </a:lnTo>
                <a:lnTo>
                  <a:pt x="549617" y="262890"/>
                </a:lnTo>
                <a:lnTo>
                  <a:pt x="549694" y="261620"/>
                </a:lnTo>
                <a:lnTo>
                  <a:pt x="549783" y="260350"/>
                </a:lnTo>
                <a:lnTo>
                  <a:pt x="553212" y="252730"/>
                </a:lnTo>
                <a:lnTo>
                  <a:pt x="555815" y="246380"/>
                </a:lnTo>
                <a:lnTo>
                  <a:pt x="557872" y="240030"/>
                </a:lnTo>
                <a:lnTo>
                  <a:pt x="559600" y="233680"/>
                </a:lnTo>
                <a:lnTo>
                  <a:pt x="561251" y="227330"/>
                </a:lnTo>
                <a:lnTo>
                  <a:pt x="561784" y="224790"/>
                </a:lnTo>
                <a:lnTo>
                  <a:pt x="560095" y="223520"/>
                </a:lnTo>
                <a:lnTo>
                  <a:pt x="565226" y="215900"/>
                </a:lnTo>
                <a:lnTo>
                  <a:pt x="565988" y="209550"/>
                </a:lnTo>
                <a:lnTo>
                  <a:pt x="566077" y="205740"/>
                </a:lnTo>
                <a:lnTo>
                  <a:pt x="566178" y="201930"/>
                </a:lnTo>
                <a:lnTo>
                  <a:pt x="566267" y="198120"/>
                </a:lnTo>
                <a:lnTo>
                  <a:pt x="566343" y="195580"/>
                </a:lnTo>
                <a:lnTo>
                  <a:pt x="567817" y="189230"/>
                </a:lnTo>
                <a:lnTo>
                  <a:pt x="567728" y="187960"/>
                </a:lnTo>
                <a:lnTo>
                  <a:pt x="567639" y="186690"/>
                </a:lnTo>
                <a:lnTo>
                  <a:pt x="567563" y="185420"/>
                </a:lnTo>
                <a:lnTo>
                  <a:pt x="567474" y="184150"/>
                </a:lnTo>
                <a:lnTo>
                  <a:pt x="567397" y="182880"/>
                </a:lnTo>
                <a:lnTo>
                  <a:pt x="567232" y="180340"/>
                </a:lnTo>
                <a:lnTo>
                  <a:pt x="565975" y="176530"/>
                </a:lnTo>
                <a:lnTo>
                  <a:pt x="568769" y="168910"/>
                </a:lnTo>
                <a:close/>
              </a:path>
              <a:path w="1206500" h="1504314">
                <a:moveTo>
                  <a:pt x="583145" y="917003"/>
                </a:moveTo>
                <a:lnTo>
                  <a:pt x="581101" y="916813"/>
                </a:lnTo>
                <a:lnTo>
                  <a:pt x="579628" y="915873"/>
                </a:lnTo>
                <a:lnTo>
                  <a:pt x="579361" y="915987"/>
                </a:lnTo>
                <a:lnTo>
                  <a:pt x="578497" y="916114"/>
                </a:lnTo>
                <a:lnTo>
                  <a:pt x="579120" y="918476"/>
                </a:lnTo>
                <a:lnTo>
                  <a:pt x="579475" y="920508"/>
                </a:lnTo>
                <a:lnTo>
                  <a:pt x="582587" y="920013"/>
                </a:lnTo>
                <a:lnTo>
                  <a:pt x="583120" y="919518"/>
                </a:lnTo>
                <a:lnTo>
                  <a:pt x="583145" y="917003"/>
                </a:lnTo>
                <a:close/>
              </a:path>
              <a:path w="1206500" h="1504314">
                <a:moveTo>
                  <a:pt x="605243" y="913028"/>
                </a:moveTo>
                <a:lnTo>
                  <a:pt x="602310" y="912164"/>
                </a:lnTo>
                <a:lnTo>
                  <a:pt x="601700" y="915822"/>
                </a:lnTo>
                <a:lnTo>
                  <a:pt x="601611" y="917498"/>
                </a:lnTo>
                <a:lnTo>
                  <a:pt x="603923" y="916343"/>
                </a:lnTo>
                <a:lnTo>
                  <a:pt x="604062" y="916343"/>
                </a:lnTo>
                <a:lnTo>
                  <a:pt x="605243" y="913028"/>
                </a:lnTo>
                <a:close/>
              </a:path>
              <a:path w="1206500" h="1504314">
                <a:moveTo>
                  <a:pt x="611670" y="622808"/>
                </a:moveTo>
                <a:lnTo>
                  <a:pt x="611403" y="622808"/>
                </a:lnTo>
                <a:lnTo>
                  <a:pt x="611670" y="623049"/>
                </a:lnTo>
                <a:lnTo>
                  <a:pt x="611670" y="622808"/>
                </a:lnTo>
                <a:close/>
              </a:path>
              <a:path w="1206500" h="1504314">
                <a:moveTo>
                  <a:pt x="615035" y="911936"/>
                </a:moveTo>
                <a:lnTo>
                  <a:pt x="614819" y="911059"/>
                </a:lnTo>
                <a:lnTo>
                  <a:pt x="614108" y="911110"/>
                </a:lnTo>
                <a:lnTo>
                  <a:pt x="613524" y="911186"/>
                </a:lnTo>
                <a:lnTo>
                  <a:pt x="613168" y="911237"/>
                </a:lnTo>
                <a:lnTo>
                  <a:pt x="612521" y="911644"/>
                </a:lnTo>
                <a:lnTo>
                  <a:pt x="612787" y="912355"/>
                </a:lnTo>
                <a:lnTo>
                  <a:pt x="613384" y="912456"/>
                </a:lnTo>
                <a:lnTo>
                  <a:pt x="614032" y="912418"/>
                </a:lnTo>
                <a:lnTo>
                  <a:pt x="614362" y="912228"/>
                </a:lnTo>
                <a:lnTo>
                  <a:pt x="615035" y="911936"/>
                </a:lnTo>
                <a:close/>
              </a:path>
              <a:path w="1206500" h="1504314">
                <a:moveTo>
                  <a:pt x="623925" y="621538"/>
                </a:moveTo>
                <a:lnTo>
                  <a:pt x="620306" y="621538"/>
                </a:lnTo>
                <a:lnTo>
                  <a:pt x="617054" y="620268"/>
                </a:lnTo>
                <a:lnTo>
                  <a:pt x="613994" y="623049"/>
                </a:lnTo>
                <a:lnTo>
                  <a:pt x="623900" y="623049"/>
                </a:lnTo>
                <a:lnTo>
                  <a:pt x="623925" y="621538"/>
                </a:lnTo>
                <a:close/>
              </a:path>
              <a:path w="1206500" h="1504314">
                <a:moveTo>
                  <a:pt x="665441" y="679805"/>
                </a:moveTo>
                <a:lnTo>
                  <a:pt x="663003" y="679437"/>
                </a:lnTo>
                <a:lnTo>
                  <a:pt x="662647" y="680669"/>
                </a:lnTo>
                <a:lnTo>
                  <a:pt x="662419" y="681494"/>
                </a:lnTo>
                <a:lnTo>
                  <a:pt x="663117" y="681812"/>
                </a:lnTo>
                <a:lnTo>
                  <a:pt x="664413" y="682231"/>
                </a:lnTo>
                <a:lnTo>
                  <a:pt x="665022" y="682117"/>
                </a:lnTo>
                <a:lnTo>
                  <a:pt x="665416" y="681443"/>
                </a:lnTo>
                <a:lnTo>
                  <a:pt x="665441" y="679805"/>
                </a:lnTo>
                <a:close/>
              </a:path>
              <a:path w="1206500" h="1504314">
                <a:moveTo>
                  <a:pt x="666026" y="212953"/>
                </a:moveTo>
                <a:lnTo>
                  <a:pt x="665937" y="210426"/>
                </a:lnTo>
                <a:lnTo>
                  <a:pt x="665899" y="209143"/>
                </a:lnTo>
                <a:lnTo>
                  <a:pt x="665772" y="205333"/>
                </a:lnTo>
                <a:lnTo>
                  <a:pt x="656336" y="209143"/>
                </a:lnTo>
                <a:lnTo>
                  <a:pt x="659650" y="202793"/>
                </a:lnTo>
                <a:lnTo>
                  <a:pt x="658685" y="201523"/>
                </a:lnTo>
                <a:lnTo>
                  <a:pt x="657885" y="201523"/>
                </a:lnTo>
                <a:lnTo>
                  <a:pt x="652780" y="200253"/>
                </a:lnTo>
                <a:lnTo>
                  <a:pt x="648525" y="198983"/>
                </a:lnTo>
                <a:lnTo>
                  <a:pt x="641223" y="198983"/>
                </a:lnTo>
                <a:lnTo>
                  <a:pt x="627037" y="202793"/>
                </a:lnTo>
                <a:lnTo>
                  <a:pt x="624001" y="204076"/>
                </a:lnTo>
                <a:lnTo>
                  <a:pt x="622414" y="205333"/>
                </a:lnTo>
                <a:lnTo>
                  <a:pt x="617816" y="210426"/>
                </a:lnTo>
                <a:lnTo>
                  <a:pt x="621030" y="211683"/>
                </a:lnTo>
                <a:lnTo>
                  <a:pt x="621639" y="212953"/>
                </a:lnTo>
                <a:lnTo>
                  <a:pt x="666026" y="212953"/>
                </a:lnTo>
                <a:close/>
              </a:path>
              <a:path w="1206500" h="1504314">
                <a:moveTo>
                  <a:pt x="678065" y="835914"/>
                </a:moveTo>
                <a:lnTo>
                  <a:pt x="677900" y="834859"/>
                </a:lnTo>
                <a:lnTo>
                  <a:pt x="677862" y="834110"/>
                </a:lnTo>
                <a:lnTo>
                  <a:pt x="677633" y="832002"/>
                </a:lnTo>
                <a:lnTo>
                  <a:pt x="675779" y="830783"/>
                </a:lnTo>
                <a:lnTo>
                  <a:pt x="671741" y="834859"/>
                </a:lnTo>
                <a:lnTo>
                  <a:pt x="677456" y="834110"/>
                </a:lnTo>
                <a:lnTo>
                  <a:pt x="678065" y="835914"/>
                </a:lnTo>
                <a:close/>
              </a:path>
              <a:path w="1206500" h="1504314">
                <a:moveTo>
                  <a:pt x="682548" y="786638"/>
                </a:moveTo>
                <a:lnTo>
                  <a:pt x="677214" y="787908"/>
                </a:lnTo>
                <a:lnTo>
                  <a:pt x="678408" y="789190"/>
                </a:lnTo>
                <a:lnTo>
                  <a:pt x="682548" y="786638"/>
                </a:lnTo>
                <a:close/>
              </a:path>
              <a:path w="1206500" h="1504314">
                <a:moveTo>
                  <a:pt x="691692" y="989901"/>
                </a:moveTo>
                <a:lnTo>
                  <a:pt x="691591" y="978217"/>
                </a:lnTo>
                <a:lnTo>
                  <a:pt x="688416" y="969721"/>
                </a:lnTo>
                <a:lnTo>
                  <a:pt x="683094" y="964895"/>
                </a:lnTo>
                <a:lnTo>
                  <a:pt x="676046" y="962939"/>
                </a:lnTo>
                <a:lnTo>
                  <a:pt x="667702" y="963053"/>
                </a:lnTo>
                <a:lnTo>
                  <a:pt x="662393" y="963587"/>
                </a:lnTo>
                <a:lnTo>
                  <a:pt x="665391" y="968121"/>
                </a:lnTo>
                <a:lnTo>
                  <a:pt x="665861" y="979081"/>
                </a:lnTo>
                <a:lnTo>
                  <a:pt x="665848" y="987285"/>
                </a:lnTo>
                <a:lnTo>
                  <a:pt x="665010" y="997991"/>
                </a:lnTo>
                <a:lnTo>
                  <a:pt x="663181" y="1013828"/>
                </a:lnTo>
                <a:lnTo>
                  <a:pt x="660146" y="1037450"/>
                </a:lnTo>
                <a:lnTo>
                  <a:pt x="662470" y="1037971"/>
                </a:lnTo>
                <a:lnTo>
                  <a:pt x="666483" y="1030706"/>
                </a:lnTo>
                <a:lnTo>
                  <a:pt x="670890" y="1027264"/>
                </a:lnTo>
                <a:lnTo>
                  <a:pt x="673646" y="1022375"/>
                </a:lnTo>
                <a:lnTo>
                  <a:pt x="687933" y="999680"/>
                </a:lnTo>
                <a:lnTo>
                  <a:pt x="691692" y="989901"/>
                </a:lnTo>
                <a:close/>
              </a:path>
              <a:path w="1206500" h="1504314">
                <a:moveTo>
                  <a:pt x="704938" y="169227"/>
                </a:moveTo>
                <a:lnTo>
                  <a:pt x="704354" y="169227"/>
                </a:lnTo>
                <a:lnTo>
                  <a:pt x="703808" y="170357"/>
                </a:lnTo>
                <a:lnTo>
                  <a:pt x="704938" y="169227"/>
                </a:lnTo>
                <a:close/>
              </a:path>
              <a:path w="1206500" h="1504314">
                <a:moveTo>
                  <a:pt x="706399" y="168211"/>
                </a:moveTo>
                <a:lnTo>
                  <a:pt x="705040" y="166230"/>
                </a:lnTo>
                <a:lnTo>
                  <a:pt x="703389" y="167411"/>
                </a:lnTo>
                <a:lnTo>
                  <a:pt x="704710" y="168973"/>
                </a:lnTo>
                <a:lnTo>
                  <a:pt x="706399" y="168211"/>
                </a:lnTo>
                <a:close/>
              </a:path>
              <a:path w="1206500" h="1504314">
                <a:moveTo>
                  <a:pt x="709422" y="309473"/>
                </a:moveTo>
                <a:lnTo>
                  <a:pt x="708025" y="301853"/>
                </a:lnTo>
                <a:lnTo>
                  <a:pt x="708025" y="300583"/>
                </a:lnTo>
                <a:lnTo>
                  <a:pt x="708025" y="295503"/>
                </a:lnTo>
                <a:lnTo>
                  <a:pt x="707910" y="294233"/>
                </a:lnTo>
                <a:lnTo>
                  <a:pt x="707809" y="292976"/>
                </a:lnTo>
                <a:lnTo>
                  <a:pt x="707707" y="291693"/>
                </a:lnTo>
                <a:lnTo>
                  <a:pt x="707605" y="290423"/>
                </a:lnTo>
                <a:lnTo>
                  <a:pt x="707504" y="289153"/>
                </a:lnTo>
                <a:lnTo>
                  <a:pt x="707402" y="287883"/>
                </a:lnTo>
                <a:lnTo>
                  <a:pt x="707301" y="286626"/>
                </a:lnTo>
                <a:lnTo>
                  <a:pt x="706818" y="284073"/>
                </a:lnTo>
                <a:lnTo>
                  <a:pt x="706107" y="280276"/>
                </a:lnTo>
                <a:lnTo>
                  <a:pt x="705383" y="276453"/>
                </a:lnTo>
                <a:lnTo>
                  <a:pt x="704329" y="272643"/>
                </a:lnTo>
                <a:lnTo>
                  <a:pt x="703973" y="271373"/>
                </a:lnTo>
                <a:lnTo>
                  <a:pt x="702576" y="266293"/>
                </a:lnTo>
                <a:lnTo>
                  <a:pt x="702005" y="265023"/>
                </a:lnTo>
                <a:lnTo>
                  <a:pt x="698614" y="257403"/>
                </a:lnTo>
                <a:lnTo>
                  <a:pt x="698055" y="256133"/>
                </a:lnTo>
                <a:lnTo>
                  <a:pt x="695845" y="251053"/>
                </a:lnTo>
                <a:lnTo>
                  <a:pt x="691819" y="248526"/>
                </a:lnTo>
                <a:lnTo>
                  <a:pt x="689813" y="247243"/>
                </a:lnTo>
                <a:lnTo>
                  <a:pt x="687336" y="240893"/>
                </a:lnTo>
                <a:lnTo>
                  <a:pt x="686358" y="238353"/>
                </a:lnTo>
                <a:lnTo>
                  <a:pt x="685139" y="238353"/>
                </a:lnTo>
                <a:lnTo>
                  <a:pt x="680415" y="236169"/>
                </a:lnTo>
                <a:lnTo>
                  <a:pt x="680415" y="305676"/>
                </a:lnTo>
                <a:lnTo>
                  <a:pt x="675805" y="306933"/>
                </a:lnTo>
                <a:lnTo>
                  <a:pt x="676579" y="304393"/>
                </a:lnTo>
                <a:lnTo>
                  <a:pt x="676351" y="304393"/>
                </a:lnTo>
                <a:lnTo>
                  <a:pt x="675271" y="304393"/>
                </a:lnTo>
                <a:lnTo>
                  <a:pt x="673925" y="303784"/>
                </a:lnTo>
                <a:lnTo>
                  <a:pt x="673925" y="312026"/>
                </a:lnTo>
                <a:lnTo>
                  <a:pt x="673569" y="313283"/>
                </a:lnTo>
                <a:lnTo>
                  <a:pt x="673328" y="313283"/>
                </a:lnTo>
                <a:lnTo>
                  <a:pt x="673328" y="318376"/>
                </a:lnTo>
                <a:lnTo>
                  <a:pt x="672541" y="320903"/>
                </a:lnTo>
                <a:lnTo>
                  <a:pt x="669315" y="320903"/>
                </a:lnTo>
                <a:lnTo>
                  <a:pt x="669315" y="336143"/>
                </a:lnTo>
                <a:lnTo>
                  <a:pt x="663803" y="334873"/>
                </a:lnTo>
                <a:lnTo>
                  <a:pt x="665454" y="332333"/>
                </a:lnTo>
                <a:lnTo>
                  <a:pt x="666267" y="332333"/>
                </a:lnTo>
                <a:lnTo>
                  <a:pt x="669315" y="336143"/>
                </a:lnTo>
                <a:lnTo>
                  <a:pt x="669315" y="320903"/>
                </a:lnTo>
                <a:lnTo>
                  <a:pt x="669010" y="320903"/>
                </a:lnTo>
                <a:lnTo>
                  <a:pt x="669531" y="319633"/>
                </a:lnTo>
                <a:lnTo>
                  <a:pt x="670064" y="318376"/>
                </a:lnTo>
                <a:lnTo>
                  <a:pt x="673328" y="318376"/>
                </a:lnTo>
                <a:lnTo>
                  <a:pt x="673328" y="313283"/>
                </a:lnTo>
                <a:lnTo>
                  <a:pt x="672668" y="313283"/>
                </a:lnTo>
                <a:lnTo>
                  <a:pt x="670255" y="312026"/>
                </a:lnTo>
                <a:lnTo>
                  <a:pt x="670471" y="310743"/>
                </a:lnTo>
                <a:lnTo>
                  <a:pt x="668985" y="309473"/>
                </a:lnTo>
                <a:lnTo>
                  <a:pt x="669836" y="308203"/>
                </a:lnTo>
                <a:lnTo>
                  <a:pt x="672198" y="306933"/>
                </a:lnTo>
                <a:lnTo>
                  <a:pt x="672985" y="309473"/>
                </a:lnTo>
                <a:lnTo>
                  <a:pt x="673925" y="312026"/>
                </a:lnTo>
                <a:lnTo>
                  <a:pt x="673925" y="303784"/>
                </a:lnTo>
                <a:lnTo>
                  <a:pt x="672503" y="303123"/>
                </a:lnTo>
                <a:lnTo>
                  <a:pt x="672884" y="301853"/>
                </a:lnTo>
                <a:lnTo>
                  <a:pt x="675271" y="300583"/>
                </a:lnTo>
                <a:lnTo>
                  <a:pt x="675906" y="301853"/>
                </a:lnTo>
                <a:lnTo>
                  <a:pt x="676478" y="303123"/>
                </a:lnTo>
                <a:lnTo>
                  <a:pt x="676351" y="304393"/>
                </a:lnTo>
                <a:lnTo>
                  <a:pt x="677329" y="303123"/>
                </a:lnTo>
                <a:lnTo>
                  <a:pt x="678154" y="301853"/>
                </a:lnTo>
                <a:lnTo>
                  <a:pt x="680161" y="300583"/>
                </a:lnTo>
                <a:lnTo>
                  <a:pt x="680288" y="303123"/>
                </a:lnTo>
                <a:lnTo>
                  <a:pt x="680415" y="305676"/>
                </a:lnTo>
                <a:lnTo>
                  <a:pt x="680415" y="236169"/>
                </a:lnTo>
                <a:lnTo>
                  <a:pt x="676960" y="234569"/>
                </a:lnTo>
                <a:lnTo>
                  <a:pt x="676960" y="277723"/>
                </a:lnTo>
                <a:lnTo>
                  <a:pt x="674395" y="280276"/>
                </a:lnTo>
                <a:lnTo>
                  <a:pt x="673379" y="277723"/>
                </a:lnTo>
                <a:lnTo>
                  <a:pt x="671817" y="276453"/>
                </a:lnTo>
                <a:lnTo>
                  <a:pt x="668972" y="275183"/>
                </a:lnTo>
                <a:lnTo>
                  <a:pt x="670509" y="273926"/>
                </a:lnTo>
                <a:lnTo>
                  <a:pt x="672452" y="272643"/>
                </a:lnTo>
                <a:lnTo>
                  <a:pt x="675487" y="275183"/>
                </a:lnTo>
                <a:lnTo>
                  <a:pt x="676960" y="277723"/>
                </a:lnTo>
                <a:lnTo>
                  <a:pt x="676960" y="234569"/>
                </a:lnTo>
                <a:lnTo>
                  <a:pt x="674433" y="233654"/>
                </a:lnTo>
                <a:lnTo>
                  <a:pt x="674433" y="261226"/>
                </a:lnTo>
                <a:lnTo>
                  <a:pt x="671449" y="263867"/>
                </a:lnTo>
                <a:lnTo>
                  <a:pt x="671449" y="270103"/>
                </a:lnTo>
                <a:lnTo>
                  <a:pt x="668909" y="271373"/>
                </a:lnTo>
                <a:lnTo>
                  <a:pt x="668401" y="268833"/>
                </a:lnTo>
                <a:lnTo>
                  <a:pt x="666089" y="267576"/>
                </a:lnTo>
                <a:lnTo>
                  <a:pt x="665873" y="267576"/>
                </a:lnTo>
                <a:lnTo>
                  <a:pt x="666724" y="266293"/>
                </a:lnTo>
                <a:lnTo>
                  <a:pt x="668058" y="266293"/>
                </a:lnTo>
                <a:lnTo>
                  <a:pt x="669632" y="267576"/>
                </a:lnTo>
                <a:lnTo>
                  <a:pt x="670979" y="267576"/>
                </a:lnTo>
                <a:lnTo>
                  <a:pt x="671449" y="270103"/>
                </a:lnTo>
                <a:lnTo>
                  <a:pt x="671449" y="263867"/>
                </a:lnTo>
                <a:lnTo>
                  <a:pt x="670140" y="265023"/>
                </a:lnTo>
                <a:lnTo>
                  <a:pt x="668274" y="262483"/>
                </a:lnTo>
                <a:lnTo>
                  <a:pt x="670001" y="261226"/>
                </a:lnTo>
                <a:lnTo>
                  <a:pt x="671753" y="261226"/>
                </a:lnTo>
                <a:lnTo>
                  <a:pt x="671474" y="259943"/>
                </a:lnTo>
                <a:lnTo>
                  <a:pt x="671207" y="258673"/>
                </a:lnTo>
                <a:lnTo>
                  <a:pt x="673290" y="257403"/>
                </a:lnTo>
                <a:lnTo>
                  <a:pt x="673658" y="259943"/>
                </a:lnTo>
                <a:lnTo>
                  <a:pt x="674433" y="261226"/>
                </a:lnTo>
                <a:lnTo>
                  <a:pt x="674433" y="233654"/>
                </a:lnTo>
                <a:lnTo>
                  <a:pt x="669848" y="232003"/>
                </a:lnTo>
                <a:lnTo>
                  <a:pt x="659409" y="232003"/>
                </a:lnTo>
                <a:lnTo>
                  <a:pt x="658672" y="230733"/>
                </a:lnTo>
                <a:lnTo>
                  <a:pt x="661009" y="228193"/>
                </a:lnTo>
                <a:lnTo>
                  <a:pt x="662178" y="226923"/>
                </a:lnTo>
                <a:lnTo>
                  <a:pt x="662063" y="225653"/>
                </a:lnTo>
                <a:lnTo>
                  <a:pt x="661835" y="223126"/>
                </a:lnTo>
                <a:lnTo>
                  <a:pt x="661720" y="221843"/>
                </a:lnTo>
                <a:lnTo>
                  <a:pt x="661619" y="220573"/>
                </a:lnTo>
                <a:lnTo>
                  <a:pt x="663879" y="219303"/>
                </a:lnTo>
                <a:lnTo>
                  <a:pt x="666153" y="218033"/>
                </a:lnTo>
                <a:lnTo>
                  <a:pt x="666991" y="216776"/>
                </a:lnTo>
                <a:lnTo>
                  <a:pt x="666115" y="215493"/>
                </a:lnTo>
                <a:lnTo>
                  <a:pt x="666064" y="214223"/>
                </a:lnTo>
                <a:lnTo>
                  <a:pt x="617931" y="214223"/>
                </a:lnTo>
                <a:lnTo>
                  <a:pt x="615226" y="214223"/>
                </a:lnTo>
                <a:lnTo>
                  <a:pt x="615226" y="225653"/>
                </a:lnTo>
                <a:lnTo>
                  <a:pt x="612927" y="228193"/>
                </a:lnTo>
                <a:lnTo>
                  <a:pt x="612025" y="226923"/>
                </a:lnTo>
                <a:lnTo>
                  <a:pt x="610666" y="226923"/>
                </a:lnTo>
                <a:lnTo>
                  <a:pt x="611111" y="225653"/>
                </a:lnTo>
                <a:lnTo>
                  <a:pt x="615226" y="225653"/>
                </a:lnTo>
                <a:lnTo>
                  <a:pt x="615226" y="214223"/>
                </a:lnTo>
                <a:lnTo>
                  <a:pt x="612711" y="214223"/>
                </a:lnTo>
                <a:lnTo>
                  <a:pt x="613613" y="219303"/>
                </a:lnTo>
                <a:lnTo>
                  <a:pt x="610196" y="218033"/>
                </a:lnTo>
                <a:lnTo>
                  <a:pt x="605751" y="221843"/>
                </a:lnTo>
                <a:lnTo>
                  <a:pt x="604850" y="222300"/>
                </a:lnTo>
                <a:lnTo>
                  <a:pt x="604850" y="235826"/>
                </a:lnTo>
                <a:lnTo>
                  <a:pt x="603897" y="238353"/>
                </a:lnTo>
                <a:lnTo>
                  <a:pt x="602183" y="238353"/>
                </a:lnTo>
                <a:lnTo>
                  <a:pt x="602183" y="239623"/>
                </a:lnTo>
                <a:lnTo>
                  <a:pt x="601662" y="244703"/>
                </a:lnTo>
                <a:lnTo>
                  <a:pt x="599236" y="243738"/>
                </a:lnTo>
                <a:lnTo>
                  <a:pt x="599236" y="251053"/>
                </a:lnTo>
                <a:lnTo>
                  <a:pt x="597115" y="251053"/>
                </a:lnTo>
                <a:lnTo>
                  <a:pt x="596366" y="249783"/>
                </a:lnTo>
                <a:lnTo>
                  <a:pt x="599198" y="249783"/>
                </a:lnTo>
                <a:lnTo>
                  <a:pt x="599236" y="251053"/>
                </a:lnTo>
                <a:lnTo>
                  <a:pt x="599236" y="243738"/>
                </a:lnTo>
                <a:lnTo>
                  <a:pt x="598487" y="243433"/>
                </a:lnTo>
                <a:lnTo>
                  <a:pt x="597979" y="239623"/>
                </a:lnTo>
                <a:lnTo>
                  <a:pt x="595922" y="237083"/>
                </a:lnTo>
                <a:lnTo>
                  <a:pt x="599998" y="238353"/>
                </a:lnTo>
                <a:lnTo>
                  <a:pt x="602183" y="239623"/>
                </a:lnTo>
                <a:lnTo>
                  <a:pt x="602183" y="238353"/>
                </a:lnTo>
                <a:lnTo>
                  <a:pt x="601713" y="238353"/>
                </a:lnTo>
                <a:lnTo>
                  <a:pt x="601751" y="237083"/>
                </a:lnTo>
                <a:lnTo>
                  <a:pt x="601802" y="235826"/>
                </a:lnTo>
                <a:lnTo>
                  <a:pt x="602678" y="235826"/>
                </a:lnTo>
                <a:lnTo>
                  <a:pt x="604088" y="234543"/>
                </a:lnTo>
                <a:lnTo>
                  <a:pt x="604799" y="234543"/>
                </a:lnTo>
                <a:lnTo>
                  <a:pt x="604850" y="235826"/>
                </a:lnTo>
                <a:lnTo>
                  <a:pt x="604850" y="222300"/>
                </a:lnTo>
                <a:lnTo>
                  <a:pt x="603173" y="223126"/>
                </a:lnTo>
                <a:lnTo>
                  <a:pt x="601789" y="225653"/>
                </a:lnTo>
                <a:lnTo>
                  <a:pt x="600913" y="226923"/>
                </a:lnTo>
                <a:lnTo>
                  <a:pt x="603199" y="228193"/>
                </a:lnTo>
                <a:lnTo>
                  <a:pt x="604608" y="226923"/>
                </a:lnTo>
                <a:lnTo>
                  <a:pt x="604659" y="228193"/>
                </a:lnTo>
                <a:lnTo>
                  <a:pt x="604748" y="232003"/>
                </a:lnTo>
                <a:lnTo>
                  <a:pt x="596607" y="226923"/>
                </a:lnTo>
                <a:lnTo>
                  <a:pt x="599694" y="233273"/>
                </a:lnTo>
                <a:lnTo>
                  <a:pt x="599122" y="234543"/>
                </a:lnTo>
                <a:lnTo>
                  <a:pt x="594639" y="234543"/>
                </a:lnTo>
                <a:lnTo>
                  <a:pt x="594639" y="253593"/>
                </a:lnTo>
                <a:lnTo>
                  <a:pt x="591908" y="252323"/>
                </a:lnTo>
                <a:lnTo>
                  <a:pt x="589661" y="253593"/>
                </a:lnTo>
                <a:lnTo>
                  <a:pt x="588619" y="249783"/>
                </a:lnTo>
                <a:lnTo>
                  <a:pt x="588187" y="248526"/>
                </a:lnTo>
                <a:lnTo>
                  <a:pt x="588175" y="261226"/>
                </a:lnTo>
                <a:lnTo>
                  <a:pt x="587832" y="261226"/>
                </a:lnTo>
                <a:lnTo>
                  <a:pt x="587324" y="262483"/>
                </a:lnTo>
                <a:lnTo>
                  <a:pt x="584161" y="262483"/>
                </a:lnTo>
                <a:lnTo>
                  <a:pt x="586066" y="259943"/>
                </a:lnTo>
                <a:lnTo>
                  <a:pt x="588175" y="261226"/>
                </a:lnTo>
                <a:lnTo>
                  <a:pt x="588175" y="248526"/>
                </a:lnTo>
                <a:lnTo>
                  <a:pt x="587425" y="248526"/>
                </a:lnTo>
                <a:lnTo>
                  <a:pt x="591032" y="246214"/>
                </a:lnTo>
                <a:lnTo>
                  <a:pt x="594639" y="253593"/>
                </a:lnTo>
                <a:lnTo>
                  <a:pt x="594639" y="234543"/>
                </a:lnTo>
                <a:lnTo>
                  <a:pt x="593902" y="234543"/>
                </a:lnTo>
                <a:lnTo>
                  <a:pt x="592213" y="239623"/>
                </a:lnTo>
                <a:lnTo>
                  <a:pt x="584479" y="248526"/>
                </a:lnTo>
                <a:lnTo>
                  <a:pt x="581380" y="254876"/>
                </a:lnTo>
                <a:lnTo>
                  <a:pt x="580872" y="255447"/>
                </a:lnTo>
                <a:lnTo>
                  <a:pt x="580872" y="278993"/>
                </a:lnTo>
                <a:lnTo>
                  <a:pt x="580720" y="279209"/>
                </a:lnTo>
                <a:lnTo>
                  <a:pt x="580720" y="285343"/>
                </a:lnTo>
                <a:lnTo>
                  <a:pt x="576110" y="287883"/>
                </a:lnTo>
                <a:lnTo>
                  <a:pt x="572681" y="284073"/>
                </a:lnTo>
                <a:lnTo>
                  <a:pt x="580720" y="285343"/>
                </a:lnTo>
                <a:lnTo>
                  <a:pt x="580720" y="279209"/>
                </a:lnTo>
                <a:lnTo>
                  <a:pt x="579945" y="280276"/>
                </a:lnTo>
                <a:lnTo>
                  <a:pt x="579234" y="280276"/>
                </a:lnTo>
                <a:lnTo>
                  <a:pt x="578586" y="277723"/>
                </a:lnTo>
                <a:lnTo>
                  <a:pt x="580301" y="277723"/>
                </a:lnTo>
                <a:lnTo>
                  <a:pt x="580872" y="278993"/>
                </a:lnTo>
                <a:lnTo>
                  <a:pt x="580872" y="255447"/>
                </a:lnTo>
                <a:lnTo>
                  <a:pt x="576872" y="259943"/>
                </a:lnTo>
                <a:lnTo>
                  <a:pt x="572757" y="266293"/>
                </a:lnTo>
                <a:lnTo>
                  <a:pt x="569112" y="271373"/>
                </a:lnTo>
                <a:lnTo>
                  <a:pt x="567613" y="274231"/>
                </a:lnTo>
                <a:lnTo>
                  <a:pt x="567613" y="301853"/>
                </a:lnTo>
                <a:lnTo>
                  <a:pt x="564997" y="300583"/>
                </a:lnTo>
                <a:lnTo>
                  <a:pt x="565569" y="299326"/>
                </a:lnTo>
                <a:lnTo>
                  <a:pt x="567347" y="299326"/>
                </a:lnTo>
                <a:lnTo>
                  <a:pt x="567461" y="300583"/>
                </a:lnTo>
                <a:lnTo>
                  <a:pt x="567613" y="301853"/>
                </a:lnTo>
                <a:lnTo>
                  <a:pt x="567613" y="274231"/>
                </a:lnTo>
                <a:lnTo>
                  <a:pt x="565772" y="277723"/>
                </a:lnTo>
                <a:lnTo>
                  <a:pt x="559917" y="289153"/>
                </a:lnTo>
                <a:lnTo>
                  <a:pt x="559892" y="289280"/>
                </a:lnTo>
                <a:lnTo>
                  <a:pt x="559892" y="312026"/>
                </a:lnTo>
                <a:lnTo>
                  <a:pt x="559892" y="319633"/>
                </a:lnTo>
                <a:lnTo>
                  <a:pt x="556920" y="320903"/>
                </a:lnTo>
                <a:lnTo>
                  <a:pt x="556475" y="317093"/>
                </a:lnTo>
                <a:lnTo>
                  <a:pt x="557758" y="315823"/>
                </a:lnTo>
                <a:lnTo>
                  <a:pt x="558876" y="315823"/>
                </a:lnTo>
                <a:lnTo>
                  <a:pt x="559892" y="319633"/>
                </a:lnTo>
                <a:lnTo>
                  <a:pt x="559892" y="312026"/>
                </a:lnTo>
                <a:lnTo>
                  <a:pt x="558863" y="310743"/>
                </a:lnTo>
                <a:lnTo>
                  <a:pt x="557301" y="310743"/>
                </a:lnTo>
                <a:lnTo>
                  <a:pt x="557555" y="309473"/>
                </a:lnTo>
                <a:lnTo>
                  <a:pt x="559816" y="310743"/>
                </a:lnTo>
                <a:lnTo>
                  <a:pt x="559892" y="312026"/>
                </a:lnTo>
                <a:lnTo>
                  <a:pt x="559892" y="289280"/>
                </a:lnTo>
                <a:lnTo>
                  <a:pt x="558876" y="294233"/>
                </a:lnTo>
                <a:lnTo>
                  <a:pt x="556285" y="299605"/>
                </a:lnTo>
                <a:lnTo>
                  <a:pt x="556285" y="323443"/>
                </a:lnTo>
                <a:lnTo>
                  <a:pt x="556196" y="324726"/>
                </a:lnTo>
                <a:lnTo>
                  <a:pt x="556120" y="325983"/>
                </a:lnTo>
                <a:lnTo>
                  <a:pt x="556044" y="327253"/>
                </a:lnTo>
                <a:lnTo>
                  <a:pt x="555980" y="328206"/>
                </a:lnTo>
                <a:lnTo>
                  <a:pt x="552691" y="325983"/>
                </a:lnTo>
                <a:lnTo>
                  <a:pt x="550672" y="323443"/>
                </a:lnTo>
                <a:lnTo>
                  <a:pt x="556285" y="323443"/>
                </a:lnTo>
                <a:lnTo>
                  <a:pt x="556285" y="299605"/>
                </a:lnTo>
                <a:lnTo>
                  <a:pt x="553974" y="304393"/>
                </a:lnTo>
                <a:lnTo>
                  <a:pt x="549211" y="309473"/>
                </a:lnTo>
                <a:lnTo>
                  <a:pt x="550138" y="317093"/>
                </a:lnTo>
                <a:lnTo>
                  <a:pt x="548576" y="317093"/>
                </a:lnTo>
                <a:lnTo>
                  <a:pt x="547230" y="322173"/>
                </a:lnTo>
                <a:lnTo>
                  <a:pt x="541667" y="324726"/>
                </a:lnTo>
                <a:lnTo>
                  <a:pt x="547509" y="331076"/>
                </a:lnTo>
                <a:lnTo>
                  <a:pt x="554964" y="331076"/>
                </a:lnTo>
                <a:lnTo>
                  <a:pt x="556310" y="328790"/>
                </a:lnTo>
                <a:lnTo>
                  <a:pt x="559346" y="331076"/>
                </a:lnTo>
                <a:lnTo>
                  <a:pt x="617054" y="331076"/>
                </a:lnTo>
                <a:lnTo>
                  <a:pt x="618286" y="327253"/>
                </a:lnTo>
                <a:lnTo>
                  <a:pt x="619379" y="323443"/>
                </a:lnTo>
                <a:lnTo>
                  <a:pt x="620102" y="320903"/>
                </a:lnTo>
                <a:lnTo>
                  <a:pt x="620471" y="319633"/>
                </a:lnTo>
                <a:lnTo>
                  <a:pt x="621055" y="318376"/>
                </a:lnTo>
                <a:lnTo>
                  <a:pt x="622871" y="315823"/>
                </a:lnTo>
                <a:lnTo>
                  <a:pt x="623468" y="313283"/>
                </a:lnTo>
                <a:lnTo>
                  <a:pt x="623900" y="312026"/>
                </a:lnTo>
                <a:lnTo>
                  <a:pt x="624763" y="309473"/>
                </a:lnTo>
                <a:lnTo>
                  <a:pt x="627380" y="301853"/>
                </a:lnTo>
                <a:lnTo>
                  <a:pt x="628243" y="299326"/>
                </a:lnTo>
                <a:lnTo>
                  <a:pt x="630872" y="291693"/>
                </a:lnTo>
                <a:lnTo>
                  <a:pt x="632307" y="287883"/>
                </a:lnTo>
                <a:lnTo>
                  <a:pt x="633730" y="284073"/>
                </a:lnTo>
                <a:lnTo>
                  <a:pt x="635152" y="280276"/>
                </a:lnTo>
                <a:lnTo>
                  <a:pt x="636244" y="277723"/>
                </a:lnTo>
                <a:lnTo>
                  <a:pt x="637895" y="273926"/>
                </a:lnTo>
                <a:lnTo>
                  <a:pt x="638644" y="272643"/>
                </a:lnTo>
                <a:lnTo>
                  <a:pt x="639876" y="270103"/>
                </a:lnTo>
                <a:lnTo>
                  <a:pt x="640740" y="262483"/>
                </a:lnTo>
                <a:lnTo>
                  <a:pt x="640892" y="261226"/>
                </a:lnTo>
                <a:lnTo>
                  <a:pt x="642454" y="259943"/>
                </a:lnTo>
                <a:lnTo>
                  <a:pt x="647141" y="256133"/>
                </a:lnTo>
                <a:lnTo>
                  <a:pt x="647496" y="253593"/>
                </a:lnTo>
                <a:lnTo>
                  <a:pt x="647852" y="251053"/>
                </a:lnTo>
                <a:lnTo>
                  <a:pt x="648030" y="249783"/>
                </a:lnTo>
                <a:lnTo>
                  <a:pt x="648538" y="246214"/>
                </a:lnTo>
                <a:lnTo>
                  <a:pt x="648576" y="245973"/>
                </a:lnTo>
                <a:lnTo>
                  <a:pt x="651205" y="244703"/>
                </a:lnTo>
                <a:lnTo>
                  <a:pt x="653821" y="240893"/>
                </a:lnTo>
                <a:lnTo>
                  <a:pt x="654824" y="242176"/>
                </a:lnTo>
                <a:lnTo>
                  <a:pt x="657733" y="243433"/>
                </a:lnTo>
                <a:lnTo>
                  <a:pt x="659739" y="244703"/>
                </a:lnTo>
                <a:lnTo>
                  <a:pt x="661631" y="245973"/>
                </a:lnTo>
                <a:lnTo>
                  <a:pt x="662368" y="247243"/>
                </a:lnTo>
                <a:lnTo>
                  <a:pt x="661047" y="247243"/>
                </a:lnTo>
                <a:lnTo>
                  <a:pt x="659155" y="248526"/>
                </a:lnTo>
                <a:lnTo>
                  <a:pt x="659333" y="249783"/>
                </a:lnTo>
                <a:lnTo>
                  <a:pt x="661797" y="252323"/>
                </a:lnTo>
                <a:lnTo>
                  <a:pt x="661276" y="249783"/>
                </a:lnTo>
                <a:lnTo>
                  <a:pt x="663727" y="248526"/>
                </a:lnTo>
                <a:lnTo>
                  <a:pt x="665276" y="248526"/>
                </a:lnTo>
                <a:lnTo>
                  <a:pt x="667385" y="251053"/>
                </a:lnTo>
                <a:lnTo>
                  <a:pt x="670915" y="251053"/>
                </a:lnTo>
                <a:lnTo>
                  <a:pt x="669201" y="252323"/>
                </a:lnTo>
                <a:lnTo>
                  <a:pt x="668121" y="253593"/>
                </a:lnTo>
                <a:lnTo>
                  <a:pt x="664235" y="253593"/>
                </a:lnTo>
                <a:lnTo>
                  <a:pt x="660882" y="254876"/>
                </a:lnTo>
                <a:lnTo>
                  <a:pt x="661212" y="257403"/>
                </a:lnTo>
                <a:lnTo>
                  <a:pt x="664540" y="257403"/>
                </a:lnTo>
                <a:lnTo>
                  <a:pt x="665099" y="256133"/>
                </a:lnTo>
                <a:lnTo>
                  <a:pt x="667131" y="256133"/>
                </a:lnTo>
                <a:lnTo>
                  <a:pt x="668350" y="257403"/>
                </a:lnTo>
                <a:lnTo>
                  <a:pt x="668032" y="259943"/>
                </a:lnTo>
                <a:lnTo>
                  <a:pt x="667105" y="259943"/>
                </a:lnTo>
                <a:lnTo>
                  <a:pt x="661581" y="258673"/>
                </a:lnTo>
                <a:lnTo>
                  <a:pt x="662635" y="262483"/>
                </a:lnTo>
                <a:lnTo>
                  <a:pt x="665568" y="273926"/>
                </a:lnTo>
                <a:lnTo>
                  <a:pt x="667321" y="276453"/>
                </a:lnTo>
                <a:lnTo>
                  <a:pt x="663016" y="278993"/>
                </a:lnTo>
                <a:lnTo>
                  <a:pt x="669785" y="278993"/>
                </a:lnTo>
                <a:lnTo>
                  <a:pt x="671042" y="285343"/>
                </a:lnTo>
                <a:lnTo>
                  <a:pt x="673569" y="284073"/>
                </a:lnTo>
                <a:lnTo>
                  <a:pt x="675843" y="284073"/>
                </a:lnTo>
                <a:lnTo>
                  <a:pt x="676300" y="285343"/>
                </a:lnTo>
                <a:lnTo>
                  <a:pt x="676376" y="287883"/>
                </a:lnTo>
                <a:lnTo>
                  <a:pt x="674408" y="286270"/>
                </a:lnTo>
                <a:lnTo>
                  <a:pt x="674408" y="291693"/>
                </a:lnTo>
                <a:lnTo>
                  <a:pt x="673696" y="292976"/>
                </a:lnTo>
                <a:lnTo>
                  <a:pt x="672236" y="292976"/>
                </a:lnTo>
                <a:lnTo>
                  <a:pt x="671766" y="291693"/>
                </a:lnTo>
                <a:lnTo>
                  <a:pt x="674408" y="291693"/>
                </a:lnTo>
                <a:lnTo>
                  <a:pt x="674408" y="286270"/>
                </a:lnTo>
                <a:lnTo>
                  <a:pt x="673290" y="285343"/>
                </a:lnTo>
                <a:lnTo>
                  <a:pt x="671042" y="285343"/>
                </a:lnTo>
                <a:lnTo>
                  <a:pt x="670115" y="285343"/>
                </a:lnTo>
                <a:lnTo>
                  <a:pt x="670115" y="299326"/>
                </a:lnTo>
                <a:lnTo>
                  <a:pt x="668362" y="301853"/>
                </a:lnTo>
                <a:lnTo>
                  <a:pt x="668591" y="303123"/>
                </a:lnTo>
                <a:lnTo>
                  <a:pt x="665975" y="301929"/>
                </a:lnTo>
                <a:lnTo>
                  <a:pt x="665975" y="318376"/>
                </a:lnTo>
                <a:lnTo>
                  <a:pt x="664667" y="319633"/>
                </a:lnTo>
                <a:lnTo>
                  <a:pt x="663384" y="319633"/>
                </a:lnTo>
                <a:lnTo>
                  <a:pt x="663384" y="336143"/>
                </a:lnTo>
                <a:lnTo>
                  <a:pt x="663282" y="350126"/>
                </a:lnTo>
                <a:lnTo>
                  <a:pt x="662673" y="351383"/>
                </a:lnTo>
                <a:lnTo>
                  <a:pt x="659384" y="352653"/>
                </a:lnTo>
                <a:lnTo>
                  <a:pt x="658431" y="350126"/>
                </a:lnTo>
                <a:lnTo>
                  <a:pt x="656805" y="348843"/>
                </a:lnTo>
                <a:lnTo>
                  <a:pt x="659295" y="347573"/>
                </a:lnTo>
                <a:lnTo>
                  <a:pt x="661365" y="346303"/>
                </a:lnTo>
                <a:lnTo>
                  <a:pt x="663282" y="350126"/>
                </a:lnTo>
                <a:lnTo>
                  <a:pt x="663282" y="336143"/>
                </a:lnTo>
                <a:lnTo>
                  <a:pt x="661695" y="336143"/>
                </a:lnTo>
                <a:lnTo>
                  <a:pt x="660869" y="337426"/>
                </a:lnTo>
                <a:lnTo>
                  <a:pt x="659853" y="337426"/>
                </a:lnTo>
                <a:lnTo>
                  <a:pt x="659091" y="336143"/>
                </a:lnTo>
                <a:lnTo>
                  <a:pt x="659663" y="334873"/>
                </a:lnTo>
                <a:lnTo>
                  <a:pt x="661466" y="334873"/>
                </a:lnTo>
                <a:lnTo>
                  <a:pt x="663384" y="336143"/>
                </a:lnTo>
                <a:lnTo>
                  <a:pt x="663384" y="319633"/>
                </a:lnTo>
                <a:lnTo>
                  <a:pt x="662520" y="319633"/>
                </a:lnTo>
                <a:lnTo>
                  <a:pt x="662635" y="318376"/>
                </a:lnTo>
                <a:lnTo>
                  <a:pt x="665975" y="318376"/>
                </a:lnTo>
                <a:lnTo>
                  <a:pt x="665975" y="301929"/>
                </a:lnTo>
                <a:lnTo>
                  <a:pt x="665822" y="301853"/>
                </a:lnTo>
                <a:lnTo>
                  <a:pt x="665492" y="301853"/>
                </a:lnTo>
                <a:lnTo>
                  <a:pt x="666762" y="299326"/>
                </a:lnTo>
                <a:lnTo>
                  <a:pt x="666597" y="299326"/>
                </a:lnTo>
                <a:lnTo>
                  <a:pt x="667207" y="298043"/>
                </a:lnTo>
                <a:lnTo>
                  <a:pt x="666902" y="295503"/>
                </a:lnTo>
                <a:lnTo>
                  <a:pt x="669239" y="296773"/>
                </a:lnTo>
                <a:lnTo>
                  <a:pt x="669556" y="298043"/>
                </a:lnTo>
                <a:lnTo>
                  <a:pt x="670115" y="299326"/>
                </a:lnTo>
                <a:lnTo>
                  <a:pt x="670115" y="285343"/>
                </a:lnTo>
                <a:lnTo>
                  <a:pt x="667334" y="285343"/>
                </a:lnTo>
                <a:lnTo>
                  <a:pt x="664044" y="289153"/>
                </a:lnTo>
                <a:lnTo>
                  <a:pt x="663079" y="290423"/>
                </a:lnTo>
                <a:lnTo>
                  <a:pt x="665721" y="292976"/>
                </a:lnTo>
                <a:lnTo>
                  <a:pt x="664756" y="294233"/>
                </a:lnTo>
                <a:lnTo>
                  <a:pt x="661911" y="299326"/>
                </a:lnTo>
                <a:lnTo>
                  <a:pt x="662000" y="303123"/>
                </a:lnTo>
                <a:lnTo>
                  <a:pt x="664349" y="309473"/>
                </a:lnTo>
                <a:lnTo>
                  <a:pt x="665797" y="309473"/>
                </a:lnTo>
                <a:lnTo>
                  <a:pt x="661365" y="310743"/>
                </a:lnTo>
                <a:lnTo>
                  <a:pt x="660742" y="312026"/>
                </a:lnTo>
                <a:lnTo>
                  <a:pt x="660387" y="315823"/>
                </a:lnTo>
                <a:lnTo>
                  <a:pt x="660273" y="317093"/>
                </a:lnTo>
                <a:lnTo>
                  <a:pt x="661517" y="319633"/>
                </a:lnTo>
                <a:lnTo>
                  <a:pt x="659523" y="323443"/>
                </a:lnTo>
                <a:lnTo>
                  <a:pt x="660107" y="323443"/>
                </a:lnTo>
                <a:lnTo>
                  <a:pt x="662305" y="324726"/>
                </a:lnTo>
                <a:lnTo>
                  <a:pt x="662647" y="325983"/>
                </a:lnTo>
                <a:lnTo>
                  <a:pt x="659726" y="328523"/>
                </a:lnTo>
                <a:lnTo>
                  <a:pt x="656551" y="328523"/>
                </a:lnTo>
                <a:lnTo>
                  <a:pt x="660349" y="331076"/>
                </a:lnTo>
                <a:lnTo>
                  <a:pt x="653719" y="331076"/>
                </a:lnTo>
                <a:lnTo>
                  <a:pt x="657923" y="337426"/>
                </a:lnTo>
                <a:lnTo>
                  <a:pt x="650392" y="342493"/>
                </a:lnTo>
                <a:lnTo>
                  <a:pt x="652360" y="351383"/>
                </a:lnTo>
                <a:lnTo>
                  <a:pt x="658063" y="355193"/>
                </a:lnTo>
                <a:lnTo>
                  <a:pt x="659701" y="356476"/>
                </a:lnTo>
                <a:lnTo>
                  <a:pt x="661250" y="357733"/>
                </a:lnTo>
                <a:lnTo>
                  <a:pt x="660171" y="360273"/>
                </a:lnTo>
                <a:lnTo>
                  <a:pt x="659003" y="359321"/>
                </a:lnTo>
                <a:lnTo>
                  <a:pt x="659003" y="374243"/>
                </a:lnTo>
                <a:lnTo>
                  <a:pt x="657987" y="378053"/>
                </a:lnTo>
                <a:lnTo>
                  <a:pt x="653961" y="376783"/>
                </a:lnTo>
                <a:lnTo>
                  <a:pt x="653262" y="380593"/>
                </a:lnTo>
                <a:lnTo>
                  <a:pt x="652551" y="379323"/>
                </a:lnTo>
                <a:lnTo>
                  <a:pt x="651852" y="378053"/>
                </a:lnTo>
                <a:lnTo>
                  <a:pt x="651192" y="378053"/>
                </a:lnTo>
                <a:lnTo>
                  <a:pt x="652945" y="376783"/>
                </a:lnTo>
                <a:lnTo>
                  <a:pt x="651967" y="375526"/>
                </a:lnTo>
                <a:lnTo>
                  <a:pt x="651840" y="374243"/>
                </a:lnTo>
                <a:lnTo>
                  <a:pt x="651725" y="372973"/>
                </a:lnTo>
                <a:lnTo>
                  <a:pt x="651624" y="371703"/>
                </a:lnTo>
                <a:lnTo>
                  <a:pt x="651510" y="370433"/>
                </a:lnTo>
                <a:lnTo>
                  <a:pt x="653148" y="371703"/>
                </a:lnTo>
                <a:lnTo>
                  <a:pt x="652094" y="374243"/>
                </a:lnTo>
                <a:lnTo>
                  <a:pt x="651979" y="375526"/>
                </a:lnTo>
                <a:lnTo>
                  <a:pt x="653275" y="374243"/>
                </a:lnTo>
                <a:lnTo>
                  <a:pt x="657174" y="374243"/>
                </a:lnTo>
                <a:lnTo>
                  <a:pt x="656183" y="370433"/>
                </a:lnTo>
                <a:lnTo>
                  <a:pt x="655866" y="369176"/>
                </a:lnTo>
                <a:lnTo>
                  <a:pt x="658228" y="371703"/>
                </a:lnTo>
                <a:lnTo>
                  <a:pt x="659003" y="374243"/>
                </a:lnTo>
                <a:lnTo>
                  <a:pt x="659003" y="359321"/>
                </a:lnTo>
                <a:lnTo>
                  <a:pt x="658622" y="359003"/>
                </a:lnTo>
                <a:lnTo>
                  <a:pt x="656310" y="356476"/>
                </a:lnTo>
                <a:lnTo>
                  <a:pt x="654291" y="355193"/>
                </a:lnTo>
                <a:lnTo>
                  <a:pt x="650887" y="352653"/>
                </a:lnTo>
                <a:lnTo>
                  <a:pt x="649147" y="353923"/>
                </a:lnTo>
                <a:lnTo>
                  <a:pt x="649071" y="355981"/>
                </a:lnTo>
                <a:lnTo>
                  <a:pt x="648970" y="360273"/>
                </a:lnTo>
                <a:lnTo>
                  <a:pt x="653516" y="356476"/>
                </a:lnTo>
                <a:lnTo>
                  <a:pt x="653592" y="357733"/>
                </a:lnTo>
                <a:lnTo>
                  <a:pt x="653669" y="359003"/>
                </a:lnTo>
                <a:lnTo>
                  <a:pt x="653757" y="360273"/>
                </a:lnTo>
                <a:lnTo>
                  <a:pt x="652843" y="361543"/>
                </a:lnTo>
                <a:lnTo>
                  <a:pt x="651979" y="361543"/>
                </a:lnTo>
                <a:lnTo>
                  <a:pt x="651103" y="361721"/>
                </a:lnTo>
                <a:lnTo>
                  <a:pt x="651103" y="394576"/>
                </a:lnTo>
                <a:lnTo>
                  <a:pt x="649808" y="394576"/>
                </a:lnTo>
                <a:lnTo>
                  <a:pt x="649516" y="393293"/>
                </a:lnTo>
                <a:lnTo>
                  <a:pt x="649909" y="393293"/>
                </a:lnTo>
                <a:lnTo>
                  <a:pt x="650240" y="392023"/>
                </a:lnTo>
                <a:lnTo>
                  <a:pt x="650532" y="392023"/>
                </a:lnTo>
                <a:lnTo>
                  <a:pt x="650875" y="393293"/>
                </a:lnTo>
                <a:lnTo>
                  <a:pt x="651103" y="394576"/>
                </a:lnTo>
                <a:lnTo>
                  <a:pt x="651103" y="361721"/>
                </a:lnTo>
                <a:lnTo>
                  <a:pt x="647776" y="362356"/>
                </a:lnTo>
                <a:lnTo>
                  <a:pt x="647776" y="384403"/>
                </a:lnTo>
                <a:lnTo>
                  <a:pt x="644994" y="383133"/>
                </a:lnTo>
                <a:lnTo>
                  <a:pt x="644537" y="383133"/>
                </a:lnTo>
                <a:lnTo>
                  <a:pt x="644537" y="385673"/>
                </a:lnTo>
                <a:lnTo>
                  <a:pt x="644334" y="386943"/>
                </a:lnTo>
                <a:lnTo>
                  <a:pt x="643255" y="386943"/>
                </a:lnTo>
                <a:lnTo>
                  <a:pt x="642569" y="385978"/>
                </a:lnTo>
                <a:lnTo>
                  <a:pt x="642569" y="402183"/>
                </a:lnTo>
                <a:lnTo>
                  <a:pt x="639394" y="407276"/>
                </a:lnTo>
                <a:lnTo>
                  <a:pt x="639800" y="404723"/>
                </a:lnTo>
                <a:lnTo>
                  <a:pt x="640410" y="400926"/>
                </a:lnTo>
                <a:lnTo>
                  <a:pt x="638886" y="399986"/>
                </a:lnTo>
                <a:lnTo>
                  <a:pt x="638886" y="412343"/>
                </a:lnTo>
                <a:lnTo>
                  <a:pt x="638225" y="412343"/>
                </a:lnTo>
                <a:lnTo>
                  <a:pt x="637806" y="412737"/>
                </a:lnTo>
                <a:lnTo>
                  <a:pt x="637806" y="422503"/>
                </a:lnTo>
                <a:lnTo>
                  <a:pt x="635342" y="421233"/>
                </a:lnTo>
                <a:lnTo>
                  <a:pt x="633704" y="423773"/>
                </a:lnTo>
                <a:lnTo>
                  <a:pt x="634377" y="425043"/>
                </a:lnTo>
                <a:lnTo>
                  <a:pt x="631964" y="425043"/>
                </a:lnTo>
                <a:lnTo>
                  <a:pt x="630859" y="422503"/>
                </a:lnTo>
                <a:lnTo>
                  <a:pt x="628954" y="419976"/>
                </a:lnTo>
                <a:lnTo>
                  <a:pt x="634987" y="419976"/>
                </a:lnTo>
                <a:lnTo>
                  <a:pt x="636600" y="418693"/>
                </a:lnTo>
                <a:lnTo>
                  <a:pt x="637806" y="422503"/>
                </a:lnTo>
                <a:lnTo>
                  <a:pt x="637806" y="412737"/>
                </a:lnTo>
                <a:lnTo>
                  <a:pt x="636816" y="413626"/>
                </a:lnTo>
                <a:lnTo>
                  <a:pt x="636308" y="411073"/>
                </a:lnTo>
                <a:lnTo>
                  <a:pt x="637984" y="411073"/>
                </a:lnTo>
                <a:lnTo>
                  <a:pt x="638886" y="412343"/>
                </a:lnTo>
                <a:lnTo>
                  <a:pt x="638886" y="399986"/>
                </a:lnTo>
                <a:lnTo>
                  <a:pt x="637870" y="399351"/>
                </a:lnTo>
                <a:lnTo>
                  <a:pt x="637870" y="407276"/>
                </a:lnTo>
                <a:lnTo>
                  <a:pt x="637692" y="408533"/>
                </a:lnTo>
                <a:lnTo>
                  <a:pt x="633412" y="408533"/>
                </a:lnTo>
                <a:lnTo>
                  <a:pt x="633488" y="404723"/>
                </a:lnTo>
                <a:lnTo>
                  <a:pt x="637159" y="404723"/>
                </a:lnTo>
                <a:lnTo>
                  <a:pt x="637413" y="405993"/>
                </a:lnTo>
                <a:lnTo>
                  <a:pt x="637870" y="407276"/>
                </a:lnTo>
                <a:lnTo>
                  <a:pt x="637870" y="399351"/>
                </a:lnTo>
                <a:lnTo>
                  <a:pt x="636308" y="398373"/>
                </a:lnTo>
                <a:lnTo>
                  <a:pt x="641172" y="397103"/>
                </a:lnTo>
                <a:lnTo>
                  <a:pt x="640702" y="400926"/>
                </a:lnTo>
                <a:lnTo>
                  <a:pt x="642569" y="402183"/>
                </a:lnTo>
                <a:lnTo>
                  <a:pt x="642569" y="385978"/>
                </a:lnTo>
                <a:lnTo>
                  <a:pt x="642353" y="385673"/>
                </a:lnTo>
                <a:lnTo>
                  <a:pt x="644067" y="384403"/>
                </a:lnTo>
                <a:lnTo>
                  <a:pt x="644537" y="385673"/>
                </a:lnTo>
                <a:lnTo>
                  <a:pt x="644537" y="383133"/>
                </a:lnTo>
                <a:lnTo>
                  <a:pt x="643788" y="383133"/>
                </a:lnTo>
                <a:lnTo>
                  <a:pt x="643813" y="379323"/>
                </a:lnTo>
                <a:lnTo>
                  <a:pt x="644766" y="379323"/>
                </a:lnTo>
                <a:lnTo>
                  <a:pt x="647357" y="380593"/>
                </a:lnTo>
                <a:lnTo>
                  <a:pt x="647776" y="384403"/>
                </a:lnTo>
                <a:lnTo>
                  <a:pt x="647776" y="362356"/>
                </a:lnTo>
                <a:lnTo>
                  <a:pt x="645287" y="362826"/>
                </a:lnTo>
                <a:lnTo>
                  <a:pt x="644093" y="367893"/>
                </a:lnTo>
                <a:lnTo>
                  <a:pt x="642493" y="375526"/>
                </a:lnTo>
                <a:lnTo>
                  <a:pt x="639025" y="376783"/>
                </a:lnTo>
                <a:lnTo>
                  <a:pt x="640334" y="381876"/>
                </a:lnTo>
                <a:lnTo>
                  <a:pt x="639064" y="383133"/>
                </a:lnTo>
                <a:lnTo>
                  <a:pt x="633895" y="386943"/>
                </a:lnTo>
                <a:lnTo>
                  <a:pt x="637476" y="388226"/>
                </a:lnTo>
                <a:lnTo>
                  <a:pt x="638086" y="389483"/>
                </a:lnTo>
                <a:lnTo>
                  <a:pt x="636587" y="392023"/>
                </a:lnTo>
                <a:lnTo>
                  <a:pt x="631977" y="389483"/>
                </a:lnTo>
                <a:lnTo>
                  <a:pt x="631126" y="397103"/>
                </a:lnTo>
                <a:lnTo>
                  <a:pt x="629653" y="399643"/>
                </a:lnTo>
                <a:lnTo>
                  <a:pt x="626732" y="403453"/>
                </a:lnTo>
                <a:lnTo>
                  <a:pt x="630199" y="403453"/>
                </a:lnTo>
                <a:lnTo>
                  <a:pt x="629386" y="407276"/>
                </a:lnTo>
                <a:lnTo>
                  <a:pt x="631126" y="407276"/>
                </a:lnTo>
                <a:lnTo>
                  <a:pt x="629386" y="408533"/>
                </a:lnTo>
                <a:lnTo>
                  <a:pt x="628205" y="408533"/>
                </a:lnTo>
                <a:lnTo>
                  <a:pt x="625665" y="405993"/>
                </a:lnTo>
                <a:lnTo>
                  <a:pt x="624687" y="407276"/>
                </a:lnTo>
                <a:lnTo>
                  <a:pt x="620433" y="413626"/>
                </a:lnTo>
                <a:lnTo>
                  <a:pt x="618502" y="417423"/>
                </a:lnTo>
                <a:lnTo>
                  <a:pt x="613664" y="422503"/>
                </a:lnTo>
                <a:lnTo>
                  <a:pt x="615607" y="426326"/>
                </a:lnTo>
                <a:lnTo>
                  <a:pt x="614095" y="428853"/>
                </a:lnTo>
                <a:lnTo>
                  <a:pt x="619455" y="422503"/>
                </a:lnTo>
                <a:lnTo>
                  <a:pt x="621245" y="425043"/>
                </a:lnTo>
                <a:lnTo>
                  <a:pt x="618629" y="426326"/>
                </a:lnTo>
                <a:lnTo>
                  <a:pt x="620077" y="428853"/>
                </a:lnTo>
                <a:lnTo>
                  <a:pt x="617613" y="430123"/>
                </a:lnTo>
                <a:lnTo>
                  <a:pt x="616813" y="428853"/>
                </a:lnTo>
                <a:lnTo>
                  <a:pt x="616013" y="427583"/>
                </a:lnTo>
                <a:lnTo>
                  <a:pt x="614273" y="428739"/>
                </a:lnTo>
                <a:lnTo>
                  <a:pt x="614273" y="435203"/>
                </a:lnTo>
                <a:lnTo>
                  <a:pt x="612559" y="435203"/>
                </a:lnTo>
                <a:lnTo>
                  <a:pt x="612241" y="432676"/>
                </a:lnTo>
                <a:lnTo>
                  <a:pt x="613283" y="433933"/>
                </a:lnTo>
                <a:lnTo>
                  <a:pt x="614006" y="433933"/>
                </a:lnTo>
                <a:lnTo>
                  <a:pt x="614273" y="435203"/>
                </a:lnTo>
                <a:lnTo>
                  <a:pt x="614273" y="428739"/>
                </a:lnTo>
                <a:lnTo>
                  <a:pt x="614095" y="428853"/>
                </a:lnTo>
                <a:lnTo>
                  <a:pt x="613448" y="426326"/>
                </a:lnTo>
                <a:lnTo>
                  <a:pt x="612470" y="427583"/>
                </a:lnTo>
                <a:lnTo>
                  <a:pt x="608495" y="431393"/>
                </a:lnTo>
                <a:lnTo>
                  <a:pt x="604380" y="433933"/>
                </a:lnTo>
                <a:lnTo>
                  <a:pt x="600748" y="439026"/>
                </a:lnTo>
                <a:lnTo>
                  <a:pt x="599198" y="441553"/>
                </a:lnTo>
                <a:lnTo>
                  <a:pt x="595858" y="439026"/>
                </a:lnTo>
                <a:lnTo>
                  <a:pt x="595223" y="437743"/>
                </a:lnTo>
                <a:lnTo>
                  <a:pt x="595757" y="435203"/>
                </a:lnTo>
                <a:lnTo>
                  <a:pt x="596988" y="428853"/>
                </a:lnTo>
                <a:lnTo>
                  <a:pt x="597979" y="422503"/>
                </a:lnTo>
                <a:lnTo>
                  <a:pt x="598868" y="416153"/>
                </a:lnTo>
                <a:lnTo>
                  <a:pt x="599922" y="407276"/>
                </a:lnTo>
                <a:lnTo>
                  <a:pt x="599668" y="407276"/>
                </a:lnTo>
                <a:lnTo>
                  <a:pt x="597166" y="405993"/>
                </a:lnTo>
                <a:lnTo>
                  <a:pt x="596341" y="405993"/>
                </a:lnTo>
                <a:lnTo>
                  <a:pt x="598093" y="404723"/>
                </a:lnTo>
                <a:lnTo>
                  <a:pt x="600316" y="403453"/>
                </a:lnTo>
                <a:lnTo>
                  <a:pt x="600722" y="400926"/>
                </a:lnTo>
                <a:lnTo>
                  <a:pt x="601103" y="398538"/>
                </a:lnTo>
                <a:lnTo>
                  <a:pt x="602081" y="390753"/>
                </a:lnTo>
                <a:lnTo>
                  <a:pt x="603110" y="385673"/>
                </a:lnTo>
                <a:lnTo>
                  <a:pt x="604672" y="378053"/>
                </a:lnTo>
                <a:lnTo>
                  <a:pt x="605307" y="375526"/>
                </a:lnTo>
                <a:lnTo>
                  <a:pt x="606590" y="370433"/>
                </a:lnTo>
                <a:lnTo>
                  <a:pt x="608520" y="362826"/>
                </a:lnTo>
                <a:lnTo>
                  <a:pt x="609803" y="357733"/>
                </a:lnTo>
                <a:lnTo>
                  <a:pt x="612368" y="347573"/>
                </a:lnTo>
                <a:lnTo>
                  <a:pt x="613422" y="343776"/>
                </a:lnTo>
                <a:lnTo>
                  <a:pt x="614121" y="341223"/>
                </a:lnTo>
                <a:lnTo>
                  <a:pt x="614832" y="338683"/>
                </a:lnTo>
                <a:lnTo>
                  <a:pt x="616242" y="333603"/>
                </a:lnTo>
                <a:lnTo>
                  <a:pt x="616648" y="332333"/>
                </a:lnTo>
                <a:lnTo>
                  <a:pt x="556679" y="332333"/>
                </a:lnTo>
                <a:lnTo>
                  <a:pt x="554799" y="332333"/>
                </a:lnTo>
                <a:lnTo>
                  <a:pt x="554799" y="347573"/>
                </a:lnTo>
                <a:lnTo>
                  <a:pt x="554786" y="370433"/>
                </a:lnTo>
                <a:lnTo>
                  <a:pt x="552691" y="375526"/>
                </a:lnTo>
                <a:lnTo>
                  <a:pt x="550367" y="370433"/>
                </a:lnTo>
                <a:lnTo>
                  <a:pt x="554786" y="370433"/>
                </a:lnTo>
                <a:lnTo>
                  <a:pt x="554786" y="347586"/>
                </a:lnTo>
                <a:lnTo>
                  <a:pt x="552894" y="348843"/>
                </a:lnTo>
                <a:lnTo>
                  <a:pt x="549617" y="351383"/>
                </a:lnTo>
                <a:lnTo>
                  <a:pt x="549719" y="352653"/>
                </a:lnTo>
                <a:lnTo>
                  <a:pt x="549821" y="353923"/>
                </a:lnTo>
                <a:lnTo>
                  <a:pt x="549910" y="355193"/>
                </a:lnTo>
                <a:lnTo>
                  <a:pt x="548119" y="355193"/>
                </a:lnTo>
                <a:lnTo>
                  <a:pt x="546862" y="355981"/>
                </a:lnTo>
                <a:lnTo>
                  <a:pt x="547255" y="356476"/>
                </a:lnTo>
                <a:lnTo>
                  <a:pt x="550024" y="356476"/>
                </a:lnTo>
                <a:lnTo>
                  <a:pt x="549922" y="355206"/>
                </a:lnTo>
                <a:lnTo>
                  <a:pt x="551751" y="356476"/>
                </a:lnTo>
                <a:lnTo>
                  <a:pt x="548259" y="357733"/>
                </a:lnTo>
                <a:lnTo>
                  <a:pt x="547255" y="356476"/>
                </a:lnTo>
                <a:lnTo>
                  <a:pt x="546074" y="356476"/>
                </a:lnTo>
                <a:lnTo>
                  <a:pt x="546862" y="355981"/>
                </a:lnTo>
                <a:lnTo>
                  <a:pt x="546252" y="355193"/>
                </a:lnTo>
                <a:lnTo>
                  <a:pt x="545630" y="355193"/>
                </a:lnTo>
                <a:lnTo>
                  <a:pt x="546049" y="351383"/>
                </a:lnTo>
                <a:lnTo>
                  <a:pt x="546557" y="347573"/>
                </a:lnTo>
                <a:lnTo>
                  <a:pt x="549249" y="345109"/>
                </a:lnTo>
                <a:lnTo>
                  <a:pt x="549376" y="345160"/>
                </a:lnTo>
                <a:lnTo>
                  <a:pt x="549478" y="345567"/>
                </a:lnTo>
                <a:lnTo>
                  <a:pt x="549579" y="346176"/>
                </a:lnTo>
                <a:lnTo>
                  <a:pt x="548754" y="347408"/>
                </a:lnTo>
                <a:lnTo>
                  <a:pt x="549414" y="347662"/>
                </a:lnTo>
                <a:lnTo>
                  <a:pt x="551307" y="347662"/>
                </a:lnTo>
                <a:lnTo>
                  <a:pt x="551878" y="346176"/>
                </a:lnTo>
                <a:lnTo>
                  <a:pt x="550633" y="345567"/>
                </a:lnTo>
                <a:lnTo>
                  <a:pt x="549783" y="344678"/>
                </a:lnTo>
                <a:lnTo>
                  <a:pt x="551281" y="343776"/>
                </a:lnTo>
                <a:lnTo>
                  <a:pt x="552767" y="345109"/>
                </a:lnTo>
                <a:lnTo>
                  <a:pt x="554799" y="347573"/>
                </a:lnTo>
                <a:lnTo>
                  <a:pt x="554799" y="332333"/>
                </a:lnTo>
                <a:lnTo>
                  <a:pt x="554240" y="332333"/>
                </a:lnTo>
                <a:lnTo>
                  <a:pt x="550506" y="332333"/>
                </a:lnTo>
                <a:lnTo>
                  <a:pt x="550506" y="339953"/>
                </a:lnTo>
                <a:lnTo>
                  <a:pt x="550252" y="339953"/>
                </a:lnTo>
                <a:lnTo>
                  <a:pt x="550049" y="341223"/>
                </a:lnTo>
                <a:lnTo>
                  <a:pt x="547954" y="341223"/>
                </a:lnTo>
                <a:lnTo>
                  <a:pt x="547268" y="339953"/>
                </a:lnTo>
                <a:lnTo>
                  <a:pt x="548055" y="339953"/>
                </a:lnTo>
                <a:lnTo>
                  <a:pt x="549808" y="338683"/>
                </a:lnTo>
                <a:lnTo>
                  <a:pt x="550506" y="339953"/>
                </a:lnTo>
                <a:lnTo>
                  <a:pt x="550506" y="332333"/>
                </a:lnTo>
                <a:lnTo>
                  <a:pt x="546862" y="332333"/>
                </a:lnTo>
                <a:lnTo>
                  <a:pt x="542925" y="332333"/>
                </a:lnTo>
                <a:lnTo>
                  <a:pt x="544334" y="338683"/>
                </a:lnTo>
                <a:lnTo>
                  <a:pt x="541667" y="342493"/>
                </a:lnTo>
                <a:lnTo>
                  <a:pt x="537324" y="351383"/>
                </a:lnTo>
                <a:lnTo>
                  <a:pt x="539000" y="357733"/>
                </a:lnTo>
                <a:lnTo>
                  <a:pt x="535139" y="362826"/>
                </a:lnTo>
                <a:lnTo>
                  <a:pt x="533781" y="364083"/>
                </a:lnTo>
                <a:lnTo>
                  <a:pt x="534492" y="366623"/>
                </a:lnTo>
                <a:lnTo>
                  <a:pt x="537959" y="366623"/>
                </a:lnTo>
                <a:lnTo>
                  <a:pt x="538124" y="366623"/>
                </a:lnTo>
                <a:lnTo>
                  <a:pt x="538975" y="365353"/>
                </a:lnTo>
                <a:lnTo>
                  <a:pt x="539089" y="364083"/>
                </a:lnTo>
                <a:lnTo>
                  <a:pt x="539216" y="362826"/>
                </a:lnTo>
                <a:lnTo>
                  <a:pt x="542620" y="364083"/>
                </a:lnTo>
                <a:lnTo>
                  <a:pt x="544195" y="362826"/>
                </a:lnTo>
                <a:lnTo>
                  <a:pt x="546595" y="364083"/>
                </a:lnTo>
                <a:lnTo>
                  <a:pt x="545693" y="367893"/>
                </a:lnTo>
                <a:lnTo>
                  <a:pt x="547941" y="367893"/>
                </a:lnTo>
                <a:lnTo>
                  <a:pt x="546493" y="369176"/>
                </a:lnTo>
                <a:lnTo>
                  <a:pt x="548017" y="371703"/>
                </a:lnTo>
                <a:lnTo>
                  <a:pt x="546315" y="374243"/>
                </a:lnTo>
                <a:lnTo>
                  <a:pt x="545566" y="375526"/>
                </a:lnTo>
                <a:lnTo>
                  <a:pt x="545325" y="375526"/>
                </a:lnTo>
                <a:lnTo>
                  <a:pt x="545325" y="380593"/>
                </a:lnTo>
                <a:lnTo>
                  <a:pt x="545185" y="381876"/>
                </a:lnTo>
                <a:lnTo>
                  <a:pt x="544677" y="381876"/>
                </a:lnTo>
                <a:lnTo>
                  <a:pt x="544677" y="389483"/>
                </a:lnTo>
                <a:lnTo>
                  <a:pt x="544576" y="390753"/>
                </a:lnTo>
                <a:lnTo>
                  <a:pt x="544487" y="392023"/>
                </a:lnTo>
                <a:lnTo>
                  <a:pt x="543115" y="397103"/>
                </a:lnTo>
                <a:lnTo>
                  <a:pt x="541642" y="398373"/>
                </a:lnTo>
                <a:lnTo>
                  <a:pt x="538149" y="395833"/>
                </a:lnTo>
                <a:lnTo>
                  <a:pt x="541185" y="395833"/>
                </a:lnTo>
                <a:lnTo>
                  <a:pt x="541083" y="393293"/>
                </a:lnTo>
                <a:lnTo>
                  <a:pt x="541007" y="392023"/>
                </a:lnTo>
                <a:lnTo>
                  <a:pt x="541401" y="389483"/>
                </a:lnTo>
                <a:lnTo>
                  <a:pt x="543331" y="385673"/>
                </a:lnTo>
                <a:lnTo>
                  <a:pt x="544677" y="389483"/>
                </a:lnTo>
                <a:lnTo>
                  <a:pt x="544677" y="381876"/>
                </a:lnTo>
                <a:lnTo>
                  <a:pt x="539991" y="381876"/>
                </a:lnTo>
                <a:lnTo>
                  <a:pt x="541147" y="378053"/>
                </a:lnTo>
                <a:lnTo>
                  <a:pt x="543852" y="378053"/>
                </a:lnTo>
                <a:lnTo>
                  <a:pt x="545325" y="380593"/>
                </a:lnTo>
                <a:lnTo>
                  <a:pt x="545325" y="375526"/>
                </a:lnTo>
                <a:lnTo>
                  <a:pt x="544220" y="375526"/>
                </a:lnTo>
                <a:lnTo>
                  <a:pt x="541286" y="372973"/>
                </a:lnTo>
                <a:lnTo>
                  <a:pt x="544347" y="369176"/>
                </a:lnTo>
                <a:lnTo>
                  <a:pt x="544233" y="367893"/>
                </a:lnTo>
                <a:lnTo>
                  <a:pt x="539915" y="367893"/>
                </a:lnTo>
                <a:lnTo>
                  <a:pt x="537705" y="367893"/>
                </a:lnTo>
                <a:lnTo>
                  <a:pt x="540651" y="370433"/>
                </a:lnTo>
                <a:lnTo>
                  <a:pt x="531126" y="370433"/>
                </a:lnTo>
                <a:lnTo>
                  <a:pt x="534123" y="376783"/>
                </a:lnTo>
                <a:lnTo>
                  <a:pt x="532879" y="383133"/>
                </a:lnTo>
                <a:lnTo>
                  <a:pt x="532168" y="384403"/>
                </a:lnTo>
                <a:lnTo>
                  <a:pt x="538937" y="381876"/>
                </a:lnTo>
                <a:lnTo>
                  <a:pt x="537362" y="384403"/>
                </a:lnTo>
                <a:lnTo>
                  <a:pt x="537451" y="386943"/>
                </a:lnTo>
                <a:lnTo>
                  <a:pt x="537019" y="386943"/>
                </a:lnTo>
                <a:lnTo>
                  <a:pt x="535038" y="388226"/>
                </a:lnTo>
                <a:lnTo>
                  <a:pt x="537273" y="390753"/>
                </a:lnTo>
                <a:lnTo>
                  <a:pt x="536130" y="391198"/>
                </a:lnTo>
                <a:lnTo>
                  <a:pt x="536130" y="400926"/>
                </a:lnTo>
                <a:lnTo>
                  <a:pt x="533755" y="400926"/>
                </a:lnTo>
                <a:lnTo>
                  <a:pt x="533425" y="399643"/>
                </a:lnTo>
                <a:lnTo>
                  <a:pt x="533006" y="398741"/>
                </a:lnTo>
                <a:lnTo>
                  <a:pt x="533844" y="399643"/>
                </a:lnTo>
                <a:lnTo>
                  <a:pt x="535381" y="398373"/>
                </a:lnTo>
                <a:lnTo>
                  <a:pt x="536130" y="400926"/>
                </a:lnTo>
                <a:lnTo>
                  <a:pt x="536130" y="391198"/>
                </a:lnTo>
                <a:lnTo>
                  <a:pt x="530733" y="393293"/>
                </a:lnTo>
                <a:lnTo>
                  <a:pt x="532676" y="395833"/>
                </a:lnTo>
                <a:lnTo>
                  <a:pt x="532688" y="398373"/>
                </a:lnTo>
                <a:lnTo>
                  <a:pt x="532828" y="398538"/>
                </a:lnTo>
                <a:lnTo>
                  <a:pt x="532714" y="399643"/>
                </a:lnTo>
                <a:lnTo>
                  <a:pt x="532447" y="402183"/>
                </a:lnTo>
                <a:lnTo>
                  <a:pt x="529958" y="405993"/>
                </a:lnTo>
                <a:lnTo>
                  <a:pt x="533019" y="409803"/>
                </a:lnTo>
                <a:lnTo>
                  <a:pt x="532091" y="416153"/>
                </a:lnTo>
                <a:lnTo>
                  <a:pt x="533247" y="423773"/>
                </a:lnTo>
                <a:lnTo>
                  <a:pt x="537044" y="440283"/>
                </a:lnTo>
                <a:lnTo>
                  <a:pt x="537870" y="444093"/>
                </a:lnTo>
                <a:lnTo>
                  <a:pt x="539661" y="445376"/>
                </a:lnTo>
                <a:lnTo>
                  <a:pt x="547128" y="446633"/>
                </a:lnTo>
                <a:lnTo>
                  <a:pt x="547903" y="447903"/>
                </a:lnTo>
                <a:lnTo>
                  <a:pt x="543610" y="451726"/>
                </a:lnTo>
                <a:lnTo>
                  <a:pt x="544791" y="452983"/>
                </a:lnTo>
                <a:lnTo>
                  <a:pt x="551815" y="458076"/>
                </a:lnTo>
                <a:lnTo>
                  <a:pt x="555802" y="464426"/>
                </a:lnTo>
                <a:lnTo>
                  <a:pt x="570052" y="468223"/>
                </a:lnTo>
                <a:lnTo>
                  <a:pt x="570636" y="475843"/>
                </a:lnTo>
                <a:lnTo>
                  <a:pt x="579069" y="486003"/>
                </a:lnTo>
                <a:lnTo>
                  <a:pt x="581977" y="486003"/>
                </a:lnTo>
                <a:lnTo>
                  <a:pt x="584415" y="491083"/>
                </a:lnTo>
                <a:lnTo>
                  <a:pt x="586397" y="492353"/>
                </a:lnTo>
                <a:lnTo>
                  <a:pt x="591197" y="493623"/>
                </a:lnTo>
                <a:lnTo>
                  <a:pt x="591070" y="494893"/>
                </a:lnTo>
                <a:lnTo>
                  <a:pt x="590956" y="496176"/>
                </a:lnTo>
                <a:lnTo>
                  <a:pt x="590842" y="497433"/>
                </a:lnTo>
                <a:lnTo>
                  <a:pt x="595337" y="496176"/>
                </a:lnTo>
                <a:lnTo>
                  <a:pt x="595426" y="493623"/>
                </a:lnTo>
                <a:lnTo>
                  <a:pt x="597395" y="493623"/>
                </a:lnTo>
                <a:lnTo>
                  <a:pt x="598474" y="494893"/>
                </a:lnTo>
                <a:lnTo>
                  <a:pt x="597687" y="496176"/>
                </a:lnTo>
                <a:lnTo>
                  <a:pt x="597700" y="498703"/>
                </a:lnTo>
                <a:lnTo>
                  <a:pt x="600430" y="498703"/>
                </a:lnTo>
                <a:lnTo>
                  <a:pt x="606856" y="496176"/>
                </a:lnTo>
                <a:lnTo>
                  <a:pt x="606882" y="493623"/>
                </a:lnTo>
                <a:lnTo>
                  <a:pt x="606894" y="492353"/>
                </a:lnTo>
                <a:lnTo>
                  <a:pt x="613143" y="492353"/>
                </a:lnTo>
                <a:lnTo>
                  <a:pt x="617029" y="493623"/>
                </a:lnTo>
                <a:lnTo>
                  <a:pt x="617016" y="492353"/>
                </a:lnTo>
                <a:lnTo>
                  <a:pt x="616978" y="487273"/>
                </a:lnTo>
                <a:lnTo>
                  <a:pt x="619366" y="486003"/>
                </a:lnTo>
                <a:lnTo>
                  <a:pt x="622719" y="488543"/>
                </a:lnTo>
                <a:lnTo>
                  <a:pt x="625360" y="483476"/>
                </a:lnTo>
                <a:lnTo>
                  <a:pt x="629500" y="483476"/>
                </a:lnTo>
                <a:lnTo>
                  <a:pt x="633730" y="478383"/>
                </a:lnTo>
                <a:lnTo>
                  <a:pt x="638111" y="478383"/>
                </a:lnTo>
                <a:lnTo>
                  <a:pt x="639406" y="473303"/>
                </a:lnTo>
                <a:lnTo>
                  <a:pt x="641426" y="472033"/>
                </a:lnTo>
                <a:lnTo>
                  <a:pt x="642277" y="469493"/>
                </a:lnTo>
                <a:lnTo>
                  <a:pt x="643267" y="469493"/>
                </a:lnTo>
                <a:lnTo>
                  <a:pt x="647458" y="466953"/>
                </a:lnTo>
                <a:lnTo>
                  <a:pt x="643013" y="466953"/>
                </a:lnTo>
                <a:lnTo>
                  <a:pt x="646747" y="464426"/>
                </a:lnTo>
                <a:lnTo>
                  <a:pt x="649935" y="463143"/>
                </a:lnTo>
                <a:lnTo>
                  <a:pt x="653059" y="458076"/>
                </a:lnTo>
                <a:lnTo>
                  <a:pt x="652640" y="454253"/>
                </a:lnTo>
                <a:lnTo>
                  <a:pt x="656767" y="449173"/>
                </a:lnTo>
                <a:lnTo>
                  <a:pt x="661911" y="449173"/>
                </a:lnTo>
                <a:lnTo>
                  <a:pt x="659663" y="444093"/>
                </a:lnTo>
                <a:lnTo>
                  <a:pt x="664679" y="444093"/>
                </a:lnTo>
                <a:lnTo>
                  <a:pt x="663917" y="441553"/>
                </a:lnTo>
                <a:lnTo>
                  <a:pt x="663168" y="439026"/>
                </a:lnTo>
                <a:lnTo>
                  <a:pt x="665441" y="436473"/>
                </a:lnTo>
                <a:lnTo>
                  <a:pt x="666419" y="435203"/>
                </a:lnTo>
                <a:lnTo>
                  <a:pt x="668401" y="432676"/>
                </a:lnTo>
                <a:lnTo>
                  <a:pt x="670369" y="430123"/>
                </a:lnTo>
                <a:lnTo>
                  <a:pt x="673341" y="426326"/>
                </a:lnTo>
                <a:lnTo>
                  <a:pt x="673989" y="425043"/>
                </a:lnTo>
                <a:lnTo>
                  <a:pt x="675284" y="422503"/>
                </a:lnTo>
                <a:lnTo>
                  <a:pt x="677240" y="418693"/>
                </a:lnTo>
                <a:lnTo>
                  <a:pt x="679843" y="413626"/>
                </a:lnTo>
                <a:lnTo>
                  <a:pt x="681151" y="411073"/>
                </a:lnTo>
                <a:lnTo>
                  <a:pt x="681799" y="409803"/>
                </a:lnTo>
                <a:lnTo>
                  <a:pt x="682332" y="408533"/>
                </a:lnTo>
                <a:lnTo>
                  <a:pt x="682853" y="407276"/>
                </a:lnTo>
                <a:lnTo>
                  <a:pt x="687108" y="397103"/>
                </a:lnTo>
                <a:lnTo>
                  <a:pt x="688174" y="394576"/>
                </a:lnTo>
                <a:lnTo>
                  <a:pt x="691375" y="386943"/>
                </a:lnTo>
                <a:lnTo>
                  <a:pt x="694067" y="380593"/>
                </a:lnTo>
                <a:lnTo>
                  <a:pt x="694944" y="378053"/>
                </a:lnTo>
                <a:lnTo>
                  <a:pt x="696722" y="372973"/>
                </a:lnTo>
                <a:lnTo>
                  <a:pt x="697826" y="369176"/>
                </a:lnTo>
                <a:lnTo>
                  <a:pt x="698931" y="365353"/>
                </a:lnTo>
                <a:lnTo>
                  <a:pt x="700189" y="360273"/>
                </a:lnTo>
                <a:lnTo>
                  <a:pt x="700824" y="357733"/>
                </a:lnTo>
                <a:lnTo>
                  <a:pt x="701979" y="352653"/>
                </a:lnTo>
                <a:lnTo>
                  <a:pt x="702564" y="350126"/>
                </a:lnTo>
                <a:lnTo>
                  <a:pt x="703376" y="346303"/>
                </a:lnTo>
                <a:lnTo>
                  <a:pt x="703935" y="343776"/>
                </a:lnTo>
                <a:lnTo>
                  <a:pt x="706043" y="337426"/>
                </a:lnTo>
                <a:lnTo>
                  <a:pt x="706602" y="332333"/>
                </a:lnTo>
                <a:lnTo>
                  <a:pt x="707301" y="325983"/>
                </a:lnTo>
                <a:lnTo>
                  <a:pt x="707351" y="320903"/>
                </a:lnTo>
                <a:lnTo>
                  <a:pt x="707809" y="318376"/>
                </a:lnTo>
                <a:lnTo>
                  <a:pt x="708723" y="313283"/>
                </a:lnTo>
                <a:lnTo>
                  <a:pt x="709422" y="309473"/>
                </a:lnTo>
                <a:close/>
              </a:path>
              <a:path w="1206500" h="1504314">
                <a:moveTo>
                  <a:pt x="721563" y="490283"/>
                </a:moveTo>
                <a:lnTo>
                  <a:pt x="721372" y="490054"/>
                </a:lnTo>
                <a:lnTo>
                  <a:pt x="721233" y="490283"/>
                </a:lnTo>
                <a:lnTo>
                  <a:pt x="721563" y="490283"/>
                </a:lnTo>
                <a:close/>
              </a:path>
              <a:path w="1206500" h="1504314">
                <a:moveTo>
                  <a:pt x="772553" y="905776"/>
                </a:moveTo>
                <a:lnTo>
                  <a:pt x="771436" y="903312"/>
                </a:lnTo>
                <a:lnTo>
                  <a:pt x="770750" y="903287"/>
                </a:lnTo>
                <a:lnTo>
                  <a:pt x="769556" y="903262"/>
                </a:lnTo>
                <a:lnTo>
                  <a:pt x="769150" y="904786"/>
                </a:lnTo>
                <a:lnTo>
                  <a:pt x="770750" y="905256"/>
                </a:lnTo>
                <a:lnTo>
                  <a:pt x="772553" y="905776"/>
                </a:lnTo>
                <a:close/>
              </a:path>
              <a:path w="1206500" h="1504314">
                <a:moveTo>
                  <a:pt x="788212" y="1400390"/>
                </a:moveTo>
                <a:lnTo>
                  <a:pt x="787044" y="1396187"/>
                </a:lnTo>
                <a:lnTo>
                  <a:pt x="786053" y="1395336"/>
                </a:lnTo>
                <a:lnTo>
                  <a:pt x="784618" y="1395095"/>
                </a:lnTo>
                <a:lnTo>
                  <a:pt x="782408" y="1398562"/>
                </a:lnTo>
                <a:lnTo>
                  <a:pt x="788212" y="1400390"/>
                </a:lnTo>
                <a:close/>
              </a:path>
              <a:path w="1206500" h="1504314">
                <a:moveTo>
                  <a:pt x="803859" y="902576"/>
                </a:moveTo>
                <a:lnTo>
                  <a:pt x="802055" y="901611"/>
                </a:lnTo>
                <a:lnTo>
                  <a:pt x="800989" y="901611"/>
                </a:lnTo>
                <a:lnTo>
                  <a:pt x="801052" y="904074"/>
                </a:lnTo>
                <a:lnTo>
                  <a:pt x="801128" y="904735"/>
                </a:lnTo>
                <a:lnTo>
                  <a:pt x="801801" y="904074"/>
                </a:lnTo>
                <a:lnTo>
                  <a:pt x="802119" y="903808"/>
                </a:lnTo>
                <a:lnTo>
                  <a:pt x="803859" y="902576"/>
                </a:lnTo>
                <a:close/>
              </a:path>
              <a:path w="1206500" h="1504314">
                <a:moveTo>
                  <a:pt x="821220" y="956589"/>
                </a:moveTo>
                <a:lnTo>
                  <a:pt x="814514" y="953490"/>
                </a:lnTo>
                <a:lnTo>
                  <a:pt x="807770" y="952449"/>
                </a:lnTo>
                <a:lnTo>
                  <a:pt x="801014" y="952576"/>
                </a:lnTo>
                <a:lnTo>
                  <a:pt x="792746" y="953046"/>
                </a:lnTo>
                <a:lnTo>
                  <a:pt x="792124" y="954443"/>
                </a:lnTo>
                <a:lnTo>
                  <a:pt x="791108" y="963269"/>
                </a:lnTo>
                <a:lnTo>
                  <a:pt x="790028" y="970737"/>
                </a:lnTo>
                <a:lnTo>
                  <a:pt x="790460" y="978268"/>
                </a:lnTo>
                <a:lnTo>
                  <a:pt x="790562" y="981227"/>
                </a:lnTo>
                <a:lnTo>
                  <a:pt x="793432" y="981494"/>
                </a:lnTo>
                <a:lnTo>
                  <a:pt x="795007" y="981341"/>
                </a:lnTo>
                <a:lnTo>
                  <a:pt x="795743" y="979982"/>
                </a:lnTo>
                <a:lnTo>
                  <a:pt x="798398" y="976833"/>
                </a:lnTo>
                <a:lnTo>
                  <a:pt x="802703" y="973810"/>
                </a:lnTo>
                <a:lnTo>
                  <a:pt x="809891" y="968032"/>
                </a:lnTo>
                <a:lnTo>
                  <a:pt x="821220" y="956589"/>
                </a:lnTo>
                <a:close/>
              </a:path>
              <a:path w="1206500" h="1504314">
                <a:moveTo>
                  <a:pt x="824738" y="1007249"/>
                </a:moveTo>
                <a:lnTo>
                  <a:pt x="824001" y="1004163"/>
                </a:lnTo>
                <a:lnTo>
                  <a:pt x="820000" y="1005065"/>
                </a:lnTo>
                <a:lnTo>
                  <a:pt x="820864" y="1000455"/>
                </a:lnTo>
                <a:lnTo>
                  <a:pt x="819023" y="1000721"/>
                </a:lnTo>
                <a:lnTo>
                  <a:pt x="817676" y="1003630"/>
                </a:lnTo>
                <a:lnTo>
                  <a:pt x="816063" y="1002817"/>
                </a:lnTo>
                <a:lnTo>
                  <a:pt x="788187" y="1020241"/>
                </a:lnTo>
                <a:lnTo>
                  <a:pt x="789139" y="1025575"/>
                </a:lnTo>
                <a:lnTo>
                  <a:pt x="786206" y="1033106"/>
                </a:lnTo>
                <a:lnTo>
                  <a:pt x="788327" y="1034326"/>
                </a:lnTo>
                <a:lnTo>
                  <a:pt x="792746" y="1031887"/>
                </a:lnTo>
                <a:lnTo>
                  <a:pt x="794385" y="1030312"/>
                </a:lnTo>
                <a:lnTo>
                  <a:pt x="796239" y="1029119"/>
                </a:lnTo>
                <a:lnTo>
                  <a:pt x="803681" y="1024077"/>
                </a:lnTo>
                <a:lnTo>
                  <a:pt x="810882" y="1018705"/>
                </a:lnTo>
                <a:lnTo>
                  <a:pt x="817867" y="1013066"/>
                </a:lnTo>
                <a:lnTo>
                  <a:pt x="824738" y="1007249"/>
                </a:lnTo>
                <a:close/>
              </a:path>
              <a:path w="1206500" h="1504314">
                <a:moveTo>
                  <a:pt x="843038" y="450291"/>
                </a:moveTo>
                <a:lnTo>
                  <a:pt x="842632" y="449770"/>
                </a:lnTo>
                <a:lnTo>
                  <a:pt x="841959" y="449656"/>
                </a:lnTo>
                <a:lnTo>
                  <a:pt x="841641" y="449592"/>
                </a:lnTo>
                <a:lnTo>
                  <a:pt x="840994" y="449935"/>
                </a:lnTo>
                <a:lnTo>
                  <a:pt x="840968" y="450164"/>
                </a:lnTo>
                <a:lnTo>
                  <a:pt x="840879" y="450824"/>
                </a:lnTo>
                <a:lnTo>
                  <a:pt x="841184" y="451485"/>
                </a:lnTo>
                <a:lnTo>
                  <a:pt x="842225" y="451650"/>
                </a:lnTo>
                <a:lnTo>
                  <a:pt x="842606" y="451243"/>
                </a:lnTo>
                <a:lnTo>
                  <a:pt x="842899" y="451091"/>
                </a:lnTo>
                <a:lnTo>
                  <a:pt x="843038" y="450291"/>
                </a:lnTo>
                <a:close/>
              </a:path>
              <a:path w="1206500" h="1504314">
                <a:moveTo>
                  <a:pt x="848626" y="448945"/>
                </a:moveTo>
                <a:lnTo>
                  <a:pt x="848372" y="448652"/>
                </a:lnTo>
                <a:lnTo>
                  <a:pt x="846251" y="449516"/>
                </a:lnTo>
                <a:lnTo>
                  <a:pt x="846759" y="451662"/>
                </a:lnTo>
                <a:lnTo>
                  <a:pt x="847991" y="450761"/>
                </a:lnTo>
                <a:lnTo>
                  <a:pt x="848283" y="450126"/>
                </a:lnTo>
                <a:lnTo>
                  <a:pt x="848525" y="449783"/>
                </a:lnTo>
                <a:lnTo>
                  <a:pt x="848626" y="448945"/>
                </a:lnTo>
                <a:close/>
              </a:path>
              <a:path w="1206500" h="1504314">
                <a:moveTo>
                  <a:pt x="853211" y="452907"/>
                </a:moveTo>
                <a:lnTo>
                  <a:pt x="853173" y="450392"/>
                </a:lnTo>
                <a:lnTo>
                  <a:pt x="851611" y="448945"/>
                </a:lnTo>
                <a:lnTo>
                  <a:pt x="850303" y="450392"/>
                </a:lnTo>
                <a:lnTo>
                  <a:pt x="848918" y="451993"/>
                </a:lnTo>
                <a:lnTo>
                  <a:pt x="853211" y="452907"/>
                </a:lnTo>
                <a:close/>
              </a:path>
              <a:path w="1206500" h="1504314">
                <a:moveTo>
                  <a:pt x="868921" y="960094"/>
                </a:moveTo>
                <a:lnTo>
                  <a:pt x="866317" y="961085"/>
                </a:lnTo>
                <a:lnTo>
                  <a:pt x="865543" y="961682"/>
                </a:lnTo>
                <a:lnTo>
                  <a:pt x="865060" y="962367"/>
                </a:lnTo>
                <a:lnTo>
                  <a:pt x="864628" y="962964"/>
                </a:lnTo>
                <a:lnTo>
                  <a:pt x="865149" y="963612"/>
                </a:lnTo>
                <a:lnTo>
                  <a:pt x="865847" y="963726"/>
                </a:lnTo>
                <a:lnTo>
                  <a:pt x="868299" y="964107"/>
                </a:lnTo>
                <a:lnTo>
                  <a:pt x="868921" y="960094"/>
                </a:lnTo>
                <a:close/>
              </a:path>
              <a:path w="1206500" h="1504314">
                <a:moveTo>
                  <a:pt x="893508" y="844511"/>
                </a:moveTo>
                <a:lnTo>
                  <a:pt x="893127" y="843508"/>
                </a:lnTo>
                <a:lnTo>
                  <a:pt x="892467" y="842759"/>
                </a:lnTo>
                <a:lnTo>
                  <a:pt x="891286" y="842721"/>
                </a:lnTo>
                <a:lnTo>
                  <a:pt x="891159" y="842708"/>
                </a:lnTo>
                <a:lnTo>
                  <a:pt x="890828" y="843407"/>
                </a:lnTo>
                <a:lnTo>
                  <a:pt x="891057" y="844867"/>
                </a:lnTo>
                <a:lnTo>
                  <a:pt x="891654" y="845731"/>
                </a:lnTo>
                <a:lnTo>
                  <a:pt x="893127" y="845642"/>
                </a:lnTo>
                <a:lnTo>
                  <a:pt x="893292" y="844969"/>
                </a:lnTo>
                <a:lnTo>
                  <a:pt x="893508" y="844511"/>
                </a:lnTo>
                <a:close/>
              </a:path>
              <a:path w="1206500" h="1504314">
                <a:moveTo>
                  <a:pt x="895388" y="662178"/>
                </a:moveTo>
                <a:lnTo>
                  <a:pt x="894715" y="660908"/>
                </a:lnTo>
                <a:lnTo>
                  <a:pt x="894334" y="660908"/>
                </a:lnTo>
                <a:lnTo>
                  <a:pt x="895388" y="662178"/>
                </a:lnTo>
                <a:close/>
              </a:path>
              <a:path w="1206500" h="1504314">
                <a:moveTo>
                  <a:pt x="914857" y="519099"/>
                </a:moveTo>
                <a:lnTo>
                  <a:pt x="913561" y="516318"/>
                </a:lnTo>
                <a:lnTo>
                  <a:pt x="913307" y="513080"/>
                </a:lnTo>
                <a:lnTo>
                  <a:pt x="913460" y="511492"/>
                </a:lnTo>
                <a:lnTo>
                  <a:pt x="913536" y="510654"/>
                </a:lnTo>
                <a:lnTo>
                  <a:pt x="913599" y="510044"/>
                </a:lnTo>
                <a:lnTo>
                  <a:pt x="912812" y="510654"/>
                </a:lnTo>
                <a:lnTo>
                  <a:pt x="911910" y="511492"/>
                </a:lnTo>
                <a:lnTo>
                  <a:pt x="909205" y="517461"/>
                </a:lnTo>
                <a:lnTo>
                  <a:pt x="909650" y="518223"/>
                </a:lnTo>
                <a:lnTo>
                  <a:pt x="914857" y="519099"/>
                </a:lnTo>
                <a:close/>
              </a:path>
              <a:path w="1206500" h="1504314">
                <a:moveTo>
                  <a:pt x="974013" y="132130"/>
                </a:moveTo>
                <a:lnTo>
                  <a:pt x="973543" y="130860"/>
                </a:lnTo>
                <a:lnTo>
                  <a:pt x="971689" y="125780"/>
                </a:lnTo>
                <a:lnTo>
                  <a:pt x="971232" y="124510"/>
                </a:lnTo>
                <a:lnTo>
                  <a:pt x="969848" y="120700"/>
                </a:lnTo>
                <a:lnTo>
                  <a:pt x="969606" y="119443"/>
                </a:lnTo>
                <a:lnTo>
                  <a:pt x="969365" y="118160"/>
                </a:lnTo>
                <a:lnTo>
                  <a:pt x="969124" y="116890"/>
                </a:lnTo>
                <a:lnTo>
                  <a:pt x="968641" y="114350"/>
                </a:lnTo>
                <a:lnTo>
                  <a:pt x="962736" y="105460"/>
                </a:lnTo>
                <a:lnTo>
                  <a:pt x="960297" y="101650"/>
                </a:lnTo>
                <a:lnTo>
                  <a:pt x="957897" y="95300"/>
                </a:lnTo>
                <a:lnTo>
                  <a:pt x="956462" y="91490"/>
                </a:lnTo>
                <a:lnTo>
                  <a:pt x="949921" y="88950"/>
                </a:lnTo>
                <a:lnTo>
                  <a:pt x="946378" y="83883"/>
                </a:lnTo>
                <a:lnTo>
                  <a:pt x="942225" y="83883"/>
                </a:lnTo>
                <a:lnTo>
                  <a:pt x="942225" y="119443"/>
                </a:lnTo>
                <a:lnTo>
                  <a:pt x="941920" y="119443"/>
                </a:lnTo>
                <a:lnTo>
                  <a:pt x="941920" y="125780"/>
                </a:lnTo>
                <a:lnTo>
                  <a:pt x="937996" y="130860"/>
                </a:lnTo>
                <a:lnTo>
                  <a:pt x="932484" y="125780"/>
                </a:lnTo>
                <a:lnTo>
                  <a:pt x="935913" y="124510"/>
                </a:lnTo>
                <a:lnTo>
                  <a:pt x="938695" y="128333"/>
                </a:lnTo>
                <a:lnTo>
                  <a:pt x="941920" y="125780"/>
                </a:lnTo>
                <a:lnTo>
                  <a:pt x="941920" y="119443"/>
                </a:lnTo>
                <a:lnTo>
                  <a:pt x="939406" y="119443"/>
                </a:lnTo>
                <a:lnTo>
                  <a:pt x="939558" y="118160"/>
                </a:lnTo>
                <a:lnTo>
                  <a:pt x="942187" y="118160"/>
                </a:lnTo>
                <a:lnTo>
                  <a:pt x="942225" y="119443"/>
                </a:lnTo>
                <a:lnTo>
                  <a:pt x="942225" y="83883"/>
                </a:lnTo>
                <a:lnTo>
                  <a:pt x="941031" y="83883"/>
                </a:lnTo>
                <a:lnTo>
                  <a:pt x="938720" y="78790"/>
                </a:lnTo>
                <a:lnTo>
                  <a:pt x="936104" y="78790"/>
                </a:lnTo>
                <a:lnTo>
                  <a:pt x="936104" y="116890"/>
                </a:lnTo>
                <a:lnTo>
                  <a:pt x="935380" y="120700"/>
                </a:lnTo>
                <a:lnTo>
                  <a:pt x="931976" y="120700"/>
                </a:lnTo>
                <a:lnTo>
                  <a:pt x="933157" y="116890"/>
                </a:lnTo>
                <a:lnTo>
                  <a:pt x="936104" y="116890"/>
                </a:lnTo>
                <a:lnTo>
                  <a:pt x="936104" y="78790"/>
                </a:lnTo>
                <a:lnTo>
                  <a:pt x="933856" y="78790"/>
                </a:lnTo>
                <a:lnTo>
                  <a:pt x="928433" y="74993"/>
                </a:lnTo>
                <a:lnTo>
                  <a:pt x="915809" y="72440"/>
                </a:lnTo>
                <a:lnTo>
                  <a:pt x="912837" y="71183"/>
                </a:lnTo>
                <a:lnTo>
                  <a:pt x="909878" y="69900"/>
                </a:lnTo>
                <a:lnTo>
                  <a:pt x="899833" y="69900"/>
                </a:lnTo>
                <a:lnTo>
                  <a:pt x="891641" y="67360"/>
                </a:lnTo>
                <a:lnTo>
                  <a:pt x="883081" y="71183"/>
                </a:lnTo>
                <a:lnTo>
                  <a:pt x="882294" y="71183"/>
                </a:lnTo>
                <a:lnTo>
                  <a:pt x="875004" y="68643"/>
                </a:lnTo>
                <a:lnTo>
                  <a:pt x="868426" y="71183"/>
                </a:lnTo>
                <a:lnTo>
                  <a:pt x="862203" y="72440"/>
                </a:lnTo>
                <a:lnTo>
                  <a:pt x="848385" y="74993"/>
                </a:lnTo>
                <a:lnTo>
                  <a:pt x="841527" y="77533"/>
                </a:lnTo>
                <a:lnTo>
                  <a:pt x="825969" y="82600"/>
                </a:lnTo>
                <a:lnTo>
                  <a:pt x="817079" y="85140"/>
                </a:lnTo>
                <a:lnTo>
                  <a:pt x="808291" y="88950"/>
                </a:lnTo>
                <a:lnTo>
                  <a:pt x="799795" y="92760"/>
                </a:lnTo>
                <a:lnTo>
                  <a:pt x="793457" y="96583"/>
                </a:lnTo>
                <a:lnTo>
                  <a:pt x="787146" y="99110"/>
                </a:lnTo>
                <a:lnTo>
                  <a:pt x="752297" y="121983"/>
                </a:lnTo>
                <a:lnTo>
                  <a:pt x="747039" y="127063"/>
                </a:lnTo>
                <a:lnTo>
                  <a:pt x="745070" y="127762"/>
                </a:lnTo>
                <a:lnTo>
                  <a:pt x="745070" y="130860"/>
                </a:lnTo>
                <a:lnTo>
                  <a:pt x="743839" y="133413"/>
                </a:lnTo>
                <a:lnTo>
                  <a:pt x="742772" y="132130"/>
                </a:lnTo>
                <a:lnTo>
                  <a:pt x="743369" y="129946"/>
                </a:lnTo>
                <a:lnTo>
                  <a:pt x="745070" y="130860"/>
                </a:lnTo>
                <a:lnTo>
                  <a:pt x="745070" y="127762"/>
                </a:lnTo>
                <a:lnTo>
                  <a:pt x="743419" y="128333"/>
                </a:lnTo>
                <a:lnTo>
                  <a:pt x="738822" y="130860"/>
                </a:lnTo>
                <a:lnTo>
                  <a:pt x="735190" y="133413"/>
                </a:lnTo>
                <a:lnTo>
                  <a:pt x="732497" y="139763"/>
                </a:lnTo>
                <a:lnTo>
                  <a:pt x="729348" y="142290"/>
                </a:lnTo>
                <a:lnTo>
                  <a:pt x="724623" y="142290"/>
                </a:lnTo>
                <a:lnTo>
                  <a:pt x="723023" y="146113"/>
                </a:lnTo>
                <a:lnTo>
                  <a:pt x="716368" y="151180"/>
                </a:lnTo>
                <a:lnTo>
                  <a:pt x="711250" y="153733"/>
                </a:lnTo>
                <a:lnTo>
                  <a:pt x="708634" y="160007"/>
                </a:lnTo>
                <a:lnTo>
                  <a:pt x="713752" y="157530"/>
                </a:lnTo>
                <a:lnTo>
                  <a:pt x="714298" y="160083"/>
                </a:lnTo>
                <a:lnTo>
                  <a:pt x="715022" y="161340"/>
                </a:lnTo>
                <a:lnTo>
                  <a:pt x="710082" y="163880"/>
                </a:lnTo>
                <a:lnTo>
                  <a:pt x="709714" y="161340"/>
                </a:lnTo>
                <a:lnTo>
                  <a:pt x="708723" y="160083"/>
                </a:lnTo>
                <a:lnTo>
                  <a:pt x="706996" y="166433"/>
                </a:lnTo>
                <a:lnTo>
                  <a:pt x="714032" y="167690"/>
                </a:lnTo>
                <a:lnTo>
                  <a:pt x="715492" y="168960"/>
                </a:lnTo>
                <a:lnTo>
                  <a:pt x="716140" y="172783"/>
                </a:lnTo>
                <a:lnTo>
                  <a:pt x="714603" y="171513"/>
                </a:lnTo>
                <a:lnTo>
                  <a:pt x="713003" y="170180"/>
                </a:lnTo>
                <a:lnTo>
                  <a:pt x="713003" y="185483"/>
                </a:lnTo>
                <a:lnTo>
                  <a:pt x="712457" y="186740"/>
                </a:lnTo>
                <a:lnTo>
                  <a:pt x="710374" y="185483"/>
                </a:lnTo>
                <a:lnTo>
                  <a:pt x="710323" y="184213"/>
                </a:lnTo>
                <a:lnTo>
                  <a:pt x="713003" y="185483"/>
                </a:lnTo>
                <a:lnTo>
                  <a:pt x="713003" y="170180"/>
                </a:lnTo>
                <a:lnTo>
                  <a:pt x="711555" y="168960"/>
                </a:lnTo>
                <a:lnTo>
                  <a:pt x="707669" y="168960"/>
                </a:lnTo>
                <a:lnTo>
                  <a:pt x="703808" y="171513"/>
                </a:lnTo>
                <a:lnTo>
                  <a:pt x="702741" y="171513"/>
                </a:lnTo>
                <a:lnTo>
                  <a:pt x="700786" y="170230"/>
                </a:lnTo>
                <a:lnTo>
                  <a:pt x="699820" y="175310"/>
                </a:lnTo>
                <a:lnTo>
                  <a:pt x="704824" y="172783"/>
                </a:lnTo>
                <a:lnTo>
                  <a:pt x="705040" y="175310"/>
                </a:lnTo>
                <a:lnTo>
                  <a:pt x="705142" y="176580"/>
                </a:lnTo>
                <a:lnTo>
                  <a:pt x="705256" y="177863"/>
                </a:lnTo>
                <a:lnTo>
                  <a:pt x="703592" y="177863"/>
                </a:lnTo>
                <a:lnTo>
                  <a:pt x="695045" y="182930"/>
                </a:lnTo>
                <a:lnTo>
                  <a:pt x="695490" y="185483"/>
                </a:lnTo>
                <a:lnTo>
                  <a:pt x="699084" y="182930"/>
                </a:lnTo>
                <a:lnTo>
                  <a:pt x="699008" y="184213"/>
                </a:lnTo>
                <a:lnTo>
                  <a:pt x="698944" y="185483"/>
                </a:lnTo>
                <a:lnTo>
                  <a:pt x="698881" y="186740"/>
                </a:lnTo>
                <a:lnTo>
                  <a:pt x="698817" y="188010"/>
                </a:lnTo>
                <a:lnTo>
                  <a:pt x="697331" y="189280"/>
                </a:lnTo>
                <a:lnTo>
                  <a:pt x="694004" y="188010"/>
                </a:lnTo>
                <a:lnTo>
                  <a:pt x="691540" y="188010"/>
                </a:lnTo>
                <a:lnTo>
                  <a:pt x="691184" y="189280"/>
                </a:lnTo>
                <a:lnTo>
                  <a:pt x="690651" y="194360"/>
                </a:lnTo>
                <a:lnTo>
                  <a:pt x="693280" y="194360"/>
                </a:lnTo>
                <a:lnTo>
                  <a:pt x="692950" y="193090"/>
                </a:lnTo>
                <a:lnTo>
                  <a:pt x="692797" y="191833"/>
                </a:lnTo>
                <a:lnTo>
                  <a:pt x="693280" y="190563"/>
                </a:lnTo>
                <a:lnTo>
                  <a:pt x="695642" y="191833"/>
                </a:lnTo>
                <a:lnTo>
                  <a:pt x="695198" y="191833"/>
                </a:lnTo>
                <a:lnTo>
                  <a:pt x="694397" y="193090"/>
                </a:lnTo>
                <a:lnTo>
                  <a:pt x="693775" y="194360"/>
                </a:lnTo>
                <a:lnTo>
                  <a:pt x="693293" y="194360"/>
                </a:lnTo>
                <a:lnTo>
                  <a:pt x="695998" y="196913"/>
                </a:lnTo>
                <a:lnTo>
                  <a:pt x="699274" y="199440"/>
                </a:lnTo>
                <a:lnTo>
                  <a:pt x="700913" y="204533"/>
                </a:lnTo>
                <a:lnTo>
                  <a:pt x="702284" y="205790"/>
                </a:lnTo>
                <a:lnTo>
                  <a:pt x="706818" y="205790"/>
                </a:lnTo>
                <a:lnTo>
                  <a:pt x="709079" y="203263"/>
                </a:lnTo>
                <a:lnTo>
                  <a:pt x="713117" y="199440"/>
                </a:lnTo>
                <a:lnTo>
                  <a:pt x="710234" y="198183"/>
                </a:lnTo>
                <a:lnTo>
                  <a:pt x="711085" y="194360"/>
                </a:lnTo>
                <a:lnTo>
                  <a:pt x="710095" y="191833"/>
                </a:lnTo>
                <a:lnTo>
                  <a:pt x="711504" y="190563"/>
                </a:lnTo>
                <a:lnTo>
                  <a:pt x="712927" y="189280"/>
                </a:lnTo>
                <a:lnTo>
                  <a:pt x="715772" y="186740"/>
                </a:lnTo>
                <a:lnTo>
                  <a:pt x="719188" y="185483"/>
                </a:lnTo>
                <a:lnTo>
                  <a:pt x="718896" y="184213"/>
                </a:lnTo>
                <a:lnTo>
                  <a:pt x="718604" y="182930"/>
                </a:lnTo>
                <a:lnTo>
                  <a:pt x="717740" y="179133"/>
                </a:lnTo>
                <a:lnTo>
                  <a:pt x="729691" y="179133"/>
                </a:lnTo>
                <a:lnTo>
                  <a:pt x="729780" y="176580"/>
                </a:lnTo>
                <a:lnTo>
                  <a:pt x="729830" y="175310"/>
                </a:lnTo>
                <a:lnTo>
                  <a:pt x="729919" y="172783"/>
                </a:lnTo>
                <a:lnTo>
                  <a:pt x="730008" y="170230"/>
                </a:lnTo>
                <a:lnTo>
                  <a:pt x="730110" y="167690"/>
                </a:lnTo>
                <a:lnTo>
                  <a:pt x="739787" y="163880"/>
                </a:lnTo>
                <a:lnTo>
                  <a:pt x="737831" y="161340"/>
                </a:lnTo>
                <a:lnTo>
                  <a:pt x="741184" y="161340"/>
                </a:lnTo>
                <a:lnTo>
                  <a:pt x="742670" y="157530"/>
                </a:lnTo>
                <a:lnTo>
                  <a:pt x="745147" y="158813"/>
                </a:lnTo>
                <a:lnTo>
                  <a:pt x="747788" y="157530"/>
                </a:lnTo>
                <a:lnTo>
                  <a:pt x="753097" y="154990"/>
                </a:lnTo>
                <a:lnTo>
                  <a:pt x="758063" y="149910"/>
                </a:lnTo>
                <a:lnTo>
                  <a:pt x="767181" y="146113"/>
                </a:lnTo>
                <a:lnTo>
                  <a:pt x="768146" y="139763"/>
                </a:lnTo>
                <a:lnTo>
                  <a:pt x="773887" y="142290"/>
                </a:lnTo>
                <a:lnTo>
                  <a:pt x="774573" y="141033"/>
                </a:lnTo>
                <a:lnTo>
                  <a:pt x="775017" y="139763"/>
                </a:lnTo>
                <a:lnTo>
                  <a:pt x="776833" y="134683"/>
                </a:lnTo>
                <a:lnTo>
                  <a:pt x="783793" y="135940"/>
                </a:lnTo>
                <a:lnTo>
                  <a:pt x="785164" y="134683"/>
                </a:lnTo>
                <a:lnTo>
                  <a:pt x="786536" y="133413"/>
                </a:lnTo>
                <a:lnTo>
                  <a:pt x="787920" y="132130"/>
                </a:lnTo>
                <a:lnTo>
                  <a:pt x="792175" y="128333"/>
                </a:lnTo>
                <a:lnTo>
                  <a:pt x="798817" y="127063"/>
                </a:lnTo>
                <a:lnTo>
                  <a:pt x="804748" y="123240"/>
                </a:lnTo>
                <a:lnTo>
                  <a:pt x="805586" y="121983"/>
                </a:lnTo>
                <a:lnTo>
                  <a:pt x="811009" y="123240"/>
                </a:lnTo>
                <a:lnTo>
                  <a:pt x="812126" y="121983"/>
                </a:lnTo>
                <a:lnTo>
                  <a:pt x="814374" y="119443"/>
                </a:lnTo>
                <a:lnTo>
                  <a:pt x="821817" y="118160"/>
                </a:lnTo>
                <a:lnTo>
                  <a:pt x="824280" y="116890"/>
                </a:lnTo>
                <a:lnTo>
                  <a:pt x="828954" y="111810"/>
                </a:lnTo>
                <a:lnTo>
                  <a:pt x="831824" y="110540"/>
                </a:lnTo>
                <a:lnTo>
                  <a:pt x="836218" y="113093"/>
                </a:lnTo>
                <a:lnTo>
                  <a:pt x="837057" y="113093"/>
                </a:lnTo>
                <a:lnTo>
                  <a:pt x="839076" y="110540"/>
                </a:lnTo>
                <a:lnTo>
                  <a:pt x="840092" y="109283"/>
                </a:lnTo>
                <a:lnTo>
                  <a:pt x="844308" y="109283"/>
                </a:lnTo>
                <a:lnTo>
                  <a:pt x="851077" y="105460"/>
                </a:lnTo>
                <a:lnTo>
                  <a:pt x="854811" y="105460"/>
                </a:lnTo>
                <a:lnTo>
                  <a:pt x="862609" y="104190"/>
                </a:lnTo>
                <a:lnTo>
                  <a:pt x="861504" y="101650"/>
                </a:lnTo>
                <a:lnTo>
                  <a:pt x="861720" y="100393"/>
                </a:lnTo>
                <a:lnTo>
                  <a:pt x="865441" y="102933"/>
                </a:lnTo>
                <a:lnTo>
                  <a:pt x="866609" y="104190"/>
                </a:lnTo>
                <a:lnTo>
                  <a:pt x="870419" y="100393"/>
                </a:lnTo>
                <a:lnTo>
                  <a:pt x="872883" y="100393"/>
                </a:lnTo>
                <a:lnTo>
                  <a:pt x="877658" y="99110"/>
                </a:lnTo>
                <a:lnTo>
                  <a:pt x="882218" y="101650"/>
                </a:lnTo>
                <a:lnTo>
                  <a:pt x="882751" y="99110"/>
                </a:lnTo>
                <a:lnTo>
                  <a:pt x="883297" y="96583"/>
                </a:lnTo>
                <a:lnTo>
                  <a:pt x="884834" y="96583"/>
                </a:lnTo>
                <a:lnTo>
                  <a:pt x="884961" y="97840"/>
                </a:lnTo>
                <a:lnTo>
                  <a:pt x="885291" y="99110"/>
                </a:lnTo>
                <a:lnTo>
                  <a:pt x="887742" y="96583"/>
                </a:lnTo>
                <a:lnTo>
                  <a:pt x="891273" y="100393"/>
                </a:lnTo>
                <a:lnTo>
                  <a:pt x="894727" y="97840"/>
                </a:lnTo>
                <a:lnTo>
                  <a:pt x="894943" y="96583"/>
                </a:lnTo>
                <a:lnTo>
                  <a:pt x="900061" y="100393"/>
                </a:lnTo>
                <a:lnTo>
                  <a:pt x="904240" y="97840"/>
                </a:lnTo>
                <a:lnTo>
                  <a:pt x="907973" y="99110"/>
                </a:lnTo>
                <a:lnTo>
                  <a:pt x="908367" y="97840"/>
                </a:lnTo>
                <a:lnTo>
                  <a:pt x="908773" y="96583"/>
                </a:lnTo>
                <a:lnTo>
                  <a:pt x="909180" y="95300"/>
                </a:lnTo>
                <a:lnTo>
                  <a:pt x="910818" y="99110"/>
                </a:lnTo>
                <a:lnTo>
                  <a:pt x="913371" y="97840"/>
                </a:lnTo>
                <a:lnTo>
                  <a:pt x="913853" y="95300"/>
                </a:lnTo>
                <a:lnTo>
                  <a:pt x="919784" y="95300"/>
                </a:lnTo>
                <a:lnTo>
                  <a:pt x="920419" y="99110"/>
                </a:lnTo>
                <a:lnTo>
                  <a:pt x="920597" y="100393"/>
                </a:lnTo>
                <a:lnTo>
                  <a:pt x="927760" y="100393"/>
                </a:lnTo>
                <a:lnTo>
                  <a:pt x="927671" y="101650"/>
                </a:lnTo>
                <a:lnTo>
                  <a:pt x="927595" y="102933"/>
                </a:lnTo>
                <a:lnTo>
                  <a:pt x="927506" y="104190"/>
                </a:lnTo>
                <a:lnTo>
                  <a:pt x="927430" y="105460"/>
                </a:lnTo>
                <a:lnTo>
                  <a:pt x="931214" y="109283"/>
                </a:lnTo>
                <a:lnTo>
                  <a:pt x="930541" y="110540"/>
                </a:lnTo>
                <a:lnTo>
                  <a:pt x="931164" y="116890"/>
                </a:lnTo>
                <a:lnTo>
                  <a:pt x="926541" y="121983"/>
                </a:lnTo>
                <a:lnTo>
                  <a:pt x="930808" y="128333"/>
                </a:lnTo>
                <a:lnTo>
                  <a:pt x="930021" y="129590"/>
                </a:lnTo>
                <a:lnTo>
                  <a:pt x="925995" y="129590"/>
                </a:lnTo>
                <a:lnTo>
                  <a:pt x="927023" y="132130"/>
                </a:lnTo>
                <a:lnTo>
                  <a:pt x="919060" y="148640"/>
                </a:lnTo>
                <a:lnTo>
                  <a:pt x="922451" y="148640"/>
                </a:lnTo>
                <a:lnTo>
                  <a:pt x="921321" y="149872"/>
                </a:lnTo>
                <a:lnTo>
                  <a:pt x="921321" y="158813"/>
                </a:lnTo>
                <a:lnTo>
                  <a:pt x="921308" y="160083"/>
                </a:lnTo>
                <a:lnTo>
                  <a:pt x="921131" y="160083"/>
                </a:lnTo>
                <a:lnTo>
                  <a:pt x="920737" y="161340"/>
                </a:lnTo>
                <a:lnTo>
                  <a:pt x="919784" y="160083"/>
                </a:lnTo>
                <a:lnTo>
                  <a:pt x="919530" y="160083"/>
                </a:lnTo>
                <a:lnTo>
                  <a:pt x="919924" y="158813"/>
                </a:lnTo>
                <a:lnTo>
                  <a:pt x="921321" y="158813"/>
                </a:lnTo>
                <a:lnTo>
                  <a:pt x="921321" y="149872"/>
                </a:lnTo>
                <a:lnTo>
                  <a:pt x="916736" y="151180"/>
                </a:lnTo>
                <a:lnTo>
                  <a:pt x="911225" y="158813"/>
                </a:lnTo>
                <a:lnTo>
                  <a:pt x="909167" y="163880"/>
                </a:lnTo>
                <a:lnTo>
                  <a:pt x="905243" y="168960"/>
                </a:lnTo>
                <a:lnTo>
                  <a:pt x="901065" y="172783"/>
                </a:lnTo>
                <a:lnTo>
                  <a:pt x="897128" y="179133"/>
                </a:lnTo>
                <a:lnTo>
                  <a:pt x="893127" y="184213"/>
                </a:lnTo>
                <a:lnTo>
                  <a:pt x="888771" y="189280"/>
                </a:lnTo>
                <a:lnTo>
                  <a:pt x="884250" y="194360"/>
                </a:lnTo>
                <a:lnTo>
                  <a:pt x="879919" y="199440"/>
                </a:lnTo>
                <a:lnTo>
                  <a:pt x="871486" y="209613"/>
                </a:lnTo>
                <a:lnTo>
                  <a:pt x="864323" y="218490"/>
                </a:lnTo>
                <a:lnTo>
                  <a:pt x="856919" y="226110"/>
                </a:lnTo>
                <a:lnTo>
                  <a:pt x="849553" y="235013"/>
                </a:lnTo>
                <a:lnTo>
                  <a:pt x="842467" y="242633"/>
                </a:lnTo>
                <a:lnTo>
                  <a:pt x="836993" y="248983"/>
                </a:lnTo>
                <a:lnTo>
                  <a:pt x="831100" y="255333"/>
                </a:lnTo>
                <a:lnTo>
                  <a:pt x="825042" y="261683"/>
                </a:lnTo>
                <a:lnTo>
                  <a:pt x="819111" y="266763"/>
                </a:lnTo>
                <a:lnTo>
                  <a:pt x="816317" y="270560"/>
                </a:lnTo>
                <a:lnTo>
                  <a:pt x="813803" y="273113"/>
                </a:lnTo>
                <a:lnTo>
                  <a:pt x="807529" y="278180"/>
                </a:lnTo>
                <a:lnTo>
                  <a:pt x="803338" y="280733"/>
                </a:lnTo>
                <a:lnTo>
                  <a:pt x="803122" y="284530"/>
                </a:lnTo>
                <a:lnTo>
                  <a:pt x="803059" y="285813"/>
                </a:lnTo>
                <a:lnTo>
                  <a:pt x="802995" y="287083"/>
                </a:lnTo>
                <a:lnTo>
                  <a:pt x="799833" y="287083"/>
                </a:lnTo>
                <a:lnTo>
                  <a:pt x="799033" y="285813"/>
                </a:lnTo>
                <a:lnTo>
                  <a:pt x="801522" y="278180"/>
                </a:lnTo>
                <a:lnTo>
                  <a:pt x="798830" y="270560"/>
                </a:lnTo>
                <a:lnTo>
                  <a:pt x="802157" y="257860"/>
                </a:lnTo>
                <a:lnTo>
                  <a:pt x="801636" y="252780"/>
                </a:lnTo>
                <a:lnTo>
                  <a:pt x="804138" y="240080"/>
                </a:lnTo>
                <a:lnTo>
                  <a:pt x="803719" y="235013"/>
                </a:lnTo>
                <a:lnTo>
                  <a:pt x="803719" y="232460"/>
                </a:lnTo>
                <a:lnTo>
                  <a:pt x="804227" y="226110"/>
                </a:lnTo>
                <a:lnTo>
                  <a:pt x="805637" y="205790"/>
                </a:lnTo>
                <a:lnTo>
                  <a:pt x="805586" y="186740"/>
                </a:lnTo>
                <a:lnTo>
                  <a:pt x="804875" y="179133"/>
                </a:lnTo>
                <a:lnTo>
                  <a:pt x="804748" y="177863"/>
                </a:lnTo>
                <a:lnTo>
                  <a:pt x="804633" y="176580"/>
                </a:lnTo>
                <a:lnTo>
                  <a:pt x="804532" y="168960"/>
                </a:lnTo>
                <a:lnTo>
                  <a:pt x="802055" y="163880"/>
                </a:lnTo>
                <a:lnTo>
                  <a:pt x="795401" y="148640"/>
                </a:lnTo>
                <a:lnTo>
                  <a:pt x="787603" y="149910"/>
                </a:lnTo>
                <a:lnTo>
                  <a:pt x="776427" y="152463"/>
                </a:lnTo>
                <a:lnTo>
                  <a:pt x="774979" y="152463"/>
                </a:lnTo>
                <a:lnTo>
                  <a:pt x="773188" y="157530"/>
                </a:lnTo>
                <a:lnTo>
                  <a:pt x="772020" y="160083"/>
                </a:lnTo>
                <a:lnTo>
                  <a:pt x="771715" y="162610"/>
                </a:lnTo>
                <a:lnTo>
                  <a:pt x="770293" y="170230"/>
                </a:lnTo>
                <a:lnTo>
                  <a:pt x="768388" y="179133"/>
                </a:lnTo>
                <a:lnTo>
                  <a:pt x="766381" y="186740"/>
                </a:lnTo>
                <a:lnTo>
                  <a:pt x="764717" y="195630"/>
                </a:lnTo>
                <a:lnTo>
                  <a:pt x="762927" y="203263"/>
                </a:lnTo>
                <a:lnTo>
                  <a:pt x="758329" y="219760"/>
                </a:lnTo>
                <a:lnTo>
                  <a:pt x="756500" y="228663"/>
                </a:lnTo>
                <a:lnTo>
                  <a:pt x="752259" y="251510"/>
                </a:lnTo>
                <a:lnTo>
                  <a:pt x="746048" y="279463"/>
                </a:lnTo>
                <a:lnTo>
                  <a:pt x="744181" y="290880"/>
                </a:lnTo>
                <a:lnTo>
                  <a:pt x="742162" y="302310"/>
                </a:lnTo>
                <a:lnTo>
                  <a:pt x="739736" y="312483"/>
                </a:lnTo>
                <a:lnTo>
                  <a:pt x="737412" y="323913"/>
                </a:lnTo>
                <a:lnTo>
                  <a:pt x="736231" y="334645"/>
                </a:lnTo>
                <a:lnTo>
                  <a:pt x="736231" y="435660"/>
                </a:lnTo>
                <a:lnTo>
                  <a:pt x="735279" y="436930"/>
                </a:lnTo>
                <a:lnTo>
                  <a:pt x="733653" y="435660"/>
                </a:lnTo>
                <a:lnTo>
                  <a:pt x="731570" y="434390"/>
                </a:lnTo>
                <a:lnTo>
                  <a:pt x="733996" y="431977"/>
                </a:lnTo>
                <a:lnTo>
                  <a:pt x="734237" y="431977"/>
                </a:lnTo>
                <a:lnTo>
                  <a:pt x="735330" y="433133"/>
                </a:lnTo>
                <a:lnTo>
                  <a:pt x="735799" y="434390"/>
                </a:lnTo>
                <a:lnTo>
                  <a:pt x="736231" y="435660"/>
                </a:lnTo>
                <a:lnTo>
                  <a:pt x="736231" y="334645"/>
                </a:lnTo>
                <a:lnTo>
                  <a:pt x="735736" y="339140"/>
                </a:lnTo>
                <a:lnTo>
                  <a:pt x="734783" y="345490"/>
                </a:lnTo>
                <a:lnTo>
                  <a:pt x="733323" y="351840"/>
                </a:lnTo>
                <a:lnTo>
                  <a:pt x="732155" y="359460"/>
                </a:lnTo>
                <a:lnTo>
                  <a:pt x="732091" y="365810"/>
                </a:lnTo>
                <a:lnTo>
                  <a:pt x="731964" y="367080"/>
                </a:lnTo>
                <a:lnTo>
                  <a:pt x="731735" y="368363"/>
                </a:lnTo>
                <a:lnTo>
                  <a:pt x="729907" y="377240"/>
                </a:lnTo>
                <a:lnTo>
                  <a:pt x="727875" y="396290"/>
                </a:lnTo>
                <a:lnTo>
                  <a:pt x="726452" y="405180"/>
                </a:lnTo>
                <a:lnTo>
                  <a:pt x="725982" y="407733"/>
                </a:lnTo>
                <a:lnTo>
                  <a:pt x="728065" y="408990"/>
                </a:lnTo>
                <a:lnTo>
                  <a:pt x="724052" y="416610"/>
                </a:lnTo>
                <a:lnTo>
                  <a:pt x="725830" y="422960"/>
                </a:lnTo>
                <a:lnTo>
                  <a:pt x="723607" y="429310"/>
                </a:lnTo>
                <a:lnTo>
                  <a:pt x="724484" y="431977"/>
                </a:lnTo>
                <a:lnTo>
                  <a:pt x="727468" y="431977"/>
                </a:lnTo>
                <a:lnTo>
                  <a:pt x="729310" y="429310"/>
                </a:lnTo>
                <a:lnTo>
                  <a:pt x="729399" y="430580"/>
                </a:lnTo>
                <a:lnTo>
                  <a:pt x="729488" y="431977"/>
                </a:lnTo>
                <a:lnTo>
                  <a:pt x="729576" y="433133"/>
                </a:lnTo>
                <a:lnTo>
                  <a:pt x="730669" y="434390"/>
                </a:lnTo>
                <a:lnTo>
                  <a:pt x="727824" y="436930"/>
                </a:lnTo>
                <a:lnTo>
                  <a:pt x="727354" y="439483"/>
                </a:lnTo>
                <a:lnTo>
                  <a:pt x="726706" y="439483"/>
                </a:lnTo>
                <a:lnTo>
                  <a:pt x="726706" y="450913"/>
                </a:lnTo>
                <a:lnTo>
                  <a:pt x="725246" y="452183"/>
                </a:lnTo>
                <a:lnTo>
                  <a:pt x="724509" y="449630"/>
                </a:lnTo>
                <a:lnTo>
                  <a:pt x="723836" y="448475"/>
                </a:lnTo>
                <a:lnTo>
                  <a:pt x="726338" y="448475"/>
                </a:lnTo>
                <a:lnTo>
                  <a:pt x="726706" y="450913"/>
                </a:lnTo>
                <a:lnTo>
                  <a:pt x="726706" y="439483"/>
                </a:lnTo>
                <a:lnTo>
                  <a:pt x="722210" y="439483"/>
                </a:lnTo>
                <a:lnTo>
                  <a:pt x="724877" y="444563"/>
                </a:lnTo>
                <a:lnTo>
                  <a:pt x="720674" y="445833"/>
                </a:lnTo>
                <a:lnTo>
                  <a:pt x="723125" y="447090"/>
                </a:lnTo>
                <a:lnTo>
                  <a:pt x="723607" y="448475"/>
                </a:lnTo>
                <a:lnTo>
                  <a:pt x="721728" y="449630"/>
                </a:lnTo>
                <a:lnTo>
                  <a:pt x="720331" y="449630"/>
                </a:lnTo>
                <a:lnTo>
                  <a:pt x="721321" y="453440"/>
                </a:lnTo>
                <a:lnTo>
                  <a:pt x="721753" y="454710"/>
                </a:lnTo>
                <a:lnTo>
                  <a:pt x="716775" y="466140"/>
                </a:lnTo>
                <a:lnTo>
                  <a:pt x="720305" y="471233"/>
                </a:lnTo>
                <a:lnTo>
                  <a:pt x="715975" y="481380"/>
                </a:lnTo>
                <a:lnTo>
                  <a:pt x="716102" y="482663"/>
                </a:lnTo>
                <a:lnTo>
                  <a:pt x="716229" y="483933"/>
                </a:lnTo>
                <a:lnTo>
                  <a:pt x="721372" y="490054"/>
                </a:lnTo>
                <a:lnTo>
                  <a:pt x="723773" y="486460"/>
                </a:lnTo>
                <a:lnTo>
                  <a:pt x="724420" y="485190"/>
                </a:lnTo>
                <a:lnTo>
                  <a:pt x="729056" y="486460"/>
                </a:lnTo>
                <a:lnTo>
                  <a:pt x="729932" y="485190"/>
                </a:lnTo>
                <a:lnTo>
                  <a:pt x="731697" y="482663"/>
                </a:lnTo>
                <a:lnTo>
                  <a:pt x="736053" y="487730"/>
                </a:lnTo>
                <a:lnTo>
                  <a:pt x="739660" y="490283"/>
                </a:lnTo>
                <a:lnTo>
                  <a:pt x="740765" y="496633"/>
                </a:lnTo>
                <a:lnTo>
                  <a:pt x="741984" y="499160"/>
                </a:lnTo>
                <a:lnTo>
                  <a:pt x="746328" y="500430"/>
                </a:lnTo>
                <a:lnTo>
                  <a:pt x="745832" y="501713"/>
                </a:lnTo>
                <a:lnTo>
                  <a:pt x="746671" y="506780"/>
                </a:lnTo>
                <a:lnTo>
                  <a:pt x="748004" y="508063"/>
                </a:lnTo>
                <a:lnTo>
                  <a:pt x="750468" y="504240"/>
                </a:lnTo>
                <a:lnTo>
                  <a:pt x="752208" y="504240"/>
                </a:lnTo>
                <a:lnTo>
                  <a:pt x="750811" y="510590"/>
                </a:lnTo>
                <a:lnTo>
                  <a:pt x="753313" y="515683"/>
                </a:lnTo>
                <a:lnTo>
                  <a:pt x="757021" y="520763"/>
                </a:lnTo>
                <a:lnTo>
                  <a:pt x="759282" y="529640"/>
                </a:lnTo>
                <a:lnTo>
                  <a:pt x="765670" y="527113"/>
                </a:lnTo>
                <a:lnTo>
                  <a:pt x="772058" y="523290"/>
                </a:lnTo>
                <a:lnTo>
                  <a:pt x="774877" y="513130"/>
                </a:lnTo>
                <a:lnTo>
                  <a:pt x="778471" y="510590"/>
                </a:lnTo>
                <a:lnTo>
                  <a:pt x="778916" y="508063"/>
                </a:lnTo>
                <a:lnTo>
                  <a:pt x="779030" y="504240"/>
                </a:lnTo>
                <a:lnTo>
                  <a:pt x="779640" y="496633"/>
                </a:lnTo>
                <a:lnTo>
                  <a:pt x="779741" y="495363"/>
                </a:lnTo>
                <a:lnTo>
                  <a:pt x="781151" y="482663"/>
                </a:lnTo>
                <a:lnTo>
                  <a:pt x="781850" y="476313"/>
                </a:lnTo>
                <a:lnTo>
                  <a:pt x="782637" y="466140"/>
                </a:lnTo>
                <a:lnTo>
                  <a:pt x="782866" y="462330"/>
                </a:lnTo>
                <a:lnTo>
                  <a:pt x="782955" y="461060"/>
                </a:lnTo>
                <a:lnTo>
                  <a:pt x="781888" y="454710"/>
                </a:lnTo>
                <a:lnTo>
                  <a:pt x="782675" y="452183"/>
                </a:lnTo>
                <a:lnTo>
                  <a:pt x="783844" y="448475"/>
                </a:lnTo>
                <a:lnTo>
                  <a:pt x="785482" y="443280"/>
                </a:lnTo>
                <a:lnTo>
                  <a:pt x="784733" y="436930"/>
                </a:lnTo>
                <a:lnTo>
                  <a:pt x="784593" y="435660"/>
                </a:lnTo>
                <a:lnTo>
                  <a:pt x="785406" y="431977"/>
                </a:lnTo>
                <a:lnTo>
                  <a:pt x="786003" y="429310"/>
                </a:lnTo>
                <a:lnTo>
                  <a:pt x="786790" y="422960"/>
                </a:lnTo>
                <a:lnTo>
                  <a:pt x="786688" y="415340"/>
                </a:lnTo>
                <a:lnTo>
                  <a:pt x="786409" y="408990"/>
                </a:lnTo>
                <a:lnTo>
                  <a:pt x="786536" y="405180"/>
                </a:lnTo>
                <a:lnTo>
                  <a:pt x="786663" y="401383"/>
                </a:lnTo>
                <a:lnTo>
                  <a:pt x="786777" y="400113"/>
                </a:lnTo>
                <a:lnTo>
                  <a:pt x="786892" y="398830"/>
                </a:lnTo>
                <a:lnTo>
                  <a:pt x="786714" y="397560"/>
                </a:lnTo>
                <a:lnTo>
                  <a:pt x="791349" y="396290"/>
                </a:lnTo>
                <a:lnTo>
                  <a:pt x="791464" y="397560"/>
                </a:lnTo>
                <a:lnTo>
                  <a:pt x="791591" y="398830"/>
                </a:lnTo>
                <a:lnTo>
                  <a:pt x="793902" y="401383"/>
                </a:lnTo>
                <a:lnTo>
                  <a:pt x="793661" y="405180"/>
                </a:lnTo>
                <a:lnTo>
                  <a:pt x="793584" y="406463"/>
                </a:lnTo>
                <a:lnTo>
                  <a:pt x="798068" y="408990"/>
                </a:lnTo>
                <a:lnTo>
                  <a:pt x="801776" y="414083"/>
                </a:lnTo>
                <a:lnTo>
                  <a:pt x="804608" y="415340"/>
                </a:lnTo>
                <a:lnTo>
                  <a:pt x="805891" y="420433"/>
                </a:lnTo>
                <a:lnTo>
                  <a:pt x="808647" y="419163"/>
                </a:lnTo>
                <a:lnTo>
                  <a:pt x="810895" y="416610"/>
                </a:lnTo>
                <a:lnTo>
                  <a:pt x="809866" y="414083"/>
                </a:lnTo>
                <a:lnTo>
                  <a:pt x="811872" y="414083"/>
                </a:lnTo>
                <a:lnTo>
                  <a:pt x="813473" y="415340"/>
                </a:lnTo>
                <a:lnTo>
                  <a:pt x="813968" y="416610"/>
                </a:lnTo>
                <a:lnTo>
                  <a:pt x="812596" y="420433"/>
                </a:lnTo>
                <a:lnTo>
                  <a:pt x="809193" y="420433"/>
                </a:lnTo>
                <a:lnTo>
                  <a:pt x="809371" y="422960"/>
                </a:lnTo>
                <a:lnTo>
                  <a:pt x="810361" y="424230"/>
                </a:lnTo>
                <a:lnTo>
                  <a:pt x="816876" y="424230"/>
                </a:lnTo>
                <a:lnTo>
                  <a:pt x="816165" y="430580"/>
                </a:lnTo>
                <a:lnTo>
                  <a:pt x="818324" y="430580"/>
                </a:lnTo>
                <a:lnTo>
                  <a:pt x="821994" y="429310"/>
                </a:lnTo>
                <a:lnTo>
                  <a:pt x="822020" y="426783"/>
                </a:lnTo>
                <a:lnTo>
                  <a:pt x="824001" y="426783"/>
                </a:lnTo>
                <a:lnTo>
                  <a:pt x="820610" y="434390"/>
                </a:lnTo>
                <a:lnTo>
                  <a:pt x="821499" y="436930"/>
                </a:lnTo>
                <a:lnTo>
                  <a:pt x="830656" y="444563"/>
                </a:lnTo>
                <a:lnTo>
                  <a:pt x="833818" y="442010"/>
                </a:lnTo>
                <a:lnTo>
                  <a:pt x="838733" y="447090"/>
                </a:lnTo>
                <a:lnTo>
                  <a:pt x="838619" y="445833"/>
                </a:lnTo>
                <a:lnTo>
                  <a:pt x="838504" y="444563"/>
                </a:lnTo>
                <a:lnTo>
                  <a:pt x="838390" y="443280"/>
                </a:lnTo>
                <a:lnTo>
                  <a:pt x="838276" y="442010"/>
                </a:lnTo>
                <a:lnTo>
                  <a:pt x="838161" y="440740"/>
                </a:lnTo>
                <a:lnTo>
                  <a:pt x="838060" y="439483"/>
                </a:lnTo>
                <a:lnTo>
                  <a:pt x="840409" y="440740"/>
                </a:lnTo>
                <a:lnTo>
                  <a:pt x="841565" y="443280"/>
                </a:lnTo>
                <a:lnTo>
                  <a:pt x="840181" y="445833"/>
                </a:lnTo>
                <a:lnTo>
                  <a:pt x="842810" y="448475"/>
                </a:lnTo>
                <a:lnTo>
                  <a:pt x="843280" y="448475"/>
                </a:lnTo>
                <a:lnTo>
                  <a:pt x="846721" y="447090"/>
                </a:lnTo>
                <a:lnTo>
                  <a:pt x="843038" y="445833"/>
                </a:lnTo>
                <a:lnTo>
                  <a:pt x="845553" y="444563"/>
                </a:lnTo>
                <a:lnTo>
                  <a:pt x="847267" y="444563"/>
                </a:lnTo>
                <a:lnTo>
                  <a:pt x="849376" y="445833"/>
                </a:lnTo>
                <a:lnTo>
                  <a:pt x="850836" y="447090"/>
                </a:lnTo>
                <a:lnTo>
                  <a:pt x="851522" y="448945"/>
                </a:lnTo>
                <a:lnTo>
                  <a:pt x="851839" y="448945"/>
                </a:lnTo>
                <a:lnTo>
                  <a:pt x="851014" y="447205"/>
                </a:lnTo>
                <a:lnTo>
                  <a:pt x="853274" y="448475"/>
                </a:lnTo>
                <a:lnTo>
                  <a:pt x="855433" y="450913"/>
                </a:lnTo>
                <a:lnTo>
                  <a:pt x="865124" y="452183"/>
                </a:lnTo>
                <a:lnTo>
                  <a:pt x="865378" y="453440"/>
                </a:lnTo>
                <a:lnTo>
                  <a:pt x="871220" y="457263"/>
                </a:lnTo>
                <a:lnTo>
                  <a:pt x="875703" y="455980"/>
                </a:lnTo>
                <a:lnTo>
                  <a:pt x="879259" y="458533"/>
                </a:lnTo>
                <a:lnTo>
                  <a:pt x="880452" y="455980"/>
                </a:lnTo>
                <a:lnTo>
                  <a:pt x="881341" y="457263"/>
                </a:lnTo>
                <a:lnTo>
                  <a:pt x="884656" y="462330"/>
                </a:lnTo>
                <a:lnTo>
                  <a:pt x="892390" y="462330"/>
                </a:lnTo>
                <a:lnTo>
                  <a:pt x="888009" y="455980"/>
                </a:lnTo>
                <a:lnTo>
                  <a:pt x="887133" y="454710"/>
                </a:lnTo>
                <a:lnTo>
                  <a:pt x="882027" y="448475"/>
                </a:lnTo>
                <a:lnTo>
                  <a:pt x="875296" y="435660"/>
                </a:lnTo>
                <a:lnTo>
                  <a:pt x="874636" y="434390"/>
                </a:lnTo>
                <a:lnTo>
                  <a:pt x="871016" y="430580"/>
                </a:lnTo>
                <a:lnTo>
                  <a:pt x="867384" y="426783"/>
                </a:lnTo>
                <a:lnTo>
                  <a:pt x="863739" y="422960"/>
                </a:lnTo>
                <a:lnTo>
                  <a:pt x="859256" y="417880"/>
                </a:lnTo>
                <a:lnTo>
                  <a:pt x="855649" y="414083"/>
                </a:lnTo>
                <a:lnTo>
                  <a:pt x="849642" y="407733"/>
                </a:lnTo>
                <a:lnTo>
                  <a:pt x="845197" y="402640"/>
                </a:lnTo>
                <a:lnTo>
                  <a:pt x="843724" y="401383"/>
                </a:lnTo>
                <a:lnTo>
                  <a:pt x="841108" y="400113"/>
                </a:lnTo>
                <a:lnTo>
                  <a:pt x="839647" y="397560"/>
                </a:lnTo>
                <a:lnTo>
                  <a:pt x="838542" y="396290"/>
                </a:lnTo>
                <a:lnTo>
                  <a:pt x="836866" y="394360"/>
                </a:lnTo>
                <a:lnTo>
                  <a:pt x="836866" y="435660"/>
                </a:lnTo>
                <a:lnTo>
                  <a:pt x="835558" y="436930"/>
                </a:lnTo>
                <a:lnTo>
                  <a:pt x="833628" y="436930"/>
                </a:lnTo>
                <a:lnTo>
                  <a:pt x="833894" y="435660"/>
                </a:lnTo>
                <a:lnTo>
                  <a:pt x="836866" y="435660"/>
                </a:lnTo>
                <a:lnTo>
                  <a:pt x="836866" y="394360"/>
                </a:lnTo>
                <a:lnTo>
                  <a:pt x="831354" y="387972"/>
                </a:lnTo>
                <a:lnTo>
                  <a:pt x="831354" y="433133"/>
                </a:lnTo>
                <a:lnTo>
                  <a:pt x="830516" y="434022"/>
                </a:lnTo>
                <a:lnTo>
                  <a:pt x="827062" y="431977"/>
                </a:lnTo>
                <a:lnTo>
                  <a:pt x="827290" y="430580"/>
                </a:lnTo>
                <a:lnTo>
                  <a:pt x="829576" y="430580"/>
                </a:lnTo>
                <a:lnTo>
                  <a:pt x="830300" y="431977"/>
                </a:lnTo>
                <a:lnTo>
                  <a:pt x="831354" y="433133"/>
                </a:lnTo>
                <a:lnTo>
                  <a:pt x="831354" y="387972"/>
                </a:lnTo>
                <a:lnTo>
                  <a:pt x="823201" y="378510"/>
                </a:lnTo>
                <a:lnTo>
                  <a:pt x="810958" y="363283"/>
                </a:lnTo>
                <a:lnTo>
                  <a:pt x="802906" y="353110"/>
                </a:lnTo>
                <a:lnTo>
                  <a:pt x="799045" y="348030"/>
                </a:lnTo>
                <a:lnTo>
                  <a:pt x="799388" y="348030"/>
                </a:lnTo>
                <a:lnTo>
                  <a:pt x="812330" y="341680"/>
                </a:lnTo>
                <a:lnTo>
                  <a:pt x="813168" y="339140"/>
                </a:lnTo>
                <a:lnTo>
                  <a:pt x="817753" y="336613"/>
                </a:lnTo>
                <a:lnTo>
                  <a:pt x="818959" y="334060"/>
                </a:lnTo>
                <a:lnTo>
                  <a:pt x="826706" y="328980"/>
                </a:lnTo>
                <a:lnTo>
                  <a:pt x="830935" y="323913"/>
                </a:lnTo>
                <a:lnTo>
                  <a:pt x="843419" y="317563"/>
                </a:lnTo>
                <a:lnTo>
                  <a:pt x="847839" y="309930"/>
                </a:lnTo>
                <a:lnTo>
                  <a:pt x="858710" y="301040"/>
                </a:lnTo>
                <a:lnTo>
                  <a:pt x="864171" y="297230"/>
                </a:lnTo>
                <a:lnTo>
                  <a:pt x="870280" y="290880"/>
                </a:lnTo>
                <a:lnTo>
                  <a:pt x="870864" y="289610"/>
                </a:lnTo>
                <a:lnTo>
                  <a:pt x="869467" y="287083"/>
                </a:lnTo>
                <a:lnTo>
                  <a:pt x="868781" y="285813"/>
                </a:lnTo>
                <a:lnTo>
                  <a:pt x="869416" y="284530"/>
                </a:lnTo>
                <a:lnTo>
                  <a:pt x="876820" y="281990"/>
                </a:lnTo>
                <a:lnTo>
                  <a:pt x="881240" y="279463"/>
                </a:lnTo>
                <a:lnTo>
                  <a:pt x="888390" y="273113"/>
                </a:lnTo>
                <a:lnTo>
                  <a:pt x="889076" y="266763"/>
                </a:lnTo>
                <a:lnTo>
                  <a:pt x="895413" y="265480"/>
                </a:lnTo>
                <a:lnTo>
                  <a:pt x="895553" y="265480"/>
                </a:lnTo>
                <a:lnTo>
                  <a:pt x="898436" y="259130"/>
                </a:lnTo>
                <a:lnTo>
                  <a:pt x="902347" y="255333"/>
                </a:lnTo>
                <a:lnTo>
                  <a:pt x="909675" y="248983"/>
                </a:lnTo>
                <a:lnTo>
                  <a:pt x="912418" y="245160"/>
                </a:lnTo>
                <a:lnTo>
                  <a:pt x="919429" y="238810"/>
                </a:lnTo>
                <a:lnTo>
                  <a:pt x="921029" y="232460"/>
                </a:lnTo>
                <a:lnTo>
                  <a:pt x="928154" y="229933"/>
                </a:lnTo>
                <a:lnTo>
                  <a:pt x="928839" y="228663"/>
                </a:lnTo>
                <a:lnTo>
                  <a:pt x="926680" y="226110"/>
                </a:lnTo>
                <a:lnTo>
                  <a:pt x="927938" y="224840"/>
                </a:lnTo>
                <a:lnTo>
                  <a:pt x="932065" y="223583"/>
                </a:lnTo>
                <a:lnTo>
                  <a:pt x="938009" y="223583"/>
                </a:lnTo>
                <a:lnTo>
                  <a:pt x="933462" y="218490"/>
                </a:lnTo>
                <a:lnTo>
                  <a:pt x="934313" y="217233"/>
                </a:lnTo>
                <a:lnTo>
                  <a:pt x="937158" y="214680"/>
                </a:lnTo>
                <a:lnTo>
                  <a:pt x="937996" y="210883"/>
                </a:lnTo>
                <a:lnTo>
                  <a:pt x="941400" y="209613"/>
                </a:lnTo>
                <a:lnTo>
                  <a:pt x="939190" y="205790"/>
                </a:lnTo>
                <a:lnTo>
                  <a:pt x="943381" y="205790"/>
                </a:lnTo>
                <a:lnTo>
                  <a:pt x="945426" y="204533"/>
                </a:lnTo>
                <a:lnTo>
                  <a:pt x="946175" y="203263"/>
                </a:lnTo>
                <a:lnTo>
                  <a:pt x="948448" y="196913"/>
                </a:lnTo>
                <a:lnTo>
                  <a:pt x="954392" y="194360"/>
                </a:lnTo>
                <a:lnTo>
                  <a:pt x="958138" y="184213"/>
                </a:lnTo>
                <a:lnTo>
                  <a:pt x="959370" y="179133"/>
                </a:lnTo>
                <a:lnTo>
                  <a:pt x="964057" y="176580"/>
                </a:lnTo>
                <a:lnTo>
                  <a:pt x="964120" y="175310"/>
                </a:lnTo>
                <a:lnTo>
                  <a:pt x="965034" y="171513"/>
                </a:lnTo>
                <a:lnTo>
                  <a:pt x="967511" y="166433"/>
                </a:lnTo>
                <a:lnTo>
                  <a:pt x="969492" y="161340"/>
                </a:lnTo>
                <a:lnTo>
                  <a:pt x="970483" y="158813"/>
                </a:lnTo>
                <a:lnTo>
                  <a:pt x="972858" y="144830"/>
                </a:lnTo>
                <a:lnTo>
                  <a:pt x="973658" y="135940"/>
                </a:lnTo>
                <a:lnTo>
                  <a:pt x="973772" y="134683"/>
                </a:lnTo>
                <a:lnTo>
                  <a:pt x="973886" y="133413"/>
                </a:lnTo>
                <a:lnTo>
                  <a:pt x="974013" y="132130"/>
                </a:lnTo>
                <a:close/>
              </a:path>
              <a:path w="1206500" h="1504314">
                <a:moveTo>
                  <a:pt x="1014031" y="911275"/>
                </a:moveTo>
                <a:lnTo>
                  <a:pt x="1012571" y="909993"/>
                </a:lnTo>
                <a:lnTo>
                  <a:pt x="1011110" y="908723"/>
                </a:lnTo>
                <a:lnTo>
                  <a:pt x="1009662" y="907453"/>
                </a:lnTo>
                <a:lnTo>
                  <a:pt x="1010373" y="906183"/>
                </a:lnTo>
                <a:lnTo>
                  <a:pt x="1010373" y="902373"/>
                </a:lnTo>
                <a:lnTo>
                  <a:pt x="1010373" y="901103"/>
                </a:lnTo>
                <a:lnTo>
                  <a:pt x="1008595" y="898575"/>
                </a:lnTo>
                <a:lnTo>
                  <a:pt x="1005954" y="894753"/>
                </a:lnTo>
                <a:lnTo>
                  <a:pt x="998702" y="894753"/>
                </a:lnTo>
                <a:lnTo>
                  <a:pt x="993724" y="893483"/>
                </a:lnTo>
                <a:lnTo>
                  <a:pt x="988644" y="893483"/>
                </a:lnTo>
                <a:lnTo>
                  <a:pt x="988656" y="894753"/>
                </a:lnTo>
                <a:lnTo>
                  <a:pt x="990892" y="896023"/>
                </a:lnTo>
                <a:lnTo>
                  <a:pt x="989711" y="898575"/>
                </a:lnTo>
                <a:lnTo>
                  <a:pt x="986650" y="898575"/>
                </a:lnTo>
                <a:lnTo>
                  <a:pt x="987564" y="894753"/>
                </a:lnTo>
                <a:lnTo>
                  <a:pt x="982306" y="893483"/>
                </a:lnTo>
                <a:lnTo>
                  <a:pt x="979995" y="894753"/>
                </a:lnTo>
                <a:lnTo>
                  <a:pt x="975042" y="894753"/>
                </a:lnTo>
                <a:lnTo>
                  <a:pt x="972616" y="893978"/>
                </a:lnTo>
                <a:lnTo>
                  <a:pt x="972616" y="1003973"/>
                </a:lnTo>
                <a:lnTo>
                  <a:pt x="971143" y="1003973"/>
                </a:lnTo>
                <a:lnTo>
                  <a:pt x="971232" y="1002703"/>
                </a:lnTo>
                <a:lnTo>
                  <a:pt x="972045" y="1002703"/>
                </a:lnTo>
                <a:lnTo>
                  <a:pt x="972616" y="1003973"/>
                </a:lnTo>
                <a:lnTo>
                  <a:pt x="972616" y="893978"/>
                </a:lnTo>
                <a:lnTo>
                  <a:pt x="971092" y="893483"/>
                </a:lnTo>
                <a:lnTo>
                  <a:pt x="970991" y="897293"/>
                </a:lnTo>
                <a:lnTo>
                  <a:pt x="968286" y="899833"/>
                </a:lnTo>
                <a:lnTo>
                  <a:pt x="968184" y="896023"/>
                </a:lnTo>
                <a:lnTo>
                  <a:pt x="970178" y="894753"/>
                </a:lnTo>
                <a:lnTo>
                  <a:pt x="967117" y="893483"/>
                </a:lnTo>
                <a:lnTo>
                  <a:pt x="965390" y="894753"/>
                </a:lnTo>
                <a:lnTo>
                  <a:pt x="964107" y="897293"/>
                </a:lnTo>
                <a:lnTo>
                  <a:pt x="962926" y="898575"/>
                </a:lnTo>
                <a:lnTo>
                  <a:pt x="959142" y="896023"/>
                </a:lnTo>
                <a:lnTo>
                  <a:pt x="958062" y="896023"/>
                </a:lnTo>
                <a:lnTo>
                  <a:pt x="955230" y="898575"/>
                </a:lnTo>
                <a:lnTo>
                  <a:pt x="953693" y="898575"/>
                </a:lnTo>
                <a:lnTo>
                  <a:pt x="952715" y="897890"/>
                </a:lnTo>
                <a:lnTo>
                  <a:pt x="952715" y="901103"/>
                </a:lnTo>
                <a:lnTo>
                  <a:pt x="949058" y="901103"/>
                </a:lnTo>
                <a:lnTo>
                  <a:pt x="949248" y="899833"/>
                </a:lnTo>
                <a:lnTo>
                  <a:pt x="950252" y="899833"/>
                </a:lnTo>
                <a:lnTo>
                  <a:pt x="950518" y="898575"/>
                </a:lnTo>
                <a:lnTo>
                  <a:pt x="951712" y="899833"/>
                </a:lnTo>
                <a:lnTo>
                  <a:pt x="952601" y="899833"/>
                </a:lnTo>
                <a:lnTo>
                  <a:pt x="952715" y="901103"/>
                </a:lnTo>
                <a:lnTo>
                  <a:pt x="952715" y="897890"/>
                </a:lnTo>
                <a:lnTo>
                  <a:pt x="948334" y="894753"/>
                </a:lnTo>
                <a:lnTo>
                  <a:pt x="945349" y="894753"/>
                </a:lnTo>
                <a:lnTo>
                  <a:pt x="942657" y="902373"/>
                </a:lnTo>
                <a:lnTo>
                  <a:pt x="941895" y="901788"/>
                </a:lnTo>
                <a:lnTo>
                  <a:pt x="941895" y="906183"/>
                </a:lnTo>
                <a:lnTo>
                  <a:pt x="938314" y="906183"/>
                </a:lnTo>
                <a:lnTo>
                  <a:pt x="939152" y="904925"/>
                </a:lnTo>
                <a:lnTo>
                  <a:pt x="940257" y="903643"/>
                </a:lnTo>
                <a:lnTo>
                  <a:pt x="941755" y="904925"/>
                </a:lnTo>
                <a:lnTo>
                  <a:pt x="941895" y="906183"/>
                </a:lnTo>
                <a:lnTo>
                  <a:pt x="941895" y="901788"/>
                </a:lnTo>
                <a:lnTo>
                  <a:pt x="941031" y="901103"/>
                </a:lnTo>
                <a:lnTo>
                  <a:pt x="938796" y="901103"/>
                </a:lnTo>
                <a:lnTo>
                  <a:pt x="935177" y="902373"/>
                </a:lnTo>
                <a:lnTo>
                  <a:pt x="931786" y="899833"/>
                </a:lnTo>
                <a:lnTo>
                  <a:pt x="925652" y="899833"/>
                </a:lnTo>
                <a:lnTo>
                  <a:pt x="925283" y="900328"/>
                </a:lnTo>
                <a:lnTo>
                  <a:pt x="925283" y="943025"/>
                </a:lnTo>
                <a:lnTo>
                  <a:pt x="922782" y="948093"/>
                </a:lnTo>
                <a:lnTo>
                  <a:pt x="915962" y="951903"/>
                </a:lnTo>
                <a:lnTo>
                  <a:pt x="897204" y="954443"/>
                </a:lnTo>
                <a:lnTo>
                  <a:pt x="884097" y="954443"/>
                </a:lnTo>
                <a:lnTo>
                  <a:pt x="883462" y="955725"/>
                </a:lnTo>
                <a:lnTo>
                  <a:pt x="883386" y="956983"/>
                </a:lnTo>
                <a:lnTo>
                  <a:pt x="883323" y="958253"/>
                </a:lnTo>
                <a:lnTo>
                  <a:pt x="883259" y="959523"/>
                </a:lnTo>
                <a:lnTo>
                  <a:pt x="883196" y="960793"/>
                </a:lnTo>
                <a:lnTo>
                  <a:pt x="883132" y="962075"/>
                </a:lnTo>
                <a:lnTo>
                  <a:pt x="883920" y="964603"/>
                </a:lnTo>
                <a:lnTo>
                  <a:pt x="882954" y="972223"/>
                </a:lnTo>
                <a:lnTo>
                  <a:pt x="883132" y="972223"/>
                </a:lnTo>
                <a:lnTo>
                  <a:pt x="888441" y="970953"/>
                </a:lnTo>
                <a:lnTo>
                  <a:pt x="900887" y="969683"/>
                </a:lnTo>
                <a:lnTo>
                  <a:pt x="906195" y="970953"/>
                </a:lnTo>
                <a:lnTo>
                  <a:pt x="908050" y="973493"/>
                </a:lnTo>
                <a:lnTo>
                  <a:pt x="910158" y="977303"/>
                </a:lnTo>
                <a:lnTo>
                  <a:pt x="913447" y="982383"/>
                </a:lnTo>
                <a:lnTo>
                  <a:pt x="910348" y="988733"/>
                </a:lnTo>
                <a:lnTo>
                  <a:pt x="904836" y="988733"/>
                </a:lnTo>
                <a:lnTo>
                  <a:pt x="892009" y="990003"/>
                </a:lnTo>
                <a:lnTo>
                  <a:pt x="884275" y="990003"/>
                </a:lnTo>
                <a:lnTo>
                  <a:pt x="880529" y="991273"/>
                </a:lnTo>
                <a:lnTo>
                  <a:pt x="879703" y="996353"/>
                </a:lnTo>
                <a:lnTo>
                  <a:pt x="879754" y="997623"/>
                </a:lnTo>
                <a:lnTo>
                  <a:pt x="879856" y="1000175"/>
                </a:lnTo>
                <a:lnTo>
                  <a:pt x="879957" y="1002703"/>
                </a:lnTo>
                <a:lnTo>
                  <a:pt x="877341" y="1007783"/>
                </a:lnTo>
                <a:lnTo>
                  <a:pt x="877404" y="1015403"/>
                </a:lnTo>
                <a:lnTo>
                  <a:pt x="876820" y="1016673"/>
                </a:lnTo>
                <a:lnTo>
                  <a:pt x="877709" y="1017943"/>
                </a:lnTo>
                <a:lnTo>
                  <a:pt x="880643" y="1017943"/>
                </a:lnTo>
                <a:lnTo>
                  <a:pt x="883691" y="1016673"/>
                </a:lnTo>
                <a:lnTo>
                  <a:pt x="892340" y="1014133"/>
                </a:lnTo>
                <a:lnTo>
                  <a:pt x="898321" y="1014133"/>
                </a:lnTo>
                <a:lnTo>
                  <a:pt x="908304" y="1011593"/>
                </a:lnTo>
                <a:lnTo>
                  <a:pt x="911275" y="1014133"/>
                </a:lnTo>
                <a:lnTo>
                  <a:pt x="916698" y="1017943"/>
                </a:lnTo>
                <a:lnTo>
                  <a:pt x="914958" y="1026833"/>
                </a:lnTo>
                <a:lnTo>
                  <a:pt x="905408" y="1030643"/>
                </a:lnTo>
                <a:lnTo>
                  <a:pt x="900061" y="1033183"/>
                </a:lnTo>
                <a:lnTo>
                  <a:pt x="892378" y="1036993"/>
                </a:lnTo>
                <a:lnTo>
                  <a:pt x="890282" y="1036993"/>
                </a:lnTo>
                <a:lnTo>
                  <a:pt x="886561" y="1038275"/>
                </a:lnTo>
                <a:lnTo>
                  <a:pt x="883221" y="1035723"/>
                </a:lnTo>
                <a:lnTo>
                  <a:pt x="883107" y="1036993"/>
                </a:lnTo>
                <a:lnTo>
                  <a:pt x="882992" y="1038275"/>
                </a:lnTo>
                <a:lnTo>
                  <a:pt x="882891" y="1039533"/>
                </a:lnTo>
                <a:lnTo>
                  <a:pt x="878484" y="1036993"/>
                </a:lnTo>
                <a:lnTo>
                  <a:pt x="875245" y="1042073"/>
                </a:lnTo>
                <a:lnTo>
                  <a:pt x="868235" y="1040803"/>
                </a:lnTo>
                <a:lnTo>
                  <a:pt x="865289" y="1040803"/>
                </a:lnTo>
                <a:lnTo>
                  <a:pt x="860831" y="1034453"/>
                </a:lnTo>
                <a:lnTo>
                  <a:pt x="858608" y="1029373"/>
                </a:lnTo>
                <a:lnTo>
                  <a:pt x="852703" y="1029373"/>
                </a:lnTo>
                <a:lnTo>
                  <a:pt x="852131" y="1028103"/>
                </a:lnTo>
                <a:lnTo>
                  <a:pt x="852678" y="1020483"/>
                </a:lnTo>
                <a:lnTo>
                  <a:pt x="852754" y="1019225"/>
                </a:lnTo>
                <a:lnTo>
                  <a:pt x="852843" y="1017943"/>
                </a:lnTo>
                <a:lnTo>
                  <a:pt x="852944" y="1016673"/>
                </a:lnTo>
                <a:lnTo>
                  <a:pt x="853033" y="1015403"/>
                </a:lnTo>
                <a:lnTo>
                  <a:pt x="853122" y="1014133"/>
                </a:lnTo>
                <a:lnTo>
                  <a:pt x="853224" y="1012875"/>
                </a:lnTo>
                <a:lnTo>
                  <a:pt x="853338" y="1011593"/>
                </a:lnTo>
                <a:lnTo>
                  <a:pt x="853440" y="1010323"/>
                </a:lnTo>
                <a:lnTo>
                  <a:pt x="853554" y="1009053"/>
                </a:lnTo>
                <a:lnTo>
                  <a:pt x="853655" y="1007783"/>
                </a:lnTo>
                <a:lnTo>
                  <a:pt x="853757" y="1006525"/>
                </a:lnTo>
                <a:lnTo>
                  <a:pt x="853871" y="1005243"/>
                </a:lnTo>
                <a:lnTo>
                  <a:pt x="855713" y="992543"/>
                </a:lnTo>
                <a:lnTo>
                  <a:pt x="859866" y="974775"/>
                </a:lnTo>
                <a:lnTo>
                  <a:pt x="860412" y="972223"/>
                </a:lnTo>
                <a:lnTo>
                  <a:pt x="862342" y="963333"/>
                </a:lnTo>
                <a:lnTo>
                  <a:pt x="863688" y="954443"/>
                </a:lnTo>
                <a:lnTo>
                  <a:pt x="865936" y="949375"/>
                </a:lnTo>
                <a:lnTo>
                  <a:pt x="871105" y="948093"/>
                </a:lnTo>
                <a:lnTo>
                  <a:pt x="868349" y="945553"/>
                </a:lnTo>
                <a:lnTo>
                  <a:pt x="864997" y="948093"/>
                </a:lnTo>
                <a:lnTo>
                  <a:pt x="864235" y="943025"/>
                </a:lnTo>
                <a:lnTo>
                  <a:pt x="864044" y="941743"/>
                </a:lnTo>
                <a:lnTo>
                  <a:pt x="867943" y="940473"/>
                </a:lnTo>
                <a:lnTo>
                  <a:pt x="871855" y="939203"/>
                </a:lnTo>
                <a:lnTo>
                  <a:pt x="874344" y="939203"/>
                </a:lnTo>
                <a:lnTo>
                  <a:pt x="881456" y="940473"/>
                </a:lnTo>
                <a:lnTo>
                  <a:pt x="883488" y="939203"/>
                </a:lnTo>
                <a:lnTo>
                  <a:pt x="885532" y="937933"/>
                </a:lnTo>
                <a:lnTo>
                  <a:pt x="897255" y="936675"/>
                </a:lnTo>
                <a:lnTo>
                  <a:pt x="904748" y="935393"/>
                </a:lnTo>
                <a:lnTo>
                  <a:pt x="912253" y="934123"/>
                </a:lnTo>
                <a:lnTo>
                  <a:pt x="919645" y="935393"/>
                </a:lnTo>
                <a:lnTo>
                  <a:pt x="924115" y="937933"/>
                </a:lnTo>
                <a:lnTo>
                  <a:pt x="925283" y="943025"/>
                </a:lnTo>
                <a:lnTo>
                  <a:pt x="925283" y="900328"/>
                </a:lnTo>
                <a:lnTo>
                  <a:pt x="922782" y="903643"/>
                </a:lnTo>
                <a:lnTo>
                  <a:pt x="920724" y="898575"/>
                </a:lnTo>
                <a:lnTo>
                  <a:pt x="919035" y="898575"/>
                </a:lnTo>
                <a:lnTo>
                  <a:pt x="915898" y="906183"/>
                </a:lnTo>
                <a:lnTo>
                  <a:pt x="915593" y="904925"/>
                </a:lnTo>
                <a:lnTo>
                  <a:pt x="914996" y="902373"/>
                </a:lnTo>
                <a:lnTo>
                  <a:pt x="913803" y="897293"/>
                </a:lnTo>
                <a:lnTo>
                  <a:pt x="907326" y="897293"/>
                </a:lnTo>
                <a:lnTo>
                  <a:pt x="910120" y="902373"/>
                </a:lnTo>
                <a:lnTo>
                  <a:pt x="907834" y="902373"/>
                </a:lnTo>
                <a:lnTo>
                  <a:pt x="901674" y="899833"/>
                </a:lnTo>
                <a:lnTo>
                  <a:pt x="897343" y="904925"/>
                </a:lnTo>
                <a:lnTo>
                  <a:pt x="895121" y="902373"/>
                </a:lnTo>
                <a:lnTo>
                  <a:pt x="892911" y="899833"/>
                </a:lnTo>
                <a:lnTo>
                  <a:pt x="891552" y="901103"/>
                </a:lnTo>
                <a:lnTo>
                  <a:pt x="889787" y="902373"/>
                </a:lnTo>
                <a:lnTo>
                  <a:pt x="888834" y="902373"/>
                </a:lnTo>
                <a:lnTo>
                  <a:pt x="888390" y="899833"/>
                </a:lnTo>
                <a:lnTo>
                  <a:pt x="887945" y="897293"/>
                </a:lnTo>
                <a:lnTo>
                  <a:pt x="885177" y="899833"/>
                </a:lnTo>
                <a:lnTo>
                  <a:pt x="883208" y="898575"/>
                </a:lnTo>
                <a:lnTo>
                  <a:pt x="883081" y="901103"/>
                </a:lnTo>
                <a:lnTo>
                  <a:pt x="883653" y="903643"/>
                </a:lnTo>
                <a:lnTo>
                  <a:pt x="882891" y="904925"/>
                </a:lnTo>
                <a:lnTo>
                  <a:pt x="877366" y="904925"/>
                </a:lnTo>
                <a:lnTo>
                  <a:pt x="880973" y="899833"/>
                </a:lnTo>
                <a:lnTo>
                  <a:pt x="875118" y="899833"/>
                </a:lnTo>
                <a:lnTo>
                  <a:pt x="870839" y="899833"/>
                </a:lnTo>
                <a:lnTo>
                  <a:pt x="873518" y="906183"/>
                </a:lnTo>
                <a:lnTo>
                  <a:pt x="871118" y="904925"/>
                </a:lnTo>
                <a:lnTo>
                  <a:pt x="868730" y="903643"/>
                </a:lnTo>
                <a:lnTo>
                  <a:pt x="865390" y="904925"/>
                </a:lnTo>
                <a:lnTo>
                  <a:pt x="864857" y="904925"/>
                </a:lnTo>
                <a:lnTo>
                  <a:pt x="863498" y="902373"/>
                </a:lnTo>
                <a:lnTo>
                  <a:pt x="863993" y="901103"/>
                </a:lnTo>
                <a:lnTo>
                  <a:pt x="866800" y="901103"/>
                </a:lnTo>
                <a:lnTo>
                  <a:pt x="865365" y="898575"/>
                </a:lnTo>
                <a:lnTo>
                  <a:pt x="863866" y="899833"/>
                </a:lnTo>
                <a:lnTo>
                  <a:pt x="860945" y="899833"/>
                </a:lnTo>
                <a:lnTo>
                  <a:pt x="861072" y="901103"/>
                </a:lnTo>
                <a:lnTo>
                  <a:pt x="861161" y="902373"/>
                </a:lnTo>
                <a:lnTo>
                  <a:pt x="861237" y="903643"/>
                </a:lnTo>
                <a:lnTo>
                  <a:pt x="861339" y="904925"/>
                </a:lnTo>
                <a:lnTo>
                  <a:pt x="859840" y="904925"/>
                </a:lnTo>
                <a:lnTo>
                  <a:pt x="856030" y="902373"/>
                </a:lnTo>
                <a:lnTo>
                  <a:pt x="854405" y="901103"/>
                </a:lnTo>
                <a:lnTo>
                  <a:pt x="852932" y="899833"/>
                </a:lnTo>
                <a:lnTo>
                  <a:pt x="850861" y="901103"/>
                </a:lnTo>
                <a:lnTo>
                  <a:pt x="850950" y="902373"/>
                </a:lnTo>
                <a:lnTo>
                  <a:pt x="851052" y="903643"/>
                </a:lnTo>
                <a:lnTo>
                  <a:pt x="850138" y="906183"/>
                </a:lnTo>
                <a:lnTo>
                  <a:pt x="844130" y="898575"/>
                </a:lnTo>
                <a:lnTo>
                  <a:pt x="844207" y="899833"/>
                </a:lnTo>
                <a:lnTo>
                  <a:pt x="844283" y="901103"/>
                </a:lnTo>
                <a:lnTo>
                  <a:pt x="844372" y="902373"/>
                </a:lnTo>
                <a:lnTo>
                  <a:pt x="844448" y="903643"/>
                </a:lnTo>
                <a:lnTo>
                  <a:pt x="844524" y="904925"/>
                </a:lnTo>
                <a:lnTo>
                  <a:pt x="844613" y="906183"/>
                </a:lnTo>
                <a:lnTo>
                  <a:pt x="844689" y="907453"/>
                </a:lnTo>
                <a:lnTo>
                  <a:pt x="844778" y="908723"/>
                </a:lnTo>
                <a:lnTo>
                  <a:pt x="844626" y="908634"/>
                </a:lnTo>
                <a:lnTo>
                  <a:pt x="844626" y="1011593"/>
                </a:lnTo>
                <a:lnTo>
                  <a:pt x="843470" y="1015403"/>
                </a:lnTo>
                <a:lnTo>
                  <a:pt x="840651" y="1019225"/>
                </a:lnTo>
                <a:lnTo>
                  <a:pt x="836256" y="1023023"/>
                </a:lnTo>
                <a:lnTo>
                  <a:pt x="831697" y="1028103"/>
                </a:lnTo>
                <a:lnTo>
                  <a:pt x="826871" y="1031925"/>
                </a:lnTo>
                <a:lnTo>
                  <a:pt x="822934" y="1034821"/>
                </a:lnTo>
                <a:lnTo>
                  <a:pt x="822934" y="1075143"/>
                </a:lnTo>
                <a:lnTo>
                  <a:pt x="821131" y="1076375"/>
                </a:lnTo>
                <a:lnTo>
                  <a:pt x="819340" y="1076375"/>
                </a:lnTo>
                <a:lnTo>
                  <a:pt x="818438" y="1075093"/>
                </a:lnTo>
                <a:lnTo>
                  <a:pt x="818807" y="1073823"/>
                </a:lnTo>
                <a:lnTo>
                  <a:pt x="820585" y="1072553"/>
                </a:lnTo>
                <a:lnTo>
                  <a:pt x="822375" y="1075093"/>
                </a:lnTo>
                <a:lnTo>
                  <a:pt x="822883" y="1075093"/>
                </a:lnTo>
                <a:lnTo>
                  <a:pt x="822934" y="1034821"/>
                </a:lnTo>
                <a:lnTo>
                  <a:pt x="821702" y="1035723"/>
                </a:lnTo>
                <a:lnTo>
                  <a:pt x="810780" y="1043343"/>
                </a:lnTo>
                <a:lnTo>
                  <a:pt x="804735" y="1047153"/>
                </a:lnTo>
                <a:lnTo>
                  <a:pt x="798982" y="1048423"/>
                </a:lnTo>
                <a:lnTo>
                  <a:pt x="788924" y="1050975"/>
                </a:lnTo>
                <a:lnTo>
                  <a:pt x="788263" y="1050975"/>
                </a:lnTo>
                <a:lnTo>
                  <a:pt x="785418" y="1049693"/>
                </a:lnTo>
                <a:lnTo>
                  <a:pt x="784326" y="1053503"/>
                </a:lnTo>
                <a:lnTo>
                  <a:pt x="779183" y="1053503"/>
                </a:lnTo>
                <a:lnTo>
                  <a:pt x="777773" y="1050975"/>
                </a:lnTo>
                <a:lnTo>
                  <a:pt x="773658" y="1049693"/>
                </a:lnTo>
                <a:lnTo>
                  <a:pt x="770953" y="1049693"/>
                </a:lnTo>
                <a:lnTo>
                  <a:pt x="769340" y="1047153"/>
                </a:lnTo>
                <a:lnTo>
                  <a:pt x="772515" y="1040803"/>
                </a:lnTo>
                <a:lnTo>
                  <a:pt x="766127" y="1040803"/>
                </a:lnTo>
                <a:lnTo>
                  <a:pt x="767778" y="1036993"/>
                </a:lnTo>
                <a:lnTo>
                  <a:pt x="765594" y="1033183"/>
                </a:lnTo>
                <a:lnTo>
                  <a:pt x="766127" y="1029373"/>
                </a:lnTo>
                <a:lnTo>
                  <a:pt x="766876" y="1023023"/>
                </a:lnTo>
                <a:lnTo>
                  <a:pt x="767524" y="1016673"/>
                </a:lnTo>
                <a:lnTo>
                  <a:pt x="768299" y="1010323"/>
                </a:lnTo>
                <a:lnTo>
                  <a:pt x="769378" y="1002703"/>
                </a:lnTo>
                <a:lnTo>
                  <a:pt x="770153" y="998893"/>
                </a:lnTo>
                <a:lnTo>
                  <a:pt x="769607" y="995083"/>
                </a:lnTo>
                <a:lnTo>
                  <a:pt x="769708" y="986193"/>
                </a:lnTo>
                <a:lnTo>
                  <a:pt x="769759" y="984923"/>
                </a:lnTo>
                <a:lnTo>
                  <a:pt x="771448" y="972223"/>
                </a:lnTo>
                <a:lnTo>
                  <a:pt x="771550" y="953173"/>
                </a:lnTo>
                <a:lnTo>
                  <a:pt x="771537" y="951903"/>
                </a:lnTo>
                <a:lnTo>
                  <a:pt x="768921" y="948093"/>
                </a:lnTo>
                <a:lnTo>
                  <a:pt x="779754" y="948093"/>
                </a:lnTo>
                <a:lnTo>
                  <a:pt x="781024" y="946823"/>
                </a:lnTo>
                <a:lnTo>
                  <a:pt x="782828" y="945553"/>
                </a:lnTo>
                <a:lnTo>
                  <a:pt x="786447" y="943025"/>
                </a:lnTo>
                <a:lnTo>
                  <a:pt x="790930" y="941743"/>
                </a:lnTo>
                <a:lnTo>
                  <a:pt x="801382" y="943025"/>
                </a:lnTo>
                <a:lnTo>
                  <a:pt x="808050" y="940473"/>
                </a:lnTo>
                <a:lnTo>
                  <a:pt x="813828" y="944283"/>
                </a:lnTo>
                <a:lnTo>
                  <a:pt x="819835" y="943025"/>
                </a:lnTo>
                <a:lnTo>
                  <a:pt x="824217" y="948093"/>
                </a:lnTo>
                <a:lnTo>
                  <a:pt x="833970" y="949375"/>
                </a:lnTo>
                <a:lnTo>
                  <a:pt x="837831" y="956983"/>
                </a:lnTo>
                <a:lnTo>
                  <a:pt x="837730" y="958253"/>
                </a:lnTo>
                <a:lnTo>
                  <a:pt x="837641" y="959523"/>
                </a:lnTo>
                <a:lnTo>
                  <a:pt x="837539" y="960793"/>
                </a:lnTo>
                <a:lnTo>
                  <a:pt x="837450" y="962075"/>
                </a:lnTo>
                <a:lnTo>
                  <a:pt x="837349" y="963333"/>
                </a:lnTo>
                <a:lnTo>
                  <a:pt x="837260" y="964603"/>
                </a:lnTo>
                <a:lnTo>
                  <a:pt x="839457" y="965873"/>
                </a:lnTo>
                <a:lnTo>
                  <a:pt x="834923" y="972223"/>
                </a:lnTo>
                <a:lnTo>
                  <a:pt x="831202" y="970953"/>
                </a:lnTo>
                <a:lnTo>
                  <a:pt x="832650" y="976033"/>
                </a:lnTo>
                <a:lnTo>
                  <a:pt x="824915" y="981125"/>
                </a:lnTo>
                <a:lnTo>
                  <a:pt x="822553" y="986193"/>
                </a:lnTo>
                <a:lnTo>
                  <a:pt x="821029" y="987475"/>
                </a:lnTo>
                <a:lnTo>
                  <a:pt x="817118" y="988733"/>
                </a:lnTo>
                <a:lnTo>
                  <a:pt x="815619" y="992543"/>
                </a:lnTo>
                <a:lnTo>
                  <a:pt x="821791" y="996353"/>
                </a:lnTo>
                <a:lnTo>
                  <a:pt x="828636" y="997623"/>
                </a:lnTo>
                <a:lnTo>
                  <a:pt x="840333" y="1001433"/>
                </a:lnTo>
                <a:lnTo>
                  <a:pt x="840867" y="1005243"/>
                </a:lnTo>
                <a:lnTo>
                  <a:pt x="844626" y="1011593"/>
                </a:lnTo>
                <a:lnTo>
                  <a:pt x="844626" y="908634"/>
                </a:lnTo>
                <a:lnTo>
                  <a:pt x="838784" y="904925"/>
                </a:lnTo>
                <a:lnTo>
                  <a:pt x="837628" y="903643"/>
                </a:lnTo>
                <a:lnTo>
                  <a:pt x="833094" y="908723"/>
                </a:lnTo>
                <a:lnTo>
                  <a:pt x="831900" y="907453"/>
                </a:lnTo>
                <a:lnTo>
                  <a:pt x="830719" y="906183"/>
                </a:lnTo>
                <a:lnTo>
                  <a:pt x="828509" y="903643"/>
                </a:lnTo>
                <a:lnTo>
                  <a:pt x="827417" y="902373"/>
                </a:lnTo>
                <a:lnTo>
                  <a:pt x="826973" y="901103"/>
                </a:lnTo>
                <a:lnTo>
                  <a:pt x="826389" y="901344"/>
                </a:lnTo>
                <a:lnTo>
                  <a:pt x="826389" y="906183"/>
                </a:lnTo>
                <a:lnTo>
                  <a:pt x="821677" y="906183"/>
                </a:lnTo>
                <a:lnTo>
                  <a:pt x="822413" y="903643"/>
                </a:lnTo>
                <a:lnTo>
                  <a:pt x="825779" y="903643"/>
                </a:lnTo>
                <a:lnTo>
                  <a:pt x="826389" y="906183"/>
                </a:lnTo>
                <a:lnTo>
                  <a:pt x="826389" y="901344"/>
                </a:lnTo>
                <a:lnTo>
                  <a:pt x="823760" y="902373"/>
                </a:lnTo>
                <a:lnTo>
                  <a:pt x="821055" y="902373"/>
                </a:lnTo>
                <a:lnTo>
                  <a:pt x="820953" y="903643"/>
                </a:lnTo>
                <a:lnTo>
                  <a:pt x="820864" y="904925"/>
                </a:lnTo>
                <a:lnTo>
                  <a:pt x="820254" y="906183"/>
                </a:lnTo>
                <a:lnTo>
                  <a:pt x="818680" y="907453"/>
                </a:lnTo>
                <a:lnTo>
                  <a:pt x="818515" y="906183"/>
                </a:lnTo>
                <a:lnTo>
                  <a:pt x="818286" y="906183"/>
                </a:lnTo>
                <a:lnTo>
                  <a:pt x="817575" y="904925"/>
                </a:lnTo>
                <a:lnTo>
                  <a:pt x="817765" y="903643"/>
                </a:lnTo>
                <a:lnTo>
                  <a:pt x="813562" y="902373"/>
                </a:lnTo>
                <a:lnTo>
                  <a:pt x="814222" y="904925"/>
                </a:lnTo>
                <a:lnTo>
                  <a:pt x="813854" y="907453"/>
                </a:lnTo>
                <a:lnTo>
                  <a:pt x="812914" y="907453"/>
                </a:lnTo>
                <a:lnTo>
                  <a:pt x="808469" y="906183"/>
                </a:lnTo>
                <a:lnTo>
                  <a:pt x="804494" y="907453"/>
                </a:lnTo>
                <a:lnTo>
                  <a:pt x="802741" y="906183"/>
                </a:lnTo>
                <a:lnTo>
                  <a:pt x="801077" y="905002"/>
                </a:lnTo>
                <a:lnTo>
                  <a:pt x="800328" y="906183"/>
                </a:lnTo>
                <a:lnTo>
                  <a:pt x="799541" y="907453"/>
                </a:lnTo>
                <a:lnTo>
                  <a:pt x="794740" y="904925"/>
                </a:lnTo>
                <a:lnTo>
                  <a:pt x="794283" y="908723"/>
                </a:lnTo>
                <a:lnTo>
                  <a:pt x="790562" y="907453"/>
                </a:lnTo>
                <a:lnTo>
                  <a:pt x="786193" y="909993"/>
                </a:lnTo>
                <a:lnTo>
                  <a:pt x="782815" y="907453"/>
                </a:lnTo>
                <a:lnTo>
                  <a:pt x="781138" y="906183"/>
                </a:lnTo>
                <a:lnTo>
                  <a:pt x="780542" y="904925"/>
                </a:lnTo>
                <a:lnTo>
                  <a:pt x="779348" y="907453"/>
                </a:lnTo>
                <a:lnTo>
                  <a:pt x="775335" y="903643"/>
                </a:lnTo>
                <a:lnTo>
                  <a:pt x="771753" y="911275"/>
                </a:lnTo>
                <a:lnTo>
                  <a:pt x="766927" y="907453"/>
                </a:lnTo>
                <a:lnTo>
                  <a:pt x="766368" y="908723"/>
                </a:lnTo>
                <a:lnTo>
                  <a:pt x="765708" y="912533"/>
                </a:lnTo>
                <a:lnTo>
                  <a:pt x="764806" y="911275"/>
                </a:lnTo>
                <a:lnTo>
                  <a:pt x="762774" y="909993"/>
                </a:lnTo>
                <a:lnTo>
                  <a:pt x="758723" y="907453"/>
                </a:lnTo>
                <a:lnTo>
                  <a:pt x="753084" y="909993"/>
                </a:lnTo>
                <a:lnTo>
                  <a:pt x="750074" y="904925"/>
                </a:lnTo>
                <a:lnTo>
                  <a:pt x="748880" y="904925"/>
                </a:lnTo>
                <a:lnTo>
                  <a:pt x="747153" y="906183"/>
                </a:lnTo>
                <a:lnTo>
                  <a:pt x="745248" y="904925"/>
                </a:lnTo>
                <a:lnTo>
                  <a:pt x="742657" y="905383"/>
                </a:lnTo>
                <a:lnTo>
                  <a:pt x="742657" y="909993"/>
                </a:lnTo>
                <a:lnTo>
                  <a:pt x="739114" y="909993"/>
                </a:lnTo>
                <a:lnTo>
                  <a:pt x="739114" y="1077633"/>
                </a:lnTo>
                <a:lnTo>
                  <a:pt x="737692" y="1078903"/>
                </a:lnTo>
                <a:lnTo>
                  <a:pt x="736041" y="1080173"/>
                </a:lnTo>
                <a:lnTo>
                  <a:pt x="735406" y="1078903"/>
                </a:lnTo>
                <a:lnTo>
                  <a:pt x="734796" y="1077633"/>
                </a:lnTo>
                <a:lnTo>
                  <a:pt x="737069" y="1076375"/>
                </a:lnTo>
                <a:lnTo>
                  <a:pt x="739114" y="1077633"/>
                </a:lnTo>
                <a:lnTo>
                  <a:pt x="739114" y="909993"/>
                </a:lnTo>
                <a:lnTo>
                  <a:pt x="738466" y="909993"/>
                </a:lnTo>
                <a:lnTo>
                  <a:pt x="737971" y="908723"/>
                </a:lnTo>
                <a:lnTo>
                  <a:pt x="737882" y="907453"/>
                </a:lnTo>
                <a:lnTo>
                  <a:pt x="740968" y="907453"/>
                </a:lnTo>
                <a:lnTo>
                  <a:pt x="742416" y="906183"/>
                </a:lnTo>
                <a:lnTo>
                  <a:pt x="742543" y="908723"/>
                </a:lnTo>
                <a:lnTo>
                  <a:pt x="742657" y="909993"/>
                </a:lnTo>
                <a:lnTo>
                  <a:pt x="742657" y="905383"/>
                </a:lnTo>
                <a:lnTo>
                  <a:pt x="738035" y="906183"/>
                </a:lnTo>
                <a:lnTo>
                  <a:pt x="731685" y="902373"/>
                </a:lnTo>
                <a:lnTo>
                  <a:pt x="726020" y="908723"/>
                </a:lnTo>
                <a:lnTo>
                  <a:pt x="725411" y="907453"/>
                </a:lnTo>
                <a:lnTo>
                  <a:pt x="724763" y="907453"/>
                </a:lnTo>
                <a:lnTo>
                  <a:pt x="718794" y="906183"/>
                </a:lnTo>
                <a:lnTo>
                  <a:pt x="718502" y="907453"/>
                </a:lnTo>
                <a:lnTo>
                  <a:pt x="712736" y="911275"/>
                </a:lnTo>
                <a:lnTo>
                  <a:pt x="711771" y="911275"/>
                </a:lnTo>
                <a:lnTo>
                  <a:pt x="711225" y="910742"/>
                </a:lnTo>
                <a:lnTo>
                  <a:pt x="711225" y="1001433"/>
                </a:lnTo>
                <a:lnTo>
                  <a:pt x="708431" y="1006525"/>
                </a:lnTo>
                <a:lnTo>
                  <a:pt x="703910" y="1017943"/>
                </a:lnTo>
                <a:lnTo>
                  <a:pt x="700481" y="1025575"/>
                </a:lnTo>
                <a:lnTo>
                  <a:pt x="689952" y="1038275"/>
                </a:lnTo>
                <a:lnTo>
                  <a:pt x="685431" y="1043343"/>
                </a:lnTo>
                <a:lnTo>
                  <a:pt x="680046" y="1049693"/>
                </a:lnTo>
                <a:lnTo>
                  <a:pt x="674827" y="1053503"/>
                </a:lnTo>
                <a:lnTo>
                  <a:pt x="669226" y="1057325"/>
                </a:lnTo>
                <a:lnTo>
                  <a:pt x="663321" y="1061123"/>
                </a:lnTo>
                <a:lnTo>
                  <a:pt x="657237" y="1064933"/>
                </a:lnTo>
                <a:lnTo>
                  <a:pt x="652843" y="1064933"/>
                </a:lnTo>
                <a:lnTo>
                  <a:pt x="649605" y="1061123"/>
                </a:lnTo>
                <a:lnTo>
                  <a:pt x="648233" y="1059853"/>
                </a:lnTo>
                <a:lnTo>
                  <a:pt x="645363" y="1057325"/>
                </a:lnTo>
                <a:lnTo>
                  <a:pt x="645617" y="1056043"/>
                </a:lnTo>
                <a:lnTo>
                  <a:pt x="648144" y="1049693"/>
                </a:lnTo>
                <a:lnTo>
                  <a:pt x="647001" y="1047153"/>
                </a:lnTo>
                <a:lnTo>
                  <a:pt x="640829" y="1047153"/>
                </a:lnTo>
                <a:lnTo>
                  <a:pt x="640130" y="1045883"/>
                </a:lnTo>
                <a:lnTo>
                  <a:pt x="640207" y="1034453"/>
                </a:lnTo>
                <a:lnTo>
                  <a:pt x="641870" y="1020483"/>
                </a:lnTo>
                <a:lnTo>
                  <a:pt x="644055" y="1003973"/>
                </a:lnTo>
                <a:lnTo>
                  <a:pt x="645845" y="987475"/>
                </a:lnTo>
                <a:lnTo>
                  <a:pt x="645922" y="986193"/>
                </a:lnTo>
                <a:lnTo>
                  <a:pt x="646125" y="984923"/>
                </a:lnTo>
                <a:lnTo>
                  <a:pt x="646277" y="983653"/>
                </a:lnTo>
                <a:lnTo>
                  <a:pt x="645820" y="983653"/>
                </a:lnTo>
                <a:lnTo>
                  <a:pt x="646137" y="977303"/>
                </a:lnTo>
                <a:lnTo>
                  <a:pt x="646201" y="976033"/>
                </a:lnTo>
                <a:lnTo>
                  <a:pt x="646277" y="974775"/>
                </a:lnTo>
                <a:lnTo>
                  <a:pt x="646353" y="973493"/>
                </a:lnTo>
                <a:lnTo>
                  <a:pt x="646430" y="972223"/>
                </a:lnTo>
                <a:lnTo>
                  <a:pt x="646506" y="970953"/>
                </a:lnTo>
                <a:lnTo>
                  <a:pt x="646582" y="969683"/>
                </a:lnTo>
                <a:lnTo>
                  <a:pt x="646658" y="968425"/>
                </a:lnTo>
                <a:lnTo>
                  <a:pt x="646734" y="967143"/>
                </a:lnTo>
                <a:lnTo>
                  <a:pt x="646811" y="965873"/>
                </a:lnTo>
                <a:lnTo>
                  <a:pt x="646887" y="964603"/>
                </a:lnTo>
                <a:lnTo>
                  <a:pt x="646963" y="963333"/>
                </a:lnTo>
                <a:lnTo>
                  <a:pt x="647039" y="962075"/>
                </a:lnTo>
                <a:lnTo>
                  <a:pt x="647115" y="960793"/>
                </a:lnTo>
                <a:lnTo>
                  <a:pt x="647192" y="959523"/>
                </a:lnTo>
                <a:lnTo>
                  <a:pt x="647268" y="958253"/>
                </a:lnTo>
                <a:lnTo>
                  <a:pt x="647357" y="956983"/>
                </a:lnTo>
                <a:lnTo>
                  <a:pt x="648970" y="955725"/>
                </a:lnTo>
                <a:lnTo>
                  <a:pt x="657542" y="953173"/>
                </a:lnTo>
                <a:lnTo>
                  <a:pt x="675017" y="953173"/>
                </a:lnTo>
                <a:lnTo>
                  <a:pt x="678764" y="954443"/>
                </a:lnTo>
                <a:lnTo>
                  <a:pt x="689305" y="955725"/>
                </a:lnTo>
                <a:lnTo>
                  <a:pt x="693585" y="960793"/>
                </a:lnTo>
                <a:lnTo>
                  <a:pt x="698258" y="965873"/>
                </a:lnTo>
                <a:lnTo>
                  <a:pt x="703986" y="972223"/>
                </a:lnTo>
                <a:lnTo>
                  <a:pt x="707567" y="979843"/>
                </a:lnTo>
                <a:lnTo>
                  <a:pt x="709612" y="988733"/>
                </a:lnTo>
                <a:lnTo>
                  <a:pt x="711225" y="1001433"/>
                </a:lnTo>
                <a:lnTo>
                  <a:pt x="711225" y="910742"/>
                </a:lnTo>
                <a:lnTo>
                  <a:pt x="709193" y="908723"/>
                </a:lnTo>
                <a:lnTo>
                  <a:pt x="707809" y="908723"/>
                </a:lnTo>
                <a:lnTo>
                  <a:pt x="706259" y="911275"/>
                </a:lnTo>
                <a:lnTo>
                  <a:pt x="704799" y="911275"/>
                </a:lnTo>
                <a:lnTo>
                  <a:pt x="701128" y="907453"/>
                </a:lnTo>
                <a:lnTo>
                  <a:pt x="699909" y="906183"/>
                </a:lnTo>
                <a:lnTo>
                  <a:pt x="698855" y="906183"/>
                </a:lnTo>
                <a:lnTo>
                  <a:pt x="696264" y="911275"/>
                </a:lnTo>
                <a:lnTo>
                  <a:pt x="697814" y="909993"/>
                </a:lnTo>
                <a:lnTo>
                  <a:pt x="699503" y="907453"/>
                </a:lnTo>
                <a:lnTo>
                  <a:pt x="701789" y="909993"/>
                </a:lnTo>
                <a:lnTo>
                  <a:pt x="702132" y="909993"/>
                </a:lnTo>
                <a:lnTo>
                  <a:pt x="702017" y="911275"/>
                </a:lnTo>
                <a:lnTo>
                  <a:pt x="700824" y="912533"/>
                </a:lnTo>
                <a:lnTo>
                  <a:pt x="699046" y="911275"/>
                </a:lnTo>
                <a:lnTo>
                  <a:pt x="696264" y="911275"/>
                </a:lnTo>
                <a:lnTo>
                  <a:pt x="695299" y="909993"/>
                </a:lnTo>
                <a:lnTo>
                  <a:pt x="693483" y="909993"/>
                </a:lnTo>
                <a:lnTo>
                  <a:pt x="690562" y="911275"/>
                </a:lnTo>
                <a:lnTo>
                  <a:pt x="693712" y="913803"/>
                </a:lnTo>
                <a:lnTo>
                  <a:pt x="690359" y="913803"/>
                </a:lnTo>
                <a:lnTo>
                  <a:pt x="686295" y="911275"/>
                </a:lnTo>
                <a:lnTo>
                  <a:pt x="683602" y="906183"/>
                </a:lnTo>
                <a:lnTo>
                  <a:pt x="678103" y="911275"/>
                </a:lnTo>
                <a:lnTo>
                  <a:pt x="677367" y="909993"/>
                </a:lnTo>
                <a:lnTo>
                  <a:pt x="675640" y="909002"/>
                </a:lnTo>
                <a:lnTo>
                  <a:pt x="675640" y="913803"/>
                </a:lnTo>
                <a:lnTo>
                  <a:pt x="671817" y="913803"/>
                </a:lnTo>
                <a:lnTo>
                  <a:pt x="672147" y="912533"/>
                </a:lnTo>
                <a:lnTo>
                  <a:pt x="672490" y="911275"/>
                </a:lnTo>
                <a:lnTo>
                  <a:pt x="674865" y="911275"/>
                </a:lnTo>
                <a:lnTo>
                  <a:pt x="675640" y="913803"/>
                </a:lnTo>
                <a:lnTo>
                  <a:pt x="675640" y="909002"/>
                </a:lnTo>
                <a:lnTo>
                  <a:pt x="672947" y="907453"/>
                </a:lnTo>
                <a:lnTo>
                  <a:pt x="670102" y="909993"/>
                </a:lnTo>
                <a:lnTo>
                  <a:pt x="667372" y="912533"/>
                </a:lnTo>
                <a:lnTo>
                  <a:pt x="666102" y="911275"/>
                </a:lnTo>
                <a:lnTo>
                  <a:pt x="666051" y="908723"/>
                </a:lnTo>
                <a:lnTo>
                  <a:pt x="648106" y="908723"/>
                </a:lnTo>
                <a:lnTo>
                  <a:pt x="644296" y="911275"/>
                </a:lnTo>
                <a:lnTo>
                  <a:pt x="640029" y="911275"/>
                </a:lnTo>
                <a:lnTo>
                  <a:pt x="634758" y="914946"/>
                </a:lnTo>
                <a:lnTo>
                  <a:pt x="634758" y="922693"/>
                </a:lnTo>
                <a:lnTo>
                  <a:pt x="634466" y="923975"/>
                </a:lnTo>
                <a:lnTo>
                  <a:pt x="632028" y="923975"/>
                </a:lnTo>
                <a:lnTo>
                  <a:pt x="632104" y="922693"/>
                </a:lnTo>
                <a:lnTo>
                  <a:pt x="631647" y="921423"/>
                </a:lnTo>
                <a:lnTo>
                  <a:pt x="631012" y="920153"/>
                </a:lnTo>
                <a:lnTo>
                  <a:pt x="633183" y="918883"/>
                </a:lnTo>
                <a:lnTo>
                  <a:pt x="634758" y="922693"/>
                </a:lnTo>
                <a:lnTo>
                  <a:pt x="634758" y="914946"/>
                </a:lnTo>
                <a:lnTo>
                  <a:pt x="634568" y="915073"/>
                </a:lnTo>
                <a:lnTo>
                  <a:pt x="628789" y="915073"/>
                </a:lnTo>
                <a:lnTo>
                  <a:pt x="623646" y="913803"/>
                </a:lnTo>
                <a:lnTo>
                  <a:pt x="622071" y="913803"/>
                </a:lnTo>
                <a:lnTo>
                  <a:pt x="622071" y="960793"/>
                </a:lnTo>
                <a:lnTo>
                  <a:pt x="621944" y="973493"/>
                </a:lnTo>
                <a:lnTo>
                  <a:pt x="621538" y="979843"/>
                </a:lnTo>
                <a:lnTo>
                  <a:pt x="621461" y="981125"/>
                </a:lnTo>
                <a:lnTo>
                  <a:pt x="621372" y="982383"/>
                </a:lnTo>
                <a:lnTo>
                  <a:pt x="621296" y="983653"/>
                </a:lnTo>
                <a:lnTo>
                  <a:pt x="621220" y="984923"/>
                </a:lnTo>
                <a:lnTo>
                  <a:pt x="621131" y="986193"/>
                </a:lnTo>
                <a:lnTo>
                  <a:pt x="621055" y="987475"/>
                </a:lnTo>
                <a:lnTo>
                  <a:pt x="620966" y="988733"/>
                </a:lnTo>
                <a:lnTo>
                  <a:pt x="620890" y="990003"/>
                </a:lnTo>
                <a:lnTo>
                  <a:pt x="620801" y="991273"/>
                </a:lnTo>
                <a:lnTo>
                  <a:pt x="620725" y="992543"/>
                </a:lnTo>
                <a:lnTo>
                  <a:pt x="620649" y="993825"/>
                </a:lnTo>
                <a:lnTo>
                  <a:pt x="620560" y="995083"/>
                </a:lnTo>
                <a:lnTo>
                  <a:pt x="620483" y="996353"/>
                </a:lnTo>
                <a:lnTo>
                  <a:pt x="620395" y="997623"/>
                </a:lnTo>
                <a:lnTo>
                  <a:pt x="620318" y="998893"/>
                </a:lnTo>
                <a:lnTo>
                  <a:pt x="620242" y="1000175"/>
                </a:lnTo>
                <a:lnTo>
                  <a:pt x="620153" y="1001433"/>
                </a:lnTo>
                <a:lnTo>
                  <a:pt x="620077" y="1002703"/>
                </a:lnTo>
                <a:lnTo>
                  <a:pt x="619988" y="1003973"/>
                </a:lnTo>
                <a:lnTo>
                  <a:pt x="619912" y="1005243"/>
                </a:lnTo>
                <a:lnTo>
                  <a:pt x="617893" y="1024293"/>
                </a:lnTo>
                <a:lnTo>
                  <a:pt x="616204" y="1034453"/>
                </a:lnTo>
                <a:lnTo>
                  <a:pt x="614895" y="1043343"/>
                </a:lnTo>
                <a:lnTo>
                  <a:pt x="614387" y="1048423"/>
                </a:lnTo>
                <a:lnTo>
                  <a:pt x="614260" y="1049693"/>
                </a:lnTo>
                <a:lnTo>
                  <a:pt x="614133" y="1050975"/>
                </a:lnTo>
                <a:lnTo>
                  <a:pt x="614006" y="1052233"/>
                </a:lnTo>
                <a:lnTo>
                  <a:pt x="613879" y="1053503"/>
                </a:lnTo>
                <a:lnTo>
                  <a:pt x="610209" y="1057325"/>
                </a:lnTo>
                <a:lnTo>
                  <a:pt x="600240" y="1061123"/>
                </a:lnTo>
                <a:lnTo>
                  <a:pt x="592772" y="1048423"/>
                </a:lnTo>
                <a:lnTo>
                  <a:pt x="592035" y="1047153"/>
                </a:lnTo>
                <a:lnTo>
                  <a:pt x="591985" y="1045883"/>
                </a:lnTo>
                <a:lnTo>
                  <a:pt x="584898" y="1048423"/>
                </a:lnTo>
                <a:lnTo>
                  <a:pt x="583057" y="1044625"/>
                </a:lnTo>
                <a:lnTo>
                  <a:pt x="579818" y="1036993"/>
                </a:lnTo>
                <a:lnTo>
                  <a:pt x="576732" y="1031925"/>
                </a:lnTo>
                <a:lnTo>
                  <a:pt x="571030" y="1019225"/>
                </a:lnTo>
                <a:lnTo>
                  <a:pt x="567601" y="1012875"/>
                </a:lnTo>
                <a:lnTo>
                  <a:pt x="563587" y="1006525"/>
                </a:lnTo>
                <a:lnTo>
                  <a:pt x="562190" y="1007783"/>
                </a:lnTo>
                <a:lnTo>
                  <a:pt x="562063" y="1010323"/>
                </a:lnTo>
                <a:lnTo>
                  <a:pt x="561936" y="1012875"/>
                </a:lnTo>
                <a:lnTo>
                  <a:pt x="561822" y="1015403"/>
                </a:lnTo>
                <a:lnTo>
                  <a:pt x="561695" y="1017943"/>
                </a:lnTo>
                <a:lnTo>
                  <a:pt x="561568" y="1020483"/>
                </a:lnTo>
                <a:lnTo>
                  <a:pt x="561454" y="1023023"/>
                </a:lnTo>
                <a:lnTo>
                  <a:pt x="561390" y="1024293"/>
                </a:lnTo>
                <a:lnTo>
                  <a:pt x="561263" y="1026833"/>
                </a:lnTo>
                <a:lnTo>
                  <a:pt x="561149" y="1029373"/>
                </a:lnTo>
                <a:lnTo>
                  <a:pt x="561035" y="1030643"/>
                </a:lnTo>
                <a:lnTo>
                  <a:pt x="560933" y="1031925"/>
                </a:lnTo>
                <a:lnTo>
                  <a:pt x="560832" y="1033183"/>
                </a:lnTo>
                <a:lnTo>
                  <a:pt x="560717" y="1034453"/>
                </a:lnTo>
                <a:lnTo>
                  <a:pt x="560616" y="1035723"/>
                </a:lnTo>
                <a:lnTo>
                  <a:pt x="560514" y="1036993"/>
                </a:lnTo>
                <a:lnTo>
                  <a:pt x="560412" y="1038275"/>
                </a:lnTo>
                <a:lnTo>
                  <a:pt x="560298" y="1039533"/>
                </a:lnTo>
                <a:lnTo>
                  <a:pt x="560197" y="1040803"/>
                </a:lnTo>
                <a:lnTo>
                  <a:pt x="560095" y="1042073"/>
                </a:lnTo>
                <a:lnTo>
                  <a:pt x="559981" y="1043343"/>
                </a:lnTo>
                <a:lnTo>
                  <a:pt x="559879" y="1044625"/>
                </a:lnTo>
                <a:lnTo>
                  <a:pt x="559777" y="1045883"/>
                </a:lnTo>
                <a:lnTo>
                  <a:pt x="559676" y="1047153"/>
                </a:lnTo>
                <a:lnTo>
                  <a:pt x="559562" y="1048423"/>
                </a:lnTo>
                <a:lnTo>
                  <a:pt x="559460" y="1049693"/>
                </a:lnTo>
                <a:lnTo>
                  <a:pt x="559358" y="1050975"/>
                </a:lnTo>
                <a:lnTo>
                  <a:pt x="559244" y="1052233"/>
                </a:lnTo>
                <a:lnTo>
                  <a:pt x="559142" y="1053503"/>
                </a:lnTo>
                <a:lnTo>
                  <a:pt x="559041" y="1054773"/>
                </a:lnTo>
                <a:lnTo>
                  <a:pt x="558939" y="1056043"/>
                </a:lnTo>
                <a:lnTo>
                  <a:pt x="558825" y="1057325"/>
                </a:lnTo>
                <a:lnTo>
                  <a:pt x="558723" y="1058583"/>
                </a:lnTo>
                <a:lnTo>
                  <a:pt x="558622" y="1059853"/>
                </a:lnTo>
                <a:lnTo>
                  <a:pt x="558520" y="1061123"/>
                </a:lnTo>
                <a:lnTo>
                  <a:pt x="558393" y="1062393"/>
                </a:lnTo>
                <a:lnTo>
                  <a:pt x="558292" y="1063675"/>
                </a:lnTo>
                <a:lnTo>
                  <a:pt x="558177" y="1064933"/>
                </a:lnTo>
                <a:lnTo>
                  <a:pt x="556653" y="1066203"/>
                </a:lnTo>
                <a:lnTo>
                  <a:pt x="553542" y="1067473"/>
                </a:lnTo>
                <a:lnTo>
                  <a:pt x="552704" y="1067473"/>
                </a:lnTo>
                <a:lnTo>
                  <a:pt x="551370" y="1065403"/>
                </a:lnTo>
                <a:lnTo>
                  <a:pt x="551370" y="1092873"/>
                </a:lnTo>
                <a:lnTo>
                  <a:pt x="549033" y="1094143"/>
                </a:lnTo>
                <a:lnTo>
                  <a:pt x="546481" y="1092873"/>
                </a:lnTo>
                <a:lnTo>
                  <a:pt x="548271" y="1090333"/>
                </a:lnTo>
                <a:lnTo>
                  <a:pt x="550100" y="1091603"/>
                </a:lnTo>
                <a:lnTo>
                  <a:pt x="551370" y="1092873"/>
                </a:lnTo>
                <a:lnTo>
                  <a:pt x="551370" y="1065403"/>
                </a:lnTo>
                <a:lnTo>
                  <a:pt x="550265" y="1063675"/>
                </a:lnTo>
                <a:lnTo>
                  <a:pt x="549579" y="1066203"/>
                </a:lnTo>
                <a:lnTo>
                  <a:pt x="546798" y="1067473"/>
                </a:lnTo>
                <a:lnTo>
                  <a:pt x="545807" y="1066203"/>
                </a:lnTo>
                <a:lnTo>
                  <a:pt x="545134" y="1064933"/>
                </a:lnTo>
                <a:lnTo>
                  <a:pt x="541185" y="1059599"/>
                </a:lnTo>
                <a:lnTo>
                  <a:pt x="541185" y="1081443"/>
                </a:lnTo>
                <a:lnTo>
                  <a:pt x="538886" y="1082725"/>
                </a:lnTo>
                <a:lnTo>
                  <a:pt x="537032" y="1083983"/>
                </a:lnTo>
                <a:lnTo>
                  <a:pt x="532371" y="1083983"/>
                </a:lnTo>
                <a:lnTo>
                  <a:pt x="533476" y="1081443"/>
                </a:lnTo>
                <a:lnTo>
                  <a:pt x="536117" y="1081443"/>
                </a:lnTo>
                <a:lnTo>
                  <a:pt x="538137" y="1078903"/>
                </a:lnTo>
                <a:lnTo>
                  <a:pt x="541185" y="1081443"/>
                </a:lnTo>
                <a:lnTo>
                  <a:pt x="541185" y="1059599"/>
                </a:lnTo>
                <a:lnTo>
                  <a:pt x="540435" y="1058583"/>
                </a:lnTo>
                <a:lnTo>
                  <a:pt x="538213" y="1056043"/>
                </a:lnTo>
                <a:lnTo>
                  <a:pt x="538111" y="1050975"/>
                </a:lnTo>
                <a:lnTo>
                  <a:pt x="538073" y="1049693"/>
                </a:lnTo>
                <a:lnTo>
                  <a:pt x="539673" y="1034453"/>
                </a:lnTo>
                <a:lnTo>
                  <a:pt x="539762" y="1033183"/>
                </a:lnTo>
                <a:lnTo>
                  <a:pt x="539851" y="1031925"/>
                </a:lnTo>
                <a:lnTo>
                  <a:pt x="539940" y="1030643"/>
                </a:lnTo>
                <a:lnTo>
                  <a:pt x="540042" y="1029373"/>
                </a:lnTo>
                <a:lnTo>
                  <a:pt x="540156" y="1025575"/>
                </a:lnTo>
                <a:lnTo>
                  <a:pt x="540232" y="1023023"/>
                </a:lnTo>
                <a:lnTo>
                  <a:pt x="540346" y="1019225"/>
                </a:lnTo>
                <a:lnTo>
                  <a:pt x="540448" y="1016673"/>
                </a:lnTo>
                <a:lnTo>
                  <a:pt x="540562" y="1014133"/>
                </a:lnTo>
                <a:lnTo>
                  <a:pt x="540664" y="1011593"/>
                </a:lnTo>
                <a:lnTo>
                  <a:pt x="540778" y="1009053"/>
                </a:lnTo>
                <a:lnTo>
                  <a:pt x="540893" y="1006525"/>
                </a:lnTo>
                <a:lnTo>
                  <a:pt x="540943" y="1005243"/>
                </a:lnTo>
                <a:lnTo>
                  <a:pt x="541020" y="1003973"/>
                </a:lnTo>
                <a:lnTo>
                  <a:pt x="541096" y="1002703"/>
                </a:lnTo>
                <a:lnTo>
                  <a:pt x="541172" y="1001433"/>
                </a:lnTo>
                <a:lnTo>
                  <a:pt x="541235" y="1000175"/>
                </a:lnTo>
                <a:lnTo>
                  <a:pt x="541312" y="998893"/>
                </a:lnTo>
                <a:lnTo>
                  <a:pt x="541388" y="997623"/>
                </a:lnTo>
                <a:lnTo>
                  <a:pt x="541464" y="996353"/>
                </a:lnTo>
                <a:lnTo>
                  <a:pt x="541540" y="995083"/>
                </a:lnTo>
                <a:lnTo>
                  <a:pt x="541616" y="993825"/>
                </a:lnTo>
                <a:lnTo>
                  <a:pt x="541693" y="992543"/>
                </a:lnTo>
                <a:lnTo>
                  <a:pt x="541756" y="991273"/>
                </a:lnTo>
                <a:lnTo>
                  <a:pt x="541832" y="990003"/>
                </a:lnTo>
                <a:lnTo>
                  <a:pt x="541909" y="988733"/>
                </a:lnTo>
                <a:lnTo>
                  <a:pt x="541985" y="987475"/>
                </a:lnTo>
                <a:lnTo>
                  <a:pt x="542099" y="970953"/>
                </a:lnTo>
                <a:lnTo>
                  <a:pt x="543687" y="962075"/>
                </a:lnTo>
                <a:lnTo>
                  <a:pt x="544880" y="960793"/>
                </a:lnTo>
                <a:lnTo>
                  <a:pt x="556844" y="956983"/>
                </a:lnTo>
                <a:lnTo>
                  <a:pt x="558927" y="958253"/>
                </a:lnTo>
                <a:lnTo>
                  <a:pt x="564756" y="964603"/>
                </a:lnTo>
                <a:lnTo>
                  <a:pt x="569480" y="972223"/>
                </a:lnTo>
                <a:lnTo>
                  <a:pt x="575792" y="984923"/>
                </a:lnTo>
                <a:lnTo>
                  <a:pt x="579666" y="990003"/>
                </a:lnTo>
                <a:lnTo>
                  <a:pt x="580326" y="990003"/>
                </a:lnTo>
                <a:lnTo>
                  <a:pt x="581012" y="991273"/>
                </a:lnTo>
                <a:lnTo>
                  <a:pt x="582269" y="1000175"/>
                </a:lnTo>
                <a:lnTo>
                  <a:pt x="589026" y="1005243"/>
                </a:lnTo>
                <a:lnTo>
                  <a:pt x="591489" y="1012875"/>
                </a:lnTo>
                <a:lnTo>
                  <a:pt x="592975" y="1011593"/>
                </a:lnTo>
                <a:lnTo>
                  <a:pt x="594360" y="1002703"/>
                </a:lnTo>
                <a:lnTo>
                  <a:pt x="595795" y="993825"/>
                </a:lnTo>
                <a:lnTo>
                  <a:pt x="597090" y="983653"/>
                </a:lnTo>
                <a:lnTo>
                  <a:pt x="598131" y="974775"/>
                </a:lnTo>
                <a:lnTo>
                  <a:pt x="598233" y="973493"/>
                </a:lnTo>
                <a:lnTo>
                  <a:pt x="598335" y="972223"/>
                </a:lnTo>
                <a:lnTo>
                  <a:pt x="598436" y="970953"/>
                </a:lnTo>
                <a:lnTo>
                  <a:pt x="598538" y="969683"/>
                </a:lnTo>
                <a:lnTo>
                  <a:pt x="598639" y="968425"/>
                </a:lnTo>
                <a:lnTo>
                  <a:pt x="598754" y="967143"/>
                </a:lnTo>
                <a:lnTo>
                  <a:pt x="600252" y="960793"/>
                </a:lnTo>
                <a:lnTo>
                  <a:pt x="600837" y="956983"/>
                </a:lnTo>
                <a:lnTo>
                  <a:pt x="601040" y="955725"/>
                </a:lnTo>
                <a:lnTo>
                  <a:pt x="601433" y="953173"/>
                </a:lnTo>
                <a:lnTo>
                  <a:pt x="601624" y="951903"/>
                </a:lnTo>
                <a:lnTo>
                  <a:pt x="602030" y="949375"/>
                </a:lnTo>
                <a:lnTo>
                  <a:pt x="603351" y="948093"/>
                </a:lnTo>
                <a:lnTo>
                  <a:pt x="614083" y="948093"/>
                </a:lnTo>
                <a:lnTo>
                  <a:pt x="619226" y="951903"/>
                </a:lnTo>
                <a:lnTo>
                  <a:pt x="622071" y="960793"/>
                </a:lnTo>
                <a:lnTo>
                  <a:pt x="622071" y="913803"/>
                </a:lnTo>
                <a:lnTo>
                  <a:pt x="620128" y="913803"/>
                </a:lnTo>
                <a:lnTo>
                  <a:pt x="615137" y="916343"/>
                </a:lnTo>
                <a:lnTo>
                  <a:pt x="609206" y="915073"/>
                </a:lnTo>
                <a:lnTo>
                  <a:pt x="604062" y="916343"/>
                </a:lnTo>
                <a:lnTo>
                  <a:pt x="604240" y="916343"/>
                </a:lnTo>
                <a:lnTo>
                  <a:pt x="605294" y="918883"/>
                </a:lnTo>
                <a:lnTo>
                  <a:pt x="607974" y="920153"/>
                </a:lnTo>
                <a:lnTo>
                  <a:pt x="607250" y="922693"/>
                </a:lnTo>
                <a:lnTo>
                  <a:pt x="602869" y="922693"/>
                </a:lnTo>
                <a:lnTo>
                  <a:pt x="601789" y="918883"/>
                </a:lnTo>
                <a:lnTo>
                  <a:pt x="601433" y="917625"/>
                </a:lnTo>
                <a:lnTo>
                  <a:pt x="601611" y="918883"/>
                </a:lnTo>
                <a:lnTo>
                  <a:pt x="600329" y="917625"/>
                </a:lnTo>
                <a:lnTo>
                  <a:pt x="599046" y="916343"/>
                </a:lnTo>
                <a:lnTo>
                  <a:pt x="596544" y="915073"/>
                </a:lnTo>
                <a:lnTo>
                  <a:pt x="591083" y="916343"/>
                </a:lnTo>
                <a:lnTo>
                  <a:pt x="588708" y="917625"/>
                </a:lnTo>
                <a:lnTo>
                  <a:pt x="588797" y="920153"/>
                </a:lnTo>
                <a:lnTo>
                  <a:pt x="589216" y="921423"/>
                </a:lnTo>
                <a:lnTo>
                  <a:pt x="590994" y="921423"/>
                </a:lnTo>
                <a:lnTo>
                  <a:pt x="591096" y="918883"/>
                </a:lnTo>
                <a:lnTo>
                  <a:pt x="591172" y="917625"/>
                </a:lnTo>
                <a:lnTo>
                  <a:pt x="592277" y="917625"/>
                </a:lnTo>
                <a:lnTo>
                  <a:pt x="595071" y="920153"/>
                </a:lnTo>
                <a:lnTo>
                  <a:pt x="598817" y="920153"/>
                </a:lnTo>
                <a:lnTo>
                  <a:pt x="599732" y="921423"/>
                </a:lnTo>
                <a:lnTo>
                  <a:pt x="598639" y="925233"/>
                </a:lnTo>
                <a:lnTo>
                  <a:pt x="595718" y="923975"/>
                </a:lnTo>
                <a:lnTo>
                  <a:pt x="592797" y="922693"/>
                </a:lnTo>
                <a:lnTo>
                  <a:pt x="592785" y="972223"/>
                </a:lnTo>
                <a:lnTo>
                  <a:pt x="591908" y="973493"/>
                </a:lnTo>
                <a:lnTo>
                  <a:pt x="591680" y="974775"/>
                </a:lnTo>
                <a:lnTo>
                  <a:pt x="591108" y="973493"/>
                </a:lnTo>
                <a:lnTo>
                  <a:pt x="590029" y="972223"/>
                </a:lnTo>
                <a:lnTo>
                  <a:pt x="591248" y="970953"/>
                </a:lnTo>
                <a:lnTo>
                  <a:pt x="592785" y="972223"/>
                </a:lnTo>
                <a:lnTo>
                  <a:pt x="592785" y="922705"/>
                </a:lnTo>
                <a:lnTo>
                  <a:pt x="579653" y="923975"/>
                </a:lnTo>
                <a:lnTo>
                  <a:pt x="576491" y="922693"/>
                </a:lnTo>
                <a:lnTo>
                  <a:pt x="572731" y="918883"/>
                </a:lnTo>
                <a:lnTo>
                  <a:pt x="570852" y="915073"/>
                </a:lnTo>
                <a:lnTo>
                  <a:pt x="566686" y="918883"/>
                </a:lnTo>
                <a:lnTo>
                  <a:pt x="570750" y="920153"/>
                </a:lnTo>
                <a:lnTo>
                  <a:pt x="571385" y="922693"/>
                </a:lnTo>
                <a:lnTo>
                  <a:pt x="570877" y="922693"/>
                </a:lnTo>
                <a:lnTo>
                  <a:pt x="568172" y="923975"/>
                </a:lnTo>
                <a:lnTo>
                  <a:pt x="568071" y="922693"/>
                </a:lnTo>
                <a:lnTo>
                  <a:pt x="567982" y="921423"/>
                </a:lnTo>
                <a:lnTo>
                  <a:pt x="567893" y="920153"/>
                </a:lnTo>
                <a:lnTo>
                  <a:pt x="565531" y="921321"/>
                </a:lnTo>
                <a:lnTo>
                  <a:pt x="565505" y="920153"/>
                </a:lnTo>
                <a:lnTo>
                  <a:pt x="565327" y="921423"/>
                </a:lnTo>
                <a:lnTo>
                  <a:pt x="565543" y="921423"/>
                </a:lnTo>
                <a:lnTo>
                  <a:pt x="565607" y="922693"/>
                </a:lnTo>
                <a:lnTo>
                  <a:pt x="565708" y="925233"/>
                </a:lnTo>
                <a:lnTo>
                  <a:pt x="565289" y="925233"/>
                </a:lnTo>
                <a:lnTo>
                  <a:pt x="562495" y="923975"/>
                </a:lnTo>
                <a:lnTo>
                  <a:pt x="559714" y="922693"/>
                </a:lnTo>
                <a:lnTo>
                  <a:pt x="555815" y="923759"/>
                </a:lnTo>
                <a:lnTo>
                  <a:pt x="555815" y="926503"/>
                </a:lnTo>
                <a:lnTo>
                  <a:pt x="555409" y="929043"/>
                </a:lnTo>
                <a:lnTo>
                  <a:pt x="555244" y="930325"/>
                </a:lnTo>
                <a:lnTo>
                  <a:pt x="552437" y="930325"/>
                </a:lnTo>
                <a:lnTo>
                  <a:pt x="553326" y="927773"/>
                </a:lnTo>
                <a:lnTo>
                  <a:pt x="553250" y="926503"/>
                </a:lnTo>
                <a:lnTo>
                  <a:pt x="555815" y="926503"/>
                </a:lnTo>
                <a:lnTo>
                  <a:pt x="555815" y="923759"/>
                </a:lnTo>
                <a:lnTo>
                  <a:pt x="554990" y="923975"/>
                </a:lnTo>
                <a:lnTo>
                  <a:pt x="555993" y="921423"/>
                </a:lnTo>
                <a:lnTo>
                  <a:pt x="556501" y="920153"/>
                </a:lnTo>
                <a:lnTo>
                  <a:pt x="557009" y="918883"/>
                </a:lnTo>
                <a:lnTo>
                  <a:pt x="554189" y="920153"/>
                </a:lnTo>
                <a:lnTo>
                  <a:pt x="553694" y="918883"/>
                </a:lnTo>
                <a:lnTo>
                  <a:pt x="552704" y="916343"/>
                </a:lnTo>
                <a:lnTo>
                  <a:pt x="551942" y="916343"/>
                </a:lnTo>
                <a:lnTo>
                  <a:pt x="551942" y="923975"/>
                </a:lnTo>
                <a:lnTo>
                  <a:pt x="551649" y="925233"/>
                </a:lnTo>
                <a:lnTo>
                  <a:pt x="548627" y="925233"/>
                </a:lnTo>
                <a:lnTo>
                  <a:pt x="548068" y="922693"/>
                </a:lnTo>
                <a:lnTo>
                  <a:pt x="549998" y="921423"/>
                </a:lnTo>
                <a:lnTo>
                  <a:pt x="551141" y="921423"/>
                </a:lnTo>
                <a:lnTo>
                  <a:pt x="551421" y="922693"/>
                </a:lnTo>
                <a:lnTo>
                  <a:pt x="551942" y="923975"/>
                </a:lnTo>
                <a:lnTo>
                  <a:pt x="551942" y="916343"/>
                </a:lnTo>
                <a:lnTo>
                  <a:pt x="547611" y="916343"/>
                </a:lnTo>
                <a:lnTo>
                  <a:pt x="544677" y="915339"/>
                </a:lnTo>
                <a:lnTo>
                  <a:pt x="544677" y="931583"/>
                </a:lnTo>
                <a:lnTo>
                  <a:pt x="543077" y="930325"/>
                </a:lnTo>
                <a:lnTo>
                  <a:pt x="541756" y="930325"/>
                </a:lnTo>
                <a:lnTo>
                  <a:pt x="541489" y="929043"/>
                </a:lnTo>
                <a:lnTo>
                  <a:pt x="544436" y="929043"/>
                </a:lnTo>
                <a:lnTo>
                  <a:pt x="544537" y="930325"/>
                </a:lnTo>
                <a:lnTo>
                  <a:pt x="544677" y="931583"/>
                </a:lnTo>
                <a:lnTo>
                  <a:pt x="544677" y="915339"/>
                </a:lnTo>
                <a:lnTo>
                  <a:pt x="543915" y="915073"/>
                </a:lnTo>
                <a:lnTo>
                  <a:pt x="539699" y="918883"/>
                </a:lnTo>
                <a:lnTo>
                  <a:pt x="538302" y="918883"/>
                </a:lnTo>
                <a:lnTo>
                  <a:pt x="537946" y="918540"/>
                </a:lnTo>
                <a:lnTo>
                  <a:pt x="537946" y="925233"/>
                </a:lnTo>
                <a:lnTo>
                  <a:pt x="537679" y="926503"/>
                </a:lnTo>
                <a:lnTo>
                  <a:pt x="536079" y="926503"/>
                </a:lnTo>
                <a:lnTo>
                  <a:pt x="534466" y="923975"/>
                </a:lnTo>
                <a:lnTo>
                  <a:pt x="537464" y="923975"/>
                </a:lnTo>
                <a:lnTo>
                  <a:pt x="537946" y="925233"/>
                </a:lnTo>
                <a:lnTo>
                  <a:pt x="537946" y="918540"/>
                </a:lnTo>
                <a:lnTo>
                  <a:pt x="534466" y="915073"/>
                </a:lnTo>
                <a:lnTo>
                  <a:pt x="531406" y="915073"/>
                </a:lnTo>
                <a:lnTo>
                  <a:pt x="528066" y="916343"/>
                </a:lnTo>
                <a:lnTo>
                  <a:pt x="530364" y="916343"/>
                </a:lnTo>
                <a:lnTo>
                  <a:pt x="532041" y="917625"/>
                </a:lnTo>
                <a:lnTo>
                  <a:pt x="530199" y="922693"/>
                </a:lnTo>
                <a:lnTo>
                  <a:pt x="528459" y="920153"/>
                </a:lnTo>
                <a:lnTo>
                  <a:pt x="525538" y="918883"/>
                </a:lnTo>
                <a:lnTo>
                  <a:pt x="523455" y="919670"/>
                </a:lnTo>
                <a:lnTo>
                  <a:pt x="523455" y="1059853"/>
                </a:lnTo>
                <a:lnTo>
                  <a:pt x="521208" y="1066203"/>
                </a:lnTo>
                <a:lnTo>
                  <a:pt x="519912" y="1070978"/>
                </a:lnTo>
                <a:lnTo>
                  <a:pt x="519912" y="1092873"/>
                </a:lnTo>
                <a:lnTo>
                  <a:pt x="516915" y="1092873"/>
                </a:lnTo>
                <a:lnTo>
                  <a:pt x="516267" y="1091603"/>
                </a:lnTo>
                <a:lnTo>
                  <a:pt x="514184" y="1089075"/>
                </a:lnTo>
                <a:lnTo>
                  <a:pt x="517525" y="1089075"/>
                </a:lnTo>
                <a:lnTo>
                  <a:pt x="518439" y="1091603"/>
                </a:lnTo>
                <a:lnTo>
                  <a:pt x="519912" y="1092873"/>
                </a:lnTo>
                <a:lnTo>
                  <a:pt x="519912" y="1070978"/>
                </a:lnTo>
                <a:lnTo>
                  <a:pt x="519137" y="1073823"/>
                </a:lnTo>
                <a:lnTo>
                  <a:pt x="517626" y="1073823"/>
                </a:lnTo>
                <a:lnTo>
                  <a:pt x="513219" y="1075093"/>
                </a:lnTo>
                <a:lnTo>
                  <a:pt x="513156" y="1072553"/>
                </a:lnTo>
                <a:lnTo>
                  <a:pt x="507009" y="1063675"/>
                </a:lnTo>
                <a:lnTo>
                  <a:pt x="507492" y="1062393"/>
                </a:lnTo>
                <a:lnTo>
                  <a:pt x="507987" y="1061123"/>
                </a:lnTo>
                <a:lnTo>
                  <a:pt x="501116" y="1062393"/>
                </a:lnTo>
                <a:lnTo>
                  <a:pt x="497598" y="1059853"/>
                </a:lnTo>
                <a:lnTo>
                  <a:pt x="493610" y="1052233"/>
                </a:lnTo>
                <a:lnTo>
                  <a:pt x="490283" y="1047534"/>
                </a:lnTo>
                <a:lnTo>
                  <a:pt x="490283" y="1095425"/>
                </a:lnTo>
                <a:lnTo>
                  <a:pt x="489877" y="1096683"/>
                </a:lnTo>
                <a:lnTo>
                  <a:pt x="487641" y="1096683"/>
                </a:lnTo>
                <a:lnTo>
                  <a:pt x="487934" y="1094143"/>
                </a:lnTo>
                <a:lnTo>
                  <a:pt x="488607" y="1094143"/>
                </a:lnTo>
                <a:lnTo>
                  <a:pt x="490283" y="1095425"/>
                </a:lnTo>
                <a:lnTo>
                  <a:pt x="490283" y="1047534"/>
                </a:lnTo>
                <a:lnTo>
                  <a:pt x="490016" y="1047153"/>
                </a:lnTo>
                <a:lnTo>
                  <a:pt x="489915" y="1045883"/>
                </a:lnTo>
                <a:lnTo>
                  <a:pt x="489826" y="1044625"/>
                </a:lnTo>
                <a:lnTo>
                  <a:pt x="489724" y="1043343"/>
                </a:lnTo>
                <a:lnTo>
                  <a:pt x="489635" y="1042073"/>
                </a:lnTo>
                <a:lnTo>
                  <a:pt x="489546" y="1040803"/>
                </a:lnTo>
                <a:lnTo>
                  <a:pt x="489445" y="1039533"/>
                </a:lnTo>
                <a:lnTo>
                  <a:pt x="489356" y="1038275"/>
                </a:lnTo>
                <a:lnTo>
                  <a:pt x="489267" y="1036993"/>
                </a:lnTo>
                <a:lnTo>
                  <a:pt x="485711" y="1036993"/>
                </a:lnTo>
                <a:lnTo>
                  <a:pt x="482892" y="1038021"/>
                </a:lnTo>
                <a:lnTo>
                  <a:pt x="482892" y="1094143"/>
                </a:lnTo>
                <a:lnTo>
                  <a:pt x="481609" y="1095425"/>
                </a:lnTo>
                <a:lnTo>
                  <a:pt x="481698" y="1096683"/>
                </a:lnTo>
                <a:lnTo>
                  <a:pt x="479234" y="1096683"/>
                </a:lnTo>
                <a:lnTo>
                  <a:pt x="477761" y="1095425"/>
                </a:lnTo>
                <a:lnTo>
                  <a:pt x="476161" y="1094143"/>
                </a:lnTo>
                <a:lnTo>
                  <a:pt x="477075" y="1092873"/>
                </a:lnTo>
                <a:lnTo>
                  <a:pt x="478002" y="1091603"/>
                </a:lnTo>
                <a:lnTo>
                  <a:pt x="480161" y="1092873"/>
                </a:lnTo>
                <a:lnTo>
                  <a:pt x="481965" y="1092873"/>
                </a:lnTo>
                <a:lnTo>
                  <a:pt x="482892" y="1094143"/>
                </a:lnTo>
                <a:lnTo>
                  <a:pt x="482892" y="1038021"/>
                </a:lnTo>
                <a:lnTo>
                  <a:pt x="475234" y="1040803"/>
                </a:lnTo>
                <a:lnTo>
                  <a:pt x="474675" y="1039825"/>
                </a:lnTo>
                <a:lnTo>
                  <a:pt x="474675" y="1096683"/>
                </a:lnTo>
                <a:lnTo>
                  <a:pt x="473824" y="1097953"/>
                </a:lnTo>
                <a:lnTo>
                  <a:pt x="470700" y="1097953"/>
                </a:lnTo>
                <a:lnTo>
                  <a:pt x="470801" y="1096683"/>
                </a:lnTo>
                <a:lnTo>
                  <a:pt x="470916" y="1095425"/>
                </a:lnTo>
                <a:lnTo>
                  <a:pt x="469392" y="1094143"/>
                </a:lnTo>
                <a:lnTo>
                  <a:pt x="473671" y="1094143"/>
                </a:lnTo>
                <a:lnTo>
                  <a:pt x="474675" y="1096683"/>
                </a:lnTo>
                <a:lnTo>
                  <a:pt x="474675" y="1039825"/>
                </a:lnTo>
                <a:lnTo>
                  <a:pt x="470890" y="1033183"/>
                </a:lnTo>
                <a:lnTo>
                  <a:pt x="469315" y="1037399"/>
                </a:lnTo>
                <a:lnTo>
                  <a:pt x="469315" y="1100493"/>
                </a:lnTo>
                <a:lnTo>
                  <a:pt x="469226" y="1101775"/>
                </a:lnTo>
                <a:lnTo>
                  <a:pt x="469163" y="1103033"/>
                </a:lnTo>
                <a:lnTo>
                  <a:pt x="466394" y="1103033"/>
                </a:lnTo>
                <a:lnTo>
                  <a:pt x="465899" y="1101775"/>
                </a:lnTo>
                <a:lnTo>
                  <a:pt x="466458" y="1100493"/>
                </a:lnTo>
                <a:lnTo>
                  <a:pt x="466864" y="1099223"/>
                </a:lnTo>
                <a:lnTo>
                  <a:pt x="469074" y="1099223"/>
                </a:lnTo>
                <a:lnTo>
                  <a:pt x="469315" y="1100493"/>
                </a:lnTo>
                <a:lnTo>
                  <a:pt x="469315" y="1037399"/>
                </a:lnTo>
                <a:lnTo>
                  <a:pt x="464235" y="1050975"/>
                </a:lnTo>
                <a:lnTo>
                  <a:pt x="462965" y="1057325"/>
                </a:lnTo>
                <a:lnTo>
                  <a:pt x="452208" y="1063675"/>
                </a:lnTo>
                <a:lnTo>
                  <a:pt x="452170" y="1071283"/>
                </a:lnTo>
                <a:lnTo>
                  <a:pt x="447459" y="1077633"/>
                </a:lnTo>
                <a:lnTo>
                  <a:pt x="445604" y="1076375"/>
                </a:lnTo>
                <a:lnTo>
                  <a:pt x="444207" y="1072553"/>
                </a:lnTo>
                <a:lnTo>
                  <a:pt x="443395" y="1071283"/>
                </a:lnTo>
                <a:lnTo>
                  <a:pt x="440118" y="1068743"/>
                </a:lnTo>
                <a:lnTo>
                  <a:pt x="438861" y="1067473"/>
                </a:lnTo>
                <a:lnTo>
                  <a:pt x="439521" y="1066203"/>
                </a:lnTo>
                <a:lnTo>
                  <a:pt x="440359" y="1062393"/>
                </a:lnTo>
                <a:lnTo>
                  <a:pt x="440639" y="1061123"/>
                </a:lnTo>
                <a:lnTo>
                  <a:pt x="440359" y="1058583"/>
                </a:lnTo>
                <a:lnTo>
                  <a:pt x="440220" y="1057325"/>
                </a:lnTo>
                <a:lnTo>
                  <a:pt x="443268" y="1053503"/>
                </a:lnTo>
                <a:lnTo>
                  <a:pt x="444296" y="1052233"/>
                </a:lnTo>
                <a:lnTo>
                  <a:pt x="443026" y="1048423"/>
                </a:lnTo>
                <a:lnTo>
                  <a:pt x="444258" y="1039533"/>
                </a:lnTo>
                <a:lnTo>
                  <a:pt x="451421" y="1010323"/>
                </a:lnTo>
                <a:lnTo>
                  <a:pt x="452348" y="1007783"/>
                </a:lnTo>
                <a:lnTo>
                  <a:pt x="454685" y="1001433"/>
                </a:lnTo>
                <a:lnTo>
                  <a:pt x="457123" y="995083"/>
                </a:lnTo>
                <a:lnTo>
                  <a:pt x="458597" y="991273"/>
                </a:lnTo>
                <a:lnTo>
                  <a:pt x="459079" y="990003"/>
                </a:lnTo>
                <a:lnTo>
                  <a:pt x="459574" y="988733"/>
                </a:lnTo>
                <a:lnTo>
                  <a:pt x="462711" y="982383"/>
                </a:lnTo>
                <a:lnTo>
                  <a:pt x="465226" y="977303"/>
                </a:lnTo>
                <a:lnTo>
                  <a:pt x="468934" y="968425"/>
                </a:lnTo>
                <a:lnTo>
                  <a:pt x="471220" y="962075"/>
                </a:lnTo>
                <a:lnTo>
                  <a:pt x="472719" y="959523"/>
                </a:lnTo>
                <a:lnTo>
                  <a:pt x="473468" y="958253"/>
                </a:lnTo>
                <a:lnTo>
                  <a:pt x="477075" y="958253"/>
                </a:lnTo>
                <a:lnTo>
                  <a:pt x="477608" y="959523"/>
                </a:lnTo>
                <a:lnTo>
                  <a:pt x="478459" y="959523"/>
                </a:lnTo>
                <a:lnTo>
                  <a:pt x="481787" y="958253"/>
                </a:lnTo>
                <a:lnTo>
                  <a:pt x="485127" y="956983"/>
                </a:lnTo>
                <a:lnTo>
                  <a:pt x="487438" y="959523"/>
                </a:lnTo>
                <a:lnTo>
                  <a:pt x="490131" y="964603"/>
                </a:lnTo>
                <a:lnTo>
                  <a:pt x="504659" y="995083"/>
                </a:lnTo>
                <a:lnTo>
                  <a:pt x="512191" y="1017943"/>
                </a:lnTo>
                <a:lnTo>
                  <a:pt x="516534" y="1035723"/>
                </a:lnTo>
                <a:lnTo>
                  <a:pt x="521563" y="1054773"/>
                </a:lnTo>
                <a:lnTo>
                  <a:pt x="523455" y="1059853"/>
                </a:lnTo>
                <a:lnTo>
                  <a:pt x="523455" y="919670"/>
                </a:lnTo>
                <a:lnTo>
                  <a:pt x="522173" y="920153"/>
                </a:lnTo>
                <a:lnTo>
                  <a:pt x="521550" y="916343"/>
                </a:lnTo>
                <a:lnTo>
                  <a:pt x="520128" y="916343"/>
                </a:lnTo>
                <a:lnTo>
                  <a:pt x="517118" y="923975"/>
                </a:lnTo>
                <a:lnTo>
                  <a:pt x="514032" y="919708"/>
                </a:lnTo>
                <a:lnTo>
                  <a:pt x="514032" y="925233"/>
                </a:lnTo>
                <a:lnTo>
                  <a:pt x="510819" y="923975"/>
                </a:lnTo>
                <a:lnTo>
                  <a:pt x="510819" y="922693"/>
                </a:lnTo>
                <a:lnTo>
                  <a:pt x="510832" y="921423"/>
                </a:lnTo>
                <a:lnTo>
                  <a:pt x="512432" y="921423"/>
                </a:lnTo>
                <a:lnTo>
                  <a:pt x="513905" y="922693"/>
                </a:lnTo>
                <a:lnTo>
                  <a:pt x="514032" y="925233"/>
                </a:lnTo>
                <a:lnTo>
                  <a:pt x="514032" y="919708"/>
                </a:lnTo>
                <a:lnTo>
                  <a:pt x="510692" y="915073"/>
                </a:lnTo>
                <a:lnTo>
                  <a:pt x="509612" y="917625"/>
                </a:lnTo>
                <a:lnTo>
                  <a:pt x="505307" y="921423"/>
                </a:lnTo>
                <a:lnTo>
                  <a:pt x="500430" y="920153"/>
                </a:lnTo>
                <a:lnTo>
                  <a:pt x="495223" y="918883"/>
                </a:lnTo>
                <a:lnTo>
                  <a:pt x="489940" y="920153"/>
                </a:lnTo>
                <a:lnTo>
                  <a:pt x="486410" y="922693"/>
                </a:lnTo>
                <a:lnTo>
                  <a:pt x="482854" y="922693"/>
                </a:lnTo>
                <a:lnTo>
                  <a:pt x="477443" y="917625"/>
                </a:lnTo>
                <a:lnTo>
                  <a:pt x="476465" y="918883"/>
                </a:lnTo>
                <a:lnTo>
                  <a:pt x="472401" y="925233"/>
                </a:lnTo>
                <a:lnTo>
                  <a:pt x="472236" y="925233"/>
                </a:lnTo>
                <a:lnTo>
                  <a:pt x="470344" y="923975"/>
                </a:lnTo>
                <a:lnTo>
                  <a:pt x="466559" y="921423"/>
                </a:lnTo>
                <a:lnTo>
                  <a:pt x="464921" y="921423"/>
                </a:lnTo>
                <a:lnTo>
                  <a:pt x="461441" y="918883"/>
                </a:lnTo>
                <a:lnTo>
                  <a:pt x="460768" y="920153"/>
                </a:lnTo>
                <a:lnTo>
                  <a:pt x="460832" y="923975"/>
                </a:lnTo>
                <a:lnTo>
                  <a:pt x="458495" y="923975"/>
                </a:lnTo>
                <a:lnTo>
                  <a:pt x="457657" y="922693"/>
                </a:lnTo>
                <a:lnTo>
                  <a:pt x="456819" y="921423"/>
                </a:lnTo>
                <a:lnTo>
                  <a:pt x="454837" y="921423"/>
                </a:lnTo>
                <a:lnTo>
                  <a:pt x="453275" y="922693"/>
                </a:lnTo>
                <a:lnTo>
                  <a:pt x="448729" y="922693"/>
                </a:lnTo>
                <a:lnTo>
                  <a:pt x="446201" y="922185"/>
                </a:lnTo>
                <a:lnTo>
                  <a:pt x="446201" y="927773"/>
                </a:lnTo>
                <a:lnTo>
                  <a:pt x="445820" y="927773"/>
                </a:lnTo>
                <a:lnTo>
                  <a:pt x="445820" y="955725"/>
                </a:lnTo>
                <a:lnTo>
                  <a:pt x="445719" y="956983"/>
                </a:lnTo>
                <a:lnTo>
                  <a:pt x="445173" y="958253"/>
                </a:lnTo>
                <a:lnTo>
                  <a:pt x="444538" y="959523"/>
                </a:lnTo>
                <a:lnTo>
                  <a:pt x="442264" y="959523"/>
                </a:lnTo>
                <a:lnTo>
                  <a:pt x="442214" y="958253"/>
                </a:lnTo>
                <a:lnTo>
                  <a:pt x="441794" y="956983"/>
                </a:lnTo>
                <a:lnTo>
                  <a:pt x="444296" y="956983"/>
                </a:lnTo>
                <a:lnTo>
                  <a:pt x="444703" y="955725"/>
                </a:lnTo>
                <a:lnTo>
                  <a:pt x="445820" y="955725"/>
                </a:lnTo>
                <a:lnTo>
                  <a:pt x="445820" y="927773"/>
                </a:lnTo>
                <a:lnTo>
                  <a:pt x="444855" y="927773"/>
                </a:lnTo>
                <a:lnTo>
                  <a:pt x="443941" y="929043"/>
                </a:lnTo>
                <a:lnTo>
                  <a:pt x="443217" y="927773"/>
                </a:lnTo>
                <a:lnTo>
                  <a:pt x="442696" y="926871"/>
                </a:lnTo>
                <a:lnTo>
                  <a:pt x="442696" y="931583"/>
                </a:lnTo>
                <a:lnTo>
                  <a:pt x="442023" y="932853"/>
                </a:lnTo>
                <a:lnTo>
                  <a:pt x="440982" y="934123"/>
                </a:lnTo>
                <a:lnTo>
                  <a:pt x="441769" y="935393"/>
                </a:lnTo>
                <a:lnTo>
                  <a:pt x="439242" y="935393"/>
                </a:lnTo>
                <a:lnTo>
                  <a:pt x="438873" y="934123"/>
                </a:lnTo>
                <a:lnTo>
                  <a:pt x="438480" y="931583"/>
                </a:lnTo>
                <a:lnTo>
                  <a:pt x="442696" y="931583"/>
                </a:lnTo>
                <a:lnTo>
                  <a:pt x="442696" y="926871"/>
                </a:lnTo>
                <a:lnTo>
                  <a:pt x="442493" y="926503"/>
                </a:lnTo>
                <a:lnTo>
                  <a:pt x="442722" y="925233"/>
                </a:lnTo>
                <a:lnTo>
                  <a:pt x="444487" y="926503"/>
                </a:lnTo>
                <a:lnTo>
                  <a:pt x="445681" y="926503"/>
                </a:lnTo>
                <a:lnTo>
                  <a:pt x="446201" y="927773"/>
                </a:lnTo>
                <a:lnTo>
                  <a:pt x="446201" y="922185"/>
                </a:lnTo>
                <a:lnTo>
                  <a:pt x="442455" y="921423"/>
                </a:lnTo>
                <a:lnTo>
                  <a:pt x="433844" y="921423"/>
                </a:lnTo>
                <a:lnTo>
                  <a:pt x="433844" y="956983"/>
                </a:lnTo>
                <a:lnTo>
                  <a:pt x="430911" y="958253"/>
                </a:lnTo>
                <a:lnTo>
                  <a:pt x="430961" y="955725"/>
                </a:lnTo>
                <a:lnTo>
                  <a:pt x="430580" y="954443"/>
                </a:lnTo>
                <a:lnTo>
                  <a:pt x="432625" y="953173"/>
                </a:lnTo>
                <a:lnTo>
                  <a:pt x="432993" y="954443"/>
                </a:lnTo>
                <a:lnTo>
                  <a:pt x="433171" y="954443"/>
                </a:lnTo>
                <a:lnTo>
                  <a:pt x="433844" y="956983"/>
                </a:lnTo>
                <a:lnTo>
                  <a:pt x="433844" y="921423"/>
                </a:lnTo>
                <a:lnTo>
                  <a:pt x="428739" y="921423"/>
                </a:lnTo>
                <a:lnTo>
                  <a:pt x="427189" y="921715"/>
                </a:lnTo>
                <a:lnTo>
                  <a:pt x="427189" y="982383"/>
                </a:lnTo>
                <a:lnTo>
                  <a:pt x="427126" y="984923"/>
                </a:lnTo>
                <a:lnTo>
                  <a:pt x="427113" y="1089075"/>
                </a:lnTo>
                <a:lnTo>
                  <a:pt x="426161" y="1090333"/>
                </a:lnTo>
                <a:lnTo>
                  <a:pt x="426021" y="1090333"/>
                </a:lnTo>
                <a:lnTo>
                  <a:pt x="425754" y="1089075"/>
                </a:lnTo>
                <a:lnTo>
                  <a:pt x="427113" y="1089075"/>
                </a:lnTo>
                <a:lnTo>
                  <a:pt x="427113" y="984935"/>
                </a:lnTo>
                <a:lnTo>
                  <a:pt x="424268" y="986193"/>
                </a:lnTo>
                <a:lnTo>
                  <a:pt x="422884" y="990003"/>
                </a:lnTo>
                <a:lnTo>
                  <a:pt x="421982" y="990003"/>
                </a:lnTo>
                <a:lnTo>
                  <a:pt x="420738" y="988733"/>
                </a:lnTo>
                <a:lnTo>
                  <a:pt x="420992" y="988733"/>
                </a:lnTo>
                <a:lnTo>
                  <a:pt x="422402" y="984923"/>
                </a:lnTo>
                <a:lnTo>
                  <a:pt x="426110" y="984923"/>
                </a:lnTo>
                <a:lnTo>
                  <a:pt x="427189" y="982383"/>
                </a:lnTo>
                <a:lnTo>
                  <a:pt x="427189" y="921715"/>
                </a:lnTo>
                <a:lnTo>
                  <a:pt x="421767" y="922693"/>
                </a:lnTo>
                <a:lnTo>
                  <a:pt x="423443" y="916343"/>
                </a:lnTo>
                <a:lnTo>
                  <a:pt x="425119" y="904925"/>
                </a:lnTo>
                <a:lnTo>
                  <a:pt x="421195" y="904925"/>
                </a:lnTo>
                <a:lnTo>
                  <a:pt x="421195" y="944283"/>
                </a:lnTo>
                <a:lnTo>
                  <a:pt x="421119" y="945553"/>
                </a:lnTo>
                <a:lnTo>
                  <a:pt x="420014" y="945553"/>
                </a:lnTo>
                <a:lnTo>
                  <a:pt x="420014" y="950633"/>
                </a:lnTo>
                <a:lnTo>
                  <a:pt x="419176" y="951179"/>
                </a:lnTo>
                <a:lnTo>
                  <a:pt x="419176" y="995083"/>
                </a:lnTo>
                <a:lnTo>
                  <a:pt x="416242" y="995083"/>
                </a:lnTo>
                <a:lnTo>
                  <a:pt x="415658" y="992543"/>
                </a:lnTo>
                <a:lnTo>
                  <a:pt x="416687" y="992543"/>
                </a:lnTo>
                <a:lnTo>
                  <a:pt x="417652" y="991273"/>
                </a:lnTo>
                <a:lnTo>
                  <a:pt x="418490" y="991273"/>
                </a:lnTo>
                <a:lnTo>
                  <a:pt x="418795" y="992543"/>
                </a:lnTo>
                <a:lnTo>
                  <a:pt x="419176" y="995083"/>
                </a:lnTo>
                <a:lnTo>
                  <a:pt x="419176" y="951179"/>
                </a:lnTo>
                <a:lnTo>
                  <a:pt x="418033" y="951903"/>
                </a:lnTo>
                <a:lnTo>
                  <a:pt x="417918" y="950633"/>
                </a:lnTo>
                <a:lnTo>
                  <a:pt x="418223" y="949375"/>
                </a:lnTo>
                <a:lnTo>
                  <a:pt x="419328" y="948093"/>
                </a:lnTo>
                <a:lnTo>
                  <a:pt x="419811" y="949375"/>
                </a:lnTo>
                <a:lnTo>
                  <a:pt x="420014" y="950633"/>
                </a:lnTo>
                <a:lnTo>
                  <a:pt x="420014" y="945553"/>
                </a:lnTo>
                <a:lnTo>
                  <a:pt x="418973" y="945553"/>
                </a:lnTo>
                <a:lnTo>
                  <a:pt x="418998" y="943025"/>
                </a:lnTo>
                <a:lnTo>
                  <a:pt x="420890" y="943025"/>
                </a:lnTo>
                <a:lnTo>
                  <a:pt x="421195" y="944283"/>
                </a:lnTo>
                <a:lnTo>
                  <a:pt x="421195" y="904925"/>
                </a:lnTo>
                <a:lnTo>
                  <a:pt x="418833" y="913803"/>
                </a:lnTo>
                <a:lnTo>
                  <a:pt x="416585" y="920153"/>
                </a:lnTo>
                <a:lnTo>
                  <a:pt x="416623" y="921423"/>
                </a:lnTo>
                <a:lnTo>
                  <a:pt x="416712" y="923975"/>
                </a:lnTo>
                <a:lnTo>
                  <a:pt x="416801" y="926503"/>
                </a:lnTo>
                <a:lnTo>
                  <a:pt x="414667" y="927773"/>
                </a:lnTo>
                <a:lnTo>
                  <a:pt x="412013" y="925296"/>
                </a:lnTo>
                <a:lnTo>
                  <a:pt x="412013" y="1007783"/>
                </a:lnTo>
                <a:lnTo>
                  <a:pt x="411594" y="1009053"/>
                </a:lnTo>
                <a:lnTo>
                  <a:pt x="411276" y="1009053"/>
                </a:lnTo>
                <a:lnTo>
                  <a:pt x="410870" y="1010323"/>
                </a:lnTo>
                <a:lnTo>
                  <a:pt x="409549" y="1010323"/>
                </a:lnTo>
                <a:lnTo>
                  <a:pt x="410692" y="1007783"/>
                </a:lnTo>
                <a:lnTo>
                  <a:pt x="412013" y="1007783"/>
                </a:lnTo>
                <a:lnTo>
                  <a:pt x="412013" y="925296"/>
                </a:lnTo>
                <a:lnTo>
                  <a:pt x="410705" y="926503"/>
                </a:lnTo>
                <a:lnTo>
                  <a:pt x="406577" y="932853"/>
                </a:lnTo>
                <a:lnTo>
                  <a:pt x="406704" y="936675"/>
                </a:lnTo>
                <a:lnTo>
                  <a:pt x="407327" y="939203"/>
                </a:lnTo>
                <a:lnTo>
                  <a:pt x="404698" y="941743"/>
                </a:lnTo>
                <a:lnTo>
                  <a:pt x="404304" y="941743"/>
                </a:lnTo>
                <a:lnTo>
                  <a:pt x="401015" y="949375"/>
                </a:lnTo>
                <a:lnTo>
                  <a:pt x="400964" y="951903"/>
                </a:lnTo>
                <a:lnTo>
                  <a:pt x="400850" y="959523"/>
                </a:lnTo>
                <a:lnTo>
                  <a:pt x="398284" y="956983"/>
                </a:lnTo>
                <a:lnTo>
                  <a:pt x="398132" y="957681"/>
                </a:lnTo>
                <a:lnTo>
                  <a:pt x="398132" y="1061123"/>
                </a:lnTo>
                <a:lnTo>
                  <a:pt x="397687" y="1062393"/>
                </a:lnTo>
                <a:lnTo>
                  <a:pt x="396659" y="1061123"/>
                </a:lnTo>
                <a:lnTo>
                  <a:pt x="394843" y="1061123"/>
                </a:lnTo>
                <a:lnTo>
                  <a:pt x="395046" y="1059853"/>
                </a:lnTo>
                <a:lnTo>
                  <a:pt x="395605" y="1058583"/>
                </a:lnTo>
                <a:lnTo>
                  <a:pt x="397294" y="1058583"/>
                </a:lnTo>
                <a:lnTo>
                  <a:pt x="397573" y="1059853"/>
                </a:lnTo>
                <a:lnTo>
                  <a:pt x="398132" y="1061123"/>
                </a:lnTo>
                <a:lnTo>
                  <a:pt x="398132" y="957681"/>
                </a:lnTo>
                <a:lnTo>
                  <a:pt x="396595" y="964603"/>
                </a:lnTo>
                <a:lnTo>
                  <a:pt x="391274" y="983653"/>
                </a:lnTo>
                <a:lnTo>
                  <a:pt x="388734" y="992543"/>
                </a:lnTo>
                <a:lnTo>
                  <a:pt x="387121" y="1002703"/>
                </a:lnTo>
                <a:lnTo>
                  <a:pt x="383984" y="1005243"/>
                </a:lnTo>
                <a:lnTo>
                  <a:pt x="386499" y="1009053"/>
                </a:lnTo>
                <a:lnTo>
                  <a:pt x="382854" y="1014133"/>
                </a:lnTo>
                <a:lnTo>
                  <a:pt x="382206" y="1016673"/>
                </a:lnTo>
                <a:lnTo>
                  <a:pt x="386092" y="1017943"/>
                </a:lnTo>
                <a:lnTo>
                  <a:pt x="385800" y="1019225"/>
                </a:lnTo>
                <a:lnTo>
                  <a:pt x="377444" y="1023023"/>
                </a:lnTo>
                <a:lnTo>
                  <a:pt x="383755" y="1025575"/>
                </a:lnTo>
                <a:lnTo>
                  <a:pt x="378739" y="1029373"/>
                </a:lnTo>
                <a:lnTo>
                  <a:pt x="381241" y="1034453"/>
                </a:lnTo>
                <a:lnTo>
                  <a:pt x="376770" y="1035723"/>
                </a:lnTo>
                <a:lnTo>
                  <a:pt x="376796" y="1036993"/>
                </a:lnTo>
                <a:lnTo>
                  <a:pt x="381546" y="1038275"/>
                </a:lnTo>
                <a:lnTo>
                  <a:pt x="379818" y="1040803"/>
                </a:lnTo>
                <a:lnTo>
                  <a:pt x="377075" y="1044625"/>
                </a:lnTo>
                <a:lnTo>
                  <a:pt x="375386" y="1044625"/>
                </a:lnTo>
                <a:lnTo>
                  <a:pt x="381203" y="1047153"/>
                </a:lnTo>
                <a:lnTo>
                  <a:pt x="380669" y="1049693"/>
                </a:lnTo>
                <a:lnTo>
                  <a:pt x="375831" y="1053503"/>
                </a:lnTo>
                <a:lnTo>
                  <a:pt x="378333" y="1048423"/>
                </a:lnTo>
                <a:lnTo>
                  <a:pt x="375412" y="1049693"/>
                </a:lnTo>
                <a:lnTo>
                  <a:pt x="374421" y="1052233"/>
                </a:lnTo>
                <a:lnTo>
                  <a:pt x="372160" y="1056043"/>
                </a:lnTo>
                <a:lnTo>
                  <a:pt x="374370" y="1067473"/>
                </a:lnTo>
                <a:lnTo>
                  <a:pt x="367512" y="1075093"/>
                </a:lnTo>
                <a:lnTo>
                  <a:pt x="372643" y="1080173"/>
                </a:lnTo>
                <a:lnTo>
                  <a:pt x="371551" y="1080173"/>
                </a:lnTo>
                <a:lnTo>
                  <a:pt x="371424" y="1080554"/>
                </a:lnTo>
                <a:lnTo>
                  <a:pt x="371424" y="1086523"/>
                </a:lnTo>
                <a:lnTo>
                  <a:pt x="371322" y="1087793"/>
                </a:lnTo>
                <a:lnTo>
                  <a:pt x="371233" y="1089075"/>
                </a:lnTo>
                <a:lnTo>
                  <a:pt x="368909" y="1087793"/>
                </a:lnTo>
                <a:lnTo>
                  <a:pt x="369417" y="1086523"/>
                </a:lnTo>
                <a:lnTo>
                  <a:pt x="369951" y="1086523"/>
                </a:lnTo>
                <a:lnTo>
                  <a:pt x="370281" y="1085253"/>
                </a:lnTo>
                <a:lnTo>
                  <a:pt x="370967" y="1086523"/>
                </a:lnTo>
                <a:lnTo>
                  <a:pt x="371424" y="1086523"/>
                </a:lnTo>
                <a:lnTo>
                  <a:pt x="371424" y="1080554"/>
                </a:lnTo>
                <a:lnTo>
                  <a:pt x="371119" y="1081443"/>
                </a:lnTo>
                <a:lnTo>
                  <a:pt x="370700" y="1081443"/>
                </a:lnTo>
                <a:lnTo>
                  <a:pt x="367398" y="1080173"/>
                </a:lnTo>
                <a:lnTo>
                  <a:pt x="366839" y="1081443"/>
                </a:lnTo>
                <a:lnTo>
                  <a:pt x="366903" y="1082725"/>
                </a:lnTo>
                <a:lnTo>
                  <a:pt x="366966" y="1083983"/>
                </a:lnTo>
                <a:lnTo>
                  <a:pt x="367030" y="1085253"/>
                </a:lnTo>
                <a:lnTo>
                  <a:pt x="367093" y="1086523"/>
                </a:lnTo>
                <a:lnTo>
                  <a:pt x="367157" y="1087793"/>
                </a:lnTo>
                <a:lnTo>
                  <a:pt x="367233" y="1089075"/>
                </a:lnTo>
                <a:lnTo>
                  <a:pt x="372973" y="1094143"/>
                </a:lnTo>
                <a:lnTo>
                  <a:pt x="366153" y="1097953"/>
                </a:lnTo>
                <a:lnTo>
                  <a:pt x="369036" y="1101775"/>
                </a:lnTo>
                <a:lnTo>
                  <a:pt x="366979" y="1105573"/>
                </a:lnTo>
                <a:lnTo>
                  <a:pt x="367931" y="1110653"/>
                </a:lnTo>
                <a:lnTo>
                  <a:pt x="369100" y="1110653"/>
                </a:lnTo>
                <a:lnTo>
                  <a:pt x="371221" y="1106932"/>
                </a:lnTo>
                <a:lnTo>
                  <a:pt x="371348" y="1106932"/>
                </a:lnTo>
                <a:lnTo>
                  <a:pt x="373900" y="1109383"/>
                </a:lnTo>
                <a:lnTo>
                  <a:pt x="378714" y="1110653"/>
                </a:lnTo>
                <a:lnTo>
                  <a:pt x="379907" y="1110653"/>
                </a:lnTo>
                <a:lnTo>
                  <a:pt x="381063" y="1106932"/>
                </a:lnTo>
                <a:lnTo>
                  <a:pt x="381482" y="1105573"/>
                </a:lnTo>
                <a:lnTo>
                  <a:pt x="382993" y="1103033"/>
                </a:lnTo>
                <a:lnTo>
                  <a:pt x="383527" y="1100493"/>
                </a:lnTo>
                <a:lnTo>
                  <a:pt x="383997" y="1099223"/>
                </a:lnTo>
                <a:lnTo>
                  <a:pt x="387502" y="1097953"/>
                </a:lnTo>
                <a:lnTo>
                  <a:pt x="387527" y="1099223"/>
                </a:lnTo>
                <a:lnTo>
                  <a:pt x="388556" y="1101775"/>
                </a:lnTo>
                <a:lnTo>
                  <a:pt x="390207" y="1101775"/>
                </a:lnTo>
                <a:lnTo>
                  <a:pt x="394436" y="1105573"/>
                </a:lnTo>
                <a:lnTo>
                  <a:pt x="397027" y="1100493"/>
                </a:lnTo>
                <a:lnTo>
                  <a:pt x="399491" y="1100493"/>
                </a:lnTo>
                <a:lnTo>
                  <a:pt x="401891" y="1104303"/>
                </a:lnTo>
                <a:lnTo>
                  <a:pt x="399821" y="1104303"/>
                </a:lnTo>
                <a:lnTo>
                  <a:pt x="398437" y="1105573"/>
                </a:lnTo>
                <a:lnTo>
                  <a:pt x="398272" y="1106932"/>
                </a:lnTo>
                <a:lnTo>
                  <a:pt x="402666" y="1108125"/>
                </a:lnTo>
                <a:lnTo>
                  <a:pt x="402755" y="1106932"/>
                </a:lnTo>
                <a:lnTo>
                  <a:pt x="402869" y="1105573"/>
                </a:lnTo>
                <a:lnTo>
                  <a:pt x="402971" y="1104303"/>
                </a:lnTo>
                <a:lnTo>
                  <a:pt x="403072" y="1103033"/>
                </a:lnTo>
                <a:lnTo>
                  <a:pt x="403174" y="1101775"/>
                </a:lnTo>
                <a:lnTo>
                  <a:pt x="404571" y="1100493"/>
                </a:lnTo>
                <a:lnTo>
                  <a:pt x="405968" y="1099223"/>
                </a:lnTo>
                <a:lnTo>
                  <a:pt x="412457" y="1099223"/>
                </a:lnTo>
                <a:lnTo>
                  <a:pt x="415810" y="1100493"/>
                </a:lnTo>
                <a:lnTo>
                  <a:pt x="416953" y="1099223"/>
                </a:lnTo>
                <a:lnTo>
                  <a:pt x="418096" y="1097953"/>
                </a:lnTo>
                <a:lnTo>
                  <a:pt x="419252" y="1096683"/>
                </a:lnTo>
                <a:lnTo>
                  <a:pt x="420154" y="1097953"/>
                </a:lnTo>
                <a:lnTo>
                  <a:pt x="433197" y="1100493"/>
                </a:lnTo>
                <a:lnTo>
                  <a:pt x="434543" y="1096683"/>
                </a:lnTo>
                <a:lnTo>
                  <a:pt x="436816" y="1090333"/>
                </a:lnTo>
                <a:lnTo>
                  <a:pt x="439216" y="1096683"/>
                </a:lnTo>
                <a:lnTo>
                  <a:pt x="441439" y="1096683"/>
                </a:lnTo>
                <a:lnTo>
                  <a:pt x="446125" y="1095425"/>
                </a:lnTo>
                <a:lnTo>
                  <a:pt x="448602" y="1096683"/>
                </a:lnTo>
                <a:lnTo>
                  <a:pt x="451243" y="1096683"/>
                </a:lnTo>
                <a:lnTo>
                  <a:pt x="451637" y="1099400"/>
                </a:lnTo>
                <a:lnTo>
                  <a:pt x="456438" y="1100404"/>
                </a:lnTo>
                <a:lnTo>
                  <a:pt x="455942" y="1098194"/>
                </a:lnTo>
                <a:lnTo>
                  <a:pt x="456222" y="1095349"/>
                </a:lnTo>
                <a:lnTo>
                  <a:pt x="453745" y="1096873"/>
                </a:lnTo>
                <a:lnTo>
                  <a:pt x="454685" y="1095425"/>
                </a:lnTo>
                <a:lnTo>
                  <a:pt x="455523" y="1094143"/>
                </a:lnTo>
                <a:lnTo>
                  <a:pt x="459511" y="1092873"/>
                </a:lnTo>
                <a:lnTo>
                  <a:pt x="468058" y="1097953"/>
                </a:lnTo>
                <a:lnTo>
                  <a:pt x="460717" y="1100493"/>
                </a:lnTo>
                <a:lnTo>
                  <a:pt x="462216" y="1104303"/>
                </a:lnTo>
                <a:lnTo>
                  <a:pt x="480656" y="1104303"/>
                </a:lnTo>
                <a:lnTo>
                  <a:pt x="482777" y="1103033"/>
                </a:lnTo>
                <a:lnTo>
                  <a:pt x="484911" y="1101775"/>
                </a:lnTo>
                <a:lnTo>
                  <a:pt x="490562" y="1099223"/>
                </a:lnTo>
                <a:lnTo>
                  <a:pt x="490220" y="1097953"/>
                </a:lnTo>
                <a:lnTo>
                  <a:pt x="493750" y="1097953"/>
                </a:lnTo>
                <a:lnTo>
                  <a:pt x="495007" y="1099223"/>
                </a:lnTo>
                <a:lnTo>
                  <a:pt x="494919" y="1100493"/>
                </a:lnTo>
                <a:lnTo>
                  <a:pt x="494842" y="1101775"/>
                </a:lnTo>
                <a:lnTo>
                  <a:pt x="495820" y="1101775"/>
                </a:lnTo>
                <a:lnTo>
                  <a:pt x="504113" y="1103033"/>
                </a:lnTo>
                <a:lnTo>
                  <a:pt x="510692" y="1103033"/>
                </a:lnTo>
                <a:lnTo>
                  <a:pt x="522808" y="1099223"/>
                </a:lnTo>
                <a:lnTo>
                  <a:pt x="520661" y="1101775"/>
                </a:lnTo>
                <a:lnTo>
                  <a:pt x="535317" y="1100493"/>
                </a:lnTo>
                <a:lnTo>
                  <a:pt x="544779" y="1099223"/>
                </a:lnTo>
                <a:lnTo>
                  <a:pt x="554240" y="1097953"/>
                </a:lnTo>
                <a:lnTo>
                  <a:pt x="563727" y="1097953"/>
                </a:lnTo>
                <a:lnTo>
                  <a:pt x="573201" y="1096683"/>
                </a:lnTo>
                <a:lnTo>
                  <a:pt x="587006" y="1096683"/>
                </a:lnTo>
                <a:lnTo>
                  <a:pt x="593966" y="1095425"/>
                </a:lnTo>
                <a:lnTo>
                  <a:pt x="604774" y="1095425"/>
                </a:lnTo>
                <a:lnTo>
                  <a:pt x="608698" y="1092873"/>
                </a:lnTo>
                <a:lnTo>
                  <a:pt x="615657" y="1095425"/>
                </a:lnTo>
                <a:lnTo>
                  <a:pt x="618705" y="1095425"/>
                </a:lnTo>
                <a:lnTo>
                  <a:pt x="627075" y="1092873"/>
                </a:lnTo>
                <a:lnTo>
                  <a:pt x="632294" y="1092873"/>
                </a:lnTo>
                <a:lnTo>
                  <a:pt x="639749" y="1091603"/>
                </a:lnTo>
                <a:lnTo>
                  <a:pt x="642353" y="1092873"/>
                </a:lnTo>
                <a:lnTo>
                  <a:pt x="643343" y="1091603"/>
                </a:lnTo>
                <a:lnTo>
                  <a:pt x="644347" y="1090333"/>
                </a:lnTo>
                <a:lnTo>
                  <a:pt x="648779" y="1094143"/>
                </a:lnTo>
                <a:lnTo>
                  <a:pt x="653897" y="1090333"/>
                </a:lnTo>
                <a:lnTo>
                  <a:pt x="658469" y="1091603"/>
                </a:lnTo>
                <a:lnTo>
                  <a:pt x="660514" y="1090333"/>
                </a:lnTo>
                <a:lnTo>
                  <a:pt x="664629" y="1087793"/>
                </a:lnTo>
                <a:lnTo>
                  <a:pt x="672757" y="1092873"/>
                </a:lnTo>
                <a:lnTo>
                  <a:pt x="679208" y="1087793"/>
                </a:lnTo>
                <a:lnTo>
                  <a:pt x="679958" y="1087793"/>
                </a:lnTo>
                <a:lnTo>
                  <a:pt x="681863" y="1090333"/>
                </a:lnTo>
                <a:lnTo>
                  <a:pt x="684098" y="1089075"/>
                </a:lnTo>
                <a:lnTo>
                  <a:pt x="689483" y="1087793"/>
                </a:lnTo>
                <a:lnTo>
                  <a:pt x="693089" y="1086523"/>
                </a:lnTo>
                <a:lnTo>
                  <a:pt x="697014" y="1087793"/>
                </a:lnTo>
                <a:lnTo>
                  <a:pt x="698677" y="1087793"/>
                </a:lnTo>
                <a:lnTo>
                  <a:pt x="700405" y="1085253"/>
                </a:lnTo>
                <a:lnTo>
                  <a:pt x="701268" y="1083983"/>
                </a:lnTo>
                <a:lnTo>
                  <a:pt x="704316" y="1085253"/>
                </a:lnTo>
                <a:lnTo>
                  <a:pt x="711111" y="1089075"/>
                </a:lnTo>
                <a:lnTo>
                  <a:pt x="714679" y="1085253"/>
                </a:lnTo>
                <a:lnTo>
                  <a:pt x="719531" y="1085253"/>
                </a:lnTo>
                <a:lnTo>
                  <a:pt x="721029" y="1081443"/>
                </a:lnTo>
                <a:lnTo>
                  <a:pt x="721309" y="1080173"/>
                </a:lnTo>
                <a:lnTo>
                  <a:pt x="727760" y="1086523"/>
                </a:lnTo>
                <a:lnTo>
                  <a:pt x="730948" y="1082725"/>
                </a:lnTo>
                <a:lnTo>
                  <a:pt x="739762" y="1083983"/>
                </a:lnTo>
                <a:lnTo>
                  <a:pt x="742137" y="1083983"/>
                </a:lnTo>
                <a:lnTo>
                  <a:pt x="742505" y="1082725"/>
                </a:lnTo>
                <a:lnTo>
                  <a:pt x="743978" y="1077633"/>
                </a:lnTo>
                <a:lnTo>
                  <a:pt x="745832" y="1077633"/>
                </a:lnTo>
                <a:lnTo>
                  <a:pt x="748144" y="1082725"/>
                </a:lnTo>
                <a:lnTo>
                  <a:pt x="748982" y="1083983"/>
                </a:lnTo>
                <a:lnTo>
                  <a:pt x="757135" y="1081443"/>
                </a:lnTo>
                <a:lnTo>
                  <a:pt x="762647" y="1083983"/>
                </a:lnTo>
                <a:lnTo>
                  <a:pt x="762723" y="1081443"/>
                </a:lnTo>
                <a:lnTo>
                  <a:pt x="762774" y="1080173"/>
                </a:lnTo>
                <a:lnTo>
                  <a:pt x="762876" y="1078903"/>
                </a:lnTo>
                <a:lnTo>
                  <a:pt x="759955" y="1078903"/>
                </a:lnTo>
                <a:lnTo>
                  <a:pt x="759790" y="1078903"/>
                </a:lnTo>
                <a:lnTo>
                  <a:pt x="757212" y="1077633"/>
                </a:lnTo>
                <a:lnTo>
                  <a:pt x="756589" y="1076375"/>
                </a:lnTo>
                <a:lnTo>
                  <a:pt x="756729" y="1075093"/>
                </a:lnTo>
                <a:lnTo>
                  <a:pt x="756869" y="1073823"/>
                </a:lnTo>
                <a:lnTo>
                  <a:pt x="760552" y="1073823"/>
                </a:lnTo>
                <a:lnTo>
                  <a:pt x="760476" y="1075093"/>
                </a:lnTo>
                <a:lnTo>
                  <a:pt x="760399" y="1076375"/>
                </a:lnTo>
                <a:lnTo>
                  <a:pt x="759955" y="1078903"/>
                </a:lnTo>
                <a:lnTo>
                  <a:pt x="761441" y="1076375"/>
                </a:lnTo>
                <a:lnTo>
                  <a:pt x="763778" y="1076375"/>
                </a:lnTo>
                <a:lnTo>
                  <a:pt x="766064" y="1083983"/>
                </a:lnTo>
                <a:lnTo>
                  <a:pt x="769594" y="1081443"/>
                </a:lnTo>
                <a:lnTo>
                  <a:pt x="781113" y="1081443"/>
                </a:lnTo>
                <a:lnTo>
                  <a:pt x="788835" y="1080173"/>
                </a:lnTo>
                <a:lnTo>
                  <a:pt x="803910" y="1080173"/>
                </a:lnTo>
                <a:lnTo>
                  <a:pt x="810920" y="1078903"/>
                </a:lnTo>
                <a:lnTo>
                  <a:pt x="820381" y="1077633"/>
                </a:lnTo>
                <a:lnTo>
                  <a:pt x="822312" y="1077633"/>
                </a:lnTo>
                <a:lnTo>
                  <a:pt x="822985" y="1075182"/>
                </a:lnTo>
                <a:lnTo>
                  <a:pt x="827938" y="1078903"/>
                </a:lnTo>
                <a:lnTo>
                  <a:pt x="833945" y="1076375"/>
                </a:lnTo>
                <a:lnTo>
                  <a:pt x="840803" y="1076375"/>
                </a:lnTo>
                <a:lnTo>
                  <a:pt x="875169" y="1072553"/>
                </a:lnTo>
                <a:lnTo>
                  <a:pt x="894092" y="1072553"/>
                </a:lnTo>
                <a:lnTo>
                  <a:pt x="908913" y="1070025"/>
                </a:lnTo>
                <a:lnTo>
                  <a:pt x="916393" y="1071283"/>
                </a:lnTo>
                <a:lnTo>
                  <a:pt x="920445" y="1071283"/>
                </a:lnTo>
                <a:lnTo>
                  <a:pt x="922096" y="1070025"/>
                </a:lnTo>
                <a:lnTo>
                  <a:pt x="923747" y="1068743"/>
                </a:lnTo>
                <a:lnTo>
                  <a:pt x="948829" y="1068743"/>
                </a:lnTo>
                <a:lnTo>
                  <a:pt x="964742" y="1070025"/>
                </a:lnTo>
                <a:lnTo>
                  <a:pt x="966101" y="1068743"/>
                </a:lnTo>
                <a:lnTo>
                  <a:pt x="967473" y="1067473"/>
                </a:lnTo>
                <a:lnTo>
                  <a:pt x="968222" y="1064933"/>
                </a:lnTo>
                <a:lnTo>
                  <a:pt x="970102" y="1058583"/>
                </a:lnTo>
                <a:lnTo>
                  <a:pt x="970572" y="1057325"/>
                </a:lnTo>
                <a:lnTo>
                  <a:pt x="972083" y="1057325"/>
                </a:lnTo>
                <a:lnTo>
                  <a:pt x="973886" y="1058583"/>
                </a:lnTo>
                <a:lnTo>
                  <a:pt x="973975" y="1059853"/>
                </a:lnTo>
                <a:lnTo>
                  <a:pt x="974064" y="1061123"/>
                </a:lnTo>
                <a:lnTo>
                  <a:pt x="976376" y="1062393"/>
                </a:lnTo>
                <a:lnTo>
                  <a:pt x="978141" y="1061123"/>
                </a:lnTo>
                <a:lnTo>
                  <a:pt x="976426" y="1058583"/>
                </a:lnTo>
                <a:lnTo>
                  <a:pt x="980465" y="1057325"/>
                </a:lnTo>
                <a:lnTo>
                  <a:pt x="981570" y="1054773"/>
                </a:lnTo>
                <a:lnTo>
                  <a:pt x="981240" y="1053503"/>
                </a:lnTo>
                <a:lnTo>
                  <a:pt x="980579" y="1050975"/>
                </a:lnTo>
                <a:lnTo>
                  <a:pt x="980262" y="1049693"/>
                </a:lnTo>
                <a:lnTo>
                  <a:pt x="981798" y="1045883"/>
                </a:lnTo>
                <a:lnTo>
                  <a:pt x="983018" y="1042073"/>
                </a:lnTo>
                <a:lnTo>
                  <a:pt x="983843" y="1039533"/>
                </a:lnTo>
                <a:lnTo>
                  <a:pt x="984250" y="1038275"/>
                </a:lnTo>
                <a:lnTo>
                  <a:pt x="984669" y="1036993"/>
                </a:lnTo>
                <a:lnTo>
                  <a:pt x="983107" y="1031925"/>
                </a:lnTo>
                <a:lnTo>
                  <a:pt x="986904" y="1026833"/>
                </a:lnTo>
                <a:lnTo>
                  <a:pt x="986497" y="1020483"/>
                </a:lnTo>
                <a:lnTo>
                  <a:pt x="986409" y="1019225"/>
                </a:lnTo>
                <a:lnTo>
                  <a:pt x="986320" y="1017943"/>
                </a:lnTo>
                <a:lnTo>
                  <a:pt x="986243" y="1016673"/>
                </a:lnTo>
                <a:lnTo>
                  <a:pt x="990688" y="1020483"/>
                </a:lnTo>
                <a:lnTo>
                  <a:pt x="989164" y="1016673"/>
                </a:lnTo>
                <a:lnTo>
                  <a:pt x="987145" y="1011593"/>
                </a:lnTo>
                <a:lnTo>
                  <a:pt x="986650" y="1010323"/>
                </a:lnTo>
                <a:lnTo>
                  <a:pt x="991438" y="1011593"/>
                </a:lnTo>
                <a:lnTo>
                  <a:pt x="990612" y="1010323"/>
                </a:lnTo>
                <a:lnTo>
                  <a:pt x="988974" y="1007783"/>
                </a:lnTo>
                <a:lnTo>
                  <a:pt x="989063" y="1006525"/>
                </a:lnTo>
                <a:lnTo>
                  <a:pt x="989177" y="1005243"/>
                </a:lnTo>
                <a:lnTo>
                  <a:pt x="989723" y="1003973"/>
                </a:lnTo>
                <a:lnTo>
                  <a:pt x="990104" y="1002703"/>
                </a:lnTo>
                <a:lnTo>
                  <a:pt x="1001293" y="962075"/>
                </a:lnTo>
                <a:lnTo>
                  <a:pt x="1009942" y="925233"/>
                </a:lnTo>
                <a:lnTo>
                  <a:pt x="1010234" y="923975"/>
                </a:lnTo>
                <a:lnTo>
                  <a:pt x="1011402" y="918883"/>
                </a:lnTo>
                <a:lnTo>
                  <a:pt x="1012278" y="915073"/>
                </a:lnTo>
                <a:lnTo>
                  <a:pt x="1012583" y="913803"/>
                </a:lnTo>
                <a:lnTo>
                  <a:pt x="1013307" y="912533"/>
                </a:lnTo>
                <a:lnTo>
                  <a:pt x="1014031" y="911275"/>
                </a:lnTo>
                <a:close/>
              </a:path>
              <a:path w="1206500" h="1504314">
                <a:moveTo>
                  <a:pt x="1038072" y="445008"/>
                </a:moveTo>
                <a:lnTo>
                  <a:pt x="1037717" y="443738"/>
                </a:lnTo>
                <a:lnTo>
                  <a:pt x="1036320" y="443738"/>
                </a:lnTo>
                <a:lnTo>
                  <a:pt x="1034338" y="442468"/>
                </a:lnTo>
                <a:lnTo>
                  <a:pt x="1034834" y="442468"/>
                </a:lnTo>
                <a:lnTo>
                  <a:pt x="1036193" y="439928"/>
                </a:lnTo>
                <a:lnTo>
                  <a:pt x="1036878" y="438658"/>
                </a:lnTo>
                <a:lnTo>
                  <a:pt x="1034719" y="437388"/>
                </a:lnTo>
                <a:lnTo>
                  <a:pt x="1028547" y="433578"/>
                </a:lnTo>
                <a:lnTo>
                  <a:pt x="1025232" y="439928"/>
                </a:lnTo>
                <a:lnTo>
                  <a:pt x="1020457" y="437388"/>
                </a:lnTo>
                <a:lnTo>
                  <a:pt x="1018451" y="438658"/>
                </a:lnTo>
                <a:lnTo>
                  <a:pt x="1016190" y="445008"/>
                </a:lnTo>
                <a:lnTo>
                  <a:pt x="1009269" y="445008"/>
                </a:lnTo>
                <a:lnTo>
                  <a:pt x="1007757" y="451358"/>
                </a:lnTo>
                <a:lnTo>
                  <a:pt x="1012126" y="451358"/>
                </a:lnTo>
                <a:lnTo>
                  <a:pt x="1036294" y="451358"/>
                </a:lnTo>
                <a:lnTo>
                  <a:pt x="1036358" y="448818"/>
                </a:lnTo>
                <a:lnTo>
                  <a:pt x="1038072" y="445008"/>
                </a:lnTo>
                <a:close/>
              </a:path>
              <a:path w="1206500" h="1504314">
                <a:moveTo>
                  <a:pt x="1088529" y="658380"/>
                </a:moveTo>
                <a:lnTo>
                  <a:pt x="1087716" y="652018"/>
                </a:lnTo>
                <a:lnTo>
                  <a:pt x="1086586" y="643128"/>
                </a:lnTo>
                <a:lnTo>
                  <a:pt x="1086434" y="641858"/>
                </a:lnTo>
                <a:lnTo>
                  <a:pt x="1084491" y="634238"/>
                </a:lnTo>
                <a:lnTo>
                  <a:pt x="1079969" y="624078"/>
                </a:lnTo>
                <a:lnTo>
                  <a:pt x="1070965" y="611378"/>
                </a:lnTo>
                <a:lnTo>
                  <a:pt x="1068514" y="608838"/>
                </a:lnTo>
                <a:lnTo>
                  <a:pt x="1065758" y="603758"/>
                </a:lnTo>
                <a:lnTo>
                  <a:pt x="1057808" y="601218"/>
                </a:lnTo>
                <a:lnTo>
                  <a:pt x="1054938" y="600494"/>
                </a:lnTo>
                <a:lnTo>
                  <a:pt x="1054938" y="687578"/>
                </a:lnTo>
                <a:lnTo>
                  <a:pt x="1053655" y="690118"/>
                </a:lnTo>
                <a:lnTo>
                  <a:pt x="1052360" y="690118"/>
                </a:lnTo>
                <a:lnTo>
                  <a:pt x="1049870" y="688848"/>
                </a:lnTo>
                <a:lnTo>
                  <a:pt x="1049477" y="688848"/>
                </a:lnTo>
                <a:lnTo>
                  <a:pt x="1049477" y="697738"/>
                </a:lnTo>
                <a:lnTo>
                  <a:pt x="1046391" y="697738"/>
                </a:lnTo>
                <a:lnTo>
                  <a:pt x="1046289" y="699008"/>
                </a:lnTo>
                <a:lnTo>
                  <a:pt x="1046111" y="698360"/>
                </a:lnTo>
                <a:lnTo>
                  <a:pt x="1046111" y="706628"/>
                </a:lnTo>
                <a:lnTo>
                  <a:pt x="1044409" y="706628"/>
                </a:lnTo>
                <a:lnTo>
                  <a:pt x="1044409" y="715645"/>
                </a:lnTo>
                <a:lnTo>
                  <a:pt x="1044359" y="716000"/>
                </a:lnTo>
                <a:lnTo>
                  <a:pt x="1044257" y="716788"/>
                </a:lnTo>
                <a:lnTo>
                  <a:pt x="1043393" y="718058"/>
                </a:lnTo>
                <a:lnTo>
                  <a:pt x="1039863" y="718058"/>
                </a:lnTo>
                <a:lnTo>
                  <a:pt x="1040358" y="716000"/>
                </a:lnTo>
                <a:lnTo>
                  <a:pt x="1040447" y="715645"/>
                </a:lnTo>
                <a:lnTo>
                  <a:pt x="1041577" y="714248"/>
                </a:lnTo>
                <a:lnTo>
                  <a:pt x="1043889" y="714248"/>
                </a:lnTo>
                <a:lnTo>
                  <a:pt x="1044409" y="715645"/>
                </a:lnTo>
                <a:lnTo>
                  <a:pt x="1044409" y="706628"/>
                </a:lnTo>
                <a:lnTo>
                  <a:pt x="1042085" y="706628"/>
                </a:lnTo>
                <a:lnTo>
                  <a:pt x="1041704" y="704088"/>
                </a:lnTo>
                <a:lnTo>
                  <a:pt x="1042873" y="702818"/>
                </a:lnTo>
                <a:lnTo>
                  <a:pt x="1045845" y="702818"/>
                </a:lnTo>
                <a:lnTo>
                  <a:pt x="1045908" y="704088"/>
                </a:lnTo>
                <a:lnTo>
                  <a:pt x="1045997" y="705358"/>
                </a:lnTo>
                <a:lnTo>
                  <a:pt x="1046111" y="706628"/>
                </a:lnTo>
                <a:lnTo>
                  <a:pt x="1046111" y="698360"/>
                </a:lnTo>
                <a:lnTo>
                  <a:pt x="1045946" y="697738"/>
                </a:lnTo>
                <a:lnTo>
                  <a:pt x="1044130" y="696468"/>
                </a:lnTo>
                <a:lnTo>
                  <a:pt x="1046657" y="693928"/>
                </a:lnTo>
                <a:lnTo>
                  <a:pt x="1047673" y="695198"/>
                </a:lnTo>
                <a:lnTo>
                  <a:pt x="1049477" y="697738"/>
                </a:lnTo>
                <a:lnTo>
                  <a:pt x="1049477" y="688848"/>
                </a:lnTo>
                <a:lnTo>
                  <a:pt x="1048727" y="688848"/>
                </a:lnTo>
                <a:lnTo>
                  <a:pt x="1048842" y="687578"/>
                </a:lnTo>
                <a:lnTo>
                  <a:pt x="1048956" y="686308"/>
                </a:lnTo>
                <a:lnTo>
                  <a:pt x="1049083" y="685038"/>
                </a:lnTo>
                <a:lnTo>
                  <a:pt x="1049451" y="683818"/>
                </a:lnTo>
                <a:lnTo>
                  <a:pt x="1050556" y="682498"/>
                </a:lnTo>
                <a:lnTo>
                  <a:pt x="1051128" y="683818"/>
                </a:lnTo>
                <a:lnTo>
                  <a:pt x="1051826" y="685038"/>
                </a:lnTo>
                <a:lnTo>
                  <a:pt x="1054074" y="686308"/>
                </a:lnTo>
                <a:lnTo>
                  <a:pt x="1054938" y="687578"/>
                </a:lnTo>
                <a:lnTo>
                  <a:pt x="1054938" y="600494"/>
                </a:lnTo>
                <a:lnTo>
                  <a:pt x="1052817" y="599948"/>
                </a:lnTo>
                <a:lnTo>
                  <a:pt x="1045591" y="602488"/>
                </a:lnTo>
                <a:lnTo>
                  <a:pt x="1041006" y="602488"/>
                </a:lnTo>
                <a:lnTo>
                  <a:pt x="1029677" y="603758"/>
                </a:lnTo>
                <a:lnTo>
                  <a:pt x="1021168" y="607568"/>
                </a:lnTo>
                <a:lnTo>
                  <a:pt x="1012736" y="615188"/>
                </a:lnTo>
                <a:lnTo>
                  <a:pt x="1001674" y="629158"/>
                </a:lnTo>
                <a:lnTo>
                  <a:pt x="997153" y="634238"/>
                </a:lnTo>
                <a:lnTo>
                  <a:pt x="993470" y="641858"/>
                </a:lnTo>
                <a:lnTo>
                  <a:pt x="989571" y="648208"/>
                </a:lnTo>
                <a:lnTo>
                  <a:pt x="982865" y="659511"/>
                </a:lnTo>
                <a:lnTo>
                  <a:pt x="982865" y="679958"/>
                </a:lnTo>
                <a:lnTo>
                  <a:pt x="979893" y="679958"/>
                </a:lnTo>
                <a:lnTo>
                  <a:pt x="979893" y="683818"/>
                </a:lnTo>
                <a:lnTo>
                  <a:pt x="978052" y="683818"/>
                </a:lnTo>
                <a:lnTo>
                  <a:pt x="978052" y="688848"/>
                </a:lnTo>
                <a:lnTo>
                  <a:pt x="977747" y="690118"/>
                </a:lnTo>
                <a:lnTo>
                  <a:pt x="975588" y="690118"/>
                </a:lnTo>
                <a:lnTo>
                  <a:pt x="975575" y="687578"/>
                </a:lnTo>
                <a:lnTo>
                  <a:pt x="977823" y="687578"/>
                </a:lnTo>
                <a:lnTo>
                  <a:pt x="977925" y="688848"/>
                </a:lnTo>
                <a:lnTo>
                  <a:pt x="978052" y="688848"/>
                </a:lnTo>
                <a:lnTo>
                  <a:pt x="978052" y="683818"/>
                </a:lnTo>
                <a:lnTo>
                  <a:pt x="977607" y="683818"/>
                </a:lnTo>
                <a:lnTo>
                  <a:pt x="977811" y="682498"/>
                </a:lnTo>
                <a:lnTo>
                  <a:pt x="978598" y="681228"/>
                </a:lnTo>
                <a:lnTo>
                  <a:pt x="979233" y="679958"/>
                </a:lnTo>
                <a:lnTo>
                  <a:pt x="979538" y="679958"/>
                </a:lnTo>
                <a:lnTo>
                  <a:pt x="979601" y="681228"/>
                </a:lnTo>
                <a:lnTo>
                  <a:pt x="979893" y="683818"/>
                </a:lnTo>
                <a:lnTo>
                  <a:pt x="979893" y="679958"/>
                </a:lnTo>
                <a:lnTo>
                  <a:pt x="979716" y="679958"/>
                </a:lnTo>
                <a:lnTo>
                  <a:pt x="979716" y="677418"/>
                </a:lnTo>
                <a:lnTo>
                  <a:pt x="981925" y="677418"/>
                </a:lnTo>
                <a:lnTo>
                  <a:pt x="982865" y="679958"/>
                </a:lnTo>
                <a:lnTo>
                  <a:pt x="982865" y="659511"/>
                </a:lnTo>
                <a:lnTo>
                  <a:pt x="981278" y="662178"/>
                </a:lnTo>
                <a:lnTo>
                  <a:pt x="977633" y="670890"/>
                </a:lnTo>
                <a:lnTo>
                  <a:pt x="977557" y="671068"/>
                </a:lnTo>
                <a:lnTo>
                  <a:pt x="975512" y="678688"/>
                </a:lnTo>
                <a:lnTo>
                  <a:pt x="972337" y="686308"/>
                </a:lnTo>
                <a:lnTo>
                  <a:pt x="971384" y="688848"/>
                </a:lnTo>
                <a:lnTo>
                  <a:pt x="969759" y="692658"/>
                </a:lnTo>
                <a:lnTo>
                  <a:pt x="973213" y="696468"/>
                </a:lnTo>
                <a:lnTo>
                  <a:pt x="972680" y="699008"/>
                </a:lnTo>
                <a:lnTo>
                  <a:pt x="973391" y="699008"/>
                </a:lnTo>
                <a:lnTo>
                  <a:pt x="975029" y="701548"/>
                </a:lnTo>
                <a:lnTo>
                  <a:pt x="974153" y="702818"/>
                </a:lnTo>
                <a:lnTo>
                  <a:pt x="972870" y="707898"/>
                </a:lnTo>
                <a:lnTo>
                  <a:pt x="970280" y="705358"/>
                </a:lnTo>
                <a:lnTo>
                  <a:pt x="969124" y="706628"/>
                </a:lnTo>
                <a:lnTo>
                  <a:pt x="969340" y="707898"/>
                </a:lnTo>
                <a:lnTo>
                  <a:pt x="969911" y="709168"/>
                </a:lnTo>
                <a:lnTo>
                  <a:pt x="972197" y="710438"/>
                </a:lnTo>
                <a:lnTo>
                  <a:pt x="972642" y="710438"/>
                </a:lnTo>
                <a:lnTo>
                  <a:pt x="970686" y="711809"/>
                </a:lnTo>
                <a:lnTo>
                  <a:pt x="969962" y="712978"/>
                </a:lnTo>
                <a:lnTo>
                  <a:pt x="968806" y="711809"/>
                </a:lnTo>
                <a:lnTo>
                  <a:pt x="968908" y="709168"/>
                </a:lnTo>
                <a:lnTo>
                  <a:pt x="966609" y="710438"/>
                </a:lnTo>
                <a:lnTo>
                  <a:pt x="966685" y="711809"/>
                </a:lnTo>
                <a:lnTo>
                  <a:pt x="966774" y="712978"/>
                </a:lnTo>
                <a:lnTo>
                  <a:pt x="971550" y="714248"/>
                </a:lnTo>
                <a:lnTo>
                  <a:pt x="968375" y="718058"/>
                </a:lnTo>
                <a:lnTo>
                  <a:pt x="968463" y="719328"/>
                </a:lnTo>
                <a:lnTo>
                  <a:pt x="968514" y="720598"/>
                </a:lnTo>
                <a:lnTo>
                  <a:pt x="968629" y="723138"/>
                </a:lnTo>
                <a:lnTo>
                  <a:pt x="968756" y="725678"/>
                </a:lnTo>
                <a:lnTo>
                  <a:pt x="965974" y="729488"/>
                </a:lnTo>
                <a:lnTo>
                  <a:pt x="970724" y="733298"/>
                </a:lnTo>
                <a:lnTo>
                  <a:pt x="974826" y="728218"/>
                </a:lnTo>
                <a:lnTo>
                  <a:pt x="976604" y="723138"/>
                </a:lnTo>
                <a:lnTo>
                  <a:pt x="982408" y="715645"/>
                </a:lnTo>
                <a:lnTo>
                  <a:pt x="984110" y="714248"/>
                </a:lnTo>
                <a:lnTo>
                  <a:pt x="985723" y="712978"/>
                </a:lnTo>
                <a:lnTo>
                  <a:pt x="987704" y="709168"/>
                </a:lnTo>
                <a:lnTo>
                  <a:pt x="988669" y="707898"/>
                </a:lnTo>
                <a:lnTo>
                  <a:pt x="994511" y="700278"/>
                </a:lnTo>
                <a:lnTo>
                  <a:pt x="1002563" y="690118"/>
                </a:lnTo>
                <a:lnTo>
                  <a:pt x="1004570" y="687578"/>
                </a:lnTo>
                <a:lnTo>
                  <a:pt x="1005573" y="686308"/>
                </a:lnTo>
                <a:lnTo>
                  <a:pt x="1007884" y="683818"/>
                </a:lnTo>
                <a:lnTo>
                  <a:pt x="1013777" y="677418"/>
                </a:lnTo>
                <a:lnTo>
                  <a:pt x="1017295" y="673608"/>
                </a:lnTo>
                <a:lnTo>
                  <a:pt x="1026071" y="663448"/>
                </a:lnTo>
                <a:lnTo>
                  <a:pt x="1028166" y="660908"/>
                </a:lnTo>
                <a:lnTo>
                  <a:pt x="1029436" y="658380"/>
                </a:lnTo>
                <a:lnTo>
                  <a:pt x="1036459" y="650748"/>
                </a:lnTo>
                <a:lnTo>
                  <a:pt x="1045959" y="643128"/>
                </a:lnTo>
                <a:lnTo>
                  <a:pt x="1049324" y="645668"/>
                </a:lnTo>
                <a:lnTo>
                  <a:pt x="1051267" y="649643"/>
                </a:lnTo>
                <a:lnTo>
                  <a:pt x="1051077" y="649643"/>
                </a:lnTo>
                <a:lnTo>
                  <a:pt x="1046772" y="655828"/>
                </a:lnTo>
                <a:lnTo>
                  <a:pt x="1049159" y="658380"/>
                </a:lnTo>
                <a:lnTo>
                  <a:pt x="1047978" y="660908"/>
                </a:lnTo>
                <a:lnTo>
                  <a:pt x="1047102" y="663448"/>
                </a:lnTo>
                <a:lnTo>
                  <a:pt x="1045845" y="667258"/>
                </a:lnTo>
                <a:lnTo>
                  <a:pt x="1047521" y="667258"/>
                </a:lnTo>
                <a:lnTo>
                  <a:pt x="1049337" y="668528"/>
                </a:lnTo>
                <a:lnTo>
                  <a:pt x="1050378" y="670890"/>
                </a:lnTo>
                <a:lnTo>
                  <a:pt x="1050467" y="671068"/>
                </a:lnTo>
                <a:lnTo>
                  <a:pt x="1045768" y="672338"/>
                </a:lnTo>
                <a:lnTo>
                  <a:pt x="1044829" y="673608"/>
                </a:lnTo>
                <a:lnTo>
                  <a:pt x="1043609" y="679958"/>
                </a:lnTo>
                <a:lnTo>
                  <a:pt x="1039926" y="685038"/>
                </a:lnTo>
                <a:lnTo>
                  <a:pt x="1042428" y="690118"/>
                </a:lnTo>
                <a:lnTo>
                  <a:pt x="1040180" y="692658"/>
                </a:lnTo>
                <a:lnTo>
                  <a:pt x="1044994" y="699008"/>
                </a:lnTo>
                <a:lnTo>
                  <a:pt x="1037539" y="701548"/>
                </a:lnTo>
                <a:lnTo>
                  <a:pt x="1037310" y="702818"/>
                </a:lnTo>
                <a:lnTo>
                  <a:pt x="1040295" y="705358"/>
                </a:lnTo>
                <a:lnTo>
                  <a:pt x="1038542" y="706628"/>
                </a:lnTo>
                <a:lnTo>
                  <a:pt x="1038186" y="706856"/>
                </a:lnTo>
                <a:lnTo>
                  <a:pt x="1038186" y="712978"/>
                </a:lnTo>
                <a:lnTo>
                  <a:pt x="1037653" y="714248"/>
                </a:lnTo>
                <a:lnTo>
                  <a:pt x="1035469" y="714248"/>
                </a:lnTo>
                <a:lnTo>
                  <a:pt x="1035227" y="712978"/>
                </a:lnTo>
                <a:lnTo>
                  <a:pt x="1035062" y="711809"/>
                </a:lnTo>
                <a:lnTo>
                  <a:pt x="1035278" y="712978"/>
                </a:lnTo>
                <a:lnTo>
                  <a:pt x="1036307" y="712978"/>
                </a:lnTo>
                <a:lnTo>
                  <a:pt x="1037463" y="711809"/>
                </a:lnTo>
                <a:lnTo>
                  <a:pt x="1037590" y="711809"/>
                </a:lnTo>
                <a:lnTo>
                  <a:pt x="1038186" y="712978"/>
                </a:lnTo>
                <a:lnTo>
                  <a:pt x="1038186" y="706856"/>
                </a:lnTo>
                <a:lnTo>
                  <a:pt x="1034440" y="709168"/>
                </a:lnTo>
                <a:lnTo>
                  <a:pt x="1034630" y="710438"/>
                </a:lnTo>
                <a:lnTo>
                  <a:pt x="1034923" y="711809"/>
                </a:lnTo>
                <a:lnTo>
                  <a:pt x="1031303" y="714248"/>
                </a:lnTo>
                <a:lnTo>
                  <a:pt x="1031392" y="716000"/>
                </a:lnTo>
                <a:lnTo>
                  <a:pt x="1031506" y="718058"/>
                </a:lnTo>
                <a:lnTo>
                  <a:pt x="1031062" y="721868"/>
                </a:lnTo>
                <a:lnTo>
                  <a:pt x="1032040" y="723138"/>
                </a:lnTo>
                <a:lnTo>
                  <a:pt x="1031316" y="723138"/>
                </a:lnTo>
                <a:lnTo>
                  <a:pt x="1031316" y="728218"/>
                </a:lnTo>
                <a:lnTo>
                  <a:pt x="1029474" y="728218"/>
                </a:lnTo>
                <a:lnTo>
                  <a:pt x="1028242" y="725678"/>
                </a:lnTo>
                <a:lnTo>
                  <a:pt x="1030376" y="726948"/>
                </a:lnTo>
                <a:lnTo>
                  <a:pt x="1030846" y="726948"/>
                </a:lnTo>
                <a:lnTo>
                  <a:pt x="1031316" y="728218"/>
                </a:lnTo>
                <a:lnTo>
                  <a:pt x="1031316" y="723138"/>
                </a:lnTo>
                <a:lnTo>
                  <a:pt x="1024458" y="723138"/>
                </a:lnTo>
                <a:lnTo>
                  <a:pt x="1027887" y="728218"/>
                </a:lnTo>
                <a:lnTo>
                  <a:pt x="1026604" y="730758"/>
                </a:lnTo>
                <a:lnTo>
                  <a:pt x="1029563" y="732028"/>
                </a:lnTo>
                <a:lnTo>
                  <a:pt x="1032332" y="729488"/>
                </a:lnTo>
                <a:lnTo>
                  <a:pt x="1034707" y="730758"/>
                </a:lnTo>
                <a:lnTo>
                  <a:pt x="1034681" y="732028"/>
                </a:lnTo>
                <a:lnTo>
                  <a:pt x="1033767" y="732028"/>
                </a:lnTo>
                <a:lnTo>
                  <a:pt x="1032103" y="733298"/>
                </a:lnTo>
                <a:lnTo>
                  <a:pt x="1030566" y="733298"/>
                </a:lnTo>
                <a:lnTo>
                  <a:pt x="1032433" y="734733"/>
                </a:lnTo>
                <a:lnTo>
                  <a:pt x="1034415" y="734733"/>
                </a:lnTo>
                <a:lnTo>
                  <a:pt x="1032002" y="738378"/>
                </a:lnTo>
                <a:lnTo>
                  <a:pt x="1030833" y="735838"/>
                </a:lnTo>
                <a:lnTo>
                  <a:pt x="1026401" y="734733"/>
                </a:lnTo>
                <a:lnTo>
                  <a:pt x="1025893" y="734733"/>
                </a:lnTo>
                <a:lnTo>
                  <a:pt x="1023874" y="732028"/>
                </a:lnTo>
                <a:lnTo>
                  <a:pt x="1017003" y="747268"/>
                </a:lnTo>
                <a:lnTo>
                  <a:pt x="1015568" y="751078"/>
                </a:lnTo>
                <a:lnTo>
                  <a:pt x="1013015" y="754888"/>
                </a:lnTo>
                <a:lnTo>
                  <a:pt x="1005217" y="766318"/>
                </a:lnTo>
                <a:lnTo>
                  <a:pt x="997508" y="777748"/>
                </a:lnTo>
                <a:lnTo>
                  <a:pt x="989584" y="789241"/>
                </a:lnTo>
                <a:lnTo>
                  <a:pt x="981329" y="799338"/>
                </a:lnTo>
                <a:lnTo>
                  <a:pt x="979589" y="801751"/>
                </a:lnTo>
                <a:lnTo>
                  <a:pt x="979500" y="801878"/>
                </a:lnTo>
                <a:lnTo>
                  <a:pt x="977239" y="803148"/>
                </a:lnTo>
                <a:lnTo>
                  <a:pt x="973721" y="808456"/>
                </a:lnTo>
                <a:lnTo>
                  <a:pt x="973251" y="808456"/>
                </a:lnTo>
                <a:lnTo>
                  <a:pt x="970330" y="809498"/>
                </a:lnTo>
                <a:lnTo>
                  <a:pt x="970407" y="810768"/>
                </a:lnTo>
                <a:lnTo>
                  <a:pt x="970495" y="812038"/>
                </a:lnTo>
                <a:lnTo>
                  <a:pt x="970584" y="813308"/>
                </a:lnTo>
                <a:lnTo>
                  <a:pt x="970661" y="814578"/>
                </a:lnTo>
                <a:lnTo>
                  <a:pt x="970749" y="815848"/>
                </a:lnTo>
                <a:lnTo>
                  <a:pt x="970838" y="817118"/>
                </a:lnTo>
                <a:lnTo>
                  <a:pt x="966736" y="815848"/>
                </a:lnTo>
                <a:lnTo>
                  <a:pt x="964361" y="820928"/>
                </a:lnTo>
                <a:lnTo>
                  <a:pt x="960920" y="823468"/>
                </a:lnTo>
                <a:lnTo>
                  <a:pt x="958418" y="826008"/>
                </a:lnTo>
                <a:lnTo>
                  <a:pt x="953833" y="829856"/>
                </a:lnTo>
                <a:lnTo>
                  <a:pt x="953833" y="862838"/>
                </a:lnTo>
                <a:lnTo>
                  <a:pt x="953592" y="862838"/>
                </a:lnTo>
                <a:lnTo>
                  <a:pt x="953008" y="864108"/>
                </a:lnTo>
                <a:lnTo>
                  <a:pt x="950671" y="865378"/>
                </a:lnTo>
                <a:lnTo>
                  <a:pt x="950556" y="862838"/>
                </a:lnTo>
                <a:lnTo>
                  <a:pt x="953490" y="861568"/>
                </a:lnTo>
                <a:lnTo>
                  <a:pt x="953833" y="862838"/>
                </a:lnTo>
                <a:lnTo>
                  <a:pt x="953833" y="829856"/>
                </a:lnTo>
                <a:lnTo>
                  <a:pt x="950836" y="832358"/>
                </a:lnTo>
                <a:lnTo>
                  <a:pt x="945730" y="837438"/>
                </a:lnTo>
                <a:lnTo>
                  <a:pt x="941451" y="841248"/>
                </a:lnTo>
                <a:lnTo>
                  <a:pt x="936358" y="842518"/>
                </a:lnTo>
                <a:lnTo>
                  <a:pt x="932586" y="843788"/>
                </a:lnTo>
                <a:lnTo>
                  <a:pt x="931494" y="842518"/>
                </a:lnTo>
                <a:lnTo>
                  <a:pt x="929805" y="838708"/>
                </a:lnTo>
                <a:lnTo>
                  <a:pt x="928700" y="836168"/>
                </a:lnTo>
                <a:lnTo>
                  <a:pt x="929386" y="833628"/>
                </a:lnTo>
                <a:lnTo>
                  <a:pt x="929398" y="832358"/>
                </a:lnTo>
                <a:lnTo>
                  <a:pt x="929474" y="828573"/>
                </a:lnTo>
                <a:lnTo>
                  <a:pt x="929500" y="827278"/>
                </a:lnTo>
                <a:lnTo>
                  <a:pt x="928827" y="826008"/>
                </a:lnTo>
                <a:lnTo>
                  <a:pt x="927481" y="823468"/>
                </a:lnTo>
                <a:lnTo>
                  <a:pt x="928243" y="820928"/>
                </a:lnTo>
                <a:lnTo>
                  <a:pt x="929157" y="817118"/>
                </a:lnTo>
                <a:lnTo>
                  <a:pt x="929767" y="814578"/>
                </a:lnTo>
                <a:lnTo>
                  <a:pt x="930998" y="808456"/>
                </a:lnTo>
                <a:lnTo>
                  <a:pt x="931100" y="806958"/>
                </a:lnTo>
                <a:lnTo>
                  <a:pt x="931202" y="804887"/>
                </a:lnTo>
                <a:lnTo>
                  <a:pt x="931316" y="801751"/>
                </a:lnTo>
                <a:lnTo>
                  <a:pt x="931087" y="800836"/>
                </a:lnTo>
                <a:lnTo>
                  <a:pt x="931024" y="800608"/>
                </a:lnTo>
                <a:lnTo>
                  <a:pt x="930694" y="799338"/>
                </a:lnTo>
                <a:lnTo>
                  <a:pt x="930046" y="796798"/>
                </a:lnTo>
                <a:lnTo>
                  <a:pt x="929944" y="795528"/>
                </a:lnTo>
                <a:lnTo>
                  <a:pt x="930249" y="795528"/>
                </a:lnTo>
                <a:lnTo>
                  <a:pt x="932713" y="792988"/>
                </a:lnTo>
                <a:lnTo>
                  <a:pt x="933945" y="791718"/>
                </a:lnTo>
                <a:lnTo>
                  <a:pt x="932484" y="787908"/>
                </a:lnTo>
                <a:lnTo>
                  <a:pt x="934212" y="780288"/>
                </a:lnTo>
                <a:lnTo>
                  <a:pt x="934326" y="779018"/>
                </a:lnTo>
                <a:lnTo>
                  <a:pt x="934440" y="777748"/>
                </a:lnTo>
                <a:lnTo>
                  <a:pt x="934542" y="776478"/>
                </a:lnTo>
                <a:lnTo>
                  <a:pt x="934669" y="775208"/>
                </a:lnTo>
                <a:lnTo>
                  <a:pt x="935316" y="771398"/>
                </a:lnTo>
                <a:lnTo>
                  <a:pt x="935964" y="767588"/>
                </a:lnTo>
                <a:lnTo>
                  <a:pt x="934593" y="765136"/>
                </a:lnTo>
                <a:lnTo>
                  <a:pt x="933856" y="763778"/>
                </a:lnTo>
                <a:lnTo>
                  <a:pt x="937501" y="759968"/>
                </a:lnTo>
                <a:lnTo>
                  <a:pt x="937590" y="757428"/>
                </a:lnTo>
                <a:lnTo>
                  <a:pt x="937679" y="754888"/>
                </a:lnTo>
                <a:lnTo>
                  <a:pt x="937768" y="752348"/>
                </a:lnTo>
                <a:lnTo>
                  <a:pt x="942606" y="744728"/>
                </a:lnTo>
                <a:lnTo>
                  <a:pt x="941235" y="738378"/>
                </a:lnTo>
                <a:lnTo>
                  <a:pt x="940701" y="735838"/>
                </a:lnTo>
                <a:lnTo>
                  <a:pt x="940955" y="734733"/>
                </a:lnTo>
                <a:lnTo>
                  <a:pt x="941298" y="734733"/>
                </a:lnTo>
                <a:lnTo>
                  <a:pt x="942644" y="732028"/>
                </a:lnTo>
                <a:lnTo>
                  <a:pt x="943444" y="728218"/>
                </a:lnTo>
                <a:lnTo>
                  <a:pt x="943724" y="726948"/>
                </a:lnTo>
                <a:lnTo>
                  <a:pt x="944219" y="724408"/>
                </a:lnTo>
                <a:lnTo>
                  <a:pt x="944968" y="720598"/>
                </a:lnTo>
                <a:lnTo>
                  <a:pt x="945870" y="716000"/>
                </a:lnTo>
                <a:lnTo>
                  <a:pt x="946264" y="714248"/>
                </a:lnTo>
                <a:lnTo>
                  <a:pt x="950747" y="695198"/>
                </a:lnTo>
                <a:lnTo>
                  <a:pt x="956386" y="673608"/>
                </a:lnTo>
                <a:lnTo>
                  <a:pt x="959789" y="663448"/>
                </a:lnTo>
                <a:lnTo>
                  <a:pt x="960208" y="662178"/>
                </a:lnTo>
                <a:lnTo>
                  <a:pt x="962596" y="655828"/>
                </a:lnTo>
                <a:lnTo>
                  <a:pt x="963930" y="650748"/>
                </a:lnTo>
                <a:lnTo>
                  <a:pt x="964539" y="648208"/>
                </a:lnTo>
                <a:lnTo>
                  <a:pt x="965454" y="644398"/>
                </a:lnTo>
                <a:lnTo>
                  <a:pt x="966355" y="640676"/>
                </a:lnTo>
                <a:lnTo>
                  <a:pt x="966749" y="639318"/>
                </a:lnTo>
                <a:lnTo>
                  <a:pt x="969657" y="629158"/>
                </a:lnTo>
                <a:lnTo>
                  <a:pt x="970102" y="627888"/>
                </a:lnTo>
                <a:lnTo>
                  <a:pt x="970534" y="626618"/>
                </a:lnTo>
                <a:lnTo>
                  <a:pt x="972299" y="621538"/>
                </a:lnTo>
                <a:lnTo>
                  <a:pt x="973175" y="618998"/>
                </a:lnTo>
                <a:lnTo>
                  <a:pt x="976363" y="608838"/>
                </a:lnTo>
                <a:lnTo>
                  <a:pt x="976947" y="606298"/>
                </a:lnTo>
                <a:lnTo>
                  <a:pt x="978128" y="601218"/>
                </a:lnTo>
                <a:lnTo>
                  <a:pt x="980579" y="594868"/>
                </a:lnTo>
                <a:lnTo>
                  <a:pt x="981697" y="592328"/>
                </a:lnTo>
                <a:lnTo>
                  <a:pt x="985634" y="583438"/>
                </a:lnTo>
                <a:lnTo>
                  <a:pt x="986726" y="578358"/>
                </a:lnTo>
                <a:lnTo>
                  <a:pt x="989469" y="573278"/>
                </a:lnTo>
                <a:lnTo>
                  <a:pt x="989965" y="573278"/>
                </a:lnTo>
                <a:lnTo>
                  <a:pt x="990015" y="572008"/>
                </a:lnTo>
                <a:lnTo>
                  <a:pt x="991196" y="564388"/>
                </a:lnTo>
                <a:lnTo>
                  <a:pt x="995895" y="556768"/>
                </a:lnTo>
                <a:lnTo>
                  <a:pt x="998372" y="549148"/>
                </a:lnTo>
                <a:lnTo>
                  <a:pt x="1000594" y="542798"/>
                </a:lnTo>
                <a:lnTo>
                  <a:pt x="1003134" y="536448"/>
                </a:lnTo>
                <a:lnTo>
                  <a:pt x="1005738" y="530098"/>
                </a:lnTo>
                <a:lnTo>
                  <a:pt x="1008189" y="523748"/>
                </a:lnTo>
                <a:lnTo>
                  <a:pt x="1013904" y="508508"/>
                </a:lnTo>
                <a:lnTo>
                  <a:pt x="1021003" y="489458"/>
                </a:lnTo>
                <a:lnTo>
                  <a:pt x="1027811" y="472948"/>
                </a:lnTo>
                <a:lnTo>
                  <a:pt x="1030465" y="466598"/>
                </a:lnTo>
                <a:lnTo>
                  <a:pt x="1030998" y="465328"/>
                </a:lnTo>
                <a:lnTo>
                  <a:pt x="1032598" y="461518"/>
                </a:lnTo>
                <a:lnTo>
                  <a:pt x="1033665" y="458978"/>
                </a:lnTo>
                <a:lnTo>
                  <a:pt x="1034745" y="456438"/>
                </a:lnTo>
                <a:lnTo>
                  <a:pt x="1036269" y="452628"/>
                </a:lnTo>
                <a:lnTo>
                  <a:pt x="1012748" y="452628"/>
                </a:lnTo>
                <a:lnTo>
                  <a:pt x="1009599" y="452628"/>
                </a:lnTo>
                <a:lnTo>
                  <a:pt x="1009599" y="458978"/>
                </a:lnTo>
                <a:lnTo>
                  <a:pt x="1007325" y="461518"/>
                </a:lnTo>
                <a:lnTo>
                  <a:pt x="1004785" y="461518"/>
                </a:lnTo>
                <a:lnTo>
                  <a:pt x="1005649" y="458978"/>
                </a:lnTo>
                <a:lnTo>
                  <a:pt x="1009599" y="458978"/>
                </a:lnTo>
                <a:lnTo>
                  <a:pt x="1009599" y="452628"/>
                </a:lnTo>
                <a:lnTo>
                  <a:pt x="1008875" y="452628"/>
                </a:lnTo>
                <a:lnTo>
                  <a:pt x="1004785" y="452628"/>
                </a:lnTo>
                <a:lnTo>
                  <a:pt x="1007491" y="456438"/>
                </a:lnTo>
                <a:lnTo>
                  <a:pt x="999921" y="456438"/>
                </a:lnTo>
                <a:lnTo>
                  <a:pt x="1003452" y="460248"/>
                </a:lnTo>
                <a:lnTo>
                  <a:pt x="1001153" y="461518"/>
                </a:lnTo>
                <a:lnTo>
                  <a:pt x="999794" y="461518"/>
                </a:lnTo>
                <a:lnTo>
                  <a:pt x="1000302" y="458978"/>
                </a:lnTo>
                <a:lnTo>
                  <a:pt x="998397" y="460248"/>
                </a:lnTo>
                <a:lnTo>
                  <a:pt x="997762" y="461518"/>
                </a:lnTo>
                <a:lnTo>
                  <a:pt x="998308" y="462788"/>
                </a:lnTo>
                <a:lnTo>
                  <a:pt x="998893" y="464058"/>
                </a:lnTo>
                <a:lnTo>
                  <a:pt x="998423" y="465328"/>
                </a:lnTo>
                <a:lnTo>
                  <a:pt x="995934" y="465328"/>
                </a:lnTo>
                <a:lnTo>
                  <a:pt x="993914" y="464058"/>
                </a:lnTo>
                <a:lnTo>
                  <a:pt x="994041" y="469138"/>
                </a:lnTo>
                <a:lnTo>
                  <a:pt x="999871" y="466598"/>
                </a:lnTo>
                <a:lnTo>
                  <a:pt x="1000887" y="467868"/>
                </a:lnTo>
                <a:lnTo>
                  <a:pt x="999299" y="470408"/>
                </a:lnTo>
                <a:lnTo>
                  <a:pt x="998042" y="472948"/>
                </a:lnTo>
                <a:lnTo>
                  <a:pt x="993609" y="469138"/>
                </a:lnTo>
                <a:lnTo>
                  <a:pt x="993051" y="470408"/>
                </a:lnTo>
                <a:lnTo>
                  <a:pt x="992339" y="471678"/>
                </a:lnTo>
                <a:lnTo>
                  <a:pt x="989317" y="474218"/>
                </a:lnTo>
                <a:lnTo>
                  <a:pt x="985443" y="480568"/>
                </a:lnTo>
                <a:lnTo>
                  <a:pt x="982268" y="488188"/>
                </a:lnTo>
                <a:lnTo>
                  <a:pt x="981341" y="493268"/>
                </a:lnTo>
                <a:lnTo>
                  <a:pt x="981710" y="494538"/>
                </a:lnTo>
                <a:lnTo>
                  <a:pt x="977620" y="497078"/>
                </a:lnTo>
                <a:lnTo>
                  <a:pt x="977506" y="500888"/>
                </a:lnTo>
                <a:lnTo>
                  <a:pt x="972947" y="500888"/>
                </a:lnTo>
                <a:lnTo>
                  <a:pt x="973239" y="504698"/>
                </a:lnTo>
                <a:lnTo>
                  <a:pt x="969149" y="507238"/>
                </a:lnTo>
                <a:lnTo>
                  <a:pt x="973404" y="509778"/>
                </a:lnTo>
                <a:lnTo>
                  <a:pt x="966444" y="511048"/>
                </a:lnTo>
                <a:lnTo>
                  <a:pt x="967714" y="514858"/>
                </a:lnTo>
                <a:lnTo>
                  <a:pt x="964272" y="519938"/>
                </a:lnTo>
                <a:lnTo>
                  <a:pt x="961237" y="523748"/>
                </a:lnTo>
                <a:lnTo>
                  <a:pt x="957732" y="531368"/>
                </a:lnTo>
                <a:lnTo>
                  <a:pt x="959192" y="537718"/>
                </a:lnTo>
                <a:lnTo>
                  <a:pt x="954125" y="540258"/>
                </a:lnTo>
                <a:lnTo>
                  <a:pt x="956437" y="544068"/>
                </a:lnTo>
                <a:lnTo>
                  <a:pt x="952068" y="545338"/>
                </a:lnTo>
                <a:lnTo>
                  <a:pt x="950950" y="547878"/>
                </a:lnTo>
                <a:lnTo>
                  <a:pt x="948118" y="555498"/>
                </a:lnTo>
                <a:lnTo>
                  <a:pt x="945235" y="561848"/>
                </a:lnTo>
                <a:lnTo>
                  <a:pt x="942390" y="569468"/>
                </a:lnTo>
                <a:lnTo>
                  <a:pt x="939685" y="575818"/>
                </a:lnTo>
                <a:lnTo>
                  <a:pt x="938428" y="579628"/>
                </a:lnTo>
                <a:lnTo>
                  <a:pt x="935609" y="582168"/>
                </a:lnTo>
                <a:lnTo>
                  <a:pt x="934618" y="588518"/>
                </a:lnTo>
                <a:lnTo>
                  <a:pt x="934186" y="591058"/>
                </a:lnTo>
                <a:lnTo>
                  <a:pt x="929170" y="592328"/>
                </a:lnTo>
                <a:lnTo>
                  <a:pt x="928751" y="588518"/>
                </a:lnTo>
                <a:lnTo>
                  <a:pt x="925398" y="583438"/>
                </a:lnTo>
                <a:lnTo>
                  <a:pt x="924521" y="578358"/>
                </a:lnTo>
                <a:lnTo>
                  <a:pt x="918476" y="578358"/>
                </a:lnTo>
                <a:lnTo>
                  <a:pt x="917498" y="577430"/>
                </a:lnTo>
                <a:lnTo>
                  <a:pt x="917498" y="626618"/>
                </a:lnTo>
                <a:lnTo>
                  <a:pt x="914895" y="625348"/>
                </a:lnTo>
                <a:lnTo>
                  <a:pt x="912596" y="627888"/>
                </a:lnTo>
                <a:lnTo>
                  <a:pt x="911021" y="625348"/>
                </a:lnTo>
                <a:lnTo>
                  <a:pt x="910844" y="625551"/>
                </a:lnTo>
                <a:lnTo>
                  <a:pt x="910844" y="645668"/>
                </a:lnTo>
                <a:lnTo>
                  <a:pt x="910183" y="648208"/>
                </a:lnTo>
                <a:lnTo>
                  <a:pt x="908100" y="646938"/>
                </a:lnTo>
                <a:lnTo>
                  <a:pt x="906678" y="648322"/>
                </a:lnTo>
                <a:lnTo>
                  <a:pt x="906678" y="721868"/>
                </a:lnTo>
                <a:lnTo>
                  <a:pt x="904786" y="723620"/>
                </a:lnTo>
                <a:lnTo>
                  <a:pt x="904786" y="730758"/>
                </a:lnTo>
                <a:lnTo>
                  <a:pt x="902665" y="732028"/>
                </a:lnTo>
                <a:lnTo>
                  <a:pt x="901179" y="731481"/>
                </a:lnTo>
                <a:lnTo>
                  <a:pt x="901179" y="735838"/>
                </a:lnTo>
                <a:lnTo>
                  <a:pt x="899591" y="737908"/>
                </a:lnTo>
                <a:lnTo>
                  <a:pt x="899591" y="754888"/>
                </a:lnTo>
                <a:lnTo>
                  <a:pt x="899223" y="754888"/>
                </a:lnTo>
                <a:lnTo>
                  <a:pt x="899223" y="820928"/>
                </a:lnTo>
                <a:lnTo>
                  <a:pt x="897864" y="820597"/>
                </a:lnTo>
                <a:lnTo>
                  <a:pt x="897864" y="829818"/>
                </a:lnTo>
                <a:lnTo>
                  <a:pt x="897534" y="831088"/>
                </a:lnTo>
                <a:lnTo>
                  <a:pt x="897001" y="832358"/>
                </a:lnTo>
                <a:lnTo>
                  <a:pt x="896023" y="832358"/>
                </a:lnTo>
                <a:lnTo>
                  <a:pt x="894854" y="831088"/>
                </a:lnTo>
                <a:lnTo>
                  <a:pt x="895616" y="829818"/>
                </a:lnTo>
                <a:lnTo>
                  <a:pt x="896404" y="828573"/>
                </a:lnTo>
                <a:lnTo>
                  <a:pt x="897864" y="829818"/>
                </a:lnTo>
                <a:lnTo>
                  <a:pt x="897864" y="820597"/>
                </a:lnTo>
                <a:lnTo>
                  <a:pt x="894143" y="819658"/>
                </a:lnTo>
                <a:lnTo>
                  <a:pt x="895096" y="823468"/>
                </a:lnTo>
                <a:lnTo>
                  <a:pt x="891603" y="823468"/>
                </a:lnTo>
                <a:lnTo>
                  <a:pt x="891476" y="822198"/>
                </a:lnTo>
                <a:lnTo>
                  <a:pt x="891057" y="819658"/>
                </a:lnTo>
                <a:lnTo>
                  <a:pt x="889101" y="817118"/>
                </a:lnTo>
                <a:lnTo>
                  <a:pt x="893203" y="813308"/>
                </a:lnTo>
                <a:lnTo>
                  <a:pt x="893127" y="814578"/>
                </a:lnTo>
                <a:lnTo>
                  <a:pt x="893051" y="815848"/>
                </a:lnTo>
                <a:lnTo>
                  <a:pt x="893000" y="816825"/>
                </a:lnTo>
                <a:lnTo>
                  <a:pt x="892911" y="818388"/>
                </a:lnTo>
                <a:lnTo>
                  <a:pt x="895743" y="818388"/>
                </a:lnTo>
                <a:lnTo>
                  <a:pt x="898893" y="817118"/>
                </a:lnTo>
                <a:lnTo>
                  <a:pt x="898994" y="818388"/>
                </a:lnTo>
                <a:lnTo>
                  <a:pt x="899109" y="819658"/>
                </a:lnTo>
                <a:lnTo>
                  <a:pt x="899223" y="820928"/>
                </a:lnTo>
                <a:lnTo>
                  <a:pt x="899223" y="754888"/>
                </a:lnTo>
                <a:lnTo>
                  <a:pt x="898740" y="754888"/>
                </a:lnTo>
                <a:lnTo>
                  <a:pt x="898740" y="812038"/>
                </a:lnTo>
                <a:lnTo>
                  <a:pt x="897280" y="814578"/>
                </a:lnTo>
                <a:lnTo>
                  <a:pt x="896340" y="813308"/>
                </a:lnTo>
                <a:lnTo>
                  <a:pt x="894524" y="812038"/>
                </a:lnTo>
                <a:lnTo>
                  <a:pt x="893546" y="812038"/>
                </a:lnTo>
                <a:lnTo>
                  <a:pt x="892390" y="810768"/>
                </a:lnTo>
                <a:lnTo>
                  <a:pt x="893064" y="810768"/>
                </a:lnTo>
                <a:lnTo>
                  <a:pt x="894219" y="808456"/>
                </a:lnTo>
                <a:lnTo>
                  <a:pt x="894867" y="809498"/>
                </a:lnTo>
                <a:lnTo>
                  <a:pt x="896124" y="809498"/>
                </a:lnTo>
                <a:lnTo>
                  <a:pt x="898588" y="810768"/>
                </a:lnTo>
                <a:lnTo>
                  <a:pt x="898740" y="812038"/>
                </a:lnTo>
                <a:lnTo>
                  <a:pt x="898740" y="754888"/>
                </a:lnTo>
                <a:lnTo>
                  <a:pt x="898258" y="754888"/>
                </a:lnTo>
                <a:lnTo>
                  <a:pt x="898258" y="785368"/>
                </a:lnTo>
                <a:lnTo>
                  <a:pt x="897839" y="785901"/>
                </a:lnTo>
                <a:lnTo>
                  <a:pt x="897839" y="794258"/>
                </a:lnTo>
                <a:lnTo>
                  <a:pt x="895972" y="795210"/>
                </a:lnTo>
                <a:lnTo>
                  <a:pt x="895972" y="805688"/>
                </a:lnTo>
                <a:lnTo>
                  <a:pt x="894016" y="808456"/>
                </a:lnTo>
                <a:lnTo>
                  <a:pt x="892365" y="808456"/>
                </a:lnTo>
                <a:lnTo>
                  <a:pt x="890778" y="805688"/>
                </a:lnTo>
                <a:lnTo>
                  <a:pt x="889800" y="803998"/>
                </a:lnTo>
                <a:lnTo>
                  <a:pt x="890282" y="803148"/>
                </a:lnTo>
                <a:lnTo>
                  <a:pt x="891032" y="801878"/>
                </a:lnTo>
                <a:lnTo>
                  <a:pt x="891527" y="801878"/>
                </a:lnTo>
                <a:lnTo>
                  <a:pt x="892924" y="800608"/>
                </a:lnTo>
                <a:lnTo>
                  <a:pt x="892975" y="801751"/>
                </a:lnTo>
                <a:lnTo>
                  <a:pt x="893089" y="804418"/>
                </a:lnTo>
                <a:lnTo>
                  <a:pt x="895972" y="805688"/>
                </a:lnTo>
                <a:lnTo>
                  <a:pt x="895972" y="795210"/>
                </a:lnTo>
                <a:lnTo>
                  <a:pt x="895337" y="795528"/>
                </a:lnTo>
                <a:lnTo>
                  <a:pt x="893025" y="795528"/>
                </a:lnTo>
                <a:lnTo>
                  <a:pt x="890816" y="799338"/>
                </a:lnTo>
                <a:lnTo>
                  <a:pt x="888212" y="796798"/>
                </a:lnTo>
                <a:lnTo>
                  <a:pt x="892289" y="792988"/>
                </a:lnTo>
                <a:lnTo>
                  <a:pt x="894600" y="794258"/>
                </a:lnTo>
                <a:lnTo>
                  <a:pt x="897839" y="794258"/>
                </a:lnTo>
                <a:lnTo>
                  <a:pt x="897839" y="785901"/>
                </a:lnTo>
                <a:lnTo>
                  <a:pt x="895197" y="789241"/>
                </a:lnTo>
                <a:lnTo>
                  <a:pt x="894245" y="790448"/>
                </a:lnTo>
                <a:lnTo>
                  <a:pt x="893800" y="791718"/>
                </a:lnTo>
                <a:lnTo>
                  <a:pt x="891159" y="791718"/>
                </a:lnTo>
                <a:lnTo>
                  <a:pt x="890803" y="790448"/>
                </a:lnTo>
                <a:lnTo>
                  <a:pt x="895197" y="789241"/>
                </a:lnTo>
                <a:lnTo>
                  <a:pt x="890828" y="786638"/>
                </a:lnTo>
                <a:lnTo>
                  <a:pt x="890270" y="781558"/>
                </a:lnTo>
                <a:lnTo>
                  <a:pt x="893457" y="780288"/>
                </a:lnTo>
                <a:lnTo>
                  <a:pt x="894410" y="777748"/>
                </a:lnTo>
                <a:lnTo>
                  <a:pt x="896429" y="782828"/>
                </a:lnTo>
                <a:lnTo>
                  <a:pt x="898258" y="785368"/>
                </a:lnTo>
                <a:lnTo>
                  <a:pt x="898258" y="754888"/>
                </a:lnTo>
                <a:lnTo>
                  <a:pt x="896823" y="754888"/>
                </a:lnTo>
                <a:lnTo>
                  <a:pt x="895540" y="752348"/>
                </a:lnTo>
                <a:lnTo>
                  <a:pt x="899071" y="752348"/>
                </a:lnTo>
                <a:lnTo>
                  <a:pt x="899591" y="754888"/>
                </a:lnTo>
                <a:lnTo>
                  <a:pt x="899591" y="737908"/>
                </a:lnTo>
                <a:lnTo>
                  <a:pt x="899223" y="738378"/>
                </a:lnTo>
                <a:lnTo>
                  <a:pt x="898055" y="737108"/>
                </a:lnTo>
                <a:lnTo>
                  <a:pt x="899274" y="735838"/>
                </a:lnTo>
                <a:lnTo>
                  <a:pt x="898855" y="734733"/>
                </a:lnTo>
                <a:lnTo>
                  <a:pt x="901179" y="735838"/>
                </a:lnTo>
                <a:lnTo>
                  <a:pt x="901179" y="731481"/>
                </a:lnTo>
                <a:lnTo>
                  <a:pt x="899248" y="730758"/>
                </a:lnTo>
                <a:lnTo>
                  <a:pt x="898613" y="734415"/>
                </a:lnTo>
                <a:lnTo>
                  <a:pt x="897953" y="733298"/>
                </a:lnTo>
                <a:lnTo>
                  <a:pt x="897877" y="732028"/>
                </a:lnTo>
                <a:lnTo>
                  <a:pt x="897813" y="730758"/>
                </a:lnTo>
                <a:lnTo>
                  <a:pt x="900569" y="729488"/>
                </a:lnTo>
                <a:lnTo>
                  <a:pt x="902347" y="728218"/>
                </a:lnTo>
                <a:lnTo>
                  <a:pt x="904786" y="730758"/>
                </a:lnTo>
                <a:lnTo>
                  <a:pt x="904786" y="723620"/>
                </a:lnTo>
                <a:lnTo>
                  <a:pt x="903935" y="724408"/>
                </a:lnTo>
                <a:lnTo>
                  <a:pt x="901750" y="723138"/>
                </a:lnTo>
                <a:lnTo>
                  <a:pt x="901712" y="721868"/>
                </a:lnTo>
                <a:lnTo>
                  <a:pt x="902830" y="720598"/>
                </a:lnTo>
                <a:lnTo>
                  <a:pt x="903719" y="721868"/>
                </a:lnTo>
                <a:lnTo>
                  <a:pt x="906678" y="721868"/>
                </a:lnTo>
                <a:lnTo>
                  <a:pt x="906678" y="648322"/>
                </a:lnTo>
                <a:lnTo>
                  <a:pt x="904176" y="650748"/>
                </a:lnTo>
                <a:lnTo>
                  <a:pt x="903909" y="649579"/>
                </a:lnTo>
                <a:lnTo>
                  <a:pt x="905294" y="648208"/>
                </a:lnTo>
                <a:lnTo>
                  <a:pt x="907923" y="645668"/>
                </a:lnTo>
                <a:lnTo>
                  <a:pt x="909497" y="644398"/>
                </a:lnTo>
                <a:lnTo>
                  <a:pt x="910221" y="644398"/>
                </a:lnTo>
                <a:lnTo>
                  <a:pt x="910844" y="645668"/>
                </a:lnTo>
                <a:lnTo>
                  <a:pt x="910844" y="625551"/>
                </a:lnTo>
                <a:lnTo>
                  <a:pt x="903986" y="632968"/>
                </a:lnTo>
                <a:lnTo>
                  <a:pt x="903693" y="632968"/>
                </a:lnTo>
                <a:lnTo>
                  <a:pt x="907910" y="639318"/>
                </a:lnTo>
                <a:lnTo>
                  <a:pt x="906538" y="639318"/>
                </a:lnTo>
                <a:lnTo>
                  <a:pt x="906538" y="641858"/>
                </a:lnTo>
                <a:lnTo>
                  <a:pt x="903897" y="649490"/>
                </a:lnTo>
                <a:lnTo>
                  <a:pt x="902779" y="644398"/>
                </a:lnTo>
                <a:lnTo>
                  <a:pt x="901877" y="641858"/>
                </a:lnTo>
                <a:lnTo>
                  <a:pt x="901763" y="641540"/>
                </a:lnTo>
                <a:lnTo>
                  <a:pt x="903147" y="640676"/>
                </a:lnTo>
                <a:lnTo>
                  <a:pt x="903465" y="640676"/>
                </a:lnTo>
                <a:lnTo>
                  <a:pt x="906538" y="641858"/>
                </a:lnTo>
                <a:lnTo>
                  <a:pt x="906538" y="639318"/>
                </a:lnTo>
                <a:lnTo>
                  <a:pt x="904989" y="639318"/>
                </a:lnTo>
                <a:lnTo>
                  <a:pt x="904303" y="638048"/>
                </a:lnTo>
                <a:lnTo>
                  <a:pt x="902398" y="636778"/>
                </a:lnTo>
                <a:lnTo>
                  <a:pt x="900785" y="638048"/>
                </a:lnTo>
                <a:lnTo>
                  <a:pt x="901496" y="639318"/>
                </a:lnTo>
                <a:lnTo>
                  <a:pt x="902157" y="640676"/>
                </a:lnTo>
                <a:lnTo>
                  <a:pt x="901674" y="641299"/>
                </a:lnTo>
                <a:lnTo>
                  <a:pt x="901458" y="640676"/>
                </a:lnTo>
                <a:lnTo>
                  <a:pt x="901280" y="640676"/>
                </a:lnTo>
                <a:lnTo>
                  <a:pt x="899033" y="641858"/>
                </a:lnTo>
                <a:lnTo>
                  <a:pt x="899223" y="643128"/>
                </a:lnTo>
                <a:lnTo>
                  <a:pt x="897318" y="648208"/>
                </a:lnTo>
                <a:lnTo>
                  <a:pt x="896785" y="650748"/>
                </a:lnTo>
                <a:lnTo>
                  <a:pt x="893610" y="652018"/>
                </a:lnTo>
                <a:lnTo>
                  <a:pt x="899071" y="655828"/>
                </a:lnTo>
                <a:lnTo>
                  <a:pt x="900531" y="657110"/>
                </a:lnTo>
                <a:lnTo>
                  <a:pt x="903859" y="655828"/>
                </a:lnTo>
                <a:lnTo>
                  <a:pt x="900607" y="659638"/>
                </a:lnTo>
                <a:lnTo>
                  <a:pt x="894689" y="657250"/>
                </a:lnTo>
                <a:lnTo>
                  <a:pt x="892060" y="657250"/>
                </a:lnTo>
                <a:lnTo>
                  <a:pt x="890117" y="658380"/>
                </a:lnTo>
                <a:lnTo>
                  <a:pt x="890663" y="660908"/>
                </a:lnTo>
                <a:lnTo>
                  <a:pt x="892987" y="659638"/>
                </a:lnTo>
                <a:lnTo>
                  <a:pt x="894334" y="660908"/>
                </a:lnTo>
                <a:lnTo>
                  <a:pt x="895985" y="659638"/>
                </a:lnTo>
                <a:lnTo>
                  <a:pt x="897636" y="659638"/>
                </a:lnTo>
                <a:lnTo>
                  <a:pt x="900137" y="660908"/>
                </a:lnTo>
                <a:lnTo>
                  <a:pt x="900391" y="662178"/>
                </a:lnTo>
                <a:lnTo>
                  <a:pt x="899248" y="663448"/>
                </a:lnTo>
                <a:lnTo>
                  <a:pt x="898652" y="663448"/>
                </a:lnTo>
                <a:lnTo>
                  <a:pt x="897407" y="660908"/>
                </a:lnTo>
                <a:lnTo>
                  <a:pt x="895388" y="662178"/>
                </a:lnTo>
                <a:lnTo>
                  <a:pt x="893622" y="662178"/>
                </a:lnTo>
                <a:lnTo>
                  <a:pt x="893622" y="747268"/>
                </a:lnTo>
                <a:lnTo>
                  <a:pt x="891095" y="749300"/>
                </a:lnTo>
                <a:lnTo>
                  <a:pt x="890066" y="747268"/>
                </a:lnTo>
                <a:lnTo>
                  <a:pt x="891984" y="744728"/>
                </a:lnTo>
                <a:lnTo>
                  <a:pt x="893622" y="747268"/>
                </a:lnTo>
                <a:lnTo>
                  <a:pt x="893622" y="662178"/>
                </a:lnTo>
                <a:lnTo>
                  <a:pt x="888834" y="662178"/>
                </a:lnTo>
                <a:lnTo>
                  <a:pt x="886320" y="665988"/>
                </a:lnTo>
                <a:lnTo>
                  <a:pt x="880097" y="677418"/>
                </a:lnTo>
                <a:lnTo>
                  <a:pt x="875855" y="683818"/>
                </a:lnTo>
                <a:lnTo>
                  <a:pt x="872667" y="690118"/>
                </a:lnTo>
                <a:lnTo>
                  <a:pt x="864577" y="706628"/>
                </a:lnTo>
                <a:lnTo>
                  <a:pt x="858913" y="716788"/>
                </a:lnTo>
                <a:lnTo>
                  <a:pt x="854811" y="724408"/>
                </a:lnTo>
                <a:lnTo>
                  <a:pt x="851433" y="732028"/>
                </a:lnTo>
                <a:lnTo>
                  <a:pt x="849350" y="737108"/>
                </a:lnTo>
                <a:lnTo>
                  <a:pt x="844372" y="738378"/>
                </a:lnTo>
                <a:lnTo>
                  <a:pt x="847953" y="742188"/>
                </a:lnTo>
                <a:lnTo>
                  <a:pt x="847775" y="743458"/>
                </a:lnTo>
                <a:lnTo>
                  <a:pt x="841425" y="745998"/>
                </a:lnTo>
                <a:lnTo>
                  <a:pt x="840270" y="753618"/>
                </a:lnTo>
                <a:lnTo>
                  <a:pt x="834453" y="759968"/>
                </a:lnTo>
                <a:lnTo>
                  <a:pt x="831659" y="762368"/>
                </a:lnTo>
                <a:lnTo>
                  <a:pt x="831659" y="796798"/>
                </a:lnTo>
                <a:lnTo>
                  <a:pt x="831291" y="798068"/>
                </a:lnTo>
                <a:lnTo>
                  <a:pt x="830910" y="798068"/>
                </a:lnTo>
                <a:lnTo>
                  <a:pt x="829525" y="799338"/>
                </a:lnTo>
                <a:lnTo>
                  <a:pt x="829246" y="798068"/>
                </a:lnTo>
                <a:lnTo>
                  <a:pt x="829767" y="796798"/>
                </a:lnTo>
                <a:lnTo>
                  <a:pt x="831659" y="796798"/>
                </a:lnTo>
                <a:lnTo>
                  <a:pt x="831659" y="762368"/>
                </a:lnTo>
                <a:lnTo>
                  <a:pt x="831494" y="762508"/>
                </a:lnTo>
                <a:lnTo>
                  <a:pt x="830681" y="766318"/>
                </a:lnTo>
                <a:lnTo>
                  <a:pt x="826262" y="766318"/>
                </a:lnTo>
                <a:lnTo>
                  <a:pt x="832319" y="758698"/>
                </a:lnTo>
                <a:lnTo>
                  <a:pt x="830110" y="745998"/>
                </a:lnTo>
                <a:lnTo>
                  <a:pt x="832980" y="743458"/>
                </a:lnTo>
                <a:lnTo>
                  <a:pt x="833247" y="740918"/>
                </a:lnTo>
                <a:lnTo>
                  <a:pt x="833412" y="739648"/>
                </a:lnTo>
                <a:lnTo>
                  <a:pt x="833907" y="735838"/>
                </a:lnTo>
                <a:lnTo>
                  <a:pt x="834237" y="733298"/>
                </a:lnTo>
                <a:lnTo>
                  <a:pt x="835863" y="726948"/>
                </a:lnTo>
                <a:lnTo>
                  <a:pt x="837844" y="720598"/>
                </a:lnTo>
                <a:lnTo>
                  <a:pt x="838885" y="716788"/>
                </a:lnTo>
                <a:lnTo>
                  <a:pt x="839927" y="712978"/>
                </a:lnTo>
                <a:lnTo>
                  <a:pt x="840308" y="711809"/>
                </a:lnTo>
                <a:lnTo>
                  <a:pt x="841590" y="707898"/>
                </a:lnTo>
                <a:lnTo>
                  <a:pt x="841819" y="706628"/>
                </a:lnTo>
                <a:lnTo>
                  <a:pt x="842784" y="701548"/>
                </a:lnTo>
                <a:lnTo>
                  <a:pt x="847534" y="695198"/>
                </a:lnTo>
                <a:lnTo>
                  <a:pt x="848677" y="693928"/>
                </a:lnTo>
                <a:lnTo>
                  <a:pt x="848893" y="692658"/>
                </a:lnTo>
                <a:lnTo>
                  <a:pt x="850696" y="686308"/>
                </a:lnTo>
                <a:lnTo>
                  <a:pt x="853592" y="679958"/>
                </a:lnTo>
                <a:lnTo>
                  <a:pt x="860463" y="667258"/>
                </a:lnTo>
                <a:lnTo>
                  <a:pt x="862723" y="662178"/>
                </a:lnTo>
                <a:lnTo>
                  <a:pt x="863904" y="657250"/>
                </a:lnTo>
                <a:lnTo>
                  <a:pt x="863714" y="657250"/>
                </a:lnTo>
                <a:lnTo>
                  <a:pt x="869886" y="653288"/>
                </a:lnTo>
                <a:lnTo>
                  <a:pt x="870191" y="652018"/>
                </a:lnTo>
                <a:lnTo>
                  <a:pt x="872261" y="646938"/>
                </a:lnTo>
                <a:lnTo>
                  <a:pt x="873188" y="644398"/>
                </a:lnTo>
                <a:lnTo>
                  <a:pt x="878192" y="641858"/>
                </a:lnTo>
                <a:lnTo>
                  <a:pt x="880173" y="639318"/>
                </a:lnTo>
                <a:lnTo>
                  <a:pt x="880046" y="632968"/>
                </a:lnTo>
                <a:lnTo>
                  <a:pt x="882662" y="631698"/>
                </a:lnTo>
                <a:lnTo>
                  <a:pt x="889673" y="627888"/>
                </a:lnTo>
                <a:lnTo>
                  <a:pt x="889584" y="625348"/>
                </a:lnTo>
                <a:lnTo>
                  <a:pt x="889495" y="622808"/>
                </a:lnTo>
                <a:lnTo>
                  <a:pt x="897216" y="618998"/>
                </a:lnTo>
                <a:lnTo>
                  <a:pt x="900328" y="615188"/>
                </a:lnTo>
                <a:lnTo>
                  <a:pt x="904532" y="610108"/>
                </a:lnTo>
                <a:lnTo>
                  <a:pt x="906894" y="608838"/>
                </a:lnTo>
                <a:lnTo>
                  <a:pt x="910780" y="606298"/>
                </a:lnTo>
                <a:lnTo>
                  <a:pt x="913003" y="607568"/>
                </a:lnTo>
                <a:lnTo>
                  <a:pt x="916546" y="608838"/>
                </a:lnTo>
                <a:lnTo>
                  <a:pt x="917016" y="611378"/>
                </a:lnTo>
                <a:lnTo>
                  <a:pt x="915860" y="616458"/>
                </a:lnTo>
                <a:lnTo>
                  <a:pt x="914196" y="618998"/>
                </a:lnTo>
                <a:lnTo>
                  <a:pt x="912380" y="621538"/>
                </a:lnTo>
                <a:lnTo>
                  <a:pt x="912558" y="622808"/>
                </a:lnTo>
                <a:lnTo>
                  <a:pt x="912939" y="622808"/>
                </a:lnTo>
                <a:lnTo>
                  <a:pt x="914958" y="621538"/>
                </a:lnTo>
                <a:lnTo>
                  <a:pt x="916355" y="622808"/>
                </a:lnTo>
                <a:lnTo>
                  <a:pt x="917498" y="626618"/>
                </a:lnTo>
                <a:lnTo>
                  <a:pt x="917498" y="577430"/>
                </a:lnTo>
                <a:lnTo>
                  <a:pt x="917143" y="577088"/>
                </a:lnTo>
                <a:lnTo>
                  <a:pt x="918184" y="574548"/>
                </a:lnTo>
                <a:lnTo>
                  <a:pt x="917295" y="573278"/>
                </a:lnTo>
                <a:lnTo>
                  <a:pt x="913498" y="574548"/>
                </a:lnTo>
                <a:lnTo>
                  <a:pt x="911339" y="572008"/>
                </a:lnTo>
                <a:lnTo>
                  <a:pt x="908786" y="572008"/>
                </a:lnTo>
                <a:lnTo>
                  <a:pt x="891298" y="574548"/>
                </a:lnTo>
                <a:lnTo>
                  <a:pt x="882967" y="577088"/>
                </a:lnTo>
                <a:lnTo>
                  <a:pt x="875207" y="580898"/>
                </a:lnTo>
                <a:lnTo>
                  <a:pt x="870864" y="584708"/>
                </a:lnTo>
                <a:lnTo>
                  <a:pt x="865847" y="587248"/>
                </a:lnTo>
                <a:lnTo>
                  <a:pt x="858088" y="594868"/>
                </a:lnTo>
                <a:lnTo>
                  <a:pt x="853744" y="597408"/>
                </a:lnTo>
                <a:lnTo>
                  <a:pt x="844804" y="607568"/>
                </a:lnTo>
                <a:lnTo>
                  <a:pt x="838301" y="612648"/>
                </a:lnTo>
                <a:lnTo>
                  <a:pt x="833564" y="618998"/>
                </a:lnTo>
                <a:lnTo>
                  <a:pt x="830592" y="622808"/>
                </a:lnTo>
                <a:lnTo>
                  <a:pt x="833450" y="626618"/>
                </a:lnTo>
                <a:lnTo>
                  <a:pt x="831634" y="627888"/>
                </a:lnTo>
                <a:lnTo>
                  <a:pt x="828802" y="625348"/>
                </a:lnTo>
                <a:lnTo>
                  <a:pt x="825931" y="631698"/>
                </a:lnTo>
                <a:lnTo>
                  <a:pt x="823137" y="632968"/>
                </a:lnTo>
                <a:lnTo>
                  <a:pt x="821423" y="635508"/>
                </a:lnTo>
                <a:lnTo>
                  <a:pt x="818007" y="641858"/>
                </a:lnTo>
                <a:lnTo>
                  <a:pt x="814743" y="648208"/>
                </a:lnTo>
                <a:lnTo>
                  <a:pt x="811250" y="654558"/>
                </a:lnTo>
                <a:lnTo>
                  <a:pt x="807135" y="660908"/>
                </a:lnTo>
                <a:lnTo>
                  <a:pt x="806462" y="660908"/>
                </a:lnTo>
                <a:lnTo>
                  <a:pt x="806399" y="661073"/>
                </a:lnTo>
                <a:lnTo>
                  <a:pt x="806399" y="795528"/>
                </a:lnTo>
                <a:lnTo>
                  <a:pt x="803986" y="799338"/>
                </a:lnTo>
                <a:lnTo>
                  <a:pt x="801611" y="800608"/>
                </a:lnTo>
                <a:lnTo>
                  <a:pt x="802589" y="803998"/>
                </a:lnTo>
                <a:lnTo>
                  <a:pt x="802716" y="804418"/>
                </a:lnTo>
                <a:lnTo>
                  <a:pt x="798626" y="798207"/>
                </a:lnTo>
                <a:lnTo>
                  <a:pt x="798626" y="803148"/>
                </a:lnTo>
                <a:lnTo>
                  <a:pt x="798499" y="803998"/>
                </a:lnTo>
                <a:lnTo>
                  <a:pt x="798449" y="804418"/>
                </a:lnTo>
                <a:lnTo>
                  <a:pt x="795566" y="804418"/>
                </a:lnTo>
                <a:lnTo>
                  <a:pt x="796277" y="803148"/>
                </a:lnTo>
                <a:lnTo>
                  <a:pt x="796366" y="801878"/>
                </a:lnTo>
                <a:lnTo>
                  <a:pt x="798195" y="801878"/>
                </a:lnTo>
                <a:lnTo>
                  <a:pt x="798626" y="803148"/>
                </a:lnTo>
                <a:lnTo>
                  <a:pt x="798626" y="798207"/>
                </a:lnTo>
                <a:lnTo>
                  <a:pt x="798537" y="798068"/>
                </a:lnTo>
                <a:lnTo>
                  <a:pt x="798677" y="798068"/>
                </a:lnTo>
                <a:lnTo>
                  <a:pt x="802538" y="796798"/>
                </a:lnTo>
                <a:lnTo>
                  <a:pt x="806399" y="795528"/>
                </a:lnTo>
                <a:lnTo>
                  <a:pt x="806399" y="661073"/>
                </a:lnTo>
                <a:lnTo>
                  <a:pt x="805967" y="662178"/>
                </a:lnTo>
                <a:lnTo>
                  <a:pt x="805776" y="663448"/>
                </a:lnTo>
                <a:lnTo>
                  <a:pt x="803871" y="668528"/>
                </a:lnTo>
                <a:lnTo>
                  <a:pt x="800925" y="674878"/>
                </a:lnTo>
                <a:lnTo>
                  <a:pt x="800874" y="675005"/>
                </a:lnTo>
                <a:lnTo>
                  <a:pt x="800874" y="706628"/>
                </a:lnTo>
                <a:lnTo>
                  <a:pt x="800557" y="707898"/>
                </a:lnTo>
                <a:lnTo>
                  <a:pt x="798639" y="707898"/>
                </a:lnTo>
                <a:lnTo>
                  <a:pt x="798283" y="706628"/>
                </a:lnTo>
                <a:lnTo>
                  <a:pt x="800874" y="706628"/>
                </a:lnTo>
                <a:lnTo>
                  <a:pt x="800874" y="675005"/>
                </a:lnTo>
                <a:lnTo>
                  <a:pt x="798385" y="681228"/>
                </a:lnTo>
                <a:lnTo>
                  <a:pt x="798296" y="682498"/>
                </a:lnTo>
                <a:lnTo>
                  <a:pt x="798195" y="683818"/>
                </a:lnTo>
                <a:lnTo>
                  <a:pt x="798106" y="685038"/>
                </a:lnTo>
                <a:lnTo>
                  <a:pt x="798017" y="686308"/>
                </a:lnTo>
                <a:lnTo>
                  <a:pt x="797915" y="687578"/>
                </a:lnTo>
                <a:lnTo>
                  <a:pt x="797826" y="688848"/>
                </a:lnTo>
                <a:lnTo>
                  <a:pt x="797775" y="691388"/>
                </a:lnTo>
                <a:lnTo>
                  <a:pt x="791743" y="691388"/>
                </a:lnTo>
                <a:lnTo>
                  <a:pt x="791641" y="705358"/>
                </a:lnTo>
                <a:lnTo>
                  <a:pt x="790282" y="710438"/>
                </a:lnTo>
                <a:lnTo>
                  <a:pt x="789152" y="715645"/>
                </a:lnTo>
                <a:lnTo>
                  <a:pt x="790562" y="714248"/>
                </a:lnTo>
                <a:lnTo>
                  <a:pt x="791883" y="712978"/>
                </a:lnTo>
                <a:lnTo>
                  <a:pt x="796010" y="715518"/>
                </a:lnTo>
                <a:lnTo>
                  <a:pt x="797877" y="712978"/>
                </a:lnTo>
                <a:lnTo>
                  <a:pt x="798741" y="711809"/>
                </a:lnTo>
                <a:lnTo>
                  <a:pt x="799680" y="715645"/>
                </a:lnTo>
                <a:lnTo>
                  <a:pt x="799541" y="715645"/>
                </a:lnTo>
                <a:lnTo>
                  <a:pt x="798563" y="716788"/>
                </a:lnTo>
                <a:lnTo>
                  <a:pt x="795731" y="716788"/>
                </a:lnTo>
                <a:lnTo>
                  <a:pt x="795731" y="737108"/>
                </a:lnTo>
                <a:lnTo>
                  <a:pt x="795185" y="738378"/>
                </a:lnTo>
                <a:lnTo>
                  <a:pt x="794791" y="738378"/>
                </a:lnTo>
                <a:lnTo>
                  <a:pt x="794296" y="739648"/>
                </a:lnTo>
                <a:lnTo>
                  <a:pt x="792708" y="739648"/>
                </a:lnTo>
                <a:lnTo>
                  <a:pt x="793089" y="738378"/>
                </a:lnTo>
                <a:lnTo>
                  <a:pt x="792759" y="737108"/>
                </a:lnTo>
                <a:lnTo>
                  <a:pt x="793267" y="735838"/>
                </a:lnTo>
                <a:lnTo>
                  <a:pt x="794893" y="737108"/>
                </a:lnTo>
                <a:lnTo>
                  <a:pt x="795731" y="737108"/>
                </a:lnTo>
                <a:lnTo>
                  <a:pt x="795731" y="716788"/>
                </a:lnTo>
                <a:lnTo>
                  <a:pt x="791286" y="716788"/>
                </a:lnTo>
                <a:lnTo>
                  <a:pt x="789381" y="715645"/>
                </a:lnTo>
                <a:lnTo>
                  <a:pt x="789152" y="715645"/>
                </a:lnTo>
                <a:lnTo>
                  <a:pt x="786104" y="718058"/>
                </a:lnTo>
                <a:lnTo>
                  <a:pt x="788682" y="719328"/>
                </a:lnTo>
                <a:lnTo>
                  <a:pt x="790917" y="721868"/>
                </a:lnTo>
                <a:lnTo>
                  <a:pt x="792454" y="723138"/>
                </a:lnTo>
                <a:lnTo>
                  <a:pt x="785202" y="726948"/>
                </a:lnTo>
                <a:lnTo>
                  <a:pt x="789686" y="729488"/>
                </a:lnTo>
                <a:lnTo>
                  <a:pt x="790917" y="730758"/>
                </a:lnTo>
                <a:lnTo>
                  <a:pt x="789876" y="732028"/>
                </a:lnTo>
                <a:lnTo>
                  <a:pt x="788860" y="732028"/>
                </a:lnTo>
                <a:lnTo>
                  <a:pt x="785279" y="734733"/>
                </a:lnTo>
                <a:lnTo>
                  <a:pt x="785456" y="734733"/>
                </a:lnTo>
                <a:lnTo>
                  <a:pt x="783297" y="744728"/>
                </a:lnTo>
                <a:lnTo>
                  <a:pt x="789139" y="747268"/>
                </a:lnTo>
                <a:lnTo>
                  <a:pt x="789063" y="748538"/>
                </a:lnTo>
                <a:lnTo>
                  <a:pt x="785075" y="751078"/>
                </a:lnTo>
                <a:lnTo>
                  <a:pt x="784771" y="751078"/>
                </a:lnTo>
                <a:lnTo>
                  <a:pt x="784567" y="752348"/>
                </a:lnTo>
                <a:lnTo>
                  <a:pt x="782243" y="761314"/>
                </a:lnTo>
                <a:lnTo>
                  <a:pt x="782066" y="761314"/>
                </a:lnTo>
                <a:lnTo>
                  <a:pt x="775347" y="763778"/>
                </a:lnTo>
                <a:lnTo>
                  <a:pt x="778903" y="765136"/>
                </a:lnTo>
                <a:lnTo>
                  <a:pt x="778687" y="765136"/>
                </a:lnTo>
                <a:lnTo>
                  <a:pt x="778649" y="766318"/>
                </a:lnTo>
                <a:lnTo>
                  <a:pt x="780186" y="766318"/>
                </a:lnTo>
                <a:lnTo>
                  <a:pt x="781253" y="767588"/>
                </a:lnTo>
                <a:lnTo>
                  <a:pt x="779881" y="770128"/>
                </a:lnTo>
                <a:lnTo>
                  <a:pt x="779018" y="770128"/>
                </a:lnTo>
                <a:lnTo>
                  <a:pt x="777367" y="768858"/>
                </a:lnTo>
                <a:lnTo>
                  <a:pt x="777379" y="767588"/>
                </a:lnTo>
                <a:lnTo>
                  <a:pt x="778560" y="766318"/>
                </a:lnTo>
                <a:lnTo>
                  <a:pt x="778624" y="765136"/>
                </a:lnTo>
                <a:lnTo>
                  <a:pt x="776820" y="765136"/>
                </a:lnTo>
                <a:lnTo>
                  <a:pt x="776820" y="776478"/>
                </a:lnTo>
                <a:lnTo>
                  <a:pt x="776097" y="777748"/>
                </a:lnTo>
                <a:lnTo>
                  <a:pt x="775525" y="776478"/>
                </a:lnTo>
                <a:lnTo>
                  <a:pt x="776820" y="776478"/>
                </a:lnTo>
                <a:lnTo>
                  <a:pt x="776820" y="765136"/>
                </a:lnTo>
                <a:lnTo>
                  <a:pt x="775919" y="765136"/>
                </a:lnTo>
                <a:lnTo>
                  <a:pt x="774649" y="766318"/>
                </a:lnTo>
                <a:lnTo>
                  <a:pt x="774319" y="768858"/>
                </a:lnTo>
                <a:lnTo>
                  <a:pt x="774230" y="769543"/>
                </a:lnTo>
                <a:lnTo>
                  <a:pt x="774166" y="770128"/>
                </a:lnTo>
                <a:lnTo>
                  <a:pt x="773849" y="771398"/>
                </a:lnTo>
                <a:lnTo>
                  <a:pt x="769835" y="772668"/>
                </a:lnTo>
                <a:lnTo>
                  <a:pt x="769581" y="773938"/>
                </a:lnTo>
                <a:lnTo>
                  <a:pt x="763308" y="782828"/>
                </a:lnTo>
                <a:lnTo>
                  <a:pt x="758939" y="788098"/>
                </a:lnTo>
                <a:lnTo>
                  <a:pt x="758939" y="796798"/>
                </a:lnTo>
                <a:lnTo>
                  <a:pt x="758825" y="800608"/>
                </a:lnTo>
                <a:lnTo>
                  <a:pt x="758545" y="800608"/>
                </a:lnTo>
                <a:lnTo>
                  <a:pt x="758063" y="801751"/>
                </a:lnTo>
                <a:lnTo>
                  <a:pt x="758012" y="801878"/>
                </a:lnTo>
                <a:lnTo>
                  <a:pt x="755332" y="800608"/>
                </a:lnTo>
                <a:lnTo>
                  <a:pt x="758939" y="796798"/>
                </a:lnTo>
                <a:lnTo>
                  <a:pt x="758939" y="788098"/>
                </a:lnTo>
                <a:lnTo>
                  <a:pt x="757986" y="789241"/>
                </a:lnTo>
                <a:lnTo>
                  <a:pt x="752043" y="799338"/>
                </a:lnTo>
                <a:lnTo>
                  <a:pt x="747623" y="800608"/>
                </a:lnTo>
                <a:lnTo>
                  <a:pt x="747661" y="801751"/>
                </a:lnTo>
                <a:lnTo>
                  <a:pt x="747776" y="804418"/>
                </a:lnTo>
                <a:lnTo>
                  <a:pt x="747903" y="806958"/>
                </a:lnTo>
                <a:lnTo>
                  <a:pt x="743470" y="806958"/>
                </a:lnTo>
                <a:lnTo>
                  <a:pt x="742264" y="809498"/>
                </a:lnTo>
                <a:lnTo>
                  <a:pt x="742327" y="810768"/>
                </a:lnTo>
                <a:lnTo>
                  <a:pt x="745375" y="810768"/>
                </a:lnTo>
                <a:lnTo>
                  <a:pt x="748538" y="808456"/>
                </a:lnTo>
                <a:lnTo>
                  <a:pt x="749084" y="808456"/>
                </a:lnTo>
                <a:lnTo>
                  <a:pt x="751738" y="810768"/>
                </a:lnTo>
                <a:lnTo>
                  <a:pt x="749757" y="813308"/>
                </a:lnTo>
                <a:lnTo>
                  <a:pt x="744969" y="813308"/>
                </a:lnTo>
                <a:lnTo>
                  <a:pt x="744359" y="814578"/>
                </a:lnTo>
                <a:lnTo>
                  <a:pt x="743699" y="814578"/>
                </a:lnTo>
                <a:lnTo>
                  <a:pt x="735761" y="815848"/>
                </a:lnTo>
                <a:lnTo>
                  <a:pt x="730897" y="820928"/>
                </a:lnTo>
                <a:lnTo>
                  <a:pt x="726211" y="828573"/>
                </a:lnTo>
                <a:lnTo>
                  <a:pt x="724179" y="826008"/>
                </a:lnTo>
                <a:lnTo>
                  <a:pt x="722071" y="824738"/>
                </a:lnTo>
                <a:lnTo>
                  <a:pt x="724255" y="822198"/>
                </a:lnTo>
                <a:lnTo>
                  <a:pt x="725360" y="820928"/>
                </a:lnTo>
                <a:lnTo>
                  <a:pt x="726122" y="819658"/>
                </a:lnTo>
                <a:lnTo>
                  <a:pt x="725716" y="818388"/>
                </a:lnTo>
                <a:lnTo>
                  <a:pt x="724509" y="814578"/>
                </a:lnTo>
                <a:lnTo>
                  <a:pt x="724115" y="813308"/>
                </a:lnTo>
                <a:lnTo>
                  <a:pt x="722210" y="812038"/>
                </a:lnTo>
                <a:lnTo>
                  <a:pt x="724281" y="809498"/>
                </a:lnTo>
                <a:lnTo>
                  <a:pt x="725957" y="808456"/>
                </a:lnTo>
                <a:lnTo>
                  <a:pt x="726274" y="808456"/>
                </a:lnTo>
                <a:lnTo>
                  <a:pt x="726605" y="806958"/>
                </a:lnTo>
                <a:lnTo>
                  <a:pt x="727062" y="804887"/>
                </a:lnTo>
                <a:lnTo>
                  <a:pt x="727494" y="803148"/>
                </a:lnTo>
                <a:lnTo>
                  <a:pt x="727811" y="801878"/>
                </a:lnTo>
                <a:lnTo>
                  <a:pt x="728459" y="799338"/>
                </a:lnTo>
                <a:lnTo>
                  <a:pt x="730072" y="792988"/>
                </a:lnTo>
                <a:lnTo>
                  <a:pt x="731024" y="789241"/>
                </a:lnTo>
                <a:lnTo>
                  <a:pt x="731367" y="787908"/>
                </a:lnTo>
                <a:lnTo>
                  <a:pt x="732790" y="782828"/>
                </a:lnTo>
                <a:lnTo>
                  <a:pt x="733145" y="781558"/>
                </a:lnTo>
                <a:lnTo>
                  <a:pt x="734580" y="776478"/>
                </a:lnTo>
                <a:lnTo>
                  <a:pt x="736320" y="771398"/>
                </a:lnTo>
                <a:lnTo>
                  <a:pt x="738073" y="766318"/>
                </a:lnTo>
                <a:lnTo>
                  <a:pt x="738911" y="763778"/>
                </a:lnTo>
                <a:lnTo>
                  <a:pt x="740600" y="758698"/>
                </a:lnTo>
                <a:lnTo>
                  <a:pt x="741019" y="757428"/>
                </a:lnTo>
                <a:lnTo>
                  <a:pt x="741451" y="756158"/>
                </a:lnTo>
                <a:lnTo>
                  <a:pt x="741807" y="754888"/>
                </a:lnTo>
                <a:lnTo>
                  <a:pt x="743927" y="747268"/>
                </a:lnTo>
                <a:lnTo>
                  <a:pt x="744639" y="744728"/>
                </a:lnTo>
                <a:lnTo>
                  <a:pt x="745020" y="743458"/>
                </a:lnTo>
                <a:lnTo>
                  <a:pt x="746201" y="739648"/>
                </a:lnTo>
                <a:lnTo>
                  <a:pt x="748169" y="733298"/>
                </a:lnTo>
                <a:lnTo>
                  <a:pt x="748944" y="730758"/>
                </a:lnTo>
                <a:lnTo>
                  <a:pt x="755738" y="710438"/>
                </a:lnTo>
                <a:lnTo>
                  <a:pt x="758101" y="702818"/>
                </a:lnTo>
                <a:lnTo>
                  <a:pt x="760374" y="696468"/>
                </a:lnTo>
                <a:lnTo>
                  <a:pt x="762749" y="688848"/>
                </a:lnTo>
                <a:lnTo>
                  <a:pt x="765467" y="682498"/>
                </a:lnTo>
                <a:lnTo>
                  <a:pt x="767499" y="677418"/>
                </a:lnTo>
                <a:lnTo>
                  <a:pt x="768565" y="672338"/>
                </a:lnTo>
                <a:lnTo>
                  <a:pt x="770153" y="667258"/>
                </a:lnTo>
                <a:lnTo>
                  <a:pt x="777735" y="644398"/>
                </a:lnTo>
                <a:lnTo>
                  <a:pt x="780821" y="632968"/>
                </a:lnTo>
                <a:lnTo>
                  <a:pt x="781900" y="627888"/>
                </a:lnTo>
                <a:lnTo>
                  <a:pt x="783501" y="621538"/>
                </a:lnTo>
                <a:lnTo>
                  <a:pt x="785685" y="611378"/>
                </a:lnTo>
                <a:lnTo>
                  <a:pt x="785609" y="601218"/>
                </a:lnTo>
                <a:lnTo>
                  <a:pt x="783932" y="591058"/>
                </a:lnTo>
                <a:lnTo>
                  <a:pt x="781316" y="580898"/>
                </a:lnTo>
                <a:lnTo>
                  <a:pt x="779792" y="575818"/>
                </a:lnTo>
                <a:lnTo>
                  <a:pt x="775525" y="572008"/>
                </a:lnTo>
                <a:lnTo>
                  <a:pt x="774877" y="570738"/>
                </a:lnTo>
                <a:lnTo>
                  <a:pt x="773582" y="568198"/>
                </a:lnTo>
                <a:lnTo>
                  <a:pt x="772934" y="566928"/>
                </a:lnTo>
                <a:lnTo>
                  <a:pt x="770991" y="563118"/>
                </a:lnTo>
                <a:lnTo>
                  <a:pt x="767308" y="559308"/>
                </a:lnTo>
                <a:lnTo>
                  <a:pt x="758926" y="558038"/>
                </a:lnTo>
                <a:lnTo>
                  <a:pt x="755446" y="554228"/>
                </a:lnTo>
                <a:lnTo>
                  <a:pt x="746544" y="550418"/>
                </a:lnTo>
                <a:lnTo>
                  <a:pt x="743585" y="549148"/>
                </a:lnTo>
                <a:lnTo>
                  <a:pt x="735291" y="550418"/>
                </a:lnTo>
                <a:lnTo>
                  <a:pt x="729183" y="549148"/>
                </a:lnTo>
                <a:lnTo>
                  <a:pt x="723099" y="547878"/>
                </a:lnTo>
                <a:lnTo>
                  <a:pt x="718642" y="547878"/>
                </a:lnTo>
                <a:lnTo>
                  <a:pt x="709663" y="549148"/>
                </a:lnTo>
                <a:lnTo>
                  <a:pt x="705027" y="547878"/>
                </a:lnTo>
                <a:lnTo>
                  <a:pt x="694524" y="547878"/>
                </a:lnTo>
                <a:lnTo>
                  <a:pt x="691807" y="545338"/>
                </a:lnTo>
                <a:lnTo>
                  <a:pt x="690448" y="544068"/>
                </a:lnTo>
                <a:lnTo>
                  <a:pt x="687793" y="536448"/>
                </a:lnTo>
                <a:lnTo>
                  <a:pt x="687184" y="536448"/>
                </a:lnTo>
                <a:lnTo>
                  <a:pt x="684707" y="535698"/>
                </a:lnTo>
                <a:lnTo>
                  <a:pt x="684707" y="582168"/>
                </a:lnTo>
                <a:lnTo>
                  <a:pt x="684276" y="583438"/>
                </a:lnTo>
                <a:lnTo>
                  <a:pt x="682091" y="583438"/>
                </a:lnTo>
                <a:lnTo>
                  <a:pt x="681405" y="582168"/>
                </a:lnTo>
                <a:lnTo>
                  <a:pt x="680808" y="580898"/>
                </a:lnTo>
                <a:lnTo>
                  <a:pt x="683793" y="580898"/>
                </a:lnTo>
                <a:lnTo>
                  <a:pt x="684707" y="582168"/>
                </a:lnTo>
                <a:lnTo>
                  <a:pt x="684707" y="535698"/>
                </a:lnTo>
                <a:lnTo>
                  <a:pt x="684504" y="535635"/>
                </a:lnTo>
                <a:lnTo>
                  <a:pt x="684504" y="570738"/>
                </a:lnTo>
                <a:lnTo>
                  <a:pt x="682117" y="575818"/>
                </a:lnTo>
                <a:lnTo>
                  <a:pt x="681609" y="575589"/>
                </a:lnTo>
                <a:lnTo>
                  <a:pt x="681609" y="579628"/>
                </a:lnTo>
                <a:lnTo>
                  <a:pt x="680732" y="580898"/>
                </a:lnTo>
                <a:lnTo>
                  <a:pt x="679297" y="580898"/>
                </a:lnTo>
                <a:lnTo>
                  <a:pt x="678408" y="579628"/>
                </a:lnTo>
                <a:lnTo>
                  <a:pt x="678815" y="578358"/>
                </a:lnTo>
                <a:lnTo>
                  <a:pt x="681456" y="578358"/>
                </a:lnTo>
                <a:lnTo>
                  <a:pt x="681609" y="579628"/>
                </a:lnTo>
                <a:lnTo>
                  <a:pt x="681609" y="575589"/>
                </a:lnTo>
                <a:lnTo>
                  <a:pt x="676579" y="573278"/>
                </a:lnTo>
                <a:lnTo>
                  <a:pt x="677900" y="572008"/>
                </a:lnTo>
                <a:lnTo>
                  <a:pt x="678815" y="572008"/>
                </a:lnTo>
                <a:lnTo>
                  <a:pt x="679221" y="569468"/>
                </a:lnTo>
                <a:lnTo>
                  <a:pt x="679653" y="569468"/>
                </a:lnTo>
                <a:lnTo>
                  <a:pt x="684504" y="570738"/>
                </a:lnTo>
                <a:lnTo>
                  <a:pt x="684504" y="535635"/>
                </a:lnTo>
                <a:lnTo>
                  <a:pt x="683018" y="535178"/>
                </a:lnTo>
                <a:lnTo>
                  <a:pt x="679437" y="535178"/>
                </a:lnTo>
                <a:lnTo>
                  <a:pt x="676529" y="532638"/>
                </a:lnTo>
                <a:lnTo>
                  <a:pt x="672236" y="536448"/>
                </a:lnTo>
                <a:lnTo>
                  <a:pt x="667816" y="532638"/>
                </a:lnTo>
                <a:lnTo>
                  <a:pt x="658482" y="532638"/>
                </a:lnTo>
                <a:lnTo>
                  <a:pt x="654685" y="533908"/>
                </a:lnTo>
                <a:lnTo>
                  <a:pt x="653110" y="538988"/>
                </a:lnTo>
                <a:lnTo>
                  <a:pt x="654189" y="541528"/>
                </a:lnTo>
                <a:lnTo>
                  <a:pt x="658672" y="541528"/>
                </a:lnTo>
                <a:lnTo>
                  <a:pt x="656158" y="550418"/>
                </a:lnTo>
                <a:lnTo>
                  <a:pt x="664654" y="545338"/>
                </a:lnTo>
                <a:lnTo>
                  <a:pt x="670433" y="558038"/>
                </a:lnTo>
                <a:lnTo>
                  <a:pt x="672807" y="560578"/>
                </a:lnTo>
                <a:lnTo>
                  <a:pt x="676732" y="561848"/>
                </a:lnTo>
                <a:lnTo>
                  <a:pt x="677125" y="563118"/>
                </a:lnTo>
                <a:lnTo>
                  <a:pt x="677824" y="564388"/>
                </a:lnTo>
                <a:lnTo>
                  <a:pt x="676541" y="565658"/>
                </a:lnTo>
                <a:lnTo>
                  <a:pt x="672680" y="565658"/>
                </a:lnTo>
                <a:lnTo>
                  <a:pt x="676325" y="569468"/>
                </a:lnTo>
                <a:lnTo>
                  <a:pt x="674890" y="570738"/>
                </a:lnTo>
                <a:lnTo>
                  <a:pt x="673481" y="575818"/>
                </a:lnTo>
                <a:lnTo>
                  <a:pt x="675449" y="589788"/>
                </a:lnTo>
                <a:lnTo>
                  <a:pt x="677075" y="589788"/>
                </a:lnTo>
                <a:lnTo>
                  <a:pt x="681520" y="585978"/>
                </a:lnTo>
                <a:lnTo>
                  <a:pt x="682078" y="584708"/>
                </a:lnTo>
                <a:lnTo>
                  <a:pt x="683412" y="584708"/>
                </a:lnTo>
                <a:lnTo>
                  <a:pt x="684784" y="587248"/>
                </a:lnTo>
                <a:lnTo>
                  <a:pt x="681710" y="591058"/>
                </a:lnTo>
                <a:lnTo>
                  <a:pt x="682218" y="592328"/>
                </a:lnTo>
                <a:lnTo>
                  <a:pt x="682866" y="593737"/>
                </a:lnTo>
                <a:lnTo>
                  <a:pt x="683056" y="593877"/>
                </a:lnTo>
                <a:lnTo>
                  <a:pt x="684098" y="594868"/>
                </a:lnTo>
                <a:lnTo>
                  <a:pt x="684352" y="594779"/>
                </a:lnTo>
                <a:lnTo>
                  <a:pt x="687082" y="593737"/>
                </a:lnTo>
                <a:lnTo>
                  <a:pt x="687489" y="593737"/>
                </a:lnTo>
                <a:lnTo>
                  <a:pt x="688162" y="597408"/>
                </a:lnTo>
                <a:lnTo>
                  <a:pt x="685622" y="595655"/>
                </a:lnTo>
                <a:lnTo>
                  <a:pt x="685622" y="603758"/>
                </a:lnTo>
                <a:lnTo>
                  <a:pt x="685406" y="603885"/>
                </a:lnTo>
                <a:lnTo>
                  <a:pt x="685406" y="610108"/>
                </a:lnTo>
                <a:lnTo>
                  <a:pt x="683793" y="610108"/>
                </a:lnTo>
                <a:lnTo>
                  <a:pt x="683793" y="625348"/>
                </a:lnTo>
                <a:lnTo>
                  <a:pt x="682459" y="625157"/>
                </a:lnTo>
                <a:lnTo>
                  <a:pt x="682459" y="631698"/>
                </a:lnTo>
                <a:lnTo>
                  <a:pt x="681977" y="632968"/>
                </a:lnTo>
                <a:lnTo>
                  <a:pt x="678967" y="634415"/>
                </a:lnTo>
                <a:lnTo>
                  <a:pt x="678967" y="653288"/>
                </a:lnTo>
                <a:lnTo>
                  <a:pt x="674433" y="655701"/>
                </a:lnTo>
                <a:lnTo>
                  <a:pt x="674433" y="668528"/>
                </a:lnTo>
                <a:lnTo>
                  <a:pt x="673925" y="669798"/>
                </a:lnTo>
                <a:lnTo>
                  <a:pt x="673328" y="669798"/>
                </a:lnTo>
                <a:lnTo>
                  <a:pt x="671728" y="668705"/>
                </a:lnTo>
                <a:lnTo>
                  <a:pt x="671728" y="669798"/>
                </a:lnTo>
                <a:lnTo>
                  <a:pt x="671525" y="670052"/>
                </a:lnTo>
                <a:lnTo>
                  <a:pt x="671525" y="673608"/>
                </a:lnTo>
                <a:lnTo>
                  <a:pt x="669467" y="677418"/>
                </a:lnTo>
                <a:lnTo>
                  <a:pt x="668756" y="676148"/>
                </a:lnTo>
                <a:lnTo>
                  <a:pt x="668718" y="673608"/>
                </a:lnTo>
                <a:lnTo>
                  <a:pt x="671525" y="673608"/>
                </a:lnTo>
                <a:lnTo>
                  <a:pt x="671525" y="670052"/>
                </a:lnTo>
                <a:lnTo>
                  <a:pt x="668693" y="673582"/>
                </a:lnTo>
                <a:lnTo>
                  <a:pt x="667715" y="672338"/>
                </a:lnTo>
                <a:lnTo>
                  <a:pt x="666699" y="672338"/>
                </a:lnTo>
                <a:lnTo>
                  <a:pt x="666432" y="671068"/>
                </a:lnTo>
                <a:lnTo>
                  <a:pt x="666292" y="671068"/>
                </a:lnTo>
                <a:lnTo>
                  <a:pt x="666381" y="670890"/>
                </a:lnTo>
                <a:lnTo>
                  <a:pt x="666165" y="669798"/>
                </a:lnTo>
                <a:lnTo>
                  <a:pt x="666115" y="670890"/>
                </a:lnTo>
                <a:lnTo>
                  <a:pt x="662851" y="667258"/>
                </a:lnTo>
                <a:lnTo>
                  <a:pt x="662825" y="665988"/>
                </a:lnTo>
                <a:lnTo>
                  <a:pt x="666750" y="664718"/>
                </a:lnTo>
                <a:lnTo>
                  <a:pt x="667791" y="664718"/>
                </a:lnTo>
                <a:lnTo>
                  <a:pt x="665543" y="668528"/>
                </a:lnTo>
                <a:lnTo>
                  <a:pt x="671728" y="669798"/>
                </a:lnTo>
                <a:lnTo>
                  <a:pt x="671728" y="668705"/>
                </a:lnTo>
                <a:lnTo>
                  <a:pt x="671474" y="668528"/>
                </a:lnTo>
                <a:lnTo>
                  <a:pt x="672744" y="667258"/>
                </a:lnTo>
                <a:lnTo>
                  <a:pt x="674141" y="668528"/>
                </a:lnTo>
                <a:lnTo>
                  <a:pt x="674433" y="668528"/>
                </a:lnTo>
                <a:lnTo>
                  <a:pt x="674433" y="655701"/>
                </a:lnTo>
                <a:lnTo>
                  <a:pt x="673379" y="654558"/>
                </a:lnTo>
                <a:lnTo>
                  <a:pt x="670877" y="653288"/>
                </a:lnTo>
                <a:lnTo>
                  <a:pt x="672223" y="652018"/>
                </a:lnTo>
                <a:lnTo>
                  <a:pt x="673582" y="650748"/>
                </a:lnTo>
                <a:lnTo>
                  <a:pt x="674446" y="652018"/>
                </a:lnTo>
                <a:lnTo>
                  <a:pt x="678967" y="653288"/>
                </a:lnTo>
                <a:lnTo>
                  <a:pt x="678967" y="634415"/>
                </a:lnTo>
                <a:lnTo>
                  <a:pt x="677646" y="635038"/>
                </a:lnTo>
                <a:lnTo>
                  <a:pt x="677646" y="643128"/>
                </a:lnTo>
                <a:lnTo>
                  <a:pt x="677164" y="643128"/>
                </a:lnTo>
                <a:lnTo>
                  <a:pt x="674966" y="644398"/>
                </a:lnTo>
                <a:lnTo>
                  <a:pt x="674344" y="641858"/>
                </a:lnTo>
                <a:lnTo>
                  <a:pt x="674179" y="641858"/>
                </a:lnTo>
                <a:lnTo>
                  <a:pt x="674662" y="640676"/>
                </a:lnTo>
                <a:lnTo>
                  <a:pt x="676744" y="640676"/>
                </a:lnTo>
                <a:lnTo>
                  <a:pt x="676922" y="641299"/>
                </a:lnTo>
                <a:lnTo>
                  <a:pt x="676986" y="641540"/>
                </a:lnTo>
                <a:lnTo>
                  <a:pt x="677087" y="641858"/>
                </a:lnTo>
                <a:lnTo>
                  <a:pt x="677646" y="643128"/>
                </a:lnTo>
                <a:lnTo>
                  <a:pt x="677646" y="635038"/>
                </a:lnTo>
                <a:lnTo>
                  <a:pt x="676656" y="635508"/>
                </a:lnTo>
                <a:lnTo>
                  <a:pt x="676757" y="632968"/>
                </a:lnTo>
                <a:lnTo>
                  <a:pt x="676871" y="630428"/>
                </a:lnTo>
                <a:lnTo>
                  <a:pt x="676490" y="627888"/>
                </a:lnTo>
                <a:lnTo>
                  <a:pt x="676313" y="626618"/>
                </a:lnTo>
                <a:lnTo>
                  <a:pt x="678776" y="627888"/>
                </a:lnTo>
                <a:lnTo>
                  <a:pt x="677760" y="631698"/>
                </a:lnTo>
                <a:lnTo>
                  <a:pt x="681723" y="630428"/>
                </a:lnTo>
                <a:lnTo>
                  <a:pt x="682256" y="631698"/>
                </a:lnTo>
                <a:lnTo>
                  <a:pt x="682459" y="631698"/>
                </a:lnTo>
                <a:lnTo>
                  <a:pt x="682459" y="625157"/>
                </a:lnTo>
                <a:lnTo>
                  <a:pt x="676021" y="624230"/>
                </a:lnTo>
                <a:lnTo>
                  <a:pt x="676021" y="638048"/>
                </a:lnTo>
                <a:lnTo>
                  <a:pt x="673798" y="639152"/>
                </a:lnTo>
                <a:lnTo>
                  <a:pt x="673798" y="646938"/>
                </a:lnTo>
                <a:lnTo>
                  <a:pt x="673138" y="648208"/>
                </a:lnTo>
                <a:lnTo>
                  <a:pt x="670140" y="649490"/>
                </a:lnTo>
                <a:lnTo>
                  <a:pt x="670763" y="645668"/>
                </a:lnTo>
                <a:lnTo>
                  <a:pt x="670331" y="645668"/>
                </a:lnTo>
                <a:lnTo>
                  <a:pt x="672007" y="644398"/>
                </a:lnTo>
                <a:lnTo>
                  <a:pt x="673303" y="645668"/>
                </a:lnTo>
                <a:lnTo>
                  <a:pt x="673798" y="646938"/>
                </a:lnTo>
                <a:lnTo>
                  <a:pt x="673798" y="639152"/>
                </a:lnTo>
                <a:lnTo>
                  <a:pt x="673442" y="639318"/>
                </a:lnTo>
                <a:lnTo>
                  <a:pt x="673531" y="640676"/>
                </a:lnTo>
                <a:lnTo>
                  <a:pt x="673633" y="641540"/>
                </a:lnTo>
                <a:lnTo>
                  <a:pt x="673620" y="641858"/>
                </a:lnTo>
                <a:lnTo>
                  <a:pt x="673569" y="641299"/>
                </a:lnTo>
                <a:lnTo>
                  <a:pt x="673188" y="640676"/>
                </a:lnTo>
                <a:lnTo>
                  <a:pt x="672490" y="639318"/>
                </a:lnTo>
                <a:lnTo>
                  <a:pt x="672033" y="636778"/>
                </a:lnTo>
                <a:lnTo>
                  <a:pt x="675182" y="635508"/>
                </a:lnTo>
                <a:lnTo>
                  <a:pt x="676021" y="638048"/>
                </a:lnTo>
                <a:lnTo>
                  <a:pt x="676021" y="624230"/>
                </a:lnTo>
                <a:lnTo>
                  <a:pt x="674979" y="624078"/>
                </a:lnTo>
                <a:lnTo>
                  <a:pt x="681520" y="621538"/>
                </a:lnTo>
                <a:lnTo>
                  <a:pt x="681672" y="621538"/>
                </a:lnTo>
                <a:lnTo>
                  <a:pt x="683793" y="625348"/>
                </a:lnTo>
                <a:lnTo>
                  <a:pt x="683793" y="610108"/>
                </a:lnTo>
                <a:lnTo>
                  <a:pt x="683437" y="610108"/>
                </a:lnTo>
                <a:lnTo>
                  <a:pt x="682993" y="608838"/>
                </a:lnTo>
                <a:lnTo>
                  <a:pt x="684314" y="608838"/>
                </a:lnTo>
                <a:lnTo>
                  <a:pt x="684949" y="607568"/>
                </a:lnTo>
                <a:lnTo>
                  <a:pt x="685368" y="608838"/>
                </a:lnTo>
                <a:lnTo>
                  <a:pt x="685406" y="610108"/>
                </a:lnTo>
                <a:lnTo>
                  <a:pt x="685406" y="603885"/>
                </a:lnTo>
                <a:lnTo>
                  <a:pt x="683437" y="605028"/>
                </a:lnTo>
                <a:lnTo>
                  <a:pt x="682180" y="605028"/>
                </a:lnTo>
                <a:lnTo>
                  <a:pt x="682523" y="603758"/>
                </a:lnTo>
                <a:lnTo>
                  <a:pt x="682764" y="603758"/>
                </a:lnTo>
                <a:lnTo>
                  <a:pt x="683679" y="602488"/>
                </a:lnTo>
                <a:lnTo>
                  <a:pt x="684809" y="602488"/>
                </a:lnTo>
                <a:lnTo>
                  <a:pt x="685622" y="603758"/>
                </a:lnTo>
                <a:lnTo>
                  <a:pt x="685622" y="595655"/>
                </a:lnTo>
                <a:lnTo>
                  <a:pt x="684504" y="594868"/>
                </a:lnTo>
                <a:lnTo>
                  <a:pt x="684098" y="594868"/>
                </a:lnTo>
                <a:lnTo>
                  <a:pt x="682866" y="593737"/>
                </a:lnTo>
                <a:lnTo>
                  <a:pt x="682828" y="593877"/>
                </a:lnTo>
                <a:lnTo>
                  <a:pt x="682269" y="598678"/>
                </a:lnTo>
                <a:lnTo>
                  <a:pt x="682167" y="598919"/>
                </a:lnTo>
                <a:lnTo>
                  <a:pt x="682167" y="615188"/>
                </a:lnTo>
                <a:lnTo>
                  <a:pt x="682104" y="617728"/>
                </a:lnTo>
                <a:lnTo>
                  <a:pt x="681367" y="617728"/>
                </a:lnTo>
                <a:lnTo>
                  <a:pt x="680326" y="618998"/>
                </a:lnTo>
                <a:lnTo>
                  <a:pt x="676605" y="617728"/>
                </a:lnTo>
                <a:lnTo>
                  <a:pt x="677176" y="613918"/>
                </a:lnTo>
                <a:lnTo>
                  <a:pt x="680872" y="615188"/>
                </a:lnTo>
                <a:lnTo>
                  <a:pt x="682167" y="615188"/>
                </a:lnTo>
                <a:lnTo>
                  <a:pt x="682167" y="598919"/>
                </a:lnTo>
                <a:lnTo>
                  <a:pt x="680580" y="602488"/>
                </a:lnTo>
                <a:lnTo>
                  <a:pt x="679119" y="598678"/>
                </a:lnTo>
                <a:lnTo>
                  <a:pt x="679221" y="597408"/>
                </a:lnTo>
                <a:lnTo>
                  <a:pt x="679323" y="596138"/>
                </a:lnTo>
                <a:lnTo>
                  <a:pt x="679437" y="594868"/>
                </a:lnTo>
                <a:lnTo>
                  <a:pt x="675855" y="593737"/>
                </a:lnTo>
                <a:lnTo>
                  <a:pt x="675182" y="593737"/>
                </a:lnTo>
                <a:lnTo>
                  <a:pt x="673252" y="594868"/>
                </a:lnTo>
                <a:lnTo>
                  <a:pt x="675157" y="597408"/>
                </a:lnTo>
                <a:lnTo>
                  <a:pt x="671918" y="603758"/>
                </a:lnTo>
                <a:lnTo>
                  <a:pt x="674890" y="603758"/>
                </a:lnTo>
                <a:lnTo>
                  <a:pt x="678522" y="605028"/>
                </a:lnTo>
                <a:lnTo>
                  <a:pt x="682028" y="605028"/>
                </a:lnTo>
                <a:lnTo>
                  <a:pt x="681710" y="607568"/>
                </a:lnTo>
                <a:lnTo>
                  <a:pt x="682066" y="610108"/>
                </a:lnTo>
                <a:lnTo>
                  <a:pt x="677075" y="607568"/>
                </a:lnTo>
                <a:lnTo>
                  <a:pt x="673404" y="608838"/>
                </a:lnTo>
                <a:lnTo>
                  <a:pt x="670750" y="612648"/>
                </a:lnTo>
                <a:lnTo>
                  <a:pt x="671766" y="613918"/>
                </a:lnTo>
                <a:lnTo>
                  <a:pt x="674941" y="616458"/>
                </a:lnTo>
                <a:lnTo>
                  <a:pt x="674331" y="617537"/>
                </a:lnTo>
                <a:lnTo>
                  <a:pt x="674331" y="626618"/>
                </a:lnTo>
                <a:lnTo>
                  <a:pt x="674217" y="627888"/>
                </a:lnTo>
                <a:lnTo>
                  <a:pt x="672096" y="627888"/>
                </a:lnTo>
                <a:lnTo>
                  <a:pt x="671639" y="625348"/>
                </a:lnTo>
                <a:lnTo>
                  <a:pt x="674065" y="625348"/>
                </a:lnTo>
                <a:lnTo>
                  <a:pt x="674331" y="626618"/>
                </a:lnTo>
                <a:lnTo>
                  <a:pt x="674331" y="617537"/>
                </a:lnTo>
                <a:lnTo>
                  <a:pt x="674217" y="617728"/>
                </a:lnTo>
                <a:lnTo>
                  <a:pt x="669023" y="624078"/>
                </a:lnTo>
                <a:lnTo>
                  <a:pt x="668997" y="625348"/>
                </a:lnTo>
                <a:lnTo>
                  <a:pt x="671804" y="634238"/>
                </a:lnTo>
                <a:lnTo>
                  <a:pt x="671410" y="635508"/>
                </a:lnTo>
                <a:lnTo>
                  <a:pt x="667448" y="638048"/>
                </a:lnTo>
                <a:lnTo>
                  <a:pt x="667600" y="639318"/>
                </a:lnTo>
                <a:lnTo>
                  <a:pt x="670267" y="643128"/>
                </a:lnTo>
                <a:lnTo>
                  <a:pt x="670699" y="644398"/>
                </a:lnTo>
                <a:lnTo>
                  <a:pt x="670077" y="645185"/>
                </a:lnTo>
                <a:lnTo>
                  <a:pt x="670077" y="655828"/>
                </a:lnTo>
                <a:lnTo>
                  <a:pt x="667181" y="655828"/>
                </a:lnTo>
                <a:lnTo>
                  <a:pt x="667092" y="654558"/>
                </a:lnTo>
                <a:lnTo>
                  <a:pt x="667042" y="653288"/>
                </a:lnTo>
                <a:lnTo>
                  <a:pt x="668807" y="652018"/>
                </a:lnTo>
                <a:lnTo>
                  <a:pt x="669975" y="654558"/>
                </a:lnTo>
                <a:lnTo>
                  <a:pt x="670077" y="655828"/>
                </a:lnTo>
                <a:lnTo>
                  <a:pt x="670077" y="645185"/>
                </a:lnTo>
                <a:lnTo>
                  <a:pt x="669683" y="645668"/>
                </a:lnTo>
                <a:lnTo>
                  <a:pt x="664464" y="645668"/>
                </a:lnTo>
                <a:lnTo>
                  <a:pt x="664502" y="646938"/>
                </a:lnTo>
                <a:lnTo>
                  <a:pt x="664603" y="649643"/>
                </a:lnTo>
                <a:lnTo>
                  <a:pt x="664692" y="652018"/>
                </a:lnTo>
                <a:lnTo>
                  <a:pt x="663536" y="653288"/>
                </a:lnTo>
                <a:lnTo>
                  <a:pt x="660882" y="658380"/>
                </a:lnTo>
                <a:lnTo>
                  <a:pt x="662635" y="659638"/>
                </a:lnTo>
                <a:lnTo>
                  <a:pt x="667042" y="659638"/>
                </a:lnTo>
                <a:lnTo>
                  <a:pt x="668096" y="657250"/>
                </a:lnTo>
                <a:lnTo>
                  <a:pt x="668388" y="657250"/>
                </a:lnTo>
                <a:lnTo>
                  <a:pt x="670077" y="658291"/>
                </a:lnTo>
                <a:lnTo>
                  <a:pt x="670191" y="657872"/>
                </a:lnTo>
                <a:lnTo>
                  <a:pt x="670204" y="657250"/>
                </a:lnTo>
                <a:lnTo>
                  <a:pt x="670229" y="655828"/>
                </a:lnTo>
                <a:lnTo>
                  <a:pt x="674179" y="655828"/>
                </a:lnTo>
                <a:lnTo>
                  <a:pt x="674344" y="655828"/>
                </a:lnTo>
                <a:lnTo>
                  <a:pt x="673684" y="659638"/>
                </a:lnTo>
                <a:lnTo>
                  <a:pt x="673290" y="659638"/>
                </a:lnTo>
                <a:lnTo>
                  <a:pt x="670179" y="658380"/>
                </a:lnTo>
                <a:lnTo>
                  <a:pt x="670052" y="658380"/>
                </a:lnTo>
                <a:lnTo>
                  <a:pt x="669036" y="662178"/>
                </a:lnTo>
                <a:lnTo>
                  <a:pt x="668464" y="663448"/>
                </a:lnTo>
                <a:lnTo>
                  <a:pt x="658647" y="662178"/>
                </a:lnTo>
                <a:lnTo>
                  <a:pt x="659218" y="664718"/>
                </a:lnTo>
                <a:lnTo>
                  <a:pt x="659104" y="665988"/>
                </a:lnTo>
                <a:lnTo>
                  <a:pt x="658990" y="667258"/>
                </a:lnTo>
                <a:lnTo>
                  <a:pt x="658876" y="668528"/>
                </a:lnTo>
                <a:lnTo>
                  <a:pt x="658774" y="669798"/>
                </a:lnTo>
                <a:lnTo>
                  <a:pt x="656932" y="672884"/>
                </a:lnTo>
                <a:lnTo>
                  <a:pt x="657352" y="675487"/>
                </a:lnTo>
                <a:lnTo>
                  <a:pt x="661212" y="677087"/>
                </a:lnTo>
                <a:lnTo>
                  <a:pt x="660209" y="674598"/>
                </a:lnTo>
                <a:lnTo>
                  <a:pt x="659612" y="671957"/>
                </a:lnTo>
                <a:lnTo>
                  <a:pt x="658914" y="669874"/>
                </a:lnTo>
                <a:lnTo>
                  <a:pt x="661187" y="671068"/>
                </a:lnTo>
                <a:lnTo>
                  <a:pt x="666102" y="671068"/>
                </a:lnTo>
                <a:lnTo>
                  <a:pt x="666026" y="673608"/>
                </a:lnTo>
                <a:lnTo>
                  <a:pt x="666699" y="677418"/>
                </a:lnTo>
                <a:lnTo>
                  <a:pt x="668032" y="683818"/>
                </a:lnTo>
                <a:lnTo>
                  <a:pt x="667715" y="686308"/>
                </a:lnTo>
                <a:lnTo>
                  <a:pt x="662254" y="683818"/>
                </a:lnTo>
                <a:lnTo>
                  <a:pt x="660184" y="683818"/>
                </a:lnTo>
                <a:lnTo>
                  <a:pt x="658406" y="687578"/>
                </a:lnTo>
                <a:lnTo>
                  <a:pt x="657186" y="687578"/>
                </a:lnTo>
                <a:lnTo>
                  <a:pt x="655993" y="682498"/>
                </a:lnTo>
                <a:lnTo>
                  <a:pt x="655205" y="686308"/>
                </a:lnTo>
                <a:lnTo>
                  <a:pt x="650240" y="687578"/>
                </a:lnTo>
                <a:lnTo>
                  <a:pt x="651802" y="688848"/>
                </a:lnTo>
                <a:lnTo>
                  <a:pt x="657669" y="692658"/>
                </a:lnTo>
                <a:lnTo>
                  <a:pt x="661212" y="691388"/>
                </a:lnTo>
                <a:lnTo>
                  <a:pt x="664806" y="688848"/>
                </a:lnTo>
                <a:lnTo>
                  <a:pt x="665403" y="690118"/>
                </a:lnTo>
                <a:lnTo>
                  <a:pt x="667423" y="692658"/>
                </a:lnTo>
                <a:lnTo>
                  <a:pt x="662813" y="695198"/>
                </a:lnTo>
                <a:lnTo>
                  <a:pt x="663867" y="702818"/>
                </a:lnTo>
                <a:lnTo>
                  <a:pt x="660234" y="700278"/>
                </a:lnTo>
                <a:lnTo>
                  <a:pt x="659536" y="699008"/>
                </a:lnTo>
                <a:lnTo>
                  <a:pt x="658139" y="696468"/>
                </a:lnTo>
                <a:lnTo>
                  <a:pt x="657580" y="696137"/>
                </a:lnTo>
                <a:lnTo>
                  <a:pt x="657580" y="715645"/>
                </a:lnTo>
                <a:lnTo>
                  <a:pt x="656069" y="715645"/>
                </a:lnTo>
                <a:lnTo>
                  <a:pt x="654431" y="716788"/>
                </a:lnTo>
                <a:lnTo>
                  <a:pt x="654265" y="716000"/>
                </a:lnTo>
                <a:lnTo>
                  <a:pt x="654227" y="714248"/>
                </a:lnTo>
                <a:lnTo>
                  <a:pt x="654837" y="712978"/>
                </a:lnTo>
                <a:lnTo>
                  <a:pt x="656564" y="712978"/>
                </a:lnTo>
                <a:lnTo>
                  <a:pt x="657263" y="714248"/>
                </a:lnTo>
                <a:lnTo>
                  <a:pt x="657580" y="715645"/>
                </a:lnTo>
                <a:lnTo>
                  <a:pt x="657580" y="696137"/>
                </a:lnTo>
                <a:lnTo>
                  <a:pt x="655942" y="695147"/>
                </a:lnTo>
                <a:lnTo>
                  <a:pt x="655942" y="700278"/>
                </a:lnTo>
                <a:lnTo>
                  <a:pt x="655828" y="701548"/>
                </a:lnTo>
                <a:lnTo>
                  <a:pt x="655726" y="702818"/>
                </a:lnTo>
                <a:lnTo>
                  <a:pt x="655637" y="704088"/>
                </a:lnTo>
                <a:lnTo>
                  <a:pt x="650735" y="704088"/>
                </a:lnTo>
                <a:lnTo>
                  <a:pt x="652221" y="700278"/>
                </a:lnTo>
                <a:lnTo>
                  <a:pt x="651840" y="699008"/>
                </a:lnTo>
                <a:lnTo>
                  <a:pt x="654481" y="699008"/>
                </a:lnTo>
                <a:lnTo>
                  <a:pt x="655942" y="700278"/>
                </a:lnTo>
                <a:lnTo>
                  <a:pt x="655942" y="695147"/>
                </a:lnTo>
                <a:lnTo>
                  <a:pt x="651802" y="692658"/>
                </a:lnTo>
                <a:lnTo>
                  <a:pt x="650786" y="692658"/>
                </a:lnTo>
                <a:lnTo>
                  <a:pt x="649401" y="699008"/>
                </a:lnTo>
                <a:lnTo>
                  <a:pt x="650544" y="701548"/>
                </a:lnTo>
                <a:lnTo>
                  <a:pt x="645947" y="702818"/>
                </a:lnTo>
                <a:lnTo>
                  <a:pt x="647674" y="706628"/>
                </a:lnTo>
                <a:lnTo>
                  <a:pt x="657415" y="706628"/>
                </a:lnTo>
                <a:lnTo>
                  <a:pt x="656463" y="710438"/>
                </a:lnTo>
                <a:lnTo>
                  <a:pt x="652551" y="710018"/>
                </a:lnTo>
                <a:lnTo>
                  <a:pt x="652551" y="716788"/>
                </a:lnTo>
                <a:lnTo>
                  <a:pt x="651256" y="718058"/>
                </a:lnTo>
                <a:lnTo>
                  <a:pt x="649808" y="720598"/>
                </a:lnTo>
                <a:lnTo>
                  <a:pt x="647471" y="723138"/>
                </a:lnTo>
                <a:lnTo>
                  <a:pt x="646264" y="723138"/>
                </a:lnTo>
                <a:lnTo>
                  <a:pt x="644245" y="720598"/>
                </a:lnTo>
                <a:lnTo>
                  <a:pt x="644867" y="719328"/>
                </a:lnTo>
                <a:lnTo>
                  <a:pt x="648944" y="719328"/>
                </a:lnTo>
                <a:lnTo>
                  <a:pt x="649693" y="716000"/>
                </a:lnTo>
                <a:lnTo>
                  <a:pt x="649770" y="715645"/>
                </a:lnTo>
                <a:lnTo>
                  <a:pt x="650087" y="715645"/>
                </a:lnTo>
                <a:lnTo>
                  <a:pt x="650900" y="716000"/>
                </a:lnTo>
                <a:lnTo>
                  <a:pt x="650735" y="715645"/>
                </a:lnTo>
                <a:lnTo>
                  <a:pt x="650074" y="714248"/>
                </a:lnTo>
                <a:lnTo>
                  <a:pt x="649427" y="714248"/>
                </a:lnTo>
                <a:lnTo>
                  <a:pt x="652411" y="711809"/>
                </a:lnTo>
                <a:lnTo>
                  <a:pt x="652538" y="716711"/>
                </a:lnTo>
                <a:lnTo>
                  <a:pt x="650900" y="716000"/>
                </a:lnTo>
                <a:lnTo>
                  <a:pt x="651294" y="716788"/>
                </a:lnTo>
                <a:lnTo>
                  <a:pt x="652551" y="716788"/>
                </a:lnTo>
                <a:lnTo>
                  <a:pt x="652551" y="710018"/>
                </a:lnTo>
                <a:lnTo>
                  <a:pt x="644893" y="709168"/>
                </a:lnTo>
                <a:lnTo>
                  <a:pt x="640689" y="723138"/>
                </a:lnTo>
                <a:lnTo>
                  <a:pt x="643750" y="726948"/>
                </a:lnTo>
                <a:lnTo>
                  <a:pt x="649770" y="726948"/>
                </a:lnTo>
                <a:lnTo>
                  <a:pt x="650303" y="729488"/>
                </a:lnTo>
                <a:lnTo>
                  <a:pt x="648843" y="729488"/>
                </a:lnTo>
                <a:lnTo>
                  <a:pt x="646264" y="730758"/>
                </a:lnTo>
                <a:lnTo>
                  <a:pt x="645134" y="730758"/>
                </a:lnTo>
                <a:lnTo>
                  <a:pt x="642620" y="728218"/>
                </a:lnTo>
                <a:lnTo>
                  <a:pt x="640575" y="726948"/>
                </a:lnTo>
                <a:lnTo>
                  <a:pt x="639419" y="726948"/>
                </a:lnTo>
                <a:lnTo>
                  <a:pt x="639419" y="743458"/>
                </a:lnTo>
                <a:lnTo>
                  <a:pt x="638289" y="745998"/>
                </a:lnTo>
                <a:lnTo>
                  <a:pt x="637184" y="745998"/>
                </a:lnTo>
                <a:lnTo>
                  <a:pt x="637184" y="753618"/>
                </a:lnTo>
                <a:lnTo>
                  <a:pt x="636943" y="754888"/>
                </a:lnTo>
                <a:lnTo>
                  <a:pt x="636016" y="756158"/>
                </a:lnTo>
                <a:lnTo>
                  <a:pt x="634644" y="756158"/>
                </a:lnTo>
                <a:lnTo>
                  <a:pt x="632460" y="754888"/>
                </a:lnTo>
                <a:lnTo>
                  <a:pt x="633755" y="753618"/>
                </a:lnTo>
                <a:lnTo>
                  <a:pt x="634377" y="751078"/>
                </a:lnTo>
                <a:lnTo>
                  <a:pt x="636905" y="752348"/>
                </a:lnTo>
                <a:lnTo>
                  <a:pt x="637184" y="753618"/>
                </a:lnTo>
                <a:lnTo>
                  <a:pt x="637184" y="745998"/>
                </a:lnTo>
                <a:lnTo>
                  <a:pt x="635660" y="745998"/>
                </a:lnTo>
                <a:lnTo>
                  <a:pt x="636536" y="744728"/>
                </a:lnTo>
                <a:lnTo>
                  <a:pt x="639419" y="743458"/>
                </a:lnTo>
                <a:lnTo>
                  <a:pt x="639419" y="726948"/>
                </a:lnTo>
                <a:lnTo>
                  <a:pt x="639076" y="726948"/>
                </a:lnTo>
                <a:lnTo>
                  <a:pt x="635774" y="729488"/>
                </a:lnTo>
                <a:lnTo>
                  <a:pt x="637108" y="734415"/>
                </a:lnTo>
                <a:lnTo>
                  <a:pt x="637197" y="734733"/>
                </a:lnTo>
                <a:lnTo>
                  <a:pt x="636968" y="734733"/>
                </a:lnTo>
                <a:lnTo>
                  <a:pt x="632625" y="738378"/>
                </a:lnTo>
                <a:lnTo>
                  <a:pt x="632396" y="739013"/>
                </a:lnTo>
                <a:lnTo>
                  <a:pt x="632396" y="761314"/>
                </a:lnTo>
                <a:lnTo>
                  <a:pt x="628484" y="761314"/>
                </a:lnTo>
                <a:lnTo>
                  <a:pt x="627824" y="758698"/>
                </a:lnTo>
                <a:lnTo>
                  <a:pt x="631469" y="758698"/>
                </a:lnTo>
                <a:lnTo>
                  <a:pt x="632396" y="761314"/>
                </a:lnTo>
                <a:lnTo>
                  <a:pt x="632396" y="739013"/>
                </a:lnTo>
                <a:lnTo>
                  <a:pt x="631710" y="740918"/>
                </a:lnTo>
                <a:lnTo>
                  <a:pt x="631063" y="744728"/>
                </a:lnTo>
                <a:lnTo>
                  <a:pt x="629666" y="747268"/>
                </a:lnTo>
                <a:lnTo>
                  <a:pt x="625983" y="756158"/>
                </a:lnTo>
                <a:lnTo>
                  <a:pt x="625919" y="768858"/>
                </a:lnTo>
                <a:lnTo>
                  <a:pt x="624636" y="770128"/>
                </a:lnTo>
                <a:lnTo>
                  <a:pt x="623773" y="770128"/>
                </a:lnTo>
                <a:lnTo>
                  <a:pt x="625017" y="766318"/>
                </a:lnTo>
                <a:lnTo>
                  <a:pt x="625513" y="767588"/>
                </a:lnTo>
                <a:lnTo>
                  <a:pt x="625919" y="768858"/>
                </a:lnTo>
                <a:lnTo>
                  <a:pt x="625919" y="756234"/>
                </a:lnTo>
                <a:lnTo>
                  <a:pt x="621880" y="760336"/>
                </a:lnTo>
                <a:lnTo>
                  <a:pt x="621880" y="780288"/>
                </a:lnTo>
                <a:lnTo>
                  <a:pt x="621220" y="781558"/>
                </a:lnTo>
                <a:lnTo>
                  <a:pt x="619264" y="781558"/>
                </a:lnTo>
                <a:lnTo>
                  <a:pt x="619582" y="780288"/>
                </a:lnTo>
                <a:lnTo>
                  <a:pt x="621880" y="780288"/>
                </a:lnTo>
                <a:lnTo>
                  <a:pt x="621880" y="760336"/>
                </a:lnTo>
                <a:lnTo>
                  <a:pt x="619734" y="762508"/>
                </a:lnTo>
                <a:lnTo>
                  <a:pt x="619658" y="766318"/>
                </a:lnTo>
                <a:lnTo>
                  <a:pt x="619544" y="772668"/>
                </a:lnTo>
                <a:lnTo>
                  <a:pt x="618058" y="772668"/>
                </a:lnTo>
                <a:lnTo>
                  <a:pt x="617105" y="773938"/>
                </a:lnTo>
                <a:lnTo>
                  <a:pt x="614781" y="776478"/>
                </a:lnTo>
                <a:lnTo>
                  <a:pt x="614222" y="777748"/>
                </a:lnTo>
                <a:lnTo>
                  <a:pt x="588467" y="820928"/>
                </a:lnTo>
                <a:lnTo>
                  <a:pt x="578700" y="832358"/>
                </a:lnTo>
                <a:lnTo>
                  <a:pt x="573747" y="829818"/>
                </a:lnTo>
                <a:lnTo>
                  <a:pt x="573684" y="826008"/>
                </a:lnTo>
                <a:lnTo>
                  <a:pt x="573620" y="820928"/>
                </a:lnTo>
                <a:lnTo>
                  <a:pt x="573557" y="815848"/>
                </a:lnTo>
                <a:lnTo>
                  <a:pt x="575144" y="801878"/>
                </a:lnTo>
                <a:lnTo>
                  <a:pt x="575259" y="800836"/>
                </a:lnTo>
                <a:lnTo>
                  <a:pt x="575894" y="796798"/>
                </a:lnTo>
                <a:lnTo>
                  <a:pt x="576300" y="794258"/>
                </a:lnTo>
                <a:lnTo>
                  <a:pt x="576897" y="790448"/>
                </a:lnTo>
                <a:lnTo>
                  <a:pt x="577507" y="786638"/>
                </a:lnTo>
                <a:lnTo>
                  <a:pt x="578777" y="773938"/>
                </a:lnTo>
                <a:lnTo>
                  <a:pt x="578891" y="769543"/>
                </a:lnTo>
                <a:lnTo>
                  <a:pt x="578916" y="768858"/>
                </a:lnTo>
                <a:lnTo>
                  <a:pt x="582193" y="763778"/>
                </a:lnTo>
                <a:lnTo>
                  <a:pt x="583323" y="758698"/>
                </a:lnTo>
                <a:lnTo>
                  <a:pt x="585457" y="749808"/>
                </a:lnTo>
                <a:lnTo>
                  <a:pt x="588581" y="738378"/>
                </a:lnTo>
                <a:lnTo>
                  <a:pt x="593051" y="721868"/>
                </a:lnTo>
                <a:lnTo>
                  <a:pt x="594855" y="716000"/>
                </a:lnTo>
                <a:lnTo>
                  <a:pt x="594956" y="715645"/>
                </a:lnTo>
                <a:lnTo>
                  <a:pt x="595680" y="714248"/>
                </a:lnTo>
                <a:lnTo>
                  <a:pt x="598411" y="709168"/>
                </a:lnTo>
                <a:lnTo>
                  <a:pt x="602589" y="697738"/>
                </a:lnTo>
                <a:lnTo>
                  <a:pt x="605116" y="693928"/>
                </a:lnTo>
                <a:lnTo>
                  <a:pt x="608164" y="686308"/>
                </a:lnTo>
                <a:lnTo>
                  <a:pt x="609625" y="685038"/>
                </a:lnTo>
                <a:lnTo>
                  <a:pt x="563041" y="685038"/>
                </a:lnTo>
                <a:lnTo>
                  <a:pt x="562165" y="685038"/>
                </a:lnTo>
                <a:lnTo>
                  <a:pt x="559447" y="685038"/>
                </a:lnTo>
                <a:lnTo>
                  <a:pt x="557847" y="687578"/>
                </a:lnTo>
                <a:lnTo>
                  <a:pt x="558990" y="692658"/>
                </a:lnTo>
                <a:lnTo>
                  <a:pt x="557961" y="693928"/>
                </a:lnTo>
                <a:lnTo>
                  <a:pt x="557555" y="695198"/>
                </a:lnTo>
                <a:lnTo>
                  <a:pt x="543471" y="728218"/>
                </a:lnTo>
                <a:lnTo>
                  <a:pt x="543052" y="728941"/>
                </a:lnTo>
                <a:lnTo>
                  <a:pt x="543052" y="796798"/>
                </a:lnTo>
                <a:lnTo>
                  <a:pt x="540029" y="796798"/>
                </a:lnTo>
                <a:lnTo>
                  <a:pt x="540346" y="795528"/>
                </a:lnTo>
                <a:lnTo>
                  <a:pt x="540613" y="795528"/>
                </a:lnTo>
                <a:lnTo>
                  <a:pt x="541870" y="794258"/>
                </a:lnTo>
                <a:lnTo>
                  <a:pt x="543052" y="796798"/>
                </a:lnTo>
                <a:lnTo>
                  <a:pt x="543052" y="728941"/>
                </a:lnTo>
                <a:lnTo>
                  <a:pt x="539673" y="734733"/>
                </a:lnTo>
                <a:lnTo>
                  <a:pt x="539902" y="734733"/>
                </a:lnTo>
                <a:lnTo>
                  <a:pt x="540829" y="735838"/>
                </a:lnTo>
                <a:lnTo>
                  <a:pt x="540486" y="738378"/>
                </a:lnTo>
                <a:lnTo>
                  <a:pt x="537908" y="735838"/>
                </a:lnTo>
                <a:lnTo>
                  <a:pt x="534098" y="744728"/>
                </a:lnTo>
                <a:lnTo>
                  <a:pt x="528320" y="748538"/>
                </a:lnTo>
                <a:lnTo>
                  <a:pt x="526211" y="754888"/>
                </a:lnTo>
                <a:lnTo>
                  <a:pt x="526110" y="756158"/>
                </a:lnTo>
                <a:lnTo>
                  <a:pt x="525805" y="756158"/>
                </a:lnTo>
                <a:lnTo>
                  <a:pt x="520915" y="761314"/>
                </a:lnTo>
                <a:lnTo>
                  <a:pt x="517042" y="766318"/>
                </a:lnTo>
                <a:lnTo>
                  <a:pt x="513410" y="771398"/>
                </a:lnTo>
                <a:lnTo>
                  <a:pt x="509498" y="776478"/>
                </a:lnTo>
                <a:lnTo>
                  <a:pt x="506234" y="780288"/>
                </a:lnTo>
                <a:lnTo>
                  <a:pt x="504266" y="785368"/>
                </a:lnTo>
                <a:lnTo>
                  <a:pt x="504151" y="790448"/>
                </a:lnTo>
                <a:lnTo>
                  <a:pt x="502094" y="789241"/>
                </a:lnTo>
                <a:lnTo>
                  <a:pt x="501929" y="789241"/>
                </a:lnTo>
                <a:lnTo>
                  <a:pt x="503656" y="787908"/>
                </a:lnTo>
                <a:lnTo>
                  <a:pt x="502551" y="786638"/>
                </a:lnTo>
                <a:lnTo>
                  <a:pt x="499237" y="787908"/>
                </a:lnTo>
                <a:lnTo>
                  <a:pt x="502805" y="792988"/>
                </a:lnTo>
                <a:lnTo>
                  <a:pt x="498373" y="792988"/>
                </a:lnTo>
                <a:lnTo>
                  <a:pt x="499592" y="798068"/>
                </a:lnTo>
                <a:lnTo>
                  <a:pt x="495681" y="798068"/>
                </a:lnTo>
                <a:lnTo>
                  <a:pt x="493649" y="800608"/>
                </a:lnTo>
                <a:lnTo>
                  <a:pt x="494512" y="803148"/>
                </a:lnTo>
                <a:lnTo>
                  <a:pt x="499135" y="803148"/>
                </a:lnTo>
                <a:lnTo>
                  <a:pt x="495833" y="806958"/>
                </a:lnTo>
                <a:lnTo>
                  <a:pt x="493382" y="806958"/>
                </a:lnTo>
                <a:lnTo>
                  <a:pt x="493382" y="815848"/>
                </a:lnTo>
                <a:lnTo>
                  <a:pt x="488886" y="820928"/>
                </a:lnTo>
                <a:lnTo>
                  <a:pt x="488061" y="819658"/>
                </a:lnTo>
                <a:lnTo>
                  <a:pt x="485609" y="815848"/>
                </a:lnTo>
                <a:lnTo>
                  <a:pt x="488607" y="815848"/>
                </a:lnTo>
                <a:lnTo>
                  <a:pt x="490816" y="814578"/>
                </a:lnTo>
                <a:lnTo>
                  <a:pt x="493382" y="815848"/>
                </a:lnTo>
                <a:lnTo>
                  <a:pt x="493382" y="806958"/>
                </a:lnTo>
                <a:lnTo>
                  <a:pt x="484797" y="806958"/>
                </a:lnTo>
                <a:lnTo>
                  <a:pt x="485521" y="804418"/>
                </a:lnTo>
                <a:lnTo>
                  <a:pt x="486562" y="800836"/>
                </a:lnTo>
                <a:lnTo>
                  <a:pt x="486625" y="800608"/>
                </a:lnTo>
                <a:lnTo>
                  <a:pt x="488835" y="792988"/>
                </a:lnTo>
                <a:lnTo>
                  <a:pt x="490791" y="786638"/>
                </a:lnTo>
                <a:lnTo>
                  <a:pt x="494195" y="772668"/>
                </a:lnTo>
                <a:lnTo>
                  <a:pt x="496112" y="766318"/>
                </a:lnTo>
                <a:lnTo>
                  <a:pt x="497916" y="762508"/>
                </a:lnTo>
                <a:lnTo>
                  <a:pt x="501002" y="756158"/>
                </a:lnTo>
                <a:lnTo>
                  <a:pt x="501624" y="754888"/>
                </a:lnTo>
                <a:lnTo>
                  <a:pt x="500545" y="751078"/>
                </a:lnTo>
                <a:lnTo>
                  <a:pt x="500189" y="749808"/>
                </a:lnTo>
                <a:lnTo>
                  <a:pt x="507390" y="747268"/>
                </a:lnTo>
                <a:lnTo>
                  <a:pt x="503326" y="742188"/>
                </a:lnTo>
                <a:lnTo>
                  <a:pt x="503948" y="740918"/>
                </a:lnTo>
                <a:lnTo>
                  <a:pt x="506564" y="738378"/>
                </a:lnTo>
                <a:lnTo>
                  <a:pt x="509193" y="735838"/>
                </a:lnTo>
                <a:lnTo>
                  <a:pt x="509600" y="734733"/>
                </a:lnTo>
                <a:lnTo>
                  <a:pt x="511098" y="730758"/>
                </a:lnTo>
                <a:lnTo>
                  <a:pt x="512597" y="728218"/>
                </a:lnTo>
                <a:lnTo>
                  <a:pt x="513359" y="726948"/>
                </a:lnTo>
                <a:lnTo>
                  <a:pt x="514121" y="725678"/>
                </a:lnTo>
                <a:lnTo>
                  <a:pt x="514743" y="724408"/>
                </a:lnTo>
                <a:lnTo>
                  <a:pt x="516610" y="720598"/>
                </a:lnTo>
                <a:lnTo>
                  <a:pt x="518210" y="716788"/>
                </a:lnTo>
                <a:lnTo>
                  <a:pt x="519976" y="711809"/>
                </a:lnTo>
                <a:lnTo>
                  <a:pt x="520458" y="710438"/>
                </a:lnTo>
                <a:lnTo>
                  <a:pt x="521195" y="709168"/>
                </a:lnTo>
                <a:lnTo>
                  <a:pt x="523417" y="705358"/>
                </a:lnTo>
                <a:lnTo>
                  <a:pt x="524903" y="702818"/>
                </a:lnTo>
                <a:lnTo>
                  <a:pt x="528066" y="697738"/>
                </a:lnTo>
                <a:lnTo>
                  <a:pt x="530123" y="691388"/>
                </a:lnTo>
                <a:lnTo>
                  <a:pt x="535597" y="685038"/>
                </a:lnTo>
                <a:lnTo>
                  <a:pt x="538899" y="681228"/>
                </a:lnTo>
                <a:lnTo>
                  <a:pt x="541705" y="673608"/>
                </a:lnTo>
                <a:lnTo>
                  <a:pt x="546138" y="667258"/>
                </a:lnTo>
                <a:lnTo>
                  <a:pt x="546862" y="665988"/>
                </a:lnTo>
                <a:lnTo>
                  <a:pt x="549808" y="660908"/>
                </a:lnTo>
                <a:lnTo>
                  <a:pt x="550875" y="658380"/>
                </a:lnTo>
                <a:lnTo>
                  <a:pt x="553021" y="653288"/>
                </a:lnTo>
                <a:lnTo>
                  <a:pt x="556133" y="650748"/>
                </a:lnTo>
                <a:lnTo>
                  <a:pt x="557491" y="649643"/>
                </a:lnTo>
                <a:lnTo>
                  <a:pt x="557276" y="649643"/>
                </a:lnTo>
                <a:lnTo>
                  <a:pt x="564299" y="646938"/>
                </a:lnTo>
                <a:lnTo>
                  <a:pt x="566724" y="648208"/>
                </a:lnTo>
                <a:lnTo>
                  <a:pt x="566280" y="646938"/>
                </a:lnTo>
                <a:lnTo>
                  <a:pt x="564959" y="643128"/>
                </a:lnTo>
                <a:lnTo>
                  <a:pt x="566699" y="641858"/>
                </a:lnTo>
                <a:lnTo>
                  <a:pt x="568071" y="644398"/>
                </a:lnTo>
                <a:lnTo>
                  <a:pt x="572312" y="643128"/>
                </a:lnTo>
                <a:lnTo>
                  <a:pt x="569823" y="648208"/>
                </a:lnTo>
                <a:lnTo>
                  <a:pt x="572643" y="649643"/>
                </a:lnTo>
                <a:lnTo>
                  <a:pt x="571842" y="649643"/>
                </a:lnTo>
                <a:lnTo>
                  <a:pt x="568426" y="650748"/>
                </a:lnTo>
                <a:lnTo>
                  <a:pt x="568693" y="650748"/>
                </a:lnTo>
                <a:lnTo>
                  <a:pt x="571906" y="657250"/>
                </a:lnTo>
                <a:lnTo>
                  <a:pt x="571741" y="657250"/>
                </a:lnTo>
                <a:lnTo>
                  <a:pt x="569163" y="660908"/>
                </a:lnTo>
                <a:lnTo>
                  <a:pt x="561619" y="667258"/>
                </a:lnTo>
                <a:lnTo>
                  <a:pt x="561657" y="669798"/>
                </a:lnTo>
                <a:lnTo>
                  <a:pt x="563422" y="671068"/>
                </a:lnTo>
                <a:lnTo>
                  <a:pt x="564654" y="667258"/>
                </a:lnTo>
                <a:lnTo>
                  <a:pt x="566585" y="669798"/>
                </a:lnTo>
                <a:lnTo>
                  <a:pt x="565924" y="672338"/>
                </a:lnTo>
                <a:lnTo>
                  <a:pt x="562381" y="672338"/>
                </a:lnTo>
                <a:lnTo>
                  <a:pt x="563892" y="676148"/>
                </a:lnTo>
                <a:lnTo>
                  <a:pt x="560146" y="677418"/>
                </a:lnTo>
                <a:lnTo>
                  <a:pt x="562000" y="679958"/>
                </a:lnTo>
                <a:lnTo>
                  <a:pt x="562013" y="682498"/>
                </a:lnTo>
                <a:lnTo>
                  <a:pt x="564451" y="682498"/>
                </a:lnTo>
                <a:lnTo>
                  <a:pt x="563359" y="683818"/>
                </a:lnTo>
                <a:lnTo>
                  <a:pt x="611047" y="683818"/>
                </a:lnTo>
                <a:lnTo>
                  <a:pt x="612559" y="682498"/>
                </a:lnTo>
                <a:lnTo>
                  <a:pt x="610844" y="677418"/>
                </a:lnTo>
                <a:lnTo>
                  <a:pt x="610984" y="677418"/>
                </a:lnTo>
                <a:lnTo>
                  <a:pt x="609384" y="673608"/>
                </a:lnTo>
                <a:lnTo>
                  <a:pt x="611911" y="673608"/>
                </a:lnTo>
                <a:lnTo>
                  <a:pt x="610590" y="674560"/>
                </a:lnTo>
                <a:lnTo>
                  <a:pt x="610806" y="676376"/>
                </a:lnTo>
                <a:lnTo>
                  <a:pt x="613359" y="676376"/>
                </a:lnTo>
                <a:lnTo>
                  <a:pt x="612711" y="673874"/>
                </a:lnTo>
                <a:lnTo>
                  <a:pt x="612889" y="673608"/>
                </a:lnTo>
                <a:lnTo>
                  <a:pt x="613816" y="673608"/>
                </a:lnTo>
                <a:lnTo>
                  <a:pt x="617689" y="667258"/>
                </a:lnTo>
                <a:lnTo>
                  <a:pt x="619252" y="664718"/>
                </a:lnTo>
                <a:lnTo>
                  <a:pt x="619353" y="663448"/>
                </a:lnTo>
                <a:lnTo>
                  <a:pt x="619467" y="662178"/>
                </a:lnTo>
                <a:lnTo>
                  <a:pt x="619569" y="660908"/>
                </a:lnTo>
                <a:lnTo>
                  <a:pt x="619683" y="659638"/>
                </a:lnTo>
                <a:lnTo>
                  <a:pt x="619785" y="658380"/>
                </a:lnTo>
                <a:lnTo>
                  <a:pt x="619887" y="657250"/>
                </a:lnTo>
                <a:lnTo>
                  <a:pt x="619645" y="657250"/>
                </a:lnTo>
                <a:lnTo>
                  <a:pt x="626618" y="653288"/>
                </a:lnTo>
                <a:lnTo>
                  <a:pt x="625436" y="646938"/>
                </a:lnTo>
                <a:lnTo>
                  <a:pt x="628700" y="639318"/>
                </a:lnTo>
                <a:lnTo>
                  <a:pt x="628738" y="638048"/>
                </a:lnTo>
                <a:lnTo>
                  <a:pt x="628865" y="634238"/>
                </a:lnTo>
                <a:lnTo>
                  <a:pt x="627608" y="632968"/>
                </a:lnTo>
                <a:lnTo>
                  <a:pt x="623849" y="629158"/>
                </a:lnTo>
                <a:lnTo>
                  <a:pt x="623887" y="625348"/>
                </a:lnTo>
                <a:lnTo>
                  <a:pt x="623900" y="624078"/>
                </a:lnTo>
                <a:lnTo>
                  <a:pt x="612863" y="624078"/>
                </a:lnTo>
                <a:lnTo>
                  <a:pt x="611987" y="624078"/>
                </a:lnTo>
                <a:lnTo>
                  <a:pt x="611987" y="635508"/>
                </a:lnTo>
                <a:lnTo>
                  <a:pt x="610247" y="638048"/>
                </a:lnTo>
                <a:lnTo>
                  <a:pt x="608838" y="636778"/>
                </a:lnTo>
                <a:lnTo>
                  <a:pt x="608152" y="635508"/>
                </a:lnTo>
                <a:lnTo>
                  <a:pt x="608901" y="632968"/>
                </a:lnTo>
                <a:lnTo>
                  <a:pt x="609549" y="634238"/>
                </a:lnTo>
                <a:lnTo>
                  <a:pt x="611987" y="635508"/>
                </a:lnTo>
                <a:lnTo>
                  <a:pt x="611987" y="624078"/>
                </a:lnTo>
                <a:lnTo>
                  <a:pt x="611695" y="624078"/>
                </a:lnTo>
                <a:lnTo>
                  <a:pt x="610336" y="625348"/>
                </a:lnTo>
                <a:lnTo>
                  <a:pt x="609892" y="625348"/>
                </a:lnTo>
                <a:lnTo>
                  <a:pt x="608863" y="624078"/>
                </a:lnTo>
                <a:lnTo>
                  <a:pt x="608939" y="622808"/>
                </a:lnTo>
                <a:lnTo>
                  <a:pt x="610031" y="621538"/>
                </a:lnTo>
                <a:lnTo>
                  <a:pt x="604342" y="624078"/>
                </a:lnTo>
                <a:lnTo>
                  <a:pt x="602221" y="629158"/>
                </a:lnTo>
                <a:lnTo>
                  <a:pt x="601535" y="629704"/>
                </a:lnTo>
                <a:lnTo>
                  <a:pt x="601535" y="648208"/>
                </a:lnTo>
                <a:lnTo>
                  <a:pt x="600036" y="648208"/>
                </a:lnTo>
                <a:lnTo>
                  <a:pt x="598589" y="649643"/>
                </a:lnTo>
                <a:lnTo>
                  <a:pt x="598119" y="649643"/>
                </a:lnTo>
                <a:lnTo>
                  <a:pt x="596798" y="648208"/>
                </a:lnTo>
                <a:lnTo>
                  <a:pt x="596696" y="654558"/>
                </a:lnTo>
                <a:lnTo>
                  <a:pt x="596188" y="657250"/>
                </a:lnTo>
                <a:lnTo>
                  <a:pt x="591845" y="657250"/>
                </a:lnTo>
                <a:lnTo>
                  <a:pt x="593140" y="662178"/>
                </a:lnTo>
                <a:lnTo>
                  <a:pt x="585050" y="662178"/>
                </a:lnTo>
                <a:lnTo>
                  <a:pt x="591705" y="657250"/>
                </a:lnTo>
                <a:lnTo>
                  <a:pt x="593026" y="655828"/>
                </a:lnTo>
                <a:lnTo>
                  <a:pt x="593572" y="653288"/>
                </a:lnTo>
                <a:lnTo>
                  <a:pt x="596163" y="653288"/>
                </a:lnTo>
                <a:lnTo>
                  <a:pt x="596696" y="654558"/>
                </a:lnTo>
                <a:lnTo>
                  <a:pt x="596696" y="648309"/>
                </a:lnTo>
                <a:lnTo>
                  <a:pt x="595325" y="649643"/>
                </a:lnTo>
                <a:lnTo>
                  <a:pt x="594220" y="649643"/>
                </a:lnTo>
                <a:lnTo>
                  <a:pt x="594309" y="645668"/>
                </a:lnTo>
                <a:lnTo>
                  <a:pt x="597801" y="646938"/>
                </a:lnTo>
                <a:lnTo>
                  <a:pt x="598385" y="645668"/>
                </a:lnTo>
                <a:lnTo>
                  <a:pt x="600697" y="645668"/>
                </a:lnTo>
                <a:lnTo>
                  <a:pt x="601535" y="648208"/>
                </a:lnTo>
                <a:lnTo>
                  <a:pt x="601535" y="629704"/>
                </a:lnTo>
                <a:lnTo>
                  <a:pt x="597357" y="632968"/>
                </a:lnTo>
                <a:lnTo>
                  <a:pt x="595401" y="636778"/>
                </a:lnTo>
                <a:lnTo>
                  <a:pt x="601218" y="638048"/>
                </a:lnTo>
                <a:lnTo>
                  <a:pt x="601040" y="638416"/>
                </a:lnTo>
                <a:lnTo>
                  <a:pt x="601040" y="643128"/>
                </a:lnTo>
                <a:lnTo>
                  <a:pt x="599325" y="644398"/>
                </a:lnTo>
                <a:lnTo>
                  <a:pt x="598322" y="645579"/>
                </a:lnTo>
                <a:lnTo>
                  <a:pt x="597509" y="644398"/>
                </a:lnTo>
                <a:lnTo>
                  <a:pt x="596633" y="643128"/>
                </a:lnTo>
                <a:lnTo>
                  <a:pt x="596988" y="641858"/>
                </a:lnTo>
                <a:lnTo>
                  <a:pt x="599948" y="640676"/>
                </a:lnTo>
                <a:lnTo>
                  <a:pt x="601040" y="643128"/>
                </a:lnTo>
                <a:lnTo>
                  <a:pt x="601040" y="638416"/>
                </a:lnTo>
                <a:lnTo>
                  <a:pt x="600595" y="639318"/>
                </a:lnTo>
                <a:lnTo>
                  <a:pt x="600049" y="640562"/>
                </a:lnTo>
                <a:lnTo>
                  <a:pt x="595299" y="638048"/>
                </a:lnTo>
                <a:lnTo>
                  <a:pt x="592416" y="641858"/>
                </a:lnTo>
                <a:lnTo>
                  <a:pt x="589026" y="644398"/>
                </a:lnTo>
                <a:lnTo>
                  <a:pt x="588289" y="643128"/>
                </a:lnTo>
                <a:lnTo>
                  <a:pt x="587565" y="641858"/>
                </a:lnTo>
                <a:lnTo>
                  <a:pt x="584669" y="636778"/>
                </a:lnTo>
                <a:lnTo>
                  <a:pt x="589241" y="639318"/>
                </a:lnTo>
                <a:lnTo>
                  <a:pt x="587984" y="636778"/>
                </a:lnTo>
                <a:lnTo>
                  <a:pt x="581748" y="624078"/>
                </a:lnTo>
                <a:lnTo>
                  <a:pt x="579259" y="621538"/>
                </a:lnTo>
                <a:lnTo>
                  <a:pt x="578535" y="616458"/>
                </a:lnTo>
                <a:lnTo>
                  <a:pt x="578180" y="613918"/>
                </a:lnTo>
                <a:lnTo>
                  <a:pt x="573151" y="616458"/>
                </a:lnTo>
                <a:lnTo>
                  <a:pt x="568413" y="610108"/>
                </a:lnTo>
                <a:lnTo>
                  <a:pt x="563600" y="610108"/>
                </a:lnTo>
                <a:lnTo>
                  <a:pt x="525170" y="630428"/>
                </a:lnTo>
                <a:lnTo>
                  <a:pt x="518896" y="631520"/>
                </a:lnTo>
                <a:lnTo>
                  <a:pt x="518896" y="650748"/>
                </a:lnTo>
                <a:lnTo>
                  <a:pt x="517893" y="657250"/>
                </a:lnTo>
                <a:lnTo>
                  <a:pt x="517372" y="657250"/>
                </a:lnTo>
                <a:lnTo>
                  <a:pt x="513118" y="658380"/>
                </a:lnTo>
                <a:lnTo>
                  <a:pt x="515480" y="655828"/>
                </a:lnTo>
                <a:lnTo>
                  <a:pt x="516293" y="653288"/>
                </a:lnTo>
                <a:lnTo>
                  <a:pt x="518896" y="650748"/>
                </a:lnTo>
                <a:lnTo>
                  <a:pt x="518896" y="631520"/>
                </a:lnTo>
                <a:lnTo>
                  <a:pt x="517791" y="631698"/>
                </a:lnTo>
                <a:lnTo>
                  <a:pt x="517906" y="632968"/>
                </a:lnTo>
                <a:lnTo>
                  <a:pt x="518020" y="634238"/>
                </a:lnTo>
                <a:lnTo>
                  <a:pt x="518134" y="635508"/>
                </a:lnTo>
                <a:lnTo>
                  <a:pt x="518248" y="636778"/>
                </a:lnTo>
                <a:lnTo>
                  <a:pt x="518363" y="638048"/>
                </a:lnTo>
                <a:lnTo>
                  <a:pt x="518490" y="639318"/>
                </a:lnTo>
                <a:lnTo>
                  <a:pt x="517537" y="639318"/>
                </a:lnTo>
                <a:lnTo>
                  <a:pt x="511073" y="640511"/>
                </a:lnTo>
                <a:lnTo>
                  <a:pt x="511073" y="664718"/>
                </a:lnTo>
                <a:lnTo>
                  <a:pt x="509193" y="665988"/>
                </a:lnTo>
                <a:lnTo>
                  <a:pt x="508774" y="664718"/>
                </a:lnTo>
                <a:lnTo>
                  <a:pt x="507453" y="663448"/>
                </a:lnTo>
                <a:lnTo>
                  <a:pt x="506984" y="662178"/>
                </a:lnTo>
                <a:lnTo>
                  <a:pt x="506285" y="662178"/>
                </a:lnTo>
                <a:lnTo>
                  <a:pt x="508177" y="660908"/>
                </a:lnTo>
                <a:lnTo>
                  <a:pt x="509168" y="660908"/>
                </a:lnTo>
                <a:lnTo>
                  <a:pt x="511073" y="664718"/>
                </a:lnTo>
                <a:lnTo>
                  <a:pt x="511073" y="640511"/>
                </a:lnTo>
                <a:lnTo>
                  <a:pt x="510108" y="640676"/>
                </a:lnTo>
                <a:lnTo>
                  <a:pt x="510501" y="640676"/>
                </a:lnTo>
                <a:lnTo>
                  <a:pt x="508800" y="645668"/>
                </a:lnTo>
                <a:lnTo>
                  <a:pt x="506907" y="653288"/>
                </a:lnTo>
                <a:lnTo>
                  <a:pt x="507009" y="654558"/>
                </a:lnTo>
                <a:lnTo>
                  <a:pt x="507123" y="655828"/>
                </a:lnTo>
                <a:lnTo>
                  <a:pt x="502005" y="654558"/>
                </a:lnTo>
                <a:lnTo>
                  <a:pt x="499821" y="657250"/>
                </a:lnTo>
                <a:lnTo>
                  <a:pt x="499973" y="657250"/>
                </a:lnTo>
                <a:lnTo>
                  <a:pt x="501116" y="662178"/>
                </a:lnTo>
                <a:lnTo>
                  <a:pt x="500786" y="663448"/>
                </a:lnTo>
                <a:lnTo>
                  <a:pt x="493242" y="663448"/>
                </a:lnTo>
                <a:lnTo>
                  <a:pt x="492658" y="668528"/>
                </a:lnTo>
                <a:lnTo>
                  <a:pt x="490093" y="674878"/>
                </a:lnTo>
                <a:lnTo>
                  <a:pt x="490499" y="676148"/>
                </a:lnTo>
                <a:lnTo>
                  <a:pt x="493852" y="676148"/>
                </a:lnTo>
                <a:lnTo>
                  <a:pt x="496468" y="676148"/>
                </a:lnTo>
                <a:lnTo>
                  <a:pt x="498208" y="678688"/>
                </a:lnTo>
                <a:lnTo>
                  <a:pt x="499224" y="678688"/>
                </a:lnTo>
                <a:lnTo>
                  <a:pt x="497065" y="681228"/>
                </a:lnTo>
                <a:lnTo>
                  <a:pt x="496316" y="679958"/>
                </a:lnTo>
                <a:lnTo>
                  <a:pt x="494398" y="678688"/>
                </a:lnTo>
                <a:lnTo>
                  <a:pt x="493852" y="676148"/>
                </a:lnTo>
                <a:lnTo>
                  <a:pt x="491185" y="678815"/>
                </a:lnTo>
                <a:lnTo>
                  <a:pt x="491185" y="706628"/>
                </a:lnTo>
                <a:lnTo>
                  <a:pt x="489521" y="706628"/>
                </a:lnTo>
                <a:lnTo>
                  <a:pt x="488975" y="705358"/>
                </a:lnTo>
                <a:lnTo>
                  <a:pt x="490702" y="705358"/>
                </a:lnTo>
                <a:lnTo>
                  <a:pt x="491185" y="706628"/>
                </a:lnTo>
                <a:lnTo>
                  <a:pt x="491185" y="678815"/>
                </a:lnTo>
                <a:lnTo>
                  <a:pt x="490042" y="679958"/>
                </a:lnTo>
                <a:lnTo>
                  <a:pt x="488276" y="679958"/>
                </a:lnTo>
                <a:lnTo>
                  <a:pt x="484581" y="681228"/>
                </a:lnTo>
                <a:lnTo>
                  <a:pt x="483666" y="683818"/>
                </a:lnTo>
                <a:lnTo>
                  <a:pt x="483654" y="687578"/>
                </a:lnTo>
                <a:lnTo>
                  <a:pt x="488480" y="685038"/>
                </a:lnTo>
                <a:lnTo>
                  <a:pt x="488010" y="688848"/>
                </a:lnTo>
                <a:lnTo>
                  <a:pt x="483082" y="688848"/>
                </a:lnTo>
                <a:lnTo>
                  <a:pt x="483082" y="707898"/>
                </a:lnTo>
                <a:lnTo>
                  <a:pt x="482866" y="707898"/>
                </a:lnTo>
                <a:lnTo>
                  <a:pt x="482600" y="709168"/>
                </a:lnTo>
                <a:lnTo>
                  <a:pt x="480695" y="709168"/>
                </a:lnTo>
                <a:lnTo>
                  <a:pt x="480644" y="706628"/>
                </a:lnTo>
                <a:lnTo>
                  <a:pt x="483057" y="706628"/>
                </a:lnTo>
                <a:lnTo>
                  <a:pt x="483082" y="707898"/>
                </a:lnTo>
                <a:lnTo>
                  <a:pt x="483082" y="688848"/>
                </a:lnTo>
                <a:lnTo>
                  <a:pt x="481368" y="688848"/>
                </a:lnTo>
                <a:lnTo>
                  <a:pt x="480466" y="689991"/>
                </a:lnTo>
                <a:lnTo>
                  <a:pt x="480466" y="715645"/>
                </a:lnTo>
                <a:lnTo>
                  <a:pt x="480009" y="716788"/>
                </a:lnTo>
                <a:lnTo>
                  <a:pt x="478739" y="716788"/>
                </a:lnTo>
                <a:lnTo>
                  <a:pt x="478739" y="725678"/>
                </a:lnTo>
                <a:lnTo>
                  <a:pt x="478104" y="726948"/>
                </a:lnTo>
                <a:lnTo>
                  <a:pt x="476846" y="726948"/>
                </a:lnTo>
                <a:lnTo>
                  <a:pt x="476072" y="725678"/>
                </a:lnTo>
                <a:lnTo>
                  <a:pt x="475335" y="724408"/>
                </a:lnTo>
                <a:lnTo>
                  <a:pt x="478243" y="724408"/>
                </a:lnTo>
                <a:lnTo>
                  <a:pt x="478739" y="725678"/>
                </a:lnTo>
                <a:lnTo>
                  <a:pt x="478739" y="716788"/>
                </a:lnTo>
                <a:lnTo>
                  <a:pt x="477113" y="716788"/>
                </a:lnTo>
                <a:lnTo>
                  <a:pt x="476338" y="712978"/>
                </a:lnTo>
                <a:lnTo>
                  <a:pt x="478878" y="714248"/>
                </a:lnTo>
                <a:lnTo>
                  <a:pt x="479183" y="712978"/>
                </a:lnTo>
                <a:lnTo>
                  <a:pt x="480123" y="711809"/>
                </a:lnTo>
                <a:lnTo>
                  <a:pt x="480174" y="714248"/>
                </a:lnTo>
                <a:lnTo>
                  <a:pt x="480466" y="715645"/>
                </a:lnTo>
                <a:lnTo>
                  <a:pt x="480466" y="689991"/>
                </a:lnTo>
                <a:lnTo>
                  <a:pt x="478358" y="692658"/>
                </a:lnTo>
                <a:lnTo>
                  <a:pt x="475018" y="701548"/>
                </a:lnTo>
                <a:lnTo>
                  <a:pt x="472935" y="705192"/>
                </a:lnTo>
                <a:lnTo>
                  <a:pt x="472935" y="730758"/>
                </a:lnTo>
                <a:lnTo>
                  <a:pt x="471106" y="733298"/>
                </a:lnTo>
                <a:lnTo>
                  <a:pt x="470319" y="734288"/>
                </a:lnTo>
                <a:lnTo>
                  <a:pt x="470369" y="733298"/>
                </a:lnTo>
                <a:lnTo>
                  <a:pt x="471068" y="728218"/>
                </a:lnTo>
                <a:lnTo>
                  <a:pt x="472935" y="730758"/>
                </a:lnTo>
                <a:lnTo>
                  <a:pt x="472935" y="705192"/>
                </a:lnTo>
                <a:lnTo>
                  <a:pt x="472833" y="705358"/>
                </a:lnTo>
                <a:lnTo>
                  <a:pt x="471462" y="710438"/>
                </a:lnTo>
                <a:lnTo>
                  <a:pt x="470979" y="711809"/>
                </a:lnTo>
                <a:lnTo>
                  <a:pt x="466940" y="714248"/>
                </a:lnTo>
                <a:lnTo>
                  <a:pt x="471627" y="720598"/>
                </a:lnTo>
                <a:lnTo>
                  <a:pt x="470192" y="719899"/>
                </a:lnTo>
                <a:lnTo>
                  <a:pt x="470192" y="734593"/>
                </a:lnTo>
                <a:lnTo>
                  <a:pt x="470179" y="734733"/>
                </a:lnTo>
                <a:lnTo>
                  <a:pt x="470192" y="734593"/>
                </a:lnTo>
                <a:lnTo>
                  <a:pt x="470192" y="719899"/>
                </a:lnTo>
                <a:lnTo>
                  <a:pt x="467575" y="718616"/>
                </a:lnTo>
                <a:lnTo>
                  <a:pt x="467575" y="761314"/>
                </a:lnTo>
                <a:lnTo>
                  <a:pt x="465124" y="762508"/>
                </a:lnTo>
                <a:lnTo>
                  <a:pt x="463981" y="762508"/>
                </a:lnTo>
                <a:lnTo>
                  <a:pt x="464439" y="759968"/>
                </a:lnTo>
                <a:lnTo>
                  <a:pt x="463257" y="758698"/>
                </a:lnTo>
                <a:lnTo>
                  <a:pt x="463296" y="757428"/>
                </a:lnTo>
                <a:lnTo>
                  <a:pt x="466445" y="756158"/>
                </a:lnTo>
                <a:lnTo>
                  <a:pt x="466445" y="757428"/>
                </a:lnTo>
                <a:lnTo>
                  <a:pt x="467575" y="761314"/>
                </a:lnTo>
                <a:lnTo>
                  <a:pt x="467575" y="718616"/>
                </a:lnTo>
                <a:lnTo>
                  <a:pt x="466953" y="718312"/>
                </a:lnTo>
                <a:lnTo>
                  <a:pt x="466953" y="734415"/>
                </a:lnTo>
                <a:lnTo>
                  <a:pt x="466953" y="734733"/>
                </a:lnTo>
                <a:lnTo>
                  <a:pt x="466839" y="735266"/>
                </a:lnTo>
                <a:lnTo>
                  <a:pt x="466839" y="754888"/>
                </a:lnTo>
                <a:lnTo>
                  <a:pt x="464489" y="753618"/>
                </a:lnTo>
                <a:lnTo>
                  <a:pt x="463169" y="753618"/>
                </a:lnTo>
                <a:lnTo>
                  <a:pt x="463854" y="752348"/>
                </a:lnTo>
                <a:lnTo>
                  <a:pt x="464375" y="752348"/>
                </a:lnTo>
                <a:lnTo>
                  <a:pt x="466318" y="751078"/>
                </a:lnTo>
                <a:lnTo>
                  <a:pt x="466839" y="754888"/>
                </a:lnTo>
                <a:lnTo>
                  <a:pt x="466839" y="735266"/>
                </a:lnTo>
                <a:lnTo>
                  <a:pt x="466166" y="738378"/>
                </a:lnTo>
                <a:lnTo>
                  <a:pt x="463156" y="733298"/>
                </a:lnTo>
                <a:lnTo>
                  <a:pt x="466775" y="733298"/>
                </a:lnTo>
                <a:lnTo>
                  <a:pt x="466953" y="734415"/>
                </a:lnTo>
                <a:lnTo>
                  <a:pt x="466953" y="718312"/>
                </a:lnTo>
                <a:lnTo>
                  <a:pt x="463842" y="716788"/>
                </a:lnTo>
                <a:lnTo>
                  <a:pt x="466178" y="724408"/>
                </a:lnTo>
                <a:lnTo>
                  <a:pt x="466077" y="725678"/>
                </a:lnTo>
                <a:lnTo>
                  <a:pt x="461848" y="730758"/>
                </a:lnTo>
                <a:lnTo>
                  <a:pt x="461797" y="732028"/>
                </a:lnTo>
                <a:lnTo>
                  <a:pt x="461683" y="735838"/>
                </a:lnTo>
                <a:lnTo>
                  <a:pt x="456996" y="743458"/>
                </a:lnTo>
                <a:lnTo>
                  <a:pt x="455256" y="747268"/>
                </a:lnTo>
                <a:lnTo>
                  <a:pt x="452107" y="756158"/>
                </a:lnTo>
                <a:lnTo>
                  <a:pt x="452716" y="759968"/>
                </a:lnTo>
                <a:lnTo>
                  <a:pt x="452996" y="761314"/>
                </a:lnTo>
                <a:lnTo>
                  <a:pt x="456641" y="764273"/>
                </a:lnTo>
                <a:lnTo>
                  <a:pt x="456082" y="764273"/>
                </a:lnTo>
                <a:lnTo>
                  <a:pt x="455269" y="764413"/>
                </a:lnTo>
                <a:lnTo>
                  <a:pt x="452551" y="763130"/>
                </a:lnTo>
                <a:lnTo>
                  <a:pt x="451294" y="763447"/>
                </a:lnTo>
                <a:lnTo>
                  <a:pt x="449440" y="766800"/>
                </a:lnTo>
                <a:lnTo>
                  <a:pt x="451192" y="767270"/>
                </a:lnTo>
                <a:lnTo>
                  <a:pt x="453009" y="769581"/>
                </a:lnTo>
                <a:lnTo>
                  <a:pt x="457492" y="769581"/>
                </a:lnTo>
                <a:lnTo>
                  <a:pt x="457492" y="764959"/>
                </a:lnTo>
                <a:lnTo>
                  <a:pt x="457720" y="765136"/>
                </a:lnTo>
                <a:lnTo>
                  <a:pt x="461352" y="766318"/>
                </a:lnTo>
                <a:lnTo>
                  <a:pt x="458851" y="768858"/>
                </a:lnTo>
                <a:lnTo>
                  <a:pt x="457504" y="770128"/>
                </a:lnTo>
                <a:lnTo>
                  <a:pt x="457644" y="770128"/>
                </a:lnTo>
                <a:lnTo>
                  <a:pt x="458558" y="771398"/>
                </a:lnTo>
                <a:lnTo>
                  <a:pt x="462724" y="772668"/>
                </a:lnTo>
                <a:lnTo>
                  <a:pt x="457136" y="777748"/>
                </a:lnTo>
                <a:lnTo>
                  <a:pt x="459778" y="786638"/>
                </a:lnTo>
                <a:lnTo>
                  <a:pt x="451993" y="781558"/>
                </a:lnTo>
                <a:lnTo>
                  <a:pt x="451675" y="779018"/>
                </a:lnTo>
                <a:lnTo>
                  <a:pt x="448767" y="782828"/>
                </a:lnTo>
                <a:lnTo>
                  <a:pt x="448449" y="784098"/>
                </a:lnTo>
                <a:lnTo>
                  <a:pt x="453986" y="789241"/>
                </a:lnTo>
                <a:lnTo>
                  <a:pt x="454583" y="787908"/>
                </a:lnTo>
                <a:lnTo>
                  <a:pt x="455231" y="786638"/>
                </a:lnTo>
                <a:lnTo>
                  <a:pt x="459308" y="789241"/>
                </a:lnTo>
                <a:lnTo>
                  <a:pt x="459130" y="789241"/>
                </a:lnTo>
                <a:lnTo>
                  <a:pt x="456336" y="790892"/>
                </a:lnTo>
                <a:lnTo>
                  <a:pt x="456336" y="809498"/>
                </a:lnTo>
                <a:lnTo>
                  <a:pt x="456171" y="810768"/>
                </a:lnTo>
                <a:lnTo>
                  <a:pt x="455980" y="810768"/>
                </a:lnTo>
                <a:lnTo>
                  <a:pt x="455980" y="818388"/>
                </a:lnTo>
                <a:lnTo>
                  <a:pt x="455701" y="819658"/>
                </a:lnTo>
                <a:lnTo>
                  <a:pt x="452462" y="819658"/>
                </a:lnTo>
                <a:lnTo>
                  <a:pt x="452551" y="818388"/>
                </a:lnTo>
                <a:lnTo>
                  <a:pt x="453580" y="817118"/>
                </a:lnTo>
                <a:lnTo>
                  <a:pt x="455218" y="817118"/>
                </a:lnTo>
                <a:lnTo>
                  <a:pt x="455980" y="818388"/>
                </a:lnTo>
                <a:lnTo>
                  <a:pt x="455980" y="810768"/>
                </a:lnTo>
                <a:lnTo>
                  <a:pt x="455041" y="810768"/>
                </a:lnTo>
                <a:lnTo>
                  <a:pt x="454317" y="812038"/>
                </a:lnTo>
                <a:lnTo>
                  <a:pt x="447878" y="808456"/>
                </a:lnTo>
                <a:lnTo>
                  <a:pt x="447446" y="808456"/>
                </a:lnTo>
                <a:lnTo>
                  <a:pt x="447662" y="806958"/>
                </a:lnTo>
                <a:lnTo>
                  <a:pt x="445985" y="807935"/>
                </a:lnTo>
                <a:lnTo>
                  <a:pt x="445985" y="808456"/>
                </a:lnTo>
                <a:lnTo>
                  <a:pt x="445579" y="808456"/>
                </a:lnTo>
                <a:lnTo>
                  <a:pt x="445604" y="808240"/>
                </a:lnTo>
                <a:lnTo>
                  <a:pt x="445985" y="808456"/>
                </a:lnTo>
                <a:lnTo>
                  <a:pt x="445985" y="807935"/>
                </a:lnTo>
                <a:lnTo>
                  <a:pt x="445617" y="808139"/>
                </a:lnTo>
                <a:lnTo>
                  <a:pt x="445770" y="806958"/>
                </a:lnTo>
                <a:lnTo>
                  <a:pt x="445135" y="805688"/>
                </a:lnTo>
                <a:lnTo>
                  <a:pt x="445579" y="804418"/>
                </a:lnTo>
                <a:lnTo>
                  <a:pt x="451764" y="800836"/>
                </a:lnTo>
                <a:lnTo>
                  <a:pt x="451688" y="800608"/>
                </a:lnTo>
                <a:lnTo>
                  <a:pt x="452158" y="800608"/>
                </a:lnTo>
                <a:lnTo>
                  <a:pt x="454952" y="800608"/>
                </a:lnTo>
                <a:lnTo>
                  <a:pt x="455828" y="801751"/>
                </a:lnTo>
                <a:lnTo>
                  <a:pt x="455930" y="801878"/>
                </a:lnTo>
                <a:lnTo>
                  <a:pt x="455460" y="803148"/>
                </a:lnTo>
                <a:lnTo>
                  <a:pt x="455066" y="804418"/>
                </a:lnTo>
                <a:lnTo>
                  <a:pt x="453097" y="804418"/>
                </a:lnTo>
                <a:lnTo>
                  <a:pt x="452158" y="801878"/>
                </a:lnTo>
                <a:lnTo>
                  <a:pt x="452043" y="803148"/>
                </a:lnTo>
                <a:lnTo>
                  <a:pt x="451993" y="804418"/>
                </a:lnTo>
                <a:lnTo>
                  <a:pt x="451878" y="806958"/>
                </a:lnTo>
                <a:lnTo>
                  <a:pt x="451777" y="809498"/>
                </a:lnTo>
                <a:lnTo>
                  <a:pt x="456336" y="809498"/>
                </a:lnTo>
                <a:lnTo>
                  <a:pt x="456336" y="790892"/>
                </a:lnTo>
                <a:lnTo>
                  <a:pt x="452755" y="792988"/>
                </a:lnTo>
                <a:lnTo>
                  <a:pt x="450557" y="790448"/>
                </a:lnTo>
                <a:lnTo>
                  <a:pt x="449541" y="786638"/>
                </a:lnTo>
                <a:lnTo>
                  <a:pt x="445909" y="786638"/>
                </a:lnTo>
                <a:lnTo>
                  <a:pt x="442582" y="791718"/>
                </a:lnTo>
                <a:lnTo>
                  <a:pt x="445897" y="798068"/>
                </a:lnTo>
                <a:lnTo>
                  <a:pt x="441896" y="805688"/>
                </a:lnTo>
                <a:lnTo>
                  <a:pt x="443496" y="806958"/>
                </a:lnTo>
                <a:lnTo>
                  <a:pt x="445516" y="808189"/>
                </a:lnTo>
                <a:lnTo>
                  <a:pt x="445046" y="808456"/>
                </a:lnTo>
                <a:lnTo>
                  <a:pt x="445465" y="808456"/>
                </a:lnTo>
                <a:lnTo>
                  <a:pt x="445770" y="810768"/>
                </a:lnTo>
                <a:lnTo>
                  <a:pt x="442582" y="814578"/>
                </a:lnTo>
                <a:lnTo>
                  <a:pt x="445046" y="816825"/>
                </a:lnTo>
                <a:lnTo>
                  <a:pt x="445312" y="817346"/>
                </a:lnTo>
                <a:lnTo>
                  <a:pt x="443458" y="817346"/>
                </a:lnTo>
                <a:lnTo>
                  <a:pt x="442036" y="818108"/>
                </a:lnTo>
                <a:lnTo>
                  <a:pt x="442671" y="819899"/>
                </a:lnTo>
                <a:lnTo>
                  <a:pt x="445465" y="819899"/>
                </a:lnTo>
                <a:lnTo>
                  <a:pt x="445833" y="818959"/>
                </a:lnTo>
                <a:lnTo>
                  <a:pt x="445706" y="818108"/>
                </a:lnTo>
                <a:lnTo>
                  <a:pt x="446532" y="819658"/>
                </a:lnTo>
                <a:lnTo>
                  <a:pt x="448602" y="820928"/>
                </a:lnTo>
                <a:lnTo>
                  <a:pt x="449046" y="824738"/>
                </a:lnTo>
                <a:lnTo>
                  <a:pt x="449757" y="826008"/>
                </a:lnTo>
                <a:lnTo>
                  <a:pt x="454037" y="822198"/>
                </a:lnTo>
                <a:lnTo>
                  <a:pt x="455701" y="824738"/>
                </a:lnTo>
                <a:lnTo>
                  <a:pt x="458558" y="827278"/>
                </a:lnTo>
                <a:lnTo>
                  <a:pt x="455155" y="828573"/>
                </a:lnTo>
                <a:lnTo>
                  <a:pt x="451726" y="827278"/>
                </a:lnTo>
                <a:lnTo>
                  <a:pt x="447992" y="829818"/>
                </a:lnTo>
                <a:lnTo>
                  <a:pt x="446849" y="829818"/>
                </a:lnTo>
                <a:lnTo>
                  <a:pt x="447548" y="832358"/>
                </a:lnTo>
                <a:lnTo>
                  <a:pt x="448754" y="832358"/>
                </a:lnTo>
                <a:lnTo>
                  <a:pt x="450875" y="833628"/>
                </a:lnTo>
                <a:lnTo>
                  <a:pt x="451408" y="832358"/>
                </a:lnTo>
                <a:lnTo>
                  <a:pt x="453999" y="831088"/>
                </a:lnTo>
                <a:lnTo>
                  <a:pt x="454952" y="831088"/>
                </a:lnTo>
                <a:lnTo>
                  <a:pt x="453694" y="838708"/>
                </a:lnTo>
                <a:lnTo>
                  <a:pt x="462445" y="837438"/>
                </a:lnTo>
                <a:lnTo>
                  <a:pt x="464413" y="839978"/>
                </a:lnTo>
                <a:lnTo>
                  <a:pt x="467258" y="846328"/>
                </a:lnTo>
                <a:lnTo>
                  <a:pt x="468947" y="848868"/>
                </a:lnTo>
                <a:lnTo>
                  <a:pt x="470801" y="856488"/>
                </a:lnTo>
                <a:lnTo>
                  <a:pt x="477088" y="860298"/>
                </a:lnTo>
                <a:lnTo>
                  <a:pt x="491185" y="860298"/>
                </a:lnTo>
                <a:lnTo>
                  <a:pt x="494919" y="851408"/>
                </a:lnTo>
                <a:lnTo>
                  <a:pt x="501624" y="847598"/>
                </a:lnTo>
                <a:lnTo>
                  <a:pt x="499529" y="841248"/>
                </a:lnTo>
                <a:lnTo>
                  <a:pt x="506526" y="839978"/>
                </a:lnTo>
                <a:lnTo>
                  <a:pt x="507276" y="839978"/>
                </a:lnTo>
                <a:lnTo>
                  <a:pt x="507301" y="837438"/>
                </a:lnTo>
                <a:lnTo>
                  <a:pt x="507352" y="833628"/>
                </a:lnTo>
                <a:lnTo>
                  <a:pt x="511848" y="831088"/>
                </a:lnTo>
                <a:lnTo>
                  <a:pt x="513575" y="828573"/>
                </a:lnTo>
                <a:lnTo>
                  <a:pt x="516191" y="824738"/>
                </a:lnTo>
                <a:lnTo>
                  <a:pt x="517156" y="822198"/>
                </a:lnTo>
                <a:lnTo>
                  <a:pt x="517652" y="820928"/>
                </a:lnTo>
                <a:lnTo>
                  <a:pt x="522655" y="818388"/>
                </a:lnTo>
                <a:lnTo>
                  <a:pt x="523138" y="817118"/>
                </a:lnTo>
                <a:lnTo>
                  <a:pt x="522795" y="814578"/>
                </a:lnTo>
                <a:lnTo>
                  <a:pt x="522465" y="812038"/>
                </a:lnTo>
                <a:lnTo>
                  <a:pt x="527723" y="808456"/>
                </a:lnTo>
                <a:lnTo>
                  <a:pt x="528002" y="808456"/>
                </a:lnTo>
                <a:lnTo>
                  <a:pt x="528332" y="806958"/>
                </a:lnTo>
                <a:lnTo>
                  <a:pt x="530961" y="806958"/>
                </a:lnTo>
                <a:lnTo>
                  <a:pt x="531545" y="808456"/>
                </a:lnTo>
                <a:lnTo>
                  <a:pt x="531418" y="808456"/>
                </a:lnTo>
                <a:lnTo>
                  <a:pt x="530504" y="813308"/>
                </a:lnTo>
                <a:lnTo>
                  <a:pt x="532511" y="817118"/>
                </a:lnTo>
                <a:lnTo>
                  <a:pt x="532625" y="820928"/>
                </a:lnTo>
                <a:lnTo>
                  <a:pt x="532739" y="824738"/>
                </a:lnTo>
                <a:lnTo>
                  <a:pt x="534060" y="826008"/>
                </a:lnTo>
                <a:lnTo>
                  <a:pt x="535838" y="826008"/>
                </a:lnTo>
                <a:lnTo>
                  <a:pt x="535762" y="824738"/>
                </a:lnTo>
                <a:lnTo>
                  <a:pt x="535482" y="823468"/>
                </a:lnTo>
                <a:lnTo>
                  <a:pt x="533628" y="822198"/>
                </a:lnTo>
                <a:lnTo>
                  <a:pt x="535165" y="820928"/>
                </a:lnTo>
                <a:lnTo>
                  <a:pt x="535940" y="820928"/>
                </a:lnTo>
                <a:lnTo>
                  <a:pt x="537794" y="822198"/>
                </a:lnTo>
                <a:lnTo>
                  <a:pt x="536575" y="824738"/>
                </a:lnTo>
                <a:lnTo>
                  <a:pt x="536435" y="826008"/>
                </a:lnTo>
                <a:lnTo>
                  <a:pt x="533971" y="827278"/>
                </a:lnTo>
                <a:lnTo>
                  <a:pt x="535660" y="828573"/>
                </a:lnTo>
                <a:lnTo>
                  <a:pt x="536981" y="832358"/>
                </a:lnTo>
                <a:lnTo>
                  <a:pt x="537083" y="826008"/>
                </a:lnTo>
                <a:lnTo>
                  <a:pt x="540613" y="828573"/>
                </a:lnTo>
                <a:lnTo>
                  <a:pt x="542061" y="831088"/>
                </a:lnTo>
                <a:lnTo>
                  <a:pt x="537718" y="834898"/>
                </a:lnTo>
                <a:lnTo>
                  <a:pt x="540131" y="836168"/>
                </a:lnTo>
                <a:lnTo>
                  <a:pt x="543293" y="841248"/>
                </a:lnTo>
                <a:lnTo>
                  <a:pt x="545934" y="843788"/>
                </a:lnTo>
                <a:lnTo>
                  <a:pt x="558888" y="847598"/>
                </a:lnTo>
                <a:lnTo>
                  <a:pt x="558990" y="848868"/>
                </a:lnTo>
                <a:lnTo>
                  <a:pt x="563130" y="857758"/>
                </a:lnTo>
                <a:lnTo>
                  <a:pt x="563422" y="859028"/>
                </a:lnTo>
                <a:lnTo>
                  <a:pt x="567664" y="864108"/>
                </a:lnTo>
                <a:lnTo>
                  <a:pt x="569963" y="869188"/>
                </a:lnTo>
                <a:lnTo>
                  <a:pt x="576910" y="867918"/>
                </a:lnTo>
                <a:lnTo>
                  <a:pt x="577024" y="869188"/>
                </a:lnTo>
                <a:lnTo>
                  <a:pt x="577151" y="870458"/>
                </a:lnTo>
                <a:lnTo>
                  <a:pt x="573468" y="869188"/>
                </a:lnTo>
                <a:lnTo>
                  <a:pt x="573354" y="871728"/>
                </a:lnTo>
                <a:lnTo>
                  <a:pt x="576465" y="871728"/>
                </a:lnTo>
                <a:lnTo>
                  <a:pt x="580364" y="874268"/>
                </a:lnTo>
                <a:lnTo>
                  <a:pt x="584390" y="870458"/>
                </a:lnTo>
                <a:lnTo>
                  <a:pt x="584352" y="869188"/>
                </a:lnTo>
                <a:lnTo>
                  <a:pt x="586574" y="872998"/>
                </a:lnTo>
                <a:lnTo>
                  <a:pt x="588162" y="872998"/>
                </a:lnTo>
                <a:lnTo>
                  <a:pt x="589508" y="871728"/>
                </a:lnTo>
                <a:lnTo>
                  <a:pt x="593140" y="871728"/>
                </a:lnTo>
                <a:lnTo>
                  <a:pt x="593928" y="869188"/>
                </a:lnTo>
                <a:lnTo>
                  <a:pt x="594677" y="867918"/>
                </a:lnTo>
                <a:lnTo>
                  <a:pt x="595439" y="866648"/>
                </a:lnTo>
                <a:lnTo>
                  <a:pt x="597154" y="867918"/>
                </a:lnTo>
                <a:lnTo>
                  <a:pt x="598512" y="871728"/>
                </a:lnTo>
                <a:lnTo>
                  <a:pt x="600697" y="866648"/>
                </a:lnTo>
                <a:lnTo>
                  <a:pt x="601256" y="865378"/>
                </a:lnTo>
                <a:lnTo>
                  <a:pt x="602957" y="865378"/>
                </a:lnTo>
                <a:lnTo>
                  <a:pt x="606412" y="864108"/>
                </a:lnTo>
                <a:lnTo>
                  <a:pt x="615111" y="855218"/>
                </a:lnTo>
                <a:lnTo>
                  <a:pt x="616229" y="851408"/>
                </a:lnTo>
                <a:lnTo>
                  <a:pt x="617905" y="850138"/>
                </a:lnTo>
                <a:lnTo>
                  <a:pt x="620242" y="845058"/>
                </a:lnTo>
                <a:lnTo>
                  <a:pt x="625449" y="843788"/>
                </a:lnTo>
                <a:lnTo>
                  <a:pt x="626351" y="837438"/>
                </a:lnTo>
                <a:lnTo>
                  <a:pt x="627634" y="836168"/>
                </a:lnTo>
                <a:lnTo>
                  <a:pt x="630948" y="833628"/>
                </a:lnTo>
                <a:lnTo>
                  <a:pt x="631558" y="832358"/>
                </a:lnTo>
                <a:lnTo>
                  <a:pt x="634238" y="828573"/>
                </a:lnTo>
                <a:lnTo>
                  <a:pt x="634695" y="824738"/>
                </a:lnTo>
                <a:lnTo>
                  <a:pt x="636308" y="822198"/>
                </a:lnTo>
                <a:lnTo>
                  <a:pt x="654748" y="787908"/>
                </a:lnTo>
                <a:lnTo>
                  <a:pt x="656463" y="781558"/>
                </a:lnTo>
                <a:lnTo>
                  <a:pt x="656640" y="780288"/>
                </a:lnTo>
                <a:lnTo>
                  <a:pt x="660057" y="773938"/>
                </a:lnTo>
                <a:lnTo>
                  <a:pt x="663016" y="771398"/>
                </a:lnTo>
                <a:lnTo>
                  <a:pt x="663054" y="770128"/>
                </a:lnTo>
                <a:lnTo>
                  <a:pt x="663168" y="766318"/>
                </a:lnTo>
                <a:lnTo>
                  <a:pt x="663295" y="762508"/>
                </a:lnTo>
                <a:lnTo>
                  <a:pt x="665797" y="761314"/>
                </a:lnTo>
                <a:lnTo>
                  <a:pt x="668604" y="759968"/>
                </a:lnTo>
                <a:lnTo>
                  <a:pt x="668185" y="758698"/>
                </a:lnTo>
                <a:lnTo>
                  <a:pt x="667372" y="756158"/>
                </a:lnTo>
                <a:lnTo>
                  <a:pt x="666559" y="753618"/>
                </a:lnTo>
                <a:lnTo>
                  <a:pt x="667232" y="753618"/>
                </a:lnTo>
                <a:lnTo>
                  <a:pt x="670852" y="751078"/>
                </a:lnTo>
                <a:lnTo>
                  <a:pt x="671614" y="747268"/>
                </a:lnTo>
                <a:lnTo>
                  <a:pt x="671931" y="745998"/>
                </a:lnTo>
                <a:lnTo>
                  <a:pt x="672579" y="743458"/>
                </a:lnTo>
                <a:lnTo>
                  <a:pt x="675843" y="730758"/>
                </a:lnTo>
                <a:lnTo>
                  <a:pt x="681342" y="728218"/>
                </a:lnTo>
                <a:lnTo>
                  <a:pt x="678497" y="723138"/>
                </a:lnTo>
                <a:lnTo>
                  <a:pt x="678764" y="721868"/>
                </a:lnTo>
                <a:lnTo>
                  <a:pt x="682167" y="718058"/>
                </a:lnTo>
                <a:lnTo>
                  <a:pt x="682663" y="716788"/>
                </a:lnTo>
                <a:lnTo>
                  <a:pt x="684187" y="712978"/>
                </a:lnTo>
                <a:lnTo>
                  <a:pt x="684377" y="711809"/>
                </a:lnTo>
                <a:lnTo>
                  <a:pt x="684618" y="710438"/>
                </a:lnTo>
                <a:lnTo>
                  <a:pt x="685698" y="704088"/>
                </a:lnTo>
                <a:lnTo>
                  <a:pt x="685927" y="702818"/>
                </a:lnTo>
                <a:lnTo>
                  <a:pt x="689584" y="697738"/>
                </a:lnTo>
                <a:lnTo>
                  <a:pt x="685241" y="692658"/>
                </a:lnTo>
                <a:lnTo>
                  <a:pt x="688174" y="692658"/>
                </a:lnTo>
                <a:lnTo>
                  <a:pt x="690410" y="695198"/>
                </a:lnTo>
                <a:lnTo>
                  <a:pt x="690791" y="692658"/>
                </a:lnTo>
                <a:lnTo>
                  <a:pt x="691362" y="688848"/>
                </a:lnTo>
                <a:lnTo>
                  <a:pt x="691553" y="687578"/>
                </a:lnTo>
                <a:lnTo>
                  <a:pt x="691743" y="686308"/>
                </a:lnTo>
                <a:lnTo>
                  <a:pt x="692124" y="683818"/>
                </a:lnTo>
                <a:lnTo>
                  <a:pt x="693381" y="682498"/>
                </a:lnTo>
                <a:lnTo>
                  <a:pt x="697153" y="678688"/>
                </a:lnTo>
                <a:lnTo>
                  <a:pt x="696810" y="677418"/>
                </a:lnTo>
                <a:lnTo>
                  <a:pt x="694804" y="669798"/>
                </a:lnTo>
                <a:lnTo>
                  <a:pt x="694143" y="667258"/>
                </a:lnTo>
                <a:lnTo>
                  <a:pt x="702221" y="668528"/>
                </a:lnTo>
                <a:lnTo>
                  <a:pt x="701294" y="667258"/>
                </a:lnTo>
                <a:lnTo>
                  <a:pt x="699452" y="664718"/>
                </a:lnTo>
                <a:lnTo>
                  <a:pt x="698525" y="663448"/>
                </a:lnTo>
                <a:lnTo>
                  <a:pt x="695769" y="659638"/>
                </a:lnTo>
                <a:lnTo>
                  <a:pt x="700760" y="659638"/>
                </a:lnTo>
                <a:lnTo>
                  <a:pt x="700862" y="654558"/>
                </a:lnTo>
                <a:lnTo>
                  <a:pt x="700989" y="650748"/>
                </a:lnTo>
                <a:lnTo>
                  <a:pt x="701662" y="649643"/>
                </a:lnTo>
                <a:lnTo>
                  <a:pt x="704126" y="645668"/>
                </a:lnTo>
                <a:lnTo>
                  <a:pt x="704646" y="641858"/>
                </a:lnTo>
                <a:lnTo>
                  <a:pt x="704723" y="641299"/>
                </a:lnTo>
                <a:lnTo>
                  <a:pt x="704811" y="640676"/>
                </a:lnTo>
                <a:lnTo>
                  <a:pt x="706386" y="630428"/>
                </a:lnTo>
                <a:lnTo>
                  <a:pt x="706577" y="629158"/>
                </a:lnTo>
                <a:lnTo>
                  <a:pt x="707034" y="626618"/>
                </a:lnTo>
                <a:lnTo>
                  <a:pt x="707948" y="621538"/>
                </a:lnTo>
                <a:lnTo>
                  <a:pt x="708063" y="620268"/>
                </a:lnTo>
                <a:lnTo>
                  <a:pt x="708177" y="618998"/>
                </a:lnTo>
                <a:lnTo>
                  <a:pt x="708291" y="617728"/>
                </a:lnTo>
                <a:lnTo>
                  <a:pt x="708418" y="616458"/>
                </a:lnTo>
                <a:lnTo>
                  <a:pt x="708533" y="615188"/>
                </a:lnTo>
                <a:lnTo>
                  <a:pt x="708647" y="613918"/>
                </a:lnTo>
                <a:lnTo>
                  <a:pt x="708774" y="612648"/>
                </a:lnTo>
                <a:lnTo>
                  <a:pt x="708799" y="610108"/>
                </a:lnTo>
                <a:lnTo>
                  <a:pt x="708825" y="607568"/>
                </a:lnTo>
                <a:lnTo>
                  <a:pt x="708926" y="597408"/>
                </a:lnTo>
                <a:lnTo>
                  <a:pt x="708901" y="593737"/>
                </a:lnTo>
                <a:lnTo>
                  <a:pt x="709015" y="587248"/>
                </a:lnTo>
                <a:lnTo>
                  <a:pt x="709104" y="585978"/>
                </a:lnTo>
                <a:lnTo>
                  <a:pt x="709180" y="584708"/>
                </a:lnTo>
                <a:lnTo>
                  <a:pt x="709256" y="583438"/>
                </a:lnTo>
                <a:lnTo>
                  <a:pt x="709345" y="582168"/>
                </a:lnTo>
                <a:lnTo>
                  <a:pt x="706386" y="578358"/>
                </a:lnTo>
                <a:lnTo>
                  <a:pt x="704418" y="575818"/>
                </a:lnTo>
                <a:lnTo>
                  <a:pt x="704126" y="574548"/>
                </a:lnTo>
                <a:lnTo>
                  <a:pt x="704481" y="573278"/>
                </a:lnTo>
                <a:lnTo>
                  <a:pt x="711606" y="569468"/>
                </a:lnTo>
                <a:lnTo>
                  <a:pt x="717651" y="574548"/>
                </a:lnTo>
                <a:lnTo>
                  <a:pt x="718312" y="569468"/>
                </a:lnTo>
                <a:lnTo>
                  <a:pt x="718642" y="566928"/>
                </a:lnTo>
                <a:lnTo>
                  <a:pt x="725589" y="569468"/>
                </a:lnTo>
                <a:lnTo>
                  <a:pt x="730161" y="568198"/>
                </a:lnTo>
                <a:lnTo>
                  <a:pt x="740854" y="574548"/>
                </a:lnTo>
                <a:lnTo>
                  <a:pt x="746506" y="570738"/>
                </a:lnTo>
                <a:lnTo>
                  <a:pt x="750671" y="573278"/>
                </a:lnTo>
                <a:lnTo>
                  <a:pt x="750430" y="574548"/>
                </a:lnTo>
                <a:lnTo>
                  <a:pt x="749681" y="575818"/>
                </a:lnTo>
                <a:lnTo>
                  <a:pt x="751674" y="580898"/>
                </a:lnTo>
                <a:lnTo>
                  <a:pt x="751154" y="585978"/>
                </a:lnTo>
                <a:lnTo>
                  <a:pt x="748195" y="591058"/>
                </a:lnTo>
                <a:lnTo>
                  <a:pt x="752030" y="592328"/>
                </a:lnTo>
                <a:lnTo>
                  <a:pt x="745858" y="596138"/>
                </a:lnTo>
                <a:lnTo>
                  <a:pt x="745947" y="597408"/>
                </a:lnTo>
                <a:lnTo>
                  <a:pt x="746048" y="598678"/>
                </a:lnTo>
                <a:lnTo>
                  <a:pt x="746150" y="599948"/>
                </a:lnTo>
                <a:lnTo>
                  <a:pt x="746252" y="601218"/>
                </a:lnTo>
                <a:lnTo>
                  <a:pt x="746353" y="602488"/>
                </a:lnTo>
                <a:lnTo>
                  <a:pt x="746455" y="603758"/>
                </a:lnTo>
                <a:lnTo>
                  <a:pt x="746556" y="605028"/>
                </a:lnTo>
                <a:lnTo>
                  <a:pt x="739508" y="615188"/>
                </a:lnTo>
                <a:lnTo>
                  <a:pt x="737997" y="618998"/>
                </a:lnTo>
                <a:lnTo>
                  <a:pt x="734949" y="625348"/>
                </a:lnTo>
                <a:lnTo>
                  <a:pt x="731774" y="629158"/>
                </a:lnTo>
                <a:lnTo>
                  <a:pt x="730948" y="636778"/>
                </a:lnTo>
                <a:lnTo>
                  <a:pt x="727557" y="639318"/>
                </a:lnTo>
                <a:lnTo>
                  <a:pt x="727671" y="641858"/>
                </a:lnTo>
                <a:lnTo>
                  <a:pt x="727786" y="644398"/>
                </a:lnTo>
                <a:lnTo>
                  <a:pt x="727900" y="646938"/>
                </a:lnTo>
                <a:lnTo>
                  <a:pt x="723531" y="650748"/>
                </a:lnTo>
                <a:lnTo>
                  <a:pt x="721550" y="654558"/>
                </a:lnTo>
                <a:lnTo>
                  <a:pt x="717969" y="662178"/>
                </a:lnTo>
                <a:lnTo>
                  <a:pt x="714375" y="670890"/>
                </a:lnTo>
                <a:lnTo>
                  <a:pt x="711733" y="677418"/>
                </a:lnTo>
                <a:lnTo>
                  <a:pt x="708367" y="685038"/>
                </a:lnTo>
                <a:lnTo>
                  <a:pt x="705192" y="692658"/>
                </a:lnTo>
                <a:lnTo>
                  <a:pt x="703910" y="695667"/>
                </a:lnTo>
                <a:lnTo>
                  <a:pt x="703910" y="732028"/>
                </a:lnTo>
                <a:lnTo>
                  <a:pt x="701979" y="733298"/>
                </a:lnTo>
                <a:lnTo>
                  <a:pt x="701141" y="732764"/>
                </a:lnTo>
                <a:lnTo>
                  <a:pt x="701141" y="739648"/>
                </a:lnTo>
                <a:lnTo>
                  <a:pt x="700735" y="742188"/>
                </a:lnTo>
                <a:lnTo>
                  <a:pt x="700278" y="743458"/>
                </a:lnTo>
                <a:lnTo>
                  <a:pt x="699693" y="743458"/>
                </a:lnTo>
                <a:lnTo>
                  <a:pt x="699693" y="749808"/>
                </a:lnTo>
                <a:lnTo>
                  <a:pt x="697534" y="749808"/>
                </a:lnTo>
                <a:lnTo>
                  <a:pt x="697534" y="768858"/>
                </a:lnTo>
                <a:lnTo>
                  <a:pt x="694055" y="768858"/>
                </a:lnTo>
                <a:lnTo>
                  <a:pt x="693826" y="768972"/>
                </a:lnTo>
                <a:lnTo>
                  <a:pt x="693826" y="796798"/>
                </a:lnTo>
                <a:lnTo>
                  <a:pt x="692061" y="799338"/>
                </a:lnTo>
                <a:lnTo>
                  <a:pt x="689190" y="798334"/>
                </a:lnTo>
                <a:lnTo>
                  <a:pt x="689190" y="805688"/>
                </a:lnTo>
                <a:lnTo>
                  <a:pt x="689013" y="806958"/>
                </a:lnTo>
                <a:lnTo>
                  <a:pt x="687489" y="806958"/>
                </a:lnTo>
                <a:lnTo>
                  <a:pt x="687489" y="812038"/>
                </a:lnTo>
                <a:lnTo>
                  <a:pt x="686219" y="814578"/>
                </a:lnTo>
                <a:lnTo>
                  <a:pt x="685596" y="814578"/>
                </a:lnTo>
                <a:lnTo>
                  <a:pt x="685596" y="820928"/>
                </a:lnTo>
                <a:lnTo>
                  <a:pt x="683437" y="822198"/>
                </a:lnTo>
                <a:lnTo>
                  <a:pt x="683006" y="819658"/>
                </a:lnTo>
                <a:lnTo>
                  <a:pt x="683907" y="819658"/>
                </a:lnTo>
                <a:lnTo>
                  <a:pt x="685253" y="818388"/>
                </a:lnTo>
                <a:lnTo>
                  <a:pt x="685596" y="820928"/>
                </a:lnTo>
                <a:lnTo>
                  <a:pt x="685596" y="814578"/>
                </a:lnTo>
                <a:lnTo>
                  <a:pt x="684314" y="814578"/>
                </a:lnTo>
                <a:lnTo>
                  <a:pt x="683983" y="812038"/>
                </a:lnTo>
                <a:lnTo>
                  <a:pt x="687489" y="812038"/>
                </a:lnTo>
                <a:lnTo>
                  <a:pt x="687489" y="806958"/>
                </a:lnTo>
                <a:lnTo>
                  <a:pt x="683564" y="806958"/>
                </a:lnTo>
                <a:lnTo>
                  <a:pt x="682218" y="804418"/>
                </a:lnTo>
                <a:lnTo>
                  <a:pt x="682929" y="804418"/>
                </a:lnTo>
                <a:lnTo>
                  <a:pt x="683133" y="803148"/>
                </a:lnTo>
                <a:lnTo>
                  <a:pt x="687387" y="803148"/>
                </a:lnTo>
                <a:lnTo>
                  <a:pt x="689190" y="805688"/>
                </a:lnTo>
                <a:lnTo>
                  <a:pt x="689190" y="798334"/>
                </a:lnTo>
                <a:lnTo>
                  <a:pt x="688428" y="798068"/>
                </a:lnTo>
                <a:lnTo>
                  <a:pt x="688035" y="796798"/>
                </a:lnTo>
                <a:lnTo>
                  <a:pt x="690727" y="796798"/>
                </a:lnTo>
                <a:lnTo>
                  <a:pt x="690854" y="792988"/>
                </a:lnTo>
                <a:lnTo>
                  <a:pt x="693826" y="796798"/>
                </a:lnTo>
                <a:lnTo>
                  <a:pt x="693826" y="768972"/>
                </a:lnTo>
                <a:lnTo>
                  <a:pt x="691476" y="770128"/>
                </a:lnTo>
                <a:lnTo>
                  <a:pt x="690422" y="770737"/>
                </a:lnTo>
                <a:lnTo>
                  <a:pt x="690422" y="780288"/>
                </a:lnTo>
                <a:lnTo>
                  <a:pt x="689800" y="781062"/>
                </a:lnTo>
                <a:lnTo>
                  <a:pt x="689800" y="785368"/>
                </a:lnTo>
                <a:lnTo>
                  <a:pt x="686841" y="789190"/>
                </a:lnTo>
                <a:lnTo>
                  <a:pt x="684098" y="782828"/>
                </a:lnTo>
                <a:lnTo>
                  <a:pt x="689800" y="785368"/>
                </a:lnTo>
                <a:lnTo>
                  <a:pt x="689800" y="781062"/>
                </a:lnTo>
                <a:lnTo>
                  <a:pt x="689394" y="781558"/>
                </a:lnTo>
                <a:lnTo>
                  <a:pt x="685901" y="780288"/>
                </a:lnTo>
                <a:lnTo>
                  <a:pt x="687006" y="779018"/>
                </a:lnTo>
                <a:lnTo>
                  <a:pt x="687717" y="777748"/>
                </a:lnTo>
                <a:lnTo>
                  <a:pt x="690054" y="776478"/>
                </a:lnTo>
                <a:lnTo>
                  <a:pt x="690168" y="777748"/>
                </a:lnTo>
                <a:lnTo>
                  <a:pt x="690295" y="779018"/>
                </a:lnTo>
                <a:lnTo>
                  <a:pt x="690422" y="780288"/>
                </a:lnTo>
                <a:lnTo>
                  <a:pt x="690422" y="770737"/>
                </a:lnTo>
                <a:lnTo>
                  <a:pt x="689267" y="771398"/>
                </a:lnTo>
                <a:lnTo>
                  <a:pt x="688174" y="767588"/>
                </a:lnTo>
                <a:lnTo>
                  <a:pt x="693293" y="767588"/>
                </a:lnTo>
                <a:lnTo>
                  <a:pt x="695198" y="765136"/>
                </a:lnTo>
                <a:lnTo>
                  <a:pt x="697534" y="768858"/>
                </a:lnTo>
                <a:lnTo>
                  <a:pt x="697534" y="749808"/>
                </a:lnTo>
                <a:lnTo>
                  <a:pt x="696734" y="749808"/>
                </a:lnTo>
                <a:lnTo>
                  <a:pt x="696506" y="751078"/>
                </a:lnTo>
                <a:lnTo>
                  <a:pt x="696595" y="752348"/>
                </a:lnTo>
                <a:lnTo>
                  <a:pt x="696696" y="753618"/>
                </a:lnTo>
                <a:lnTo>
                  <a:pt x="697128" y="754888"/>
                </a:lnTo>
                <a:lnTo>
                  <a:pt x="696417" y="754888"/>
                </a:lnTo>
                <a:lnTo>
                  <a:pt x="696417" y="761314"/>
                </a:lnTo>
                <a:lnTo>
                  <a:pt x="696315" y="762508"/>
                </a:lnTo>
                <a:lnTo>
                  <a:pt x="695502" y="763778"/>
                </a:lnTo>
                <a:lnTo>
                  <a:pt x="692492" y="763778"/>
                </a:lnTo>
                <a:lnTo>
                  <a:pt x="692048" y="762508"/>
                </a:lnTo>
                <a:lnTo>
                  <a:pt x="692073" y="759968"/>
                </a:lnTo>
                <a:lnTo>
                  <a:pt x="692835" y="758698"/>
                </a:lnTo>
                <a:lnTo>
                  <a:pt x="695833" y="758698"/>
                </a:lnTo>
                <a:lnTo>
                  <a:pt x="695515" y="761314"/>
                </a:lnTo>
                <a:lnTo>
                  <a:pt x="696417" y="761314"/>
                </a:lnTo>
                <a:lnTo>
                  <a:pt x="696417" y="754888"/>
                </a:lnTo>
                <a:lnTo>
                  <a:pt x="694778" y="754888"/>
                </a:lnTo>
                <a:lnTo>
                  <a:pt x="693940" y="753618"/>
                </a:lnTo>
                <a:lnTo>
                  <a:pt x="695426" y="753618"/>
                </a:lnTo>
                <a:lnTo>
                  <a:pt x="695845" y="751078"/>
                </a:lnTo>
                <a:lnTo>
                  <a:pt x="694613" y="751078"/>
                </a:lnTo>
                <a:lnTo>
                  <a:pt x="694486" y="749808"/>
                </a:lnTo>
                <a:lnTo>
                  <a:pt x="694359" y="748538"/>
                </a:lnTo>
                <a:lnTo>
                  <a:pt x="695007" y="747268"/>
                </a:lnTo>
                <a:lnTo>
                  <a:pt x="698957" y="747268"/>
                </a:lnTo>
                <a:lnTo>
                  <a:pt x="699693" y="749808"/>
                </a:lnTo>
                <a:lnTo>
                  <a:pt x="699693" y="743458"/>
                </a:lnTo>
                <a:lnTo>
                  <a:pt x="696836" y="743458"/>
                </a:lnTo>
                <a:lnTo>
                  <a:pt x="697763" y="739648"/>
                </a:lnTo>
                <a:lnTo>
                  <a:pt x="701141" y="739648"/>
                </a:lnTo>
                <a:lnTo>
                  <a:pt x="701141" y="732764"/>
                </a:lnTo>
                <a:lnTo>
                  <a:pt x="700011" y="732028"/>
                </a:lnTo>
                <a:lnTo>
                  <a:pt x="700405" y="730758"/>
                </a:lnTo>
                <a:lnTo>
                  <a:pt x="701852" y="732028"/>
                </a:lnTo>
                <a:lnTo>
                  <a:pt x="703910" y="732028"/>
                </a:lnTo>
                <a:lnTo>
                  <a:pt x="703910" y="695667"/>
                </a:lnTo>
                <a:lnTo>
                  <a:pt x="699236" y="706628"/>
                </a:lnTo>
                <a:lnTo>
                  <a:pt x="695667" y="715645"/>
                </a:lnTo>
                <a:lnTo>
                  <a:pt x="695007" y="715645"/>
                </a:lnTo>
                <a:lnTo>
                  <a:pt x="693813" y="720598"/>
                </a:lnTo>
                <a:lnTo>
                  <a:pt x="692137" y="724408"/>
                </a:lnTo>
                <a:lnTo>
                  <a:pt x="692137" y="732028"/>
                </a:lnTo>
                <a:lnTo>
                  <a:pt x="696480" y="735838"/>
                </a:lnTo>
                <a:lnTo>
                  <a:pt x="689076" y="737108"/>
                </a:lnTo>
                <a:lnTo>
                  <a:pt x="688771" y="737108"/>
                </a:lnTo>
                <a:lnTo>
                  <a:pt x="689292" y="739648"/>
                </a:lnTo>
                <a:lnTo>
                  <a:pt x="684974" y="740918"/>
                </a:lnTo>
                <a:lnTo>
                  <a:pt x="688632" y="744728"/>
                </a:lnTo>
                <a:lnTo>
                  <a:pt x="688479" y="745998"/>
                </a:lnTo>
                <a:lnTo>
                  <a:pt x="682942" y="749808"/>
                </a:lnTo>
                <a:lnTo>
                  <a:pt x="683260" y="751078"/>
                </a:lnTo>
                <a:lnTo>
                  <a:pt x="688492" y="753618"/>
                </a:lnTo>
                <a:lnTo>
                  <a:pt x="689927" y="754888"/>
                </a:lnTo>
                <a:lnTo>
                  <a:pt x="690041" y="756158"/>
                </a:lnTo>
                <a:lnTo>
                  <a:pt x="690156" y="757428"/>
                </a:lnTo>
                <a:lnTo>
                  <a:pt x="688721" y="756158"/>
                </a:lnTo>
                <a:lnTo>
                  <a:pt x="687832" y="756158"/>
                </a:lnTo>
                <a:lnTo>
                  <a:pt x="684847" y="753618"/>
                </a:lnTo>
                <a:lnTo>
                  <a:pt x="683641" y="753618"/>
                </a:lnTo>
                <a:lnTo>
                  <a:pt x="681850" y="762508"/>
                </a:lnTo>
                <a:lnTo>
                  <a:pt x="685038" y="765136"/>
                </a:lnTo>
                <a:lnTo>
                  <a:pt x="684669" y="765136"/>
                </a:lnTo>
                <a:lnTo>
                  <a:pt x="680504" y="766318"/>
                </a:lnTo>
                <a:lnTo>
                  <a:pt x="678484" y="766318"/>
                </a:lnTo>
                <a:lnTo>
                  <a:pt x="678459" y="768858"/>
                </a:lnTo>
                <a:lnTo>
                  <a:pt x="681786" y="771398"/>
                </a:lnTo>
                <a:lnTo>
                  <a:pt x="682231" y="772668"/>
                </a:lnTo>
                <a:lnTo>
                  <a:pt x="678091" y="773938"/>
                </a:lnTo>
                <a:lnTo>
                  <a:pt x="677824" y="775208"/>
                </a:lnTo>
                <a:lnTo>
                  <a:pt x="678662" y="777748"/>
                </a:lnTo>
                <a:lnTo>
                  <a:pt x="678738" y="779018"/>
                </a:lnTo>
                <a:lnTo>
                  <a:pt x="673557" y="782828"/>
                </a:lnTo>
                <a:lnTo>
                  <a:pt x="675944" y="785368"/>
                </a:lnTo>
                <a:lnTo>
                  <a:pt x="682548" y="786638"/>
                </a:lnTo>
                <a:lnTo>
                  <a:pt x="684949" y="791718"/>
                </a:lnTo>
                <a:lnTo>
                  <a:pt x="688086" y="791718"/>
                </a:lnTo>
                <a:lnTo>
                  <a:pt x="686371" y="792988"/>
                </a:lnTo>
                <a:lnTo>
                  <a:pt x="688619" y="795528"/>
                </a:lnTo>
                <a:lnTo>
                  <a:pt x="687539" y="796798"/>
                </a:lnTo>
                <a:lnTo>
                  <a:pt x="687514" y="799338"/>
                </a:lnTo>
                <a:lnTo>
                  <a:pt x="684911" y="800608"/>
                </a:lnTo>
                <a:lnTo>
                  <a:pt x="682498" y="801878"/>
                </a:lnTo>
                <a:lnTo>
                  <a:pt x="684847" y="792988"/>
                </a:lnTo>
                <a:lnTo>
                  <a:pt x="684225" y="791718"/>
                </a:lnTo>
                <a:lnTo>
                  <a:pt x="678599" y="789241"/>
                </a:lnTo>
                <a:lnTo>
                  <a:pt x="678472" y="789241"/>
                </a:lnTo>
                <a:lnTo>
                  <a:pt x="678319" y="789241"/>
                </a:lnTo>
                <a:lnTo>
                  <a:pt x="677862" y="789241"/>
                </a:lnTo>
                <a:lnTo>
                  <a:pt x="674497" y="790448"/>
                </a:lnTo>
                <a:lnTo>
                  <a:pt x="672388" y="791718"/>
                </a:lnTo>
                <a:lnTo>
                  <a:pt x="677684" y="796798"/>
                </a:lnTo>
                <a:lnTo>
                  <a:pt x="676503" y="801751"/>
                </a:lnTo>
                <a:lnTo>
                  <a:pt x="676478" y="801878"/>
                </a:lnTo>
                <a:lnTo>
                  <a:pt x="673912" y="803148"/>
                </a:lnTo>
                <a:lnTo>
                  <a:pt x="673404" y="804418"/>
                </a:lnTo>
                <a:lnTo>
                  <a:pt x="675614" y="806958"/>
                </a:lnTo>
                <a:lnTo>
                  <a:pt x="674014" y="808456"/>
                </a:lnTo>
                <a:lnTo>
                  <a:pt x="674192" y="808456"/>
                </a:lnTo>
                <a:lnTo>
                  <a:pt x="673163" y="812038"/>
                </a:lnTo>
                <a:lnTo>
                  <a:pt x="672338" y="813308"/>
                </a:lnTo>
                <a:lnTo>
                  <a:pt x="674306" y="819658"/>
                </a:lnTo>
                <a:lnTo>
                  <a:pt x="673392" y="823468"/>
                </a:lnTo>
                <a:lnTo>
                  <a:pt x="675297" y="827278"/>
                </a:lnTo>
                <a:lnTo>
                  <a:pt x="676897" y="827278"/>
                </a:lnTo>
                <a:lnTo>
                  <a:pt x="680580" y="826008"/>
                </a:lnTo>
                <a:lnTo>
                  <a:pt x="680504" y="827278"/>
                </a:lnTo>
                <a:lnTo>
                  <a:pt x="680415" y="828573"/>
                </a:lnTo>
                <a:lnTo>
                  <a:pt x="680339" y="829818"/>
                </a:lnTo>
                <a:lnTo>
                  <a:pt x="680262" y="831088"/>
                </a:lnTo>
                <a:lnTo>
                  <a:pt x="680173" y="832358"/>
                </a:lnTo>
                <a:lnTo>
                  <a:pt x="680097" y="833628"/>
                </a:lnTo>
                <a:lnTo>
                  <a:pt x="680021" y="834898"/>
                </a:lnTo>
                <a:lnTo>
                  <a:pt x="686828" y="831088"/>
                </a:lnTo>
                <a:lnTo>
                  <a:pt x="690105" y="836168"/>
                </a:lnTo>
                <a:lnTo>
                  <a:pt x="687666" y="838708"/>
                </a:lnTo>
                <a:lnTo>
                  <a:pt x="684187" y="833628"/>
                </a:lnTo>
                <a:lnTo>
                  <a:pt x="682790" y="833628"/>
                </a:lnTo>
                <a:lnTo>
                  <a:pt x="681139" y="837438"/>
                </a:lnTo>
                <a:lnTo>
                  <a:pt x="681901" y="838708"/>
                </a:lnTo>
                <a:lnTo>
                  <a:pt x="678840" y="838708"/>
                </a:lnTo>
                <a:lnTo>
                  <a:pt x="679767" y="836168"/>
                </a:lnTo>
                <a:lnTo>
                  <a:pt x="677951" y="836168"/>
                </a:lnTo>
                <a:lnTo>
                  <a:pt x="674408" y="839978"/>
                </a:lnTo>
                <a:lnTo>
                  <a:pt x="676643" y="841248"/>
                </a:lnTo>
                <a:lnTo>
                  <a:pt x="680885" y="845058"/>
                </a:lnTo>
                <a:lnTo>
                  <a:pt x="681177" y="842518"/>
                </a:lnTo>
                <a:lnTo>
                  <a:pt x="682548" y="839978"/>
                </a:lnTo>
                <a:lnTo>
                  <a:pt x="685482" y="839978"/>
                </a:lnTo>
                <a:lnTo>
                  <a:pt x="685088" y="841324"/>
                </a:lnTo>
                <a:lnTo>
                  <a:pt x="684999" y="841603"/>
                </a:lnTo>
                <a:lnTo>
                  <a:pt x="683666" y="843356"/>
                </a:lnTo>
                <a:lnTo>
                  <a:pt x="682434" y="844918"/>
                </a:lnTo>
                <a:lnTo>
                  <a:pt x="684352" y="844918"/>
                </a:lnTo>
                <a:lnTo>
                  <a:pt x="686625" y="846023"/>
                </a:lnTo>
                <a:lnTo>
                  <a:pt x="687603" y="846239"/>
                </a:lnTo>
                <a:lnTo>
                  <a:pt x="690041" y="841895"/>
                </a:lnTo>
                <a:lnTo>
                  <a:pt x="688124" y="841324"/>
                </a:lnTo>
                <a:lnTo>
                  <a:pt x="686625" y="840244"/>
                </a:lnTo>
                <a:lnTo>
                  <a:pt x="690943" y="841248"/>
                </a:lnTo>
                <a:lnTo>
                  <a:pt x="691934" y="842518"/>
                </a:lnTo>
                <a:lnTo>
                  <a:pt x="688759" y="847598"/>
                </a:lnTo>
                <a:lnTo>
                  <a:pt x="688873" y="848868"/>
                </a:lnTo>
                <a:lnTo>
                  <a:pt x="690930" y="851408"/>
                </a:lnTo>
                <a:lnTo>
                  <a:pt x="689711" y="851408"/>
                </a:lnTo>
                <a:lnTo>
                  <a:pt x="685584" y="850138"/>
                </a:lnTo>
                <a:lnTo>
                  <a:pt x="682675" y="848868"/>
                </a:lnTo>
                <a:lnTo>
                  <a:pt x="682294" y="846328"/>
                </a:lnTo>
                <a:lnTo>
                  <a:pt x="681786" y="845058"/>
                </a:lnTo>
                <a:lnTo>
                  <a:pt x="680885" y="845058"/>
                </a:lnTo>
                <a:lnTo>
                  <a:pt x="680758" y="847598"/>
                </a:lnTo>
                <a:lnTo>
                  <a:pt x="680313" y="850138"/>
                </a:lnTo>
                <a:lnTo>
                  <a:pt x="687247" y="853948"/>
                </a:lnTo>
                <a:lnTo>
                  <a:pt x="690968" y="857758"/>
                </a:lnTo>
                <a:lnTo>
                  <a:pt x="699516" y="857758"/>
                </a:lnTo>
                <a:lnTo>
                  <a:pt x="701306" y="859028"/>
                </a:lnTo>
                <a:lnTo>
                  <a:pt x="704786" y="865378"/>
                </a:lnTo>
                <a:lnTo>
                  <a:pt x="708037" y="869188"/>
                </a:lnTo>
                <a:lnTo>
                  <a:pt x="710145" y="878078"/>
                </a:lnTo>
                <a:lnTo>
                  <a:pt x="712787" y="880618"/>
                </a:lnTo>
                <a:lnTo>
                  <a:pt x="722083" y="888238"/>
                </a:lnTo>
                <a:lnTo>
                  <a:pt x="724700" y="881888"/>
                </a:lnTo>
                <a:lnTo>
                  <a:pt x="728535" y="885698"/>
                </a:lnTo>
                <a:lnTo>
                  <a:pt x="729475" y="885698"/>
                </a:lnTo>
                <a:lnTo>
                  <a:pt x="735914" y="881888"/>
                </a:lnTo>
                <a:lnTo>
                  <a:pt x="738060" y="880618"/>
                </a:lnTo>
                <a:lnTo>
                  <a:pt x="741146" y="879348"/>
                </a:lnTo>
                <a:lnTo>
                  <a:pt x="742721" y="876808"/>
                </a:lnTo>
                <a:lnTo>
                  <a:pt x="745705" y="874268"/>
                </a:lnTo>
                <a:lnTo>
                  <a:pt x="750722" y="869188"/>
                </a:lnTo>
                <a:lnTo>
                  <a:pt x="756716" y="865378"/>
                </a:lnTo>
                <a:lnTo>
                  <a:pt x="761542" y="856488"/>
                </a:lnTo>
                <a:lnTo>
                  <a:pt x="762038" y="853948"/>
                </a:lnTo>
                <a:lnTo>
                  <a:pt x="765060" y="851408"/>
                </a:lnTo>
                <a:lnTo>
                  <a:pt x="766648" y="848868"/>
                </a:lnTo>
                <a:lnTo>
                  <a:pt x="769823" y="846328"/>
                </a:lnTo>
                <a:lnTo>
                  <a:pt x="767626" y="842518"/>
                </a:lnTo>
                <a:lnTo>
                  <a:pt x="773480" y="842518"/>
                </a:lnTo>
                <a:lnTo>
                  <a:pt x="772998" y="839978"/>
                </a:lnTo>
                <a:lnTo>
                  <a:pt x="772756" y="838708"/>
                </a:lnTo>
                <a:lnTo>
                  <a:pt x="775677" y="836168"/>
                </a:lnTo>
                <a:lnTo>
                  <a:pt x="776071" y="832358"/>
                </a:lnTo>
                <a:lnTo>
                  <a:pt x="777011" y="831088"/>
                </a:lnTo>
                <a:lnTo>
                  <a:pt x="778878" y="828573"/>
                </a:lnTo>
                <a:lnTo>
                  <a:pt x="781710" y="824738"/>
                </a:lnTo>
                <a:lnTo>
                  <a:pt x="785736" y="819658"/>
                </a:lnTo>
                <a:lnTo>
                  <a:pt x="790117" y="810768"/>
                </a:lnTo>
                <a:lnTo>
                  <a:pt x="790917" y="808456"/>
                </a:lnTo>
                <a:lnTo>
                  <a:pt x="791451" y="806958"/>
                </a:lnTo>
                <a:lnTo>
                  <a:pt x="794994" y="805688"/>
                </a:lnTo>
                <a:lnTo>
                  <a:pt x="795147" y="804887"/>
                </a:lnTo>
                <a:lnTo>
                  <a:pt x="799642" y="810768"/>
                </a:lnTo>
                <a:lnTo>
                  <a:pt x="804773" y="804418"/>
                </a:lnTo>
                <a:lnTo>
                  <a:pt x="812838" y="815848"/>
                </a:lnTo>
                <a:lnTo>
                  <a:pt x="814590" y="822198"/>
                </a:lnTo>
                <a:lnTo>
                  <a:pt x="818311" y="828573"/>
                </a:lnTo>
                <a:lnTo>
                  <a:pt x="818210" y="829818"/>
                </a:lnTo>
                <a:lnTo>
                  <a:pt x="823506" y="831088"/>
                </a:lnTo>
                <a:lnTo>
                  <a:pt x="824725" y="834898"/>
                </a:lnTo>
                <a:lnTo>
                  <a:pt x="827227" y="837438"/>
                </a:lnTo>
                <a:lnTo>
                  <a:pt x="830199" y="834898"/>
                </a:lnTo>
                <a:lnTo>
                  <a:pt x="832789" y="833628"/>
                </a:lnTo>
                <a:lnTo>
                  <a:pt x="841971" y="829818"/>
                </a:lnTo>
                <a:lnTo>
                  <a:pt x="845032" y="824738"/>
                </a:lnTo>
                <a:lnTo>
                  <a:pt x="850760" y="815848"/>
                </a:lnTo>
                <a:lnTo>
                  <a:pt x="854532" y="810768"/>
                </a:lnTo>
                <a:lnTo>
                  <a:pt x="857072" y="803148"/>
                </a:lnTo>
                <a:lnTo>
                  <a:pt x="860806" y="801878"/>
                </a:lnTo>
                <a:lnTo>
                  <a:pt x="862342" y="799338"/>
                </a:lnTo>
                <a:lnTo>
                  <a:pt x="863625" y="796798"/>
                </a:lnTo>
                <a:lnTo>
                  <a:pt x="864260" y="795528"/>
                </a:lnTo>
                <a:lnTo>
                  <a:pt x="866825" y="790448"/>
                </a:lnTo>
                <a:lnTo>
                  <a:pt x="871816" y="781558"/>
                </a:lnTo>
                <a:lnTo>
                  <a:pt x="873721" y="777748"/>
                </a:lnTo>
                <a:lnTo>
                  <a:pt x="874344" y="776478"/>
                </a:lnTo>
                <a:lnTo>
                  <a:pt x="876884" y="771398"/>
                </a:lnTo>
                <a:lnTo>
                  <a:pt x="877468" y="770128"/>
                </a:lnTo>
                <a:lnTo>
                  <a:pt x="881545" y="761314"/>
                </a:lnTo>
                <a:lnTo>
                  <a:pt x="883589" y="756158"/>
                </a:lnTo>
                <a:lnTo>
                  <a:pt x="886599" y="752348"/>
                </a:lnTo>
                <a:lnTo>
                  <a:pt x="891616" y="751078"/>
                </a:lnTo>
                <a:lnTo>
                  <a:pt x="894029" y="757428"/>
                </a:lnTo>
                <a:lnTo>
                  <a:pt x="886498" y="753618"/>
                </a:lnTo>
                <a:lnTo>
                  <a:pt x="886612" y="754888"/>
                </a:lnTo>
                <a:lnTo>
                  <a:pt x="886726" y="756158"/>
                </a:lnTo>
                <a:lnTo>
                  <a:pt x="886853" y="757428"/>
                </a:lnTo>
                <a:lnTo>
                  <a:pt x="886968" y="758698"/>
                </a:lnTo>
                <a:lnTo>
                  <a:pt x="887095" y="759968"/>
                </a:lnTo>
                <a:lnTo>
                  <a:pt x="885647" y="763778"/>
                </a:lnTo>
                <a:lnTo>
                  <a:pt x="885723" y="765136"/>
                </a:lnTo>
                <a:lnTo>
                  <a:pt x="885799" y="766318"/>
                </a:lnTo>
                <a:lnTo>
                  <a:pt x="885875" y="767588"/>
                </a:lnTo>
                <a:lnTo>
                  <a:pt x="885952" y="768858"/>
                </a:lnTo>
                <a:lnTo>
                  <a:pt x="887374" y="768858"/>
                </a:lnTo>
                <a:lnTo>
                  <a:pt x="888022" y="769543"/>
                </a:lnTo>
                <a:lnTo>
                  <a:pt x="888479" y="768858"/>
                </a:lnTo>
                <a:lnTo>
                  <a:pt x="888466" y="767588"/>
                </a:lnTo>
                <a:lnTo>
                  <a:pt x="889508" y="765136"/>
                </a:lnTo>
                <a:lnTo>
                  <a:pt x="892644" y="765136"/>
                </a:lnTo>
                <a:lnTo>
                  <a:pt x="892136" y="767588"/>
                </a:lnTo>
                <a:lnTo>
                  <a:pt x="888784" y="767588"/>
                </a:lnTo>
                <a:lnTo>
                  <a:pt x="888530" y="768858"/>
                </a:lnTo>
                <a:lnTo>
                  <a:pt x="888022" y="769543"/>
                </a:lnTo>
                <a:lnTo>
                  <a:pt x="887628" y="770128"/>
                </a:lnTo>
                <a:lnTo>
                  <a:pt x="884567" y="770128"/>
                </a:lnTo>
                <a:lnTo>
                  <a:pt x="886701" y="775208"/>
                </a:lnTo>
                <a:lnTo>
                  <a:pt x="888453" y="772668"/>
                </a:lnTo>
                <a:lnTo>
                  <a:pt x="891794" y="772668"/>
                </a:lnTo>
                <a:lnTo>
                  <a:pt x="894321" y="771398"/>
                </a:lnTo>
                <a:lnTo>
                  <a:pt x="895883" y="775208"/>
                </a:lnTo>
                <a:lnTo>
                  <a:pt x="890346" y="773938"/>
                </a:lnTo>
                <a:lnTo>
                  <a:pt x="887425" y="777748"/>
                </a:lnTo>
                <a:lnTo>
                  <a:pt x="882053" y="782828"/>
                </a:lnTo>
                <a:lnTo>
                  <a:pt x="882726" y="784098"/>
                </a:lnTo>
                <a:lnTo>
                  <a:pt x="886612" y="785368"/>
                </a:lnTo>
                <a:lnTo>
                  <a:pt x="887564" y="785368"/>
                </a:lnTo>
                <a:lnTo>
                  <a:pt x="888174" y="786638"/>
                </a:lnTo>
                <a:lnTo>
                  <a:pt x="887958" y="786790"/>
                </a:lnTo>
                <a:lnTo>
                  <a:pt x="887958" y="804418"/>
                </a:lnTo>
                <a:lnTo>
                  <a:pt x="884262" y="807847"/>
                </a:lnTo>
                <a:lnTo>
                  <a:pt x="884707" y="806958"/>
                </a:lnTo>
                <a:lnTo>
                  <a:pt x="885418" y="805688"/>
                </a:lnTo>
                <a:lnTo>
                  <a:pt x="884123" y="803148"/>
                </a:lnTo>
                <a:lnTo>
                  <a:pt x="884986" y="800836"/>
                </a:lnTo>
                <a:lnTo>
                  <a:pt x="885075" y="800608"/>
                </a:lnTo>
                <a:lnTo>
                  <a:pt x="887120" y="803148"/>
                </a:lnTo>
                <a:lnTo>
                  <a:pt x="887958" y="804418"/>
                </a:lnTo>
                <a:lnTo>
                  <a:pt x="887958" y="786790"/>
                </a:lnTo>
                <a:lnTo>
                  <a:pt x="880910" y="791718"/>
                </a:lnTo>
                <a:lnTo>
                  <a:pt x="880999" y="799338"/>
                </a:lnTo>
                <a:lnTo>
                  <a:pt x="883869" y="808215"/>
                </a:lnTo>
                <a:lnTo>
                  <a:pt x="883602" y="808456"/>
                </a:lnTo>
                <a:lnTo>
                  <a:pt x="883958" y="808456"/>
                </a:lnTo>
                <a:lnTo>
                  <a:pt x="887755" y="812038"/>
                </a:lnTo>
                <a:lnTo>
                  <a:pt x="887717" y="813308"/>
                </a:lnTo>
                <a:lnTo>
                  <a:pt x="882510" y="817118"/>
                </a:lnTo>
                <a:lnTo>
                  <a:pt x="881545" y="819658"/>
                </a:lnTo>
                <a:lnTo>
                  <a:pt x="886853" y="822198"/>
                </a:lnTo>
                <a:lnTo>
                  <a:pt x="884186" y="826008"/>
                </a:lnTo>
                <a:lnTo>
                  <a:pt x="885215" y="828573"/>
                </a:lnTo>
                <a:lnTo>
                  <a:pt x="886548" y="827278"/>
                </a:lnTo>
                <a:lnTo>
                  <a:pt x="887920" y="826008"/>
                </a:lnTo>
                <a:lnTo>
                  <a:pt x="890562" y="832358"/>
                </a:lnTo>
                <a:lnTo>
                  <a:pt x="893292" y="828573"/>
                </a:lnTo>
                <a:lnTo>
                  <a:pt x="889977" y="833628"/>
                </a:lnTo>
                <a:lnTo>
                  <a:pt x="889025" y="833628"/>
                </a:lnTo>
                <a:lnTo>
                  <a:pt x="885190" y="828573"/>
                </a:lnTo>
                <a:lnTo>
                  <a:pt x="885164" y="829818"/>
                </a:lnTo>
                <a:lnTo>
                  <a:pt x="883399" y="832358"/>
                </a:lnTo>
                <a:lnTo>
                  <a:pt x="888733" y="833628"/>
                </a:lnTo>
                <a:lnTo>
                  <a:pt x="889977" y="834898"/>
                </a:lnTo>
                <a:lnTo>
                  <a:pt x="893508" y="836168"/>
                </a:lnTo>
                <a:lnTo>
                  <a:pt x="893102" y="837438"/>
                </a:lnTo>
                <a:lnTo>
                  <a:pt x="891298" y="839978"/>
                </a:lnTo>
                <a:lnTo>
                  <a:pt x="890155" y="839978"/>
                </a:lnTo>
                <a:lnTo>
                  <a:pt x="888301" y="838708"/>
                </a:lnTo>
                <a:lnTo>
                  <a:pt x="889330" y="836168"/>
                </a:lnTo>
                <a:lnTo>
                  <a:pt x="886942" y="837438"/>
                </a:lnTo>
                <a:lnTo>
                  <a:pt x="887704" y="843788"/>
                </a:lnTo>
                <a:lnTo>
                  <a:pt x="893737" y="839978"/>
                </a:lnTo>
                <a:lnTo>
                  <a:pt x="897420" y="843788"/>
                </a:lnTo>
                <a:lnTo>
                  <a:pt x="898296" y="843788"/>
                </a:lnTo>
                <a:lnTo>
                  <a:pt x="901103" y="838708"/>
                </a:lnTo>
                <a:lnTo>
                  <a:pt x="904113" y="843788"/>
                </a:lnTo>
                <a:lnTo>
                  <a:pt x="899210" y="846328"/>
                </a:lnTo>
                <a:lnTo>
                  <a:pt x="898258" y="848868"/>
                </a:lnTo>
                <a:lnTo>
                  <a:pt x="895438" y="850138"/>
                </a:lnTo>
                <a:lnTo>
                  <a:pt x="898207" y="853948"/>
                </a:lnTo>
                <a:lnTo>
                  <a:pt x="901827" y="855218"/>
                </a:lnTo>
                <a:lnTo>
                  <a:pt x="912215" y="856488"/>
                </a:lnTo>
                <a:lnTo>
                  <a:pt x="916216" y="860298"/>
                </a:lnTo>
                <a:lnTo>
                  <a:pt x="918476" y="871728"/>
                </a:lnTo>
                <a:lnTo>
                  <a:pt x="923264" y="872998"/>
                </a:lnTo>
                <a:lnTo>
                  <a:pt x="925118" y="876808"/>
                </a:lnTo>
                <a:lnTo>
                  <a:pt x="926782" y="875538"/>
                </a:lnTo>
                <a:lnTo>
                  <a:pt x="926795" y="875665"/>
                </a:lnTo>
                <a:lnTo>
                  <a:pt x="925690" y="876922"/>
                </a:lnTo>
                <a:lnTo>
                  <a:pt x="927379" y="878598"/>
                </a:lnTo>
                <a:lnTo>
                  <a:pt x="928204" y="878598"/>
                </a:lnTo>
                <a:lnTo>
                  <a:pt x="928497" y="878014"/>
                </a:lnTo>
                <a:lnTo>
                  <a:pt x="931519" y="878078"/>
                </a:lnTo>
                <a:lnTo>
                  <a:pt x="932357" y="883158"/>
                </a:lnTo>
                <a:lnTo>
                  <a:pt x="934643" y="886968"/>
                </a:lnTo>
                <a:lnTo>
                  <a:pt x="944079" y="885698"/>
                </a:lnTo>
                <a:lnTo>
                  <a:pt x="951077" y="889508"/>
                </a:lnTo>
                <a:lnTo>
                  <a:pt x="952119" y="885698"/>
                </a:lnTo>
                <a:lnTo>
                  <a:pt x="953516" y="880618"/>
                </a:lnTo>
                <a:lnTo>
                  <a:pt x="955979" y="881888"/>
                </a:lnTo>
                <a:lnTo>
                  <a:pt x="961034" y="884428"/>
                </a:lnTo>
                <a:lnTo>
                  <a:pt x="962977" y="883158"/>
                </a:lnTo>
                <a:lnTo>
                  <a:pt x="965733" y="880618"/>
                </a:lnTo>
                <a:lnTo>
                  <a:pt x="969873" y="876808"/>
                </a:lnTo>
                <a:lnTo>
                  <a:pt x="971740" y="875538"/>
                </a:lnTo>
                <a:lnTo>
                  <a:pt x="975474" y="872998"/>
                </a:lnTo>
                <a:lnTo>
                  <a:pt x="980262" y="866648"/>
                </a:lnTo>
                <a:lnTo>
                  <a:pt x="984072" y="867918"/>
                </a:lnTo>
                <a:lnTo>
                  <a:pt x="984821" y="866648"/>
                </a:lnTo>
                <a:lnTo>
                  <a:pt x="985570" y="865378"/>
                </a:lnTo>
                <a:lnTo>
                  <a:pt x="987831" y="861568"/>
                </a:lnTo>
                <a:lnTo>
                  <a:pt x="988593" y="860298"/>
                </a:lnTo>
                <a:lnTo>
                  <a:pt x="995514" y="859028"/>
                </a:lnTo>
                <a:lnTo>
                  <a:pt x="995451" y="852678"/>
                </a:lnTo>
                <a:lnTo>
                  <a:pt x="997026" y="851408"/>
                </a:lnTo>
                <a:lnTo>
                  <a:pt x="999985" y="848868"/>
                </a:lnTo>
                <a:lnTo>
                  <a:pt x="1004100" y="847598"/>
                </a:lnTo>
                <a:lnTo>
                  <a:pt x="1004925" y="843788"/>
                </a:lnTo>
                <a:lnTo>
                  <a:pt x="1006322" y="837438"/>
                </a:lnTo>
                <a:lnTo>
                  <a:pt x="1013929" y="837438"/>
                </a:lnTo>
                <a:lnTo>
                  <a:pt x="1014044" y="836168"/>
                </a:lnTo>
                <a:lnTo>
                  <a:pt x="1014171" y="834898"/>
                </a:lnTo>
                <a:lnTo>
                  <a:pt x="1014285" y="833628"/>
                </a:lnTo>
                <a:lnTo>
                  <a:pt x="1014399" y="832358"/>
                </a:lnTo>
                <a:lnTo>
                  <a:pt x="1014526" y="831088"/>
                </a:lnTo>
                <a:lnTo>
                  <a:pt x="1014653" y="829818"/>
                </a:lnTo>
                <a:lnTo>
                  <a:pt x="1015961" y="827278"/>
                </a:lnTo>
                <a:lnTo>
                  <a:pt x="1021067" y="824738"/>
                </a:lnTo>
                <a:lnTo>
                  <a:pt x="1020584" y="822198"/>
                </a:lnTo>
                <a:lnTo>
                  <a:pt x="1022273" y="817118"/>
                </a:lnTo>
                <a:lnTo>
                  <a:pt x="1022705" y="815848"/>
                </a:lnTo>
                <a:lnTo>
                  <a:pt x="1027544" y="817118"/>
                </a:lnTo>
                <a:lnTo>
                  <a:pt x="1027874" y="815848"/>
                </a:lnTo>
                <a:lnTo>
                  <a:pt x="1028534" y="813308"/>
                </a:lnTo>
                <a:lnTo>
                  <a:pt x="1028915" y="813308"/>
                </a:lnTo>
                <a:lnTo>
                  <a:pt x="1028954" y="812038"/>
                </a:lnTo>
                <a:lnTo>
                  <a:pt x="1030744" y="808456"/>
                </a:lnTo>
                <a:lnTo>
                  <a:pt x="1031913" y="806958"/>
                </a:lnTo>
                <a:lnTo>
                  <a:pt x="1035100" y="803148"/>
                </a:lnTo>
                <a:lnTo>
                  <a:pt x="1040333" y="795528"/>
                </a:lnTo>
                <a:lnTo>
                  <a:pt x="1045235" y="785368"/>
                </a:lnTo>
                <a:lnTo>
                  <a:pt x="1047026" y="781558"/>
                </a:lnTo>
                <a:lnTo>
                  <a:pt x="1049591" y="777748"/>
                </a:lnTo>
                <a:lnTo>
                  <a:pt x="1052245" y="772668"/>
                </a:lnTo>
                <a:lnTo>
                  <a:pt x="1054392" y="771398"/>
                </a:lnTo>
                <a:lnTo>
                  <a:pt x="1054481" y="768858"/>
                </a:lnTo>
                <a:lnTo>
                  <a:pt x="1054557" y="767588"/>
                </a:lnTo>
                <a:lnTo>
                  <a:pt x="1054633" y="766318"/>
                </a:lnTo>
                <a:lnTo>
                  <a:pt x="1055878" y="762508"/>
                </a:lnTo>
                <a:lnTo>
                  <a:pt x="1059116" y="757428"/>
                </a:lnTo>
                <a:lnTo>
                  <a:pt x="1058672" y="753618"/>
                </a:lnTo>
                <a:lnTo>
                  <a:pt x="1061681" y="751078"/>
                </a:lnTo>
                <a:lnTo>
                  <a:pt x="1059383" y="747268"/>
                </a:lnTo>
                <a:lnTo>
                  <a:pt x="1064463" y="745998"/>
                </a:lnTo>
                <a:lnTo>
                  <a:pt x="1067650" y="738378"/>
                </a:lnTo>
                <a:lnTo>
                  <a:pt x="1068717" y="735838"/>
                </a:lnTo>
                <a:lnTo>
                  <a:pt x="1069886" y="729488"/>
                </a:lnTo>
                <a:lnTo>
                  <a:pt x="1070127" y="728218"/>
                </a:lnTo>
                <a:lnTo>
                  <a:pt x="1069644" y="726948"/>
                </a:lnTo>
                <a:lnTo>
                  <a:pt x="1073010" y="725678"/>
                </a:lnTo>
                <a:lnTo>
                  <a:pt x="1073137" y="724408"/>
                </a:lnTo>
                <a:lnTo>
                  <a:pt x="1073264" y="723138"/>
                </a:lnTo>
                <a:lnTo>
                  <a:pt x="1073937" y="718058"/>
                </a:lnTo>
                <a:lnTo>
                  <a:pt x="1074039" y="716788"/>
                </a:lnTo>
                <a:lnTo>
                  <a:pt x="1074140" y="715645"/>
                </a:lnTo>
                <a:lnTo>
                  <a:pt x="1075029" y="714248"/>
                </a:lnTo>
                <a:lnTo>
                  <a:pt x="1076718" y="711809"/>
                </a:lnTo>
                <a:lnTo>
                  <a:pt x="1077658" y="710438"/>
                </a:lnTo>
                <a:lnTo>
                  <a:pt x="1079588" y="706628"/>
                </a:lnTo>
                <a:lnTo>
                  <a:pt x="1079500" y="705358"/>
                </a:lnTo>
                <a:lnTo>
                  <a:pt x="1079423" y="704088"/>
                </a:lnTo>
                <a:lnTo>
                  <a:pt x="1079347" y="702818"/>
                </a:lnTo>
                <a:lnTo>
                  <a:pt x="1079258" y="701548"/>
                </a:lnTo>
                <a:lnTo>
                  <a:pt x="1079182" y="700278"/>
                </a:lnTo>
                <a:lnTo>
                  <a:pt x="1079106" y="699008"/>
                </a:lnTo>
                <a:lnTo>
                  <a:pt x="1080490" y="695198"/>
                </a:lnTo>
                <a:lnTo>
                  <a:pt x="1080998" y="693928"/>
                </a:lnTo>
                <a:lnTo>
                  <a:pt x="1082548" y="690118"/>
                </a:lnTo>
                <a:lnTo>
                  <a:pt x="1084097" y="686308"/>
                </a:lnTo>
                <a:lnTo>
                  <a:pt x="1084148" y="682498"/>
                </a:lnTo>
                <a:lnTo>
                  <a:pt x="1084186" y="679958"/>
                </a:lnTo>
                <a:lnTo>
                  <a:pt x="1084961" y="673608"/>
                </a:lnTo>
                <a:lnTo>
                  <a:pt x="1087704" y="673608"/>
                </a:lnTo>
                <a:lnTo>
                  <a:pt x="1085583" y="664718"/>
                </a:lnTo>
                <a:lnTo>
                  <a:pt x="1088529" y="658380"/>
                </a:lnTo>
                <a:close/>
              </a:path>
              <a:path w="1206500" h="1504314">
                <a:moveTo>
                  <a:pt x="1206487" y="121539"/>
                </a:moveTo>
                <a:lnTo>
                  <a:pt x="1205344" y="120269"/>
                </a:lnTo>
                <a:lnTo>
                  <a:pt x="1203807" y="120269"/>
                </a:lnTo>
                <a:lnTo>
                  <a:pt x="1203617" y="121539"/>
                </a:lnTo>
                <a:lnTo>
                  <a:pt x="1193393" y="126619"/>
                </a:lnTo>
                <a:lnTo>
                  <a:pt x="1184046" y="132969"/>
                </a:lnTo>
                <a:lnTo>
                  <a:pt x="1174889" y="138049"/>
                </a:lnTo>
                <a:lnTo>
                  <a:pt x="1166037" y="144399"/>
                </a:lnTo>
                <a:lnTo>
                  <a:pt x="1160068" y="148209"/>
                </a:lnTo>
                <a:lnTo>
                  <a:pt x="1147749" y="155829"/>
                </a:lnTo>
                <a:lnTo>
                  <a:pt x="1141945" y="159639"/>
                </a:lnTo>
                <a:lnTo>
                  <a:pt x="1136294" y="164719"/>
                </a:lnTo>
                <a:lnTo>
                  <a:pt x="1135532" y="164985"/>
                </a:lnTo>
                <a:lnTo>
                  <a:pt x="1135532" y="197739"/>
                </a:lnTo>
                <a:lnTo>
                  <a:pt x="1134211" y="197739"/>
                </a:lnTo>
                <a:lnTo>
                  <a:pt x="1133170" y="199009"/>
                </a:lnTo>
                <a:lnTo>
                  <a:pt x="1132484" y="199009"/>
                </a:lnTo>
                <a:lnTo>
                  <a:pt x="1130947" y="197739"/>
                </a:lnTo>
                <a:lnTo>
                  <a:pt x="1131443" y="197739"/>
                </a:lnTo>
                <a:lnTo>
                  <a:pt x="1133246" y="196469"/>
                </a:lnTo>
                <a:lnTo>
                  <a:pt x="1133589" y="195199"/>
                </a:lnTo>
                <a:lnTo>
                  <a:pt x="1135024" y="195199"/>
                </a:lnTo>
                <a:lnTo>
                  <a:pt x="1135532" y="197739"/>
                </a:lnTo>
                <a:lnTo>
                  <a:pt x="1135532" y="164985"/>
                </a:lnTo>
                <a:lnTo>
                  <a:pt x="1129004" y="167259"/>
                </a:lnTo>
                <a:lnTo>
                  <a:pt x="1123137" y="172339"/>
                </a:lnTo>
                <a:lnTo>
                  <a:pt x="1117854" y="176149"/>
                </a:lnTo>
                <a:lnTo>
                  <a:pt x="1112354" y="179959"/>
                </a:lnTo>
                <a:lnTo>
                  <a:pt x="1106817" y="182499"/>
                </a:lnTo>
                <a:lnTo>
                  <a:pt x="1101432" y="186309"/>
                </a:lnTo>
                <a:lnTo>
                  <a:pt x="1098626" y="188849"/>
                </a:lnTo>
                <a:lnTo>
                  <a:pt x="1100924" y="192659"/>
                </a:lnTo>
                <a:lnTo>
                  <a:pt x="1094447" y="190119"/>
                </a:lnTo>
                <a:lnTo>
                  <a:pt x="1089850" y="191389"/>
                </a:lnTo>
                <a:lnTo>
                  <a:pt x="1086675" y="199009"/>
                </a:lnTo>
                <a:lnTo>
                  <a:pt x="1085748" y="199009"/>
                </a:lnTo>
                <a:lnTo>
                  <a:pt x="1079309" y="201549"/>
                </a:lnTo>
                <a:lnTo>
                  <a:pt x="1073086" y="202819"/>
                </a:lnTo>
                <a:lnTo>
                  <a:pt x="1065428" y="210439"/>
                </a:lnTo>
                <a:lnTo>
                  <a:pt x="1061072" y="212979"/>
                </a:lnTo>
                <a:lnTo>
                  <a:pt x="1050455" y="218059"/>
                </a:lnTo>
                <a:lnTo>
                  <a:pt x="1044613" y="223139"/>
                </a:lnTo>
                <a:lnTo>
                  <a:pt x="1034135" y="230759"/>
                </a:lnTo>
                <a:lnTo>
                  <a:pt x="1028598" y="233299"/>
                </a:lnTo>
                <a:lnTo>
                  <a:pt x="1023124" y="237109"/>
                </a:lnTo>
                <a:lnTo>
                  <a:pt x="1024648" y="229489"/>
                </a:lnTo>
                <a:lnTo>
                  <a:pt x="1025156" y="226949"/>
                </a:lnTo>
                <a:lnTo>
                  <a:pt x="1026731" y="221869"/>
                </a:lnTo>
                <a:lnTo>
                  <a:pt x="1027912" y="218059"/>
                </a:lnTo>
                <a:lnTo>
                  <a:pt x="1030770" y="207899"/>
                </a:lnTo>
                <a:lnTo>
                  <a:pt x="1033119" y="199009"/>
                </a:lnTo>
                <a:lnTo>
                  <a:pt x="1034313" y="193929"/>
                </a:lnTo>
                <a:lnTo>
                  <a:pt x="1037615" y="187579"/>
                </a:lnTo>
                <a:lnTo>
                  <a:pt x="1037691" y="186309"/>
                </a:lnTo>
                <a:lnTo>
                  <a:pt x="1037767" y="185039"/>
                </a:lnTo>
                <a:lnTo>
                  <a:pt x="1037844" y="183769"/>
                </a:lnTo>
                <a:lnTo>
                  <a:pt x="1037920" y="182499"/>
                </a:lnTo>
                <a:lnTo>
                  <a:pt x="1038948" y="178689"/>
                </a:lnTo>
                <a:lnTo>
                  <a:pt x="1041438" y="172339"/>
                </a:lnTo>
                <a:lnTo>
                  <a:pt x="1044727" y="163449"/>
                </a:lnTo>
                <a:lnTo>
                  <a:pt x="1048194" y="150749"/>
                </a:lnTo>
                <a:lnTo>
                  <a:pt x="1050709" y="140589"/>
                </a:lnTo>
                <a:lnTo>
                  <a:pt x="1054214" y="127889"/>
                </a:lnTo>
                <a:lnTo>
                  <a:pt x="1058329" y="111391"/>
                </a:lnTo>
                <a:lnTo>
                  <a:pt x="1062139" y="93599"/>
                </a:lnTo>
                <a:lnTo>
                  <a:pt x="1062964" y="89789"/>
                </a:lnTo>
                <a:lnTo>
                  <a:pt x="1063548" y="87249"/>
                </a:lnTo>
                <a:lnTo>
                  <a:pt x="1064196" y="83439"/>
                </a:lnTo>
                <a:lnTo>
                  <a:pt x="1064412" y="82169"/>
                </a:lnTo>
                <a:lnTo>
                  <a:pt x="1066342" y="78359"/>
                </a:lnTo>
                <a:lnTo>
                  <a:pt x="1068565" y="73291"/>
                </a:lnTo>
                <a:lnTo>
                  <a:pt x="1068031" y="68199"/>
                </a:lnTo>
                <a:lnTo>
                  <a:pt x="1064336" y="61849"/>
                </a:lnTo>
                <a:lnTo>
                  <a:pt x="1063599" y="60591"/>
                </a:lnTo>
                <a:lnTo>
                  <a:pt x="1059624" y="60591"/>
                </a:lnTo>
                <a:lnTo>
                  <a:pt x="1061110" y="58039"/>
                </a:lnTo>
                <a:lnTo>
                  <a:pt x="1058722" y="56769"/>
                </a:lnTo>
                <a:lnTo>
                  <a:pt x="1058405" y="55499"/>
                </a:lnTo>
                <a:lnTo>
                  <a:pt x="1057490" y="51689"/>
                </a:lnTo>
                <a:lnTo>
                  <a:pt x="1053782" y="55499"/>
                </a:lnTo>
                <a:lnTo>
                  <a:pt x="1050328" y="54241"/>
                </a:lnTo>
                <a:lnTo>
                  <a:pt x="1049121" y="58039"/>
                </a:lnTo>
                <a:lnTo>
                  <a:pt x="1046581" y="58407"/>
                </a:lnTo>
                <a:lnTo>
                  <a:pt x="1046581" y="64389"/>
                </a:lnTo>
                <a:lnTo>
                  <a:pt x="1046289" y="66941"/>
                </a:lnTo>
                <a:lnTo>
                  <a:pt x="1042479" y="66941"/>
                </a:lnTo>
                <a:lnTo>
                  <a:pt x="1042352" y="65659"/>
                </a:lnTo>
                <a:lnTo>
                  <a:pt x="1042289" y="64389"/>
                </a:lnTo>
                <a:lnTo>
                  <a:pt x="1042187" y="61849"/>
                </a:lnTo>
                <a:lnTo>
                  <a:pt x="1045997" y="61849"/>
                </a:lnTo>
                <a:lnTo>
                  <a:pt x="1046581" y="64389"/>
                </a:lnTo>
                <a:lnTo>
                  <a:pt x="1046581" y="58407"/>
                </a:lnTo>
                <a:lnTo>
                  <a:pt x="1040193" y="59309"/>
                </a:lnTo>
                <a:lnTo>
                  <a:pt x="1038466" y="64389"/>
                </a:lnTo>
                <a:lnTo>
                  <a:pt x="1037247" y="69469"/>
                </a:lnTo>
                <a:lnTo>
                  <a:pt x="1039698" y="68199"/>
                </a:lnTo>
                <a:lnTo>
                  <a:pt x="1041882" y="66941"/>
                </a:lnTo>
                <a:lnTo>
                  <a:pt x="1043444" y="70739"/>
                </a:lnTo>
                <a:lnTo>
                  <a:pt x="1042098" y="72009"/>
                </a:lnTo>
                <a:lnTo>
                  <a:pt x="1039342" y="72009"/>
                </a:lnTo>
                <a:lnTo>
                  <a:pt x="1033106" y="73291"/>
                </a:lnTo>
                <a:lnTo>
                  <a:pt x="1032319" y="74549"/>
                </a:lnTo>
                <a:lnTo>
                  <a:pt x="1032205" y="80899"/>
                </a:lnTo>
                <a:lnTo>
                  <a:pt x="1034796" y="80899"/>
                </a:lnTo>
                <a:lnTo>
                  <a:pt x="1037272" y="78359"/>
                </a:lnTo>
                <a:lnTo>
                  <a:pt x="1040269" y="79641"/>
                </a:lnTo>
                <a:lnTo>
                  <a:pt x="1038910" y="81648"/>
                </a:lnTo>
                <a:lnTo>
                  <a:pt x="1038910" y="92341"/>
                </a:lnTo>
                <a:lnTo>
                  <a:pt x="1037043" y="93599"/>
                </a:lnTo>
                <a:lnTo>
                  <a:pt x="1033691" y="91059"/>
                </a:lnTo>
                <a:lnTo>
                  <a:pt x="1035316" y="91059"/>
                </a:lnTo>
                <a:lnTo>
                  <a:pt x="1036840" y="89789"/>
                </a:lnTo>
                <a:lnTo>
                  <a:pt x="1038771" y="91059"/>
                </a:lnTo>
                <a:lnTo>
                  <a:pt x="1038910" y="92341"/>
                </a:lnTo>
                <a:lnTo>
                  <a:pt x="1038910" y="81648"/>
                </a:lnTo>
                <a:lnTo>
                  <a:pt x="1037691" y="83439"/>
                </a:lnTo>
                <a:lnTo>
                  <a:pt x="1034465" y="82169"/>
                </a:lnTo>
                <a:lnTo>
                  <a:pt x="1031214" y="82169"/>
                </a:lnTo>
                <a:lnTo>
                  <a:pt x="1033094" y="84645"/>
                </a:lnTo>
                <a:lnTo>
                  <a:pt x="1029068" y="85991"/>
                </a:lnTo>
                <a:lnTo>
                  <a:pt x="1027176" y="87249"/>
                </a:lnTo>
                <a:lnTo>
                  <a:pt x="1026579" y="92341"/>
                </a:lnTo>
                <a:lnTo>
                  <a:pt x="1025156" y="93599"/>
                </a:lnTo>
                <a:lnTo>
                  <a:pt x="1024458" y="94869"/>
                </a:lnTo>
                <a:lnTo>
                  <a:pt x="1018425" y="110109"/>
                </a:lnTo>
                <a:lnTo>
                  <a:pt x="1014158" y="118999"/>
                </a:lnTo>
                <a:lnTo>
                  <a:pt x="1011669" y="125349"/>
                </a:lnTo>
                <a:lnTo>
                  <a:pt x="1011008" y="129159"/>
                </a:lnTo>
                <a:lnTo>
                  <a:pt x="1011237" y="132969"/>
                </a:lnTo>
                <a:lnTo>
                  <a:pt x="1009853" y="135509"/>
                </a:lnTo>
                <a:lnTo>
                  <a:pt x="1004506" y="141859"/>
                </a:lnTo>
                <a:lnTo>
                  <a:pt x="1002817" y="146939"/>
                </a:lnTo>
                <a:lnTo>
                  <a:pt x="1001369" y="152019"/>
                </a:lnTo>
                <a:lnTo>
                  <a:pt x="998943" y="159639"/>
                </a:lnTo>
                <a:lnTo>
                  <a:pt x="993343" y="173609"/>
                </a:lnTo>
                <a:lnTo>
                  <a:pt x="990917" y="179959"/>
                </a:lnTo>
                <a:lnTo>
                  <a:pt x="990206" y="182499"/>
                </a:lnTo>
                <a:lnTo>
                  <a:pt x="989711" y="185039"/>
                </a:lnTo>
                <a:lnTo>
                  <a:pt x="989457" y="185521"/>
                </a:lnTo>
                <a:lnTo>
                  <a:pt x="989457" y="223139"/>
                </a:lnTo>
                <a:lnTo>
                  <a:pt x="988187" y="224409"/>
                </a:lnTo>
                <a:lnTo>
                  <a:pt x="987691" y="226949"/>
                </a:lnTo>
                <a:lnTo>
                  <a:pt x="982154" y="226949"/>
                </a:lnTo>
                <a:lnTo>
                  <a:pt x="981062" y="227774"/>
                </a:lnTo>
                <a:lnTo>
                  <a:pt x="981062" y="388239"/>
                </a:lnTo>
                <a:lnTo>
                  <a:pt x="978585" y="386969"/>
                </a:lnTo>
                <a:lnTo>
                  <a:pt x="977379" y="389394"/>
                </a:lnTo>
                <a:lnTo>
                  <a:pt x="977125" y="388239"/>
                </a:lnTo>
                <a:lnTo>
                  <a:pt x="976884" y="386969"/>
                </a:lnTo>
                <a:lnTo>
                  <a:pt x="976668" y="385699"/>
                </a:lnTo>
                <a:lnTo>
                  <a:pt x="979182" y="384429"/>
                </a:lnTo>
                <a:lnTo>
                  <a:pt x="979906" y="385699"/>
                </a:lnTo>
                <a:lnTo>
                  <a:pt x="981062" y="388239"/>
                </a:lnTo>
                <a:lnTo>
                  <a:pt x="981062" y="227774"/>
                </a:lnTo>
                <a:lnTo>
                  <a:pt x="978789" y="229489"/>
                </a:lnTo>
                <a:lnTo>
                  <a:pt x="976642" y="225679"/>
                </a:lnTo>
                <a:lnTo>
                  <a:pt x="982929" y="221869"/>
                </a:lnTo>
                <a:lnTo>
                  <a:pt x="984072" y="221869"/>
                </a:lnTo>
                <a:lnTo>
                  <a:pt x="989457" y="223139"/>
                </a:lnTo>
                <a:lnTo>
                  <a:pt x="989457" y="185521"/>
                </a:lnTo>
                <a:lnTo>
                  <a:pt x="978687" y="214249"/>
                </a:lnTo>
                <a:lnTo>
                  <a:pt x="977201" y="218059"/>
                </a:lnTo>
                <a:lnTo>
                  <a:pt x="976401" y="221869"/>
                </a:lnTo>
                <a:lnTo>
                  <a:pt x="976477" y="225602"/>
                </a:lnTo>
                <a:lnTo>
                  <a:pt x="974242" y="224409"/>
                </a:lnTo>
                <a:lnTo>
                  <a:pt x="973924" y="226949"/>
                </a:lnTo>
                <a:lnTo>
                  <a:pt x="973645" y="228219"/>
                </a:lnTo>
                <a:lnTo>
                  <a:pt x="971245" y="235839"/>
                </a:lnTo>
                <a:lnTo>
                  <a:pt x="967206" y="247269"/>
                </a:lnTo>
                <a:lnTo>
                  <a:pt x="962723" y="261239"/>
                </a:lnTo>
                <a:lnTo>
                  <a:pt x="959002" y="273939"/>
                </a:lnTo>
                <a:lnTo>
                  <a:pt x="956348" y="280289"/>
                </a:lnTo>
                <a:lnTo>
                  <a:pt x="952842" y="284099"/>
                </a:lnTo>
                <a:lnTo>
                  <a:pt x="948778" y="286639"/>
                </a:lnTo>
                <a:lnTo>
                  <a:pt x="944473" y="291719"/>
                </a:lnTo>
                <a:lnTo>
                  <a:pt x="939469" y="295529"/>
                </a:lnTo>
                <a:lnTo>
                  <a:pt x="938237" y="296240"/>
                </a:lnTo>
                <a:lnTo>
                  <a:pt x="938237" y="389724"/>
                </a:lnTo>
                <a:lnTo>
                  <a:pt x="937615" y="389724"/>
                </a:lnTo>
                <a:lnTo>
                  <a:pt x="937615" y="416179"/>
                </a:lnTo>
                <a:lnTo>
                  <a:pt x="934453" y="416179"/>
                </a:lnTo>
                <a:lnTo>
                  <a:pt x="933818" y="413639"/>
                </a:lnTo>
                <a:lnTo>
                  <a:pt x="936409" y="412369"/>
                </a:lnTo>
                <a:lnTo>
                  <a:pt x="937514" y="414909"/>
                </a:lnTo>
                <a:lnTo>
                  <a:pt x="937615" y="416179"/>
                </a:lnTo>
                <a:lnTo>
                  <a:pt x="937615" y="389724"/>
                </a:lnTo>
                <a:lnTo>
                  <a:pt x="935659" y="389724"/>
                </a:lnTo>
                <a:lnTo>
                  <a:pt x="935659" y="406019"/>
                </a:lnTo>
                <a:lnTo>
                  <a:pt x="935634" y="407289"/>
                </a:lnTo>
                <a:lnTo>
                  <a:pt x="935164" y="408559"/>
                </a:lnTo>
                <a:lnTo>
                  <a:pt x="932878" y="408559"/>
                </a:lnTo>
                <a:lnTo>
                  <a:pt x="932992" y="407289"/>
                </a:lnTo>
                <a:lnTo>
                  <a:pt x="933119" y="406019"/>
                </a:lnTo>
                <a:lnTo>
                  <a:pt x="935659" y="406019"/>
                </a:lnTo>
                <a:lnTo>
                  <a:pt x="935659" y="389724"/>
                </a:lnTo>
                <a:lnTo>
                  <a:pt x="935253" y="389724"/>
                </a:lnTo>
                <a:lnTo>
                  <a:pt x="937361" y="386969"/>
                </a:lnTo>
                <a:lnTo>
                  <a:pt x="938237" y="389724"/>
                </a:lnTo>
                <a:lnTo>
                  <a:pt x="938237" y="296240"/>
                </a:lnTo>
                <a:lnTo>
                  <a:pt x="907757" y="318389"/>
                </a:lnTo>
                <a:lnTo>
                  <a:pt x="904481" y="320929"/>
                </a:lnTo>
                <a:lnTo>
                  <a:pt x="900582" y="327279"/>
                </a:lnTo>
                <a:lnTo>
                  <a:pt x="899350" y="328549"/>
                </a:lnTo>
                <a:lnTo>
                  <a:pt x="900836" y="332359"/>
                </a:lnTo>
                <a:lnTo>
                  <a:pt x="895134" y="332359"/>
                </a:lnTo>
                <a:lnTo>
                  <a:pt x="899071" y="342519"/>
                </a:lnTo>
                <a:lnTo>
                  <a:pt x="905179" y="342519"/>
                </a:lnTo>
                <a:lnTo>
                  <a:pt x="909358" y="347599"/>
                </a:lnTo>
                <a:lnTo>
                  <a:pt x="916863" y="347599"/>
                </a:lnTo>
                <a:lnTo>
                  <a:pt x="917994" y="348869"/>
                </a:lnTo>
                <a:lnTo>
                  <a:pt x="922959" y="353949"/>
                </a:lnTo>
                <a:lnTo>
                  <a:pt x="928928" y="357759"/>
                </a:lnTo>
                <a:lnTo>
                  <a:pt x="928712" y="361569"/>
                </a:lnTo>
                <a:lnTo>
                  <a:pt x="928636" y="362839"/>
                </a:lnTo>
                <a:lnTo>
                  <a:pt x="928573" y="364109"/>
                </a:lnTo>
                <a:lnTo>
                  <a:pt x="928497" y="365379"/>
                </a:lnTo>
                <a:lnTo>
                  <a:pt x="928433" y="366649"/>
                </a:lnTo>
                <a:lnTo>
                  <a:pt x="932738" y="370459"/>
                </a:lnTo>
                <a:lnTo>
                  <a:pt x="928878" y="376809"/>
                </a:lnTo>
                <a:lnTo>
                  <a:pt x="932954" y="383159"/>
                </a:lnTo>
                <a:lnTo>
                  <a:pt x="930529" y="385940"/>
                </a:lnTo>
                <a:lnTo>
                  <a:pt x="930529" y="409829"/>
                </a:lnTo>
                <a:lnTo>
                  <a:pt x="929868" y="410121"/>
                </a:lnTo>
                <a:lnTo>
                  <a:pt x="929868" y="419989"/>
                </a:lnTo>
                <a:lnTo>
                  <a:pt x="928992" y="422529"/>
                </a:lnTo>
                <a:lnTo>
                  <a:pt x="928700" y="423799"/>
                </a:lnTo>
                <a:lnTo>
                  <a:pt x="928255" y="423799"/>
                </a:lnTo>
                <a:lnTo>
                  <a:pt x="928255" y="431419"/>
                </a:lnTo>
                <a:lnTo>
                  <a:pt x="926414" y="431419"/>
                </a:lnTo>
                <a:lnTo>
                  <a:pt x="927303" y="430149"/>
                </a:lnTo>
                <a:lnTo>
                  <a:pt x="928204" y="430149"/>
                </a:lnTo>
                <a:lnTo>
                  <a:pt x="928255" y="431419"/>
                </a:lnTo>
                <a:lnTo>
                  <a:pt x="928255" y="423799"/>
                </a:lnTo>
                <a:lnTo>
                  <a:pt x="925969" y="423799"/>
                </a:lnTo>
                <a:lnTo>
                  <a:pt x="925309" y="422529"/>
                </a:lnTo>
                <a:lnTo>
                  <a:pt x="925309" y="419989"/>
                </a:lnTo>
                <a:lnTo>
                  <a:pt x="929868" y="419989"/>
                </a:lnTo>
                <a:lnTo>
                  <a:pt x="929868" y="410121"/>
                </a:lnTo>
                <a:lnTo>
                  <a:pt x="927646" y="411099"/>
                </a:lnTo>
                <a:lnTo>
                  <a:pt x="926807" y="411099"/>
                </a:lnTo>
                <a:lnTo>
                  <a:pt x="926185" y="408559"/>
                </a:lnTo>
                <a:lnTo>
                  <a:pt x="927735" y="407289"/>
                </a:lnTo>
                <a:lnTo>
                  <a:pt x="929233" y="406019"/>
                </a:lnTo>
                <a:lnTo>
                  <a:pt x="929690" y="408559"/>
                </a:lnTo>
                <a:lnTo>
                  <a:pt x="930529" y="409829"/>
                </a:lnTo>
                <a:lnTo>
                  <a:pt x="930529" y="385940"/>
                </a:lnTo>
                <a:lnTo>
                  <a:pt x="927227" y="389724"/>
                </a:lnTo>
                <a:lnTo>
                  <a:pt x="927582" y="389724"/>
                </a:lnTo>
                <a:lnTo>
                  <a:pt x="929551" y="392049"/>
                </a:lnTo>
                <a:lnTo>
                  <a:pt x="924737" y="395859"/>
                </a:lnTo>
                <a:lnTo>
                  <a:pt x="930160" y="397129"/>
                </a:lnTo>
                <a:lnTo>
                  <a:pt x="930198" y="399669"/>
                </a:lnTo>
                <a:lnTo>
                  <a:pt x="923366" y="400939"/>
                </a:lnTo>
                <a:lnTo>
                  <a:pt x="922121" y="406019"/>
                </a:lnTo>
                <a:lnTo>
                  <a:pt x="926236" y="416179"/>
                </a:lnTo>
                <a:lnTo>
                  <a:pt x="924915" y="417449"/>
                </a:lnTo>
                <a:lnTo>
                  <a:pt x="923886" y="414909"/>
                </a:lnTo>
                <a:lnTo>
                  <a:pt x="922248" y="414909"/>
                </a:lnTo>
                <a:lnTo>
                  <a:pt x="923429" y="418719"/>
                </a:lnTo>
                <a:lnTo>
                  <a:pt x="918514" y="422529"/>
                </a:lnTo>
                <a:lnTo>
                  <a:pt x="921410" y="426339"/>
                </a:lnTo>
                <a:lnTo>
                  <a:pt x="918756" y="427609"/>
                </a:lnTo>
                <a:lnTo>
                  <a:pt x="916597" y="430149"/>
                </a:lnTo>
                <a:lnTo>
                  <a:pt x="920686" y="431419"/>
                </a:lnTo>
                <a:lnTo>
                  <a:pt x="920292" y="432689"/>
                </a:lnTo>
                <a:lnTo>
                  <a:pt x="920140" y="433362"/>
                </a:lnTo>
                <a:lnTo>
                  <a:pt x="920140" y="483489"/>
                </a:lnTo>
                <a:lnTo>
                  <a:pt x="919480" y="484759"/>
                </a:lnTo>
                <a:lnTo>
                  <a:pt x="918908" y="486029"/>
                </a:lnTo>
                <a:lnTo>
                  <a:pt x="917600" y="485292"/>
                </a:lnTo>
                <a:lnTo>
                  <a:pt x="917600" y="501269"/>
                </a:lnTo>
                <a:lnTo>
                  <a:pt x="913168" y="500024"/>
                </a:lnTo>
                <a:lnTo>
                  <a:pt x="916736" y="500024"/>
                </a:lnTo>
                <a:lnTo>
                  <a:pt x="917600" y="501269"/>
                </a:lnTo>
                <a:lnTo>
                  <a:pt x="917600" y="485292"/>
                </a:lnTo>
                <a:lnTo>
                  <a:pt x="916736" y="484797"/>
                </a:lnTo>
                <a:lnTo>
                  <a:pt x="916736" y="491109"/>
                </a:lnTo>
                <a:lnTo>
                  <a:pt x="916736" y="499300"/>
                </a:lnTo>
                <a:lnTo>
                  <a:pt x="912304" y="496189"/>
                </a:lnTo>
                <a:lnTo>
                  <a:pt x="916736" y="491109"/>
                </a:lnTo>
                <a:lnTo>
                  <a:pt x="916736" y="484797"/>
                </a:lnTo>
                <a:lnTo>
                  <a:pt x="916266" y="484759"/>
                </a:lnTo>
                <a:lnTo>
                  <a:pt x="916393" y="483489"/>
                </a:lnTo>
                <a:lnTo>
                  <a:pt x="916749" y="480949"/>
                </a:lnTo>
                <a:lnTo>
                  <a:pt x="919530" y="480949"/>
                </a:lnTo>
                <a:lnTo>
                  <a:pt x="920140" y="483489"/>
                </a:lnTo>
                <a:lnTo>
                  <a:pt x="920140" y="433362"/>
                </a:lnTo>
                <a:lnTo>
                  <a:pt x="920000" y="433959"/>
                </a:lnTo>
                <a:lnTo>
                  <a:pt x="917194" y="433959"/>
                </a:lnTo>
                <a:lnTo>
                  <a:pt x="917194" y="461899"/>
                </a:lnTo>
                <a:lnTo>
                  <a:pt x="916520" y="463169"/>
                </a:lnTo>
                <a:lnTo>
                  <a:pt x="914857" y="463169"/>
                </a:lnTo>
                <a:lnTo>
                  <a:pt x="913688" y="460629"/>
                </a:lnTo>
                <a:lnTo>
                  <a:pt x="917041" y="460629"/>
                </a:lnTo>
                <a:lnTo>
                  <a:pt x="917194" y="461899"/>
                </a:lnTo>
                <a:lnTo>
                  <a:pt x="917194" y="433959"/>
                </a:lnTo>
                <a:lnTo>
                  <a:pt x="916838" y="433959"/>
                </a:lnTo>
                <a:lnTo>
                  <a:pt x="916990" y="436499"/>
                </a:lnTo>
                <a:lnTo>
                  <a:pt x="914196" y="444119"/>
                </a:lnTo>
                <a:lnTo>
                  <a:pt x="914857" y="450469"/>
                </a:lnTo>
                <a:lnTo>
                  <a:pt x="912545" y="460629"/>
                </a:lnTo>
                <a:lnTo>
                  <a:pt x="912571" y="464439"/>
                </a:lnTo>
                <a:lnTo>
                  <a:pt x="910577" y="472059"/>
                </a:lnTo>
                <a:lnTo>
                  <a:pt x="913599" y="477139"/>
                </a:lnTo>
                <a:lnTo>
                  <a:pt x="910069" y="479679"/>
                </a:lnTo>
                <a:lnTo>
                  <a:pt x="910526" y="487299"/>
                </a:lnTo>
                <a:lnTo>
                  <a:pt x="908850" y="493649"/>
                </a:lnTo>
                <a:lnTo>
                  <a:pt x="912850" y="499795"/>
                </a:lnTo>
                <a:lnTo>
                  <a:pt x="913472" y="502539"/>
                </a:lnTo>
                <a:lnTo>
                  <a:pt x="914844" y="505079"/>
                </a:lnTo>
                <a:lnTo>
                  <a:pt x="917727" y="505079"/>
                </a:lnTo>
                <a:lnTo>
                  <a:pt x="917105" y="507619"/>
                </a:lnTo>
                <a:lnTo>
                  <a:pt x="913218" y="507619"/>
                </a:lnTo>
                <a:lnTo>
                  <a:pt x="913853" y="510159"/>
                </a:lnTo>
                <a:lnTo>
                  <a:pt x="915250" y="510159"/>
                </a:lnTo>
                <a:lnTo>
                  <a:pt x="916381" y="511429"/>
                </a:lnTo>
                <a:lnTo>
                  <a:pt x="915644" y="515239"/>
                </a:lnTo>
                <a:lnTo>
                  <a:pt x="915441" y="516509"/>
                </a:lnTo>
                <a:lnTo>
                  <a:pt x="917295" y="519049"/>
                </a:lnTo>
                <a:lnTo>
                  <a:pt x="915949" y="520319"/>
                </a:lnTo>
                <a:lnTo>
                  <a:pt x="915263" y="520319"/>
                </a:lnTo>
                <a:lnTo>
                  <a:pt x="914438" y="521589"/>
                </a:lnTo>
                <a:lnTo>
                  <a:pt x="914831" y="524129"/>
                </a:lnTo>
                <a:lnTo>
                  <a:pt x="916139" y="526669"/>
                </a:lnTo>
                <a:lnTo>
                  <a:pt x="917473" y="527939"/>
                </a:lnTo>
                <a:lnTo>
                  <a:pt x="912558" y="530479"/>
                </a:lnTo>
                <a:lnTo>
                  <a:pt x="914895" y="531749"/>
                </a:lnTo>
                <a:lnTo>
                  <a:pt x="917613" y="535559"/>
                </a:lnTo>
                <a:lnTo>
                  <a:pt x="917803" y="536829"/>
                </a:lnTo>
                <a:lnTo>
                  <a:pt x="915911" y="543179"/>
                </a:lnTo>
                <a:lnTo>
                  <a:pt x="917054" y="546989"/>
                </a:lnTo>
                <a:lnTo>
                  <a:pt x="918362" y="552069"/>
                </a:lnTo>
                <a:lnTo>
                  <a:pt x="918286" y="553339"/>
                </a:lnTo>
                <a:lnTo>
                  <a:pt x="921766" y="553339"/>
                </a:lnTo>
                <a:lnTo>
                  <a:pt x="923150" y="550799"/>
                </a:lnTo>
                <a:lnTo>
                  <a:pt x="923785" y="549529"/>
                </a:lnTo>
                <a:lnTo>
                  <a:pt x="925474" y="541909"/>
                </a:lnTo>
                <a:lnTo>
                  <a:pt x="927277" y="535559"/>
                </a:lnTo>
                <a:lnTo>
                  <a:pt x="931608" y="526669"/>
                </a:lnTo>
                <a:lnTo>
                  <a:pt x="932484" y="522859"/>
                </a:lnTo>
                <a:lnTo>
                  <a:pt x="933843" y="520319"/>
                </a:lnTo>
                <a:lnTo>
                  <a:pt x="938618" y="508889"/>
                </a:lnTo>
                <a:lnTo>
                  <a:pt x="941997" y="501269"/>
                </a:lnTo>
                <a:lnTo>
                  <a:pt x="942441" y="500024"/>
                </a:lnTo>
                <a:lnTo>
                  <a:pt x="943838" y="496189"/>
                </a:lnTo>
                <a:lnTo>
                  <a:pt x="944029" y="493649"/>
                </a:lnTo>
                <a:lnTo>
                  <a:pt x="943140" y="491109"/>
                </a:lnTo>
                <a:lnTo>
                  <a:pt x="942543" y="489839"/>
                </a:lnTo>
                <a:lnTo>
                  <a:pt x="945362" y="488569"/>
                </a:lnTo>
                <a:lnTo>
                  <a:pt x="944092" y="486029"/>
                </a:lnTo>
                <a:lnTo>
                  <a:pt x="943457" y="484759"/>
                </a:lnTo>
                <a:lnTo>
                  <a:pt x="947534" y="484759"/>
                </a:lnTo>
                <a:lnTo>
                  <a:pt x="948182" y="482219"/>
                </a:lnTo>
                <a:lnTo>
                  <a:pt x="948563" y="480949"/>
                </a:lnTo>
                <a:lnTo>
                  <a:pt x="950125" y="475869"/>
                </a:lnTo>
                <a:lnTo>
                  <a:pt x="951826" y="469519"/>
                </a:lnTo>
                <a:lnTo>
                  <a:pt x="952944" y="463169"/>
                </a:lnTo>
                <a:lnTo>
                  <a:pt x="953173" y="461899"/>
                </a:lnTo>
                <a:lnTo>
                  <a:pt x="953350" y="460629"/>
                </a:lnTo>
                <a:lnTo>
                  <a:pt x="954062" y="455549"/>
                </a:lnTo>
                <a:lnTo>
                  <a:pt x="954570" y="450469"/>
                </a:lnTo>
                <a:lnTo>
                  <a:pt x="959802" y="445389"/>
                </a:lnTo>
                <a:lnTo>
                  <a:pt x="957732" y="440309"/>
                </a:lnTo>
                <a:lnTo>
                  <a:pt x="962215" y="431419"/>
                </a:lnTo>
                <a:lnTo>
                  <a:pt x="962342" y="430149"/>
                </a:lnTo>
                <a:lnTo>
                  <a:pt x="962863" y="425069"/>
                </a:lnTo>
                <a:lnTo>
                  <a:pt x="962748" y="423799"/>
                </a:lnTo>
                <a:lnTo>
                  <a:pt x="962621" y="422529"/>
                </a:lnTo>
                <a:lnTo>
                  <a:pt x="962507" y="421259"/>
                </a:lnTo>
                <a:lnTo>
                  <a:pt x="964006" y="419989"/>
                </a:lnTo>
                <a:lnTo>
                  <a:pt x="967930" y="419989"/>
                </a:lnTo>
                <a:lnTo>
                  <a:pt x="965949" y="417449"/>
                </a:lnTo>
                <a:lnTo>
                  <a:pt x="964958" y="416179"/>
                </a:lnTo>
                <a:lnTo>
                  <a:pt x="966863" y="412369"/>
                </a:lnTo>
                <a:lnTo>
                  <a:pt x="967409" y="411099"/>
                </a:lnTo>
                <a:lnTo>
                  <a:pt x="968527" y="408559"/>
                </a:lnTo>
                <a:lnTo>
                  <a:pt x="969632" y="406019"/>
                </a:lnTo>
                <a:lnTo>
                  <a:pt x="970927" y="398399"/>
                </a:lnTo>
                <a:lnTo>
                  <a:pt x="972845" y="393319"/>
                </a:lnTo>
                <a:lnTo>
                  <a:pt x="977226" y="389724"/>
                </a:lnTo>
                <a:lnTo>
                  <a:pt x="977468" y="389724"/>
                </a:lnTo>
                <a:lnTo>
                  <a:pt x="977620" y="389724"/>
                </a:lnTo>
                <a:lnTo>
                  <a:pt x="979055" y="390779"/>
                </a:lnTo>
                <a:lnTo>
                  <a:pt x="980935" y="390779"/>
                </a:lnTo>
                <a:lnTo>
                  <a:pt x="983932" y="388239"/>
                </a:lnTo>
                <a:lnTo>
                  <a:pt x="985431" y="386969"/>
                </a:lnTo>
                <a:lnTo>
                  <a:pt x="988212" y="388988"/>
                </a:lnTo>
                <a:lnTo>
                  <a:pt x="989126" y="389724"/>
                </a:lnTo>
                <a:lnTo>
                  <a:pt x="993355" y="394589"/>
                </a:lnTo>
                <a:lnTo>
                  <a:pt x="996759" y="393319"/>
                </a:lnTo>
                <a:lnTo>
                  <a:pt x="1002055" y="392049"/>
                </a:lnTo>
                <a:lnTo>
                  <a:pt x="1005611" y="388239"/>
                </a:lnTo>
                <a:lnTo>
                  <a:pt x="1004277" y="395859"/>
                </a:lnTo>
                <a:lnTo>
                  <a:pt x="1005446" y="395859"/>
                </a:lnTo>
                <a:lnTo>
                  <a:pt x="1008799" y="393319"/>
                </a:lnTo>
                <a:lnTo>
                  <a:pt x="1010450" y="395859"/>
                </a:lnTo>
                <a:lnTo>
                  <a:pt x="1012786" y="397129"/>
                </a:lnTo>
                <a:lnTo>
                  <a:pt x="1018489" y="397129"/>
                </a:lnTo>
                <a:lnTo>
                  <a:pt x="1021232" y="395859"/>
                </a:lnTo>
                <a:lnTo>
                  <a:pt x="1023899" y="394589"/>
                </a:lnTo>
                <a:lnTo>
                  <a:pt x="1029398" y="394589"/>
                </a:lnTo>
                <a:lnTo>
                  <a:pt x="1031087" y="397129"/>
                </a:lnTo>
                <a:lnTo>
                  <a:pt x="1028319" y="398399"/>
                </a:lnTo>
                <a:lnTo>
                  <a:pt x="1027595" y="398399"/>
                </a:lnTo>
                <a:lnTo>
                  <a:pt x="1031125" y="402209"/>
                </a:lnTo>
                <a:lnTo>
                  <a:pt x="1031976" y="399669"/>
                </a:lnTo>
                <a:lnTo>
                  <a:pt x="1036307" y="397129"/>
                </a:lnTo>
                <a:lnTo>
                  <a:pt x="1038364" y="397129"/>
                </a:lnTo>
                <a:lnTo>
                  <a:pt x="1041781" y="404749"/>
                </a:lnTo>
                <a:lnTo>
                  <a:pt x="1043241" y="403479"/>
                </a:lnTo>
                <a:lnTo>
                  <a:pt x="1051394" y="402209"/>
                </a:lnTo>
                <a:lnTo>
                  <a:pt x="1051648" y="403479"/>
                </a:lnTo>
                <a:lnTo>
                  <a:pt x="1049909" y="404749"/>
                </a:lnTo>
                <a:lnTo>
                  <a:pt x="1055458" y="407289"/>
                </a:lnTo>
                <a:lnTo>
                  <a:pt x="1054874" y="402209"/>
                </a:lnTo>
                <a:lnTo>
                  <a:pt x="1058278" y="406019"/>
                </a:lnTo>
                <a:lnTo>
                  <a:pt x="1059700" y="406019"/>
                </a:lnTo>
                <a:lnTo>
                  <a:pt x="1065911" y="404749"/>
                </a:lnTo>
                <a:lnTo>
                  <a:pt x="1070368" y="408559"/>
                </a:lnTo>
                <a:lnTo>
                  <a:pt x="1078242" y="406019"/>
                </a:lnTo>
                <a:lnTo>
                  <a:pt x="1083741" y="408559"/>
                </a:lnTo>
                <a:lnTo>
                  <a:pt x="1084503" y="412369"/>
                </a:lnTo>
                <a:lnTo>
                  <a:pt x="1083678" y="414909"/>
                </a:lnTo>
                <a:lnTo>
                  <a:pt x="1087996" y="414909"/>
                </a:lnTo>
                <a:lnTo>
                  <a:pt x="1091082" y="416179"/>
                </a:lnTo>
                <a:lnTo>
                  <a:pt x="1093876" y="409829"/>
                </a:lnTo>
                <a:lnTo>
                  <a:pt x="1096784" y="414909"/>
                </a:lnTo>
                <a:lnTo>
                  <a:pt x="1101775" y="414909"/>
                </a:lnTo>
                <a:lnTo>
                  <a:pt x="1104150" y="417449"/>
                </a:lnTo>
                <a:lnTo>
                  <a:pt x="1108049" y="413639"/>
                </a:lnTo>
                <a:lnTo>
                  <a:pt x="1109827" y="413639"/>
                </a:lnTo>
                <a:lnTo>
                  <a:pt x="1109700" y="417449"/>
                </a:lnTo>
                <a:lnTo>
                  <a:pt x="1109027" y="418719"/>
                </a:lnTo>
                <a:lnTo>
                  <a:pt x="1110449" y="419989"/>
                </a:lnTo>
                <a:lnTo>
                  <a:pt x="1113320" y="417449"/>
                </a:lnTo>
                <a:lnTo>
                  <a:pt x="1113917" y="413639"/>
                </a:lnTo>
                <a:lnTo>
                  <a:pt x="1114120" y="412369"/>
                </a:lnTo>
                <a:lnTo>
                  <a:pt x="1119530" y="414909"/>
                </a:lnTo>
                <a:lnTo>
                  <a:pt x="1118108" y="418719"/>
                </a:lnTo>
                <a:lnTo>
                  <a:pt x="1122273" y="421259"/>
                </a:lnTo>
                <a:lnTo>
                  <a:pt x="1122387" y="417449"/>
                </a:lnTo>
                <a:lnTo>
                  <a:pt x="1122426" y="416179"/>
                </a:lnTo>
                <a:lnTo>
                  <a:pt x="1129741" y="419989"/>
                </a:lnTo>
                <a:lnTo>
                  <a:pt x="1135380" y="418719"/>
                </a:lnTo>
                <a:lnTo>
                  <a:pt x="1140561" y="421259"/>
                </a:lnTo>
                <a:lnTo>
                  <a:pt x="1156411" y="426339"/>
                </a:lnTo>
                <a:lnTo>
                  <a:pt x="1173873" y="431419"/>
                </a:lnTo>
                <a:lnTo>
                  <a:pt x="1175473" y="432689"/>
                </a:lnTo>
                <a:lnTo>
                  <a:pt x="1177112" y="430149"/>
                </a:lnTo>
                <a:lnTo>
                  <a:pt x="1171498" y="426339"/>
                </a:lnTo>
                <a:lnTo>
                  <a:pt x="1166266" y="419989"/>
                </a:lnTo>
                <a:lnTo>
                  <a:pt x="1164285" y="418719"/>
                </a:lnTo>
                <a:lnTo>
                  <a:pt x="1160322" y="416179"/>
                </a:lnTo>
                <a:lnTo>
                  <a:pt x="1153629" y="412369"/>
                </a:lnTo>
                <a:lnTo>
                  <a:pt x="1150200" y="409829"/>
                </a:lnTo>
                <a:lnTo>
                  <a:pt x="1146784" y="407289"/>
                </a:lnTo>
                <a:lnTo>
                  <a:pt x="1144498" y="406019"/>
                </a:lnTo>
                <a:lnTo>
                  <a:pt x="1142225" y="404749"/>
                </a:lnTo>
                <a:lnTo>
                  <a:pt x="1139952" y="403479"/>
                </a:lnTo>
                <a:lnTo>
                  <a:pt x="1138288" y="402209"/>
                </a:lnTo>
                <a:lnTo>
                  <a:pt x="1133322" y="398399"/>
                </a:lnTo>
                <a:lnTo>
                  <a:pt x="1125054" y="398399"/>
                </a:lnTo>
                <a:lnTo>
                  <a:pt x="1124610" y="397129"/>
                </a:lnTo>
                <a:lnTo>
                  <a:pt x="1123746" y="394589"/>
                </a:lnTo>
                <a:lnTo>
                  <a:pt x="1123302" y="393319"/>
                </a:lnTo>
                <a:lnTo>
                  <a:pt x="1122438" y="390779"/>
                </a:lnTo>
                <a:lnTo>
                  <a:pt x="1122070" y="389724"/>
                </a:lnTo>
                <a:lnTo>
                  <a:pt x="1120838" y="389724"/>
                </a:lnTo>
                <a:lnTo>
                  <a:pt x="1114945" y="390779"/>
                </a:lnTo>
                <a:lnTo>
                  <a:pt x="1114755" y="390779"/>
                </a:lnTo>
                <a:lnTo>
                  <a:pt x="1114577" y="389724"/>
                </a:lnTo>
                <a:lnTo>
                  <a:pt x="1114158" y="386969"/>
                </a:lnTo>
                <a:lnTo>
                  <a:pt x="1111542" y="388239"/>
                </a:lnTo>
                <a:lnTo>
                  <a:pt x="1109459" y="388988"/>
                </a:lnTo>
                <a:lnTo>
                  <a:pt x="1107389" y="389724"/>
                </a:lnTo>
                <a:lnTo>
                  <a:pt x="1106728" y="389724"/>
                </a:lnTo>
                <a:lnTo>
                  <a:pt x="1105357" y="388239"/>
                </a:lnTo>
                <a:lnTo>
                  <a:pt x="1105522" y="386969"/>
                </a:lnTo>
                <a:lnTo>
                  <a:pt x="1107186" y="386969"/>
                </a:lnTo>
                <a:lnTo>
                  <a:pt x="1108011" y="388239"/>
                </a:lnTo>
                <a:lnTo>
                  <a:pt x="1109243" y="388239"/>
                </a:lnTo>
                <a:lnTo>
                  <a:pt x="1108887" y="386969"/>
                </a:lnTo>
                <a:lnTo>
                  <a:pt x="1108176" y="384429"/>
                </a:lnTo>
                <a:lnTo>
                  <a:pt x="1106995" y="383159"/>
                </a:lnTo>
                <a:lnTo>
                  <a:pt x="1105814" y="381889"/>
                </a:lnTo>
                <a:lnTo>
                  <a:pt x="1099248" y="381889"/>
                </a:lnTo>
                <a:lnTo>
                  <a:pt x="1097368" y="383159"/>
                </a:lnTo>
                <a:lnTo>
                  <a:pt x="1097280" y="381889"/>
                </a:lnTo>
                <a:lnTo>
                  <a:pt x="1097076" y="376809"/>
                </a:lnTo>
                <a:lnTo>
                  <a:pt x="1093177" y="376809"/>
                </a:lnTo>
                <a:lnTo>
                  <a:pt x="1084021" y="374269"/>
                </a:lnTo>
                <a:lnTo>
                  <a:pt x="1080884" y="371729"/>
                </a:lnTo>
                <a:lnTo>
                  <a:pt x="1074877" y="374269"/>
                </a:lnTo>
                <a:lnTo>
                  <a:pt x="1076807" y="370459"/>
                </a:lnTo>
                <a:lnTo>
                  <a:pt x="1069619" y="366649"/>
                </a:lnTo>
                <a:lnTo>
                  <a:pt x="1063790" y="365379"/>
                </a:lnTo>
                <a:lnTo>
                  <a:pt x="1061326" y="364109"/>
                </a:lnTo>
                <a:lnTo>
                  <a:pt x="1058875" y="362839"/>
                </a:lnTo>
                <a:lnTo>
                  <a:pt x="1056271" y="361569"/>
                </a:lnTo>
                <a:lnTo>
                  <a:pt x="1054887" y="364109"/>
                </a:lnTo>
                <a:lnTo>
                  <a:pt x="1050734" y="359029"/>
                </a:lnTo>
                <a:lnTo>
                  <a:pt x="1049705" y="357759"/>
                </a:lnTo>
                <a:lnTo>
                  <a:pt x="1044117" y="359029"/>
                </a:lnTo>
                <a:lnTo>
                  <a:pt x="1036840" y="356489"/>
                </a:lnTo>
                <a:lnTo>
                  <a:pt x="1035723" y="355219"/>
                </a:lnTo>
                <a:lnTo>
                  <a:pt x="1034605" y="353949"/>
                </a:lnTo>
                <a:lnTo>
                  <a:pt x="1029360" y="355219"/>
                </a:lnTo>
                <a:lnTo>
                  <a:pt x="1027696" y="355219"/>
                </a:lnTo>
                <a:lnTo>
                  <a:pt x="1026909" y="352679"/>
                </a:lnTo>
                <a:lnTo>
                  <a:pt x="1020241" y="352679"/>
                </a:lnTo>
                <a:lnTo>
                  <a:pt x="1018032" y="350139"/>
                </a:lnTo>
                <a:lnTo>
                  <a:pt x="1014730" y="346329"/>
                </a:lnTo>
                <a:lnTo>
                  <a:pt x="1005268" y="350139"/>
                </a:lnTo>
                <a:lnTo>
                  <a:pt x="1004671" y="345059"/>
                </a:lnTo>
                <a:lnTo>
                  <a:pt x="992390" y="345059"/>
                </a:lnTo>
                <a:lnTo>
                  <a:pt x="990752" y="343789"/>
                </a:lnTo>
                <a:lnTo>
                  <a:pt x="988898" y="336169"/>
                </a:lnTo>
                <a:lnTo>
                  <a:pt x="991984" y="334899"/>
                </a:lnTo>
                <a:lnTo>
                  <a:pt x="993990" y="324739"/>
                </a:lnTo>
                <a:lnTo>
                  <a:pt x="997305" y="320929"/>
                </a:lnTo>
                <a:lnTo>
                  <a:pt x="1002614" y="315849"/>
                </a:lnTo>
                <a:lnTo>
                  <a:pt x="1012240" y="308229"/>
                </a:lnTo>
                <a:lnTo>
                  <a:pt x="1017193" y="303149"/>
                </a:lnTo>
                <a:lnTo>
                  <a:pt x="1022502" y="300609"/>
                </a:lnTo>
                <a:lnTo>
                  <a:pt x="1022464" y="298069"/>
                </a:lnTo>
                <a:lnTo>
                  <a:pt x="1019594" y="300609"/>
                </a:lnTo>
                <a:lnTo>
                  <a:pt x="1020165" y="298069"/>
                </a:lnTo>
                <a:lnTo>
                  <a:pt x="1027569" y="296799"/>
                </a:lnTo>
                <a:lnTo>
                  <a:pt x="1032497" y="291719"/>
                </a:lnTo>
                <a:lnTo>
                  <a:pt x="1039456" y="285369"/>
                </a:lnTo>
                <a:lnTo>
                  <a:pt x="1040015" y="282829"/>
                </a:lnTo>
                <a:lnTo>
                  <a:pt x="1044892" y="284099"/>
                </a:lnTo>
                <a:lnTo>
                  <a:pt x="1045616" y="284099"/>
                </a:lnTo>
                <a:lnTo>
                  <a:pt x="1045108" y="282829"/>
                </a:lnTo>
                <a:lnTo>
                  <a:pt x="1044105" y="280289"/>
                </a:lnTo>
                <a:lnTo>
                  <a:pt x="1044892" y="279019"/>
                </a:lnTo>
                <a:lnTo>
                  <a:pt x="1047965" y="280289"/>
                </a:lnTo>
                <a:lnTo>
                  <a:pt x="1049020" y="280289"/>
                </a:lnTo>
                <a:lnTo>
                  <a:pt x="1048461" y="279019"/>
                </a:lnTo>
                <a:lnTo>
                  <a:pt x="1047915" y="277749"/>
                </a:lnTo>
                <a:lnTo>
                  <a:pt x="1049134" y="276479"/>
                </a:lnTo>
                <a:lnTo>
                  <a:pt x="1050112" y="276479"/>
                </a:lnTo>
                <a:lnTo>
                  <a:pt x="1056894" y="275209"/>
                </a:lnTo>
                <a:lnTo>
                  <a:pt x="1058075" y="266319"/>
                </a:lnTo>
                <a:lnTo>
                  <a:pt x="1066317" y="266319"/>
                </a:lnTo>
                <a:lnTo>
                  <a:pt x="1067638" y="262509"/>
                </a:lnTo>
                <a:lnTo>
                  <a:pt x="1072578" y="259969"/>
                </a:lnTo>
                <a:lnTo>
                  <a:pt x="1075194" y="259969"/>
                </a:lnTo>
                <a:lnTo>
                  <a:pt x="1077976" y="256159"/>
                </a:lnTo>
                <a:lnTo>
                  <a:pt x="1081481" y="256159"/>
                </a:lnTo>
                <a:lnTo>
                  <a:pt x="1081938" y="249809"/>
                </a:lnTo>
                <a:lnTo>
                  <a:pt x="1085634" y="254889"/>
                </a:lnTo>
                <a:lnTo>
                  <a:pt x="1087704" y="249809"/>
                </a:lnTo>
                <a:lnTo>
                  <a:pt x="1090841" y="248539"/>
                </a:lnTo>
                <a:lnTo>
                  <a:pt x="1090917" y="245999"/>
                </a:lnTo>
                <a:lnTo>
                  <a:pt x="1091018" y="243459"/>
                </a:lnTo>
                <a:lnTo>
                  <a:pt x="1091133" y="240919"/>
                </a:lnTo>
                <a:lnTo>
                  <a:pt x="1094651" y="243459"/>
                </a:lnTo>
                <a:lnTo>
                  <a:pt x="1100188" y="240919"/>
                </a:lnTo>
                <a:lnTo>
                  <a:pt x="1102969" y="239649"/>
                </a:lnTo>
                <a:lnTo>
                  <a:pt x="1104582" y="238379"/>
                </a:lnTo>
                <a:lnTo>
                  <a:pt x="1103693" y="237109"/>
                </a:lnTo>
                <a:lnTo>
                  <a:pt x="1101915" y="234569"/>
                </a:lnTo>
                <a:lnTo>
                  <a:pt x="1102741" y="234569"/>
                </a:lnTo>
                <a:lnTo>
                  <a:pt x="1108049" y="232029"/>
                </a:lnTo>
                <a:lnTo>
                  <a:pt x="1112545" y="230759"/>
                </a:lnTo>
                <a:lnTo>
                  <a:pt x="1115669" y="228219"/>
                </a:lnTo>
                <a:lnTo>
                  <a:pt x="1120813" y="224409"/>
                </a:lnTo>
                <a:lnTo>
                  <a:pt x="1126070" y="220599"/>
                </a:lnTo>
                <a:lnTo>
                  <a:pt x="1130922" y="215519"/>
                </a:lnTo>
                <a:lnTo>
                  <a:pt x="1134872" y="210439"/>
                </a:lnTo>
                <a:lnTo>
                  <a:pt x="1135392" y="209169"/>
                </a:lnTo>
                <a:lnTo>
                  <a:pt x="1136408" y="210439"/>
                </a:lnTo>
                <a:lnTo>
                  <a:pt x="1140396" y="209169"/>
                </a:lnTo>
                <a:lnTo>
                  <a:pt x="1146873" y="205359"/>
                </a:lnTo>
                <a:lnTo>
                  <a:pt x="1146987" y="196469"/>
                </a:lnTo>
                <a:lnTo>
                  <a:pt x="1157452" y="196469"/>
                </a:lnTo>
                <a:lnTo>
                  <a:pt x="1158100" y="195199"/>
                </a:lnTo>
                <a:lnTo>
                  <a:pt x="1159408" y="192659"/>
                </a:lnTo>
                <a:lnTo>
                  <a:pt x="1163332" y="185039"/>
                </a:lnTo>
                <a:lnTo>
                  <a:pt x="1165009" y="185039"/>
                </a:lnTo>
                <a:lnTo>
                  <a:pt x="1167282" y="183769"/>
                </a:lnTo>
                <a:lnTo>
                  <a:pt x="1167980" y="182499"/>
                </a:lnTo>
                <a:lnTo>
                  <a:pt x="1173416" y="178689"/>
                </a:lnTo>
                <a:lnTo>
                  <a:pt x="1175016" y="172339"/>
                </a:lnTo>
                <a:lnTo>
                  <a:pt x="1182395" y="172339"/>
                </a:lnTo>
                <a:lnTo>
                  <a:pt x="1182903" y="171069"/>
                </a:lnTo>
                <a:lnTo>
                  <a:pt x="1178293" y="167259"/>
                </a:lnTo>
                <a:lnTo>
                  <a:pt x="1180134" y="165989"/>
                </a:lnTo>
                <a:lnTo>
                  <a:pt x="1189240" y="164719"/>
                </a:lnTo>
                <a:lnTo>
                  <a:pt x="1193038" y="160909"/>
                </a:lnTo>
                <a:lnTo>
                  <a:pt x="1205826" y="124091"/>
                </a:lnTo>
                <a:lnTo>
                  <a:pt x="1206487" y="121539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612000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5441" y="1016774"/>
            <a:ext cx="314960" cy="264160"/>
          </a:xfrm>
          <a:custGeom>
            <a:avLst/>
            <a:gdLst/>
            <a:ahLst/>
            <a:cxnLst/>
            <a:rect l="l" t="t" r="r" b="b"/>
            <a:pathLst>
              <a:path w="314959" h="264159">
                <a:moveTo>
                  <a:pt x="221729" y="29972"/>
                </a:moveTo>
                <a:lnTo>
                  <a:pt x="203517" y="17081"/>
                </a:lnTo>
                <a:lnTo>
                  <a:pt x="182448" y="7683"/>
                </a:lnTo>
                <a:lnTo>
                  <a:pt x="160058" y="1955"/>
                </a:lnTo>
                <a:lnTo>
                  <a:pt x="137833" y="0"/>
                </a:lnTo>
                <a:lnTo>
                  <a:pt x="94297" y="6743"/>
                </a:lnTo>
                <a:lnTo>
                  <a:pt x="56476" y="25488"/>
                </a:lnTo>
                <a:lnTo>
                  <a:pt x="26619" y="54051"/>
                </a:lnTo>
                <a:lnTo>
                  <a:pt x="7035" y="90233"/>
                </a:lnTo>
                <a:lnTo>
                  <a:pt x="0" y="131838"/>
                </a:lnTo>
                <a:lnTo>
                  <a:pt x="7035" y="173456"/>
                </a:lnTo>
                <a:lnTo>
                  <a:pt x="26619" y="209651"/>
                </a:lnTo>
                <a:lnTo>
                  <a:pt x="56476" y="238213"/>
                </a:lnTo>
                <a:lnTo>
                  <a:pt x="94297" y="256959"/>
                </a:lnTo>
                <a:lnTo>
                  <a:pt x="137833" y="263690"/>
                </a:lnTo>
                <a:lnTo>
                  <a:pt x="160058" y="261696"/>
                </a:lnTo>
                <a:lnTo>
                  <a:pt x="182448" y="255828"/>
                </a:lnTo>
                <a:lnTo>
                  <a:pt x="203504" y="246303"/>
                </a:lnTo>
                <a:lnTo>
                  <a:pt x="221729" y="233337"/>
                </a:lnTo>
                <a:lnTo>
                  <a:pt x="198513" y="180530"/>
                </a:lnTo>
                <a:lnTo>
                  <a:pt x="186499" y="192532"/>
                </a:lnTo>
                <a:lnTo>
                  <a:pt x="172097" y="201752"/>
                </a:lnTo>
                <a:lnTo>
                  <a:pt x="155740" y="207670"/>
                </a:lnTo>
                <a:lnTo>
                  <a:pt x="137833" y="209753"/>
                </a:lnTo>
                <a:lnTo>
                  <a:pt x="107492" y="203644"/>
                </a:lnTo>
                <a:lnTo>
                  <a:pt x="82727" y="186956"/>
                </a:lnTo>
                <a:lnTo>
                  <a:pt x="66040" y="162191"/>
                </a:lnTo>
                <a:lnTo>
                  <a:pt x="59931" y="131838"/>
                </a:lnTo>
                <a:lnTo>
                  <a:pt x="66040" y="101498"/>
                </a:lnTo>
                <a:lnTo>
                  <a:pt x="82727" y="76746"/>
                </a:lnTo>
                <a:lnTo>
                  <a:pt x="107492" y="60058"/>
                </a:lnTo>
                <a:lnTo>
                  <a:pt x="137833" y="53936"/>
                </a:lnTo>
                <a:lnTo>
                  <a:pt x="155740" y="55981"/>
                </a:lnTo>
                <a:lnTo>
                  <a:pt x="172097" y="61810"/>
                </a:lnTo>
                <a:lnTo>
                  <a:pt x="186499" y="71018"/>
                </a:lnTo>
                <a:lnTo>
                  <a:pt x="198513" y="83159"/>
                </a:lnTo>
                <a:lnTo>
                  <a:pt x="221729" y="29972"/>
                </a:lnTo>
                <a:close/>
              </a:path>
              <a:path w="314959" h="264159">
                <a:moveTo>
                  <a:pt x="314617" y="60058"/>
                </a:moveTo>
                <a:lnTo>
                  <a:pt x="254685" y="60058"/>
                </a:lnTo>
                <a:lnTo>
                  <a:pt x="254685" y="258178"/>
                </a:lnTo>
                <a:lnTo>
                  <a:pt x="314617" y="258178"/>
                </a:lnTo>
                <a:lnTo>
                  <a:pt x="314617" y="60058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20135" y="1016774"/>
            <a:ext cx="749300" cy="264160"/>
            <a:chOff x="920135" y="1016774"/>
            <a:chExt cx="749300" cy="264160"/>
          </a:xfrm>
        </p:grpSpPr>
        <p:sp>
          <p:nvSpPr>
            <p:cNvPr id="5" name="object 5"/>
            <p:cNvSpPr/>
            <p:nvPr/>
          </p:nvSpPr>
          <p:spPr>
            <a:xfrm>
              <a:off x="920127" y="1016774"/>
              <a:ext cx="518795" cy="264160"/>
            </a:xfrm>
            <a:custGeom>
              <a:avLst/>
              <a:gdLst/>
              <a:ahLst/>
              <a:cxnLst/>
              <a:rect l="l" t="t" r="r" b="b"/>
              <a:pathLst>
                <a:path w="518794" h="264159">
                  <a:moveTo>
                    <a:pt x="215734" y="5448"/>
                  </a:moveTo>
                  <a:lnTo>
                    <a:pt x="0" y="5448"/>
                  </a:lnTo>
                  <a:lnTo>
                    <a:pt x="0" y="60058"/>
                  </a:lnTo>
                  <a:lnTo>
                    <a:pt x="155816" y="60058"/>
                  </a:lnTo>
                  <a:lnTo>
                    <a:pt x="155816" y="258178"/>
                  </a:lnTo>
                  <a:lnTo>
                    <a:pt x="215734" y="258178"/>
                  </a:lnTo>
                  <a:lnTo>
                    <a:pt x="215734" y="60058"/>
                  </a:lnTo>
                  <a:lnTo>
                    <a:pt x="215734" y="5448"/>
                  </a:lnTo>
                  <a:close/>
                </a:path>
                <a:path w="518794" h="264159">
                  <a:moveTo>
                    <a:pt x="518375" y="131838"/>
                  </a:moveTo>
                  <a:lnTo>
                    <a:pt x="511505" y="90233"/>
                  </a:lnTo>
                  <a:lnTo>
                    <a:pt x="492379" y="54051"/>
                  </a:lnTo>
                  <a:lnTo>
                    <a:pt x="463194" y="25488"/>
                  </a:lnTo>
                  <a:lnTo>
                    <a:pt x="458444" y="23088"/>
                  </a:lnTo>
                  <a:lnTo>
                    <a:pt x="458444" y="131838"/>
                  </a:lnTo>
                  <a:lnTo>
                    <a:pt x="452526" y="162191"/>
                  </a:lnTo>
                  <a:lnTo>
                    <a:pt x="436435" y="186956"/>
                  </a:lnTo>
                  <a:lnTo>
                    <a:pt x="412623" y="203644"/>
                  </a:lnTo>
                  <a:lnTo>
                    <a:pt x="383540" y="209753"/>
                  </a:lnTo>
                  <a:lnTo>
                    <a:pt x="354444" y="203644"/>
                  </a:lnTo>
                  <a:lnTo>
                    <a:pt x="330631" y="186956"/>
                  </a:lnTo>
                  <a:lnTo>
                    <a:pt x="314528" y="162191"/>
                  </a:lnTo>
                  <a:lnTo>
                    <a:pt x="308622" y="131838"/>
                  </a:lnTo>
                  <a:lnTo>
                    <a:pt x="314528" y="101498"/>
                  </a:lnTo>
                  <a:lnTo>
                    <a:pt x="330631" y="76746"/>
                  </a:lnTo>
                  <a:lnTo>
                    <a:pt x="354444" y="60058"/>
                  </a:lnTo>
                  <a:lnTo>
                    <a:pt x="383019" y="54051"/>
                  </a:lnTo>
                  <a:lnTo>
                    <a:pt x="384048" y="54051"/>
                  </a:lnTo>
                  <a:lnTo>
                    <a:pt x="412623" y="60058"/>
                  </a:lnTo>
                  <a:lnTo>
                    <a:pt x="436435" y="76746"/>
                  </a:lnTo>
                  <a:lnTo>
                    <a:pt x="452526" y="101498"/>
                  </a:lnTo>
                  <a:lnTo>
                    <a:pt x="458444" y="131838"/>
                  </a:lnTo>
                  <a:lnTo>
                    <a:pt x="458444" y="23088"/>
                  </a:lnTo>
                  <a:lnTo>
                    <a:pt x="426173" y="6743"/>
                  </a:lnTo>
                  <a:lnTo>
                    <a:pt x="383540" y="0"/>
                  </a:lnTo>
                  <a:lnTo>
                    <a:pt x="340893" y="6743"/>
                  </a:lnTo>
                  <a:lnTo>
                    <a:pt x="303872" y="25488"/>
                  </a:lnTo>
                  <a:lnTo>
                    <a:pt x="274688" y="54051"/>
                  </a:lnTo>
                  <a:lnTo>
                    <a:pt x="255562" y="90233"/>
                  </a:lnTo>
                  <a:lnTo>
                    <a:pt x="248691" y="131838"/>
                  </a:lnTo>
                  <a:lnTo>
                    <a:pt x="255562" y="173456"/>
                  </a:lnTo>
                  <a:lnTo>
                    <a:pt x="274802" y="209753"/>
                  </a:lnTo>
                  <a:lnTo>
                    <a:pt x="303872" y="238213"/>
                  </a:lnTo>
                  <a:lnTo>
                    <a:pt x="340893" y="256959"/>
                  </a:lnTo>
                  <a:lnTo>
                    <a:pt x="383540" y="263690"/>
                  </a:lnTo>
                  <a:lnTo>
                    <a:pt x="426173" y="256959"/>
                  </a:lnTo>
                  <a:lnTo>
                    <a:pt x="463194" y="238213"/>
                  </a:lnTo>
                  <a:lnTo>
                    <a:pt x="492264" y="209753"/>
                  </a:lnTo>
                  <a:lnTo>
                    <a:pt x="511505" y="173456"/>
                  </a:lnTo>
                  <a:lnTo>
                    <a:pt x="518375" y="131838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1460" y="1022769"/>
              <a:ext cx="197751" cy="25170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693189" y="1022223"/>
            <a:ext cx="461645" cy="252729"/>
            <a:chOff x="1693189" y="1022223"/>
            <a:chExt cx="461645" cy="252729"/>
          </a:xfrm>
        </p:grpSpPr>
        <p:sp>
          <p:nvSpPr>
            <p:cNvPr id="8" name="object 8"/>
            <p:cNvSpPr/>
            <p:nvPr/>
          </p:nvSpPr>
          <p:spPr>
            <a:xfrm>
              <a:off x="1693189" y="1022222"/>
              <a:ext cx="191770" cy="252729"/>
            </a:xfrm>
            <a:custGeom>
              <a:avLst/>
              <a:gdLst/>
              <a:ahLst/>
              <a:cxnLst/>
              <a:rect l="l" t="t" r="r" b="b"/>
              <a:pathLst>
                <a:path w="191769" h="252730">
                  <a:moveTo>
                    <a:pt x="191757" y="0"/>
                  </a:moveTo>
                  <a:lnTo>
                    <a:pt x="0" y="0"/>
                  </a:lnTo>
                  <a:lnTo>
                    <a:pt x="0" y="54610"/>
                  </a:lnTo>
                  <a:lnTo>
                    <a:pt x="65913" y="54610"/>
                  </a:lnTo>
                  <a:lnTo>
                    <a:pt x="65913" y="252730"/>
                  </a:lnTo>
                  <a:lnTo>
                    <a:pt x="125844" y="252730"/>
                  </a:lnTo>
                  <a:lnTo>
                    <a:pt x="125844" y="54610"/>
                  </a:lnTo>
                  <a:lnTo>
                    <a:pt x="191757" y="54610"/>
                  </a:lnTo>
                  <a:lnTo>
                    <a:pt x="191757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0900" y="1022769"/>
              <a:ext cx="233718" cy="25170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202560" y="1022769"/>
            <a:ext cx="297180" cy="252729"/>
            <a:chOff x="2202560" y="1022769"/>
            <a:chExt cx="297180" cy="252729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2560" y="1022769"/>
              <a:ext cx="203746" cy="25170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39263" y="1175893"/>
              <a:ext cx="60325" cy="99060"/>
            </a:xfrm>
            <a:custGeom>
              <a:avLst/>
              <a:gdLst/>
              <a:ahLst/>
              <a:cxnLst/>
              <a:rect l="l" t="t" r="r" b="b"/>
              <a:pathLst>
                <a:path w="60325" h="99059">
                  <a:moveTo>
                    <a:pt x="0" y="99060"/>
                  </a:moveTo>
                  <a:lnTo>
                    <a:pt x="59931" y="99060"/>
                  </a:lnTo>
                  <a:lnTo>
                    <a:pt x="59931" y="0"/>
                  </a:lnTo>
                  <a:lnTo>
                    <a:pt x="0" y="0"/>
                  </a:lnTo>
                  <a:lnTo>
                    <a:pt x="0" y="9906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439263" y="1022223"/>
            <a:ext cx="725170" cy="252729"/>
            <a:chOff x="2439263" y="1022223"/>
            <a:chExt cx="725170" cy="252729"/>
          </a:xfrm>
        </p:grpSpPr>
        <p:sp>
          <p:nvSpPr>
            <p:cNvPr id="14" name="object 14"/>
            <p:cNvSpPr/>
            <p:nvPr/>
          </p:nvSpPr>
          <p:spPr>
            <a:xfrm>
              <a:off x="2439263" y="1022222"/>
              <a:ext cx="503555" cy="252729"/>
            </a:xfrm>
            <a:custGeom>
              <a:avLst/>
              <a:gdLst/>
              <a:ahLst/>
              <a:cxnLst/>
              <a:rect l="l" t="t" r="r" b="b"/>
              <a:pathLst>
                <a:path w="503555" h="252730">
                  <a:moveTo>
                    <a:pt x="215734" y="0"/>
                  </a:moveTo>
                  <a:lnTo>
                    <a:pt x="155816" y="0"/>
                  </a:lnTo>
                  <a:lnTo>
                    <a:pt x="155816" y="99060"/>
                  </a:lnTo>
                  <a:lnTo>
                    <a:pt x="59931" y="99060"/>
                  </a:lnTo>
                  <a:lnTo>
                    <a:pt x="59931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53670"/>
                  </a:lnTo>
                  <a:lnTo>
                    <a:pt x="155816" y="153670"/>
                  </a:lnTo>
                  <a:lnTo>
                    <a:pt x="155816" y="252730"/>
                  </a:lnTo>
                  <a:lnTo>
                    <a:pt x="215734" y="252730"/>
                  </a:lnTo>
                  <a:lnTo>
                    <a:pt x="215734" y="153670"/>
                  </a:lnTo>
                  <a:lnTo>
                    <a:pt x="215734" y="99060"/>
                  </a:lnTo>
                  <a:lnTo>
                    <a:pt x="215734" y="0"/>
                  </a:lnTo>
                  <a:close/>
                </a:path>
                <a:path w="503555" h="252730">
                  <a:moveTo>
                    <a:pt x="503377" y="252247"/>
                  </a:moveTo>
                  <a:lnTo>
                    <a:pt x="486016" y="210299"/>
                  </a:lnTo>
                  <a:lnTo>
                    <a:pt x="463702" y="156362"/>
                  </a:lnTo>
                  <a:lnTo>
                    <a:pt x="431482" y="78460"/>
                  </a:lnTo>
                  <a:lnTo>
                    <a:pt x="401129" y="5067"/>
                  </a:lnTo>
                  <a:lnTo>
                    <a:pt x="401129" y="156362"/>
                  </a:lnTo>
                  <a:lnTo>
                    <a:pt x="341960" y="156362"/>
                  </a:lnTo>
                  <a:lnTo>
                    <a:pt x="371551" y="78460"/>
                  </a:lnTo>
                  <a:lnTo>
                    <a:pt x="401129" y="156362"/>
                  </a:lnTo>
                  <a:lnTo>
                    <a:pt x="401129" y="5067"/>
                  </a:lnTo>
                  <a:lnTo>
                    <a:pt x="399262" y="546"/>
                  </a:lnTo>
                  <a:lnTo>
                    <a:pt x="343827" y="546"/>
                  </a:lnTo>
                  <a:lnTo>
                    <a:pt x="239712" y="252247"/>
                  </a:lnTo>
                  <a:lnTo>
                    <a:pt x="305625" y="252247"/>
                  </a:lnTo>
                  <a:lnTo>
                    <a:pt x="321360" y="210299"/>
                  </a:lnTo>
                  <a:lnTo>
                    <a:pt x="421728" y="210299"/>
                  </a:lnTo>
                  <a:lnTo>
                    <a:pt x="437464" y="252247"/>
                  </a:lnTo>
                  <a:lnTo>
                    <a:pt x="503377" y="252247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4629" y="1022769"/>
              <a:ext cx="209740" cy="25170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3314191" y="1016774"/>
            <a:ext cx="1289050" cy="264160"/>
            <a:chOff x="3314191" y="1016774"/>
            <a:chExt cx="1289050" cy="264160"/>
          </a:xfrm>
        </p:grpSpPr>
        <p:sp>
          <p:nvSpPr>
            <p:cNvPr id="17" name="object 17"/>
            <p:cNvSpPr/>
            <p:nvPr/>
          </p:nvSpPr>
          <p:spPr>
            <a:xfrm>
              <a:off x="3314191" y="1016774"/>
              <a:ext cx="222250" cy="264160"/>
            </a:xfrm>
            <a:custGeom>
              <a:avLst/>
              <a:gdLst/>
              <a:ahLst/>
              <a:cxnLst/>
              <a:rect l="l" t="t" r="r" b="b"/>
              <a:pathLst>
                <a:path w="222250" h="264159">
                  <a:moveTo>
                    <a:pt x="137833" y="0"/>
                  </a:moveTo>
                  <a:lnTo>
                    <a:pt x="94301" y="6736"/>
                  </a:lnTo>
                  <a:lnTo>
                    <a:pt x="56468" y="25482"/>
                  </a:lnTo>
                  <a:lnTo>
                    <a:pt x="26619" y="54043"/>
                  </a:lnTo>
                  <a:lnTo>
                    <a:pt x="7035" y="90227"/>
                  </a:lnTo>
                  <a:lnTo>
                    <a:pt x="0" y="131838"/>
                  </a:lnTo>
                  <a:lnTo>
                    <a:pt x="7035" y="173456"/>
                  </a:lnTo>
                  <a:lnTo>
                    <a:pt x="26619" y="209643"/>
                  </a:lnTo>
                  <a:lnTo>
                    <a:pt x="56468" y="238207"/>
                  </a:lnTo>
                  <a:lnTo>
                    <a:pt x="94301" y="256953"/>
                  </a:lnTo>
                  <a:lnTo>
                    <a:pt x="137833" y="263690"/>
                  </a:lnTo>
                  <a:lnTo>
                    <a:pt x="160053" y="261687"/>
                  </a:lnTo>
                  <a:lnTo>
                    <a:pt x="182448" y="255819"/>
                  </a:lnTo>
                  <a:lnTo>
                    <a:pt x="203509" y="246298"/>
                  </a:lnTo>
                  <a:lnTo>
                    <a:pt x="221729" y="233337"/>
                  </a:lnTo>
                  <a:lnTo>
                    <a:pt x="198513" y="180530"/>
                  </a:lnTo>
                  <a:lnTo>
                    <a:pt x="186501" y="192522"/>
                  </a:lnTo>
                  <a:lnTo>
                    <a:pt x="172102" y="201742"/>
                  </a:lnTo>
                  <a:lnTo>
                    <a:pt x="155738" y="207662"/>
                  </a:lnTo>
                  <a:lnTo>
                    <a:pt x="137833" y="209753"/>
                  </a:lnTo>
                  <a:lnTo>
                    <a:pt x="107487" y="203636"/>
                  </a:lnTo>
                  <a:lnTo>
                    <a:pt x="82727" y="186950"/>
                  </a:lnTo>
                  <a:lnTo>
                    <a:pt x="66045" y="162186"/>
                  </a:lnTo>
                  <a:lnTo>
                    <a:pt x="59931" y="131838"/>
                  </a:lnTo>
                  <a:lnTo>
                    <a:pt x="66045" y="101498"/>
                  </a:lnTo>
                  <a:lnTo>
                    <a:pt x="82727" y="76738"/>
                  </a:lnTo>
                  <a:lnTo>
                    <a:pt x="107487" y="60052"/>
                  </a:lnTo>
                  <a:lnTo>
                    <a:pt x="137833" y="53936"/>
                  </a:lnTo>
                  <a:lnTo>
                    <a:pt x="155738" y="55974"/>
                  </a:lnTo>
                  <a:lnTo>
                    <a:pt x="172102" y="61804"/>
                  </a:lnTo>
                  <a:lnTo>
                    <a:pt x="186501" y="71006"/>
                  </a:lnTo>
                  <a:lnTo>
                    <a:pt x="198513" y="83159"/>
                  </a:lnTo>
                  <a:lnTo>
                    <a:pt x="221729" y="29972"/>
                  </a:lnTo>
                  <a:lnTo>
                    <a:pt x="203509" y="17069"/>
                  </a:lnTo>
                  <a:lnTo>
                    <a:pt x="182448" y="7680"/>
                  </a:lnTo>
                  <a:lnTo>
                    <a:pt x="160053" y="1943"/>
                  </a:lnTo>
                  <a:lnTo>
                    <a:pt x="137833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35921" y="1022769"/>
              <a:ext cx="233718" cy="25170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781615" y="1022769"/>
              <a:ext cx="299720" cy="252095"/>
            </a:xfrm>
            <a:custGeom>
              <a:avLst/>
              <a:gdLst/>
              <a:ahLst/>
              <a:cxnLst/>
              <a:rect l="l" t="t" r="r" b="b"/>
              <a:pathLst>
                <a:path w="299720" h="252094">
                  <a:moveTo>
                    <a:pt x="269671" y="0"/>
                  </a:moveTo>
                  <a:lnTo>
                    <a:pt x="209753" y="0"/>
                  </a:lnTo>
                  <a:lnTo>
                    <a:pt x="149821" y="149821"/>
                  </a:lnTo>
                  <a:lnTo>
                    <a:pt x="89890" y="0"/>
                  </a:lnTo>
                  <a:lnTo>
                    <a:pt x="29972" y="0"/>
                  </a:lnTo>
                  <a:lnTo>
                    <a:pt x="0" y="251701"/>
                  </a:lnTo>
                  <a:lnTo>
                    <a:pt x="59931" y="251701"/>
                  </a:lnTo>
                  <a:lnTo>
                    <a:pt x="77901" y="107873"/>
                  </a:lnTo>
                  <a:lnTo>
                    <a:pt x="131838" y="251701"/>
                  </a:lnTo>
                  <a:lnTo>
                    <a:pt x="167805" y="251701"/>
                  </a:lnTo>
                  <a:lnTo>
                    <a:pt x="221729" y="107873"/>
                  </a:lnTo>
                  <a:lnTo>
                    <a:pt x="239712" y="251701"/>
                  </a:lnTo>
                  <a:lnTo>
                    <a:pt x="299631" y="251701"/>
                  </a:lnTo>
                  <a:lnTo>
                    <a:pt x="2696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7212" y="1022769"/>
              <a:ext cx="215734" cy="25170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338942" y="1022769"/>
              <a:ext cx="264160" cy="252095"/>
            </a:xfrm>
            <a:custGeom>
              <a:avLst/>
              <a:gdLst/>
              <a:ahLst/>
              <a:cxnLst/>
              <a:rect l="l" t="t" r="r" b="b"/>
              <a:pathLst>
                <a:path w="264160" h="252094">
                  <a:moveTo>
                    <a:pt x="159550" y="0"/>
                  </a:moveTo>
                  <a:lnTo>
                    <a:pt x="104114" y="0"/>
                  </a:lnTo>
                  <a:lnTo>
                    <a:pt x="0" y="251701"/>
                  </a:lnTo>
                  <a:lnTo>
                    <a:pt x="65912" y="251701"/>
                  </a:lnTo>
                  <a:lnTo>
                    <a:pt x="81648" y="209753"/>
                  </a:lnTo>
                  <a:lnTo>
                    <a:pt x="246323" y="209753"/>
                  </a:lnTo>
                  <a:lnTo>
                    <a:pt x="224010" y="155816"/>
                  </a:lnTo>
                  <a:lnTo>
                    <a:pt x="102247" y="155816"/>
                  </a:lnTo>
                  <a:lnTo>
                    <a:pt x="131838" y="77914"/>
                  </a:lnTo>
                  <a:lnTo>
                    <a:pt x="191782" y="77914"/>
                  </a:lnTo>
                  <a:lnTo>
                    <a:pt x="159550" y="0"/>
                  </a:lnTo>
                  <a:close/>
                </a:path>
                <a:path w="264160" h="252094">
                  <a:moveTo>
                    <a:pt x="246323" y="209753"/>
                  </a:moveTo>
                  <a:lnTo>
                    <a:pt x="182029" y="209753"/>
                  </a:lnTo>
                  <a:lnTo>
                    <a:pt x="197751" y="251701"/>
                  </a:lnTo>
                  <a:lnTo>
                    <a:pt x="263677" y="251701"/>
                  </a:lnTo>
                  <a:lnTo>
                    <a:pt x="246323" y="209753"/>
                  </a:lnTo>
                  <a:close/>
                </a:path>
                <a:path w="264160" h="252094">
                  <a:moveTo>
                    <a:pt x="191782" y="77914"/>
                  </a:moveTo>
                  <a:lnTo>
                    <a:pt x="131838" y="77914"/>
                  </a:lnTo>
                  <a:lnTo>
                    <a:pt x="161429" y="155816"/>
                  </a:lnTo>
                  <a:lnTo>
                    <a:pt x="224010" y="155816"/>
                  </a:lnTo>
                  <a:lnTo>
                    <a:pt x="191782" y="7791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175961" y="1382128"/>
            <a:ext cx="248920" cy="148590"/>
            <a:chOff x="1175961" y="1382128"/>
            <a:chExt cx="248920" cy="148590"/>
          </a:xfrm>
        </p:grpSpPr>
        <p:sp>
          <p:nvSpPr>
            <p:cNvPr id="26" name="object 26"/>
            <p:cNvSpPr/>
            <p:nvPr/>
          </p:nvSpPr>
          <p:spPr>
            <a:xfrm>
              <a:off x="1175961" y="1382128"/>
              <a:ext cx="44450" cy="146685"/>
            </a:xfrm>
            <a:custGeom>
              <a:avLst/>
              <a:gdLst/>
              <a:ahLst/>
              <a:cxnLst/>
              <a:rect l="l" t="t" r="r" b="b"/>
              <a:pathLst>
                <a:path w="44450" h="146684">
                  <a:moveTo>
                    <a:pt x="44244" y="0"/>
                  </a:moveTo>
                  <a:lnTo>
                    <a:pt x="0" y="15316"/>
                  </a:lnTo>
                  <a:lnTo>
                    <a:pt x="0" y="34036"/>
                  </a:lnTo>
                  <a:lnTo>
                    <a:pt x="23825" y="26377"/>
                  </a:lnTo>
                  <a:lnTo>
                    <a:pt x="23825" y="146354"/>
                  </a:lnTo>
                  <a:lnTo>
                    <a:pt x="44244" y="146354"/>
                  </a:lnTo>
                  <a:lnTo>
                    <a:pt x="4424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50838" y="1383830"/>
              <a:ext cx="102105" cy="1463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380172" y="1382128"/>
              <a:ext cx="44450" cy="146685"/>
            </a:xfrm>
            <a:custGeom>
              <a:avLst/>
              <a:gdLst/>
              <a:ahLst/>
              <a:cxnLst/>
              <a:rect l="l" t="t" r="r" b="b"/>
              <a:pathLst>
                <a:path w="44450" h="146684">
                  <a:moveTo>
                    <a:pt x="44234" y="0"/>
                  </a:moveTo>
                  <a:lnTo>
                    <a:pt x="0" y="15316"/>
                  </a:lnTo>
                  <a:lnTo>
                    <a:pt x="0" y="34036"/>
                  </a:lnTo>
                  <a:lnTo>
                    <a:pt x="23825" y="26377"/>
                  </a:lnTo>
                  <a:lnTo>
                    <a:pt x="23825" y="146354"/>
                  </a:lnTo>
                  <a:lnTo>
                    <a:pt x="44234" y="146354"/>
                  </a:lnTo>
                  <a:lnTo>
                    <a:pt x="4423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5453" y="3820020"/>
            <a:ext cx="482417" cy="7023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00765" y="3819118"/>
            <a:ext cx="440467" cy="8571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5453" y="1844497"/>
            <a:ext cx="488800" cy="16577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36427" y="1877085"/>
            <a:ext cx="162934" cy="90678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1478699" y="1845919"/>
            <a:ext cx="677545" cy="164465"/>
            <a:chOff x="1478699" y="1845919"/>
            <a:chExt cx="677545" cy="164465"/>
          </a:xfrm>
        </p:grpSpPr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78699" y="1879917"/>
              <a:ext cx="76517" cy="8501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79295" y="1878507"/>
              <a:ext cx="277698" cy="13176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81085" y="1845919"/>
              <a:ext cx="274853" cy="121843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2232444" y="1877085"/>
            <a:ext cx="457834" cy="90805"/>
            <a:chOff x="2232444" y="1877085"/>
            <a:chExt cx="457834" cy="90805"/>
          </a:xfrm>
        </p:grpSpPr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32444" y="1879917"/>
              <a:ext cx="68008" cy="8501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320290" y="1878508"/>
              <a:ext cx="168605" cy="8783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12974" y="1879917"/>
              <a:ext cx="76504" cy="8501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13571" y="1877085"/>
              <a:ext cx="76504" cy="90678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766580" y="1840242"/>
            <a:ext cx="263537" cy="126098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3109455" y="1878508"/>
            <a:ext cx="813435" cy="109220"/>
            <a:chOff x="3109455" y="1878508"/>
            <a:chExt cx="813435" cy="109220"/>
          </a:xfrm>
        </p:grpSpPr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09455" y="1878508"/>
              <a:ext cx="291858" cy="10909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23983" y="1878508"/>
              <a:ext cx="274866" cy="8783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18687" y="1878508"/>
              <a:ext cx="204025" cy="109092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71118" y="2089607"/>
            <a:ext cx="470383" cy="90677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1212339" y="2091029"/>
            <a:ext cx="762635" cy="88265"/>
            <a:chOff x="1212339" y="2091029"/>
            <a:chExt cx="762635" cy="88265"/>
          </a:xfrm>
        </p:grpSpPr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12339" y="2091029"/>
              <a:ext cx="463298" cy="8783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96885" y="2091029"/>
              <a:ext cx="277639" cy="87833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2045423" y="2089607"/>
            <a:ext cx="860425" cy="111125"/>
            <a:chOff x="2045423" y="2089607"/>
            <a:chExt cx="860425" cy="111125"/>
          </a:xfrm>
        </p:grpSpPr>
        <p:sp>
          <p:nvSpPr>
            <p:cNvPr id="52" name="object 52"/>
            <p:cNvSpPr/>
            <p:nvPr/>
          </p:nvSpPr>
          <p:spPr>
            <a:xfrm>
              <a:off x="2045424" y="2091029"/>
              <a:ext cx="660400" cy="109220"/>
            </a:xfrm>
            <a:custGeom>
              <a:avLst/>
              <a:gdLst/>
              <a:ahLst/>
              <a:cxnLst/>
              <a:rect l="l" t="t" r="r" b="b"/>
              <a:pathLst>
                <a:path w="660400" h="109219">
                  <a:moveTo>
                    <a:pt x="87833" y="43916"/>
                  </a:moveTo>
                  <a:lnTo>
                    <a:pt x="84378" y="26822"/>
                  </a:lnTo>
                  <a:lnTo>
                    <a:pt x="77749" y="16992"/>
                  </a:lnTo>
                  <a:lnTo>
                    <a:pt x="74968" y="12865"/>
                  </a:lnTo>
                  <a:lnTo>
                    <a:pt x="70840" y="10083"/>
                  </a:lnTo>
                  <a:lnTo>
                    <a:pt x="70840" y="43916"/>
                  </a:lnTo>
                  <a:lnTo>
                    <a:pt x="68694" y="54330"/>
                  </a:lnTo>
                  <a:lnTo>
                    <a:pt x="62877" y="62890"/>
                  </a:lnTo>
                  <a:lnTo>
                    <a:pt x="54317" y="68707"/>
                  </a:lnTo>
                  <a:lnTo>
                    <a:pt x="43916" y="70840"/>
                  </a:lnTo>
                  <a:lnTo>
                    <a:pt x="33502" y="68707"/>
                  </a:lnTo>
                  <a:lnTo>
                    <a:pt x="24942" y="62890"/>
                  </a:lnTo>
                  <a:lnTo>
                    <a:pt x="19126" y="54330"/>
                  </a:lnTo>
                  <a:lnTo>
                    <a:pt x="16992" y="43916"/>
                  </a:lnTo>
                  <a:lnTo>
                    <a:pt x="19126" y="33515"/>
                  </a:lnTo>
                  <a:lnTo>
                    <a:pt x="24942" y="24942"/>
                  </a:lnTo>
                  <a:lnTo>
                    <a:pt x="33502" y="19138"/>
                  </a:lnTo>
                  <a:lnTo>
                    <a:pt x="43916" y="16992"/>
                  </a:lnTo>
                  <a:lnTo>
                    <a:pt x="54317" y="19138"/>
                  </a:lnTo>
                  <a:lnTo>
                    <a:pt x="62877" y="24942"/>
                  </a:lnTo>
                  <a:lnTo>
                    <a:pt x="68694" y="33515"/>
                  </a:lnTo>
                  <a:lnTo>
                    <a:pt x="70840" y="43916"/>
                  </a:lnTo>
                  <a:lnTo>
                    <a:pt x="70840" y="10083"/>
                  </a:lnTo>
                  <a:lnTo>
                    <a:pt x="61010" y="3454"/>
                  </a:lnTo>
                  <a:lnTo>
                    <a:pt x="43916" y="0"/>
                  </a:lnTo>
                  <a:lnTo>
                    <a:pt x="26809" y="3454"/>
                  </a:lnTo>
                  <a:lnTo>
                    <a:pt x="12852" y="12865"/>
                  </a:lnTo>
                  <a:lnTo>
                    <a:pt x="3441" y="26822"/>
                  </a:lnTo>
                  <a:lnTo>
                    <a:pt x="0" y="43916"/>
                  </a:lnTo>
                  <a:lnTo>
                    <a:pt x="3441" y="61023"/>
                  </a:lnTo>
                  <a:lnTo>
                    <a:pt x="12852" y="74980"/>
                  </a:lnTo>
                  <a:lnTo>
                    <a:pt x="26809" y="84391"/>
                  </a:lnTo>
                  <a:lnTo>
                    <a:pt x="43916" y="87833"/>
                  </a:lnTo>
                  <a:lnTo>
                    <a:pt x="61010" y="84391"/>
                  </a:lnTo>
                  <a:lnTo>
                    <a:pt x="74968" y="74980"/>
                  </a:lnTo>
                  <a:lnTo>
                    <a:pt x="77749" y="70840"/>
                  </a:lnTo>
                  <a:lnTo>
                    <a:pt x="84378" y="61023"/>
                  </a:lnTo>
                  <a:lnTo>
                    <a:pt x="87833" y="43916"/>
                  </a:lnTo>
                  <a:close/>
                </a:path>
                <a:path w="660400" h="109219">
                  <a:moveTo>
                    <a:pt x="167182" y="1409"/>
                  </a:moveTo>
                  <a:lnTo>
                    <a:pt x="99174" y="1409"/>
                  </a:lnTo>
                  <a:lnTo>
                    <a:pt x="99174" y="18415"/>
                  </a:lnTo>
                  <a:lnTo>
                    <a:pt x="124675" y="18415"/>
                  </a:lnTo>
                  <a:lnTo>
                    <a:pt x="124675" y="86423"/>
                  </a:lnTo>
                  <a:lnTo>
                    <a:pt x="141681" y="86423"/>
                  </a:lnTo>
                  <a:lnTo>
                    <a:pt x="141681" y="18415"/>
                  </a:lnTo>
                  <a:lnTo>
                    <a:pt x="167182" y="18415"/>
                  </a:lnTo>
                  <a:lnTo>
                    <a:pt x="167182" y="1409"/>
                  </a:lnTo>
                  <a:close/>
                </a:path>
                <a:path w="660400" h="109219">
                  <a:moveTo>
                    <a:pt x="272021" y="69418"/>
                  </a:moveTo>
                  <a:lnTo>
                    <a:pt x="257848" y="69418"/>
                  </a:lnTo>
                  <a:lnTo>
                    <a:pt x="257848" y="18415"/>
                  </a:lnTo>
                  <a:lnTo>
                    <a:pt x="257848" y="1409"/>
                  </a:lnTo>
                  <a:lnTo>
                    <a:pt x="240855" y="1409"/>
                  </a:lnTo>
                  <a:lnTo>
                    <a:pt x="240855" y="18415"/>
                  </a:lnTo>
                  <a:lnTo>
                    <a:pt x="240855" y="69418"/>
                  </a:lnTo>
                  <a:lnTo>
                    <a:pt x="200647" y="69418"/>
                  </a:lnTo>
                  <a:lnTo>
                    <a:pt x="207352" y="59956"/>
                  </a:lnTo>
                  <a:lnTo>
                    <a:pt x="211404" y="47764"/>
                  </a:lnTo>
                  <a:lnTo>
                    <a:pt x="213398" y="33655"/>
                  </a:lnTo>
                  <a:lnTo>
                    <a:pt x="213931" y="18415"/>
                  </a:lnTo>
                  <a:lnTo>
                    <a:pt x="240855" y="18415"/>
                  </a:lnTo>
                  <a:lnTo>
                    <a:pt x="240855" y="1409"/>
                  </a:lnTo>
                  <a:lnTo>
                    <a:pt x="198348" y="1409"/>
                  </a:lnTo>
                  <a:lnTo>
                    <a:pt x="197573" y="27038"/>
                  </a:lnTo>
                  <a:lnTo>
                    <a:pt x="194157" y="47104"/>
                  </a:lnTo>
                  <a:lnTo>
                    <a:pt x="186461" y="61341"/>
                  </a:lnTo>
                  <a:lnTo>
                    <a:pt x="172847" y="69418"/>
                  </a:lnTo>
                  <a:lnTo>
                    <a:pt x="172847" y="109093"/>
                  </a:lnTo>
                  <a:lnTo>
                    <a:pt x="189852" y="109093"/>
                  </a:lnTo>
                  <a:lnTo>
                    <a:pt x="189852" y="86423"/>
                  </a:lnTo>
                  <a:lnTo>
                    <a:pt x="255016" y="86423"/>
                  </a:lnTo>
                  <a:lnTo>
                    <a:pt x="255016" y="109093"/>
                  </a:lnTo>
                  <a:lnTo>
                    <a:pt x="272021" y="109093"/>
                  </a:lnTo>
                  <a:lnTo>
                    <a:pt x="272021" y="86423"/>
                  </a:lnTo>
                  <a:lnTo>
                    <a:pt x="272021" y="69418"/>
                  </a:lnTo>
                  <a:close/>
                </a:path>
                <a:path w="660400" h="109219">
                  <a:moveTo>
                    <a:pt x="371132" y="43916"/>
                  </a:moveTo>
                  <a:lnTo>
                    <a:pt x="353847" y="7734"/>
                  </a:lnTo>
                  <a:lnTo>
                    <a:pt x="353847" y="36118"/>
                  </a:lnTo>
                  <a:lnTo>
                    <a:pt x="306374" y="36118"/>
                  </a:lnTo>
                  <a:lnTo>
                    <a:pt x="308114" y="29629"/>
                  </a:lnTo>
                  <a:lnTo>
                    <a:pt x="312788" y="23444"/>
                  </a:lnTo>
                  <a:lnTo>
                    <a:pt x="320319" y="18821"/>
                  </a:lnTo>
                  <a:lnTo>
                    <a:pt x="330644" y="16992"/>
                  </a:lnTo>
                  <a:lnTo>
                    <a:pt x="341007" y="18821"/>
                  </a:lnTo>
                  <a:lnTo>
                    <a:pt x="348145" y="23444"/>
                  </a:lnTo>
                  <a:lnTo>
                    <a:pt x="352336" y="29629"/>
                  </a:lnTo>
                  <a:lnTo>
                    <a:pt x="353847" y="36118"/>
                  </a:lnTo>
                  <a:lnTo>
                    <a:pt x="353847" y="7734"/>
                  </a:lnTo>
                  <a:lnTo>
                    <a:pt x="347065" y="3035"/>
                  </a:lnTo>
                  <a:lnTo>
                    <a:pt x="331355" y="0"/>
                  </a:lnTo>
                  <a:lnTo>
                    <a:pt x="313753" y="3454"/>
                  </a:lnTo>
                  <a:lnTo>
                    <a:pt x="300418" y="12865"/>
                  </a:lnTo>
                  <a:lnTo>
                    <a:pt x="291973" y="26822"/>
                  </a:lnTo>
                  <a:lnTo>
                    <a:pt x="289026" y="43916"/>
                  </a:lnTo>
                  <a:lnTo>
                    <a:pt x="291719" y="60312"/>
                  </a:lnTo>
                  <a:lnTo>
                    <a:pt x="291807" y="60871"/>
                  </a:lnTo>
                  <a:lnTo>
                    <a:pt x="300177" y="74853"/>
                  </a:lnTo>
                  <a:lnTo>
                    <a:pt x="314121" y="84340"/>
                  </a:lnTo>
                  <a:lnTo>
                    <a:pt x="333654" y="87833"/>
                  </a:lnTo>
                  <a:lnTo>
                    <a:pt x="346075" y="86512"/>
                  </a:lnTo>
                  <a:lnTo>
                    <a:pt x="355625" y="83439"/>
                  </a:lnTo>
                  <a:lnTo>
                    <a:pt x="362165" y="79997"/>
                  </a:lnTo>
                  <a:lnTo>
                    <a:pt x="365531" y="77558"/>
                  </a:lnTo>
                  <a:lnTo>
                    <a:pt x="363029" y="70840"/>
                  </a:lnTo>
                  <a:lnTo>
                    <a:pt x="359867" y="62331"/>
                  </a:lnTo>
                  <a:lnTo>
                    <a:pt x="354406" y="65684"/>
                  </a:lnTo>
                  <a:lnTo>
                    <a:pt x="348195" y="68389"/>
                  </a:lnTo>
                  <a:lnTo>
                    <a:pt x="341350" y="70192"/>
                  </a:lnTo>
                  <a:lnTo>
                    <a:pt x="334010" y="70840"/>
                  </a:lnTo>
                  <a:lnTo>
                    <a:pt x="324383" y="69723"/>
                  </a:lnTo>
                  <a:lnTo>
                    <a:pt x="316141" y="66255"/>
                  </a:lnTo>
                  <a:lnTo>
                    <a:pt x="309918" y="60312"/>
                  </a:lnTo>
                  <a:lnTo>
                    <a:pt x="306374" y="51714"/>
                  </a:lnTo>
                  <a:lnTo>
                    <a:pt x="370674" y="51714"/>
                  </a:lnTo>
                  <a:lnTo>
                    <a:pt x="371017" y="49403"/>
                  </a:lnTo>
                  <a:lnTo>
                    <a:pt x="371132" y="43916"/>
                  </a:lnTo>
                  <a:close/>
                </a:path>
                <a:path w="660400" h="109219">
                  <a:moveTo>
                    <a:pt x="467537" y="1409"/>
                  </a:moveTo>
                  <a:lnTo>
                    <a:pt x="402374" y="1409"/>
                  </a:lnTo>
                  <a:lnTo>
                    <a:pt x="402374" y="71310"/>
                  </a:lnTo>
                  <a:lnTo>
                    <a:pt x="396176" y="74853"/>
                  </a:lnTo>
                  <a:lnTo>
                    <a:pt x="385368" y="72186"/>
                  </a:lnTo>
                  <a:lnTo>
                    <a:pt x="385368" y="86423"/>
                  </a:lnTo>
                  <a:lnTo>
                    <a:pt x="388912" y="87452"/>
                  </a:lnTo>
                  <a:lnTo>
                    <a:pt x="391566" y="87807"/>
                  </a:lnTo>
                  <a:lnTo>
                    <a:pt x="397230" y="87807"/>
                  </a:lnTo>
                  <a:lnTo>
                    <a:pt x="406666" y="85991"/>
                  </a:lnTo>
                  <a:lnTo>
                    <a:pt x="413613" y="80276"/>
                  </a:lnTo>
                  <a:lnTo>
                    <a:pt x="417893" y="70319"/>
                  </a:lnTo>
                  <a:lnTo>
                    <a:pt x="419366" y="55753"/>
                  </a:lnTo>
                  <a:lnTo>
                    <a:pt x="419366" y="18415"/>
                  </a:lnTo>
                  <a:lnTo>
                    <a:pt x="450545" y="18415"/>
                  </a:lnTo>
                  <a:lnTo>
                    <a:pt x="450545" y="86423"/>
                  </a:lnTo>
                  <a:lnTo>
                    <a:pt x="467537" y="86423"/>
                  </a:lnTo>
                  <a:lnTo>
                    <a:pt x="467537" y="1409"/>
                  </a:lnTo>
                  <a:close/>
                </a:path>
                <a:path w="660400" h="109219">
                  <a:moveTo>
                    <a:pt x="566648" y="43916"/>
                  </a:moveTo>
                  <a:lnTo>
                    <a:pt x="549363" y="7734"/>
                  </a:lnTo>
                  <a:lnTo>
                    <a:pt x="549363" y="36118"/>
                  </a:lnTo>
                  <a:lnTo>
                    <a:pt x="501904" y="36118"/>
                  </a:lnTo>
                  <a:lnTo>
                    <a:pt x="503643" y="29629"/>
                  </a:lnTo>
                  <a:lnTo>
                    <a:pt x="508317" y="23444"/>
                  </a:lnTo>
                  <a:lnTo>
                    <a:pt x="515835" y="18821"/>
                  </a:lnTo>
                  <a:lnTo>
                    <a:pt x="526161" y="16992"/>
                  </a:lnTo>
                  <a:lnTo>
                    <a:pt x="536524" y="18821"/>
                  </a:lnTo>
                  <a:lnTo>
                    <a:pt x="543661" y="23444"/>
                  </a:lnTo>
                  <a:lnTo>
                    <a:pt x="547852" y="29629"/>
                  </a:lnTo>
                  <a:lnTo>
                    <a:pt x="549363" y="36118"/>
                  </a:lnTo>
                  <a:lnTo>
                    <a:pt x="549363" y="7734"/>
                  </a:lnTo>
                  <a:lnTo>
                    <a:pt x="542582" y="3035"/>
                  </a:lnTo>
                  <a:lnTo>
                    <a:pt x="526872" y="0"/>
                  </a:lnTo>
                  <a:lnTo>
                    <a:pt x="509270" y="3454"/>
                  </a:lnTo>
                  <a:lnTo>
                    <a:pt x="495935" y="12865"/>
                  </a:lnTo>
                  <a:lnTo>
                    <a:pt x="487489" y="26822"/>
                  </a:lnTo>
                  <a:lnTo>
                    <a:pt x="484543" y="43916"/>
                  </a:lnTo>
                  <a:lnTo>
                    <a:pt x="487235" y="60312"/>
                  </a:lnTo>
                  <a:lnTo>
                    <a:pt x="487324" y="60871"/>
                  </a:lnTo>
                  <a:lnTo>
                    <a:pt x="495693" y="74853"/>
                  </a:lnTo>
                  <a:lnTo>
                    <a:pt x="509638" y="84340"/>
                  </a:lnTo>
                  <a:lnTo>
                    <a:pt x="529170" y="87833"/>
                  </a:lnTo>
                  <a:lnTo>
                    <a:pt x="541591" y="86512"/>
                  </a:lnTo>
                  <a:lnTo>
                    <a:pt x="551141" y="83439"/>
                  </a:lnTo>
                  <a:lnTo>
                    <a:pt x="557682" y="79997"/>
                  </a:lnTo>
                  <a:lnTo>
                    <a:pt x="561047" y="77558"/>
                  </a:lnTo>
                  <a:lnTo>
                    <a:pt x="558546" y="70840"/>
                  </a:lnTo>
                  <a:lnTo>
                    <a:pt x="555383" y="62331"/>
                  </a:lnTo>
                  <a:lnTo>
                    <a:pt x="549922" y="65684"/>
                  </a:lnTo>
                  <a:lnTo>
                    <a:pt x="543712" y="68389"/>
                  </a:lnTo>
                  <a:lnTo>
                    <a:pt x="536867" y="70192"/>
                  </a:lnTo>
                  <a:lnTo>
                    <a:pt x="529526" y="70840"/>
                  </a:lnTo>
                  <a:lnTo>
                    <a:pt x="519899" y="69723"/>
                  </a:lnTo>
                  <a:lnTo>
                    <a:pt x="511657" y="66255"/>
                  </a:lnTo>
                  <a:lnTo>
                    <a:pt x="505434" y="60312"/>
                  </a:lnTo>
                  <a:lnTo>
                    <a:pt x="501904" y="51714"/>
                  </a:lnTo>
                  <a:lnTo>
                    <a:pt x="566191" y="51714"/>
                  </a:lnTo>
                  <a:lnTo>
                    <a:pt x="566547" y="49403"/>
                  </a:lnTo>
                  <a:lnTo>
                    <a:pt x="566648" y="43916"/>
                  </a:lnTo>
                  <a:close/>
                </a:path>
                <a:path w="660400" h="109219">
                  <a:moveTo>
                    <a:pt x="660222" y="1409"/>
                  </a:moveTo>
                  <a:lnTo>
                    <a:pt x="643229" y="1409"/>
                  </a:lnTo>
                  <a:lnTo>
                    <a:pt x="643229" y="35420"/>
                  </a:lnTo>
                  <a:lnTo>
                    <a:pt x="600722" y="35420"/>
                  </a:lnTo>
                  <a:lnTo>
                    <a:pt x="600722" y="1409"/>
                  </a:lnTo>
                  <a:lnTo>
                    <a:pt x="583717" y="1409"/>
                  </a:lnTo>
                  <a:lnTo>
                    <a:pt x="583717" y="86423"/>
                  </a:lnTo>
                  <a:lnTo>
                    <a:pt x="600722" y="86423"/>
                  </a:lnTo>
                  <a:lnTo>
                    <a:pt x="600722" y="52412"/>
                  </a:lnTo>
                  <a:lnTo>
                    <a:pt x="643229" y="52412"/>
                  </a:lnTo>
                  <a:lnTo>
                    <a:pt x="643229" y="86423"/>
                  </a:lnTo>
                  <a:lnTo>
                    <a:pt x="660222" y="86423"/>
                  </a:lnTo>
                  <a:lnTo>
                    <a:pt x="660222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29738" y="2089607"/>
              <a:ext cx="175620" cy="90677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2976257" y="2089607"/>
            <a:ext cx="868680" cy="90805"/>
            <a:chOff x="2976257" y="2089607"/>
            <a:chExt cx="868680" cy="90805"/>
          </a:xfrm>
        </p:grpSpPr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76257" y="2091029"/>
              <a:ext cx="172859" cy="8783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68954" y="2092439"/>
              <a:ext cx="155841" cy="85013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348888" y="2092439"/>
              <a:ext cx="51435" cy="85090"/>
            </a:xfrm>
            <a:custGeom>
              <a:avLst/>
              <a:gdLst/>
              <a:ahLst/>
              <a:cxnLst/>
              <a:rect l="l" t="t" r="r" b="b"/>
              <a:pathLst>
                <a:path w="51435" h="85089">
                  <a:moveTo>
                    <a:pt x="51003" y="0"/>
                  </a:moveTo>
                  <a:lnTo>
                    <a:pt x="0" y="0"/>
                  </a:lnTo>
                  <a:lnTo>
                    <a:pt x="0" y="85013"/>
                  </a:lnTo>
                  <a:lnTo>
                    <a:pt x="17005" y="85013"/>
                  </a:lnTo>
                  <a:lnTo>
                    <a:pt x="17005" y="17005"/>
                  </a:lnTo>
                  <a:lnTo>
                    <a:pt x="51003" y="17005"/>
                  </a:lnTo>
                  <a:lnTo>
                    <a:pt x="51003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19728" y="2089607"/>
              <a:ext cx="76504" cy="9067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520325" y="2091029"/>
              <a:ext cx="175679" cy="8783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720096" y="2091029"/>
              <a:ext cx="125095" cy="88265"/>
            </a:xfrm>
            <a:custGeom>
              <a:avLst/>
              <a:gdLst/>
              <a:ahLst/>
              <a:cxnLst/>
              <a:rect l="l" t="t" r="r" b="b"/>
              <a:pathLst>
                <a:path w="125095" h="88264">
                  <a:moveTo>
                    <a:pt x="55291" y="51003"/>
                  </a:moveTo>
                  <a:lnTo>
                    <a:pt x="37363" y="51003"/>
                  </a:lnTo>
                  <a:lnTo>
                    <a:pt x="42499" y="65571"/>
                  </a:lnTo>
                  <a:lnTo>
                    <a:pt x="52150" y="77252"/>
                  </a:lnTo>
                  <a:lnTo>
                    <a:pt x="65257" y="85016"/>
                  </a:lnTo>
                  <a:lnTo>
                    <a:pt x="80759" y="87833"/>
                  </a:lnTo>
                  <a:lnTo>
                    <a:pt x="97854" y="84382"/>
                  </a:lnTo>
                  <a:lnTo>
                    <a:pt x="111813" y="74971"/>
                  </a:lnTo>
                  <a:lnTo>
                    <a:pt x="114598" y="70840"/>
                  </a:lnTo>
                  <a:lnTo>
                    <a:pt x="80759" y="70840"/>
                  </a:lnTo>
                  <a:lnTo>
                    <a:pt x="70348" y="68700"/>
                  </a:lnTo>
                  <a:lnTo>
                    <a:pt x="61782" y="62888"/>
                  </a:lnTo>
                  <a:lnTo>
                    <a:pt x="55974" y="54322"/>
                  </a:lnTo>
                  <a:lnTo>
                    <a:pt x="55291" y="51003"/>
                  </a:lnTo>
                  <a:close/>
                </a:path>
                <a:path w="125095" h="88264">
                  <a:moveTo>
                    <a:pt x="16992" y="1409"/>
                  </a:moveTo>
                  <a:lnTo>
                    <a:pt x="0" y="1409"/>
                  </a:lnTo>
                  <a:lnTo>
                    <a:pt x="0" y="86423"/>
                  </a:lnTo>
                  <a:lnTo>
                    <a:pt x="16992" y="86423"/>
                  </a:lnTo>
                  <a:lnTo>
                    <a:pt x="16992" y="51003"/>
                  </a:lnTo>
                  <a:lnTo>
                    <a:pt x="55291" y="51003"/>
                  </a:lnTo>
                  <a:lnTo>
                    <a:pt x="53835" y="43916"/>
                  </a:lnTo>
                  <a:lnTo>
                    <a:pt x="55291" y="36830"/>
                  </a:lnTo>
                  <a:lnTo>
                    <a:pt x="16992" y="36830"/>
                  </a:lnTo>
                  <a:lnTo>
                    <a:pt x="16992" y="1409"/>
                  </a:lnTo>
                  <a:close/>
                </a:path>
                <a:path w="125095" h="88264">
                  <a:moveTo>
                    <a:pt x="114602" y="16992"/>
                  </a:moveTo>
                  <a:lnTo>
                    <a:pt x="80759" y="16992"/>
                  </a:lnTo>
                  <a:lnTo>
                    <a:pt x="91163" y="19131"/>
                  </a:lnTo>
                  <a:lnTo>
                    <a:pt x="99725" y="24939"/>
                  </a:lnTo>
                  <a:lnTo>
                    <a:pt x="105532" y="33505"/>
                  </a:lnTo>
                  <a:lnTo>
                    <a:pt x="107670" y="43916"/>
                  </a:lnTo>
                  <a:lnTo>
                    <a:pt x="105532" y="54322"/>
                  </a:lnTo>
                  <a:lnTo>
                    <a:pt x="99725" y="62888"/>
                  </a:lnTo>
                  <a:lnTo>
                    <a:pt x="91163" y="68700"/>
                  </a:lnTo>
                  <a:lnTo>
                    <a:pt x="80759" y="70840"/>
                  </a:lnTo>
                  <a:lnTo>
                    <a:pt x="114598" y="70840"/>
                  </a:lnTo>
                  <a:lnTo>
                    <a:pt x="121225" y="61011"/>
                  </a:lnTo>
                  <a:lnTo>
                    <a:pt x="124675" y="43916"/>
                  </a:lnTo>
                  <a:lnTo>
                    <a:pt x="121225" y="26815"/>
                  </a:lnTo>
                  <a:lnTo>
                    <a:pt x="114602" y="16992"/>
                  </a:lnTo>
                  <a:close/>
                </a:path>
                <a:path w="125095" h="88264">
                  <a:moveTo>
                    <a:pt x="80759" y="0"/>
                  </a:moveTo>
                  <a:lnTo>
                    <a:pt x="65257" y="2815"/>
                  </a:lnTo>
                  <a:lnTo>
                    <a:pt x="52150" y="10575"/>
                  </a:lnTo>
                  <a:lnTo>
                    <a:pt x="42499" y="22256"/>
                  </a:lnTo>
                  <a:lnTo>
                    <a:pt x="37363" y="36830"/>
                  </a:lnTo>
                  <a:lnTo>
                    <a:pt x="55291" y="36830"/>
                  </a:lnTo>
                  <a:lnTo>
                    <a:pt x="55974" y="33505"/>
                  </a:lnTo>
                  <a:lnTo>
                    <a:pt x="61782" y="24939"/>
                  </a:lnTo>
                  <a:lnTo>
                    <a:pt x="70348" y="19131"/>
                  </a:lnTo>
                  <a:lnTo>
                    <a:pt x="80759" y="16992"/>
                  </a:lnTo>
                  <a:lnTo>
                    <a:pt x="114602" y="16992"/>
                  </a:lnTo>
                  <a:lnTo>
                    <a:pt x="111813" y="12857"/>
                  </a:lnTo>
                  <a:lnTo>
                    <a:pt x="97854" y="3449"/>
                  </a:lnTo>
                  <a:lnTo>
                    <a:pt x="80759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3861778" y="2091029"/>
            <a:ext cx="500380" cy="108585"/>
          </a:xfrm>
          <a:custGeom>
            <a:avLst/>
            <a:gdLst/>
            <a:ahLst/>
            <a:cxnLst/>
            <a:rect l="l" t="t" r="r" b="b"/>
            <a:pathLst>
              <a:path w="500379" h="108585">
                <a:moveTo>
                  <a:pt x="130340" y="69113"/>
                </a:moveTo>
                <a:lnTo>
                  <a:pt x="113347" y="69113"/>
                </a:lnTo>
                <a:lnTo>
                  <a:pt x="113347" y="1803"/>
                </a:lnTo>
                <a:lnTo>
                  <a:pt x="96342" y="1803"/>
                </a:lnTo>
                <a:lnTo>
                  <a:pt x="96342" y="69113"/>
                </a:lnTo>
                <a:lnTo>
                  <a:pt x="65163" y="69113"/>
                </a:lnTo>
                <a:lnTo>
                  <a:pt x="65163" y="1803"/>
                </a:lnTo>
                <a:lnTo>
                  <a:pt x="48171" y="1803"/>
                </a:lnTo>
                <a:lnTo>
                  <a:pt x="48171" y="69113"/>
                </a:lnTo>
                <a:lnTo>
                  <a:pt x="16992" y="69113"/>
                </a:lnTo>
                <a:lnTo>
                  <a:pt x="16992" y="1803"/>
                </a:lnTo>
                <a:lnTo>
                  <a:pt x="0" y="1803"/>
                </a:lnTo>
                <a:lnTo>
                  <a:pt x="0" y="69113"/>
                </a:lnTo>
                <a:lnTo>
                  <a:pt x="0" y="86893"/>
                </a:lnTo>
                <a:lnTo>
                  <a:pt x="113347" y="86893"/>
                </a:lnTo>
                <a:lnTo>
                  <a:pt x="113347" y="108483"/>
                </a:lnTo>
                <a:lnTo>
                  <a:pt x="130340" y="108483"/>
                </a:lnTo>
                <a:lnTo>
                  <a:pt x="130340" y="86893"/>
                </a:lnTo>
                <a:lnTo>
                  <a:pt x="130340" y="69113"/>
                </a:lnTo>
                <a:close/>
              </a:path>
              <a:path w="500379" h="108585">
                <a:moveTo>
                  <a:pt x="229450" y="43916"/>
                </a:moveTo>
                <a:lnTo>
                  <a:pt x="212166" y="7734"/>
                </a:lnTo>
                <a:lnTo>
                  <a:pt x="212166" y="36118"/>
                </a:lnTo>
                <a:lnTo>
                  <a:pt x="164693" y="36118"/>
                </a:lnTo>
                <a:lnTo>
                  <a:pt x="166433" y="29629"/>
                </a:lnTo>
                <a:lnTo>
                  <a:pt x="171107" y="23444"/>
                </a:lnTo>
                <a:lnTo>
                  <a:pt x="178638" y="18821"/>
                </a:lnTo>
                <a:lnTo>
                  <a:pt x="188963" y="16992"/>
                </a:lnTo>
                <a:lnTo>
                  <a:pt x="199326" y="18821"/>
                </a:lnTo>
                <a:lnTo>
                  <a:pt x="206463" y="23444"/>
                </a:lnTo>
                <a:lnTo>
                  <a:pt x="210654" y="29629"/>
                </a:lnTo>
                <a:lnTo>
                  <a:pt x="212166" y="36118"/>
                </a:lnTo>
                <a:lnTo>
                  <a:pt x="212166" y="7734"/>
                </a:lnTo>
                <a:lnTo>
                  <a:pt x="205384" y="3035"/>
                </a:lnTo>
                <a:lnTo>
                  <a:pt x="189674" y="0"/>
                </a:lnTo>
                <a:lnTo>
                  <a:pt x="172072" y="3454"/>
                </a:lnTo>
                <a:lnTo>
                  <a:pt x="158737" y="12865"/>
                </a:lnTo>
                <a:lnTo>
                  <a:pt x="150291" y="26822"/>
                </a:lnTo>
                <a:lnTo>
                  <a:pt x="147345" y="43916"/>
                </a:lnTo>
                <a:lnTo>
                  <a:pt x="150037" y="60312"/>
                </a:lnTo>
                <a:lnTo>
                  <a:pt x="150126" y="60871"/>
                </a:lnTo>
                <a:lnTo>
                  <a:pt x="158496" y="74853"/>
                </a:lnTo>
                <a:lnTo>
                  <a:pt x="172440" y="84340"/>
                </a:lnTo>
                <a:lnTo>
                  <a:pt x="191973" y="87833"/>
                </a:lnTo>
                <a:lnTo>
                  <a:pt x="204393" y="86512"/>
                </a:lnTo>
                <a:lnTo>
                  <a:pt x="213944" y="83439"/>
                </a:lnTo>
                <a:lnTo>
                  <a:pt x="220484" y="79997"/>
                </a:lnTo>
                <a:lnTo>
                  <a:pt x="223850" y="77558"/>
                </a:lnTo>
                <a:lnTo>
                  <a:pt x="221348" y="70840"/>
                </a:lnTo>
                <a:lnTo>
                  <a:pt x="218186" y="62331"/>
                </a:lnTo>
                <a:lnTo>
                  <a:pt x="212725" y="65684"/>
                </a:lnTo>
                <a:lnTo>
                  <a:pt x="206514" y="68389"/>
                </a:lnTo>
                <a:lnTo>
                  <a:pt x="199669" y="70192"/>
                </a:lnTo>
                <a:lnTo>
                  <a:pt x="192328" y="70840"/>
                </a:lnTo>
                <a:lnTo>
                  <a:pt x="182702" y="69723"/>
                </a:lnTo>
                <a:lnTo>
                  <a:pt x="174459" y="66255"/>
                </a:lnTo>
                <a:lnTo>
                  <a:pt x="168236" y="60312"/>
                </a:lnTo>
                <a:lnTo>
                  <a:pt x="164693" y="51714"/>
                </a:lnTo>
                <a:lnTo>
                  <a:pt x="228993" y="51714"/>
                </a:lnTo>
                <a:lnTo>
                  <a:pt x="229336" y="49403"/>
                </a:lnTo>
                <a:lnTo>
                  <a:pt x="229450" y="43916"/>
                </a:lnTo>
                <a:close/>
              </a:path>
              <a:path w="500379" h="108585">
                <a:moveTo>
                  <a:pt x="325793" y="43916"/>
                </a:moveTo>
                <a:lnTo>
                  <a:pt x="308508" y="7734"/>
                </a:lnTo>
                <a:lnTo>
                  <a:pt x="308508" y="36118"/>
                </a:lnTo>
                <a:lnTo>
                  <a:pt x="261048" y="36118"/>
                </a:lnTo>
                <a:lnTo>
                  <a:pt x="262788" y="29629"/>
                </a:lnTo>
                <a:lnTo>
                  <a:pt x="267462" y="23444"/>
                </a:lnTo>
                <a:lnTo>
                  <a:pt x="274980" y="18821"/>
                </a:lnTo>
                <a:lnTo>
                  <a:pt x="285305" y="16992"/>
                </a:lnTo>
                <a:lnTo>
                  <a:pt x="295668" y="18821"/>
                </a:lnTo>
                <a:lnTo>
                  <a:pt x="302806" y="23444"/>
                </a:lnTo>
                <a:lnTo>
                  <a:pt x="306997" y="29629"/>
                </a:lnTo>
                <a:lnTo>
                  <a:pt x="308508" y="36118"/>
                </a:lnTo>
                <a:lnTo>
                  <a:pt x="308508" y="7734"/>
                </a:lnTo>
                <a:lnTo>
                  <a:pt x="301726" y="3035"/>
                </a:lnTo>
                <a:lnTo>
                  <a:pt x="286016" y="0"/>
                </a:lnTo>
                <a:lnTo>
                  <a:pt x="268414" y="3454"/>
                </a:lnTo>
                <a:lnTo>
                  <a:pt x="255079" y="12865"/>
                </a:lnTo>
                <a:lnTo>
                  <a:pt x="246634" y="26822"/>
                </a:lnTo>
                <a:lnTo>
                  <a:pt x="243687" y="43916"/>
                </a:lnTo>
                <a:lnTo>
                  <a:pt x="246380" y="60312"/>
                </a:lnTo>
                <a:lnTo>
                  <a:pt x="246468" y="60871"/>
                </a:lnTo>
                <a:lnTo>
                  <a:pt x="254838" y="74853"/>
                </a:lnTo>
                <a:lnTo>
                  <a:pt x="268782" y="84340"/>
                </a:lnTo>
                <a:lnTo>
                  <a:pt x="288315" y="87833"/>
                </a:lnTo>
                <a:lnTo>
                  <a:pt x="300736" y="86512"/>
                </a:lnTo>
                <a:lnTo>
                  <a:pt x="310286" y="83439"/>
                </a:lnTo>
                <a:lnTo>
                  <a:pt x="316826" y="79997"/>
                </a:lnTo>
                <a:lnTo>
                  <a:pt x="320192" y="77558"/>
                </a:lnTo>
                <a:lnTo>
                  <a:pt x="317690" y="70840"/>
                </a:lnTo>
                <a:lnTo>
                  <a:pt x="314528" y="62331"/>
                </a:lnTo>
                <a:lnTo>
                  <a:pt x="309067" y="65684"/>
                </a:lnTo>
                <a:lnTo>
                  <a:pt x="302856" y="68389"/>
                </a:lnTo>
                <a:lnTo>
                  <a:pt x="296011" y="70192"/>
                </a:lnTo>
                <a:lnTo>
                  <a:pt x="288671" y="70840"/>
                </a:lnTo>
                <a:lnTo>
                  <a:pt x="279044" y="69723"/>
                </a:lnTo>
                <a:lnTo>
                  <a:pt x="270802" y="66255"/>
                </a:lnTo>
                <a:lnTo>
                  <a:pt x="264579" y="60312"/>
                </a:lnTo>
                <a:lnTo>
                  <a:pt x="261048" y="51714"/>
                </a:lnTo>
                <a:lnTo>
                  <a:pt x="325335" y="51714"/>
                </a:lnTo>
                <a:lnTo>
                  <a:pt x="325678" y="49403"/>
                </a:lnTo>
                <a:lnTo>
                  <a:pt x="325793" y="43916"/>
                </a:lnTo>
                <a:close/>
              </a:path>
              <a:path w="500379" h="108585">
                <a:moveTo>
                  <a:pt x="413702" y="9740"/>
                </a:moveTo>
                <a:lnTo>
                  <a:pt x="407568" y="5384"/>
                </a:lnTo>
                <a:lnTo>
                  <a:pt x="400596" y="2349"/>
                </a:lnTo>
                <a:lnTo>
                  <a:pt x="393077" y="584"/>
                </a:lnTo>
                <a:lnTo>
                  <a:pt x="385368" y="0"/>
                </a:lnTo>
                <a:lnTo>
                  <a:pt x="366395" y="3454"/>
                </a:lnTo>
                <a:lnTo>
                  <a:pt x="352132" y="12865"/>
                </a:lnTo>
                <a:lnTo>
                  <a:pt x="343154" y="26822"/>
                </a:lnTo>
                <a:lnTo>
                  <a:pt x="340029" y="43916"/>
                </a:lnTo>
                <a:lnTo>
                  <a:pt x="343103" y="61023"/>
                </a:lnTo>
                <a:lnTo>
                  <a:pt x="352005" y="74980"/>
                </a:lnTo>
                <a:lnTo>
                  <a:pt x="366255" y="84391"/>
                </a:lnTo>
                <a:lnTo>
                  <a:pt x="385368" y="87833"/>
                </a:lnTo>
                <a:lnTo>
                  <a:pt x="393179" y="87210"/>
                </a:lnTo>
                <a:lnTo>
                  <a:pt x="400862" y="85356"/>
                </a:lnTo>
                <a:lnTo>
                  <a:pt x="407873" y="82308"/>
                </a:lnTo>
                <a:lnTo>
                  <a:pt x="413702" y="78092"/>
                </a:lnTo>
                <a:lnTo>
                  <a:pt x="406438" y="62153"/>
                </a:lnTo>
                <a:lnTo>
                  <a:pt x="401129" y="67475"/>
                </a:lnTo>
                <a:lnTo>
                  <a:pt x="393687" y="70840"/>
                </a:lnTo>
                <a:lnTo>
                  <a:pt x="385546" y="70840"/>
                </a:lnTo>
                <a:lnTo>
                  <a:pt x="374434" y="68707"/>
                </a:lnTo>
                <a:lnTo>
                  <a:pt x="365379" y="62877"/>
                </a:lnTo>
                <a:lnTo>
                  <a:pt x="359270" y="54254"/>
                </a:lnTo>
                <a:lnTo>
                  <a:pt x="357035" y="43738"/>
                </a:lnTo>
                <a:lnTo>
                  <a:pt x="359270" y="33439"/>
                </a:lnTo>
                <a:lnTo>
                  <a:pt x="365379" y="24917"/>
                </a:lnTo>
                <a:lnTo>
                  <a:pt x="374434" y="19138"/>
                </a:lnTo>
                <a:lnTo>
                  <a:pt x="385546" y="16992"/>
                </a:lnTo>
                <a:lnTo>
                  <a:pt x="393687" y="16992"/>
                </a:lnTo>
                <a:lnTo>
                  <a:pt x="401129" y="20358"/>
                </a:lnTo>
                <a:lnTo>
                  <a:pt x="406438" y="25501"/>
                </a:lnTo>
                <a:lnTo>
                  <a:pt x="413702" y="9740"/>
                </a:lnTo>
                <a:close/>
              </a:path>
              <a:path w="500379" h="108585">
                <a:moveTo>
                  <a:pt x="500126" y="1409"/>
                </a:moveTo>
                <a:lnTo>
                  <a:pt x="483120" y="1409"/>
                </a:lnTo>
                <a:lnTo>
                  <a:pt x="483120" y="18415"/>
                </a:lnTo>
                <a:lnTo>
                  <a:pt x="483120" y="43484"/>
                </a:lnTo>
                <a:lnTo>
                  <a:pt x="454888" y="43484"/>
                </a:lnTo>
                <a:lnTo>
                  <a:pt x="446290" y="40551"/>
                </a:lnTo>
                <a:lnTo>
                  <a:pt x="446290" y="22491"/>
                </a:lnTo>
                <a:lnTo>
                  <a:pt x="453910" y="18415"/>
                </a:lnTo>
                <a:lnTo>
                  <a:pt x="483120" y="18415"/>
                </a:lnTo>
                <a:lnTo>
                  <a:pt x="483120" y="1409"/>
                </a:lnTo>
                <a:lnTo>
                  <a:pt x="468960" y="1409"/>
                </a:lnTo>
                <a:lnTo>
                  <a:pt x="452145" y="3352"/>
                </a:lnTo>
                <a:lnTo>
                  <a:pt x="439686" y="9169"/>
                </a:lnTo>
                <a:lnTo>
                  <a:pt x="431939" y="18897"/>
                </a:lnTo>
                <a:lnTo>
                  <a:pt x="429285" y="32575"/>
                </a:lnTo>
                <a:lnTo>
                  <a:pt x="431736" y="43484"/>
                </a:lnTo>
                <a:lnTo>
                  <a:pt x="437870" y="51930"/>
                </a:lnTo>
                <a:lnTo>
                  <a:pt x="445871" y="57391"/>
                </a:lnTo>
                <a:lnTo>
                  <a:pt x="453910" y="59321"/>
                </a:lnTo>
                <a:lnTo>
                  <a:pt x="426453" y="86423"/>
                </a:lnTo>
                <a:lnTo>
                  <a:pt x="448589" y="86423"/>
                </a:lnTo>
                <a:lnTo>
                  <a:pt x="474624" y="59321"/>
                </a:lnTo>
                <a:lnTo>
                  <a:pt x="483120" y="59321"/>
                </a:lnTo>
                <a:lnTo>
                  <a:pt x="483120" y="86423"/>
                </a:lnTo>
                <a:lnTo>
                  <a:pt x="500126" y="86423"/>
                </a:lnTo>
                <a:lnTo>
                  <a:pt x="500126" y="59321"/>
                </a:lnTo>
                <a:lnTo>
                  <a:pt x="500126" y="43484"/>
                </a:lnTo>
                <a:lnTo>
                  <a:pt x="500126" y="18415"/>
                </a:lnTo>
                <a:lnTo>
                  <a:pt x="500126" y="140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2"/>
          <p:cNvGrpSpPr/>
          <p:nvPr/>
        </p:nvGrpSpPr>
        <p:grpSpPr>
          <a:xfrm>
            <a:off x="671118" y="2303551"/>
            <a:ext cx="553085" cy="132080"/>
            <a:chOff x="671118" y="2303551"/>
            <a:chExt cx="553085" cy="132080"/>
          </a:xfrm>
        </p:grpSpPr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71118" y="2304961"/>
              <a:ext cx="70840" cy="8501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63210" y="2303551"/>
              <a:ext cx="460465" cy="131762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294523" y="2303551"/>
            <a:ext cx="181343" cy="87833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1558048" y="2303551"/>
            <a:ext cx="650875" cy="132080"/>
          </a:xfrm>
          <a:custGeom>
            <a:avLst/>
            <a:gdLst/>
            <a:ahLst/>
            <a:cxnLst/>
            <a:rect l="l" t="t" r="r" b="b"/>
            <a:pathLst>
              <a:path w="650875" h="132080">
                <a:moveTo>
                  <a:pt x="113334" y="1371"/>
                </a:moveTo>
                <a:lnTo>
                  <a:pt x="96342" y="1371"/>
                </a:lnTo>
                <a:lnTo>
                  <a:pt x="96342" y="69951"/>
                </a:lnTo>
                <a:lnTo>
                  <a:pt x="65163" y="69951"/>
                </a:lnTo>
                <a:lnTo>
                  <a:pt x="65163" y="1371"/>
                </a:lnTo>
                <a:lnTo>
                  <a:pt x="48171" y="1371"/>
                </a:lnTo>
                <a:lnTo>
                  <a:pt x="48171" y="69951"/>
                </a:lnTo>
                <a:lnTo>
                  <a:pt x="16992" y="69951"/>
                </a:lnTo>
                <a:lnTo>
                  <a:pt x="16992" y="1371"/>
                </a:lnTo>
                <a:lnTo>
                  <a:pt x="0" y="1371"/>
                </a:lnTo>
                <a:lnTo>
                  <a:pt x="0" y="69951"/>
                </a:lnTo>
                <a:lnTo>
                  <a:pt x="0" y="86461"/>
                </a:lnTo>
                <a:lnTo>
                  <a:pt x="113334" y="86461"/>
                </a:lnTo>
                <a:lnTo>
                  <a:pt x="113334" y="69951"/>
                </a:lnTo>
                <a:lnTo>
                  <a:pt x="113334" y="1371"/>
                </a:lnTo>
                <a:close/>
              </a:path>
              <a:path w="650875" h="132080">
                <a:moveTo>
                  <a:pt x="213931" y="1409"/>
                </a:moveTo>
                <a:lnTo>
                  <a:pt x="196938" y="1409"/>
                </a:lnTo>
                <a:lnTo>
                  <a:pt x="196938" y="35420"/>
                </a:lnTo>
                <a:lnTo>
                  <a:pt x="154432" y="35420"/>
                </a:lnTo>
                <a:lnTo>
                  <a:pt x="154432" y="1409"/>
                </a:lnTo>
                <a:lnTo>
                  <a:pt x="137426" y="1409"/>
                </a:lnTo>
                <a:lnTo>
                  <a:pt x="137426" y="86423"/>
                </a:lnTo>
                <a:lnTo>
                  <a:pt x="154432" y="86423"/>
                </a:lnTo>
                <a:lnTo>
                  <a:pt x="154432" y="52412"/>
                </a:lnTo>
                <a:lnTo>
                  <a:pt x="196938" y="52412"/>
                </a:lnTo>
                <a:lnTo>
                  <a:pt x="196938" y="86423"/>
                </a:lnTo>
                <a:lnTo>
                  <a:pt x="213931" y="86423"/>
                </a:lnTo>
                <a:lnTo>
                  <a:pt x="213931" y="1409"/>
                </a:lnTo>
                <a:close/>
              </a:path>
              <a:path w="650875" h="132080">
                <a:moveTo>
                  <a:pt x="315937" y="1409"/>
                </a:moveTo>
                <a:lnTo>
                  <a:pt x="296989" y="1409"/>
                </a:lnTo>
                <a:lnTo>
                  <a:pt x="272021" y="60210"/>
                </a:lnTo>
                <a:lnTo>
                  <a:pt x="247053" y="1409"/>
                </a:lnTo>
                <a:lnTo>
                  <a:pt x="228104" y="1409"/>
                </a:lnTo>
                <a:lnTo>
                  <a:pt x="262458" y="80924"/>
                </a:lnTo>
                <a:lnTo>
                  <a:pt x="239788" y="131762"/>
                </a:lnTo>
                <a:lnTo>
                  <a:pt x="258381" y="131762"/>
                </a:lnTo>
                <a:lnTo>
                  <a:pt x="315937" y="1409"/>
                </a:lnTo>
                <a:close/>
              </a:path>
              <a:path w="650875" h="132080">
                <a:moveTo>
                  <a:pt x="417957" y="43916"/>
                </a:moveTo>
                <a:lnTo>
                  <a:pt x="414794" y="26822"/>
                </a:lnTo>
                <a:lnTo>
                  <a:pt x="408597" y="16992"/>
                </a:lnTo>
                <a:lnTo>
                  <a:pt x="406590" y="13804"/>
                </a:lnTo>
                <a:lnTo>
                  <a:pt x="405993" y="12865"/>
                </a:lnTo>
                <a:lnTo>
                  <a:pt x="400951" y="9334"/>
                </a:lnTo>
                <a:lnTo>
                  <a:pt x="400951" y="43916"/>
                </a:lnTo>
                <a:lnTo>
                  <a:pt x="398830" y="54406"/>
                </a:lnTo>
                <a:lnTo>
                  <a:pt x="393065" y="62966"/>
                </a:lnTo>
                <a:lnTo>
                  <a:pt x="384505" y="68732"/>
                </a:lnTo>
                <a:lnTo>
                  <a:pt x="374027" y="70840"/>
                </a:lnTo>
                <a:lnTo>
                  <a:pt x="363537" y="68732"/>
                </a:lnTo>
                <a:lnTo>
                  <a:pt x="354990" y="62966"/>
                </a:lnTo>
                <a:lnTo>
                  <a:pt x="349224" y="54406"/>
                </a:lnTo>
                <a:lnTo>
                  <a:pt x="347116" y="43916"/>
                </a:lnTo>
                <a:lnTo>
                  <a:pt x="349224" y="33439"/>
                </a:lnTo>
                <a:lnTo>
                  <a:pt x="354990" y="24879"/>
                </a:lnTo>
                <a:lnTo>
                  <a:pt x="363537" y="19113"/>
                </a:lnTo>
                <a:lnTo>
                  <a:pt x="374027" y="16992"/>
                </a:lnTo>
                <a:lnTo>
                  <a:pt x="384505" y="19113"/>
                </a:lnTo>
                <a:lnTo>
                  <a:pt x="393065" y="24879"/>
                </a:lnTo>
                <a:lnTo>
                  <a:pt x="398830" y="33439"/>
                </a:lnTo>
                <a:lnTo>
                  <a:pt x="400951" y="43916"/>
                </a:lnTo>
                <a:lnTo>
                  <a:pt x="400951" y="9334"/>
                </a:lnTo>
                <a:lnTo>
                  <a:pt x="392645" y="3517"/>
                </a:lnTo>
                <a:lnTo>
                  <a:pt x="392874" y="3517"/>
                </a:lnTo>
                <a:lnTo>
                  <a:pt x="375450" y="0"/>
                </a:lnTo>
                <a:lnTo>
                  <a:pt x="367131" y="889"/>
                </a:lnTo>
                <a:lnTo>
                  <a:pt x="359549" y="3517"/>
                </a:lnTo>
                <a:lnTo>
                  <a:pt x="352831" y="7848"/>
                </a:lnTo>
                <a:lnTo>
                  <a:pt x="347116" y="13804"/>
                </a:lnTo>
                <a:lnTo>
                  <a:pt x="347116" y="1409"/>
                </a:lnTo>
                <a:lnTo>
                  <a:pt x="330111" y="1409"/>
                </a:lnTo>
                <a:lnTo>
                  <a:pt x="330111" y="131762"/>
                </a:lnTo>
                <a:lnTo>
                  <a:pt x="347116" y="131762"/>
                </a:lnTo>
                <a:lnTo>
                  <a:pt x="347116" y="74015"/>
                </a:lnTo>
                <a:lnTo>
                  <a:pt x="352831" y="79997"/>
                </a:lnTo>
                <a:lnTo>
                  <a:pt x="359740" y="84391"/>
                </a:lnTo>
                <a:lnTo>
                  <a:pt x="367131" y="86956"/>
                </a:lnTo>
                <a:lnTo>
                  <a:pt x="375450" y="87833"/>
                </a:lnTo>
                <a:lnTo>
                  <a:pt x="392544" y="84391"/>
                </a:lnTo>
                <a:lnTo>
                  <a:pt x="405993" y="74980"/>
                </a:lnTo>
                <a:lnTo>
                  <a:pt x="406590" y="74015"/>
                </a:lnTo>
                <a:lnTo>
                  <a:pt x="408597" y="70840"/>
                </a:lnTo>
                <a:lnTo>
                  <a:pt x="414794" y="61023"/>
                </a:lnTo>
                <a:lnTo>
                  <a:pt x="417957" y="43916"/>
                </a:lnTo>
                <a:close/>
              </a:path>
              <a:path w="650875" h="132080">
                <a:moveTo>
                  <a:pt x="519963" y="43916"/>
                </a:moveTo>
                <a:lnTo>
                  <a:pt x="516509" y="26822"/>
                </a:lnTo>
                <a:lnTo>
                  <a:pt x="509879" y="16992"/>
                </a:lnTo>
                <a:lnTo>
                  <a:pt x="507098" y="12865"/>
                </a:lnTo>
                <a:lnTo>
                  <a:pt x="502970" y="10083"/>
                </a:lnTo>
                <a:lnTo>
                  <a:pt x="502970" y="43916"/>
                </a:lnTo>
                <a:lnTo>
                  <a:pt x="500824" y="54330"/>
                </a:lnTo>
                <a:lnTo>
                  <a:pt x="495007" y="62890"/>
                </a:lnTo>
                <a:lnTo>
                  <a:pt x="486448" y="68707"/>
                </a:lnTo>
                <a:lnTo>
                  <a:pt x="476046" y="70840"/>
                </a:lnTo>
                <a:lnTo>
                  <a:pt x="465632" y="68707"/>
                </a:lnTo>
                <a:lnTo>
                  <a:pt x="457060" y="62890"/>
                </a:lnTo>
                <a:lnTo>
                  <a:pt x="451256" y="54330"/>
                </a:lnTo>
                <a:lnTo>
                  <a:pt x="449122" y="43916"/>
                </a:lnTo>
                <a:lnTo>
                  <a:pt x="451256" y="33515"/>
                </a:lnTo>
                <a:lnTo>
                  <a:pt x="457060" y="24942"/>
                </a:lnTo>
                <a:lnTo>
                  <a:pt x="465632" y="19138"/>
                </a:lnTo>
                <a:lnTo>
                  <a:pt x="476046" y="16992"/>
                </a:lnTo>
                <a:lnTo>
                  <a:pt x="486448" y="19138"/>
                </a:lnTo>
                <a:lnTo>
                  <a:pt x="495007" y="24942"/>
                </a:lnTo>
                <a:lnTo>
                  <a:pt x="500824" y="33515"/>
                </a:lnTo>
                <a:lnTo>
                  <a:pt x="502970" y="43916"/>
                </a:lnTo>
                <a:lnTo>
                  <a:pt x="502970" y="10083"/>
                </a:lnTo>
                <a:lnTo>
                  <a:pt x="493141" y="3454"/>
                </a:lnTo>
                <a:lnTo>
                  <a:pt x="476046" y="0"/>
                </a:lnTo>
                <a:lnTo>
                  <a:pt x="458939" y="3454"/>
                </a:lnTo>
                <a:lnTo>
                  <a:pt x="444982" y="12865"/>
                </a:lnTo>
                <a:lnTo>
                  <a:pt x="435571" y="26822"/>
                </a:lnTo>
                <a:lnTo>
                  <a:pt x="432130" y="43916"/>
                </a:lnTo>
                <a:lnTo>
                  <a:pt x="435571" y="61023"/>
                </a:lnTo>
                <a:lnTo>
                  <a:pt x="444982" y="74980"/>
                </a:lnTo>
                <a:lnTo>
                  <a:pt x="458939" y="84391"/>
                </a:lnTo>
                <a:lnTo>
                  <a:pt x="476046" y="87833"/>
                </a:lnTo>
                <a:lnTo>
                  <a:pt x="493141" y="84391"/>
                </a:lnTo>
                <a:lnTo>
                  <a:pt x="507098" y="74980"/>
                </a:lnTo>
                <a:lnTo>
                  <a:pt x="509879" y="70840"/>
                </a:lnTo>
                <a:lnTo>
                  <a:pt x="516509" y="61023"/>
                </a:lnTo>
                <a:lnTo>
                  <a:pt x="519963" y="43916"/>
                </a:lnTo>
                <a:close/>
              </a:path>
              <a:path w="650875" h="132080">
                <a:moveTo>
                  <a:pt x="613473" y="86423"/>
                </a:moveTo>
                <a:lnTo>
                  <a:pt x="568134" y="42494"/>
                </a:lnTo>
                <a:lnTo>
                  <a:pt x="610641" y="1409"/>
                </a:lnTo>
                <a:lnTo>
                  <a:pt x="587971" y="1409"/>
                </a:lnTo>
                <a:lnTo>
                  <a:pt x="553974" y="36118"/>
                </a:lnTo>
                <a:lnTo>
                  <a:pt x="553974" y="1409"/>
                </a:lnTo>
                <a:lnTo>
                  <a:pt x="536968" y="1409"/>
                </a:lnTo>
                <a:lnTo>
                  <a:pt x="536968" y="86423"/>
                </a:lnTo>
                <a:lnTo>
                  <a:pt x="553974" y="86423"/>
                </a:lnTo>
                <a:lnTo>
                  <a:pt x="553974" y="50292"/>
                </a:lnTo>
                <a:lnTo>
                  <a:pt x="590804" y="86423"/>
                </a:lnTo>
                <a:lnTo>
                  <a:pt x="613473" y="86423"/>
                </a:lnTo>
                <a:close/>
              </a:path>
              <a:path w="650875" h="132080">
                <a:moveTo>
                  <a:pt x="650316" y="67830"/>
                </a:moveTo>
                <a:lnTo>
                  <a:pt x="644829" y="62331"/>
                </a:lnTo>
                <a:lnTo>
                  <a:pt x="630478" y="62331"/>
                </a:lnTo>
                <a:lnTo>
                  <a:pt x="624814" y="67830"/>
                </a:lnTo>
                <a:lnTo>
                  <a:pt x="624814" y="82169"/>
                </a:lnTo>
                <a:lnTo>
                  <a:pt x="630478" y="87833"/>
                </a:lnTo>
                <a:lnTo>
                  <a:pt x="637565" y="87833"/>
                </a:lnTo>
                <a:lnTo>
                  <a:pt x="644829" y="87833"/>
                </a:lnTo>
                <a:lnTo>
                  <a:pt x="650316" y="82169"/>
                </a:lnTo>
                <a:lnTo>
                  <a:pt x="650316" y="6783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2287701" y="2270633"/>
            <a:ext cx="635000" cy="165100"/>
            <a:chOff x="2287701" y="2270633"/>
            <a:chExt cx="635000" cy="165100"/>
          </a:xfrm>
        </p:grpSpPr>
        <p:sp>
          <p:nvSpPr>
            <p:cNvPr id="68" name="object 68"/>
            <p:cNvSpPr/>
            <p:nvPr/>
          </p:nvSpPr>
          <p:spPr>
            <a:xfrm>
              <a:off x="2287701" y="2270632"/>
              <a:ext cx="133350" cy="119380"/>
            </a:xfrm>
            <a:custGeom>
              <a:avLst/>
              <a:gdLst/>
              <a:ahLst/>
              <a:cxnLst/>
              <a:rect l="l" t="t" r="r" b="b"/>
              <a:pathLst>
                <a:path w="133350" h="119380">
                  <a:moveTo>
                    <a:pt x="133184" y="0"/>
                  </a:moveTo>
                  <a:lnTo>
                    <a:pt x="116179" y="0"/>
                  </a:lnTo>
                  <a:lnTo>
                    <a:pt x="116179" y="102870"/>
                  </a:lnTo>
                  <a:lnTo>
                    <a:pt x="75095" y="102870"/>
                  </a:lnTo>
                  <a:lnTo>
                    <a:pt x="75095" y="0"/>
                  </a:lnTo>
                  <a:lnTo>
                    <a:pt x="58089" y="0"/>
                  </a:lnTo>
                  <a:lnTo>
                    <a:pt x="58089" y="102870"/>
                  </a:lnTo>
                  <a:lnTo>
                    <a:pt x="17005" y="102870"/>
                  </a:lnTo>
                  <a:lnTo>
                    <a:pt x="17005" y="0"/>
                  </a:lnTo>
                  <a:lnTo>
                    <a:pt x="0" y="0"/>
                  </a:lnTo>
                  <a:lnTo>
                    <a:pt x="0" y="102870"/>
                  </a:lnTo>
                  <a:lnTo>
                    <a:pt x="0" y="119380"/>
                  </a:lnTo>
                  <a:lnTo>
                    <a:pt x="133184" y="119380"/>
                  </a:lnTo>
                  <a:lnTo>
                    <a:pt x="133184" y="102870"/>
                  </a:lnTo>
                  <a:lnTo>
                    <a:pt x="13318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46388" y="2303551"/>
              <a:ext cx="476046" cy="131762"/>
            </a:xfrm>
            <a:prstGeom prst="rect">
              <a:avLst/>
            </a:prstGeom>
          </p:spPr>
        </p:pic>
      </p:grpSp>
      <p:pic>
        <p:nvPicPr>
          <p:cNvPr id="70" name="object 7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993275" y="2303551"/>
            <a:ext cx="181356" cy="87833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3251136" y="2302129"/>
            <a:ext cx="363220" cy="133350"/>
            <a:chOff x="3251136" y="2302129"/>
            <a:chExt cx="363220" cy="133350"/>
          </a:xfrm>
        </p:grpSpPr>
        <p:pic>
          <p:nvPicPr>
            <p:cNvPr id="72" name="object 7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51136" y="2304961"/>
              <a:ext cx="76504" cy="8501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51733" y="2302129"/>
              <a:ext cx="262102" cy="133184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679012" y="2302129"/>
            <a:ext cx="461886" cy="133184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665453" y="2477821"/>
            <a:ext cx="1044575" cy="170180"/>
            <a:chOff x="665453" y="2477821"/>
            <a:chExt cx="1044575" cy="170180"/>
          </a:xfrm>
        </p:grpSpPr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65453" y="2477821"/>
              <a:ext cx="225272" cy="16435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14814" y="2514651"/>
              <a:ext cx="249358" cy="90678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188250" y="2516073"/>
              <a:ext cx="521970" cy="132080"/>
            </a:xfrm>
            <a:custGeom>
              <a:avLst/>
              <a:gdLst/>
              <a:ahLst/>
              <a:cxnLst/>
              <a:rect l="l" t="t" r="r" b="b"/>
              <a:pathLst>
                <a:path w="521969" h="132080">
                  <a:moveTo>
                    <a:pt x="87858" y="43916"/>
                  </a:moveTo>
                  <a:lnTo>
                    <a:pt x="84696" y="26822"/>
                  </a:lnTo>
                  <a:lnTo>
                    <a:pt x="78498" y="16992"/>
                  </a:lnTo>
                  <a:lnTo>
                    <a:pt x="76492" y="13804"/>
                  </a:lnTo>
                  <a:lnTo>
                    <a:pt x="75895" y="12865"/>
                  </a:lnTo>
                  <a:lnTo>
                    <a:pt x="70840" y="9334"/>
                  </a:lnTo>
                  <a:lnTo>
                    <a:pt x="70840" y="43916"/>
                  </a:lnTo>
                  <a:lnTo>
                    <a:pt x="68732" y="54406"/>
                  </a:lnTo>
                  <a:lnTo>
                    <a:pt x="62966" y="62966"/>
                  </a:lnTo>
                  <a:lnTo>
                    <a:pt x="54406" y="68732"/>
                  </a:lnTo>
                  <a:lnTo>
                    <a:pt x="43929" y="70840"/>
                  </a:lnTo>
                  <a:lnTo>
                    <a:pt x="33439" y="68732"/>
                  </a:lnTo>
                  <a:lnTo>
                    <a:pt x="24892" y="62966"/>
                  </a:lnTo>
                  <a:lnTo>
                    <a:pt x="19113" y="54406"/>
                  </a:lnTo>
                  <a:lnTo>
                    <a:pt x="17005" y="43916"/>
                  </a:lnTo>
                  <a:lnTo>
                    <a:pt x="19113" y="33439"/>
                  </a:lnTo>
                  <a:lnTo>
                    <a:pt x="24892" y="24879"/>
                  </a:lnTo>
                  <a:lnTo>
                    <a:pt x="33439" y="19113"/>
                  </a:lnTo>
                  <a:lnTo>
                    <a:pt x="43929" y="16992"/>
                  </a:lnTo>
                  <a:lnTo>
                    <a:pt x="54406" y="19113"/>
                  </a:lnTo>
                  <a:lnTo>
                    <a:pt x="62966" y="24879"/>
                  </a:lnTo>
                  <a:lnTo>
                    <a:pt x="68732" y="33439"/>
                  </a:lnTo>
                  <a:lnTo>
                    <a:pt x="70840" y="43916"/>
                  </a:lnTo>
                  <a:lnTo>
                    <a:pt x="70840" y="9334"/>
                  </a:lnTo>
                  <a:lnTo>
                    <a:pt x="62534" y="3517"/>
                  </a:lnTo>
                  <a:lnTo>
                    <a:pt x="62776" y="3517"/>
                  </a:lnTo>
                  <a:lnTo>
                    <a:pt x="45339" y="0"/>
                  </a:lnTo>
                  <a:lnTo>
                    <a:pt x="37033" y="889"/>
                  </a:lnTo>
                  <a:lnTo>
                    <a:pt x="29451" y="3517"/>
                  </a:lnTo>
                  <a:lnTo>
                    <a:pt x="22733" y="7848"/>
                  </a:lnTo>
                  <a:lnTo>
                    <a:pt x="17005" y="13804"/>
                  </a:lnTo>
                  <a:lnTo>
                    <a:pt x="17005" y="1409"/>
                  </a:lnTo>
                  <a:lnTo>
                    <a:pt x="0" y="1409"/>
                  </a:lnTo>
                  <a:lnTo>
                    <a:pt x="0" y="131762"/>
                  </a:lnTo>
                  <a:lnTo>
                    <a:pt x="17005" y="131762"/>
                  </a:lnTo>
                  <a:lnTo>
                    <a:pt x="17005" y="74028"/>
                  </a:lnTo>
                  <a:lnTo>
                    <a:pt x="22733" y="79997"/>
                  </a:lnTo>
                  <a:lnTo>
                    <a:pt x="29629" y="84391"/>
                  </a:lnTo>
                  <a:lnTo>
                    <a:pt x="37033" y="86956"/>
                  </a:lnTo>
                  <a:lnTo>
                    <a:pt x="45339" y="87833"/>
                  </a:lnTo>
                  <a:lnTo>
                    <a:pt x="62445" y="84391"/>
                  </a:lnTo>
                  <a:lnTo>
                    <a:pt x="75895" y="74980"/>
                  </a:lnTo>
                  <a:lnTo>
                    <a:pt x="76492" y="74028"/>
                  </a:lnTo>
                  <a:lnTo>
                    <a:pt x="78498" y="70840"/>
                  </a:lnTo>
                  <a:lnTo>
                    <a:pt x="84696" y="61023"/>
                  </a:lnTo>
                  <a:lnTo>
                    <a:pt x="87858" y="43916"/>
                  </a:lnTo>
                  <a:close/>
                </a:path>
                <a:path w="521969" h="132080">
                  <a:moveTo>
                    <a:pt x="182778" y="1409"/>
                  </a:moveTo>
                  <a:lnTo>
                    <a:pt x="163830" y="1409"/>
                  </a:lnTo>
                  <a:lnTo>
                    <a:pt x="138861" y="60210"/>
                  </a:lnTo>
                  <a:lnTo>
                    <a:pt x="113880" y="1409"/>
                  </a:lnTo>
                  <a:lnTo>
                    <a:pt x="94932" y="1409"/>
                  </a:lnTo>
                  <a:lnTo>
                    <a:pt x="129298" y="80937"/>
                  </a:lnTo>
                  <a:lnTo>
                    <a:pt x="106616" y="131762"/>
                  </a:lnTo>
                  <a:lnTo>
                    <a:pt x="125222" y="131762"/>
                  </a:lnTo>
                  <a:lnTo>
                    <a:pt x="182778" y="1409"/>
                  </a:lnTo>
                  <a:close/>
                </a:path>
                <a:path w="521969" h="132080">
                  <a:moveTo>
                    <a:pt x="270560" y="43916"/>
                  </a:moveTo>
                  <a:lnTo>
                    <a:pt x="269278" y="36131"/>
                  </a:lnTo>
                  <a:lnTo>
                    <a:pt x="267550" y="25704"/>
                  </a:lnTo>
                  <a:lnTo>
                    <a:pt x="262280" y="16992"/>
                  </a:lnTo>
                  <a:lnTo>
                    <a:pt x="259130" y="11772"/>
                  </a:lnTo>
                  <a:lnTo>
                    <a:pt x="253263" y="7721"/>
                  </a:lnTo>
                  <a:lnTo>
                    <a:pt x="253263" y="36131"/>
                  </a:lnTo>
                  <a:lnTo>
                    <a:pt x="205803" y="36131"/>
                  </a:lnTo>
                  <a:lnTo>
                    <a:pt x="207543" y="29629"/>
                  </a:lnTo>
                  <a:lnTo>
                    <a:pt x="212217" y="23444"/>
                  </a:lnTo>
                  <a:lnTo>
                    <a:pt x="219735" y="18821"/>
                  </a:lnTo>
                  <a:lnTo>
                    <a:pt x="230060" y="16992"/>
                  </a:lnTo>
                  <a:lnTo>
                    <a:pt x="240423" y="18821"/>
                  </a:lnTo>
                  <a:lnTo>
                    <a:pt x="247561" y="23444"/>
                  </a:lnTo>
                  <a:lnTo>
                    <a:pt x="251752" y="29629"/>
                  </a:lnTo>
                  <a:lnTo>
                    <a:pt x="253263" y="36131"/>
                  </a:lnTo>
                  <a:lnTo>
                    <a:pt x="253263" y="7721"/>
                  </a:lnTo>
                  <a:lnTo>
                    <a:pt x="246481" y="3035"/>
                  </a:lnTo>
                  <a:lnTo>
                    <a:pt x="230771" y="0"/>
                  </a:lnTo>
                  <a:lnTo>
                    <a:pt x="213169" y="3454"/>
                  </a:lnTo>
                  <a:lnTo>
                    <a:pt x="199834" y="12865"/>
                  </a:lnTo>
                  <a:lnTo>
                    <a:pt x="191389" y="26822"/>
                  </a:lnTo>
                  <a:lnTo>
                    <a:pt x="188442" y="43916"/>
                  </a:lnTo>
                  <a:lnTo>
                    <a:pt x="191135" y="60312"/>
                  </a:lnTo>
                  <a:lnTo>
                    <a:pt x="191223" y="60871"/>
                  </a:lnTo>
                  <a:lnTo>
                    <a:pt x="199593" y="74853"/>
                  </a:lnTo>
                  <a:lnTo>
                    <a:pt x="213550" y="84340"/>
                  </a:lnTo>
                  <a:lnTo>
                    <a:pt x="233083" y="87833"/>
                  </a:lnTo>
                  <a:lnTo>
                    <a:pt x="245503" y="86512"/>
                  </a:lnTo>
                  <a:lnTo>
                    <a:pt x="255054" y="83439"/>
                  </a:lnTo>
                  <a:lnTo>
                    <a:pt x="261581" y="79997"/>
                  </a:lnTo>
                  <a:lnTo>
                    <a:pt x="264960" y="77558"/>
                  </a:lnTo>
                  <a:lnTo>
                    <a:pt x="262445" y="70840"/>
                  </a:lnTo>
                  <a:lnTo>
                    <a:pt x="259283" y="62331"/>
                  </a:lnTo>
                  <a:lnTo>
                    <a:pt x="253822" y="65684"/>
                  </a:lnTo>
                  <a:lnTo>
                    <a:pt x="247611" y="68389"/>
                  </a:lnTo>
                  <a:lnTo>
                    <a:pt x="240766" y="70192"/>
                  </a:lnTo>
                  <a:lnTo>
                    <a:pt x="233426" y="70840"/>
                  </a:lnTo>
                  <a:lnTo>
                    <a:pt x="223799" y="69723"/>
                  </a:lnTo>
                  <a:lnTo>
                    <a:pt x="215557" y="66255"/>
                  </a:lnTo>
                  <a:lnTo>
                    <a:pt x="209346" y="60312"/>
                  </a:lnTo>
                  <a:lnTo>
                    <a:pt x="205803" y="51714"/>
                  </a:lnTo>
                  <a:lnTo>
                    <a:pt x="270090" y="51714"/>
                  </a:lnTo>
                  <a:lnTo>
                    <a:pt x="270446" y="49403"/>
                  </a:lnTo>
                  <a:lnTo>
                    <a:pt x="270560" y="43916"/>
                  </a:lnTo>
                  <a:close/>
                </a:path>
                <a:path w="521969" h="132080">
                  <a:moveTo>
                    <a:pt x="349961" y="1409"/>
                  </a:moveTo>
                  <a:lnTo>
                    <a:pt x="281952" y="1409"/>
                  </a:lnTo>
                  <a:lnTo>
                    <a:pt x="281952" y="18415"/>
                  </a:lnTo>
                  <a:lnTo>
                    <a:pt x="307454" y="18415"/>
                  </a:lnTo>
                  <a:lnTo>
                    <a:pt x="307454" y="86423"/>
                  </a:lnTo>
                  <a:lnTo>
                    <a:pt x="324459" y="86423"/>
                  </a:lnTo>
                  <a:lnTo>
                    <a:pt x="324459" y="18415"/>
                  </a:lnTo>
                  <a:lnTo>
                    <a:pt x="349961" y="18415"/>
                  </a:lnTo>
                  <a:lnTo>
                    <a:pt x="349961" y="1409"/>
                  </a:lnTo>
                  <a:close/>
                </a:path>
                <a:path w="521969" h="132080">
                  <a:moveTo>
                    <a:pt x="434975" y="9740"/>
                  </a:moveTo>
                  <a:lnTo>
                    <a:pt x="428840" y="5384"/>
                  </a:lnTo>
                  <a:lnTo>
                    <a:pt x="421855" y="2349"/>
                  </a:lnTo>
                  <a:lnTo>
                    <a:pt x="414350" y="584"/>
                  </a:lnTo>
                  <a:lnTo>
                    <a:pt x="406641" y="0"/>
                  </a:lnTo>
                  <a:lnTo>
                    <a:pt x="387667" y="3454"/>
                  </a:lnTo>
                  <a:lnTo>
                    <a:pt x="373405" y="12865"/>
                  </a:lnTo>
                  <a:lnTo>
                    <a:pt x="364413" y="26822"/>
                  </a:lnTo>
                  <a:lnTo>
                    <a:pt x="361302" y="43916"/>
                  </a:lnTo>
                  <a:lnTo>
                    <a:pt x="364363" y="61023"/>
                  </a:lnTo>
                  <a:lnTo>
                    <a:pt x="373265" y="74980"/>
                  </a:lnTo>
                  <a:lnTo>
                    <a:pt x="387515" y="84391"/>
                  </a:lnTo>
                  <a:lnTo>
                    <a:pt x="406641" y="87833"/>
                  </a:lnTo>
                  <a:lnTo>
                    <a:pt x="414439" y="87210"/>
                  </a:lnTo>
                  <a:lnTo>
                    <a:pt x="422122" y="85356"/>
                  </a:lnTo>
                  <a:lnTo>
                    <a:pt x="429145" y="82308"/>
                  </a:lnTo>
                  <a:lnTo>
                    <a:pt x="434975" y="78092"/>
                  </a:lnTo>
                  <a:lnTo>
                    <a:pt x="427710" y="62153"/>
                  </a:lnTo>
                  <a:lnTo>
                    <a:pt x="422402" y="67475"/>
                  </a:lnTo>
                  <a:lnTo>
                    <a:pt x="414959" y="70840"/>
                  </a:lnTo>
                  <a:lnTo>
                    <a:pt x="406806" y="70840"/>
                  </a:lnTo>
                  <a:lnTo>
                    <a:pt x="395706" y="68707"/>
                  </a:lnTo>
                  <a:lnTo>
                    <a:pt x="386651" y="62877"/>
                  </a:lnTo>
                  <a:lnTo>
                    <a:pt x="380542" y="54254"/>
                  </a:lnTo>
                  <a:lnTo>
                    <a:pt x="378307" y="43738"/>
                  </a:lnTo>
                  <a:lnTo>
                    <a:pt x="380542" y="33439"/>
                  </a:lnTo>
                  <a:lnTo>
                    <a:pt x="386651" y="24930"/>
                  </a:lnTo>
                  <a:lnTo>
                    <a:pt x="395706" y="19138"/>
                  </a:lnTo>
                  <a:lnTo>
                    <a:pt x="406806" y="16992"/>
                  </a:lnTo>
                  <a:lnTo>
                    <a:pt x="414959" y="16992"/>
                  </a:lnTo>
                  <a:lnTo>
                    <a:pt x="422402" y="20358"/>
                  </a:lnTo>
                  <a:lnTo>
                    <a:pt x="427710" y="25501"/>
                  </a:lnTo>
                  <a:lnTo>
                    <a:pt x="434975" y="9740"/>
                  </a:lnTo>
                  <a:close/>
                </a:path>
                <a:path w="521969" h="132080">
                  <a:moveTo>
                    <a:pt x="521398" y="1409"/>
                  </a:moveTo>
                  <a:lnTo>
                    <a:pt x="504393" y="1409"/>
                  </a:lnTo>
                  <a:lnTo>
                    <a:pt x="504393" y="18415"/>
                  </a:lnTo>
                  <a:lnTo>
                    <a:pt x="504393" y="43484"/>
                  </a:lnTo>
                  <a:lnTo>
                    <a:pt x="476173" y="43484"/>
                  </a:lnTo>
                  <a:lnTo>
                    <a:pt x="467550" y="40551"/>
                  </a:lnTo>
                  <a:lnTo>
                    <a:pt x="467550" y="22491"/>
                  </a:lnTo>
                  <a:lnTo>
                    <a:pt x="475170" y="18415"/>
                  </a:lnTo>
                  <a:lnTo>
                    <a:pt x="504393" y="18415"/>
                  </a:lnTo>
                  <a:lnTo>
                    <a:pt x="504393" y="1409"/>
                  </a:lnTo>
                  <a:lnTo>
                    <a:pt x="490232" y="1409"/>
                  </a:lnTo>
                  <a:lnTo>
                    <a:pt x="473417" y="3352"/>
                  </a:lnTo>
                  <a:lnTo>
                    <a:pt x="460959" y="9169"/>
                  </a:lnTo>
                  <a:lnTo>
                    <a:pt x="453212" y="18897"/>
                  </a:lnTo>
                  <a:lnTo>
                    <a:pt x="450545" y="32588"/>
                  </a:lnTo>
                  <a:lnTo>
                    <a:pt x="452996" y="43484"/>
                  </a:lnTo>
                  <a:lnTo>
                    <a:pt x="459143" y="51930"/>
                  </a:lnTo>
                  <a:lnTo>
                    <a:pt x="467131" y="57391"/>
                  </a:lnTo>
                  <a:lnTo>
                    <a:pt x="475170" y="59321"/>
                  </a:lnTo>
                  <a:lnTo>
                    <a:pt x="447725" y="86423"/>
                  </a:lnTo>
                  <a:lnTo>
                    <a:pt x="469861" y="86423"/>
                  </a:lnTo>
                  <a:lnTo>
                    <a:pt x="495896" y="59321"/>
                  </a:lnTo>
                  <a:lnTo>
                    <a:pt x="504393" y="59321"/>
                  </a:lnTo>
                  <a:lnTo>
                    <a:pt x="504393" y="86423"/>
                  </a:lnTo>
                  <a:lnTo>
                    <a:pt x="521398" y="86423"/>
                  </a:lnTo>
                  <a:lnTo>
                    <a:pt x="521398" y="59321"/>
                  </a:lnTo>
                  <a:lnTo>
                    <a:pt x="521398" y="43484"/>
                  </a:lnTo>
                  <a:lnTo>
                    <a:pt x="521398" y="18415"/>
                  </a:lnTo>
                  <a:lnTo>
                    <a:pt x="521398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9" name="object 7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788985" y="2516073"/>
            <a:ext cx="453389" cy="131762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2318880" y="2516073"/>
            <a:ext cx="782320" cy="132080"/>
            <a:chOff x="2318880" y="2516073"/>
            <a:chExt cx="782320" cy="132080"/>
          </a:xfrm>
        </p:grpSpPr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318880" y="2517483"/>
              <a:ext cx="82168" cy="8639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425141" y="2516073"/>
              <a:ext cx="676275" cy="132080"/>
            </a:xfrm>
            <a:custGeom>
              <a:avLst/>
              <a:gdLst/>
              <a:ahLst/>
              <a:cxnLst/>
              <a:rect l="l" t="t" r="r" b="b"/>
              <a:pathLst>
                <a:path w="676275" h="132080">
                  <a:moveTo>
                    <a:pt x="124675" y="43916"/>
                  </a:moveTo>
                  <a:lnTo>
                    <a:pt x="121221" y="26822"/>
                  </a:lnTo>
                  <a:lnTo>
                    <a:pt x="114592" y="16992"/>
                  </a:lnTo>
                  <a:lnTo>
                    <a:pt x="111810" y="12865"/>
                  </a:lnTo>
                  <a:lnTo>
                    <a:pt x="107683" y="10083"/>
                  </a:lnTo>
                  <a:lnTo>
                    <a:pt x="107683" y="43916"/>
                  </a:lnTo>
                  <a:lnTo>
                    <a:pt x="105537" y="54330"/>
                  </a:lnTo>
                  <a:lnTo>
                    <a:pt x="99720" y="62890"/>
                  </a:lnTo>
                  <a:lnTo>
                    <a:pt x="91160" y="68707"/>
                  </a:lnTo>
                  <a:lnTo>
                    <a:pt x="80759" y="70840"/>
                  </a:lnTo>
                  <a:lnTo>
                    <a:pt x="70345" y="68707"/>
                  </a:lnTo>
                  <a:lnTo>
                    <a:pt x="61785" y="62890"/>
                  </a:lnTo>
                  <a:lnTo>
                    <a:pt x="55968" y="54330"/>
                  </a:lnTo>
                  <a:lnTo>
                    <a:pt x="55283" y="51003"/>
                  </a:lnTo>
                  <a:lnTo>
                    <a:pt x="53835" y="43916"/>
                  </a:lnTo>
                  <a:lnTo>
                    <a:pt x="55283" y="36830"/>
                  </a:lnTo>
                  <a:lnTo>
                    <a:pt x="55968" y="33515"/>
                  </a:lnTo>
                  <a:lnTo>
                    <a:pt x="61785" y="24955"/>
                  </a:lnTo>
                  <a:lnTo>
                    <a:pt x="70345" y="19138"/>
                  </a:lnTo>
                  <a:lnTo>
                    <a:pt x="80759" y="16992"/>
                  </a:lnTo>
                  <a:lnTo>
                    <a:pt x="91160" y="19138"/>
                  </a:lnTo>
                  <a:lnTo>
                    <a:pt x="99720" y="24955"/>
                  </a:lnTo>
                  <a:lnTo>
                    <a:pt x="105537" y="33515"/>
                  </a:lnTo>
                  <a:lnTo>
                    <a:pt x="107683" y="43916"/>
                  </a:lnTo>
                  <a:lnTo>
                    <a:pt x="107683" y="10083"/>
                  </a:lnTo>
                  <a:lnTo>
                    <a:pt x="97853" y="3454"/>
                  </a:lnTo>
                  <a:lnTo>
                    <a:pt x="80759" y="0"/>
                  </a:lnTo>
                  <a:lnTo>
                    <a:pt x="65252" y="2819"/>
                  </a:lnTo>
                  <a:lnTo>
                    <a:pt x="52146" y="10591"/>
                  </a:lnTo>
                  <a:lnTo>
                    <a:pt x="42494" y="22263"/>
                  </a:lnTo>
                  <a:lnTo>
                    <a:pt x="37363" y="36830"/>
                  </a:lnTo>
                  <a:lnTo>
                    <a:pt x="17005" y="36830"/>
                  </a:lnTo>
                  <a:lnTo>
                    <a:pt x="17005" y="1409"/>
                  </a:lnTo>
                  <a:lnTo>
                    <a:pt x="0" y="1409"/>
                  </a:lnTo>
                  <a:lnTo>
                    <a:pt x="0" y="86423"/>
                  </a:lnTo>
                  <a:lnTo>
                    <a:pt x="17005" y="86423"/>
                  </a:lnTo>
                  <a:lnTo>
                    <a:pt x="17005" y="51003"/>
                  </a:lnTo>
                  <a:lnTo>
                    <a:pt x="37363" y="51003"/>
                  </a:lnTo>
                  <a:lnTo>
                    <a:pt x="42494" y="65582"/>
                  </a:lnTo>
                  <a:lnTo>
                    <a:pt x="52146" y="77254"/>
                  </a:lnTo>
                  <a:lnTo>
                    <a:pt x="65252" y="85026"/>
                  </a:lnTo>
                  <a:lnTo>
                    <a:pt x="80759" y="87833"/>
                  </a:lnTo>
                  <a:lnTo>
                    <a:pt x="97853" y="84391"/>
                  </a:lnTo>
                  <a:lnTo>
                    <a:pt x="111810" y="74980"/>
                  </a:lnTo>
                  <a:lnTo>
                    <a:pt x="114592" y="70840"/>
                  </a:lnTo>
                  <a:lnTo>
                    <a:pt x="121221" y="61023"/>
                  </a:lnTo>
                  <a:lnTo>
                    <a:pt x="124675" y="43916"/>
                  </a:lnTo>
                  <a:close/>
                </a:path>
                <a:path w="676275" h="132080">
                  <a:moveTo>
                    <a:pt x="212521" y="51181"/>
                  </a:moveTo>
                  <a:lnTo>
                    <a:pt x="212369" y="51003"/>
                  </a:lnTo>
                  <a:lnTo>
                    <a:pt x="206502" y="43561"/>
                  </a:lnTo>
                  <a:lnTo>
                    <a:pt x="198348" y="41617"/>
                  </a:lnTo>
                  <a:lnTo>
                    <a:pt x="205435" y="38963"/>
                  </a:lnTo>
                  <a:lnTo>
                    <a:pt x="207924" y="35420"/>
                  </a:lnTo>
                  <a:lnTo>
                    <a:pt x="209689" y="32931"/>
                  </a:lnTo>
                  <a:lnTo>
                    <a:pt x="209689" y="25146"/>
                  </a:lnTo>
                  <a:lnTo>
                    <a:pt x="208267" y="18415"/>
                  </a:lnTo>
                  <a:lnTo>
                    <a:pt x="207683" y="15608"/>
                  </a:lnTo>
                  <a:lnTo>
                    <a:pt x="201409" y="8102"/>
                  </a:lnTo>
                  <a:lnTo>
                    <a:pt x="195516" y="5473"/>
                  </a:lnTo>
                  <a:lnTo>
                    <a:pt x="195516" y="53301"/>
                  </a:lnTo>
                  <a:lnTo>
                    <a:pt x="195516" y="66941"/>
                  </a:lnTo>
                  <a:lnTo>
                    <a:pt x="188963" y="69418"/>
                  </a:lnTo>
                  <a:lnTo>
                    <a:pt x="158686" y="69418"/>
                  </a:lnTo>
                  <a:lnTo>
                    <a:pt x="158686" y="51003"/>
                  </a:lnTo>
                  <a:lnTo>
                    <a:pt x="188963" y="51003"/>
                  </a:lnTo>
                  <a:lnTo>
                    <a:pt x="195516" y="53301"/>
                  </a:lnTo>
                  <a:lnTo>
                    <a:pt x="195516" y="5473"/>
                  </a:lnTo>
                  <a:lnTo>
                    <a:pt x="192684" y="4203"/>
                  </a:lnTo>
                  <a:lnTo>
                    <a:pt x="192684" y="19304"/>
                  </a:lnTo>
                  <a:lnTo>
                    <a:pt x="192684" y="34175"/>
                  </a:lnTo>
                  <a:lnTo>
                    <a:pt x="185597" y="35420"/>
                  </a:lnTo>
                  <a:lnTo>
                    <a:pt x="158686" y="35420"/>
                  </a:lnTo>
                  <a:lnTo>
                    <a:pt x="158686" y="18415"/>
                  </a:lnTo>
                  <a:lnTo>
                    <a:pt x="185597" y="18415"/>
                  </a:lnTo>
                  <a:lnTo>
                    <a:pt x="192684" y="19304"/>
                  </a:lnTo>
                  <a:lnTo>
                    <a:pt x="192684" y="4203"/>
                  </a:lnTo>
                  <a:lnTo>
                    <a:pt x="190411" y="3187"/>
                  </a:lnTo>
                  <a:lnTo>
                    <a:pt x="174269" y="1409"/>
                  </a:lnTo>
                  <a:lnTo>
                    <a:pt x="141681" y="1409"/>
                  </a:lnTo>
                  <a:lnTo>
                    <a:pt x="141681" y="86423"/>
                  </a:lnTo>
                  <a:lnTo>
                    <a:pt x="178523" y="86423"/>
                  </a:lnTo>
                  <a:lnTo>
                    <a:pt x="212521" y="60210"/>
                  </a:lnTo>
                  <a:lnTo>
                    <a:pt x="212521" y="51181"/>
                  </a:lnTo>
                  <a:close/>
                </a:path>
                <a:path w="676275" h="132080">
                  <a:moveTo>
                    <a:pt x="311632" y="43916"/>
                  </a:moveTo>
                  <a:lnTo>
                    <a:pt x="310349" y="36131"/>
                  </a:lnTo>
                  <a:lnTo>
                    <a:pt x="308622" y="25704"/>
                  </a:lnTo>
                  <a:lnTo>
                    <a:pt x="303352" y="16992"/>
                  </a:lnTo>
                  <a:lnTo>
                    <a:pt x="300202" y="11772"/>
                  </a:lnTo>
                  <a:lnTo>
                    <a:pt x="294335" y="7721"/>
                  </a:lnTo>
                  <a:lnTo>
                    <a:pt x="294335" y="36131"/>
                  </a:lnTo>
                  <a:lnTo>
                    <a:pt x="246875" y="36131"/>
                  </a:lnTo>
                  <a:lnTo>
                    <a:pt x="248615" y="29629"/>
                  </a:lnTo>
                  <a:lnTo>
                    <a:pt x="253288" y="23444"/>
                  </a:lnTo>
                  <a:lnTo>
                    <a:pt x="260819" y="18821"/>
                  </a:lnTo>
                  <a:lnTo>
                    <a:pt x="271145" y="16992"/>
                  </a:lnTo>
                  <a:lnTo>
                    <a:pt x="281508" y="18821"/>
                  </a:lnTo>
                  <a:lnTo>
                    <a:pt x="288645" y="23444"/>
                  </a:lnTo>
                  <a:lnTo>
                    <a:pt x="292823" y="29629"/>
                  </a:lnTo>
                  <a:lnTo>
                    <a:pt x="294335" y="36131"/>
                  </a:lnTo>
                  <a:lnTo>
                    <a:pt x="294335" y="7721"/>
                  </a:lnTo>
                  <a:lnTo>
                    <a:pt x="287553" y="3035"/>
                  </a:lnTo>
                  <a:lnTo>
                    <a:pt x="271843" y="0"/>
                  </a:lnTo>
                  <a:lnTo>
                    <a:pt x="254241" y="3454"/>
                  </a:lnTo>
                  <a:lnTo>
                    <a:pt x="240919" y="12865"/>
                  </a:lnTo>
                  <a:lnTo>
                    <a:pt x="232473" y="26822"/>
                  </a:lnTo>
                  <a:lnTo>
                    <a:pt x="229527" y="43916"/>
                  </a:lnTo>
                  <a:lnTo>
                    <a:pt x="232219" y="60312"/>
                  </a:lnTo>
                  <a:lnTo>
                    <a:pt x="232308" y="60871"/>
                  </a:lnTo>
                  <a:lnTo>
                    <a:pt x="240677" y="74853"/>
                  </a:lnTo>
                  <a:lnTo>
                    <a:pt x="254622" y="84340"/>
                  </a:lnTo>
                  <a:lnTo>
                    <a:pt x="274154" y="87833"/>
                  </a:lnTo>
                  <a:lnTo>
                    <a:pt x="286575" y="86512"/>
                  </a:lnTo>
                  <a:lnTo>
                    <a:pt x="296125" y="83439"/>
                  </a:lnTo>
                  <a:lnTo>
                    <a:pt x="302666" y="79997"/>
                  </a:lnTo>
                  <a:lnTo>
                    <a:pt x="306031" y="77558"/>
                  </a:lnTo>
                  <a:lnTo>
                    <a:pt x="303530" y="70840"/>
                  </a:lnTo>
                  <a:lnTo>
                    <a:pt x="300367" y="62331"/>
                  </a:lnTo>
                  <a:lnTo>
                    <a:pt x="294894" y="65684"/>
                  </a:lnTo>
                  <a:lnTo>
                    <a:pt x="288696" y="68389"/>
                  </a:lnTo>
                  <a:lnTo>
                    <a:pt x="281851" y="70192"/>
                  </a:lnTo>
                  <a:lnTo>
                    <a:pt x="274510" y="70840"/>
                  </a:lnTo>
                  <a:lnTo>
                    <a:pt x="264883" y="69723"/>
                  </a:lnTo>
                  <a:lnTo>
                    <a:pt x="256628" y="66255"/>
                  </a:lnTo>
                  <a:lnTo>
                    <a:pt x="250418" y="60312"/>
                  </a:lnTo>
                  <a:lnTo>
                    <a:pt x="246875" y="51714"/>
                  </a:lnTo>
                  <a:lnTo>
                    <a:pt x="311162" y="51714"/>
                  </a:lnTo>
                  <a:lnTo>
                    <a:pt x="311518" y="49403"/>
                  </a:lnTo>
                  <a:lnTo>
                    <a:pt x="311632" y="43916"/>
                  </a:lnTo>
                  <a:close/>
                </a:path>
                <a:path w="676275" h="132080">
                  <a:moveTo>
                    <a:pt x="416547" y="43916"/>
                  </a:moveTo>
                  <a:lnTo>
                    <a:pt x="413385" y="26822"/>
                  </a:lnTo>
                  <a:lnTo>
                    <a:pt x="407187" y="16992"/>
                  </a:lnTo>
                  <a:lnTo>
                    <a:pt x="405180" y="13804"/>
                  </a:lnTo>
                  <a:lnTo>
                    <a:pt x="404583" y="12865"/>
                  </a:lnTo>
                  <a:lnTo>
                    <a:pt x="399542" y="9334"/>
                  </a:lnTo>
                  <a:lnTo>
                    <a:pt x="399542" y="43916"/>
                  </a:lnTo>
                  <a:lnTo>
                    <a:pt x="397421" y="54406"/>
                  </a:lnTo>
                  <a:lnTo>
                    <a:pt x="391655" y="62966"/>
                  </a:lnTo>
                  <a:lnTo>
                    <a:pt x="383095" y="68732"/>
                  </a:lnTo>
                  <a:lnTo>
                    <a:pt x="372618" y="70840"/>
                  </a:lnTo>
                  <a:lnTo>
                    <a:pt x="362127" y="68732"/>
                  </a:lnTo>
                  <a:lnTo>
                    <a:pt x="353580" y="62966"/>
                  </a:lnTo>
                  <a:lnTo>
                    <a:pt x="347814" y="54406"/>
                  </a:lnTo>
                  <a:lnTo>
                    <a:pt x="345706" y="43916"/>
                  </a:lnTo>
                  <a:lnTo>
                    <a:pt x="347814" y="33439"/>
                  </a:lnTo>
                  <a:lnTo>
                    <a:pt x="353580" y="24879"/>
                  </a:lnTo>
                  <a:lnTo>
                    <a:pt x="362127" y="19113"/>
                  </a:lnTo>
                  <a:lnTo>
                    <a:pt x="372618" y="16992"/>
                  </a:lnTo>
                  <a:lnTo>
                    <a:pt x="383095" y="19113"/>
                  </a:lnTo>
                  <a:lnTo>
                    <a:pt x="391655" y="24879"/>
                  </a:lnTo>
                  <a:lnTo>
                    <a:pt x="397421" y="33439"/>
                  </a:lnTo>
                  <a:lnTo>
                    <a:pt x="399542" y="43916"/>
                  </a:lnTo>
                  <a:lnTo>
                    <a:pt x="399542" y="9334"/>
                  </a:lnTo>
                  <a:lnTo>
                    <a:pt x="391236" y="3517"/>
                  </a:lnTo>
                  <a:lnTo>
                    <a:pt x="391464" y="3517"/>
                  </a:lnTo>
                  <a:lnTo>
                    <a:pt x="374040" y="0"/>
                  </a:lnTo>
                  <a:lnTo>
                    <a:pt x="365721" y="889"/>
                  </a:lnTo>
                  <a:lnTo>
                    <a:pt x="358127" y="3517"/>
                  </a:lnTo>
                  <a:lnTo>
                    <a:pt x="351421" y="7848"/>
                  </a:lnTo>
                  <a:lnTo>
                    <a:pt x="345706" y="13804"/>
                  </a:lnTo>
                  <a:lnTo>
                    <a:pt x="345706" y="1409"/>
                  </a:lnTo>
                  <a:lnTo>
                    <a:pt x="328701" y="1409"/>
                  </a:lnTo>
                  <a:lnTo>
                    <a:pt x="328701" y="131762"/>
                  </a:lnTo>
                  <a:lnTo>
                    <a:pt x="345706" y="131762"/>
                  </a:lnTo>
                  <a:lnTo>
                    <a:pt x="345706" y="74028"/>
                  </a:lnTo>
                  <a:lnTo>
                    <a:pt x="351421" y="79997"/>
                  </a:lnTo>
                  <a:lnTo>
                    <a:pt x="358317" y="84391"/>
                  </a:lnTo>
                  <a:lnTo>
                    <a:pt x="365721" y="86956"/>
                  </a:lnTo>
                  <a:lnTo>
                    <a:pt x="374040" y="87833"/>
                  </a:lnTo>
                  <a:lnTo>
                    <a:pt x="391134" y="84391"/>
                  </a:lnTo>
                  <a:lnTo>
                    <a:pt x="404583" y="74980"/>
                  </a:lnTo>
                  <a:lnTo>
                    <a:pt x="405180" y="74028"/>
                  </a:lnTo>
                  <a:lnTo>
                    <a:pt x="407187" y="70840"/>
                  </a:lnTo>
                  <a:lnTo>
                    <a:pt x="413385" y="61023"/>
                  </a:lnTo>
                  <a:lnTo>
                    <a:pt x="416547" y="43916"/>
                  </a:lnTo>
                  <a:close/>
                </a:path>
                <a:path w="676275" h="132080">
                  <a:moveTo>
                    <a:pt x="504393" y="9740"/>
                  </a:moveTo>
                  <a:lnTo>
                    <a:pt x="498259" y="5384"/>
                  </a:lnTo>
                  <a:lnTo>
                    <a:pt x="491274" y="2349"/>
                  </a:lnTo>
                  <a:lnTo>
                    <a:pt x="483755" y="584"/>
                  </a:lnTo>
                  <a:lnTo>
                    <a:pt x="476046" y="0"/>
                  </a:lnTo>
                  <a:lnTo>
                    <a:pt x="457073" y="3454"/>
                  </a:lnTo>
                  <a:lnTo>
                    <a:pt x="442810" y="12865"/>
                  </a:lnTo>
                  <a:lnTo>
                    <a:pt x="433832" y="26822"/>
                  </a:lnTo>
                  <a:lnTo>
                    <a:pt x="430707" y="43916"/>
                  </a:lnTo>
                  <a:lnTo>
                    <a:pt x="433781" y="61023"/>
                  </a:lnTo>
                  <a:lnTo>
                    <a:pt x="442683" y="74980"/>
                  </a:lnTo>
                  <a:lnTo>
                    <a:pt x="456933" y="84391"/>
                  </a:lnTo>
                  <a:lnTo>
                    <a:pt x="476046" y="87833"/>
                  </a:lnTo>
                  <a:lnTo>
                    <a:pt x="483857" y="87210"/>
                  </a:lnTo>
                  <a:lnTo>
                    <a:pt x="491540" y="85356"/>
                  </a:lnTo>
                  <a:lnTo>
                    <a:pt x="498563" y="82308"/>
                  </a:lnTo>
                  <a:lnTo>
                    <a:pt x="504393" y="78092"/>
                  </a:lnTo>
                  <a:lnTo>
                    <a:pt x="497128" y="62153"/>
                  </a:lnTo>
                  <a:lnTo>
                    <a:pt x="491807" y="67475"/>
                  </a:lnTo>
                  <a:lnTo>
                    <a:pt x="484378" y="70840"/>
                  </a:lnTo>
                  <a:lnTo>
                    <a:pt x="476224" y="70840"/>
                  </a:lnTo>
                  <a:lnTo>
                    <a:pt x="465112" y="68707"/>
                  </a:lnTo>
                  <a:lnTo>
                    <a:pt x="456057" y="62877"/>
                  </a:lnTo>
                  <a:lnTo>
                    <a:pt x="449948" y="54254"/>
                  </a:lnTo>
                  <a:lnTo>
                    <a:pt x="447713" y="43738"/>
                  </a:lnTo>
                  <a:lnTo>
                    <a:pt x="449948" y="33439"/>
                  </a:lnTo>
                  <a:lnTo>
                    <a:pt x="456057" y="24930"/>
                  </a:lnTo>
                  <a:lnTo>
                    <a:pt x="465112" y="19138"/>
                  </a:lnTo>
                  <a:lnTo>
                    <a:pt x="476224" y="16992"/>
                  </a:lnTo>
                  <a:lnTo>
                    <a:pt x="484378" y="16992"/>
                  </a:lnTo>
                  <a:lnTo>
                    <a:pt x="491807" y="20358"/>
                  </a:lnTo>
                  <a:lnTo>
                    <a:pt x="497128" y="25501"/>
                  </a:lnTo>
                  <a:lnTo>
                    <a:pt x="504393" y="9740"/>
                  </a:lnTo>
                  <a:close/>
                </a:path>
                <a:path w="676275" h="132080">
                  <a:moveTo>
                    <a:pt x="593648" y="57378"/>
                  </a:moveTo>
                  <a:lnTo>
                    <a:pt x="591489" y="46748"/>
                  </a:lnTo>
                  <a:lnTo>
                    <a:pt x="591223" y="45440"/>
                  </a:lnTo>
                  <a:lnTo>
                    <a:pt x="584123" y="36791"/>
                  </a:lnTo>
                  <a:lnTo>
                    <a:pt x="576643" y="33388"/>
                  </a:lnTo>
                  <a:lnTo>
                    <a:pt x="576643" y="49225"/>
                  </a:lnTo>
                  <a:lnTo>
                    <a:pt x="576643" y="66763"/>
                  </a:lnTo>
                  <a:lnTo>
                    <a:pt x="567575" y="69545"/>
                  </a:lnTo>
                  <a:lnTo>
                    <a:pt x="539813" y="69545"/>
                  </a:lnTo>
                  <a:lnTo>
                    <a:pt x="539813" y="46748"/>
                  </a:lnTo>
                  <a:lnTo>
                    <a:pt x="567969" y="46748"/>
                  </a:lnTo>
                  <a:lnTo>
                    <a:pt x="576643" y="49225"/>
                  </a:lnTo>
                  <a:lnTo>
                    <a:pt x="576643" y="33388"/>
                  </a:lnTo>
                  <a:lnTo>
                    <a:pt x="572566" y="31521"/>
                  </a:lnTo>
                  <a:lnTo>
                    <a:pt x="556806" y="29743"/>
                  </a:lnTo>
                  <a:lnTo>
                    <a:pt x="539813" y="29743"/>
                  </a:lnTo>
                  <a:lnTo>
                    <a:pt x="539813" y="1409"/>
                  </a:lnTo>
                  <a:lnTo>
                    <a:pt x="522808" y="1409"/>
                  </a:lnTo>
                  <a:lnTo>
                    <a:pt x="522808" y="86423"/>
                  </a:lnTo>
                  <a:lnTo>
                    <a:pt x="556806" y="86423"/>
                  </a:lnTo>
                  <a:lnTo>
                    <a:pt x="572566" y="84429"/>
                  </a:lnTo>
                  <a:lnTo>
                    <a:pt x="584123" y="78676"/>
                  </a:lnTo>
                  <a:lnTo>
                    <a:pt x="591223" y="69545"/>
                  </a:lnTo>
                  <a:lnTo>
                    <a:pt x="593648" y="57378"/>
                  </a:lnTo>
                  <a:close/>
                </a:path>
                <a:path w="676275" h="132080">
                  <a:moveTo>
                    <a:pt x="627646" y="1409"/>
                  </a:moveTo>
                  <a:lnTo>
                    <a:pt x="610654" y="1409"/>
                  </a:lnTo>
                  <a:lnTo>
                    <a:pt x="610654" y="86423"/>
                  </a:lnTo>
                  <a:lnTo>
                    <a:pt x="627646" y="86423"/>
                  </a:lnTo>
                  <a:lnTo>
                    <a:pt x="627646" y="1409"/>
                  </a:lnTo>
                  <a:close/>
                </a:path>
                <a:path w="676275" h="132080">
                  <a:moveTo>
                    <a:pt x="675817" y="67830"/>
                  </a:moveTo>
                  <a:lnTo>
                    <a:pt x="670331" y="62331"/>
                  </a:lnTo>
                  <a:lnTo>
                    <a:pt x="655980" y="62331"/>
                  </a:lnTo>
                  <a:lnTo>
                    <a:pt x="650316" y="67830"/>
                  </a:lnTo>
                  <a:lnTo>
                    <a:pt x="650316" y="82169"/>
                  </a:lnTo>
                  <a:lnTo>
                    <a:pt x="655980" y="87833"/>
                  </a:lnTo>
                  <a:lnTo>
                    <a:pt x="663067" y="87833"/>
                  </a:lnTo>
                  <a:lnTo>
                    <a:pt x="670331" y="87833"/>
                  </a:lnTo>
                  <a:lnTo>
                    <a:pt x="675817" y="82169"/>
                  </a:lnTo>
                  <a:lnTo>
                    <a:pt x="675817" y="6783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/>
          <p:nvPr/>
        </p:nvSpPr>
        <p:spPr>
          <a:xfrm>
            <a:off x="659511" y="2957893"/>
            <a:ext cx="610235" cy="130810"/>
          </a:xfrm>
          <a:custGeom>
            <a:avLst/>
            <a:gdLst/>
            <a:ahLst/>
            <a:cxnLst/>
            <a:rect l="l" t="t" r="r" b="b"/>
            <a:pathLst>
              <a:path w="610235" h="130810">
                <a:moveTo>
                  <a:pt x="94945" y="6159"/>
                </a:moveTo>
                <a:lnTo>
                  <a:pt x="0" y="6159"/>
                </a:lnTo>
                <a:lnTo>
                  <a:pt x="0" y="32829"/>
                </a:lnTo>
                <a:lnTo>
                  <a:pt x="32639" y="32829"/>
                </a:lnTo>
                <a:lnTo>
                  <a:pt x="32639" y="130619"/>
                </a:lnTo>
                <a:lnTo>
                  <a:pt x="62306" y="130619"/>
                </a:lnTo>
                <a:lnTo>
                  <a:pt x="62306" y="32829"/>
                </a:lnTo>
                <a:lnTo>
                  <a:pt x="94945" y="32829"/>
                </a:lnTo>
                <a:lnTo>
                  <a:pt x="94945" y="6159"/>
                </a:lnTo>
                <a:close/>
              </a:path>
              <a:path w="610235" h="130810">
                <a:moveTo>
                  <a:pt x="216573" y="130543"/>
                </a:moveTo>
                <a:lnTo>
                  <a:pt x="207987" y="109778"/>
                </a:lnTo>
                <a:lnTo>
                  <a:pt x="196938" y="83070"/>
                </a:lnTo>
                <a:lnTo>
                  <a:pt x="180987" y="44500"/>
                </a:lnTo>
                <a:lnTo>
                  <a:pt x="165950" y="8178"/>
                </a:lnTo>
                <a:lnTo>
                  <a:pt x="165950" y="83070"/>
                </a:lnTo>
                <a:lnTo>
                  <a:pt x="136652" y="83070"/>
                </a:lnTo>
                <a:lnTo>
                  <a:pt x="151307" y="44500"/>
                </a:lnTo>
                <a:lnTo>
                  <a:pt x="165950" y="83070"/>
                </a:lnTo>
                <a:lnTo>
                  <a:pt x="165950" y="8178"/>
                </a:lnTo>
                <a:lnTo>
                  <a:pt x="165023" y="5930"/>
                </a:lnTo>
                <a:lnTo>
                  <a:pt x="137579" y="5930"/>
                </a:lnTo>
                <a:lnTo>
                  <a:pt x="86029" y="130543"/>
                </a:lnTo>
                <a:lnTo>
                  <a:pt x="118668" y="130543"/>
                </a:lnTo>
                <a:lnTo>
                  <a:pt x="126466" y="109778"/>
                </a:lnTo>
                <a:lnTo>
                  <a:pt x="176149" y="109778"/>
                </a:lnTo>
                <a:lnTo>
                  <a:pt x="183946" y="130543"/>
                </a:lnTo>
                <a:lnTo>
                  <a:pt x="216573" y="130543"/>
                </a:lnTo>
                <a:close/>
              </a:path>
              <a:path w="610235" h="130810">
                <a:moveTo>
                  <a:pt x="358978" y="65278"/>
                </a:moveTo>
                <a:lnTo>
                  <a:pt x="354533" y="43713"/>
                </a:lnTo>
                <a:lnTo>
                  <a:pt x="350837" y="38569"/>
                </a:lnTo>
                <a:lnTo>
                  <a:pt x="342404" y="26822"/>
                </a:lnTo>
                <a:lnTo>
                  <a:pt x="329311" y="18783"/>
                </a:lnTo>
                <a:lnTo>
                  <a:pt x="329311" y="65278"/>
                </a:lnTo>
                <a:lnTo>
                  <a:pt x="326910" y="77673"/>
                </a:lnTo>
                <a:lnTo>
                  <a:pt x="320687" y="85928"/>
                </a:lnTo>
                <a:lnTo>
                  <a:pt x="312102" y="90551"/>
                </a:lnTo>
                <a:lnTo>
                  <a:pt x="302615" y="91973"/>
                </a:lnTo>
                <a:lnTo>
                  <a:pt x="302615" y="38569"/>
                </a:lnTo>
                <a:lnTo>
                  <a:pt x="312102" y="40030"/>
                </a:lnTo>
                <a:lnTo>
                  <a:pt x="320687" y="44691"/>
                </a:lnTo>
                <a:lnTo>
                  <a:pt x="326910" y="52971"/>
                </a:lnTo>
                <a:lnTo>
                  <a:pt x="329311" y="65278"/>
                </a:lnTo>
                <a:lnTo>
                  <a:pt x="329311" y="18783"/>
                </a:lnTo>
                <a:lnTo>
                  <a:pt x="324485" y="15811"/>
                </a:lnTo>
                <a:lnTo>
                  <a:pt x="302615" y="11874"/>
                </a:lnTo>
                <a:lnTo>
                  <a:pt x="302615" y="0"/>
                </a:lnTo>
                <a:lnTo>
                  <a:pt x="272948" y="0"/>
                </a:lnTo>
                <a:lnTo>
                  <a:pt x="272948" y="11874"/>
                </a:lnTo>
                <a:lnTo>
                  <a:pt x="272948" y="38569"/>
                </a:lnTo>
                <a:lnTo>
                  <a:pt x="272948" y="91973"/>
                </a:lnTo>
                <a:lnTo>
                  <a:pt x="263525" y="90551"/>
                </a:lnTo>
                <a:lnTo>
                  <a:pt x="254939" y="85928"/>
                </a:lnTo>
                <a:lnTo>
                  <a:pt x="248666" y="77673"/>
                </a:lnTo>
                <a:lnTo>
                  <a:pt x="246240" y="65278"/>
                </a:lnTo>
                <a:lnTo>
                  <a:pt x="248666" y="52971"/>
                </a:lnTo>
                <a:lnTo>
                  <a:pt x="254939" y="44691"/>
                </a:lnTo>
                <a:lnTo>
                  <a:pt x="263525" y="40030"/>
                </a:lnTo>
                <a:lnTo>
                  <a:pt x="272948" y="38569"/>
                </a:lnTo>
                <a:lnTo>
                  <a:pt x="272948" y="11874"/>
                </a:lnTo>
                <a:lnTo>
                  <a:pt x="251079" y="15811"/>
                </a:lnTo>
                <a:lnTo>
                  <a:pt x="233146" y="26822"/>
                </a:lnTo>
                <a:lnTo>
                  <a:pt x="221030" y="43713"/>
                </a:lnTo>
                <a:lnTo>
                  <a:pt x="216573" y="65278"/>
                </a:lnTo>
                <a:lnTo>
                  <a:pt x="220802" y="85928"/>
                </a:lnTo>
                <a:lnTo>
                  <a:pt x="220929" y="86537"/>
                </a:lnTo>
                <a:lnTo>
                  <a:pt x="232867" y="103454"/>
                </a:lnTo>
                <a:lnTo>
                  <a:pt x="250761" y="114642"/>
                </a:lnTo>
                <a:lnTo>
                  <a:pt x="272948" y="118681"/>
                </a:lnTo>
                <a:lnTo>
                  <a:pt x="272948" y="130543"/>
                </a:lnTo>
                <a:lnTo>
                  <a:pt x="302615" y="130543"/>
                </a:lnTo>
                <a:lnTo>
                  <a:pt x="302615" y="118681"/>
                </a:lnTo>
                <a:lnTo>
                  <a:pt x="324802" y="114642"/>
                </a:lnTo>
                <a:lnTo>
                  <a:pt x="342684" y="103454"/>
                </a:lnTo>
                <a:lnTo>
                  <a:pt x="350786" y="91973"/>
                </a:lnTo>
                <a:lnTo>
                  <a:pt x="354634" y="86537"/>
                </a:lnTo>
                <a:lnTo>
                  <a:pt x="358978" y="65278"/>
                </a:lnTo>
                <a:close/>
              </a:path>
              <a:path w="610235" h="130810">
                <a:moveTo>
                  <a:pt x="513257" y="65278"/>
                </a:moveTo>
                <a:lnTo>
                  <a:pt x="508800" y="43713"/>
                </a:lnTo>
                <a:lnTo>
                  <a:pt x="505117" y="38569"/>
                </a:lnTo>
                <a:lnTo>
                  <a:pt x="496684" y="26822"/>
                </a:lnTo>
                <a:lnTo>
                  <a:pt x="483590" y="18783"/>
                </a:lnTo>
                <a:lnTo>
                  <a:pt x="483590" y="65278"/>
                </a:lnTo>
                <a:lnTo>
                  <a:pt x="481190" y="77673"/>
                </a:lnTo>
                <a:lnTo>
                  <a:pt x="474967" y="85928"/>
                </a:lnTo>
                <a:lnTo>
                  <a:pt x="466382" y="90551"/>
                </a:lnTo>
                <a:lnTo>
                  <a:pt x="456882" y="91973"/>
                </a:lnTo>
                <a:lnTo>
                  <a:pt x="456882" y="38569"/>
                </a:lnTo>
                <a:lnTo>
                  <a:pt x="466382" y="40030"/>
                </a:lnTo>
                <a:lnTo>
                  <a:pt x="474967" y="44691"/>
                </a:lnTo>
                <a:lnTo>
                  <a:pt x="481190" y="52971"/>
                </a:lnTo>
                <a:lnTo>
                  <a:pt x="483590" y="65278"/>
                </a:lnTo>
                <a:lnTo>
                  <a:pt x="483590" y="18783"/>
                </a:lnTo>
                <a:lnTo>
                  <a:pt x="478764" y="15811"/>
                </a:lnTo>
                <a:lnTo>
                  <a:pt x="456882" y="11874"/>
                </a:lnTo>
                <a:lnTo>
                  <a:pt x="456882" y="0"/>
                </a:lnTo>
                <a:lnTo>
                  <a:pt x="427215" y="0"/>
                </a:lnTo>
                <a:lnTo>
                  <a:pt x="427215" y="11874"/>
                </a:lnTo>
                <a:lnTo>
                  <a:pt x="427215" y="38569"/>
                </a:lnTo>
                <a:lnTo>
                  <a:pt x="427215" y="91973"/>
                </a:lnTo>
                <a:lnTo>
                  <a:pt x="417804" y="90551"/>
                </a:lnTo>
                <a:lnTo>
                  <a:pt x="409206" y="85928"/>
                </a:lnTo>
                <a:lnTo>
                  <a:pt x="402945" y="77673"/>
                </a:lnTo>
                <a:lnTo>
                  <a:pt x="400519" y="65278"/>
                </a:lnTo>
                <a:lnTo>
                  <a:pt x="402945" y="52971"/>
                </a:lnTo>
                <a:lnTo>
                  <a:pt x="409206" y="44691"/>
                </a:lnTo>
                <a:lnTo>
                  <a:pt x="417804" y="40030"/>
                </a:lnTo>
                <a:lnTo>
                  <a:pt x="427215" y="38569"/>
                </a:lnTo>
                <a:lnTo>
                  <a:pt x="427215" y="11874"/>
                </a:lnTo>
                <a:lnTo>
                  <a:pt x="405345" y="15811"/>
                </a:lnTo>
                <a:lnTo>
                  <a:pt x="387426" y="26822"/>
                </a:lnTo>
                <a:lnTo>
                  <a:pt x="375297" y="43713"/>
                </a:lnTo>
                <a:lnTo>
                  <a:pt x="370852" y="65278"/>
                </a:lnTo>
                <a:lnTo>
                  <a:pt x="375069" y="85928"/>
                </a:lnTo>
                <a:lnTo>
                  <a:pt x="375196" y="86537"/>
                </a:lnTo>
                <a:lnTo>
                  <a:pt x="387146" y="103454"/>
                </a:lnTo>
                <a:lnTo>
                  <a:pt x="405041" y="114642"/>
                </a:lnTo>
                <a:lnTo>
                  <a:pt x="427215" y="118681"/>
                </a:lnTo>
                <a:lnTo>
                  <a:pt x="427215" y="130543"/>
                </a:lnTo>
                <a:lnTo>
                  <a:pt x="456882" y="130543"/>
                </a:lnTo>
                <a:lnTo>
                  <a:pt x="456882" y="118681"/>
                </a:lnTo>
                <a:lnTo>
                  <a:pt x="479069" y="114642"/>
                </a:lnTo>
                <a:lnTo>
                  <a:pt x="496963" y="103454"/>
                </a:lnTo>
                <a:lnTo>
                  <a:pt x="505066" y="91973"/>
                </a:lnTo>
                <a:lnTo>
                  <a:pt x="508914" y="86537"/>
                </a:lnTo>
                <a:lnTo>
                  <a:pt x="513257" y="65278"/>
                </a:lnTo>
                <a:close/>
              </a:path>
              <a:path w="610235" h="130810">
                <a:moveTo>
                  <a:pt x="609676" y="5930"/>
                </a:moveTo>
                <a:lnTo>
                  <a:pt x="529577" y="5930"/>
                </a:lnTo>
                <a:lnTo>
                  <a:pt x="529577" y="130543"/>
                </a:lnTo>
                <a:lnTo>
                  <a:pt x="609676" y="130543"/>
                </a:lnTo>
                <a:lnTo>
                  <a:pt x="609676" y="103835"/>
                </a:lnTo>
                <a:lnTo>
                  <a:pt x="559244" y="103835"/>
                </a:lnTo>
                <a:lnTo>
                  <a:pt x="559244" y="81584"/>
                </a:lnTo>
                <a:lnTo>
                  <a:pt x="600773" y="81584"/>
                </a:lnTo>
                <a:lnTo>
                  <a:pt x="600773" y="54889"/>
                </a:lnTo>
                <a:lnTo>
                  <a:pt x="559244" y="54889"/>
                </a:lnTo>
                <a:lnTo>
                  <a:pt x="559244" y="32639"/>
                </a:lnTo>
                <a:lnTo>
                  <a:pt x="609676" y="32639"/>
                </a:lnTo>
                <a:lnTo>
                  <a:pt x="609676" y="593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84033" y="2963824"/>
            <a:ext cx="217170" cy="125095"/>
          </a:xfrm>
          <a:custGeom>
            <a:avLst/>
            <a:gdLst/>
            <a:ahLst/>
            <a:cxnLst/>
            <a:rect l="l" t="t" r="r" b="b"/>
            <a:pathLst>
              <a:path w="217169" h="125094">
                <a:moveTo>
                  <a:pt x="94932" y="228"/>
                </a:moveTo>
                <a:lnTo>
                  <a:pt x="0" y="228"/>
                </a:lnTo>
                <a:lnTo>
                  <a:pt x="0" y="26898"/>
                </a:lnTo>
                <a:lnTo>
                  <a:pt x="32626" y="26898"/>
                </a:lnTo>
                <a:lnTo>
                  <a:pt x="32626" y="124688"/>
                </a:lnTo>
                <a:lnTo>
                  <a:pt x="62306" y="124688"/>
                </a:lnTo>
                <a:lnTo>
                  <a:pt x="62306" y="26898"/>
                </a:lnTo>
                <a:lnTo>
                  <a:pt x="94932" y="26898"/>
                </a:lnTo>
                <a:lnTo>
                  <a:pt x="94932" y="228"/>
                </a:lnTo>
                <a:close/>
              </a:path>
              <a:path w="217169" h="125094">
                <a:moveTo>
                  <a:pt x="216573" y="124612"/>
                </a:moveTo>
                <a:lnTo>
                  <a:pt x="207975" y="103847"/>
                </a:lnTo>
                <a:lnTo>
                  <a:pt x="196926" y="77139"/>
                </a:lnTo>
                <a:lnTo>
                  <a:pt x="180975" y="38569"/>
                </a:lnTo>
                <a:lnTo>
                  <a:pt x="165950" y="2247"/>
                </a:lnTo>
                <a:lnTo>
                  <a:pt x="165950" y="77139"/>
                </a:lnTo>
                <a:lnTo>
                  <a:pt x="136652" y="77139"/>
                </a:lnTo>
                <a:lnTo>
                  <a:pt x="151307" y="38569"/>
                </a:lnTo>
                <a:lnTo>
                  <a:pt x="165950" y="77139"/>
                </a:lnTo>
                <a:lnTo>
                  <a:pt x="165950" y="2247"/>
                </a:lnTo>
                <a:lnTo>
                  <a:pt x="165023" y="0"/>
                </a:lnTo>
                <a:lnTo>
                  <a:pt x="137579" y="0"/>
                </a:lnTo>
                <a:lnTo>
                  <a:pt x="86029" y="124612"/>
                </a:lnTo>
                <a:lnTo>
                  <a:pt x="118668" y="124612"/>
                </a:lnTo>
                <a:lnTo>
                  <a:pt x="126453" y="103847"/>
                </a:lnTo>
                <a:lnTo>
                  <a:pt x="176149" y="103847"/>
                </a:lnTo>
                <a:lnTo>
                  <a:pt x="183934" y="124612"/>
                </a:lnTo>
                <a:lnTo>
                  <a:pt x="216573" y="124612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object 85"/>
          <p:cNvGrpSpPr/>
          <p:nvPr/>
        </p:nvGrpSpPr>
        <p:grpSpPr>
          <a:xfrm>
            <a:off x="1568843" y="2960865"/>
            <a:ext cx="415925" cy="130810"/>
            <a:chOff x="1568843" y="2960865"/>
            <a:chExt cx="415925" cy="130810"/>
          </a:xfrm>
        </p:grpSpPr>
        <p:sp>
          <p:nvSpPr>
            <p:cNvPr id="86" name="object 86"/>
            <p:cNvSpPr/>
            <p:nvPr/>
          </p:nvSpPr>
          <p:spPr>
            <a:xfrm>
              <a:off x="1568843" y="2960865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5" y="0"/>
                  </a:moveTo>
                  <a:lnTo>
                    <a:pt x="0" y="14833"/>
                  </a:lnTo>
                  <a:lnTo>
                    <a:pt x="0" y="41529"/>
                  </a:lnTo>
                  <a:lnTo>
                    <a:pt x="26695" y="35598"/>
                  </a:lnTo>
                  <a:lnTo>
                    <a:pt x="26695" y="127571"/>
                  </a:lnTo>
                  <a:lnTo>
                    <a:pt x="56375" y="127571"/>
                  </a:lnTo>
                  <a:lnTo>
                    <a:pt x="56375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48942" y="2960865"/>
              <a:ext cx="335254" cy="130543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058365" y="2963824"/>
            <a:ext cx="219544" cy="127584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62482" y="3183369"/>
            <a:ext cx="225478" cy="130543"/>
          </a:xfrm>
          <a:prstGeom prst="rect">
            <a:avLst/>
          </a:prstGeom>
        </p:spPr>
      </p:pic>
      <p:sp>
        <p:nvSpPr>
          <p:cNvPr id="90" name="object 90"/>
          <p:cNvSpPr/>
          <p:nvPr/>
        </p:nvSpPr>
        <p:spPr>
          <a:xfrm>
            <a:off x="965098" y="3171507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098" y="14795"/>
                </a:moveTo>
                <a:lnTo>
                  <a:pt x="0" y="14795"/>
                </a:lnTo>
                <a:lnTo>
                  <a:pt x="0" y="41465"/>
                </a:lnTo>
                <a:lnTo>
                  <a:pt x="0" y="139255"/>
                </a:lnTo>
                <a:lnTo>
                  <a:pt x="29667" y="139255"/>
                </a:lnTo>
                <a:lnTo>
                  <a:pt x="29667" y="41465"/>
                </a:lnTo>
                <a:lnTo>
                  <a:pt x="80098" y="41465"/>
                </a:lnTo>
                <a:lnTo>
                  <a:pt x="80098" y="14795"/>
                </a:lnTo>
                <a:close/>
              </a:path>
              <a:path w="572769" h="154304">
                <a:moveTo>
                  <a:pt x="195808" y="56375"/>
                </a:move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75" y="72682"/>
                </a:lnTo>
                <a:lnTo>
                  <a:pt x="127571" y="72682"/>
                </a:lnTo>
                <a:lnTo>
                  <a:pt x="127571" y="41541"/>
                </a:lnTo>
                <a:lnTo>
                  <a:pt x="157975" y="41541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71" y="139446"/>
                </a:lnTo>
                <a:lnTo>
                  <a:pt x="127571" y="99390"/>
                </a:lnTo>
                <a:lnTo>
                  <a:pt x="154266" y="99390"/>
                </a:lnTo>
                <a:lnTo>
                  <a:pt x="171869" y="95859"/>
                </a:lnTo>
                <a:lnTo>
                  <a:pt x="184912" y="86372"/>
                </a:lnTo>
                <a:lnTo>
                  <a:pt x="192989" y="72682"/>
                </a:lnTo>
                <a:lnTo>
                  <a:pt x="195808" y="56375"/>
                </a:lnTo>
                <a:close/>
              </a:path>
              <a:path w="572769" h="154304">
                <a:moveTo>
                  <a:pt x="290741" y="0"/>
                </a:moveTo>
                <a:lnTo>
                  <a:pt x="269976" y="0"/>
                </a:lnTo>
                <a:lnTo>
                  <a:pt x="210642" y="154279"/>
                </a:lnTo>
                <a:lnTo>
                  <a:pt x="231406" y="154279"/>
                </a:lnTo>
                <a:lnTo>
                  <a:pt x="290741" y="0"/>
                </a:lnTo>
                <a:close/>
              </a:path>
              <a:path w="572769" h="154304">
                <a:moveTo>
                  <a:pt x="453923" y="139446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01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52" y="139446"/>
                </a:lnTo>
                <a:lnTo>
                  <a:pt x="388658" y="139446"/>
                </a:lnTo>
                <a:lnTo>
                  <a:pt x="415353" y="68237"/>
                </a:lnTo>
                <a:lnTo>
                  <a:pt x="424256" y="139446"/>
                </a:lnTo>
                <a:lnTo>
                  <a:pt x="453923" y="139446"/>
                </a:lnTo>
                <a:close/>
              </a:path>
              <a:path w="572769" h="154304">
                <a:moveTo>
                  <a:pt x="572592" y="112737"/>
                </a:moveTo>
                <a:lnTo>
                  <a:pt x="531063" y="112737"/>
                </a:lnTo>
                <a:lnTo>
                  <a:pt x="546163" y="96774"/>
                </a:lnTo>
                <a:lnTo>
                  <a:pt x="557339" y="82270"/>
                </a:lnTo>
                <a:lnTo>
                  <a:pt x="564273" y="68910"/>
                </a:lnTo>
                <a:lnTo>
                  <a:pt x="566661" y="56375"/>
                </a:lnTo>
                <a:lnTo>
                  <a:pt x="563156" y="37299"/>
                </a:lnTo>
                <a:lnTo>
                  <a:pt x="553262" y="23342"/>
                </a:lnTo>
                <a:lnTo>
                  <a:pt x="537870" y="14782"/>
                </a:lnTo>
                <a:lnTo>
                  <a:pt x="517893" y="11861"/>
                </a:lnTo>
                <a:lnTo>
                  <a:pt x="498843" y="15405"/>
                </a:lnTo>
                <a:lnTo>
                  <a:pt x="484657" y="25019"/>
                </a:lnTo>
                <a:lnTo>
                  <a:pt x="475538" y="39179"/>
                </a:lnTo>
                <a:lnTo>
                  <a:pt x="471716" y="56375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75"/>
                </a:lnTo>
                <a:lnTo>
                  <a:pt x="468757" y="139446"/>
                </a:lnTo>
                <a:lnTo>
                  <a:pt x="572592" y="139446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1" name="object 91"/>
          <p:cNvGrpSpPr/>
          <p:nvPr/>
        </p:nvGrpSpPr>
        <p:grpSpPr>
          <a:xfrm>
            <a:off x="665449" y="3405886"/>
            <a:ext cx="457200" cy="130810"/>
            <a:chOff x="665449" y="3405886"/>
            <a:chExt cx="457200" cy="130810"/>
          </a:xfrm>
        </p:grpSpPr>
        <p:sp>
          <p:nvSpPr>
            <p:cNvPr id="92" name="object 92"/>
            <p:cNvSpPr/>
            <p:nvPr/>
          </p:nvSpPr>
          <p:spPr>
            <a:xfrm>
              <a:off x="665449" y="3405886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33"/>
                  </a:lnTo>
                  <a:lnTo>
                    <a:pt x="0" y="41541"/>
                  </a:lnTo>
                  <a:lnTo>
                    <a:pt x="26700" y="35610"/>
                  </a:lnTo>
                  <a:lnTo>
                    <a:pt x="26700" y="127571"/>
                  </a:lnTo>
                  <a:lnTo>
                    <a:pt x="56371" y="127571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45552" y="3405886"/>
              <a:ext cx="376787" cy="130543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1199476" y="3405886"/>
            <a:ext cx="970280" cy="130810"/>
            <a:chOff x="1199476" y="3405886"/>
            <a:chExt cx="970280" cy="130810"/>
          </a:xfrm>
        </p:grpSpPr>
        <p:pic>
          <p:nvPicPr>
            <p:cNvPr id="95" name="object 9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99476" y="3405886"/>
              <a:ext cx="378269" cy="130543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601482" y="3405886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697" y="2971"/>
                  </a:moveTo>
                  <a:lnTo>
                    <a:pt x="86029" y="2971"/>
                  </a:lnTo>
                  <a:lnTo>
                    <a:pt x="29667" y="80098"/>
                  </a:lnTo>
                  <a:lnTo>
                    <a:pt x="29667" y="2971"/>
                  </a:lnTo>
                  <a:lnTo>
                    <a:pt x="0" y="2971"/>
                  </a:lnTo>
                  <a:lnTo>
                    <a:pt x="0" y="127571"/>
                  </a:lnTo>
                  <a:lnTo>
                    <a:pt x="29667" y="127571"/>
                  </a:lnTo>
                  <a:lnTo>
                    <a:pt x="86029" y="50431"/>
                  </a:lnTo>
                  <a:lnTo>
                    <a:pt x="86029" y="127571"/>
                  </a:lnTo>
                  <a:lnTo>
                    <a:pt x="115697" y="127571"/>
                  </a:lnTo>
                  <a:lnTo>
                    <a:pt x="115697" y="2971"/>
                  </a:lnTo>
                  <a:close/>
                </a:path>
                <a:path w="568325" h="130810">
                  <a:moveTo>
                    <a:pt x="243268" y="65278"/>
                  </a:moveTo>
                  <a:lnTo>
                    <a:pt x="237896" y="39903"/>
                  </a:lnTo>
                  <a:lnTo>
                    <a:pt x="223266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46" y="3810"/>
                  </a:lnTo>
                  <a:lnTo>
                    <a:pt x="142519" y="8458"/>
                  </a:lnTo>
                  <a:lnTo>
                    <a:pt x="133502" y="14833"/>
                  </a:lnTo>
                  <a:lnTo>
                    <a:pt x="144995" y="41173"/>
                  </a:lnTo>
                  <a:lnTo>
                    <a:pt x="150939" y="35166"/>
                  </a:lnTo>
                  <a:lnTo>
                    <a:pt x="158064" y="30607"/>
                  </a:lnTo>
                  <a:lnTo>
                    <a:pt x="166166" y="27724"/>
                  </a:lnTo>
                  <a:lnTo>
                    <a:pt x="175044" y="26708"/>
                  </a:lnTo>
                  <a:lnTo>
                    <a:pt x="187337" y="28702"/>
                  </a:lnTo>
                  <a:lnTo>
                    <a:pt x="197980" y="34226"/>
                  </a:lnTo>
                  <a:lnTo>
                    <a:pt x="206324" y="42672"/>
                  </a:lnTo>
                  <a:lnTo>
                    <a:pt x="211747" y="53403"/>
                  </a:lnTo>
                  <a:lnTo>
                    <a:pt x="163169" y="53403"/>
                  </a:lnTo>
                  <a:lnTo>
                    <a:pt x="163169" y="77139"/>
                  </a:lnTo>
                  <a:lnTo>
                    <a:pt x="211747" y="77139"/>
                  </a:lnTo>
                  <a:lnTo>
                    <a:pt x="206324" y="87896"/>
                  </a:lnTo>
                  <a:lnTo>
                    <a:pt x="197980" y="96342"/>
                  </a:lnTo>
                  <a:lnTo>
                    <a:pt x="187337" y="101866"/>
                  </a:lnTo>
                  <a:lnTo>
                    <a:pt x="175044" y="103835"/>
                  </a:lnTo>
                  <a:lnTo>
                    <a:pt x="166166" y="102806"/>
                  </a:lnTo>
                  <a:lnTo>
                    <a:pt x="158064" y="99885"/>
                  </a:lnTo>
                  <a:lnTo>
                    <a:pt x="150939" y="95326"/>
                  </a:lnTo>
                  <a:lnTo>
                    <a:pt x="144995" y="89382"/>
                  </a:lnTo>
                  <a:lnTo>
                    <a:pt x="133502" y="115519"/>
                  </a:lnTo>
                  <a:lnTo>
                    <a:pt x="142519" y="121945"/>
                  </a:lnTo>
                  <a:lnTo>
                    <a:pt x="152946" y="126657"/>
                  </a:lnTo>
                  <a:lnTo>
                    <a:pt x="164033" y="129552"/>
                  </a:lnTo>
                  <a:lnTo>
                    <a:pt x="175044" y="130543"/>
                  </a:lnTo>
                  <a:lnTo>
                    <a:pt x="201574" y="125412"/>
                  </a:lnTo>
                  <a:lnTo>
                    <a:pt x="223266" y="111404"/>
                  </a:lnTo>
                  <a:lnTo>
                    <a:pt x="237896" y="90652"/>
                  </a:lnTo>
                  <a:lnTo>
                    <a:pt x="243268" y="65278"/>
                  </a:lnTo>
                  <a:close/>
                </a:path>
                <a:path w="568325" h="130810">
                  <a:moveTo>
                    <a:pt x="364909" y="14833"/>
                  </a:moveTo>
                  <a:lnTo>
                    <a:pt x="355892" y="8458"/>
                  </a:lnTo>
                  <a:lnTo>
                    <a:pt x="345465" y="3810"/>
                  </a:lnTo>
                  <a:lnTo>
                    <a:pt x="334378" y="965"/>
                  </a:lnTo>
                  <a:lnTo>
                    <a:pt x="323380" y="0"/>
                  </a:lnTo>
                  <a:lnTo>
                    <a:pt x="296837" y="5143"/>
                  </a:lnTo>
                  <a:lnTo>
                    <a:pt x="275145" y="19151"/>
                  </a:lnTo>
                  <a:lnTo>
                    <a:pt x="260502" y="39903"/>
                  </a:lnTo>
                  <a:lnTo>
                    <a:pt x="255143" y="65278"/>
                  </a:lnTo>
                  <a:lnTo>
                    <a:pt x="260502" y="90652"/>
                  </a:lnTo>
                  <a:lnTo>
                    <a:pt x="275145" y="111404"/>
                  </a:lnTo>
                  <a:lnTo>
                    <a:pt x="296837" y="125412"/>
                  </a:lnTo>
                  <a:lnTo>
                    <a:pt x="323380" y="130543"/>
                  </a:lnTo>
                  <a:lnTo>
                    <a:pt x="334378" y="129552"/>
                  </a:lnTo>
                  <a:lnTo>
                    <a:pt x="345465" y="126657"/>
                  </a:lnTo>
                  <a:lnTo>
                    <a:pt x="355892" y="121945"/>
                  </a:lnTo>
                  <a:lnTo>
                    <a:pt x="364909" y="115519"/>
                  </a:lnTo>
                  <a:lnTo>
                    <a:pt x="353415" y="89382"/>
                  </a:lnTo>
                  <a:lnTo>
                    <a:pt x="347459" y="95326"/>
                  </a:lnTo>
                  <a:lnTo>
                    <a:pt x="340334" y="99885"/>
                  </a:lnTo>
                  <a:lnTo>
                    <a:pt x="332232" y="102806"/>
                  </a:lnTo>
                  <a:lnTo>
                    <a:pt x="323380" y="103835"/>
                  </a:lnTo>
                  <a:lnTo>
                    <a:pt x="308356" y="100812"/>
                  </a:lnTo>
                  <a:lnTo>
                    <a:pt x="296087" y="92557"/>
                  </a:lnTo>
                  <a:lnTo>
                    <a:pt x="287832" y="80302"/>
                  </a:lnTo>
                  <a:lnTo>
                    <a:pt x="284810" y="65278"/>
                  </a:lnTo>
                  <a:lnTo>
                    <a:pt x="287832" y="50253"/>
                  </a:lnTo>
                  <a:lnTo>
                    <a:pt x="296087" y="37998"/>
                  </a:lnTo>
                  <a:lnTo>
                    <a:pt x="308356" y="29743"/>
                  </a:lnTo>
                  <a:lnTo>
                    <a:pt x="323380" y="26708"/>
                  </a:lnTo>
                  <a:lnTo>
                    <a:pt x="332232" y="27724"/>
                  </a:lnTo>
                  <a:lnTo>
                    <a:pt x="340334" y="30607"/>
                  </a:lnTo>
                  <a:lnTo>
                    <a:pt x="347459" y="35166"/>
                  </a:lnTo>
                  <a:lnTo>
                    <a:pt x="353415" y="41173"/>
                  </a:lnTo>
                  <a:lnTo>
                    <a:pt x="364909" y="14833"/>
                  </a:lnTo>
                  <a:close/>
                </a:path>
                <a:path w="568325" h="130810">
                  <a:moveTo>
                    <a:pt x="470242" y="2667"/>
                  </a:moveTo>
                  <a:lnTo>
                    <a:pt x="375297" y="2667"/>
                  </a:lnTo>
                  <a:lnTo>
                    <a:pt x="375297" y="29337"/>
                  </a:lnTo>
                  <a:lnTo>
                    <a:pt x="407936" y="29337"/>
                  </a:lnTo>
                  <a:lnTo>
                    <a:pt x="407936" y="127127"/>
                  </a:lnTo>
                  <a:lnTo>
                    <a:pt x="437603" y="127127"/>
                  </a:lnTo>
                  <a:lnTo>
                    <a:pt x="437603" y="29337"/>
                  </a:lnTo>
                  <a:lnTo>
                    <a:pt x="470242" y="29337"/>
                  </a:lnTo>
                  <a:lnTo>
                    <a:pt x="470242" y="2667"/>
                  </a:lnTo>
                  <a:close/>
                </a:path>
                <a:path w="568325" h="130810">
                  <a:moveTo>
                    <a:pt x="568134" y="2971"/>
                  </a:moveTo>
                  <a:lnTo>
                    <a:pt x="488035" y="2971"/>
                  </a:lnTo>
                  <a:lnTo>
                    <a:pt x="488035" y="127571"/>
                  </a:lnTo>
                  <a:lnTo>
                    <a:pt x="568134" y="127571"/>
                  </a:lnTo>
                  <a:lnTo>
                    <a:pt x="568134" y="100876"/>
                  </a:lnTo>
                  <a:lnTo>
                    <a:pt x="517702" y="100876"/>
                  </a:lnTo>
                  <a:lnTo>
                    <a:pt x="517702" y="78625"/>
                  </a:lnTo>
                  <a:lnTo>
                    <a:pt x="559244" y="78625"/>
                  </a:lnTo>
                  <a:lnTo>
                    <a:pt x="559244" y="51917"/>
                  </a:lnTo>
                  <a:lnTo>
                    <a:pt x="517702" y="51917"/>
                  </a:lnTo>
                  <a:lnTo>
                    <a:pt x="517702" y="29667"/>
                  </a:lnTo>
                  <a:lnTo>
                    <a:pt x="568134" y="29667"/>
                  </a:lnTo>
                  <a:lnTo>
                    <a:pt x="568134" y="297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7" name="object 97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667245" y="4021556"/>
            <a:ext cx="197154" cy="196494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190394" y="3408857"/>
            <a:ext cx="97904" cy="124599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910289" y="4025150"/>
            <a:ext cx="197153" cy="196494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153335" y="4025150"/>
            <a:ext cx="197157" cy="196494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910289" y="4271746"/>
            <a:ext cx="197157" cy="196507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153335" y="4271746"/>
            <a:ext cx="197157" cy="196507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398168" y="4271746"/>
            <a:ext cx="197167" cy="196507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641208" y="4271746"/>
            <a:ext cx="197154" cy="196507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67245" y="4271746"/>
            <a:ext cx="197154" cy="196507"/>
          </a:xfrm>
          <a:prstGeom prst="rect">
            <a:avLst/>
          </a:prstGeom>
        </p:spPr>
      </p:pic>
      <p:grpSp>
        <p:nvGrpSpPr>
          <p:cNvPr id="106" name="object 106"/>
          <p:cNvGrpSpPr/>
          <p:nvPr/>
        </p:nvGrpSpPr>
        <p:grpSpPr>
          <a:xfrm>
            <a:off x="1394568" y="4021551"/>
            <a:ext cx="443865" cy="203835"/>
            <a:chOff x="1394568" y="4021551"/>
            <a:chExt cx="443865" cy="203835"/>
          </a:xfrm>
        </p:grpSpPr>
        <p:pic>
          <p:nvPicPr>
            <p:cNvPr id="107" name="object 10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394568" y="4021551"/>
              <a:ext cx="204354" cy="20369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641208" y="4025150"/>
              <a:ext cx="197154" cy="196494"/>
            </a:xfrm>
            <a:prstGeom prst="rect">
              <a:avLst/>
            </a:prstGeom>
          </p:spPr>
        </p:pic>
      </p:grpSp>
      <p:pic>
        <p:nvPicPr>
          <p:cNvPr id="109" name="object 109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709756" y="3417849"/>
            <a:ext cx="1628787" cy="1089152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7383792" y="3525761"/>
            <a:ext cx="1813271" cy="14830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6266" y="496138"/>
            <a:ext cx="4545965" cy="5624195"/>
          </a:xfrm>
          <a:custGeom>
            <a:avLst/>
            <a:gdLst/>
            <a:ahLst/>
            <a:cxnLst/>
            <a:rect l="l" t="t" r="r" b="b"/>
            <a:pathLst>
              <a:path w="4545965" h="5624195">
                <a:moveTo>
                  <a:pt x="4545546" y="0"/>
                </a:moveTo>
                <a:lnTo>
                  <a:pt x="0" y="5624055"/>
                </a:lnTo>
                <a:lnTo>
                  <a:pt x="2312517" y="5624055"/>
                </a:lnTo>
                <a:lnTo>
                  <a:pt x="4545546" y="5624055"/>
                </a:lnTo>
                <a:lnTo>
                  <a:pt x="4545546" y="2861195"/>
                </a:lnTo>
                <a:lnTo>
                  <a:pt x="4545546" y="0"/>
                </a:lnTo>
                <a:close/>
              </a:path>
            </a:pathLst>
          </a:custGeom>
          <a:solidFill>
            <a:srgbClr val="A79ECD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77433" y="1016774"/>
            <a:ext cx="2451100" cy="306070"/>
            <a:chOff x="677433" y="1016774"/>
            <a:chExt cx="2451100" cy="3060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7433" y="1022769"/>
              <a:ext cx="215737" cy="2517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0135" y="1022769"/>
              <a:ext cx="197758" cy="2517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8859" y="1016774"/>
              <a:ext cx="902335" cy="264160"/>
            </a:xfrm>
            <a:custGeom>
              <a:avLst/>
              <a:gdLst/>
              <a:ahLst/>
              <a:cxnLst/>
              <a:rect l="l" t="t" r="r" b="b"/>
              <a:pathLst>
                <a:path w="902335" h="264159">
                  <a:moveTo>
                    <a:pt x="269671" y="131838"/>
                  </a:moveTo>
                  <a:lnTo>
                    <a:pt x="262801" y="90233"/>
                  </a:lnTo>
                  <a:lnTo>
                    <a:pt x="243674" y="54051"/>
                  </a:lnTo>
                  <a:lnTo>
                    <a:pt x="214490" y="25488"/>
                  </a:lnTo>
                  <a:lnTo>
                    <a:pt x="209753" y="23101"/>
                  </a:lnTo>
                  <a:lnTo>
                    <a:pt x="209753" y="131838"/>
                  </a:lnTo>
                  <a:lnTo>
                    <a:pt x="203835" y="162191"/>
                  </a:lnTo>
                  <a:lnTo>
                    <a:pt x="187744" y="186956"/>
                  </a:lnTo>
                  <a:lnTo>
                    <a:pt x="163931" y="203644"/>
                  </a:lnTo>
                  <a:lnTo>
                    <a:pt x="134848" y="209753"/>
                  </a:lnTo>
                  <a:lnTo>
                    <a:pt x="105752" y="203644"/>
                  </a:lnTo>
                  <a:lnTo>
                    <a:pt x="81927" y="186956"/>
                  </a:lnTo>
                  <a:lnTo>
                    <a:pt x="65836" y="162191"/>
                  </a:lnTo>
                  <a:lnTo>
                    <a:pt x="59931" y="131838"/>
                  </a:lnTo>
                  <a:lnTo>
                    <a:pt x="65836" y="101498"/>
                  </a:lnTo>
                  <a:lnTo>
                    <a:pt x="81927" y="76746"/>
                  </a:lnTo>
                  <a:lnTo>
                    <a:pt x="105752" y="60058"/>
                  </a:lnTo>
                  <a:lnTo>
                    <a:pt x="134327" y="54051"/>
                  </a:lnTo>
                  <a:lnTo>
                    <a:pt x="135356" y="54051"/>
                  </a:lnTo>
                  <a:lnTo>
                    <a:pt x="163931" y="60058"/>
                  </a:lnTo>
                  <a:lnTo>
                    <a:pt x="187744" y="76746"/>
                  </a:lnTo>
                  <a:lnTo>
                    <a:pt x="203835" y="101498"/>
                  </a:lnTo>
                  <a:lnTo>
                    <a:pt x="209753" y="131838"/>
                  </a:lnTo>
                  <a:lnTo>
                    <a:pt x="209753" y="23101"/>
                  </a:lnTo>
                  <a:lnTo>
                    <a:pt x="177482" y="6743"/>
                  </a:lnTo>
                  <a:lnTo>
                    <a:pt x="134848" y="0"/>
                  </a:lnTo>
                  <a:lnTo>
                    <a:pt x="92202" y="6743"/>
                  </a:lnTo>
                  <a:lnTo>
                    <a:pt x="55181" y="25488"/>
                  </a:lnTo>
                  <a:lnTo>
                    <a:pt x="25996" y="54051"/>
                  </a:lnTo>
                  <a:lnTo>
                    <a:pt x="6870" y="90233"/>
                  </a:lnTo>
                  <a:lnTo>
                    <a:pt x="0" y="131838"/>
                  </a:lnTo>
                  <a:lnTo>
                    <a:pt x="6870" y="173456"/>
                  </a:lnTo>
                  <a:lnTo>
                    <a:pt x="26111" y="209753"/>
                  </a:lnTo>
                  <a:lnTo>
                    <a:pt x="55181" y="238213"/>
                  </a:lnTo>
                  <a:lnTo>
                    <a:pt x="92202" y="256959"/>
                  </a:lnTo>
                  <a:lnTo>
                    <a:pt x="134848" y="263690"/>
                  </a:lnTo>
                  <a:lnTo>
                    <a:pt x="177482" y="256959"/>
                  </a:lnTo>
                  <a:lnTo>
                    <a:pt x="214490" y="238213"/>
                  </a:lnTo>
                  <a:lnTo>
                    <a:pt x="243560" y="209753"/>
                  </a:lnTo>
                  <a:lnTo>
                    <a:pt x="262801" y="173456"/>
                  </a:lnTo>
                  <a:lnTo>
                    <a:pt x="269671" y="131838"/>
                  </a:lnTo>
                  <a:close/>
                </a:path>
                <a:path w="902335" h="264159">
                  <a:moveTo>
                    <a:pt x="515378" y="29972"/>
                  </a:moveTo>
                  <a:lnTo>
                    <a:pt x="497154" y="17081"/>
                  </a:lnTo>
                  <a:lnTo>
                    <a:pt x="476097" y="7683"/>
                  </a:lnTo>
                  <a:lnTo>
                    <a:pt x="453694" y="1955"/>
                  </a:lnTo>
                  <a:lnTo>
                    <a:pt x="431482" y="0"/>
                  </a:lnTo>
                  <a:lnTo>
                    <a:pt x="387946" y="6743"/>
                  </a:lnTo>
                  <a:lnTo>
                    <a:pt x="350113" y="25488"/>
                  </a:lnTo>
                  <a:lnTo>
                    <a:pt x="320268" y="54051"/>
                  </a:lnTo>
                  <a:lnTo>
                    <a:pt x="300672" y="90233"/>
                  </a:lnTo>
                  <a:lnTo>
                    <a:pt x="293649" y="131838"/>
                  </a:lnTo>
                  <a:lnTo>
                    <a:pt x="300672" y="173456"/>
                  </a:lnTo>
                  <a:lnTo>
                    <a:pt x="320268" y="209651"/>
                  </a:lnTo>
                  <a:lnTo>
                    <a:pt x="350113" y="238213"/>
                  </a:lnTo>
                  <a:lnTo>
                    <a:pt x="387946" y="256959"/>
                  </a:lnTo>
                  <a:lnTo>
                    <a:pt x="431482" y="263690"/>
                  </a:lnTo>
                  <a:lnTo>
                    <a:pt x="453694" y="261696"/>
                  </a:lnTo>
                  <a:lnTo>
                    <a:pt x="476097" y="255828"/>
                  </a:lnTo>
                  <a:lnTo>
                    <a:pt x="497154" y="246303"/>
                  </a:lnTo>
                  <a:lnTo>
                    <a:pt x="515378" y="233337"/>
                  </a:lnTo>
                  <a:lnTo>
                    <a:pt x="492150" y="180530"/>
                  </a:lnTo>
                  <a:lnTo>
                    <a:pt x="480148" y="192532"/>
                  </a:lnTo>
                  <a:lnTo>
                    <a:pt x="465747" y="201752"/>
                  </a:lnTo>
                  <a:lnTo>
                    <a:pt x="449376" y="207670"/>
                  </a:lnTo>
                  <a:lnTo>
                    <a:pt x="431482" y="209753"/>
                  </a:lnTo>
                  <a:lnTo>
                    <a:pt x="401129" y="203644"/>
                  </a:lnTo>
                  <a:lnTo>
                    <a:pt x="376377" y="186956"/>
                  </a:lnTo>
                  <a:lnTo>
                    <a:pt x="359689" y="162191"/>
                  </a:lnTo>
                  <a:lnTo>
                    <a:pt x="353580" y="131838"/>
                  </a:lnTo>
                  <a:lnTo>
                    <a:pt x="359689" y="101498"/>
                  </a:lnTo>
                  <a:lnTo>
                    <a:pt x="376377" y="76746"/>
                  </a:lnTo>
                  <a:lnTo>
                    <a:pt x="401129" y="60058"/>
                  </a:lnTo>
                  <a:lnTo>
                    <a:pt x="431482" y="53936"/>
                  </a:lnTo>
                  <a:lnTo>
                    <a:pt x="449376" y="55981"/>
                  </a:lnTo>
                  <a:lnTo>
                    <a:pt x="465747" y="61810"/>
                  </a:lnTo>
                  <a:lnTo>
                    <a:pt x="480148" y="71018"/>
                  </a:lnTo>
                  <a:lnTo>
                    <a:pt x="492150" y="83159"/>
                  </a:lnTo>
                  <a:lnTo>
                    <a:pt x="515378" y="29972"/>
                  </a:lnTo>
                  <a:close/>
                </a:path>
                <a:path w="902335" h="264159">
                  <a:moveTo>
                    <a:pt x="758075" y="29972"/>
                  </a:moveTo>
                  <a:lnTo>
                    <a:pt x="739851" y="17081"/>
                  </a:lnTo>
                  <a:lnTo>
                    <a:pt x="718794" y="7683"/>
                  </a:lnTo>
                  <a:lnTo>
                    <a:pt x="696391" y="1955"/>
                  </a:lnTo>
                  <a:lnTo>
                    <a:pt x="674179" y="0"/>
                  </a:lnTo>
                  <a:lnTo>
                    <a:pt x="630643" y="6743"/>
                  </a:lnTo>
                  <a:lnTo>
                    <a:pt x="592810" y="25488"/>
                  </a:lnTo>
                  <a:lnTo>
                    <a:pt x="562965" y="54051"/>
                  </a:lnTo>
                  <a:lnTo>
                    <a:pt x="543369" y="90233"/>
                  </a:lnTo>
                  <a:lnTo>
                    <a:pt x="536346" y="131838"/>
                  </a:lnTo>
                  <a:lnTo>
                    <a:pt x="543369" y="173456"/>
                  </a:lnTo>
                  <a:lnTo>
                    <a:pt x="562952" y="209651"/>
                  </a:lnTo>
                  <a:lnTo>
                    <a:pt x="592810" y="238213"/>
                  </a:lnTo>
                  <a:lnTo>
                    <a:pt x="630643" y="256959"/>
                  </a:lnTo>
                  <a:lnTo>
                    <a:pt x="674179" y="263690"/>
                  </a:lnTo>
                  <a:lnTo>
                    <a:pt x="696391" y="261696"/>
                  </a:lnTo>
                  <a:lnTo>
                    <a:pt x="718794" y="255828"/>
                  </a:lnTo>
                  <a:lnTo>
                    <a:pt x="739851" y="246303"/>
                  </a:lnTo>
                  <a:lnTo>
                    <a:pt x="758075" y="233337"/>
                  </a:lnTo>
                  <a:lnTo>
                    <a:pt x="734860" y="180530"/>
                  </a:lnTo>
                  <a:lnTo>
                    <a:pt x="722845" y="192532"/>
                  </a:lnTo>
                  <a:lnTo>
                    <a:pt x="708444" y="201752"/>
                  </a:lnTo>
                  <a:lnTo>
                    <a:pt x="692073" y="207670"/>
                  </a:lnTo>
                  <a:lnTo>
                    <a:pt x="674179" y="209753"/>
                  </a:lnTo>
                  <a:lnTo>
                    <a:pt x="643826" y="203644"/>
                  </a:lnTo>
                  <a:lnTo>
                    <a:pt x="619074" y="186956"/>
                  </a:lnTo>
                  <a:lnTo>
                    <a:pt x="602386" y="162191"/>
                  </a:lnTo>
                  <a:lnTo>
                    <a:pt x="596277" y="131838"/>
                  </a:lnTo>
                  <a:lnTo>
                    <a:pt x="602386" y="101498"/>
                  </a:lnTo>
                  <a:lnTo>
                    <a:pt x="619074" y="76746"/>
                  </a:lnTo>
                  <a:lnTo>
                    <a:pt x="643826" y="60058"/>
                  </a:lnTo>
                  <a:lnTo>
                    <a:pt x="674179" y="53936"/>
                  </a:lnTo>
                  <a:lnTo>
                    <a:pt x="692073" y="55981"/>
                  </a:lnTo>
                  <a:lnTo>
                    <a:pt x="708444" y="61810"/>
                  </a:lnTo>
                  <a:lnTo>
                    <a:pt x="722845" y="71018"/>
                  </a:lnTo>
                  <a:lnTo>
                    <a:pt x="734860" y="83159"/>
                  </a:lnTo>
                  <a:lnTo>
                    <a:pt x="758075" y="29972"/>
                  </a:lnTo>
                  <a:close/>
                </a:path>
                <a:path w="902335" h="264159">
                  <a:moveTo>
                    <a:pt x="901903" y="137833"/>
                  </a:moveTo>
                  <a:lnTo>
                    <a:pt x="788047" y="137833"/>
                  </a:lnTo>
                  <a:lnTo>
                    <a:pt x="788047" y="179781"/>
                  </a:lnTo>
                  <a:lnTo>
                    <a:pt x="901903" y="179781"/>
                  </a:lnTo>
                  <a:lnTo>
                    <a:pt x="901903" y="137833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2711" y="1022769"/>
              <a:ext cx="203758" cy="2517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307437" y="1016774"/>
              <a:ext cx="551815" cy="306070"/>
            </a:xfrm>
            <a:custGeom>
              <a:avLst/>
              <a:gdLst/>
              <a:ahLst/>
              <a:cxnLst/>
              <a:rect l="l" t="t" r="r" b="b"/>
              <a:pathLst>
                <a:path w="551814" h="306069">
                  <a:moveTo>
                    <a:pt x="269671" y="131838"/>
                  </a:moveTo>
                  <a:lnTo>
                    <a:pt x="262801" y="90233"/>
                  </a:lnTo>
                  <a:lnTo>
                    <a:pt x="243674" y="54051"/>
                  </a:lnTo>
                  <a:lnTo>
                    <a:pt x="214490" y="25488"/>
                  </a:lnTo>
                  <a:lnTo>
                    <a:pt x="209740" y="23088"/>
                  </a:lnTo>
                  <a:lnTo>
                    <a:pt x="209740" y="131838"/>
                  </a:lnTo>
                  <a:lnTo>
                    <a:pt x="203822" y="162191"/>
                  </a:lnTo>
                  <a:lnTo>
                    <a:pt x="187731" y="186956"/>
                  </a:lnTo>
                  <a:lnTo>
                    <a:pt x="163918" y="203644"/>
                  </a:lnTo>
                  <a:lnTo>
                    <a:pt x="134835" y="209753"/>
                  </a:lnTo>
                  <a:lnTo>
                    <a:pt x="105740" y="203644"/>
                  </a:lnTo>
                  <a:lnTo>
                    <a:pt x="81927" y="186956"/>
                  </a:lnTo>
                  <a:lnTo>
                    <a:pt x="65836" y="162191"/>
                  </a:lnTo>
                  <a:lnTo>
                    <a:pt x="59931" y="131838"/>
                  </a:lnTo>
                  <a:lnTo>
                    <a:pt x="65836" y="101498"/>
                  </a:lnTo>
                  <a:lnTo>
                    <a:pt x="81927" y="76746"/>
                  </a:lnTo>
                  <a:lnTo>
                    <a:pt x="105740" y="60058"/>
                  </a:lnTo>
                  <a:lnTo>
                    <a:pt x="134315" y="54051"/>
                  </a:lnTo>
                  <a:lnTo>
                    <a:pt x="135343" y="54051"/>
                  </a:lnTo>
                  <a:lnTo>
                    <a:pt x="163918" y="60058"/>
                  </a:lnTo>
                  <a:lnTo>
                    <a:pt x="187731" y="76746"/>
                  </a:lnTo>
                  <a:lnTo>
                    <a:pt x="203822" y="101498"/>
                  </a:lnTo>
                  <a:lnTo>
                    <a:pt x="209740" y="131838"/>
                  </a:lnTo>
                  <a:lnTo>
                    <a:pt x="209740" y="23088"/>
                  </a:lnTo>
                  <a:lnTo>
                    <a:pt x="177469" y="6743"/>
                  </a:lnTo>
                  <a:lnTo>
                    <a:pt x="134835" y="0"/>
                  </a:lnTo>
                  <a:lnTo>
                    <a:pt x="92189" y="6743"/>
                  </a:lnTo>
                  <a:lnTo>
                    <a:pt x="55168" y="25488"/>
                  </a:lnTo>
                  <a:lnTo>
                    <a:pt x="25984" y="54051"/>
                  </a:lnTo>
                  <a:lnTo>
                    <a:pt x="6858" y="90233"/>
                  </a:lnTo>
                  <a:lnTo>
                    <a:pt x="0" y="131838"/>
                  </a:lnTo>
                  <a:lnTo>
                    <a:pt x="6858" y="173456"/>
                  </a:lnTo>
                  <a:lnTo>
                    <a:pt x="26098" y="209753"/>
                  </a:lnTo>
                  <a:lnTo>
                    <a:pt x="55168" y="238213"/>
                  </a:lnTo>
                  <a:lnTo>
                    <a:pt x="92189" y="256959"/>
                  </a:lnTo>
                  <a:lnTo>
                    <a:pt x="134835" y="263690"/>
                  </a:lnTo>
                  <a:lnTo>
                    <a:pt x="177469" y="256959"/>
                  </a:lnTo>
                  <a:lnTo>
                    <a:pt x="214490" y="238213"/>
                  </a:lnTo>
                  <a:lnTo>
                    <a:pt x="243560" y="209753"/>
                  </a:lnTo>
                  <a:lnTo>
                    <a:pt x="262801" y="173456"/>
                  </a:lnTo>
                  <a:lnTo>
                    <a:pt x="269671" y="131838"/>
                  </a:lnTo>
                  <a:close/>
                </a:path>
                <a:path w="551814" h="306069">
                  <a:moveTo>
                    <a:pt x="551319" y="203758"/>
                  </a:moveTo>
                  <a:lnTo>
                    <a:pt x="515366" y="203758"/>
                  </a:lnTo>
                  <a:lnTo>
                    <a:pt x="515366" y="59931"/>
                  </a:lnTo>
                  <a:lnTo>
                    <a:pt x="515366" y="5994"/>
                  </a:lnTo>
                  <a:lnTo>
                    <a:pt x="455434" y="5994"/>
                  </a:lnTo>
                  <a:lnTo>
                    <a:pt x="455434" y="59931"/>
                  </a:lnTo>
                  <a:lnTo>
                    <a:pt x="455434" y="203758"/>
                  </a:lnTo>
                  <a:lnTo>
                    <a:pt x="367423" y="203758"/>
                  </a:lnTo>
                  <a:lnTo>
                    <a:pt x="381127" y="179451"/>
                  </a:lnTo>
                  <a:lnTo>
                    <a:pt x="389750" y="148285"/>
                  </a:lnTo>
                  <a:lnTo>
                    <a:pt x="394233" y="108902"/>
                  </a:lnTo>
                  <a:lnTo>
                    <a:pt x="395516" y="59931"/>
                  </a:lnTo>
                  <a:lnTo>
                    <a:pt x="455434" y="59931"/>
                  </a:lnTo>
                  <a:lnTo>
                    <a:pt x="455434" y="5994"/>
                  </a:lnTo>
                  <a:lnTo>
                    <a:pt x="338582" y="5994"/>
                  </a:lnTo>
                  <a:lnTo>
                    <a:pt x="337654" y="77622"/>
                  </a:lnTo>
                  <a:lnTo>
                    <a:pt x="333527" y="130352"/>
                  </a:lnTo>
                  <a:lnTo>
                    <a:pt x="324180" y="167055"/>
                  </a:lnTo>
                  <a:lnTo>
                    <a:pt x="307555" y="190563"/>
                  </a:lnTo>
                  <a:lnTo>
                    <a:pt x="281647" y="203758"/>
                  </a:lnTo>
                  <a:lnTo>
                    <a:pt x="281647" y="305625"/>
                  </a:lnTo>
                  <a:lnTo>
                    <a:pt x="341579" y="305625"/>
                  </a:lnTo>
                  <a:lnTo>
                    <a:pt x="341579" y="257695"/>
                  </a:lnTo>
                  <a:lnTo>
                    <a:pt x="491401" y="257695"/>
                  </a:lnTo>
                  <a:lnTo>
                    <a:pt x="491401" y="305625"/>
                  </a:lnTo>
                  <a:lnTo>
                    <a:pt x="551319" y="305625"/>
                  </a:lnTo>
                  <a:lnTo>
                    <a:pt x="551319" y="257695"/>
                  </a:lnTo>
                  <a:lnTo>
                    <a:pt x="551319" y="203758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4711" y="1022769"/>
              <a:ext cx="233718" cy="25170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175961" y="1382128"/>
            <a:ext cx="309880" cy="146685"/>
            <a:chOff x="1175961" y="1382128"/>
            <a:chExt cx="309880" cy="146685"/>
          </a:xfrm>
        </p:grpSpPr>
        <p:sp>
          <p:nvSpPr>
            <p:cNvPr id="14" name="object 14"/>
            <p:cNvSpPr/>
            <p:nvPr/>
          </p:nvSpPr>
          <p:spPr>
            <a:xfrm>
              <a:off x="1175961" y="1382128"/>
              <a:ext cx="44450" cy="146685"/>
            </a:xfrm>
            <a:custGeom>
              <a:avLst/>
              <a:gdLst/>
              <a:ahLst/>
              <a:cxnLst/>
              <a:rect l="l" t="t" r="r" b="b"/>
              <a:pathLst>
                <a:path w="44450" h="146684">
                  <a:moveTo>
                    <a:pt x="44244" y="0"/>
                  </a:moveTo>
                  <a:lnTo>
                    <a:pt x="0" y="15316"/>
                  </a:lnTo>
                  <a:lnTo>
                    <a:pt x="0" y="34036"/>
                  </a:lnTo>
                  <a:lnTo>
                    <a:pt x="23825" y="26377"/>
                  </a:lnTo>
                  <a:lnTo>
                    <a:pt x="23825" y="146354"/>
                  </a:lnTo>
                  <a:lnTo>
                    <a:pt x="44244" y="146354"/>
                  </a:lnTo>
                  <a:lnTo>
                    <a:pt x="4424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0838" y="1383830"/>
              <a:ext cx="105509" cy="1446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0172" y="1383830"/>
              <a:ext cx="105498" cy="14465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5453" y="4511992"/>
            <a:ext cx="482417" cy="7021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00765" y="4511078"/>
            <a:ext cx="440467" cy="8572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65453" y="1844497"/>
            <a:ext cx="488800" cy="16577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236427" y="1840242"/>
            <a:ext cx="935355" cy="170180"/>
            <a:chOff x="1236427" y="1840242"/>
            <a:chExt cx="935355" cy="170180"/>
          </a:xfrm>
        </p:grpSpPr>
        <p:sp>
          <p:nvSpPr>
            <p:cNvPr id="21" name="object 21"/>
            <p:cNvSpPr/>
            <p:nvPr/>
          </p:nvSpPr>
          <p:spPr>
            <a:xfrm>
              <a:off x="1236421" y="1840242"/>
              <a:ext cx="836294" cy="170180"/>
            </a:xfrm>
            <a:custGeom>
              <a:avLst/>
              <a:gdLst/>
              <a:ahLst/>
              <a:cxnLst/>
              <a:rect l="l" t="t" r="r" b="b"/>
              <a:pathLst>
                <a:path w="836294" h="170180">
                  <a:moveTo>
                    <a:pt x="76517" y="124688"/>
                  </a:moveTo>
                  <a:lnTo>
                    <a:pt x="31165" y="80759"/>
                  </a:lnTo>
                  <a:lnTo>
                    <a:pt x="73685" y="39674"/>
                  </a:lnTo>
                  <a:lnTo>
                    <a:pt x="51015" y="39674"/>
                  </a:lnTo>
                  <a:lnTo>
                    <a:pt x="17005" y="74383"/>
                  </a:lnTo>
                  <a:lnTo>
                    <a:pt x="17005" y="39674"/>
                  </a:lnTo>
                  <a:lnTo>
                    <a:pt x="0" y="39674"/>
                  </a:lnTo>
                  <a:lnTo>
                    <a:pt x="0" y="124688"/>
                  </a:lnTo>
                  <a:lnTo>
                    <a:pt x="17005" y="124688"/>
                  </a:lnTo>
                  <a:lnTo>
                    <a:pt x="17005" y="88557"/>
                  </a:lnTo>
                  <a:lnTo>
                    <a:pt x="53848" y="124688"/>
                  </a:lnTo>
                  <a:lnTo>
                    <a:pt x="76517" y="124688"/>
                  </a:lnTo>
                  <a:close/>
                </a:path>
                <a:path w="836294" h="170180">
                  <a:moveTo>
                    <a:pt x="178523" y="82181"/>
                  </a:moveTo>
                  <a:lnTo>
                    <a:pt x="161518" y="47599"/>
                  </a:lnTo>
                  <a:lnTo>
                    <a:pt x="161518" y="82181"/>
                  </a:lnTo>
                  <a:lnTo>
                    <a:pt x="159397" y="92671"/>
                  </a:lnTo>
                  <a:lnTo>
                    <a:pt x="153631" y="101231"/>
                  </a:lnTo>
                  <a:lnTo>
                    <a:pt x="145084" y="106997"/>
                  </a:lnTo>
                  <a:lnTo>
                    <a:pt x="134607" y="109105"/>
                  </a:lnTo>
                  <a:lnTo>
                    <a:pt x="124117" y="106997"/>
                  </a:lnTo>
                  <a:lnTo>
                    <a:pt x="115557" y="101231"/>
                  </a:lnTo>
                  <a:lnTo>
                    <a:pt x="109791" y="92671"/>
                  </a:lnTo>
                  <a:lnTo>
                    <a:pt x="107683" y="82181"/>
                  </a:lnTo>
                  <a:lnTo>
                    <a:pt x="109791" y="71704"/>
                  </a:lnTo>
                  <a:lnTo>
                    <a:pt x="115557" y="63144"/>
                  </a:lnTo>
                  <a:lnTo>
                    <a:pt x="124117" y="57378"/>
                  </a:lnTo>
                  <a:lnTo>
                    <a:pt x="134607" y="55257"/>
                  </a:lnTo>
                  <a:lnTo>
                    <a:pt x="145084" y="57378"/>
                  </a:lnTo>
                  <a:lnTo>
                    <a:pt x="153631" y="63144"/>
                  </a:lnTo>
                  <a:lnTo>
                    <a:pt x="159397" y="71704"/>
                  </a:lnTo>
                  <a:lnTo>
                    <a:pt x="161518" y="82181"/>
                  </a:lnTo>
                  <a:lnTo>
                    <a:pt x="161518" y="47599"/>
                  </a:lnTo>
                  <a:lnTo>
                    <a:pt x="153212" y="41783"/>
                  </a:lnTo>
                  <a:lnTo>
                    <a:pt x="153454" y="41783"/>
                  </a:lnTo>
                  <a:lnTo>
                    <a:pt x="136017" y="38265"/>
                  </a:lnTo>
                  <a:lnTo>
                    <a:pt x="127698" y="39154"/>
                  </a:lnTo>
                  <a:lnTo>
                    <a:pt x="120116" y="41783"/>
                  </a:lnTo>
                  <a:lnTo>
                    <a:pt x="113398" y="46113"/>
                  </a:lnTo>
                  <a:lnTo>
                    <a:pt x="107683" y="52070"/>
                  </a:lnTo>
                  <a:lnTo>
                    <a:pt x="107683" y="39674"/>
                  </a:lnTo>
                  <a:lnTo>
                    <a:pt x="90678" y="39674"/>
                  </a:lnTo>
                  <a:lnTo>
                    <a:pt x="90678" y="170027"/>
                  </a:lnTo>
                  <a:lnTo>
                    <a:pt x="107683" y="170027"/>
                  </a:lnTo>
                  <a:lnTo>
                    <a:pt x="107683" y="112280"/>
                  </a:lnTo>
                  <a:lnTo>
                    <a:pt x="113398" y="118262"/>
                  </a:lnTo>
                  <a:lnTo>
                    <a:pt x="120307" y="122656"/>
                  </a:lnTo>
                  <a:lnTo>
                    <a:pt x="127698" y="125222"/>
                  </a:lnTo>
                  <a:lnTo>
                    <a:pt x="136017" y="126098"/>
                  </a:lnTo>
                  <a:lnTo>
                    <a:pt x="153111" y="122656"/>
                  </a:lnTo>
                  <a:lnTo>
                    <a:pt x="166560" y="113245"/>
                  </a:lnTo>
                  <a:lnTo>
                    <a:pt x="167170" y="112280"/>
                  </a:lnTo>
                  <a:lnTo>
                    <a:pt x="169164" y="109105"/>
                  </a:lnTo>
                  <a:lnTo>
                    <a:pt x="175361" y="99288"/>
                  </a:lnTo>
                  <a:lnTo>
                    <a:pt x="178523" y="82181"/>
                  </a:lnTo>
                  <a:close/>
                </a:path>
                <a:path w="836294" h="170180">
                  <a:moveTo>
                    <a:pt x="280543" y="82181"/>
                  </a:moveTo>
                  <a:lnTo>
                    <a:pt x="277088" y="65087"/>
                  </a:lnTo>
                  <a:lnTo>
                    <a:pt x="270459" y="55257"/>
                  </a:lnTo>
                  <a:lnTo>
                    <a:pt x="267677" y="51130"/>
                  </a:lnTo>
                  <a:lnTo>
                    <a:pt x="263537" y="48348"/>
                  </a:lnTo>
                  <a:lnTo>
                    <a:pt x="263537" y="82181"/>
                  </a:lnTo>
                  <a:lnTo>
                    <a:pt x="261391" y="92595"/>
                  </a:lnTo>
                  <a:lnTo>
                    <a:pt x="255587" y="101155"/>
                  </a:lnTo>
                  <a:lnTo>
                    <a:pt x="247015" y="106972"/>
                  </a:lnTo>
                  <a:lnTo>
                    <a:pt x="236613" y="109105"/>
                  </a:lnTo>
                  <a:lnTo>
                    <a:pt x="226199" y="106972"/>
                  </a:lnTo>
                  <a:lnTo>
                    <a:pt x="217639" y="101155"/>
                  </a:lnTo>
                  <a:lnTo>
                    <a:pt x="211836" y="92595"/>
                  </a:lnTo>
                  <a:lnTo>
                    <a:pt x="209702" y="82181"/>
                  </a:lnTo>
                  <a:lnTo>
                    <a:pt x="211836" y="71780"/>
                  </a:lnTo>
                  <a:lnTo>
                    <a:pt x="217639" y="63207"/>
                  </a:lnTo>
                  <a:lnTo>
                    <a:pt x="226199" y="57404"/>
                  </a:lnTo>
                  <a:lnTo>
                    <a:pt x="236613" y="55257"/>
                  </a:lnTo>
                  <a:lnTo>
                    <a:pt x="247015" y="57404"/>
                  </a:lnTo>
                  <a:lnTo>
                    <a:pt x="255587" y="63207"/>
                  </a:lnTo>
                  <a:lnTo>
                    <a:pt x="261391" y="71780"/>
                  </a:lnTo>
                  <a:lnTo>
                    <a:pt x="263537" y="82181"/>
                  </a:lnTo>
                  <a:lnTo>
                    <a:pt x="263537" y="48348"/>
                  </a:lnTo>
                  <a:lnTo>
                    <a:pt x="253707" y="41719"/>
                  </a:lnTo>
                  <a:lnTo>
                    <a:pt x="236613" y="38265"/>
                  </a:lnTo>
                  <a:lnTo>
                    <a:pt x="219506" y="41719"/>
                  </a:lnTo>
                  <a:lnTo>
                    <a:pt x="205549" y="51130"/>
                  </a:lnTo>
                  <a:lnTo>
                    <a:pt x="196138" y="65087"/>
                  </a:lnTo>
                  <a:lnTo>
                    <a:pt x="192697" y="82181"/>
                  </a:lnTo>
                  <a:lnTo>
                    <a:pt x="196138" y="99288"/>
                  </a:lnTo>
                  <a:lnTo>
                    <a:pt x="205549" y="113245"/>
                  </a:lnTo>
                  <a:lnTo>
                    <a:pt x="219506" y="122656"/>
                  </a:lnTo>
                  <a:lnTo>
                    <a:pt x="236613" y="126098"/>
                  </a:lnTo>
                  <a:lnTo>
                    <a:pt x="253707" y="122656"/>
                  </a:lnTo>
                  <a:lnTo>
                    <a:pt x="267677" y="113245"/>
                  </a:lnTo>
                  <a:lnTo>
                    <a:pt x="270459" y="109105"/>
                  </a:lnTo>
                  <a:lnTo>
                    <a:pt x="277088" y="99288"/>
                  </a:lnTo>
                  <a:lnTo>
                    <a:pt x="280543" y="82181"/>
                  </a:lnTo>
                  <a:close/>
                </a:path>
                <a:path w="836294" h="170180">
                  <a:moveTo>
                    <a:pt x="368376" y="48006"/>
                  </a:moveTo>
                  <a:lnTo>
                    <a:pt x="362254" y="43649"/>
                  </a:lnTo>
                  <a:lnTo>
                    <a:pt x="355269" y="40614"/>
                  </a:lnTo>
                  <a:lnTo>
                    <a:pt x="347751" y="38849"/>
                  </a:lnTo>
                  <a:lnTo>
                    <a:pt x="340042" y="38265"/>
                  </a:lnTo>
                  <a:lnTo>
                    <a:pt x="321068" y="41719"/>
                  </a:lnTo>
                  <a:lnTo>
                    <a:pt x="306806" y="51130"/>
                  </a:lnTo>
                  <a:lnTo>
                    <a:pt x="297827" y="65087"/>
                  </a:lnTo>
                  <a:lnTo>
                    <a:pt x="294703" y="82181"/>
                  </a:lnTo>
                  <a:lnTo>
                    <a:pt x="297776" y="99288"/>
                  </a:lnTo>
                  <a:lnTo>
                    <a:pt x="306679" y="113245"/>
                  </a:lnTo>
                  <a:lnTo>
                    <a:pt x="320929" y="122656"/>
                  </a:lnTo>
                  <a:lnTo>
                    <a:pt x="340042" y="126098"/>
                  </a:lnTo>
                  <a:lnTo>
                    <a:pt x="347853" y="125476"/>
                  </a:lnTo>
                  <a:lnTo>
                    <a:pt x="355536" y="123621"/>
                  </a:lnTo>
                  <a:lnTo>
                    <a:pt x="362546" y="120573"/>
                  </a:lnTo>
                  <a:lnTo>
                    <a:pt x="368376" y="116357"/>
                  </a:lnTo>
                  <a:lnTo>
                    <a:pt x="361124" y="100418"/>
                  </a:lnTo>
                  <a:lnTo>
                    <a:pt x="355803" y="105727"/>
                  </a:lnTo>
                  <a:lnTo>
                    <a:pt x="348373" y="109105"/>
                  </a:lnTo>
                  <a:lnTo>
                    <a:pt x="340220" y="109105"/>
                  </a:lnTo>
                  <a:lnTo>
                    <a:pt x="329107" y="106972"/>
                  </a:lnTo>
                  <a:lnTo>
                    <a:pt x="320052" y="101142"/>
                  </a:lnTo>
                  <a:lnTo>
                    <a:pt x="313944" y="92519"/>
                  </a:lnTo>
                  <a:lnTo>
                    <a:pt x="311708" y="82003"/>
                  </a:lnTo>
                  <a:lnTo>
                    <a:pt x="313944" y="71704"/>
                  </a:lnTo>
                  <a:lnTo>
                    <a:pt x="320052" y="63182"/>
                  </a:lnTo>
                  <a:lnTo>
                    <a:pt x="329107" y="57404"/>
                  </a:lnTo>
                  <a:lnTo>
                    <a:pt x="340220" y="55257"/>
                  </a:lnTo>
                  <a:lnTo>
                    <a:pt x="348373" y="55257"/>
                  </a:lnTo>
                  <a:lnTo>
                    <a:pt x="355803" y="58623"/>
                  </a:lnTo>
                  <a:lnTo>
                    <a:pt x="361124" y="63766"/>
                  </a:lnTo>
                  <a:lnTo>
                    <a:pt x="368376" y="48006"/>
                  </a:lnTo>
                  <a:close/>
                </a:path>
                <a:path w="836294" h="170180">
                  <a:moveTo>
                    <a:pt x="453390" y="48006"/>
                  </a:moveTo>
                  <a:lnTo>
                    <a:pt x="447255" y="43649"/>
                  </a:lnTo>
                  <a:lnTo>
                    <a:pt x="440283" y="40614"/>
                  </a:lnTo>
                  <a:lnTo>
                    <a:pt x="432765" y="38849"/>
                  </a:lnTo>
                  <a:lnTo>
                    <a:pt x="425043" y="38265"/>
                  </a:lnTo>
                  <a:lnTo>
                    <a:pt x="406082" y="41719"/>
                  </a:lnTo>
                  <a:lnTo>
                    <a:pt x="391820" y="51130"/>
                  </a:lnTo>
                  <a:lnTo>
                    <a:pt x="382841" y="65087"/>
                  </a:lnTo>
                  <a:lnTo>
                    <a:pt x="379717" y="82181"/>
                  </a:lnTo>
                  <a:lnTo>
                    <a:pt x="382778" y="99288"/>
                  </a:lnTo>
                  <a:lnTo>
                    <a:pt x="391680" y="113245"/>
                  </a:lnTo>
                  <a:lnTo>
                    <a:pt x="405930" y="122656"/>
                  </a:lnTo>
                  <a:lnTo>
                    <a:pt x="425043" y="126098"/>
                  </a:lnTo>
                  <a:lnTo>
                    <a:pt x="432866" y="125476"/>
                  </a:lnTo>
                  <a:lnTo>
                    <a:pt x="440550" y="123621"/>
                  </a:lnTo>
                  <a:lnTo>
                    <a:pt x="447560" y="120573"/>
                  </a:lnTo>
                  <a:lnTo>
                    <a:pt x="453390" y="116357"/>
                  </a:lnTo>
                  <a:lnTo>
                    <a:pt x="446125" y="100418"/>
                  </a:lnTo>
                  <a:lnTo>
                    <a:pt x="440817" y="105727"/>
                  </a:lnTo>
                  <a:lnTo>
                    <a:pt x="433374" y="109105"/>
                  </a:lnTo>
                  <a:lnTo>
                    <a:pt x="425234" y="109105"/>
                  </a:lnTo>
                  <a:lnTo>
                    <a:pt x="414121" y="106972"/>
                  </a:lnTo>
                  <a:lnTo>
                    <a:pt x="405066" y="101142"/>
                  </a:lnTo>
                  <a:lnTo>
                    <a:pt x="398957" y="92519"/>
                  </a:lnTo>
                  <a:lnTo>
                    <a:pt x="396722" y="82003"/>
                  </a:lnTo>
                  <a:lnTo>
                    <a:pt x="398957" y="71704"/>
                  </a:lnTo>
                  <a:lnTo>
                    <a:pt x="405066" y="63182"/>
                  </a:lnTo>
                  <a:lnTo>
                    <a:pt x="414121" y="57404"/>
                  </a:lnTo>
                  <a:lnTo>
                    <a:pt x="425234" y="55257"/>
                  </a:lnTo>
                  <a:lnTo>
                    <a:pt x="433374" y="55257"/>
                  </a:lnTo>
                  <a:lnTo>
                    <a:pt x="440817" y="58623"/>
                  </a:lnTo>
                  <a:lnTo>
                    <a:pt x="446125" y="63766"/>
                  </a:lnTo>
                  <a:lnTo>
                    <a:pt x="453390" y="48006"/>
                  </a:lnTo>
                  <a:close/>
                </a:path>
                <a:path w="836294" h="170180">
                  <a:moveTo>
                    <a:pt x="518566" y="70840"/>
                  </a:moveTo>
                  <a:lnTo>
                    <a:pt x="470395" y="70840"/>
                  </a:lnTo>
                  <a:lnTo>
                    <a:pt x="470395" y="85013"/>
                  </a:lnTo>
                  <a:lnTo>
                    <a:pt x="518566" y="85013"/>
                  </a:lnTo>
                  <a:lnTo>
                    <a:pt x="518566" y="70840"/>
                  </a:lnTo>
                  <a:close/>
                </a:path>
                <a:path w="836294" h="170180">
                  <a:moveTo>
                    <a:pt x="623404" y="82181"/>
                  </a:moveTo>
                  <a:lnTo>
                    <a:pt x="606412" y="48348"/>
                  </a:lnTo>
                  <a:lnTo>
                    <a:pt x="606412" y="82181"/>
                  </a:lnTo>
                  <a:lnTo>
                    <a:pt x="604266" y="92595"/>
                  </a:lnTo>
                  <a:lnTo>
                    <a:pt x="598449" y="101155"/>
                  </a:lnTo>
                  <a:lnTo>
                    <a:pt x="589889" y="106972"/>
                  </a:lnTo>
                  <a:lnTo>
                    <a:pt x="579488" y="109105"/>
                  </a:lnTo>
                  <a:lnTo>
                    <a:pt x="569074" y="106972"/>
                  </a:lnTo>
                  <a:lnTo>
                    <a:pt x="560514" y="101155"/>
                  </a:lnTo>
                  <a:lnTo>
                    <a:pt x="554697" y="92595"/>
                  </a:lnTo>
                  <a:lnTo>
                    <a:pt x="552564" y="82181"/>
                  </a:lnTo>
                  <a:lnTo>
                    <a:pt x="554697" y="71780"/>
                  </a:lnTo>
                  <a:lnTo>
                    <a:pt x="560514" y="63207"/>
                  </a:lnTo>
                  <a:lnTo>
                    <a:pt x="569074" y="57404"/>
                  </a:lnTo>
                  <a:lnTo>
                    <a:pt x="579488" y="55257"/>
                  </a:lnTo>
                  <a:lnTo>
                    <a:pt x="589889" y="57404"/>
                  </a:lnTo>
                  <a:lnTo>
                    <a:pt x="598449" y="63207"/>
                  </a:lnTo>
                  <a:lnTo>
                    <a:pt x="604266" y="71780"/>
                  </a:lnTo>
                  <a:lnTo>
                    <a:pt x="606374" y="82003"/>
                  </a:lnTo>
                  <a:lnTo>
                    <a:pt x="606412" y="82181"/>
                  </a:lnTo>
                  <a:lnTo>
                    <a:pt x="606412" y="48348"/>
                  </a:lnTo>
                  <a:lnTo>
                    <a:pt x="596582" y="41719"/>
                  </a:lnTo>
                  <a:lnTo>
                    <a:pt x="590003" y="40386"/>
                  </a:lnTo>
                  <a:lnTo>
                    <a:pt x="579488" y="38265"/>
                  </a:lnTo>
                  <a:lnTo>
                    <a:pt x="576122" y="38265"/>
                  </a:lnTo>
                  <a:lnTo>
                    <a:pt x="571703" y="38963"/>
                  </a:lnTo>
                  <a:lnTo>
                    <a:pt x="568502" y="40386"/>
                  </a:lnTo>
                  <a:lnTo>
                    <a:pt x="573100" y="36271"/>
                  </a:lnTo>
                  <a:lnTo>
                    <a:pt x="578599" y="32359"/>
                  </a:lnTo>
                  <a:lnTo>
                    <a:pt x="590296" y="24980"/>
                  </a:lnTo>
                  <a:lnTo>
                    <a:pt x="597281" y="19888"/>
                  </a:lnTo>
                  <a:lnTo>
                    <a:pt x="602945" y="14097"/>
                  </a:lnTo>
                  <a:lnTo>
                    <a:pt x="607021" y="7493"/>
                  </a:lnTo>
                  <a:lnTo>
                    <a:pt x="609244" y="0"/>
                  </a:lnTo>
                  <a:lnTo>
                    <a:pt x="590816" y="0"/>
                  </a:lnTo>
                  <a:lnTo>
                    <a:pt x="586689" y="6794"/>
                  </a:lnTo>
                  <a:lnTo>
                    <a:pt x="581342" y="12471"/>
                  </a:lnTo>
                  <a:lnTo>
                    <a:pt x="574522" y="18122"/>
                  </a:lnTo>
                  <a:lnTo>
                    <a:pt x="566026" y="24803"/>
                  </a:lnTo>
                  <a:lnTo>
                    <a:pt x="553262" y="36830"/>
                  </a:lnTo>
                  <a:lnTo>
                    <a:pt x="543687" y="50215"/>
                  </a:lnTo>
                  <a:lnTo>
                    <a:pt x="537654" y="65201"/>
                  </a:lnTo>
                  <a:lnTo>
                    <a:pt x="535571" y="82003"/>
                  </a:lnTo>
                  <a:lnTo>
                    <a:pt x="537692" y="92595"/>
                  </a:lnTo>
                  <a:lnTo>
                    <a:pt x="539064" y="99288"/>
                  </a:lnTo>
                  <a:lnTo>
                    <a:pt x="548449" y="113245"/>
                  </a:lnTo>
                  <a:lnTo>
                    <a:pt x="562394" y="122656"/>
                  </a:lnTo>
                  <a:lnTo>
                    <a:pt x="579488" y="126098"/>
                  </a:lnTo>
                  <a:lnTo>
                    <a:pt x="596582" y="122656"/>
                  </a:lnTo>
                  <a:lnTo>
                    <a:pt x="610539" y="113245"/>
                  </a:lnTo>
                  <a:lnTo>
                    <a:pt x="613321" y="109105"/>
                  </a:lnTo>
                  <a:lnTo>
                    <a:pt x="619950" y="99288"/>
                  </a:lnTo>
                  <a:lnTo>
                    <a:pt x="623404" y="82181"/>
                  </a:lnTo>
                  <a:close/>
                </a:path>
                <a:path w="836294" h="170180">
                  <a:moveTo>
                    <a:pt x="725424" y="82181"/>
                  </a:moveTo>
                  <a:lnTo>
                    <a:pt x="721969" y="65087"/>
                  </a:lnTo>
                  <a:lnTo>
                    <a:pt x="715340" y="55257"/>
                  </a:lnTo>
                  <a:lnTo>
                    <a:pt x="712558" y="51130"/>
                  </a:lnTo>
                  <a:lnTo>
                    <a:pt x="708418" y="48348"/>
                  </a:lnTo>
                  <a:lnTo>
                    <a:pt x="708418" y="82181"/>
                  </a:lnTo>
                  <a:lnTo>
                    <a:pt x="706272" y="92595"/>
                  </a:lnTo>
                  <a:lnTo>
                    <a:pt x="700468" y="101155"/>
                  </a:lnTo>
                  <a:lnTo>
                    <a:pt x="691896" y="106972"/>
                  </a:lnTo>
                  <a:lnTo>
                    <a:pt x="681494" y="109105"/>
                  </a:lnTo>
                  <a:lnTo>
                    <a:pt x="671080" y="106972"/>
                  </a:lnTo>
                  <a:lnTo>
                    <a:pt x="662520" y="101155"/>
                  </a:lnTo>
                  <a:lnTo>
                    <a:pt x="656717" y="92595"/>
                  </a:lnTo>
                  <a:lnTo>
                    <a:pt x="654583" y="82181"/>
                  </a:lnTo>
                  <a:lnTo>
                    <a:pt x="656717" y="71780"/>
                  </a:lnTo>
                  <a:lnTo>
                    <a:pt x="662520" y="63207"/>
                  </a:lnTo>
                  <a:lnTo>
                    <a:pt x="671080" y="57404"/>
                  </a:lnTo>
                  <a:lnTo>
                    <a:pt x="681494" y="55257"/>
                  </a:lnTo>
                  <a:lnTo>
                    <a:pt x="691896" y="57404"/>
                  </a:lnTo>
                  <a:lnTo>
                    <a:pt x="700468" y="63207"/>
                  </a:lnTo>
                  <a:lnTo>
                    <a:pt x="706272" y="71780"/>
                  </a:lnTo>
                  <a:lnTo>
                    <a:pt x="708418" y="82181"/>
                  </a:lnTo>
                  <a:lnTo>
                    <a:pt x="708418" y="48348"/>
                  </a:lnTo>
                  <a:lnTo>
                    <a:pt x="698588" y="41719"/>
                  </a:lnTo>
                  <a:lnTo>
                    <a:pt x="681494" y="38265"/>
                  </a:lnTo>
                  <a:lnTo>
                    <a:pt x="664387" y="41719"/>
                  </a:lnTo>
                  <a:lnTo>
                    <a:pt x="650430" y="51130"/>
                  </a:lnTo>
                  <a:lnTo>
                    <a:pt x="641019" y="65087"/>
                  </a:lnTo>
                  <a:lnTo>
                    <a:pt x="637578" y="82181"/>
                  </a:lnTo>
                  <a:lnTo>
                    <a:pt x="641019" y="99288"/>
                  </a:lnTo>
                  <a:lnTo>
                    <a:pt x="650430" y="113245"/>
                  </a:lnTo>
                  <a:lnTo>
                    <a:pt x="664387" y="122656"/>
                  </a:lnTo>
                  <a:lnTo>
                    <a:pt x="681494" y="126098"/>
                  </a:lnTo>
                  <a:lnTo>
                    <a:pt x="698588" y="122656"/>
                  </a:lnTo>
                  <a:lnTo>
                    <a:pt x="712558" y="113245"/>
                  </a:lnTo>
                  <a:lnTo>
                    <a:pt x="715340" y="109105"/>
                  </a:lnTo>
                  <a:lnTo>
                    <a:pt x="721969" y="99288"/>
                  </a:lnTo>
                  <a:lnTo>
                    <a:pt x="725424" y="82181"/>
                  </a:lnTo>
                  <a:close/>
                </a:path>
                <a:path w="836294" h="170180">
                  <a:moveTo>
                    <a:pt x="835926" y="107683"/>
                  </a:moveTo>
                  <a:lnTo>
                    <a:pt x="821753" y="107683"/>
                  </a:lnTo>
                  <a:lnTo>
                    <a:pt x="821753" y="56680"/>
                  </a:lnTo>
                  <a:lnTo>
                    <a:pt x="821753" y="39674"/>
                  </a:lnTo>
                  <a:lnTo>
                    <a:pt x="804760" y="39674"/>
                  </a:lnTo>
                  <a:lnTo>
                    <a:pt x="804760" y="56680"/>
                  </a:lnTo>
                  <a:lnTo>
                    <a:pt x="804760" y="107683"/>
                  </a:lnTo>
                  <a:lnTo>
                    <a:pt x="764552" y="107683"/>
                  </a:lnTo>
                  <a:lnTo>
                    <a:pt x="771258" y="98221"/>
                  </a:lnTo>
                  <a:lnTo>
                    <a:pt x="775309" y="86029"/>
                  </a:lnTo>
                  <a:lnTo>
                    <a:pt x="777303" y="71920"/>
                  </a:lnTo>
                  <a:lnTo>
                    <a:pt x="777836" y="56680"/>
                  </a:lnTo>
                  <a:lnTo>
                    <a:pt x="804760" y="56680"/>
                  </a:lnTo>
                  <a:lnTo>
                    <a:pt x="804760" y="39674"/>
                  </a:lnTo>
                  <a:lnTo>
                    <a:pt x="762254" y="39674"/>
                  </a:lnTo>
                  <a:lnTo>
                    <a:pt x="761479" y="65303"/>
                  </a:lnTo>
                  <a:lnTo>
                    <a:pt x="758063" y="85369"/>
                  </a:lnTo>
                  <a:lnTo>
                    <a:pt x="750366" y="99606"/>
                  </a:lnTo>
                  <a:lnTo>
                    <a:pt x="736752" y="107683"/>
                  </a:lnTo>
                  <a:lnTo>
                    <a:pt x="736752" y="147358"/>
                  </a:lnTo>
                  <a:lnTo>
                    <a:pt x="753757" y="147358"/>
                  </a:lnTo>
                  <a:lnTo>
                    <a:pt x="753757" y="124688"/>
                  </a:lnTo>
                  <a:lnTo>
                    <a:pt x="818921" y="124688"/>
                  </a:lnTo>
                  <a:lnTo>
                    <a:pt x="818921" y="147358"/>
                  </a:lnTo>
                  <a:lnTo>
                    <a:pt x="835926" y="147358"/>
                  </a:lnTo>
                  <a:lnTo>
                    <a:pt x="835926" y="124688"/>
                  </a:lnTo>
                  <a:lnTo>
                    <a:pt x="835926" y="107683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95017" y="1877085"/>
              <a:ext cx="76504" cy="90678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2250871" y="1911083"/>
            <a:ext cx="48260" cy="14604"/>
          </a:xfrm>
          <a:custGeom>
            <a:avLst/>
            <a:gdLst/>
            <a:ahLst/>
            <a:cxnLst/>
            <a:rect l="l" t="t" r="r" b="b"/>
            <a:pathLst>
              <a:path w="48260" h="14605">
                <a:moveTo>
                  <a:pt x="48171" y="0"/>
                </a:moveTo>
                <a:lnTo>
                  <a:pt x="0" y="0"/>
                </a:lnTo>
                <a:lnTo>
                  <a:pt x="0" y="14173"/>
                </a:lnTo>
                <a:lnTo>
                  <a:pt x="48171" y="14173"/>
                </a:lnTo>
                <a:lnTo>
                  <a:pt x="48171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2367051" y="1877085"/>
            <a:ext cx="1258570" cy="133350"/>
            <a:chOff x="2367051" y="1877085"/>
            <a:chExt cx="1258570" cy="13335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67051" y="1879917"/>
              <a:ext cx="178511" cy="1303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69654" y="1877085"/>
              <a:ext cx="76504" cy="9067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70251" y="1878508"/>
              <a:ext cx="461886" cy="13176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54807" y="1879917"/>
              <a:ext cx="82168" cy="8639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61067" y="1879917"/>
              <a:ext cx="70840" cy="850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51745" y="1878508"/>
              <a:ext cx="273443" cy="87833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71118" y="2089607"/>
            <a:ext cx="76507" cy="90677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824133" y="2052764"/>
            <a:ext cx="1419860" cy="170180"/>
            <a:chOff x="824133" y="2052764"/>
            <a:chExt cx="1419860" cy="170180"/>
          </a:xfrm>
        </p:grpSpPr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4133" y="2052764"/>
              <a:ext cx="315950" cy="17002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64172" y="2092439"/>
              <a:ext cx="184186" cy="10707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71028" y="2089607"/>
              <a:ext cx="379704" cy="9067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73402" y="2092439"/>
              <a:ext cx="82168" cy="8639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79663" y="2092439"/>
              <a:ext cx="70840" cy="8501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70341" y="2091029"/>
              <a:ext cx="273443" cy="87833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2317457" y="2089607"/>
            <a:ext cx="652145" cy="111125"/>
            <a:chOff x="2317457" y="2089607"/>
            <a:chExt cx="652145" cy="111125"/>
          </a:xfrm>
        </p:grpSpPr>
        <p:sp>
          <p:nvSpPr>
            <p:cNvPr id="40" name="object 40"/>
            <p:cNvSpPr/>
            <p:nvPr/>
          </p:nvSpPr>
          <p:spPr>
            <a:xfrm>
              <a:off x="2317458" y="2089607"/>
              <a:ext cx="513080" cy="111125"/>
            </a:xfrm>
            <a:custGeom>
              <a:avLst/>
              <a:gdLst/>
              <a:ahLst/>
              <a:cxnLst/>
              <a:rect l="l" t="t" r="r" b="b"/>
              <a:pathLst>
                <a:path w="513080" h="111125">
                  <a:moveTo>
                    <a:pt x="110515" y="87845"/>
                  </a:moveTo>
                  <a:lnTo>
                    <a:pt x="91567" y="0"/>
                  </a:lnTo>
                  <a:lnTo>
                    <a:pt x="55257" y="60388"/>
                  </a:lnTo>
                  <a:lnTo>
                    <a:pt x="18948" y="0"/>
                  </a:lnTo>
                  <a:lnTo>
                    <a:pt x="0" y="87845"/>
                  </a:lnTo>
                  <a:lnTo>
                    <a:pt x="17005" y="87845"/>
                  </a:lnTo>
                  <a:lnTo>
                    <a:pt x="26212" y="41084"/>
                  </a:lnTo>
                  <a:lnTo>
                    <a:pt x="55257" y="87845"/>
                  </a:lnTo>
                  <a:lnTo>
                    <a:pt x="84302" y="41084"/>
                  </a:lnTo>
                  <a:lnTo>
                    <a:pt x="93510" y="87845"/>
                  </a:lnTo>
                  <a:lnTo>
                    <a:pt x="110515" y="87845"/>
                  </a:lnTo>
                  <a:close/>
                </a:path>
                <a:path w="513080" h="111125">
                  <a:moveTo>
                    <a:pt x="206857" y="45339"/>
                  </a:moveTo>
                  <a:lnTo>
                    <a:pt x="203403" y="28244"/>
                  </a:lnTo>
                  <a:lnTo>
                    <a:pt x="196773" y="18415"/>
                  </a:lnTo>
                  <a:lnTo>
                    <a:pt x="193992" y="14287"/>
                  </a:lnTo>
                  <a:lnTo>
                    <a:pt x="189852" y="11506"/>
                  </a:lnTo>
                  <a:lnTo>
                    <a:pt x="189852" y="45339"/>
                  </a:lnTo>
                  <a:lnTo>
                    <a:pt x="187706" y="55753"/>
                  </a:lnTo>
                  <a:lnTo>
                    <a:pt x="181902" y="64312"/>
                  </a:lnTo>
                  <a:lnTo>
                    <a:pt x="173342" y="70129"/>
                  </a:lnTo>
                  <a:lnTo>
                    <a:pt x="162941" y="72263"/>
                  </a:lnTo>
                  <a:lnTo>
                    <a:pt x="152527" y="70129"/>
                  </a:lnTo>
                  <a:lnTo>
                    <a:pt x="143954" y="64312"/>
                  </a:lnTo>
                  <a:lnTo>
                    <a:pt x="138150" y="55753"/>
                  </a:lnTo>
                  <a:lnTo>
                    <a:pt x="136017" y="45339"/>
                  </a:lnTo>
                  <a:lnTo>
                    <a:pt x="138150" y="34937"/>
                  </a:lnTo>
                  <a:lnTo>
                    <a:pt x="143954" y="26365"/>
                  </a:lnTo>
                  <a:lnTo>
                    <a:pt x="152527" y="20561"/>
                  </a:lnTo>
                  <a:lnTo>
                    <a:pt x="162941" y="18415"/>
                  </a:lnTo>
                  <a:lnTo>
                    <a:pt x="173342" y="20561"/>
                  </a:lnTo>
                  <a:lnTo>
                    <a:pt x="181902" y="26365"/>
                  </a:lnTo>
                  <a:lnTo>
                    <a:pt x="187706" y="34937"/>
                  </a:lnTo>
                  <a:lnTo>
                    <a:pt x="189852" y="45339"/>
                  </a:lnTo>
                  <a:lnTo>
                    <a:pt x="189852" y="11506"/>
                  </a:lnTo>
                  <a:lnTo>
                    <a:pt x="180035" y="4876"/>
                  </a:lnTo>
                  <a:lnTo>
                    <a:pt x="162941" y="1422"/>
                  </a:lnTo>
                  <a:lnTo>
                    <a:pt x="145834" y="4876"/>
                  </a:lnTo>
                  <a:lnTo>
                    <a:pt x="131864" y="14287"/>
                  </a:lnTo>
                  <a:lnTo>
                    <a:pt x="122453" y="28244"/>
                  </a:lnTo>
                  <a:lnTo>
                    <a:pt x="119011" y="45339"/>
                  </a:lnTo>
                  <a:lnTo>
                    <a:pt x="122453" y="62445"/>
                  </a:lnTo>
                  <a:lnTo>
                    <a:pt x="131864" y="76403"/>
                  </a:lnTo>
                  <a:lnTo>
                    <a:pt x="145834" y="85813"/>
                  </a:lnTo>
                  <a:lnTo>
                    <a:pt x="162941" y="89255"/>
                  </a:lnTo>
                  <a:lnTo>
                    <a:pt x="180035" y="85813"/>
                  </a:lnTo>
                  <a:lnTo>
                    <a:pt x="193992" y="76403"/>
                  </a:lnTo>
                  <a:lnTo>
                    <a:pt x="196773" y="72263"/>
                  </a:lnTo>
                  <a:lnTo>
                    <a:pt x="203403" y="62445"/>
                  </a:lnTo>
                  <a:lnTo>
                    <a:pt x="206857" y="45339"/>
                  </a:lnTo>
                  <a:close/>
                </a:path>
                <a:path w="513080" h="111125">
                  <a:moveTo>
                    <a:pt x="317373" y="70840"/>
                  </a:moveTo>
                  <a:lnTo>
                    <a:pt x="303199" y="70840"/>
                  </a:lnTo>
                  <a:lnTo>
                    <a:pt x="303199" y="19837"/>
                  </a:lnTo>
                  <a:lnTo>
                    <a:pt x="303199" y="2832"/>
                  </a:lnTo>
                  <a:lnTo>
                    <a:pt x="286194" y="2832"/>
                  </a:lnTo>
                  <a:lnTo>
                    <a:pt x="286194" y="19837"/>
                  </a:lnTo>
                  <a:lnTo>
                    <a:pt x="286194" y="70840"/>
                  </a:lnTo>
                  <a:lnTo>
                    <a:pt x="245999" y="70840"/>
                  </a:lnTo>
                  <a:lnTo>
                    <a:pt x="252691" y="61379"/>
                  </a:lnTo>
                  <a:lnTo>
                    <a:pt x="256755" y="49187"/>
                  </a:lnTo>
                  <a:lnTo>
                    <a:pt x="258749" y="35077"/>
                  </a:lnTo>
                  <a:lnTo>
                    <a:pt x="259283" y="19837"/>
                  </a:lnTo>
                  <a:lnTo>
                    <a:pt x="286194" y="19837"/>
                  </a:lnTo>
                  <a:lnTo>
                    <a:pt x="286194" y="2832"/>
                  </a:lnTo>
                  <a:lnTo>
                    <a:pt x="243687" y="2832"/>
                  </a:lnTo>
                  <a:lnTo>
                    <a:pt x="242912" y="28460"/>
                  </a:lnTo>
                  <a:lnTo>
                    <a:pt x="239496" y="48526"/>
                  </a:lnTo>
                  <a:lnTo>
                    <a:pt x="231800" y="62763"/>
                  </a:lnTo>
                  <a:lnTo>
                    <a:pt x="218186" y="70840"/>
                  </a:lnTo>
                  <a:lnTo>
                    <a:pt x="218186" y="110515"/>
                  </a:lnTo>
                  <a:lnTo>
                    <a:pt x="235191" y="110515"/>
                  </a:lnTo>
                  <a:lnTo>
                    <a:pt x="235191" y="87845"/>
                  </a:lnTo>
                  <a:lnTo>
                    <a:pt x="300367" y="87845"/>
                  </a:lnTo>
                  <a:lnTo>
                    <a:pt x="300367" y="110515"/>
                  </a:lnTo>
                  <a:lnTo>
                    <a:pt x="317373" y="110515"/>
                  </a:lnTo>
                  <a:lnTo>
                    <a:pt x="317373" y="87845"/>
                  </a:lnTo>
                  <a:lnTo>
                    <a:pt x="317373" y="70840"/>
                  </a:lnTo>
                  <a:close/>
                </a:path>
                <a:path w="513080" h="111125">
                  <a:moveTo>
                    <a:pt x="416483" y="45339"/>
                  </a:moveTo>
                  <a:lnTo>
                    <a:pt x="415201" y="37541"/>
                  </a:lnTo>
                  <a:lnTo>
                    <a:pt x="413473" y="27127"/>
                  </a:lnTo>
                  <a:lnTo>
                    <a:pt x="408203" y="18415"/>
                  </a:lnTo>
                  <a:lnTo>
                    <a:pt x="405053" y="13195"/>
                  </a:lnTo>
                  <a:lnTo>
                    <a:pt x="399186" y="9144"/>
                  </a:lnTo>
                  <a:lnTo>
                    <a:pt x="399186" y="37541"/>
                  </a:lnTo>
                  <a:lnTo>
                    <a:pt x="351726" y="37541"/>
                  </a:lnTo>
                  <a:lnTo>
                    <a:pt x="353466" y="31051"/>
                  </a:lnTo>
                  <a:lnTo>
                    <a:pt x="358140" y="24866"/>
                  </a:lnTo>
                  <a:lnTo>
                    <a:pt x="365658" y="20243"/>
                  </a:lnTo>
                  <a:lnTo>
                    <a:pt x="375983" y="18415"/>
                  </a:lnTo>
                  <a:lnTo>
                    <a:pt x="386346" y="20243"/>
                  </a:lnTo>
                  <a:lnTo>
                    <a:pt x="393484" y="24866"/>
                  </a:lnTo>
                  <a:lnTo>
                    <a:pt x="397675" y="31051"/>
                  </a:lnTo>
                  <a:lnTo>
                    <a:pt x="399186" y="37541"/>
                  </a:lnTo>
                  <a:lnTo>
                    <a:pt x="399186" y="9144"/>
                  </a:lnTo>
                  <a:lnTo>
                    <a:pt x="392404" y="4457"/>
                  </a:lnTo>
                  <a:lnTo>
                    <a:pt x="376694" y="1422"/>
                  </a:lnTo>
                  <a:lnTo>
                    <a:pt x="359092" y="4876"/>
                  </a:lnTo>
                  <a:lnTo>
                    <a:pt x="345757" y="14287"/>
                  </a:lnTo>
                  <a:lnTo>
                    <a:pt x="337312" y="28244"/>
                  </a:lnTo>
                  <a:lnTo>
                    <a:pt x="334365" y="45339"/>
                  </a:lnTo>
                  <a:lnTo>
                    <a:pt x="337058" y="61734"/>
                  </a:lnTo>
                  <a:lnTo>
                    <a:pt x="337146" y="62293"/>
                  </a:lnTo>
                  <a:lnTo>
                    <a:pt x="345516" y="76276"/>
                  </a:lnTo>
                  <a:lnTo>
                    <a:pt x="359460" y="85763"/>
                  </a:lnTo>
                  <a:lnTo>
                    <a:pt x="378993" y="89255"/>
                  </a:lnTo>
                  <a:lnTo>
                    <a:pt x="391414" y="87934"/>
                  </a:lnTo>
                  <a:lnTo>
                    <a:pt x="400977" y="84861"/>
                  </a:lnTo>
                  <a:lnTo>
                    <a:pt x="407504" y="81419"/>
                  </a:lnTo>
                  <a:lnTo>
                    <a:pt x="410883" y="78981"/>
                  </a:lnTo>
                  <a:lnTo>
                    <a:pt x="408368" y="72263"/>
                  </a:lnTo>
                  <a:lnTo>
                    <a:pt x="405206" y="63754"/>
                  </a:lnTo>
                  <a:lnTo>
                    <a:pt x="399745" y="67106"/>
                  </a:lnTo>
                  <a:lnTo>
                    <a:pt x="393534" y="69811"/>
                  </a:lnTo>
                  <a:lnTo>
                    <a:pt x="386689" y="71615"/>
                  </a:lnTo>
                  <a:lnTo>
                    <a:pt x="379349" y="72263"/>
                  </a:lnTo>
                  <a:lnTo>
                    <a:pt x="369722" y="71145"/>
                  </a:lnTo>
                  <a:lnTo>
                    <a:pt x="361480" y="67678"/>
                  </a:lnTo>
                  <a:lnTo>
                    <a:pt x="355269" y="61734"/>
                  </a:lnTo>
                  <a:lnTo>
                    <a:pt x="351726" y="53136"/>
                  </a:lnTo>
                  <a:lnTo>
                    <a:pt x="416013" y="53136"/>
                  </a:lnTo>
                  <a:lnTo>
                    <a:pt x="416369" y="50825"/>
                  </a:lnTo>
                  <a:lnTo>
                    <a:pt x="416483" y="45339"/>
                  </a:lnTo>
                  <a:close/>
                </a:path>
                <a:path w="513080" h="111125">
                  <a:moveTo>
                    <a:pt x="512889" y="2832"/>
                  </a:moveTo>
                  <a:lnTo>
                    <a:pt x="447713" y="2832"/>
                  </a:lnTo>
                  <a:lnTo>
                    <a:pt x="447713" y="72732"/>
                  </a:lnTo>
                  <a:lnTo>
                    <a:pt x="441515" y="76276"/>
                  </a:lnTo>
                  <a:lnTo>
                    <a:pt x="430720" y="73609"/>
                  </a:lnTo>
                  <a:lnTo>
                    <a:pt x="430720" y="87845"/>
                  </a:lnTo>
                  <a:lnTo>
                    <a:pt x="434251" y="88874"/>
                  </a:lnTo>
                  <a:lnTo>
                    <a:pt x="436918" y="89230"/>
                  </a:lnTo>
                  <a:lnTo>
                    <a:pt x="442582" y="89230"/>
                  </a:lnTo>
                  <a:lnTo>
                    <a:pt x="452005" y="87414"/>
                  </a:lnTo>
                  <a:lnTo>
                    <a:pt x="458952" y="81699"/>
                  </a:lnTo>
                  <a:lnTo>
                    <a:pt x="463245" y="71742"/>
                  </a:lnTo>
                  <a:lnTo>
                    <a:pt x="464718" y="57175"/>
                  </a:lnTo>
                  <a:lnTo>
                    <a:pt x="464718" y="19837"/>
                  </a:lnTo>
                  <a:lnTo>
                    <a:pt x="495884" y="19837"/>
                  </a:lnTo>
                  <a:lnTo>
                    <a:pt x="495884" y="87845"/>
                  </a:lnTo>
                  <a:lnTo>
                    <a:pt x="512889" y="87845"/>
                  </a:lnTo>
                  <a:lnTo>
                    <a:pt x="512889" y="2832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54426" y="2092439"/>
              <a:ext cx="114769" cy="104851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3048533" y="2091029"/>
            <a:ext cx="1139190" cy="108585"/>
            <a:chOff x="3048533" y="2091029"/>
            <a:chExt cx="1139190" cy="108585"/>
          </a:xfrm>
        </p:grpSpPr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48533" y="2091029"/>
              <a:ext cx="260692" cy="8783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30473" y="2091029"/>
              <a:ext cx="364121" cy="8783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18687" y="2091029"/>
              <a:ext cx="468960" cy="108483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665453" y="2303551"/>
            <a:ext cx="714375" cy="132080"/>
            <a:chOff x="665453" y="2303551"/>
            <a:chExt cx="714375" cy="132080"/>
          </a:xfrm>
        </p:grpSpPr>
        <p:sp>
          <p:nvSpPr>
            <p:cNvPr id="47" name="object 47"/>
            <p:cNvSpPr/>
            <p:nvPr/>
          </p:nvSpPr>
          <p:spPr>
            <a:xfrm>
              <a:off x="665441" y="2303551"/>
              <a:ext cx="535940" cy="132080"/>
            </a:xfrm>
            <a:custGeom>
              <a:avLst/>
              <a:gdLst/>
              <a:ahLst/>
              <a:cxnLst/>
              <a:rect l="l" t="t" r="r" b="b"/>
              <a:pathLst>
                <a:path w="535940" h="132080">
                  <a:moveTo>
                    <a:pt x="99187" y="69418"/>
                  </a:moveTo>
                  <a:lnTo>
                    <a:pt x="85013" y="69418"/>
                  </a:lnTo>
                  <a:lnTo>
                    <a:pt x="85013" y="18415"/>
                  </a:lnTo>
                  <a:lnTo>
                    <a:pt x="85013" y="1409"/>
                  </a:lnTo>
                  <a:lnTo>
                    <a:pt x="68008" y="1409"/>
                  </a:lnTo>
                  <a:lnTo>
                    <a:pt x="68008" y="18415"/>
                  </a:lnTo>
                  <a:lnTo>
                    <a:pt x="68008" y="69418"/>
                  </a:lnTo>
                  <a:lnTo>
                    <a:pt x="27813" y="69418"/>
                  </a:lnTo>
                  <a:lnTo>
                    <a:pt x="34518" y="59956"/>
                  </a:lnTo>
                  <a:lnTo>
                    <a:pt x="38569" y="47764"/>
                  </a:lnTo>
                  <a:lnTo>
                    <a:pt x="40563" y="33655"/>
                  </a:lnTo>
                  <a:lnTo>
                    <a:pt x="41097" y="18415"/>
                  </a:lnTo>
                  <a:lnTo>
                    <a:pt x="68008" y="18415"/>
                  </a:lnTo>
                  <a:lnTo>
                    <a:pt x="68008" y="1409"/>
                  </a:lnTo>
                  <a:lnTo>
                    <a:pt x="25501" y="1409"/>
                  </a:lnTo>
                  <a:lnTo>
                    <a:pt x="24739" y="27038"/>
                  </a:lnTo>
                  <a:lnTo>
                    <a:pt x="21323" y="47104"/>
                  </a:lnTo>
                  <a:lnTo>
                    <a:pt x="13627" y="61341"/>
                  </a:lnTo>
                  <a:lnTo>
                    <a:pt x="0" y="69418"/>
                  </a:lnTo>
                  <a:lnTo>
                    <a:pt x="0" y="109093"/>
                  </a:lnTo>
                  <a:lnTo>
                    <a:pt x="17005" y="109093"/>
                  </a:lnTo>
                  <a:lnTo>
                    <a:pt x="17005" y="86423"/>
                  </a:lnTo>
                  <a:lnTo>
                    <a:pt x="82181" y="86423"/>
                  </a:lnTo>
                  <a:lnTo>
                    <a:pt x="82181" y="109093"/>
                  </a:lnTo>
                  <a:lnTo>
                    <a:pt x="99187" y="109093"/>
                  </a:lnTo>
                  <a:lnTo>
                    <a:pt x="99187" y="86423"/>
                  </a:lnTo>
                  <a:lnTo>
                    <a:pt x="99187" y="69418"/>
                  </a:lnTo>
                  <a:close/>
                </a:path>
                <a:path w="535940" h="132080">
                  <a:moveTo>
                    <a:pt x="198297" y="43916"/>
                  </a:moveTo>
                  <a:lnTo>
                    <a:pt x="181000" y="7721"/>
                  </a:lnTo>
                  <a:lnTo>
                    <a:pt x="181000" y="36118"/>
                  </a:lnTo>
                  <a:lnTo>
                    <a:pt x="133540" y="36118"/>
                  </a:lnTo>
                  <a:lnTo>
                    <a:pt x="135293" y="29629"/>
                  </a:lnTo>
                  <a:lnTo>
                    <a:pt x="139954" y="23444"/>
                  </a:lnTo>
                  <a:lnTo>
                    <a:pt x="147485" y="18821"/>
                  </a:lnTo>
                  <a:lnTo>
                    <a:pt x="157797" y="16992"/>
                  </a:lnTo>
                  <a:lnTo>
                    <a:pt x="168173" y="18821"/>
                  </a:lnTo>
                  <a:lnTo>
                    <a:pt x="175310" y="23444"/>
                  </a:lnTo>
                  <a:lnTo>
                    <a:pt x="179489" y="29629"/>
                  </a:lnTo>
                  <a:lnTo>
                    <a:pt x="181000" y="36118"/>
                  </a:lnTo>
                  <a:lnTo>
                    <a:pt x="181000" y="7721"/>
                  </a:lnTo>
                  <a:lnTo>
                    <a:pt x="174218" y="3035"/>
                  </a:lnTo>
                  <a:lnTo>
                    <a:pt x="158508" y="0"/>
                  </a:lnTo>
                  <a:lnTo>
                    <a:pt x="140919" y="3454"/>
                  </a:lnTo>
                  <a:lnTo>
                    <a:pt x="127584" y="12865"/>
                  </a:lnTo>
                  <a:lnTo>
                    <a:pt x="119138" y="26822"/>
                  </a:lnTo>
                  <a:lnTo>
                    <a:pt x="116179" y="43916"/>
                  </a:lnTo>
                  <a:lnTo>
                    <a:pt x="118884" y="60312"/>
                  </a:lnTo>
                  <a:lnTo>
                    <a:pt x="118973" y="60871"/>
                  </a:lnTo>
                  <a:lnTo>
                    <a:pt x="127342" y="74853"/>
                  </a:lnTo>
                  <a:lnTo>
                    <a:pt x="141287" y="84340"/>
                  </a:lnTo>
                  <a:lnTo>
                    <a:pt x="160807" y="87833"/>
                  </a:lnTo>
                  <a:lnTo>
                    <a:pt x="173240" y="86512"/>
                  </a:lnTo>
                  <a:lnTo>
                    <a:pt x="182791" y="83439"/>
                  </a:lnTo>
                  <a:lnTo>
                    <a:pt x="189331" y="79997"/>
                  </a:lnTo>
                  <a:lnTo>
                    <a:pt x="192697" y="77558"/>
                  </a:lnTo>
                  <a:lnTo>
                    <a:pt x="190195" y="70840"/>
                  </a:lnTo>
                  <a:lnTo>
                    <a:pt x="187020" y="62331"/>
                  </a:lnTo>
                  <a:lnTo>
                    <a:pt x="181559" y="65684"/>
                  </a:lnTo>
                  <a:lnTo>
                    <a:pt x="175361" y="68389"/>
                  </a:lnTo>
                  <a:lnTo>
                    <a:pt x="168516" y="70192"/>
                  </a:lnTo>
                  <a:lnTo>
                    <a:pt x="161163" y="70840"/>
                  </a:lnTo>
                  <a:lnTo>
                    <a:pt x="151549" y="69723"/>
                  </a:lnTo>
                  <a:lnTo>
                    <a:pt x="143306" y="66255"/>
                  </a:lnTo>
                  <a:lnTo>
                    <a:pt x="137083" y="60312"/>
                  </a:lnTo>
                  <a:lnTo>
                    <a:pt x="133540" y="51714"/>
                  </a:lnTo>
                  <a:lnTo>
                    <a:pt x="197827" y="51714"/>
                  </a:lnTo>
                  <a:lnTo>
                    <a:pt x="198183" y="49403"/>
                  </a:lnTo>
                  <a:lnTo>
                    <a:pt x="198297" y="43916"/>
                  </a:lnTo>
                  <a:close/>
                </a:path>
                <a:path w="535940" h="132080">
                  <a:moveTo>
                    <a:pt x="303199" y="43916"/>
                  </a:moveTo>
                  <a:lnTo>
                    <a:pt x="300050" y="26822"/>
                  </a:lnTo>
                  <a:lnTo>
                    <a:pt x="293852" y="16992"/>
                  </a:lnTo>
                  <a:lnTo>
                    <a:pt x="291846" y="13804"/>
                  </a:lnTo>
                  <a:lnTo>
                    <a:pt x="291249" y="12865"/>
                  </a:lnTo>
                  <a:lnTo>
                    <a:pt x="286207" y="9334"/>
                  </a:lnTo>
                  <a:lnTo>
                    <a:pt x="286207" y="43916"/>
                  </a:lnTo>
                  <a:lnTo>
                    <a:pt x="284086" y="54406"/>
                  </a:lnTo>
                  <a:lnTo>
                    <a:pt x="278320" y="62966"/>
                  </a:lnTo>
                  <a:lnTo>
                    <a:pt x="269760" y="68732"/>
                  </a:lnTo>
                  <a:lnTo>
                    <a:pt x="259283" y="70840"/>
                  </a:lnTo>
                  <a:lnTo>
                    <a:pt x="248793" y="68732"/>
                  </a:lnTo>
                  <a:lnTo>
                    <a:pt x="240245" y="62966"/>
                  </a:lnTo>
                  <a:lnTo>
                    <a:pt x="234480" y="54406"/>
                  </a:lnTo>
                  <a:lnTo>
                    <a:pt x="232359" y="43916"/>
                  </a:lnTo>
                  <a:lnTo>
                    <a:pt x="234480" y="33439"/>
                  </a:lnTo>
                  <a:lnTo>
                    <a:pt x="240245" y="24879"/>
                  </a:lnTo>
                  <a:lnTo>
                    <a:pt x="248793" y="19113"/>
                  </a:lnTo>
                  <a:lnTo>
                    <a:pt x="259283" y="16992"/>
                  </a:lnTo>
                  <a:lnTo>
                    <a:pt x="269760" y="19113"/>
                  </a:lnTo>
                  <a:lnTo>
                    <a:pt x="278320" y="24879"/>
                  </a:lnTo>
                  <a:lnTo>
                    <a:pt x="284086" y="33439"/>
                  </a:lnTo>
                  <a:lnTo>
                    <a:pt x="286207" y="43916"/>
                  </a:lnTo>
                  <a:lnTo>
                    <a:pt x="286207" y="9334"/>
                  </a:lnTo>
                  <a:lnTo>
                    <a:pt x="277901" y="3517"/>
                  </a:lnTo>
                  <a:lnTo>
                    <a:pt x="278130" y="3517"/>
                  </a:lnTo>
                  <a:lnTo>
                    <a:pt x="260692" y="0"/>
                  </a:lnTo>
                  <a:lnTo>
                    <a:pt x="252387" y="889"/>
                  </a:lnTo>
                  <a:lnTo>
                    <a:pt x="244805" y="3517"/>
                  </a:lnTo>
                  <a:lnTo>
                    <a:pt x="238086" y="7848"/>
                  </a:lnTo>
                  <a:lnTo>
                    <a:pt x="232359" y="13804"/>
                  </a:lnTo>
                  <a:lnTo>
                    <a:pt x="232359" y="1409"/>
                  </a:lnTo>
                  <a:lnTo>
                    <a:pt x="215366" y="1409"/>
                  </a:lnTo>
                  <a:lnTo>
                    <a:pt x="215366" y="131762"/>
                  </a:lnTo>
                  <a:lnTo>
                    <a:pt x="232359" y="131762"/>
                  </a:lnTo>
                  <a:lnTo>
                    <a:pt x="232359" y="74015"/>
                  </a:lnTo>
                  <a:lnTo>
                    <a:pt x="238086" y="79997"/>
                  </a:lnTo>
                  <a:lnTo>
                    <a:pt x="244995" y="84391"/>
                  </a:lnTo>
                  <a:lnTo>
                    <a:pt x="252387" y="86956"/>
                  </a:lnTo>
                  <a:lnTo>
                    <a:pt x="260692" y="87833"/>
                  </a:lnTo>
                  <a:lnTo>
                    <a:pt x="277799" y="84391"/>
                  </a:lnTo>
                  <a:lnTo>
                    <a:pt x="291249" y="74980"/>
                  </a:lnTo>
                  <a:lnTo>
                    <a:pt x="291846" y="74015"/>
                  </a:lnTo>
                  <a:lnTo>
                    <a:pt x="293852" y="70840"/>
                  </a:lnTo>
                  <a:lnTo>
                    <a:pt x="300050" y="61023"/>
                  </a:lnTo>
                  <a:lnTo>
                    <a:pt x="303199" y="43916"/>
                  </a:lnTo>
                  <a:close/>
                </a:path>
                <a:path w="535940" h="132080">
                  <a:moveTo>
                    <a:pt x="440639" y="86423"/>
                  </a:moveTo>
                  <a:lnTo>
                    <a:pt x="398487" y="40728"/>
                  </a:lnTo>
                  <a:lnTo>
                    <a:pt x="437807" y="1409"/>
                  </a:lnTo>
                  <a:lnTo>
                    <a:pt x="415137" y="1409"/>
                  </a:lnTo>
                  <a:lnTo>
                    <a:pt x="383959" y="34709"/>
                  </a:lnTo>
                  <a:lnTo>
                    <a:pt x="383959" y="1409"/>
                  </a:lnTo>
                  <a:lnTo>
                    <a:pt x="366966" y="1409"/>
                  </a:lnTo>
                  <a:lnTo>
                    <a:pt x="366966" y="34709"/>
                  </a:lnTo>
                  <a:lnTo>
                    <a:pt x="335788" y="1409"/>
                  </a:lnTo>
                  <a:lnTo>
                    <a:pt x="313118" y="1409"/>
                  </a:lnTo>
                  <a:lnTo>
                    <a:pt x="352437" y="40728"/>
                  </a:lnTo>
                  <a:lnTo>
                    <a:pt x="310286" y="86423"/>
                  </a:lnTo>
                  <a:lnTo>
                    <a:pt x="332955" y="86423"/>
                  </a:lnTo>
                  <a:lnTo>
                    <a:pt x="363778" y="51358"/>
                  </a:lnTo>
                  <a:lnTo>
                    <a:pt x="366966" y="54546"/>
                  </a:lnTo>
                  <a:lnTo>
                    <a:pt x="366966" y="86423"/>
                  </a:lnTo>
                  <a:lnTo>
                    <a:pt x="383959" y="86423"/>
                  </a:lnTo>
                  <a:lnTo>
                    <a:pt x="383959" y="54546"/>
                  </a:lnTo>
                  <a:lnTo>
                    <a:pt x="387146" y="51358"/>
                  </a:lnTo>
                  <a:lnTo>
                    <a:pt x="417969" y="86423"/>
                  </a:lnTo>
                  <a:lnTo>
                    <a:pt x="440639" y="86423"/>
                  </a:lnTo>
                  <a:close/>
                </a:path>
                <a:path w="535940" h="132080">
                  <a:moveTo>
                    <a:pt x="535559" y="1409"/>
                  </a:moveTo>
                  <a:lnTo>
                    <a:pt x="518553" y="1409"/>
                  </a:lnTo>
                  <a:lnTo>
                    <a:pt x="518553" y="13804"/>
                  </a:lnTo>
                  <a:lnTo>
                    <a:pt x="518553" y="43916"/>
                  </a:lnTo>
                  <a:lnTo>
                    <a:pt x="516445" y="54406"/>
                  </a:lnTo>
                  <a:lnTo>
                    <a:pt x="510679" y="62966"/>
                  </a:lnTo>
                  <a:lnTo>
                    <a:pt x="502119" y="68732"/>
                  </a:lnTo>
                  <a:lnTo>
                    <a:pt x="491642" y="70840"/>
                  </a:lnTo>
                  <a:lnTo>
                    <a:pt x="481152" y="68732"/>
                  </a:lnTo>
                  <a:lnTo>
                    <a:pt x="472605" y="62966"/>
                  </a:lnTo>
                  <a:lnTo>
                    <a:pt x="466839" y="54406"/>
                  </a:lnTo>
                  <a:lnTo>
                    <a:pt x="464718" y="43916"/>
                  </a:lnTo>
                  <a:lnTo>
                    <a:pt x="466839" y="33439"/>
                  </a:lnTo>
                  <a:lnTo>
                    <a:pt x="472605" y="24879"/>
                  </a:lnTo>
                  <a:lnTo>
                    <a:pt x="481152" y="19113"/>
                  </a:lnTo>
                  <a:lnTo>
                    <a:pt x="491642" y="16992"/>
                  </a:lnTo>
                  <a:lnTo>
                    <a:pt x="502119" y="19113"/>
                  </a:lnTo>
                  <a:lnTo>
                    <a:pt x="510679" y="24879"/>
                  </a:lnTo>
                  <a:lnTo>
                    <a:pt x="516445" y="33439"/>
                  </a:lnTo>
                  <a:lnTo>
                    <a:pt x="518553" y="43916"/>
                  </a:lnTo>
                  <a:lnTo>
                    <a:pt x="518553" y="13804"/>
                  </a:lnTo>
                  <a:lnTo>
                    <a:pt x="512838" y="7848"/>
                  </a:lnTo>
                  <a:lnTo>
                    <a:pt x="506120" y="3517"/>
                  </a:lnTo>
                  <a:lnTo>
                    <a:pt x="498538" y="889"/>
                  </a:lnTo>
                  <a:lnTo>
                    <a:pt x="490220" y="0"/>
                  </a:lnTo>
                  <a:lnTo>
                    <a:pt x="472782" y="3517"/>
                  </a:lnTo>
                  <a:lnTo>
                    <a:pt x="473024" y="3517"/>
                  </a:lnTo>
                  <a:lnTo>
                    <a:pt x="459676" y="12865"/>
                  </a:lnTo>
                  <a:lnTo>
                    <a:pt x="450875" y="26822"/>
                  </a:lnTo>
                  <a:lnTo>
                    <a:pt x="447713" y="43916"/>
                  </a:lnTo>
                  <a:lnTo>
                    <a:pt x="450875" y="61023"/>
                  </a:lnTo>
                  <a:lnTo>
                    <a:pt x="459676" y="74980"/>
                  </a:lnTo>
                  <a:lnTo>
                    <a:pt x="473125" y="84391"/>
                  </a:lnTo>
                  <a:lnTo>
                    <a:pt x="490220" y="87833"/>
                  </a:lnTo>
                  <a:lnTo>
                    <a:pt x="498538" y="86956"/>
                  </a:lnTo>
                  <a:lnTo>
                    <a:pt x="505917" y="84391"/>
                  </a:lnTo>
                  <a:lnTo>
                    <a:pt x="512838" y="79997"/>
                  </a:lnTo>
                  <a:lnTo>
                    <a:pt x="518553" y="74015"/>
                  </a:lnTo>
                  <a:lnTo>
                    <a:pt x="518553" y="86423"/>
                  </a:lnTo>
                  <a:lnTo>
                    <a:pt x="535559" y="86423"/>
                  </a:lnTo>
                  <a:lnTo>
                    <a:pt x="535559" y="74015"/>
                  </a:lnTo>
                  <a:lnTo>
                    <a:pt x="535559" y="70840"/>
                  </a:lnTo>
                  <a:lnTo>
                    <a:pt x="535559" y="16992"/>
                  </a:lnTo>
                  <a:lnTo>
                    <a:pt x="535559" y="13804"/>
                  </a:lnTo>
                  <a:lnTo>
                    <a:pt x="535559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20845" y="2304961"/>
              <a:ext cx="68013" cy="8501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08684" y="2304961"/>
              <a:ext cx="70840" cy="85013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456029" y="2303551"/>
            <a:ext cx="254970" cy="87833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781898" y="2302129"/>
            <a:ext cx="492993" cy="89255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2351455" y="2303551"/>
            <a:ext cx="608330" cy="132080"/>
          </a:xfrm>
          <a:custGeom>
            <a:avLst/>
            <a:gdLst/>
            <a:ahLst/>
            <a:cxnLst/>
            <a:rect l="l" t="t" r="r" b="b"/>
            <a:pathLst>
              <a:path w="608330" h="132080">
                <a:moveTo>
                  <a:pt x="76517" y="1409"/>
                </a:moveTo>
                <a:lnTo>
                  <a:pt x="59512" y="1409"/>
                </a:lnTo>
                <a:lnTo>
                  <a:pt x="59512" y="35420"/>
                </a:lnTo>
                <a:lnTo>
                  <a:pt x="17005" y="35420"/>
                </a:lnTo>
                <a:lnTo>
                  <a:pt x="17005" y="1409"/>
                </a:lnTo>
                <a:lnTo>
                  <a:pt x="0" y="1409"/>
                </a:lnTo>
                <a:lnTo>
                  <a:pt x="0" y="86423"/>
                </a:lnTo>
                <a:lnTo>
                  <a:pt x="17005" y="86423"/>
                </a:lnTo>
                <a:lnTo>
                  <a:pt x="17005" y="52412"/>
                </a:lnTo>
                <a:lnTo>
                  <a:pt x="59512" y="52412"/>
                </a:lnTo>
                <a:lnTo>
                  <a:pt x="59512" y="86423"/>
                </a:lnTo>
                <a:lnTo>
                  <a:pt x="76517" y="86423"/>
                </a:lnTo>
                <a:lnTo>
                  <a:pt x="76517" y="1409"/>
                </a:lnTo>
                <a:close/>
              </a:path>
              <a:path w="608330" h="132080">
                <a:moveTo>
                  <a:pt x="178523" y="1409"/>
                </a:moveTo>
                <a:lnTo>
                  <a:pt x="159575" y="1409"/>
                </a:lnTo>
                <a:lnTo>
                  <a:pt x="134607" y="60210"/>
                </a:lnTo>
                <a:lnTo>
                  <a:pt x="109626" y="1409"/>
                </a:lnTo>
                <a:lnTo>
                  <a:pt x="90678" y="1409"/>
                </a:lnTo>
                <a:lnTo>
                  <a:pt x="125044" y="80924"/>
                </a:lnTo>
                <a:lnTo>
                  <a:pt x="102374" y="131762"/>
                </a:lnTo>
                <a:lnTo>
                  <a:pt x="120967" y="131762"/>
                </a:lnTo>
                <a:lnTo>
                  <a:pt x="178523" y="1409"/>
                </a:lnTo>
                <a:close/>
              </a:path>
              <a:path w="608330" h="132080">
                <a:moveTo>
                  <a:pt x="314540" y="86423"/>
                </a:moveTo>
                <a:lnTo>
                  <a:pt x="272389" y="40728"/>
                </a:lnTo>
                <a:lnTo>
                  <a:pt x="311708" y="1409"/>
                </a:lnTo>
                <a:lnTo>
                  <a:pt x="289039" y="1409"/>
                </a:lnTo>
                <a:lnTo>
                  <a:pt x="257873" y="34709"/>
                </a:lnTo>
                <a:lnTo>
                  <a:pt x="257873" y="1409"/>
                </a:lnTo>
                <a:lnTo>
                  <a:pt x="240868" y="1409"/>
                </a:lnTo>
                <a:lnTo>
                  <a:pt x="240868" y="34709"/>
                </a:lnTo>
                <a:lnTo>
                  <a:pt x="209689" y="1409"/>
                </a:lnTo>
                <a:lnTo>
                  <a:pt x="187032" y="1409"/>
                </a:lnTo>
                <a:lnTo>
                  <a:pt x="226339" y="40728"/>
                </a:lnTo>
                <a:lnTo>
                  <a:pt x="184188" y="86423"/>
                </a:lnTo>
                <a:lnTo>
                  <a:pt x="206857" y="86423"/>
                </a:lnTo>
                <a:lnTo>
                  <a:pt x="237680" y="51358"/>
                </a:lnTo>
                <a:lnTo>
                  <a:pt x="240868" y="54546"/>
                </a:lnTo>
                <a:lnTo>
                  <a:pt x="240868" y="86423"/>
                </a:lnTo>
                <a:lnTo>
                  <a:pt x="257873" y="86423"/>
                </a:lnTo>
                <a:lnTo>
                  <a:pt x="257873" y="54546"/>
                </a:lnTo>
                <a:lnTo>
                  <a:pt x="261048" y="51358"/>
                </a:lnTo>
                <a:lnTo>
                  <a:pt x="291871" y="86423"/>
                </a:lnTo>
                <a:lnTo>
                  <a:pt x="314540" y="86423"/>
                </a:lnTo>
                <a:close/>
              </a:path>
              <a:path w="608330" h="132080">
                <a:moveTo>
                  <a:pt x="406628" y="1409"/>
                </a:moveTo>
                <a:lnTo>
                  <a:pt x="389636" y="1409"/>
                </a:lnTo>
                <a:lnTo>
                  <a:pt x="389636" y="35420"/>
                </a:lnTo>
                <a:lnTo>
                  <a:pt x="347129" y="35420"/>
                </a:lnTo>
                <a:lnTo>
                  <a:pt x="347129" y="1409"/>
                </a:lnTo>
                <a:lnTo>
                  <a:pt x="330123" y="1409"/>
                </a:lnTo>
                <a:lnTo>
                  <a:pt x="330123" y="86423"/>
                </a:lnTo>
                <a:lnTo>
                  <a:pt x="347129" y="86423"/>
                </a:lnTo>
                <a:lnTo>
                  <a:pt x="347129" y="52412"/>
                </a:lnTo>
                <a:lnTo>
                  <a:pt x="389636" y="52412"/>
                </a:lnTo>
                <a:lnTo>
                  <a:pt x="389636" y="86423"/>
                </a:lnTo>
                <a:lnTo>
                  <a:pt x="406628" y="86423"/>
                </a:lnTo>
                <a:lnTo>
                  <a:pt x="406628" y="1409"/>
                </a:lnTo>
                <a:close/>
              </a:path>
              <a:path w="608330" h="132080">
                <a:moveTo>
                  <a:pt x="511479" y="43916"/>
                </a:moveTo>
                <a:lnTo>
                  <a:pt x="508025" y="26822"/>
                </a:lnTo>
                <a:lnTo>
                  <a:pt x="501396" y="16992"/>
                </a:lnTo>
                <a:lnTo>
                  <a:pt x="498614" y="12865"/>
                </a:lnTo>
                <a:lnTo>
                  <a:pt x="494474" y="10083"/>
                </a:lnTo>
                <a:lnTo>
                  <a:pt x="494474" y="43916"/>
                </a:lnTo>
                <a:lnTo>
                  <a:pt x="492328" y="54330"/>
                </a:lnTo>
                <a:lnTo>
                  <a:pt x="486524" y="62890"/>
                </a:lnTo>
                <a:lnTo>
                  <a:pt x="477951" y="68707"/>
                </a:lnTo>
                <a:lnTo>
                  <a:pt x="467550" y="70840"/>
                </a:lnTo>
                <a:lnTo>
                  <a:pt x="457136" y="68707"/>
                </a:lnTo>
                <a:lnTo>
                  <a:pt x="448576" y="62890"/>
                </a:lnTo>
                <a:lnTo>
                  <a:pt x="442772" y="54330"/>
                </a:lnTo>
                <a:lnTo>
                  <a:pt x="440639" y="43916"/>
                </a:lnTo>
                <a:lnTo>
                  <a:pt x="442772" y="33515"/>
                </a:lnTo>
                <a:lnTo>
                  <a:pt x="448576" y="24942"/>
                </a:lnTo>
                <a:lnTo>
                  <a:pt x="457136" y="19138"/>
                </a:lnTo>
                <a:lnTo>
                  <a:pt x="467550" y="16992"/>
                </a:lnTo>
                <a:lnTo>
                  <a:pt x="477951" y="19138"/>
                </a:lnTo>
                <a:lnTo>
                  <a:pt x="486524" y="24942"/>
                </a:lnTo>
                <a:lnTo>
                  <a:pt x="492328" y="33515"/>
                </a:lnTo>
                <a:lnTo>
                  <a:pt x="494474" y="43916"/>
                </a:lnTo>
                <a:lnTo>
                  <a:pt x="494474" y="10083"/>
                </a:lnTo>
                <a:lnTo>
                  <a:pt x="484644" y="3454"/>
                </a:lnTo>
                <a:lnTo>
                  <a:pt x="467550" y="0"/>
                </a:lnTo>
                <a:lnTo>
                  <a:pt x="450443" y="3454"/>
                </a:lnTo>
                <a:lnTo>
                  <a:pt x="436486" y="12865"/>
                </a:lnTo>
                <a:lnTo>
                  <a:pt x="427075" y="26822"/>
                </a:lnTo>
                <a:lnTo>
                  <a:pt x="423633" y="43916"/>
                </a:lnTo>
                <a:lnTo>
                  <a:pt x="427075" y="61023"/>
                </a:lnTo>
                <a:lnTo>
                  <a:pt x="436486" y="74980"/>
                </a:lnTo>
                <a:lnTo>
                  <a:pt x="450443" y="84391"/>
                </a:lnTo>
                <a:lnTo>
                  <a:pt x="467550" y="87833"/>
                </a:lnTo>
                <a:lnTo>
                  <a:pt x="484644" y="84391"/>
                </a:lnTo>
                <a:lnTo>
                  <a:pt x="498614" y="74980"/>
                </a:lnTo>
                <a:lnTo>
                  <a:pt x="501396" y="70840"/>
                </a:lnTo>
                <a:lnTo>
                  <a:pt x="508025" y="61023"/>
                </a:lnTo>
                <a:lnTo>
                  <a:pt x="511479" y="43916"/>
                </a:lnTo>
                <a:close/>
              </a:path>
              <a:path w="608330" h="132080">
                <a:moveTo>
                  <a:pt x="607745" y="43916"/>
                </a:moveTo>
                <a:lnTo>
                  <a:pt x="590461" y="7734"/>
                </a:lnTo>
                <a:lnTo>
                  <a:pt x="590461" y="36118"/>
                </a:lnTo>
                <a:lnTo>
                  <a:pt x="543001" y="36118"/>
                </a:lnTo>
                <a:lnTo>
                  <a:pt x="544741" y="29629"/>
                </a:lnTo>
                <a:lnTo>
                  <a:pt x="549402" y="23444"/>
                </a:lnTo>
                <a:lnTo>
                  <a:pt x="556933" y="18821"/>
                </a:lnTo>
                <a:lnTo>
                  <a:pt x="567258" y="16992"/>
                </a:lnTo>
                <a:lnTo>
                  <a:pt x="577621" y="18821"/>
                </a:lnTo>
                <a:lnTo>
                  <a:pt x="584758" y="23444"/>
                </a:lnTo>
                <a:lnTo>
                  <a:pt x="588949" y="29629"/>
                </a:lnTo>
                <a:lnTo>
                  <a:pt x="590461" y="36118"/>
                </a:lnTo>
                <a:lnTo>
                  <a:pt x="590461" y="7734"/>
                </a:lnTo>
                <a:lnTo>
                  <a:pt x="583679" y="3035"/>
                </a:lnTo>
                <a:lnTo>
                  <a:pt x="567969" y="0"/>
                </a:lnTo>
                <a:lnTo>
                  <a:pt x="550367" y="3454"/>
                </a:lnTo>
                <a:lnTo>
                  <a:pt x="537032" y="12865"/>
                </a:lnTo>
                <a:lnTo>
                  <a:pt x="528586" y="26822"/>
                </a:lnTo>
                <a:lnTo>
                  <a:pt x="525640" y="43916"/>
                </a:lnTo>
                <a:lnTo>
                  <a:pt x="528332" y="60312"/>
                </a:lnTo>
                <a:lnTo>
                  <a:pt x="528421" y="60871"/>
                </a:lnTo>
                <a:lnTo>
                  <a:pt x="536790" y="74853"/>
                </a:lnTo>
                <a:lnTo>
                  <a:pt x="550735" y="84340"/>
                </a:lnTo>
                <a:lnTo>
                  <a:pt x="570268" y="87833"/>
                </a:lnTo>
                <a:lnTo>
                  <a:pt x="582688" y="86512"/>
                </a:lnTo>
                <a:lnTo>
                  <a:pt x="592239" y="83439"/>
                </a:lnTo>
                <a:lnTo>
                  <a:pt x="598779" y="79997"/>
                </a:lnTo>
                <a:lnTo>
                  <a:pt x="602145" y="77558"/>
                </a:lnTo>
                <a:lnTo>
                  <a:pt x="599643" y="70840"/>
                </a:lnTo>
                <a:lnTo>
                  <a:pt x="596480" y="62331"/>
                </a:lnTo>
                <a:lnTo>
                  <a:pt x="591019" y="65684"/>
                </a:lnTo>
                <a:lnTo>
                  <a:pt x="584809" y="68389"/>
                </a:lnTo>
                <a:lnTo>
                  <a:pt x="577964" y="70192"/>
                </a:lnTo>
                <a:lnTo>
                  <a:pt x="570623" y="70840"/>
                </a:lnTo>
                <a:lnTo>
                  <a:pt x="560997" y="69723"/>
                </a:lnTo>
                <a:lnTo>
                  <a:pt x="552754" y="66255"/>
                </a:lnTo>
                <a:lnTo>
                  <a:pt x="546531" y="60312"/>
                </a:lnTo>
                <a:lnTo>
                  <a:pt x="543001" y="51714"/>
                </a:lnTo>
                <a:lnTo>
                  <a:pt x="607288" y="51714"/>
                </a:lnTo>
                <a:lnTo>
                  <a:pt x="607644" y="49403"/>
                </a:lnTo>
                <a:lnTo>
                  <a:pt x="607745" y="43916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5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035782" y="2303551"/>
            <a:ext cx="291858" cy="109092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3406978" y="2270963"/>
            <a:ext cx="507365" cy="164465"/>
            <a:chOff x="3406978" y="2270963"/>
            <a:chExt cx="507365" cy="164465"/>
          </a:xfrm>
        </p:grpSpPr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406978" y="2270963"/>
              <a:ext cx="459054" cy="16435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888701" y="236588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02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01"/>
                  </a:lnTo>
                  <a:lnTo>
                    <a:pt x="12750" y="25501"/>
                  </a:lnTo>
                  <a:lnTo>
                    <a:pt x="20002" y="25501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0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665453" y="2480653"/>
            <a:ext cx="636270" cy="144780"/>
            <a:chOff x="665453" y="2480653"/>
            <a:chExt cx="636270" cy="144780"/>
          </a:xfrm>
        </p:grpSpPr>
        <p:sp>
          <p:nvSpPr>
            <p:cNvPr id="58" name="object 58"/>
            <p:cNvSpPr/>
            <p:nvPr/>
          </p:nvSpPr>
          <p:spPr>
            <a:xfrm>
              <a:off x="665441" y="2480652"/>
              <a:ext cx="541655" cy="144780"/>
            </a:xfrm>
            <a:custGeom>
              <a:avLst/>
              <a:gdLst/>
              <a:ahLst/>
              <a:cxnLst/>
              <a:rect l="l" t="t" r="r" b="b"/>
              <a:pathLst>
                <a:path w="541655" h="144780">
                  <a:moveTo>
                    <a:pt x="133184" y="121843"/>
                  </a:moveTo>
                  <a:lnTo>
                    <a:pt x="112991" y="0"/>
                  </a:lnTo>
                  <a:lnTo>
                    <a:pt x="66598" y="89966"/>
                  </a:lnTo>
                  <a:lnTo>
                    <a:pt x="20193" y="0"/>
                  </a:lnTo>
                  <a:lnTo>
                    <a:pt x="0" y="121843"/>
                  </a:lnTo>
                  <a:lnTo>
                    <a:pt x="17360" y="121843"/>
                  </a:lnTo>
                  <a:lnTo>
                    <a:pt x="28689" y="51358"/>
                  </a:lnTo>
                  <a:lnTo>
                    <a:pt x="66598" y="124675"/>
                  </a:lnTo>
                  <a:lnTo>
                    <a:pt x="104495" y="51358"/>
                  </a:lnTo>
                  <a:lnTo>
                    <a:pt x="115824" y="121843"/>
                  </a:lnTo>
                  <a:lnTo>
                    <a:pt x="133184" y="121843"/>
                  </a:lnTo>
                  <a:close/>
                </a:path>
                <a:path w="541655" h="144780">
                  <a:moveTo>
                    <a:pt x="235191" y="79336"/>
                  </a:moveTo>
                  <a:lnTo>
                    <a:pt x="231749" y="62242"/>
                  </a:lnTo>
                  <a:lnTo>
                    <a:pt x="225120" y="52412"/>
                  </a:lnTo>
                  <a:lnTo>
                    <a:pt x="222338" y="48285"/>
                  </a:lnTo>
                  <a:lnTo>
                    <a:pt x="218198" y="45504"/>
                  </a:lnTo>
                  <a:lnTo>
                    <a:pt x="218198" y="79336"/>
                  </a:lnTo>
                  <a:lnTo>
                    <a:pt x="216052" y="89750"/>
                  </a:lnTo>
                  <a:lnTo>
                    <a:pt x="210248" y="98310"/>
                  </a:lnTo>
                  <a:lnTo>
                    <a:pt x="201676" y="104127"/>
                  </a:lnTo>
                  <a:lnTo>
                    <a:pt x="191274" y="106260"/>
                  </a:lnTo>
                  <a:lnTo>
                    <a:pt x="180860" y="104127"/>
                  </a:lnTo>
                  <a:lnTo>
                    <a:pt x="172300" y="98310"/>
                  </a:lnTo>
                  <a:lnTo>
                    <a:pt x="166497" y="89750"/>
                  </a:lnTo>
                  <a:lnTo>
                    <a:pt x="164350" y="79336"/>
                  </a:lnTo>
                  <a:lnTo>
                    <a:pt x="166497" y="68935"/>
                  </a:lnTo>
                  <a:lnTo>
                    <a:pt x="172300" y="60375"/>
                  </a:lnTo>
                  <a:lnTo>
                    <a:pt x="180860" y="54559"/>
                  </a:lnTo>
                  <a:lnTo>
                    <a:pt x="191274" y="52412"/>
                  </a:lnTo>
                  <a:lnTo>
                    <a:pt x="201676" y="54559"/>
                  </a:lnTo>
                  <a:lnTo>
                    <a:pt x="210248" y="60375"/>
                  </a:lnTo>
                  <a:lnTo>
                    <a:pt x="216052" y="68935"/>
                  </a:lnTo>
                  <a:lnTo>
                    <a:pt x="218198" y="79336"/>
                  </a:lnTo>
                  <a:lnTo>
                    <a:pt x="218198" y="45504"/>
                  </a:lnTo>
                  <a:lnTo>
                    <a:pt x="208368" y="38874"/>
                  </a:lnTo>
                  <a:lnTo>
                    <a:pt x="191274" y="35420"/>
                  </a:lnTo>
                  <a:lnTo>
                    <a:pt x="174167" y="38874"/>
                  </a:lnTo>
                  <a:lnTo>
                    <a:pt x="160210" y="48285"/>
                  </a:lnTo>
                  <a:lnTo>
                    <a:pt x="150799" y="62242"/>
                  </a:lnTo>
                  <a:lnTo>
                    <a:pt x="147358" y="79336"/>
                  </a:lnTo>
                  <a:lnTo>
                    <a:pt x="150799" y="96443"/>
                  </a:lnTo>
                  <a:lnTo>
                    <a:pt x="160210" y="110401"/>
                  </a:lnTo>
                  <a:lnTo>
                    <a:pt x="174167" y="119811"/>
                  </a:lnTo>
                  <a:lnTo>
                    <a:pt x="191274" y="123253"/>
                  </a:lnTo>
                  <a:lnTo>
                    <a:pt x="208368" y="119811"/>
                  </a:lnTo>
                  <a:lnTo>
                    <a:pt x="222338" y="110401"/>
                  </a:lnTo>
                  <a:lnTo>
                    <a:pt x="225120" y="106260"/>
                  </a:lnTo>
                  <a:lnTo>
                    <a:pt x="231749" y="96443"/>
                  </a:lnTo>
                  <a:lnTo>
                    <a:pt x="235191" y="79336"/>
                  </a:lnTo>
                  <a:close/>
                </a:path>
                <a:path w="541655" h="144780">
                  <a:moveTo>
                    <a:pt x="345706" y="104838"/>
                  </a:moveTo>
                  <a:lnTo>
                    <a:pt x="331533" y="104838"/>
                  </a:lnTo>
                  <a:lnTo>
                    <a:pt x="331533" y="53835"/>
                  </a:lnTo>
                  <a:lnTo>
                    <a:pt x="331533" y="36830"/>
                  </a:lnTo>
                  <a:lnTo>
                    <a:pt x="314540" y="36830"/>
                  </a:lnTo>
                  <a:lnTo>
                    <a:pt x="314540" y="53835"/>
                  </a:lnTo>
                  <a:lnTo>
                    <a:pt x="314540" y="104838"/>
                  </a:lnTo>
                  <a:lnTo>
                    <a:pt x="274332" y="104838"/>
                  </a:lnTo>
                  <a:lnTo>
                    <a:pt x="281038" y="95377"/>
                  </a:lnTo>
                  <a:lnTo>
                    <a:pt x="285089" y="83185"/>
                  </a:lnTo>
                  <a:lnTo>
                    <a:pt x="287083" y="69075"/>
                  </a:lnTo>
                  <a:lnTo>
                    <a:pt x="287616" y="53835"/>
                  </a:lnTo>
                  <a:lnTo>
                    <a:pt x="314540" y="53835"/>
                  </a:lnTo>
                  <a:lnTo>
                    <a:pt x="314540" y="36830"/>
                  </a:lnTo>
                  <a:lnTo>
                    <a:pt x="272034" y="36830"/>
                  </a:lnTo>
                  <a:lnTo>
                    <a:pt x="271259" y="62458"/>
                  </a:lnTo>
                  <a:lnTo>
                    <a:pt x="267843" y="82524"/>
                  </a:lnTo>
                  <a:lnTo>
                    <a:pt x="260146" y="96761"/>
                  </a:lnTo>
                  <a:lnTo>
                    <a:pt x="246532" y="104838"/>
                  </a:lnTo>
                  <a:lnTo>
                    <a:pt x="246532" y="144513"/>
                  </a:lnTo>
                  <a:lnTo>
                    <a:pt x="263537" y="144513"/>
                  </a:lnTo>
                  <a:lnTo>
                    <a:pt x="263537" y="121843"/>
                  </a:lnTo>
                  <a:lnTo>
                    <a:pt x="328701" y="121843"/>
                  </a:lnTo>
                  <a:lnTo>
                    <a:pt x="328701" y="144513"/>
                  </a:lnTo>
                  <a:lnTo>
                    <a:pt x="345706" y="144513"/>
                  </a:lnTo>
                  <a:lnTo>
                    <a:pt x="345706" y="121843"/>
                  </a:lnTo>
                  <a:lnTo>
                    <a:pt x="345706" y="104838"/>
                  </a:lnTo>
                  <a:close/>
                </a:path>
                <a:path w="541655" h="144780">
                  <a:moveTo>
                    <a:pt x="444817" y="79336"/>
                  </a:moveTo>
                  <a:lnTo>
                    <a:pt x="443534" y="71551"/>
                  </a:lnTo>
                  <a:lnTo>
                    <a:pt x="441820" y="61125"/>
                  </a:lnTo>
                  <a:lnTo>
                    <a:pt x="436549" y="52412"/>
                  </a:lnTo>
                  <a:lnTo>
                    <a:pt x="433387" y="47193"/>
                  </a:lnTo>
                  <a:lnTo>
                    <a:pt x="427532" y="43154"/>
                  </a:lnTo>
                  <a:lnTo>
                    <a:pt x="427532" y="71551"/>
                  </a:lnTo>
                  <a:lnTo>
                    <a:pt x="380060" y="71551"/>
                  </a:lnTo>
                  <a:lnTo>
                    <a:pt x="381812" y="65049"/>
                  </a:lnTo>
                  <a:lnTo>
                    <a:pt x="386486" y="58864"/>
                  </a:lnTo>
                  <a:lnTo>
                    <a:pt x="394004" y="54241"/>
                  </a:lnTo>
                  <a:lnTo>
                    <a:pt x="404329" y="52412"/>
                  </a:lnTo>
                  <a:lnTo>
                    <a:pt x="414705" y="54241"/>
                  </a:lnTo>
                  <a:lnTo>
                    <a:pt x="421843" y="58864"/>
                  </a:lnTo>
                  <a:lnTo>
                    <a:pt x="426021" y="65049"/>
                  </a:lnTo>
                  <a:lnTo>
                    <a:pt x="427532" y="71551"/>
                  </a:lnTo>
                  <a:lnTo>
                    <a:pt x="427532" y="43154"/>
                  </a:lnTo>
                  <a:lnTo>
                    <a:pt x="420751" y="38455"/>
                  </a:lnTo>
                  <a:lnTo>
                    <a:pt x="405028" y="35420"/>
                  </a:lnTo>
                  <a:lnTo>
                    <a:pt x="387438" y="38874"/>
                  </a:lnTo>
                  <a:lnTo>
                    <a:pt x="374103" y="48285"/>
                  </a:lnTo>
                  <a:lnTo>
                    <a:pt x="365658" y="62242"/>
                  </a:lnTo>
                  <a:lnTo>
                    <a:pt x="362712" y="79336"/>
                  </a:lnTo>
                  <a:lnTo>
                    <a:pt x="365404" y="95732"/>
                  </a:lnTo>
                  <a:lnTo>
                    <a:pt x="365493" y="96291"/>
                  </a:lnTo>
                  <a:lnTo>
                    <a:pt x="373862" y="110274"/>
                  </a:lnTo>
                  <a:lnTo>
                    <a:pt x="387807" y="119761"/>
                  </a:lnTo>
                  <a:lnTo>
                    <a:pt x="407339" y="123253"/>
                  </a:lnTo>
                  <a:lnTo>
                    <a:pt x="419760" y="121932"/>
                  </a:lnTo>
                  <a:lnTo>
                    <a:pt x="429323" y="118859"/>
                  </a:lnTo>
                  <a:lnTo>
                    <a:pt x="435851" y="115417"/>
                  </a:lnTo>
                  <a:lnTo>
                    <a:pt x="439216" y="112979"/>
                  </a:lnTo>
                  <a:lnTo>
                    <a:pt x="436714" y="106260"/>
                  </a:lnTo>
                  <a:lnTo>
                    <a:pt x="433552" y="97751"/>
                  </a:lnTo>
                  <a:lnTo>
                    <a:pt x="428091" y="101104"/>
                  </a:lnTo>
                  <a:lnTo>
                    <a:pt x="421881" y="103809"/>
                  </a:lnTo>
                  <a:lnTo>
                    <a:pt x="415048" y="105613"/>
                  </a:lnTo>
                  <a:lnTo>
                    <a:pt x="407695" y="106260"/>
                  </a:lnTo>
                  <a:lnTo>
                    <a:pt x="398068" y="105143"/>
                  </a:lnTo>
                  <a:lnTo>
                    <a:pt x="389826" y="101676"/>
                  </a:lnTo>
                  <a:lnTo>
                    <a:pt x="383603" y="95732"/>
                  </a:lnTo>
                  <a:lnTo>
                    <a:pt x="380060" y="87134"/>
                  </a:lnTo>
                  <a:lnTo>
                    <a:pt x="444347" y="87134"/>
                  </a:lnTo>
                  <a:lnTo>
                    <a:pt x="444703" y="84823"/>
                  </a:lnTo>
                  <a:lnTo>
                    <a:pt x="444817" y="79336"/>
                  </a:lnTo>
                  <a:close/>
                </a:path>
                <a:path w="541655" h="144780">
                  <a:moveTo>
                    <a:pt x="541223" y="36830"/>
                  </a:moveTo>
                  <a:lnTo>
                    <a:pt x="476059" y="36830"/>
                  </a:lnTo>
                  <a:lnTo>
                    <a:pt x="476059" y="106730"/>
                  </a:lnTo>
                  <a:lnTo>
                    <a:pt x="469861" y="110274"/>
                  </a:lnTo>
                  <a:lnTo>
                    <a:pt x="459054" y="107619"/>
                  </a:lnTo>
                  <a:lnTo>
                    <a:pt x="459054" y="121843"/>
                  </a:lnTo>
                  <a:lnTo>
                    <a:pt x="462597" y="122872"/>
                  </a:lnTo>
                  <a:lnTo>
                    <a:pt x="465251" y="123228"/>
                  </a:lnTo>
                  <a:lnTo>
                    <a:pt x="470916" y="123228"/>
                  </a:lnTo>
                  <a:lnTo>
                    <a:pt x="480352" y="121412"/>
                  </a:lnTo>
                  <a:lnTo>
                    <a:pt x="487299" y="115697"/>
                  </a:lnTo>
                  <a:lnTo>
                    <a:pt x="491591" y="105740"/>
                  </a:lnTo>
                  <a:lnTo>
                    <a:pt x="493052" y="91173"/>
                  </a:lnTo>
                  <a:lnTo>
                    <a:pt x="493052" y="53835"/>
                  </a:lnTo>
                  <a:lnTo>
                    <a:pt x="524230" y="53835"/>
                  </a:lnTo>
                  <a:lnTo>
                    <a:pt x="524230" y="121843"/>
                  </a:lnTo>
                  <a:lnTo>
                    <a:pt x="541223" y="121843"/>
                  </a:lnTo>
                  <a:lnTo>
                    <a:pt x="541223" y="3683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30760" y="2517483"/>
              <a:ext cx="70836" cy="85013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78115" y="2514650"/>
            <a:ext cx="470382" cy="90678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1919325" y="2516073"/>
            <a:ext cx="762635" cy="88265"/>
            <a:chOff x="1919325" y="2516073"/>
            <a:chExt cx="762635" cy="88265"/>
          </a:xfrm>
        </p:grpSpPr>
        <p:pic>
          <p:nvPicPr>
            <p:cNvPr id="62" name="object 6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19325" y="2516073"/>
              <a:ext cx="463296" cy="8783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03881" y="2516073"/>
              <a:ext cx="277626" cy="87833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2752407" y="2514650"/>
            <a:ext cx="860425" cy="111125"/>
            <a:chOff x="2752407" y="2514650"/>
            <a:chExt cx="860425" cy="111125"/>
          </a:xfrm>
        </p:grpSpPr>
        <p:sp>
          <p:nvSpPr>
            <p:cNvPr id="65" name="object 65"/>
            <p:cNvSpPr/>
            <p:nvPr/>
          </p:nvSpPr>
          <p:spPr>
            <a:xfrm>
              <a:off x="2752407" y="2516073"/>
              <a:ext cx="660400" cy="109220"/>
            </a:xfrm>
            <a:custGeom>
              <a:avLst/>
              <a:gdLst/>
              <a:ahLst/>
              <a:cxnLst/>
              <a:rect l="l" t="t" r="r" b="b"/>
              <a:pathLst>
                <a:path w="660400" h="109219">
                  <a:moveTo>
                    <a:pt x="87845" y="43916"/>
                  </a:moveTo>
                  <a:lnTo>
                    <a:pt x="84391" y="26822"/>
                  </a:lnTo>
                  <a:lnTo>
                    <a:pt x="77762" y="16992"/>
                  </a:lnTo>
                  <a:lnTo>
                    <a:pt x="74980" y="12865"/>
                  </a:lnTo>
                  <a:lnTo>
                    <a:pt x="70840" y="10083"/>
                  </a:lnTo>
                  <a:lnTo>
                    <a:pt x="70840" y="43916"/>
                  </a:lnTo>
                  <a:lnTo>
                    <a:pt x="68694" y="54330"/>
                  </a:lnTo>
                  <a:lnTo>
                    <a:pt x="62890" y="62890"/>
                  </a:lnTo>
                  <a:lnTo>
                    <a:pt x="54317" y="68707"/>
                  </a:lnTo>
                  <a:lnTo>
                    <a:pt x="43916" y="70840"/>
                  </a:lnTo>
                  <a:lnTo>
                    <a:pt x="33502" y="68707"/>
                  </a:lnTo>
                  <a:lnTo>
                    <a:pt x="24942" y="62890"/>
                  </a:lnTo>
                  <a:lnTo>
                    <a:pt x="19138" y="54330"/>
                  </a:lnTo>
                  <a:lnTo>
                    <a:pt x="17005" y="43916"/>
                  </a:lnTo>
                  <a:lnTo>
                    <a:pt x="19138" y="33515"/>
                  </a:lnTo>
                  <a:lnTo>
                    <a:pt x="24942" y="24955"/>
                  </a:lnTo>
                  <a:lnTo>
                    <a:pt x="33502" y="19138"/>
                  </a:lnTo>
                  <a:lnTo>
                    <a:pt x="43916" y="16992"/>
                  </a:lnTo>
                  <a:lnTo>
                    <a:pt x="54317" y="19138"/>
                  </a:lnTo>
                  <a:lnTo>
                    <a:pt x="62890" y="24955"/>
                  </a:lnTo>
                  <a:lnTo>
                    <a:pt x="68694" y="33515"/>
                  </a:lnTo>
                  <a:lnTo>
                    <a:pt x="70840" y="43916"/>
                  </a:lnTo>
                  <a:lnTo>
                    <a:pt x="70840" y="10083"/>
                  </a:lnTo>
                  <a:lnTo>
                    <a:pt x="61010" y="3454"/>
                  </a:lnTo>
                  <a:lnTo>
                    <a:pt x="43916" y="0"/>
                  </a:lnTo>
                  <a:lnTo>
                    <a:pt x="26809" y="3454"/>
                  </a:lnTo>
                  <a:lnTo>
                    <a:pt x="12852" y="12865"/>
                  </a:lnTo>
                  <a:lnTo>
                    <a:pt x="3441" y="26822"/>
                  </a:lnTo>
                  <a:lnTo>
                    <a:pt x="0" y="43916"/>
                  </a:lnTo>
                  <a:lnTo>
                    <a:pt x="3441" y="61023"/>
                  </a:lnTo>
                  <a:lnTo>
                    <a:pt x="12852" y="74980"/>
                  </a:lnTo>
                  <a:lnTo>
                    <a:pt x="26809" y="84391"/>
                  </a:lnTo>
                  <a:lnTo>
                    <a:pt x="43916" y="87833"/>
                  </a:lnTo>
                  <a:lnTo>
                    <a:pt x="61010" y="84391"/>
                  </a:lnTo>
                  <a:lnTo>
                    <a:pt x="74980" y="74980"/>
                  </a:lnTo>
                  <a:lnTo>
                    <a:pt x="77762" y="70840"/>
                  </a:lnTo>
                  <a:lnTo>
                    <a:pt x="84391" y="61023"/>
                  </a:lnTo>
                  <a:lnTo>
                    <a:pt x="87845" y="43916"/>
                  </a:lnTo>
                  <a:close/>
                </a:path>
                <a:path w="660400" h="109219">
                  <a:moveTo>
                    <a:pt x="167182" y="1409"/>
                  </a:moveTo>
                  <a:lnTo>
                    <a:pt x="99174" y="1409"/>
                  </a:lnTo>
                  <a:lnTo>
                    <a:pt x="99174" y="18415"/>
                  </a:lnTo>
                  <a:lnTo>
                    <a:pt x="124675" y="18415"/>
                  </a:lnTo>
                  <a:lnTo>
                    <a:pt x="124675" y="86423"/>
                  </a:lnTo>
                  <a:lnTo>
                    <a:pt x="141681" y="86423"/>
                  </a:lnTo>
                  <a:lnTo>
                    <a:pt x="141681" y="18415"/>
                  </a:lnTo>
                  <a:lnTo>
                    <a:pt x="167182" y="18415"/>
                  </a:lnTo>
                  <a:lnTo>
                    <a:pt x="167182" y="1409"/>
                  </a:lnTo>
                  <a:close/>
                </a:path>
                <a:path w="660400" h="109219">
                  <a:moveTo>
                    <a:pt x="272021" y="69418"/>
                  </a:moveTo>
                  <a:lnTo>
                    <a:pt x="257860" y="69418"/>
                  </a:lnTo>
                  <a:lnTo>
                    <a:pt x="257860" y="18415"/>
                  </a:lnTo>
                  <a:lnTo>
                    <a:pt x="257860" y="1409"/>
                  </a:lnTo>
                  <a:lnTo>
                    <a:pt x="240855" y="1409"/>
                  </a:lnTo>
                  <a:lnTo>
                    <a:pt x="240855" y="18415"/>
                  </a:lnTo>
                  <a:lnTo>
                    <a:pt x="240855" y="69418"/>
                  </a:lnTo>
                  <a:lnTo>
                    <a:pt x="200660" y="69418"/>
                  </a:lnTo>
                  <a:lnTo>
                    <a:pt x="207352" y="59956"/>
                  </a:lnTo>
                  <a:lnTo>
                    <a:pt x="211416" y="47764"/>
                  </a:lnTo>
                  <a:lnTo>
                    <a:pt x="213410" y="33655"/>
                  </a:lnTo>
                  <a:lnTo>
                    <a:pt x="213944" y="18415"/>
                  </a:lnTo>
                  <a:lnTo>
                    <a:pt x="240855" y="18415"/>
                  </a:lnTo>
                  <a:lnTo>
                    <a:pt x="240855" y="1409"/>
                  </a:lnTo>
                  <a:lnTo>
                    <a:pt x="198348" y="1409"/>
                  </a:lnTo>
                  <a:lnTo>
                    <a:pt x="197573" y="27038"/>
                  </a:lnTo>
                  <a:lnTo>
                    <a:pt x="194157" y="47104"/>
                  </a:lnTo>
                  <a:lnTo>
                    <a:pt x="186461" y="61341"/>
                  </a:lnTo>
                  <a:lnTo>
                    <a:pt x="172847" y="69418"/>
                  </a:lnTo>
                  <a:lnTo>
                    <a:pt x="172847" y="109093"/>
                  </a:lnTo>
                  <a:lnTo>
                    <a:pt x="189852" y="109093"/>
                  </a:lnTo>
                  <a:lnTo>
                    <a:pt x="189852" y="86423"/>
                  </a:lnTo>
                  <a:lnTo>
                    <a:pt x="255028" y="86423"/>
                  </a:lnTo>
                  <a:lnTo>
                    <a:pt x="255028" y="109093"/>
                  </a:lnTo>
                  <a:lnTo>
                    <a:pt x="272021" y="109093"/>
                  </a:lnTo>
                  <a:lnTo>
                    <a:pt x="272021" y="86423"/>
                  </a:lnTo>
                  <a:lnTo>
                    <a:pt x="272021" y="69418"/>
                  </a:lnTo>
                  <a:close/>
                </a:path>
                <a:path w="660400" h="109219">
                  <a:moveTo>
                    <a:pt x="371144" y="43916"/>
                  </a:moveTo>
                  <a:lnTo>
                    <a:pt x="369862" y="36131"/>
                  </a:lnTo>
                  <a:lnTo>
                    <a:pt x="368134" y="25704"/>
                  </a:lnTo>
                  <a:lnTo>
                    <a:pt x="362864" y="16992"/>
                  </a:lnTo>
                  <a:lnTo>
                    <a:pt x="359714" y="11772"/>
                  </a:lnTo>
                  <a:lnTo>
                    <a:pt x="353847" y="7721"/>
                  </a:lnTo>
                  <a:lnTo>
                    <a:pt x="353847" y="36131"/>
                  </a:lnTo>
                  <a:lnTo>
                    <a:pt x="306387" y="36131"/>
                  </a:lnTo>
                  <a:lnTo>
                    <a:pt x="308127" y="29629"/>
                  </a:lnTo>
                  <a:lnTo>
                    <a:pt x="312801" y="23444"/>
                  </a:lnTo>
                  <a:lnTo>
                    <a:pt x="320319" y="18821"/>
                  </a:lnTo>
                  <a:lnTo>
                    <a:pt x="330644" y="16992"/>
                  </a:lnTo>
                  <a:lnTo>
                    <a:pt x="341007" y="18821"/>
                  </a:lnTo>
                  <a:lnTo>
                    <a:pt x="348145" y="23444"/>
                  </a:lnTo>
                  <a:lnTo>
                    <a:pt x="352336" y="29629"/>
                  </a:lnTo>
                  <a:lnTo>
                    <a:pt x="353847" y="36131"/>
                  </a:lnTo>
                  <a:lnTo>
                    <a:pt x="353847" y="7721"/>
                  </a:lnTo>
                  <a:lnTo>
                    <a:pt x="347065" y="3035"/>
                  </a:lnTo>
                  <a:lnTo>
                    <a:pt x="331355" y="0"/>
                  </a:lnTo>
                  <a:lnTo>
                    <a:pt x="313753" y="3454"/>
                  </a:lnTo>
                  <a:lnTo>
                    <a:pt x="300418" y="12865"/>
                  </a:lnTo>
                  <a:lnTo>
                    <a:pt x="291973" y="26822"/>
                  </a:lnTo>
                  <a:lnTo>
                    <a:pt x="289026" y="43916"/>
                  </a:lnTo>
                  <a:lnTo>
                    <a:pt x="291719" y="60312"/>
                  </a:lnTo>
                  <a:lnTo>
                    <a:pt x="291807" y="60871"/>
                  </a:lnTo>
                  <a:lnTo>
                    <a:pt x="300177" y="74853"/>
                  </a:lnTo>
                  <a:lnTo>
                    <a:pt x="314121" y="84340"/>
                  </a:lnTo>
                  <a:lnTo>
                    <a:pt x="333654" y="87833"/>
                  </a:lnTo>
                  <a:lnTo>
                    <a:pt x="346075" y="86512"/>
                  </a:lnTo>
                  <a:lnTo>
                    <a:pt x="355638" y="83439"/>
                  </a:lnTo>
                  <a:lnTo>
                    <a:pt x="362165" y="79997"/>
                  </a:lnTo>
                  <a:lnTo>
                    <a:pt x="365531" y="77558"/>
                  </a:lnTo>
                  <a:lnTo>
                    <a:pt x="363029" y="70840"/>
                  </a:lnTo>
                  <a:lnTo>
                    <a:pt x="359867" y="62331"/>
                  </a:lnTo>
                  <a:lnTo>
                    <a:pt x="354406" y="65684"/>
                  </a:lnTo>
                  <a:lnTo>
                    <a:pt x="348195" y="68389"/>
                  </a:lnTo>
                  <a:lnTo>
                    <a:pt x="341350" y="70192"/>
                  </a:lnTo>
                  <a:lnTo>
                    <a:pt x="334010" y="70840"/>
                  </a:lnTo>
                  <a:lnTo>
                    <a:pt x="324383" y="69723"/>
                  </a:lnTo>
                  <a:lnTo>
                    <a:pt x="316141" y="66255"/>
                  </a:lnTo>
                  <a:lnTo>
                    <a:pt x="309930" y="60312"/>
                  </a:lnTo>
                  <a:lnTo>
                    <a:pt x="306387" y="51714"/>
                  </a:lnTo>
                  <a:lnTo>
                    <a:pt x="370674" y="51714"/>
                  </a:lnTo>
                  <a:lnTo>
                    <a:pt x="371030" y="49403"/>
                  </a:lnTo>
                  <a:lnTo>
                    <a:pt x="371144" y="43916"/>
                  </a:lnTo>
                  <a:close/>
                </a:path>
                <a:path w="660400" h="109219">
                  <a:moveTo>
                    <a:pt x="467550" y="1409"/>
                  </a:moveTo>
                  <a:lnTo>
                    <a:pt x="402374" y="1409"/>
                  </a:lnTo>
                  <a:lnTo>
                    <a:pt x="402374" y="71310"/>
                  </a:lnTo>
                  <a:lnTo>
                    <a:pt x="396176" y="74853"/>
                  </a:lnTo>
                  <a:lnTo>
                    <a:pt x="385368" y="72199"/>
                  </a:lnTo>
                  <a:lnTo>
                    <a:pt x="385368" y="86423"/>
                  </a:lnTo>
                  <a:lnTo>
                    <a:pt x="388912" y="87452"/>
                  </a:lnTo>
                  <a:lnTo>
                    <a:pt x="391566" y="87807"/>
                  </a:lnTo>
                  <a:lnTo>
                    <a:pt x="397243" y="87807"/>
                  </a:lnTo>
                  <a:lnTo>
                    <a:pt x="406666" y="85991"/>
                  </a:lnTo>
                  <a:lnTo>
                    <a:pt x="413613" y="80276"/>
                  </a:lnTo>
                  <a:lnTo>
                    <a:pt x="417906" y="70319"/>
                  </a:lnTo>
                  <a:lnTo>
                    <a:pt x="419379" y="55753"/>
                  </a:lnTo>
                  <a:lnTo>
                    <a:pt x="419379" y="18415"/>
                  </a:lnTo>
                  <a:lnTo>
                    <a:pt x="450545" y="18415"/>
                  </a:lnTo>
                  <a:lnTo>
                    <a:pt x="450545" y="86423"/>
                  </a:lnTo>
                  <a:lnTo>
                    <a:pt x="467550" y="86423"/>
                  </a:lnTo>
                  <a:lnTo>
                    <a:pt x="467550" y="1409"/>
                  </a:lnTo>
                  <a:close/>
                </a:path>
                <a:path w="660400" h="109219">
                  <a:moveTo>
                    <a:pt x="566661" y="43916"/>
                  </a:moveTo>
                  <a:lnTo>
                    <a:pt x="565378" y="36131"/>
                  </a:lnTo>
                  <a:lnTo>
                    <a:pt x="563651" y="25704"/>
                  </a:lnTo>
                  <a:lnTo>
                    <a:pt x="558380" y="16992"/>
                  </a:lnTo>
                  <a:lnTo>
                    <a:pt x="555231" y="11772"/>
                  </a:lnTo>
                  <a:lnTo>
                    <a:pt x="549363" y="7721"/>
                  </a:lnTo>
                  <a:lnTo>
                    <a:pt x="549363" y="36131"/>
                  </a:lnTo>
                  <a:lnTo>
                    <a:pt x="501904" y="36131"/>
                  </a:lnTo>
                  <a:lnTo>
                    <a:pt x="503643" y="29629"/>
                  </a:lnTo>
                  <a:lnTo>
                    <a:pt x="508317" y="23444"/>
                  </a:lnTo>
                  <a:lnTo>
                    <a:pt x="515848" y="18821"/>
                  </a:lnTo>
                  <a:lnTo>
                    <a:pt x="526173" y="16992"/>
                  </a:lnTo>
                  <a:lnTo>
                    <a:pt x="536536" y="18821"/>
                  </a:lnTo>
                  <a:lnTo>
                    <a:pt x="543674" y="23444"/>
                  </a:lnTo>
                  <a:lnTo>
                    <a:pt x="547852" y="29629"/>
                  </a:lnTo>
                  <a:lnTo>
                    <a:pt x="549363" y="36131"/>
                  </a:lnTo>
                  <a:lnTo>
                    <a:pt x="549363" y="7721"/>
                  </a:lnTo>
                  <a:lnTo>
                    <a:pt x="542582" y="3035"/>
                  </a:lnTo>
                  <a:lnTo>
                    <a:pt x="526872" y="0"/>
                  </a:lnTo>
                  <a:lnTo>
                    <a:pt x="509270" y="3454"/>
                  </a:lnTo>
                  <a:lnTo>
                    <a:pt x="495947" y="12865"/>
                  </a:lnTo>
                  <a:lnTo>
                    <a:pt x="487502" y="26822"/>
                  </a:lnTo>
                  <a:lnTo>
                    <a:pt x="484555" y="43916"/>
                  </a:lnTo>
                  <a:lnTo>
                    <a:pt x="487248" y="60312"/>
                  </a:lnTo>
                  <a:lnTo>
                    <a:pt x="487337" y="60871"/>
                  </a:lnTo>
                  <a:lnTo>
                    <a:pt x="495706" y="74853"/>
                  </a:lnTo>
                  <a:lnTo>
                    <a:pt x="509651" y="84340"/>
                  </a:lnTo>
                  <a:lnTo>
                    <a:pt x="529170" y="87833"/>
                  </a:lnTo>
                  <a:lnTo>
                    <a:pt x="541604" y="86512"/>
                  </a:lnTo>
                  <a:lnTo>
                    <a:pt x="551154" y="83439"/>
                  </a:lnTo>
                  <a:lnTo>
                    <a:pt x="557695" y="79997"/>
                  </a:lnTo>
                  <a:lnTo>
                    <a:pt x="561060" y="77558"/>
                  </a:lnTo>
                  <a:lnTo>
                    <a:pt x="558558" y="70840"/>
                  </a:lnTo>
                  <a:lnTo>
                    <a:pt x="555396" y="62331"/>
                  </a:lnTo>
                  <a:lnTo>
                    <a:pt x="549922" y="65684"/>
                  </a:lnTo>
                  <a:lnTo>
                    <a:pt x="543712" y="68389"/>
                  </a:lnTo>
                  <a:lnTo>
                    <a:pt x="536879" y="70192"/>
                  </a:lnTo>
                  <a:lnTo>
                    <a:pt x="529526" y="70840"/>
                  </a:lnTo>
                  <a:lnTo>
                    <a:pt x="519899" y="69723"/>
                  </a:lnTo>
                  <a:lnTo>
                    <a:pt x="511657" y="66255"/>
                  </a:lnTo>
                  <a:lnTo>
                    <a:pt x="505447" y="60312"/>
                  </a:lnTo>
                  <a:lnTo>
                    <a:pt x="501904" y="51714"/>
                  </a:lnTo>
                  <a:lnTo>
                    <a:pt x="566191" y="51714"/>
                  </a:lnTo>
                  <a:lnTo>
                    <a:pt x="566534" y="49403"/>
                  </a:lnTo>
                  <a:lnTo>
                    <a:pt x="566661" y="43916"/>
                  </a:lnTo>
                  <a:close/>
                </a:path>
                <a:path w="660400" h="109219">
                  <a:moveTo>
                    <a:pt x="660234" y="1409"/>
                  </a:moveTo>
                  <a:lnTo>
                    <a:pt x="643229" y="1409"/>
                  </a:lnTo>
                  <a:lnTo>
                    <a:pt x="643229" y="35420"/>
                  </a:lnTo>
                  <a:lnTo>
                    <a:pt x="600735" y="35420"/>
                  </a:lnTo>
                  <a:lnTo>
                    <a:pt x="600735" y="1409"/>
                  </a:lnTo>
                  <a:lnTo>
                    <a:pt x="583730" y="1409"/>
                  </a:lnTo>
                  <a:lnTo>
                    <a:pt x="583730" y="86423"/>
                  </a:lnTo>
                  <a:lnTo>
                    <a:pt x="600735" y="86423"/>
                  </a:lnTo>
                  <a:lnTo>
                    <a:pt x="600735" y="52412"/>
                  </a:lnTo>
                  <a:lnTo>
                    <a:pt x="643229" y="52412"/>
                  </a:lnTo>
                  <a:lnTo>
                    <a:pt x="643229" y="86423"/>
                  </a:lnTo>
                  <a:lnTo>
                    <a:pt x="660234" y="86423"/>
                  </a:lnTo>
                  <a:lnTo>
                    <a:pt x="660234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36734" y="2514650"/>
              <a:ext cx="175620" cy="90678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688918" y="2516073"/>
            <a:ext cx="181355" cy="87833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3943946" y="2514650"/>
            <a:ext cx="654685" cy="107950"/>
            <a:chOff x="3943946" y="2514650"/>
            <a:chExt cx="654685" cy="107950"/>
          </a:xfrm>
        </p:grpSpPr>
        <p:pic>
          <p:nvPicPr>
            <p:cNvPr id="69" name="object 6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943946" y="2514650"/>
              <a:ext cx="303199" cy="8925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271225" y="2517483"/>
              <a:ext cx="76517" cy="8501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71822" y="2514650"/>
              <a:ext cx="76504" cy="9067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72419" y="2514650"/>
              <a:ext cx="76504" cy="90678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568761" y="2582659"/>
              <a:ext cx="29845" cy="40005"/>
            </a:xfrm>
            <a:custGeom>
              <a:avLst/>
              <a:gdLst/>
              <a:ahLst/>
              <a:cxnLst/>
              <a:rect l="l" t="t" r="r" b="b"/>
              <a:pathLst>
                <a:path w="29845" h="40005">
                  <a:moveTo>
                    <a:pt x="29756" y="0"/>
                  </a:moveTo>
                  <a:lnTo>
                    <a:pt x="8496" y="0"/>
                  </a:lnTo>
                  <a:lnTo>
                    <a:pt x="0" y="39674"/>
                  </a:lnTo>
                  <a:lnTo>
                    <a:pt x="11328" y="39674"/>
                  </a:lnTo>
                  <a:lnTo>
                    <a:pt x="29756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665453" y="2728595"/>
            <a:ext cx="1094105" cy="109220"/>
            <a:chOff x="665453" y="2728595"/>
            <a:chExt cx="1094105" cy="109220"/>
          </a:xfrm>
        </p:grpSpPr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65453" y="2728595"/>
              <a:ext cx="498715" cy="10909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88255" y="2728595"/>
              <a:ext cx="269196" cy="8784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481531" y="2728595"/>
              <a:ext cx="277639" cy="87845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1835734" y="2727172"/>
            <a:ext cx="979169" cy="133350"/>
            <a:chOff x="1835734" y="2727172"/>
            <a:chExt cx="979169" cy="133350"/>
          </a:xfrm>
        </p:grpSpPr>
        <p:pic>
          <p:nvPicPr>
            <p:cNvPr id="79" name="object 7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835734" y="2730004"/>
              <a:ext cx="70840" cy="8501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27821" y="2730004"/>
              <a:ext cx="260705" cy="13035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208352" y="2728595"/>
              <a:ext cx="277698" cy="13176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510142" y="2730004"/>
              <a:ext cx="76504" cy="8501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610739" y="2727172"/>
              <a:ext cx="204012" cy="90677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2888424" y="2727172"/>
            <a:ext cx="823594" cy="133350"/>
            <a:chOff x="2888424" y="2727172"/>
            <a:chExt cx="823594" cy="133350"/>
          </a:xfrm>
        </p:grpSpPr>
        <p:pic>
          <p:nvPicPr>
            <p:cNvPr id="85" name="object 8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888424" y="2728595"/>
              <a:ext cx="168605" cy="8784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081108" y="2727172"/>
              <a:ext cx="306031" cy="13318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411232" y="2727172"/>
              <a:ext cx="300354" cy="89268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3785260" y="2727172"/>
            <a:ext cx="162940" cy="90677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665453" y="2939694"/>
            <a:ext cx="483234" cy="107950"/>
            <a:chOff x="665453" y="2939694"/>
            <a:chExt cx="483234" cy="107950"/>
          </a:xfrm>
        </p:grpSpPr>
        <p:pic>
          <p:nvPicPr>
            <p:cNvPr id="90" name="object 9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65453" y="2941116"/>
              <a:ext cx="246527" cy="8784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31812" y="2939694"/>
              <a:ext cx="167184" cy="90678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118833" y="3007703"/>
              <a:ext cx="29845" cy="40005"/>
            </a:xfrm>
            <a:custGeom>
              <a:avLst/>
              <a:gdLst/>
              <a:ahLst/>
              <a:cxnLst/>
              <a:rect l="l" t="t" r="r" b="b"/>
              <a:pathLst>
                <a:path w="29844" h="40005">
                  <a:moveTo>
                    <a:pt x="29753" y="0"/>
                  </a:moveTo>
                  <a:lnTo>
                    <a:pt x="8500" y="0"/>
                  </a:lnTo>
                  <a:lnTo>
                    <a:pt x="0" y="39674"/>
                  </a:lnTo>
                  <a:lnTo>
                    <a:pt x="11332" y="39674"/>
                  </a:lnTo>
                  <a:lnTo>
                    <a:pt x="29753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3" name="object 9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27923" y="2939694"/>
            <a:ext cx="76506" cy="90678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1386611" y="2941116"/>
            <a:ext cx="499109" cy="88265"/>
            <a:chOff x="1386611" y="2941116"/>
            <a:chExt cx="499109" cy="88265"/>
          </a:xfrm>
        </p:grpSpPr>
        <p:pic>
          <p:nvPicPr>
            <p:cNvPr id="95" name="object 9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86611" y="2942526"/>
              <a:ext cx="70827" cy="8501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78699" y="2941116"/>
              <a:ext cx="306031" cy="8784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08810" y="2942526"/>
              <a:ext cx="76504" cy="85013"/>
            </a:xfrm>
            <a:prstGeom prst="rect">
              <a:avLst/>
            </a:prstGeom>
          </p:spPr>
        </p:pic>
      </p:grpSp>
      <p:grpSp>
        <p:nvGrpSpPr>
          <p:cNvPr id="98" name="object 98"/>
          <p:cNvGrpSpPr/>
          <p:nvPr/>
        </p:nvGrpSpPr>
        <p:grpSpPr>
          <a:xfrm>
            <a:off x="1909406" y="2908528"/>
            <a:ext cx="177165" cy="121920"/>
            <a:chOff x="1909406" y="2908528"/>
            <a:chExt cx="177165" cy="121920"/>
          </a:xfrm>
        </p:grpSpPr>
        <p:pic>
          <p:nvPicPr>
            <p:cNvPr id="99" name="object 9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010003" y="2908528"/>
              <a:ext cx="76504" cy="12184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09406" y="2939694"/>
              <a:ext cx="76504" cy="90678"/>
            </a:xfrm>
            <a:prstGeom prst="rect">
              <a:avLst/>
            </a:prstGeom>
          </p:spPr>
        </p:pic>
      </p:grpSp>
      <p:grpSp>
        <p:nvGrpSpPr>
          <p:cNvPr id="101" name="object 101"/>
          <p:cNvGrpSpPr/>
          <p:nvPr/>
        </p:nvGrpSpPr>
        <p:grpSpPr>
          <a:xfrm>
            <a:off x="2168677" y="2939694"/>
            <a:ext cx="599440" cy="133350"/>
            <a:chOff x="2168677" y="2939694"/>
            <a:chExt cx="599440" cy="133350"/>
          </a:xfrm>
        </p:grpSpPr>
        <p:pic>
          <p:nvPicPr>
            <p:cNvPr id="102" name="object 10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168677" y="2941116"/>
              <a:ext cx="168605" cy="87845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361374" y="2939694"/>
              <a:ext cx="306031" cy="13318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691485" y="2942526"/>
              <a:ext cx="76504" cy="85013"/>
            </a:xfrm>
            <a:prstGeom prst="rect">
              <a:avLst/>
            </a:prstGeom>
          </p:spPr>
        </p:pic>
      </p:grpSp>
      <p:pic>
        <p:nvPicPr>
          <p:cNvPr id="105" name="object 10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2850172" y="2941116"/>
            <a:ext cx="181343" cy="87845"/>
          </a:xfrm>
          <a:prstGeom prst="rect">
            <a:avLst/>
          </a:prstGeom>
        </p:spPr>
      </p:pic>
      <p:grpSp>
        <p:nvGrpSpPr>
          <p:cNvPr id="106" name="object 106"/>
          <p:cNvGrpSpPr/>
          <p:nvPr/>
        </p:nvGrpSpPr>
        <p:grpSpPr>
          <a:xfrm>
            <a:off x="3108032" y="2902864"/>
            <a:ext cx="777875" cy="170180"/>
            <a:chOff x="3108032" y="2902864"/>
            <a:chExt cx="777875" cy="170180"/>
          </a:xfrm>
        </p:grpSpPr>
        <p:pic>
          <p:nvPicPr>
            <p:cNvPr id="107" name="object 10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108032" y="2902864"/>
              <a:ext cx="395287" cy="17001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523157" y="2942526"/>
              <a:ext cx="68008" cy="85013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611003" y="2908528"/>
              <a:ext cx="274853" cy="121843"/>
            </a:xfrm>
            <a:prstGeom prst="rect">
              <a:avLst/>
            </a:prstGeom>
          </p:spPr>
        </p:pic>
      </p:grpSp>
      <p:sp>
        <p:nvSpPr>
          <p:cNvPr id="110" name="object 110"/>
          <p:cNvSpPr/>
          <p:nvPr/>
        </p:nvSpPr>
        <p:spPr>
          <a:xfrm>
            <a:off x="665441" y="3153638"/>
            <a:ext cx="654685" cy="132080"/>
          </a:xfrm>
          <a:custGeom>
            <a:avLst/>
            <a:gdLst/>
            <a:ahLst/>
            <a:cxnLst/>
            <a:rect l="l" t="t" r="r" b="b"/>
            <a:pathLst>
              <a:path w="654685" h="132079">
                <a:moveTo>
                  <a:pt x="73685" y="9740"/>
                </a:moveTo>
                <a:lnTo>
                  <a:pt x="67564" y="5384"/>
                </a:lnTo>
                <a:lnTo>
                  <a:pt x="60579" y="2349"/>
                </a:lnTo>
                <a:lnTo>
                  <a:pt x="53060" y="584"/>
                </a:lnTo>
                <a:lnTo>
                  <a:pt x="45339" y="0"/>
                </a:lnTo>
                <a:lnTo>
                  <a:pt x="26377" y="3454"/>
                </a:lnTo>
                <a:lnTo>
                  <a:pt x="12115" y="12865"/>
                </a:lnTo>
                <a:lnTo>
                  <a:pt x="3124" y="26822"/>
                </a:lnTo>
                <a:lnTo>
                  <a:pt x="0" y="43916"/>
                </a:lnTo>
                <a:lnTo>
                  <a:pt x="3073" y="61023"/>
                </a:lnTo>
                <a:lnTo>
                  <a:pt x="11976" y="74993"/>
                </a:lnTo>
                <a:lnTo>
                  <a:pt x="26225" y="84404"/>
                </a:lnTo>
                <a:lnTo>
                  <a:pt x="45339" y="87845"/>
                </a:lnTo>
                <a:lnTo>
                  <a:pt x="53162" y="87223"/>
                </a:lnTo>
                <a:lnTo>
                  <a:pt x="60833" y="85369"/>
                </a:lnTo>
                <a:lnTo>
                  <a:pt x="67856" y="82321"/>
                </a:lnTo>
                <a:lnTo>
                  <a:pt x="73685" y="78105"/>
                </a:lnTo>
                <a:lnTo>
                  <a:pt x="66421" y="62153"/>
                </a:lnTo>
                <a:lnTo>
                  <a:pt x="61099" y="67475"/>
                </a:lnTo>
                <a:lnTo>
                  <a:pt x="53670" y="70840"/>
                </a:lnTo>
                <a:lnTo>
                  <a:pt x="45516" y="70840"/>
                </a:lnTo>
                <a:lnTo>
                  <a:pt x="34417" y="68707"/>
                </a:lnTo>
                <a:lnTo>
                  <a:pt x="25349" y="62877"/>
                </a:lnTo>
                <a:lnTo>
                  <a:pt x="19240" y="54254"/>
                </a:lnTo>
                <a:lnTo>
                  <a:pt x="17005" y="43738"/>
                </a:lnTo>
                <a:lnTo>
                  <a:pt x="19240" y="33439"/>
                </a:lnTo>
                <a:lnTo>
                  <a:pt x="25349" y="24930"/>
                </a:lnTo>
                <a:lnTo>
                  <a:pt x="34417" y="19151"/>
                </a:lnTo>
                <a:lnTo>
                  <a:pt x="45516" y="17005"/>
                </a:lnTo>
                <a:lnTo>
                  <a:pt x="53670" y="17005"/>
                </a:lnTo>
                <a:lnTo>
                  <a:pt x="61099" y="20358"/>
                </a:lnTo>
                <a:lnTo>
                  <a:pt x="66421" y="25501"/>
                </a:lnTo>
                <a:lnTo>
                  <a:pt x="73685" y="9740"/>
                </a:lnTo>
                <a:close/>
              </a:path>
              <a:path w="654685" h="132079">
                <a:moveTo>
                  <a:pt x="155854" y="1409"/>
                </a:moveTo>
                <a:lnTo>
                  <a:pt x="87845" y="1409"/>
                </a:lnTo>
                <a:lnTo>
                  <a:pt x="87845" y="18415"/>
                </a:lnTo>
                <a:lnTo>
                  <a:pt x="113347" y="18415"/>
                </a:lnTo>
                <a:lnTo>
                  <a:pt x="113347" y="86423"/>
                </a:lnTo>
                <a:lnTo>
                  <a:pt x="130352" y="86423"/>
                </a:lnTo>
                <a:lnTo>
                  <a:pt x="130352" y="18415"/>
                </a:lnTo>
                <a:lnTo>
                  <a:pt x="155854" y="18415"/>
                </a:lnTo>
                <a:lnTo>
                  <a:pt x="155854" y="1409"/>
                </a:lnTo>
                <a:close/>
              </a:path>
              <a:path w="654685" h="132079">
                <a:moveTo>
                  <a:pt x="255028" y="43916"/>
                </a:moveTo>
                <a:lnTo>
                  <a:pt x="251587" y="26822"/>
                </a:lnTo>
                <a:lnTo>
                  <a:pt x="244957" y="17005"/>
                </a:lnTo>
                <a:lnTo>
                  <a:pt x="242163" y="12865"/>
                </a:lnTo>
                <a:lnTo>
                  <a:pt x="238036" y="10083"/>
                </a:lnTo>
                <a:lnTo>
                  <a:pt x="238036" y="43916"/>
                </a:lnTo>
                <a:lnTo>
                  <a:pt x="235889" y="54330"/>
                </a:lnTo>
                <a:lnTo>
                  <a:pt x="230085" y="62890"/>
                </a:lnTo>
                <a:lnTo>
                  <a:pt x="221513" y="68707"/>
                </a:lnTo>
                <a:lnTo>
                  <a:pt x="211112" y="70840"/>
                </a:lnTo>
                <a:lnTo>
                  <a:pt x="200698" y="68707"/>
                </a:lnTo>
                <a:lnTo>
                  <a:pt x="192138" y="62890"/>
                </a:lnTo>
                <a:lnTo>
                  <a:pt x="186334" y="54330"/>
                </a:lnTo>
                <a:lnTo>
                  <a:pt x="184188" y="43916"/>
                </a:lnTo>
                <a:lnTo>
                  <a:pt x="186334" y="33515"/>
                </a:lnTo>
                <a:lnTo>
                  <a:pt x="192138" y="24955"/>
                </a:lnTo>
                <a:lnTo>
                  <a:pt x="200698" y="19151"/>
                </a:lnTo>
                <a:lnTo>
                  <a:pt x="211112" y="17005"/>
                </a:lnTo>
                <a:lnTo>
                  <a:pt x="221513" y="19151"/>
                </a:lnTo>
                <a:lnTo>
                  <a:pt x="230085" y="24955"/>
                </a:lnTo>
                <a:lnTo>
                  <a:pt x="235889" y="33515"/>
                </a:lnTo>
                <a:lnTo>
                  <a:pt x="238036" y="43916"/>
                </a:lnTo>
                <a:lnTo>
                  <a:pt x="238036" y="10083"/>
                </a:lnTo>
                <a:lnTo>
                  <a:pt x="228206" y="3454"/>
                </a:lnTo>
                <a:lnTo>
                  <a:pt x="211112" y="0"/>
                </a:lnTo>
                <a:lnTo>
                  <a:pt x="194005" y="3454"/>
                </a:lnTo>
                <a:lnTo>
                  <a:pt x="180047" y="12865"/>
                </a:lnTo>
                <a:lnTo>
                  <a:pt x="170637" y="26822"/>
                </a:lnTo>
                <a:lnTo>
                  <a:pt x="167195" y="43916"/>
                </a:lnTo>
                <a:lnTo>
                  <a:pt x="170637" y="61023"/>
                </a:lnTo>
                <a:lnTo>
                  <a:pt x="180047" y="74993"/>
                </a:lnTo>
                <a:lnTo>
                  <a:pt x="194005" y="84404"/>
                </a:lnTo>
                <a:lnTo>
                  <a:pt x="211112" y="87845"/>
                </a:lnTo>
                <a:lnTo>
                  <a:pt x="228206" y="84404"/>
                </a:lnTo>
                <a:lnTo>
                  <a:pt x="242163" y="74993"/>
                </a:lnTo>
                <a:lnTo>
                  <a:pt x="244957" y="70840"/>
                </a:lnTo>
                <a:lnTo>
                  <a:pt x="251587" y="61023"/>
                </a:lnTo>
                <a:lnTo>
                  <a:pt x="255028" y="43916"/>
                </a:lnTo>
                <a:close/>
              </a:path>
              <a:path w="654685" h="132079">
                <a:moveTo>
                  <a:pt x="359879" y="43916"/>
                </a:moveTo>
                <a:lnTo>
                  <a:pt x="342874" y="9334"/>
                </a:lnTo>
                <a:lnTo>
                  <a:pt x="342874" y="43916"/>
                </a:lnTo>
                <a:lnTo>
                  <a:pt x="340753" y="54406"/>
                </a:lnTo>
                <a:lnTo>
                  <a:pt x="334987" y="62966"/>
                </a:lnTo>
                <a:lnTo>
                  <a:pt x="326440" y="68732"/>
                </a:lnTo>
                <a:lnTo>
                  <a:pt x="315950" y="70840"/>
                </a:lnTo>
                <a:lnTo>
                  <a:pt x="305473" y="68732"/>
                </a:lnTo>
                <a:lnTo>
                  <a:pt x="296913" y="62966"/>
                </a:lnTo>
                <a:lnTo>
                  <a:pt x="291147" y="54406"/>
                </a:lnTo>
                <a:lnTo>
                  <a:pt x="289039" y="43916"/>
                </a:lnTo>
                <a:lnTo>
                  <a:pt x="291147" y="33439"/>
                </a:lnTo>
                <a:lnTo>
                  <a:pt x="296913" y="24892"/>
                </a:lnTo>
                <a:lnTo>
                  <a:pt x="305473" y="19126"/>
                </a:lnTo>
                <a:lnTo>
                  <a:pt x="315950" y="17005"/>
                </a:lnTo>
                <a:lnTo>
                  <a:pt x="326440" y="19126"/>
                </a:lnTo>
                <a:lnTo>
                  <a:pt x="334987" y="24892"/>
                </a:lnTo>
                <a:lnTo>
                  <a:pt x="340753" y="33439"/>
                </a:lnTo>
                <a:lnTo>
                  <a:pt x="342874" y="43916"/>
                </a:lnTo>
                <a:lnTo>
                  <a:pt x="342874" y="9334"/>
                </a:lnTo>
                <a:lnTo>
                  <a:pt x="334568" y="3517"/>
                </a:lnTo>
                <a:lnTo>
                  <a:pt x="334797" y="3517"/>
                </a:lnTo>
                <a:lnTo>
                  <a:pt x="317373" y="0"/>
                </a:lnTo>
                <a:lnTo>
                  <a:pt x="309054" y="889"/>
                </a:lnTo>
                <a:lnTo>
                  <a:pt x="301472" y="3517"/>
                </a:lnTo>
                <a:lnTo>
                  <a:pt x="294754" y="7848"/>
                </a:lnTo>
                <a:lnTo>
                  <a:pt x="289039" y="13804"/>
                </a:lnTo>
                <a:lnTo>
                  <a:pt x="289039" y="1409"/>
                </a:lnTo>
                <a:lnTo>
                  <a:pt x="272034" y="1409"/>
                </a:lnTo>
                <a:lnTo>
                  <a:pt x="272034" y="131762"/>
                </a:lnTo>
                <a:lnTo>
                  <a:pt x="289039" y="131762"/>
                </a:lnTo>
                <a:lnTo>
                  <a:pt x="289039" y="74028"/>
                </a:lnTo>
                <a:lnTo>
                  <a:pt x="294754" y="79997"/>
                </a:lnTo>
                <a:lnTo>
                  <a:pt x="301675" y="84404"/>
                </a:lnTo>
                <a:lnTo>
                  <a:pt x="309054" y="86956"/>
                </a:lnTo>
                <a:lnTo>
                  <a:pt x="317373" y="87845"/>
                </a:lnTo>
                <a:lnTo>
                  <a:pt x="334467" y="84404"/>
                </a:lnTo>
                <a:lnTo>
                  <a:pt x="347916" y="74993"/>
                </a:lnTo>
                <a:lnTo>
                  <a:pt x="348526" y="74028"/>
                </a:lnTo>
                <a:lnTo>
                  <a:pt x="350532" y="70840"/>
                </a:lnTo>
                <a:lnTo>
                  <a:pt x="356717" y="61023"/>
                </a:lnTo>
                <a:lnTo>
                  <a:pt x="359879" y="43916"/>
                </a:lnTo>
                <a:close/>
              </a:path>
              <a:path w="654685" h="132079">
                <a:moveTo>
                  <a:pt x="461886" y="43916"/>
                </a:moveTo>
                <a:lnTo>
                  <a:pt x="458431" y="26822"/>
                </a:lnTo>
                <a:lnTo>
                  <a:pt x="451815" y="17005"/>
                </a:lnTo>
                <a:lnTo>
                  <a:pt x="449021" y="12865"/>
                </a:lnTo>
                <a:lnTo>
                  <a:pt x="444881" y="10083"/>
                </a:lnTo>
                <a:lnTo>
                  <a:pt x="444881" y="43916"/>
                </a:lnTo>
                <a:lnTo>
                  <a:pt x="442747" y="54330"/>
                </a:lnTo>
                <a:lnTo>
                  <a:pt x="436930" y="62890"/>
                </a:lnTo>
                <a:lnTo>
                  <a:pt x="428371" y="68707"/>
                </a:lnTo>
                <a:lnTo>
                  <a:pt x="417969" y="70840"/>
                </a:lnTo>
                <a:lnTo>
                  <a:pt x="407555" y="68707"/>
                </a:lnTo>
                <a:lnTo>
                  <a:pt x="398995" y="62890"/>
                </a:lnTo>
                <a:lnTo>
                  <a:pt x="393192" y="54330"/>
                </a:lnTo>
                <a:lnTo>
                  <a:pt x="391045" y="43916"/>
                </a:lnTo>
                <a:lnTo>
                  <a:pt x="393192" y="33515"/>
                </a:lnTo>
                <a:lnTo>
                  <a:pt x="398995" y="24955"/>
                </a:lnTo>
                <a:lnTo>
                  <a:pt x="407555" y="19151"/>
                </a:lnTo>
                <a:lnTo>
                  <a:pt x="417969" y="17005"/>
                </a:lnTo>
                <a:lnTo>
                  <a:pt x="428371" y="19151"/>
                </a:lnTo>
                <a:lnTo>
                  <a:pt x="436930" y="24955"/>
                </a:lnTo>
                <a:lnTo>
                  <a:pt x="442747" y="33515"/>
                </a:lnTo>
                <a:lnTo>
                  <a:pt x="444881" y="43916"/>
                </a:lnTo>
                <a:lnTo>
                  <a:pt x="444881" y="10083"/>
                </a:lnTo>
                <a:lnTo>
                  <a:pt x="435063" y="3454"/>
                </a:lnTo>
                <a:lnTo>
                  <a:pt x="417969" y="0"/>
                </a:lnTo>
                <a:lnTo>
                  <a:pt x="400862" y="3454"/>
                </a:lnTo>
                <a:lnTo>
                  <a:pt x="386905" y="12865"/>
                </a:lnTo>
                <a:lnTo>
                  <a:pt x="377494" y="26822"/>
                </a:lnTo>
                <a:lnTo>
                  <a:pt x="374040" y="43916"/>
                </a:lnTo>
                <a:lnTo>
                  <a:pt x="377494" y="61023"/>
                </a:lnTo>
                <a:lnTo>
                  <a:pt x="386905" y="74993"/>
                </a:lnTo>
                <a:lnTo>
                  <a:pt x="400862" y="84404"/>
                </a:lnTo>
                <a:lnTo>
                  <a:pt x="417969" y="87845"/>
                </a:lnTo>
                <a:lnTo>
                  <a:pt x="435063" y="84404"/>
                </a:lnTo>
                <a:lnTo>
                  <a:pt x="449021" y="74993"/>
                </a:lnTo>
                <a:lnTo>
                  <a:pt x="451815" y="70840"/>
                </a:lnTo>
                <a:lnTo>
                  <a:pt x="458431" y="61023"/>
                </a:lnTo>
                <a:lnTo>
                  <a:pt x="461886" y="43916"/>
                </a:lnTo>
                <a:close/>
              </a:path>
              <a:path w="654685" h="132079">
                <a:moveTo>
                  <a:pt x="555396" y="1409"/>
                </a:moveTo>
                <a:lnTo>
                  <a:pt x="538391" y="1409"/>
                </a:lnTo>
                <a:lnTo>
                  <a:pt x="538391" y="35420"/>
                </a:lnTo>
                <a:lnTo>
                  <a:pt x="495896" y="35420"/>
                </a:lnTo>
                <a:lnTo>
                  <a:pt x="495896" y="1409"/>
                </a:lnTo>
                <a:lnTo>
                  <a:pt x="478891" y="1409"/>
                </a:lnTo>
                <a:lnTo>
                  <a:pt x="478891" y="86423"/>
                </a:lnTo>
                <a:lnTo>
                  <a:pt x="495896" y="86423"/>
                </a:lnTo>
                <a:lnTo>
                  <a:pt x="495896" y="52425"/>
                </a:lnTo>
                <a:lnTo>
                  <a:pt x="538391" y="52425"/>
                </a:lnTo>
                <a:lnTo>
                  <a:pt x="538391" y="86423"/>
                </a:lnTo>
                <a:lnTo>
                  <a:pt x="555396" y="86423"/>
                </a:lnTo>
                <a:lnTo>
                  <a:pt x="555396" y="1409"/>
                </a:lnTo>
                <a:close/>
              </a:path>
              <a:path w="654685" h="132079">
                <a:moveTo>
                  <a:pt x="654519" y="43916"/>
                </a:moveTo>
                <a:lnTo>
                  <a:pt x="637222" y="7734"/>
                </a:lnTo>
                <a:lnTo>
                  <a:pt x="637222" y="36131"/>
                </a:lnTo>
                <a:lnTo>
                  <a:pt x="589749" y="36131"/>
                </a:lnTo>
                <a:lnTo>
                  <a:pt x="591502" y="29629"/>
                </a:lnTo>
                <a:lnTo>
                  <a:pt x="596176" y="23444"/>
                </a:lnTo>
                <a:lnTo>
                  <a:pt x="603694" y="18834"/>
                </a:lnTo>
                <a:lnTo>
                  <a:pt x="614019" y="17005"/>
                </a:lnTo>
                <a:lnTo>
                  <a:pt x="624382" y="18834"/>
                </a:lnTo>
                <a:lnTo>
                  <a:pt x="631520" y="23444"/>
                </a:lnTo>
                <a:lnTo>
                  <a:pt x="635711" y="29629"/>
                </a:lnTo>
                <a:lnTo>
                  <a:pt x="637222" y="36131"/>
                </a:lnTo>
                <a:lnTo>
                  <a:pt x="637222" y="7734"/>
                </a:lnTo>
                <a:lnTo>
                  <a:pt x="630440" y="3035"/>
                </a:lnTo>
                <a:lnTo>
                  <a:pt x="614730" y="0"/>
                </a:lnTo>
                <a:lnTo>
                  <a:pt x="597128" y="3454"/>
                </a:lnTo>
                <a:lnTo>
                  <a:pt x="583793" y="12865"/>
                </a:lnTo>
                <a:lnTo>
                  <a:pt x="575348" y="26822"/>
                </a:lnTo>
                <a:lnTo>
                  <a:pt x="572401" y="43916"/>
                </a:lnTo>
                <a:lnTo>
                  <a:pt x="575094" y="60312"/>
                </a:lnTo>
                <a:lnTo>
                  <a:pt x="575183" y="60871"/>
                </a:lnTo>
                <a:lnTo>
                  <a:pt x="583552" y="74853"/>
                </a:lnTo>
                <a:lnTo>
                  <a:pt x="597496" y="84353"/>
                </a:lnTo>
                <a:lnTo>
                  <a:pt x="617029" y="87845"/>
                </a:lnTo>
                <a:lnTo>
                  <a:pt x="629450" y="86525"/>
                </a:lnTo>
                <a:lnTo>
                  <a:pt x="639013" y="83439"/>
                </a:lnTo>
                <a:lnTo>
                  <a:pt x="645541" y="79997"/>
                </a:lnTo>
                <a:lnTo>
                  <a:pt x="648906" y="77571"/>
                </a:lnTo>
                <a:lnTo>
                  <a:pt x="646404" y="70840"/>
                </a:lnTo>
                <a:lnTo>
                  <a:pt x="643242" y="62331"/>
                </a:lnTo>
                <a:lnTo>
                  <a:pt x="637781" y="65684"/>
                </a:lnTo>
                <a:lnTo>
                  <a:pt x="631571" y="68389"/>
                </a:lnTo>
                <a:lnTo>
                  <a:pt x="624725" y="70192"/>
                </a:lnTo>
                <a:lnTo>
                  <a:pt x="617385" y="70840"/>
                </a:lnTo>
                <a:lnTo>
                  <a:pt x="607758" y="69723"/>
                </a:lnTo>
                <a:lnTo>
                  <a:pt x="599516" y="66255"/>
                </a:lnTo>
                <a:lnTo>
                  <a:pt x="593293" y="60312"/>
                </a:lnTo>
                <a:lnTo>
                  <a:pt x="589749" y="51714"/>
                </a:lnTo>
                <a:lnTo>
                  <a:pt x="654050" y="51714"/>
                </a:lnTo>
                <a:lnTo>
                  <a:pt x="654405" y="49403"/>
                </a:lnTo>
                <a:lnTo>
                  <a:pt x="654519" y="43916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1" name="object 111"/>
          <p:cNvGrpSpPr/>
          <p:nvPr/>
        </p:nvGrpSpPr>
        <p:grpSpPr>
          <a:xfrm>
            <a:off x="1396530" y="3152216"/>
            <a:ext cx="715645" cy="111125"/>
            <a:chOff x="1396530" y="3152216"/>
            <a:chExt cx="715645" cy="111125"/>
          </a:xfrm>
        </p:grpSpPr>
        <p:pic>
          <p:nvPicPr>
            <p:cNvPr id="112" name="object 11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396530" y="3152216"/>
              <a:ext cx="474637" cy="11051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895246" y="3152216"/>
              <a:ext cx="168605" cy="90677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2086521" y="3215970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15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14"/>
                  </a:lnTo>
                  <a:lnTo>
                    <a:pt x="12750" y="25514"/>
                  </a:lnTo>
                  <a:lnTo>
                    <a:pt x="20015" y="25514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" name="object 115"/>
          <p:cNvSpPr/>
          <p:nvPr/>
        </p:nvSpPr>
        <p:spPr>
          <a:xfrm>
            <a:off x="659511" y="3649865"/>
            <a:ext cx="869315" cy="178435"/>
          </a:xfrm>
          <a:custGeom>
            <a:avLst/>
            <a:gdLst/>
            <a:ahLst/>
            <a:cxnLst/>
            <a:rect l="l" t="t" r="r" b="b"/>
            <a:pathLst>
              <a:path w="869315" h="178435">
                <a:moveTo>
                  <a:pt x="133502" y="68237"/>
                </a:moveTo>
                <a:lnTo>
                  <a:pt x="128270" y="42862"/>
                </a:lnTo>
                <a:lnTo>
                  <a:pt x="119176" y="29667"/>
                </a:lnTo>
                <a:lnTo>
                  <a:pt x="113969" y="22110"/>
                </a:lnTo>
                <a:lnTo>
                  <a:pt x="103835" y="15430"/>
                </a:lnTo>
                <a:lnTo>
                  <a:pt x="103835" y="68237"/>
                </a:lnTo>
                <a:lnTo>
                  <a:pt x="100914" y="83261"/>
                </a:lnTo>
                <a:lnTo>
                  <a:pt x="92938" y="95529"/>
                </a:lnTo>
                <a:lnTo>
                  <a:pt x="81153" y="103784"/>
                </a:lnTo>
                <a:lnTo>
                  <a:pt x="66751" y="106807"/>
                </a:lnTo>
                <a:lnTo>
                  <a:pt x="52349" y="103784"/>
                </a:lnTo>
                <a:lnTo>
                  <a:pt x="40563" y="95529"/>
                </a:lnTo>
                <a:lnTo>
                  <a:pt x="32588" y="83261"/>
                </a:lnTo>
                <a:lnTo>
                  <a:pt x="29667" y="68237"/>
                </a:lnTo>
                <a:lnTo>
                  <a:pt x="32588" y="53225"/>
                </a:lnTo>
                <a:lnTo>
                  <a:pt x="40563" y="40957"/>
                </a:lnTo>
                <a:lnTo>
                  <a:pt x="52349" y="32702"/>
                </a:lnTo>
                <a:lnTo>
                  <a:pt x="66751" y="29667"/>
                </a:lnTo>
                <a:lnTo>
                  <a:pt x="81153" y="32702"/>
                </a:lnTo>
                <a:lnTo>
                  <a:pt x="92938" y="40957"/>
                </a:lnTo>
                <a:lnTo>
                  <a:pt x="100914" y="53225"/>
                </a:lnTo>
                <a:lnTo>
                  <a:pt x="103835" y="68237"/>
                </a:lnTo>
                <a:lnTo>
                  <a:pt x="103835" y="15430"/>
                </a:lnTo>
                <a:lnTo>
                  <a:pt x="92748" y="8102"/>
                </a:lnTo>
                <a:lnTo>
                  <a:pt x="66751" y="2959"/>
                </a:lnTo>
                <a:lnTo>
                  <a:pt x="40754" y="8102"/>
                </a:lnTo>
                <a:lnTo>
                  <a:pt x="19532" y="22110"/>
                </a:lnTo>
                <a:lnTo>
                  <a:pt x="5245" y="42862"/>
                </a:lnTo>
                <a:lnTo>
                  <a:pt x="0" y="68237"/>
                </a:lnTo>
                <a:lnTo>
                  <a:pt x="5245" y="93611"/>
                </a:lnTo>
                <a:lnTo>
                  <a:pt x="19532" y="114363"/>
                </a:lnTo>
                <a:lnTo>
                  <a:pt x="40754" y="128371"/>
                </a:lnTo>
                <a:lnTo>
                  <a:pt x="66751" y="133502"/>
                </a:lnTo>
                <a:lnTo>
                  <a:pt x="92748" y="128371"/>
                </a:lnTo>
                <a:lnTo>
                  <a:pt x="113969" y="114363"/>
                </a:lnTo>
                <a:lnTo>
                  <a:pt x="119164" y="106807"/>
                </a:lnTo>
                <a:lnTo>
                  <a:pt x="128270" y="93611"/>
                </a:lnTo>
                <a:lnTo>
                  <a:pt x="133502" y="68237"/>
                </a:lnTo>
                <a:close/>
              </a:path>
              <a:path w="869315" h="178435">
                <a:moveTo>
                  <a:pt x="249212" y="130543"/>
                </a:moveTo>
                <a:lnTo>
                  <a:pt x="207670" y="83070"/>
                </a:lnTo>
                <a:lnTo>
                  <a:pt x="246240" y="38569"/>
                </a:lnTo>
                <a:lnTo>
                  <a:pt x="210642" y="38569"/>
                </a:lnTo>
                <a:lnTo>
                  <a:pt x="180975" y="73431"/>
                </a:lnTo>
                <a:lnTo>
                  <a:pt x="180975" y="38569"/>
                </a:lnTo>
                <a:lnTo>
                  <a:pt x="151307" y="38569"/>
                </a:lnTo>
                <a:lnTo>
                  <a:pt x="151307" y="130543"/>
                </a:lnTo>
                <a:lnTo>
                  <a:pt x="180975" y="130543"/>
                </a:lnTo>
                <a:lnTo>
                  <a:pt x="180975" y="94195"/>
                </a:lnTo>
                <a:lnTo>
                  <a:pt x="213614" y="130543"/>
                </a:lnTo>
                <a:lnTo>
                  <a:pt x="249212" y="130543"/>
                </a:lnTo>
                <a:close/>
              </a:path>
              <a:path w="869315" h="178435">
                <a:moveTo>
                  <a:pt x="336727" y="46913"/>
                </a:moveTo>
                <a:lnTo>
                  <a:pt x="329196" y="41706"/>
                </a:lnTo>
                <a:lnTo>
                  <a:pt x="320408" y="38201"/>
                </a:lnTo>
                <a:lnTo>
                  <a:pt x="311073" y="36220"/>
                </a:lnTo>
                <a:lnTo>
                  <a:pt x="301866" y="35598"/>
                </a:lnTo>
                <a:lnTo>
                  <a:pt x="280416" y="39446"/>
                </a:lnTo>
                <a:lnTo>
                  <a:pt x="264325" y="49923"/>
                </a:lnTo>
                <a:lnTo>
                  <a:pt x="254203" y="65481"/>
                </a:lnTo>
                <a:lnTo>
                  <a:pt x="250698" y="84543"/>
                </a:lnTo>
                <a:lnTo>
                  <a:pt x="254152" y="103619"/>
                </a:lnTo>
                <a:lnTo>
                  <a:pt x="264185" y="119176"/>
                </a:lnTo>
                <a:lnTo>
                  <a:pt x="280263" y="129667"/>
                </a:lnTo>
                <a:lnTo>
                  <a:pt x="301866" y="133502"/>
                </a:lnTo>
                <a:lnTo>
                  <a:pt x="311124" y="132892"/>
                </a:lnTo>
                <a:lnTo>
                  <a:pt x="320548" y="130911"/>
                </a:lnTo>
                <a:lnTo>
                  <a:pt x="329349" y="127406"/>
                </a:lnTo>
                <a:lnTo>
                  <a:pt x="336727" y="122186"/>
                </a:lnTo>
                <a:lnTo>
                  <a:pt x="325970" y="98463"/>
                </a:lnTo>
                <a:lnTo>
                  <a:pt x="320040" y="103466"/>
                </a:lnTo>
                <a:lnTo>
                  <a:pt x="312064" y="106807"/>
                </a:lnTo>
                <a:lnTo>
                  <a:pt x="303720" y="106807"/>
                </a:lnTo>
                <a:lnTo>
                  <a:pt x="294601" y="105079"/>
                </a:lnTo>
                <a:lnTo>
                  <a:pt x="287172" y="100342"/>
                </a:lnTo>
                <a:lnTo>
                  <a:pt x="282181" y="93268"/>
                </a:lnTo>
                <a:lnTo>
                  <a:pt x="280365" y="84543"/>
                </a:lnTo>
                <a:lnTo>
                  <a:pt x="282181" y="75907"/>
                </a:lnTo>
                <a:lnTo>
                  <a:pt x="287172" y="68834"/>
                </a:lnTo>
                <a:lnTo>
                  <a:pt x="294601" y="64058"/>
                </a:lnTo>
                <a:lnTo>
                  <a:pt x="303720" y="62293"/>
                </a:lnTo>
                <a:lnTo>
                  <a:pt x="312064" y="62293"/>
                </a:lnTo>
                <a:lnTo>
                  <a:pt x="320040" y="65646"/>
                </a:lnTo>
                <a:lnTo>
                  <a:pt x="325970" y="70827"/>
                </a:lnTo>
                <a:lnTo>
                  <a:pt x="336727" y="46913"/>
                </a:lnTo>
                <a:close/>
              </a:path>
              <a:path w="869315" h="178435">
                <a:moveTo>
                  <a:pt x="514743" y="84543"/>
                </a:moveTo>
                <a:lnTo>
                  <a:pt x="488924" y="40424"/>
                </a:lnTo>
                <a:lnTo>
                  <a:pt x="485076" y="38900"/>
                </a:lnTo>
                <a:lnTo>
                  <a:pt x="485076" y="84543"/>
                </a:lnTo>
                <a:lnTo>
                  <a:pt x="483565" y="93192"/>
                </a:lnTo>
                <a:lnTo>
                  <a:pt x="479463" y="100279"/>
                </a:lnTo>
                <a:lnTo>
                  <a:pt x="473341" y="105054"/>
                </a:lnTo>
                <a:lnTo>
                  <a:pt x="465785" y="106807"/>
                </a:lnTo>
                <a:lnTo>
                  <a:pt x="457923" y="105270"/>
                </a:lnTo>
                <a:lnTo>
                  <a:pt x="451840" y="100825"/>
                </a:lnTo>
                <a:lnTo>
                  <a:pt x="447903" y="93814"/>
                </a:lnTo>
                <a:lnTo>
                  <a:pt x="446506" y="84543"/>
                </a:lnTo>
                <a:lnTo>
                  <a:pt x="447802" y="75907"/>
                </a:lnTo>
                <a:lnTo>
                  <a:pt x="447903" y="75285"/>
                </a:lnTo>
                <a:lnTo>
                  <a:pt x="451840" y="68275"/>
                </a:lnTo>
                <a:lnTo>
                  <a:pt x="457923" y="63842"/>
                </a:lnTo>
                <a:lnTo>
                  <a:pt x="465785" y="62293"/>
                </a:lnTo>
                <a:lnTo>
                  <a:pt x="473341" y="64058"/>
                </a:lnTo>
                <a:lnTo>
                  <a:pt x="479463" y="68834"/>
                </a:lnTo>
                <a:lnTo>
                  <a:pt x="483565" y="75907"/>
                </a:lnTo>
                <a:lnTo>
                  <a:pt x="485076" y="84543"/>
                </a:lnTo>
                <a:lnTo>
                  <a:pt x="485076" y="38900"/>
                </a:lnTo>
                <a:lnTo>
                  <a:pt x="470242" y="35598"/>
                </a:lnTo>
                <a:lnTo>
                  <a:pt x="459663" y="35598"/>
                </a:lnTo>
                <a:lnTo>
                  <a:pt x="453555" y="37642"/>
                </a:lnTo>
                <a:lnTo>
                  <a:pt x="446506" y="40424"/>
                </a:lnTo>
                <a:lnTo>
                  <a:pt x="446506" y="0"/>
                </a:lnTo>
                <a:lnTo>
                  <a:pt x="416839" y="0"/>
                </a:lnTo>
                <a:lnTo>
                  <a:pt x="416839" y="40424"/>
                </a:lnTo>
                <a:lnTo>
                  <a:pt x="416839" y="84543"/>
                </a:lnTo>
                <a:lnTo>
                  <a:pt x="415531" y="93192"/>
                </a:lnTo>
                <a:lnTo>
                  <a:pt x="415442" y="93814"/>
                </a:lnTo>
                <a:lnTo>
                  <a:pt x="411505" y="100825"/>
                </a:lnTo>
                <a:lnTo>
                  <a:pt x="405409" y="105270"/>
                </a:lnTo>
                <a:lnTo>
                  <a:pt x="397548" y="106807"/>
                </a:lnTo>
                <a:lnTo>
                  <a:pt x="390004" y="105054"/>
                </a:lnTo>
                <a:lnTo>
                  <a:pt x="383870" y="100279"/>
                </a:lnTo>
                <a:lnTo>
                  <a:pt x="379768" y="93192"/>
                </a:lnTo>
                <a:lnTo>
                  <a:pt x="378269" y="84543"/>
                </a:lnTo>
                <a:lnTo>
                  <a:pt x="379768" y="75907"/>
                </a:lnTo>
                <a:lnTo>
                  <a:pt x="383870" y="68834"/>
                </a:lnTo>
                <a:lnTo>
                  <a:pt x="390004" y="64058"/>
                </a:lnTo>
                <a:lnTo>
                  <a:pt x="397548" y="62293"/>
                </a:lnTo>
                <a:lnTo>
                  <a:pt x="405409" y="63842"/>
                </a:lnTo>
                <a:lnTo>
                  <a:pt x="411505" y="68275"/>
                </a:lnTo>
                <a:lnTo>
                  <a:pt x="415442" y="75285"/>
                </a:lnTo>
                <a:lnTo>
                  <a:pt x="416839" y="84543"/>
                </a:lnTo>
                <a:lnTo>
                  <a:pt x="416839" y="40424"/>
                </a:lnTo>
                <a:lnTo>
                  <a:pt x="409790" y="37642"/>
                </a:lnTo>
                <a:lnTo>
                  <a:pt x="403669" y="35598"/>
                </a:lnTo>
                <a:lnTo>
                  <a:pt x="393103" y="35598"/>
                </a:lnTo>
                <a:lnTo>
                  <a:pt x="375742" y="39446"/>
                </a:lnTo>
                <a:lnTo>
                  <a:pt x="361594" y="49923"/>
                </a:lnTo>
                <a:lnTo>
                  <a:pt x="352082" y="65481"/>
                </a:lnTo>
                <a:lnTo>
                  <a:pt x="348602" y="84543"/>
                </a:lnTo>
                <a:lnTo>
                  <a:pt x="352082" y="103619"/>
                </a:lnTo>
                <a:lnTo>
                  <a:pt x="361594" y="119176"/>
                </a:lnTo>
                <a:lnTo>
                  <a:pt x="375742" y="129667"/>
                </a:lnTo>
                <a:lnTo>
                  <a:pt x="393103" y="133502"/>
                </a:lnTo>
                <a:lnTo>
                  <a:pt x="403669" y="133502"/>
                </a:lnTo>
                <a:lnTo>
                  <a:pt x="409790" y="131470"/>
                </a:lnTo>
                <a:lnTo>
                  <a:pt x="416839" y="128676"/>
                </a:lnTo>
                <a:lnTo>
                  <a:pt x="416839" y="169100"/>
                </a:lnTo>
                <a:lnTo>
                  <a:pt x="446506" y="169100"/>
                </a:lnTo>
                <a:lnTo>
                  <a:pt x="446506" y="128676"/>
                </a:lnTo>
                <a:lnTo>
                  <a:pt x="453555" y="131470"/>
                </a:lnTo>
                <a:lnTo>
                  <a:pt x="459663" y="133502"/>
                </a:lnTo>
                <a:lnTo>
                  <a:pt x="470242" y="133502"/>
                </a:lnTo>
                <a:lnTo>
                  <a:pt x="487591" y="129667"/>
                </a:lnTo>
                <a:lnTo>
                  <a:pt x="488924" y="128676"/>
                </a:lnTo>
                <a:lnTo>
                  <a:pt x="501738" y="119176"/>
                </a:lnTo>
                <a:lnTo>
                  <a:pt x="509295" y="106807"/>
                </a:lnTo>
                <a:lnTo>
                  <a:pt x="511251" y="103619"/>
                </a:lnTo>
                <a:lnTo>
                  <a:pt x="514743" y="84543"/>
                </a:lnTo>
                <a:close/>
              </a:path>
              <a:path w="869315" h="178435">
                <a:moveTo>
                  <a:pt x="627481" y="84543"/>
                </a:moveTo>
                <a:lnTo>
                  <a:pt x="623773" y="65481"/>
                </a:lnTo>
                <a:lnTo>
                  <a:pt x="621639" y="62293"/>
                </a:lnTo>
                <a:lnTo>
                  <a:pt x="613384" y="49923"/>
                </a:lnTo>
                <a:lnTo>
                  <a:pt x="597814" y="39700"/>
                </a:lnTo>
                <a:lnTo>
                  <a:pt x="597814" y="84543"/>
                </a:lnTo>
                <a:lnTo>
                  <a:pt x="596188" y="93192"/>
                </a:lnTo>
                <a:lnTo>
                  <a:pt x="591743" y="100279"/>
                </a:lnTo>
                <a:lnTo>
                  <a:pt x="585139" y="105054"/>
                </a:lnTo>
                <a:lnTo>
                  <a:pt x="577049" y="106807"/>
                </a:lnTo>
                <a:lnTo>
                  <a:pt x="568947" y="105054"/>
                </a:lnTo>
                <a:lnTo>
                  <a:pt x="562343" y="100279"/>
                </a:lnTo>
                <a:lnTo>
                  <a:pt x="557898" y="93192"/>
                </a:lnTo>
                <a:lnTo>
                  <a:pt x="556272" y="84543"/>
                </a:lnTo>
                <a:lnTo>
                  <a:pt x="557898" y="75907"/>
                </a:lnTo>
                <a:lnTo>
                  <a:pt x="562343" y="68834"/>
                </a:lnTo>
                <a:lnTo>
                  <a:pt x="568947" y="64058"/>
                </a:lnTo>
                <a:lnTo>
                  <a:pt x="577049" y="62293"/>
                </a:lnTo>
                <a:lnTo>
                  <a:pt x="585139" y="64058"/>
                </a:lnTo>
                <a:lnTo>
                  <a:pt x="591743" y="68834"/>
                </a:lnTo>
                <a:lnTo>
                  <a:pt x="596188" y="75907"/>
                </a:lnTo>
                <a:lnTo>
                  <a:pt x="597814" y="84543"/>
                </a:lnTo>
                <a:lnTo>
                  <a:pt x="597814" y="39700"/>
                </a:lnTo>
                <a:lnTo>
                  <a:pt x="597433" y="39446"/>
                </a:lnTo>
                <a:lnTo>
                  <a:pt x="577049" y="35598"/>
                </a:lnTo>
                <a:lnTo>
                  <a:pt x="555790" y="39446"/>
                </a:lnTo>
                <a:lnTo>
                  <a:pt x="539940" y="49923"/>
                </a:lnTo>
                <a:lnTo>
                  <a:pt x="530034" y="65481"/>
                </a:lnTo>
                <a:lnTo>
                  <a:pt x="526605" y="84543"/>
                </a:lnTo>
                <a:lnTo>
                  <a:pt x="530085" y="103619"/>
                </a:lnTo>
                <a:lnTo>
                  <a:pt x="540067" y="119176"/>
                </a:lnTo>
                <a:lnTo>
                  <a:pt x="555942" y="129667"/>
                </a:lnTo>
                <a:lnTo>
                  <a:pt x="577049" y="133502"/>
                </a:lnTo>
                <a:lnTo>
                  <a:pt x="597598" y="129667"/>
                </a:lnTo>
                <a:lnTo>
                  <a:pt x="613524" y="119176"/>
                </a:lnTo>
                <a:lnTo>
                  <a:pt x="621703" y="106807"/>
                </a:lnTo>
                <a:lnTo>
                  <a:pt x="623824" y="103619"/>
                </a:lnTo>
                <a:lnTo>
                  <a:pt x="627481" y="84543"/>
                </a:lnTo>
                <a:close/>
              </a:path>
              <a:path w="869315" h="178435">
                <a:moveTo>
                  <a:pt x="743191" y="84543"/>
                </a:moveTo>
                <a:lnTo>
                  <a:pt x="725373" y="46355"/>
                </a:lnTo>
                <a:lnTo>
                  <a:pt x="713524" y="38900"/>
                </a:lnTo>
                <a:lnTo>
                  <a:pt x="713524" y="84543"/>
                </a:lnTo>
                <a:lnTo>
                  <a:pt x="711885" y="93192"/>
                </a:lnTo>
                <a:lnTo>
                  <a:pt x="707440" y="100279"/>
                </a:lnTo>
                <a:lnTo>
                  <a:pt x="700849" y="105054"/>
                </a:lnTo>
                <a:lnTo>
                  <a:pt x="692759" y="106807"/>
                </a:lnTo>
                <a:lnTo>
                  <a:pt x="684657" y="105054"/>
                </a:lnTo>
                <a:lnTo>
                  <a:pt x="678053" y="100279"/>
                </a:lnTo>
                <a:lnTo>
                  <a:pt x="673608" y="93192"/>
                </a:lnTo>
                <a:lnTo>
                  <a:pt x="671982" y="84543"/>
                </a:lnTo>
                <a:lnTo>
                  <a:pt x="673608" y="75907"/>
                </a:lnTo>
                <a:lnTo>
                  <a:pt x="678053" y="68834"/>
                </a:lnTo>
                <a:lnTo>
                  <a:pt x="684657" y="64058"/>
                </a:lnTo>
                <a:lnTo>
                  <a:pt x="692759" y="62293"/>
                </a:lnTo>
                <a:lnTo>
                  <a:pt x="700849" y="64058"/>
                </a:lnTo>
                <a:lnTo>
                  <a:pt x="707440" y="68834"/>
                </a:lnTo>
                <a:lnTo>
                  <a:pt x="711885" y="75907"/>
                </a:lnTo>
                <a:lnTo>
                  <a:pt x="713524" y="84543"/>
                </a:lnTo>
                <a:lnTo>
                  <a:pt x="713524" y="38900"/>
                </a:lnTo>
                <a:lnTo>
                  <a:pt x="698690" y="35598"/>
                </a:lnTo>
                <a:lnTo>
                  <a:pt x="691045" y="36347"/>
                </a:lnTo>
                <a:lnTo>
                  <a:pt x="683691" y="38569"/>
                </a:lnTo>
                <a:lnTo>
                  <a:pt x="683831" y="38569"/>
                </a:lnTo>
                <a:lnTo>
                  <a:pt x="677633" y="41859"/>
                </a:lnTo>
                <a:lnTo>
                  <a:pt x="671982" y="46355"/>
                </a:lnTo>
                <a:lnTo>
                  <a:pt x="671982" y="38569"/>
                </a:lnTo>
                <a:lnTo>
                  <a:pt x="642315" y="38569"/>
                </a:lnTo>
                <a:lnTo>
                  <a:pt x="642315" y="178003"/>
                </a:lnTo>
                <a:lnTo>
                  <a:pt x="671982" y="178003"/>
                </a:lnTo>
                <a:lnTo>
                  <a:pt x="671982" y="122745"/>
                </a:lnTo>
                <a:lnTo>
                  <a:pt x="677633" y="127254"/>
                </a:lnTo>
                <a:lnTo>
                  <a:pt x="684009" y="130632"/>
                </a:lnTo>
                <a:lnTo>
                  <a:pt x="691045" y="132765"/>
                </a:lnTo>
                <a:lnTo>
                  <a:pt x="698690" y="133502"/>
                </a:lnTo>
                <a:lnTo>
                  <a:pt x="716038" y="129667"/>
                </a:lnTo>
                <a:lnTo>
                  <a:pt x="725373" y="122745"/>
                </a:lnTo>
                <a:lnTo>
                  <a:pt x="730186" y="119176"/>
                </a:lnTo>
                <a:lnTo>
                  <a:pt x="737743" y="106807"/>
                </a:lnTo>
                <a:lnTo>
                  <a:pt x="739698" y="103619"/>
                </a:lnTo>
                <a:lnTo>
                  <a:pt x="743191" y="84543"/>
                </a:lnTo>
                <a:close/>
              </a:path>
              <a:path w="869315" h="178435">
                <a:moveTo>
                  <a:pt x="869276" y="103835"/>
                </a:moveTo>
                <a:lnTo>
                  <a:pt x="854443" y="103835"/>
                </a:lnTo>
                <a:lnTo>
                  <a:pt x="854443" y="65265"/>
                </a:lnTo>
                <a:lnTo>
                  <a:pt x="854443" y="38569"/>
                </a:lnTo>
                <a:lnTo>
                  <a:pt x="824776" y="38569"/>
                </a:lnTo>
                <a:lnTo>
                  <a:pt x="824776" y="65265"/>
                </a:lnTo>
                <a:lnTo>
                  <a:pt x="824776" y="103835"/>
                </a:lnTo>
                <a:lnTo>
                  <a:pt x="796772" y="103835"/>
                </a:lnTo>
                <a:lnTo>
                  <a:pt x="801103" y="95834"/>
                </a:lnTo>
                <a:lnTo>
                  <a:pt x="803770" y="85953"/>
                </a:lnTo>
                <a:lnTo>
                  <a:pt x="805116" y="75361"/>
                </a:lnTo>
                <a:lnTo>
                  <a:pt x="805497" y="65265"/>
                </a:lnTo>
                <a:lnTo>
                  <a:pt x="824776" y="65265"/>
                </a:lnTo>
                <a:lnTo>
                  <a:pt x="824776" y="38569"/>
                </a:lnTo>
                <a:lnTo>
                  <a:pt x="780275" y="38569"/>
                </a:lnTo>
                <a:lnTo>
                  <a:pt x="779246" y="64389"/>
                </a:lnTo>
                <a:lnTo>
                  <a:pt x="775335" y="84620"/>
                </a:lnTo>
                <a:lnTo>
                  <a:pt x="767207" y="98158"/>
                </a:lnTo>
                <a:lnTo>
                  <a:pt x="753567" y="103835"/>
                </a:lnTo>
                <a:lnTo>
                  <a:pt x="753567" y="154266"/>
                </a:lnTo>
                <a:lnTo>
                  <a:pt x="783234" y="154266"/>
                </a:lnTo>
                <a:lnTo>
                  <a:pt x="783234" y="130543"/>
                </a:lnTo>
                <a:lnTo>
                  <a:pt x="839609" y="130543"/>
                </a:lnTo>
                <a:lnTo>
                  <a:pt x="839609" y="154266"/>
                </a:lnTo>
                <a:lnTo>
                  <a:pt x="869276" y="154266"/>
                </a:lnTo>
                <a:lnTo>
                  <a:pt x="869276" y="130543"/>
                </a:lnTo>
                <a:lnTo>
                  <a:pt x="869276" y="103835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6" name="object 116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62482" y="3875341"/>
            <a:ext cx="344149" cy="130543"/>
          </a:xfrm>
          <a:prstGeom prst="rect">
            <a:avLst/>
          </a:prstGeom>
        </p:spPr>
      </p:pic>
      <p:sp>
        <p:nvSpPr>
          <p:cNvPr id="117" name="object 117"/>
          <p:cNvSpPr/>
          <p:nvPr/>
        </p:nvSpPr>
        <p:spPr>
          <a:xfrm>
            <a:off x="1083767" y="3863479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098" y="14973"/>
                </a:moveTo>
                <a:lnTo>
                  <a:pt x="0" y="14973"/>
                </a:lnTo>
                <a:lnTo>
                  <a:pt x="0" y="41643"/>
                </a:lnTo>
                <a:lnTo>
                  <a:pt x="0" y="139433"/>
                </a:lnTo>
                <a:lnTo>
                  <a:pt x="29667" y="139433"/>
                </a:lnTo>
                <a:lnTo>
                  <a:pt x="29667" y="41643"/>
                </a:lnTo>
                <a:lnTo>
                  <a:pt x="80098" y="41643"/>
                </a:lnTo>
                <a:lnTo>
                  <a:pt x="80098" y="14973"/>
                </a:lnTo>
                <a:close/>
              </a:path>
              <a:path w="572769" h="154304">
                <a:moveTo>
                  <a:pt x="195808" y="56362"/>
                </a:moveTo>
                <a:lnTo>
                  <a:pt x="193255" y="41529"/>
                </a:lnTo>
                <a:lnTo>
                  <a:pt x="192951" y="39712"/>
                </a:lnTo>
                <a:lnTo>
                  <a:pt x="184238" y="26568"/>
                </a:lnTo>
                <a:lnTo>
                  <a:pt x="169443" y="17945"/>
                </a:lnTo>
                <a:lnTo>
                  <a:pt x="166141" y="17462"/>
                </a:lnTo>
                <a:lnTo>
                  <a:pt x="166141" y="45974"/>
                </a:lnTo>
                <a:lnTo>
                  <a:pt x="166141" y="66929"/>
                </a:lnTo>
                <a:lnTo>
                  <a:pt x="157988" y="72682"/>
                </a:lnTo>
                <a:lnTo>
                  <a:pt x="127571" y="72682"/>
                </a:lnTo>
                <a:lnTo>
                  <a:pt x="127571" y="41529"/>
                </a:lnTo>
                <a:lnTo>
                  <a:pt x="157988" y="41529"/>
                </a:lnTo>
                <a:lnTo>
                  <a:pt x="166141" y="45974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33"/>
                </a:lnTo>
                <a:lnTo>
                  <a:pt x="127571" y="139433"/>
                </a:lnTo>
                <a:lnTo>
                  <a:pt x="127571" y="99377"/>
                </a:lnTo>
                <a:lnTo>
                  <a:pt x="154279" y="99377"/>
                </a:lnTo>
                <a:lnTo>
                  <a:pt x="171869" y="95846"/>
                </a:lnTo>
                <a:lnTo>
                  <a:pt x="184912" y="86360"/>
                </a:lnTo>
                <a:lnTo>
                  <a:pt x="192989" y="72682"/>
                </a:lnTo>
                <a:lnTo>
                  <a:pt x="195808" y="56362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89" y="0"/>
                </a:lnTo>
                <a:lnTo>
                  <a:pt x="210642" y="154266"/>
                </a:lnTo>
                <a:lnTo>
                  <a:pt x="231419" y="154266"/>
                </a:lnTo>
                <a:lnTo>
                  <a:pt x="290753" y="0"/>
                </a:lnTo>
                <a:close/>
              </a:path>
              <a:path w="572769" h="154304">
                <a:moveTo>
                  <a:pt x="453923" y="139433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01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33"/>
                </a:lnTo>
                <a:lnTo>
                  <a:pt x="335254" y="139433"/>
                </a:lnTo>
                <a:lnTo>
                  <a:pt x="344157" y="68224"/>
                </a:lnTo>
                <a:lnTo>
                  <a:pt x="370852" y="139433"/>
                </a:lnTo>
                <a:lnTo>
                  <a:pt x="388658" y="139433"/>
                </a:lnTo>
                <a:lnTo>
                  <a:pt x="415353" y="68224"/>
                </a:lnTo>
                <a:lnTo>
                  <a:pt x="424256" y="139433"/>
                </a:lnTo>
                <a:lnTo>
                  <a:pt x="453923" y="139433"/>
                </a:lnTo>
                <a:close/>
              </a:path>
              <a:path w="572769" h="154304">
                <a:moveTo>
                  <a:pt x="572592" y="112737"/>
                </a:moveTo>
                <a:lnTo>
                  <a:pt x="531063" y="112737"/>
                </a:lnTo>
                <a:lnTo>
                  <a:pt x="546163" y="96761"/>
                </a:lnTo>
                <a:lnTo>
                  <a:pt x="557339" y="82257"/>
                </a:lnTo>
                <a:lnTo>
                  <a:pt x="564273" y="68910"/>
                </a:lnTo>
                <a:lnTo>
                  <a:pt x="566661" y="56362"/>
                </a:lnTo>
                <a:lnTo>
                  <a:pt x="563156" y="37287"/>
                </a:lnTo>
                <a:lnTo>
                  <a:pt x="553262" y="23342"/>
                </a:lnTo>
                <a:lnTo>
                  <a:pt x="537870" y="14782"/>
                </a:lnTo>
                <a:lnTo>
                  <a:pt x="517893" y="11861"/>
                </a:lnTo>
                <a:lnTo>
                  <a:pt x="498843" y="15405"/>
                </a:lnTo>
                <a:lnTo>
                  <a:pt x="484657" y="25006"/>
                </a:lnTo>
                <a:lnTo>
                  <a:pt x="475551" y="39166"/>
                </a:lnTo>
                <a:lnTo>
                  <a:pt x="471728" y="56362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62"/>
                </a:lnTo>
                <a:lnTo>
                  <a:pt x="468757" y="139433"/>
                </a:lnTo>
                <a:lnTo>
                  <a:pt x="572592" y="139433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8" name="object 118"/>
          <p:cNvGrpSpPr/>
          <p:nvPr/>
        </p:nvGrpSpPr>
        <p:grpSpPr>
          <a:xfrm>
            <a:off x="665449" y="4097858"/>
            <a:ext cx="457200" cy="130810"/>
            <a:chOff x="665449" y="4097858"/>
            <a:chExt cx="457200" cy="130810"/>
          </a:xfrm>
        </p:grpSpPr>
        <p:sp>
          <p:nvSpPr>
            <p:cNvPr id="119" name="object 119"/>
            <p:cNvSpPr/>
            <p:nvPr/>
          </p:nvSpPr>
          <p:spPr>
            <a:xfrm>
              <a:off x="665449" y="4097858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33"/>
                  </a:lnTo>
                  <a:lnTo>
                    <a:pt x="0" y="41528"/>
                  </a:lnTo>
                  <a:lnTo>
                    <a:pt x="26700" y="35598"/>
                  </a:lnTo>
                  <a:lnTo>
                    <a:pt x="26700" y="127571"/>
                  </a:lnTo>
                  <a:lnTo>
                    <a:pt x="56371" y="127571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45552" y="4097858"/>
              <a:ext cx="376787" cy="130530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1199476" y="4097858"/>
            <a:ext cx="1089025" cy="130810"/>
            <a:chOff x="1199476" y="4097858"/>
            <a:chExt cx="1089025" cy="130810"/>
          </a:xfrm>
        </p:grpSpPr>
        <p:pic>
          <p:nvPicPr>
            <p:cNvPr id="122" name="object 12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99476" y="4097858"/>
              <a:ext cx="378269" cy="130530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1601482" y="4097858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697" y="2959"/>
                  </a:moveTo>
                  <a:lnTo>
                    <a:pt x="86029" y="2959"/>
                  </a:lnTo>
                  <a:lnTo>
                    <a:pt x="29667" y="80098"/>
                  </a:lnTo>
                  <a:lnTo>
                    <a:pt x="29667" y="2959"/>
                  </a:lnTo>
                  <a:lnTo>
                    <a:pt x="0" y="2959"/>
                  </a:lnTo>
                  <a:lnTo>
                    <a:pt x="0" y="127571"/>
                  </a:lnTo>
                  <a:lnTo>
                    <a:pt x="29667" y="127571"/>
                  </a:lnTo>
                  <a:lnTo>
                    <a:pt x="86029" y="50431"/>
                  </a:lnTo>
                  <a:lnTo>
                    <a:pt x="86029" y="127571"/>
                  </a:lnTo>
                  <a:lnTo>
                    <a:pt x="115697" y="127571"/>
                  </a:lnTo>
                  <a:lnTo>
                    <a:pt x="115697" y="2959"/>
                  </a:lnTo>
                  <a:close/>
                </a:path>
                <a:path w="568325" h="130810">
                  <a:moveTo>
                    <a:pt x="243268" y="65265"/>
                  </a:moveTo>
                  <a:lnTo>
                    <a:pt x="237896" y="39890"/>
                  </a:lnTo>
                  <a:lnTo>
                    <a:pt x="223266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46" y="3810"/>
                  </a:lnTo>
                  <a:lnTo>
                    <a:pt x="142519" y="8445"/>
                  </a:lnTo>
                  <a:lnTo>
                    <a:pt x="133502" y="14833"/>
                  </a:lnTo>
                  <a:lnTo>
                    <a:pt x="144995" y="41160"/>
                  </a:lnTo>
                  <a:lnTo>
                    <a:pt x="150939" y="35153"/>
                  </a:lnTo>
                  <a:lnTo>
                    <a:pt x="158064" y="30594"/>
                  </a:lnTo>
                  <a:lnTo>
                    <a:pt x="166166" y="27711"/>
                  </a:lnTo>
                  <a:lnTo>
                    <a:pt x="175044" y="26695"/>
                  </a:lnTo>
                  <a:lnTo>
                    <a:pt x="187337" y="28689"/>
                  </a:lnTo>
                  <a:lnTo>
                    <a:pt x="197980" y="34213"/>
                  </a:lnTo>
                  <a:lnTo>
                    <a:pt x="206324" y="42659"/>
                  </a:lnTo>
                  <a:lnTo>
                    <a:pt x="211747" y="53403"/>
                  </a:lnTo>
                  <a:lnTo>
                    <a:pt x="163169" y="53403"/>
                  </a:lnTo>
                  <a:lnTo>
                    <a:pt x="163169" y="77139"/>
                  </a:lnTo>
                  <a:lnTo>
                    <a:pt x="211747" y="77139"/>
                  </a:lnTo>
                  <a:lnTo>
                    <a:pt x="206324" y="87884"/>
                  </a:lnTo>
                  <a:lnTo>
                    <a:pt x="197980" y="96329"/>
                  </a:lnTo>
                  <a:lnTo>
                    <a:pt x="187337" y="101854"/>
                  </a:lnTo>
                  <a:lnTo>
                    <a:pt x="175044" y="103835"/>
                  </a:lnTo>
                  <a:lnTo>
                    <a:pt x="166166" y="102806"/>
                  </a:lnTo>
                  <a:lnTo>
                    <a:pt x="158064" y="99872"/>
                  </a:lnTo>
                  <a:lnTo>
                    <a:pt x="150939" y="95313"/>
                  </a:lnTo>
                  <a:lnTo>
                    <a:pt x="144995" y="89369"/>
                  </a:lnTo>
                  <a:lnTo>
                    <a:pt x="133502" y="115519"/>
                  </a:lnTo>
                  <a:lnTo>
                    <a:pt x="142519" y="121932"/>
                  </a:lnTo>
                  <a:lnTo>
                    <a:pt x="152946" y="126644"/>
                  </a:lnTo>
                  <a:lnTo>
                    <a:pt x="164033" y="129552"/>
                  </a:lnTo>
                  <a:lnTo>
                    <a:pt x="175044" y="130530"/>
                  </a:lnTo>
                  <a:lnTo>
                    <a:pt x="201574" y="125399"/>
                  </a:lnTo>
                  <a:lnTo>
                    <a:pt x="223266" y="111391"/>
                  </a:lnTo>
                  <a:lnTo>
                    <a:pt x="237896" y="90652"/>
                  </a:lnTo>
                  <a:lnTo>
                    <a:pt x="243268" y="65265"/>
                  </a:lnTo>
                  <a:close/>
                </a:path>
                <a:path w="568325" h="130810">
                  <a:moveTo>
                    <a:pt x="364909" y="14833"/>
                  </a:moveTo>
                  <a:lnTo>
                    <a:pt x="355892" y="8445"/>
                  </a:lnTo>
                  <a:lnTo>
                    <a:pt x="345465" y="3810"/>
                  </a:lnTo>
                  <a:lnTo>
                    <a:pt x="334378" y="965"/>
                  </a:lnTo>
                  <a:lnTo>
                    <a:pt x="323380" y="0"/>
                  </a:lnTo>
                  <a:lnTo>
                    <a:pt x="296837" y="5143"/>
                  </a:lnTo>
                  <a:lnTo>
                    <a:pt x="275145" y="19151"/>
                  </a:lnTo>
                  <a:lnTo>
                    <a:pt x="260502" y="39890"/>
                  </a:lnTo>
                  <a:lnTo>
                    <a:pt x="255143" y="65265"/>
                  </a:lnTo>
                  <a:lnTo>
                    <a:pt x="260502" y="90652"/>
                  </a:lnTo>
                  <a:lnTo>
                    <a:pt x="275145" y="111391"/>
                  </a:lnTo>
                  <a:lnTo>
                    <a:pt x="296837" y="125399"/>
                  </a:lnTo>
                  <a:lnTo>
                    <a:pt x="323380" y="130530"/>
                  </a:lnTo>
                  <a:lnTo>
                    <a:pt x="334378" y="129552"/>
                  </a:lnTo>
                  <a:lnTo>
                    <a:pt x="345465" y="126644"/>
                  </a:lnTo>
                  <a:lnTo>
                    <a:pt x="355892" y="121932"/>
                  </a:lnTo>
                  <a:lnTo>
                    <a:pt x="364909" y="115519"/>
                  </a:lnTo>
                  <a:lnTo>
                    <a:pt x="353415" y="89369"/>
                  </a:lnTo>
                  <a:lnTo>
                    <a:pt x="347459" y="95313"/>
                  </a:lnTo>
                  <a:lnTo>
                    <a:pt x="340334" y="99872"/>
                  </a:lnTo>
                  <a:lnTo>
                    <a:pt x="332232" y="102806"/>
                  </a:lnTo>
                  <a:lnTo>
                    <a:pt x="323380" y="103835"/>
                  </a:lnTo>
                  <a:lnTo>
                    <a:pt x="308356" y="100812"/>
                  </a:lnTo>
                  <a:lnTo>
                    <a:pt x="296087" y="92557"/>
                  </a:lnTo>
                  <a:lnTo>
                    <a:pt x="287832" y="80289"/>
                  </a:lnTo>
                  <a:lnTo>
                    <a:pt x="284810" y="65265"/>
                  </a:lnTo>
                  <a:lnTo>
                    <a:pt x="287832" y="50253"/>
                  </a:lnTo>
                  <a:lnTo>
                    <a:pt x="296087" y="37985"/>
                  </a:lnTo>
                  <a:lnTo>
                    <a:pt x="308356" y="29730"/>
                  </a:lnTo>
                  <a:lnTo>
                    <a:pt x="323380" y="26695"/>
                  </a:lnTo>
                  <a:lnTo>
                    <a:pt x="332232" y="27711"/>
                  </a:lnTo>
                  <a:lnTo>
                    <a:pt x="340334" y="30594"/>
                  </a:lnTo>
                  <a:lnTo>
                    <a:pt x="347459" y="35153"/>
                  </a:lnTo>
                  <a:lnTo>
                    <a:pt x="353415" y="41160"/>
                  </a:lnTo>
                  <a:lnTo>
                    <a:pt x="364909" y="14833"/>
                  </a:lnTo>
                  <a:close/>
                </a:path>
                <a:path w="568325" h="130810">
                  <a:moveTo>
                    <a:pt x="470242" y="2844"/>
                  </a:moveTo>
                  <a:lnTo>
                    <a:pt x="375297" y="2844"/>
                  </a:lnTo>
                  <a:lnTo>
                    <a:pt x="375297" y="29514"/>
                  </a:lnTo>
                  <a:lnTo>
                    <a:pt x="407936" y="29514"/>
                  </a:lnTo>
                  <a:lnTo>
                    <a:pt x="407936" y="127304"/>
                  </a:lnTo>
                  <a:lnTo>
                    <a:pt x="437603" y="127304"/>
                  </a:lnTo>
                  <a:lnTo>
                    <a:pt x="437603" y="29514"/>
                  </a:lnTo>
                  <a:lnTo>
                    <a:pt x="470242" y="29514"/>
                  </a:lnTo>
                  <a:lnTo>
                    <a:pt x="470242" y="2844"/>
                  </a:lnTo>
                  <a:close/>
                </a:path>
                <a:path w="568325" h="130810">
                  <a:moveTo>
                    <a:pt x="568134" y="2959"/>
                  </a:moveTo>
                  <a:lnTo>
                    <a:pt x="488035" y="2959"/>
                  </a:lnTo>
                  <a:lnTo>
                    <a:pt x="488035" y="127571"/>
                  </a:lnTo>
                  <a:lnTo>
                    <a:pt x="568134" y="127571"/>
                  </a:lnTo>
                  <a:lnTo>
                    <a:pt x="568134" y="100863"/>
                  </a:lnTo>
                  <a:lnTo>
                    <a:pt x="517702" y="100863"/>
                  </a:lnTo>
                  <a:lnTo>
                    <a:pt x="517702" y="78613"/>
                  </a:lnTo>
                  <a:lnTo>
                    <a:pt x="559244" y="78613"/>
                  </a:lnTo>
                  <a:lnTo>
                    <a:pt x="559244" y="51917"/>
                  </a:lnTo>
                  <a:lnTo>
                    <a:pt x="517702" y="51917"/>
                  </a:lnTo>
                  <a:lnTo>
                    <a:pt x="517702" y="29667"/>
                  </a:lnTo>
                  <a:lnTo>
                    <a:pt x="568134" y="29667"/>
                  </a:lnTo>
                  <a:lnTo>
                    <a:pt x="568134" y="2959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190394" y="4100817"/>
              <a:ext cx="97904" cy="124612"/>
            </a:xfrm>
            <a:prstGeom prst="rect">
              <a:avLst/>
            </a:prstGeom>
          </p:spPr>
        </p:pic>
      </p:grpSp>
      <p:grpSp>
        <p:nvGrpSpPr>
          <p:cNvPr id="125" name="object 125"/>
          <p:cNvGrpSpPr/>
          <p:nvPr/>
        </p:nvGrpSpPr>
        <p:grpSpPr>
          <a:xfrm>
            <a:off x="663645" y="4709916"/>
            <a:ext cx="443865" cy="203835"/>
            <a:chOff x="663645" y="4709916"/>
            <a:chExt cx="443865" cy="203835"/>
          </a:xfrm>
        </p:grpSpPr>
        <p:pic>
          <p:nvPicPr>
            <p:cNvPr id="126" name="object 12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63645" y="4709916"/>
              <a:ext cx="204354" cy="203697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10289" y="4717123"/>
              <a:ext cx="197153" cy="196491"/>
            </a:xfrm>
            <a:prstGeom prst="rect">
              <a:avLst/>
            </a:prstGeom>
          </p:spPr>
        </p:pic>
      </p:grpSp>
      <p:pic>
        <p:nvPicPr>
          <p:cNvPr id="128" name="object 128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153335" y="4717122"/>
            <a:ext cx="197157" cy="196491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398168" y="4717122"/>
            <a:ext cx="197154" cy="196491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3434156" y="1090206"/>
            <a:ext cx="6701155" cy="4337050"/>
            <a:chOff x="3434156" y="1090206"/>
            <a:chExt cx="6701155" cy="4337050"/>
          </a:xfrm>
        </p:grpSpPr>
        <p:pic>
          <p:nvPicPr>
            <p:cNvPr id="131" name="object 13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574576" y="1090206"/>
              <a:ext cx="4560481" cy="219519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434156" y="2815021"/>
              <a:ext cx="4775796" cy="261221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510240" y="3707142"/>
              <a:ext cx="1438198" cy="7876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9363" cy="61200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77433" y="1016774"/>
            <a:ext cx="1579245" cy="264160"/>
            <a:chOff x="677433" y="1016774"/>
            <a:chExt cx="1579245" cy="2641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433" y="1022769"/>
              <a:ext cx="197759" cy="2517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05155" y="1016774"/>
              <a:ext cx="365760" cy="264160"/>
            </a:xfrm>
            <a:custGeom>
              <a:avLst/>
              <a:gdLst/>
              <a:ahLst/>
              <a:cxnLst/>
              <a:rect l="l" t="t" r="r" b="b"/>
              <a:pathLst>
                <a:path w="365759" h="264159">
                  <a:moveTo>
                    <a:pt x="161064" y="158813"/>
                  </a:moveTo>
                  <a:lnTo>
                    <a:pt x="98880" y="158813"/>
                  </a:lnTo>
                  <a:lnTo>
                    <a:pt x="115687" y="200478"/>
                  </a:lnTo>
                  <a:lnTo>
                    <a:pt x="145136" y="233721"/>
                  </a:lnTo>
                  <a:lnTo>
                    <a:pt x="184416" y="255729"/>
                  </a:lnTo>
                  <a:lnTo>
                    <a:pt x="230719" y="263690"/>
                  </a:lnTo>
                  <a:lnTo>
                    <a:pt x="273362" y="256953"/>
                  </a:lnTo>
                  <a:lnTo>
                    <a:pt x="310379" y="238207"/>
                  </a:lnTo>
                  <a:lnTo>
                    <a:pt x="339446" y="209753"/>
                  </a:lnTo>
                  <a:lnTo>
                    <a:pt x="230719" y="209753"/>
                  </a:lnTo>
                  <a:lnTo>
                    <a:pt x="201633" y="203636"/>
                  </a:lnTo>
                  <a:lnTo>
                    <a:pt x="177814" y="186950"/>
                  </a:lnTo>
                  <a:lnTo>
                    <a:pt x="161721" y="162186"/>
                  </a:lnTo>
                  <a:lnTo>
                    <a:pt x="161064" y="158813"/>
                  </a:lnTo>
                  <a:close/>
                </a:path>
                <a:path w="365759" h="264159">
                  <a:moveTo>
                    <a:pt x="59928" y="5994"/>
                  </a:moveTo>
                  <a:lnTo>
                    <a:pt x="0" y="5994"/>
                  </a:lnTo>
                  <a:lnTo>
                    <a:pt x="0" y="257695"/>
                  </a:lnTo>
                  <a:lnTo>
                    <a:pt x="59928" y="257695"/>
                  </a:lnTo>
                  <a:lnTo>
                    <a:pt x="59928" y="158813"/>
                  </a:lnTo>
                  <a:lnTo>
                    <a:pt x="161064" y="158813"/>
                  </a:lnTo>
                  <a:lnTo>
                    <a:pt x="155811" y="131838"/>
                  </a:lnTo>
                  <a:lnTo>
                    <a:pt x="161063" y="104876"/>
                  </a:lnTo>
                  <a:lnTo>
                    <a:pt x="59928" y="104876"/>
                  </a:lnTo>
                  <a:lnTo>
                    <a:pt x="59928" y="5994"/>
                  </a:lnTo>
                  <a:close/>
                </a:path>
                <a:path w="365759" h="264159">
                  <a:moveTo>
                    <a:pt x="339558" y="54043"/>
                  </a:moveTo>
                  <a:lnTo>
                    <a:pt x="231227" y="54043"/>
                  </a:lnTo>
                  <a:lnTo>
                    <a:pt x="259804" y="60052"/>
                  </a:lnTo>
                  <a:lnTo>
                    <a:pt x="283622" y="76738"/>
                  </a:lnTo>
                  <a:lnTo>
                    <a:pt x="299715" y="101498"/>
                  </a:lnTo>
                  <a:lnTo>
                    <a:pt x="305625" y="131838"/>
                  </a:lnTo>
                  <a:lnTo>
                    <a:pt x="299715" y="162186"/>
                  </a:lnTo>
                  <a:lnTo>
                    <a:pt x="283622" y="186950"/>
                  </a:lnTo>
                  <a:lnTo>
                    <a:pt x="259804" y="203636"/>
                  </a:lnTo>
                  <a:lnTo>
                    <a:pt x="230719" y="209753"/>
                  </a:lnTo>
                  <a:lnTo>
                    <a:pt x="339500" y="209753"/>
                  </a:lnTo>
                  <a:lnTo>
                    <a:pt x="358687" y="173456"/>
                  </a:lnTo>
                  <a:lnTo>
                    <a:pt x="365555" y="131838"/>
                  </a:lnTo>
                  <a:lnTo>
                    <a:pt x="358687" y="90227"/>
                  </a:lnTo>
                  <a:lnTo>
                    <a:pt x="339558" y="54043"/>
                  </a:lnTo>
                  <a:close/>
                </a:path>
                <a:path w="365759" h="264159">
                  <a:moveTo>
                    <a:pt x="230719" y="0"/>
                  </a:moveTo>
                  <a:lnTo>
                    <a:pt x="184416" y="7960"/>
                  </a:lnTo>
                  <a:lnTo>
                    <a:pt x="145136" y="29968"/>
                  </a:lnTo>
                  <a:lnTo>
                    <a:pt x="115687" y="63211"/>
                  </a:lnTo>
                  <a:lnTo>
                    <a:pt x="98880" y="104876"/>
                  </a:lnTo>
                  <a:lnTo>
                    <a:pt x="161063" y="104876"/>
                  </a:lnTo>
                  <a:lnTo>
                    <a:pt x="161721" y="101498"/>
                  </a:lnTo>
                  <a:lnTo>
                    <a:pt x="177814" y="76738"/>
                  </a:lnTo>
                  <a:lnTo>
                    <a:pt x="201633" y="60052"/>
                  </a:lnTo>
                  <a:lnTo>
                    <a:pt x="230211" y="54043"/>
                  </a:lnTo>
                  <a:lnTo>
                    <a:pt x="339558" y="54043"/>
                  </a:lnTo>
                  <a:lnTo>
                    <a:pt x="310379" y="25482"/>
                  </a:lnTo>
                  <a:lnTo>
                    <a:pt x="273362" y="6736"/>
                  </a:lnTo>
                  <a:lnTo>
                    <a:pt x="230719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667" y="1022769"/>
              <a:ext cx="215734" cy="2517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37373" y="1016774"/>
              <a:ext cx="479425" cy="264160"/>
            </a:xfrm>
            <a:custGeom>
              <a:avLst/>
              <a:gdLst/>
              <a:ahLst/>
              <a:cxnLst/>
              <a:rect l="l" t="t" r="r" b="b"/>
              <a:pathLst>
                <a:path w="479425" h="264159">
                  <a:moveTo>
                    <a:pt x="203758" y="182778"/>
                  </a:moveTo>
                  <a:lnTo>
                    <a:pt x="200952" y="163474"/>
                  </a:lnTo>
                  <a:lnTo>
                    <a:pt x="193128" y="147104"/>
                  </a:lnTo>
                  <a:lnTo>
                    <a:pt x="181152" y="134543"/>
                  </a:lnTo>
                  <a:lnTo>
                    <a:pt x="165925" y="126593"/>
                  </a:lnTo>
                  <a:lnTo>
                    <a:pt x="180213" y="116471"/>
                  </a:lnTo>
                  <a:lnTo>
                    <a:pt x="190131" y="103987"/>
                  </a:lnTo>
                  <a:lnTo>
                    <a:pt x="195884" y="89890"/>
                  </a:lnTo>
                  <a:lnTo>
                    <a:pt x="197764" y="74917"/>
                  </a:lnTo>
                  <a:lnTo>
                    <a:pt x="190360" y="43459"/>
                  </a:lnTo>
                  <a:lnTo>
                    <a:pt x="170040" y="19900"/>
                  </a:lnTo>
                  <a:lnTo>
                    <a:pt x="139611" y="5130"/>
                  </a:lnTo>
                  <a:lnTo>
                    <a:pt x="101866" y="0"/>
                  </a:lnTo>
                  <a:lnTo>
                    <a:pt x="76454" y="2159"/>
                  </a:lnTo>
                  <a:lnTo>
                    <a:pt x="50749" y="8483"/>
                  </a:lnTo>
                  <a:lnTo>
                    <a:pt x="26454" y="18821"/>
                  </a:lnTo>
                  <a:lnTo>
                    <a:pt x="5257" y="32969"/>
                  </a:lnTo>
                  <a:lnTo>
                    <a:pt x="29972" y="74917"/>
                  </a:lnTo>
                  <a:lnTo>
                    <a:pt x="44399" y="66268"/>
                  </a:lnTo>
                  <a:lnTo>
                    <a:pt x="59512" y="59651"/>
                  </a:lnTo>
                  <a:lnTo>
                    <a:pt x="75946" y="55435"/>
                  </a:lnTo>
                  <a:lnTo>
                    <a:pt x="94386" y="53936"/>
                  </a:lnTo>
                  <a:lnTo>
                    <a:pt x="107810" y="54775"/>
                  </a:lnTo>
                  <a:lnTo>
                    <a:pt x="122008" y="58343"/>
                  </a:lnTo>
                  <a:lnTo>
                    <a:pt x="133261" y="66268"/>
                  </a:lnTo>
                  <a:lnTo>
                    <a:pt x="137845" y="80162"/>
                  </a:lnTo>
                  <a:lnTo>
                    <a:pt x="130975" y="94208"/>
                  </a:lnTo>
                  <a:lnTo>
                    <a:pt x="113538" y="103200"/>
                  </a:lnTo>
                  <a:lnTo>
                    <a:pt x="90271" y="107975"/>
                  </a:lnTo>
                  <a:lnTo>
                    <a:pt x="65925" y="109372"/>
                  </a:lnTo>
                  <a:lnTo>
                    <a:pt x="65925" y="154317"/>
                  </a:lnTo>
                  <a:lnTo>
                    <a:pt x="93891" y="155689"/>
                  </a:lnTo>
                  <a:lnTo>
                    <a:pt x="118910" y="160502"/>
                  </a:lnTo>
                  <a:lnTo>
                    <a:pt x="136918" y="169811"/>
                  </a:lnTo>
                  <a:lnTo>
                    <a:pt x="143827" y="184658"/>
                  </a:lnTo>
                  <a:lnTo>
                    <a:pt x="138366" y="198069"/>
                  </a:lnTo>
                  <a:lnTo>
                    <a:pt x="125145" y="205638"/>
                  </a:lnTo>
                  <a:lnTo>
                    <a:pt x="108902" y="209003"/>
                  </a:lnTo>
                  <a:lnTo>
                    <a:pt x="94386" y="209753"/>
                  </a:lnTo>
                  <a:lnTo>
                    <a:pt x="73418" y="207759"/>
                  </a:lnTo>
                  <a:lnTo>
                    <a:pt x="54775" y="202501"/>
                  </a:lnTo>
                  <a:lnTo>
                    <a:pt x="39077" y="195059"/>
                  </a:lnTo>
                  <a:lnTo>
                    <a:pt x="26974" y="186524"/>
                  </a:lnTo>
                  <a:lnTo>
                    <a:pt x="0" y="229222"/>
                  </a:lnTo>
                  <a:lnTo>
                    <a:pt x="19723" y="242989"/>
                  </a:lnTo>
                  <a:lnTo>
                    <a:pt x="43726" y="253911"/>
                  </a:lnTo>
                  <a:lnTo>
                    <a:pt x="70688" y="261099"/>
                  </a:lnTo>
                  <a:lnTo>
                    <a:pt x="99263" y="263690"/>
                  </a:lnTo>
                  <a:lnTo>
                    <a:pt x="143865" y="257530"/>
                  </a:lnTo>
                  <a:lnTo>
                    <a:pt x="176644" y="240512"/>
                  </a:lnTo>
                  <a:lnTo>
                    <a:pt x="196850" y="214871"/>
                  </a:lnTo>
                  <a:lnTo>
                    <a:pt x="203758" y="182778"/>
                  </a:lnTo>
                  <a:close/>
                </a:path>
                <a:path w="479425" h="264159">
                  <a:moveTo>
                    <a:pt x="479425" y="257695"/>
                  </a:moveTo>
                  <a:lnTo>
                    <a:pt x="462064" y="215747"/>
                  </a:lnTo>
                  <a:lnTo>
                    <a:pt x="439750" y="161810"/>
                  </a:lnTo>
                  <a:lnTo>
                    <a:pt x="407530" y="83908"/>
                  </a:lnTo>
                  <a:lnTo>
                    <a:pt x="377177" y="10541"/>
                  </a:lnTo>
                  <a:lnTo>
                    <a:pt x="377177" y="161810"/>
                  </a:lnTo>
                  <a:lnTo>
                    <a:pt x="317995" y="161810"/>
                  </a:lnTo>
                  <a:lnTo>
                    <a:pt x="347586" y="83908"/>
                  </a:lnTo>
                  <a:lnTo>
                    <a:pt x="377177" y="161810"/>
                  </a:lnTo>
                  <a:lnTo>
                    <a:pt x="377177" y="10541"/>
                  </a:lnTo>
                  <a:lnTo>
                    <a:pt x="375297" y="5994"/>
                  </a:lnTo>
                  <a:lnTo>
                    <a:pt x="319862" y="5994"/>
                  </a:lnTo>
                  <a:lnTo>
                    <a:pt x="215747" y="257695"/>
                  </a:lnTo>
                  <a:lnTo>
                    <a:pt x="281660" y="257695"/>
                  </a:lnTo>
                  <a:lnTo>
                    <a:pt x="297395" y="215747"/>
                  </a:lnTo>
                  <a:lnTo>
                    <a:pt x="397764" y="215747"/>
                  </a:lnTo>
                  <a:lnTo>
                    <a:pt x="413499" y="257695"/>
                  </a:lnTo>
                  <a:lnTo>
                    <a:pt x="479425" y="257695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0763" y="1022769"/>
              <a:ext cx="215734" cy="25170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175961" y="1382128"/>
            <a:ext cx="252095" cy="146685"/>
            <a:chOff x="1175961" y="1382128"/>
            <a:chExt cx="252095" cy="146685"/>
          </a:xfrm>
        </p:grpSpPr>
        <p:sp>
          <p:nvSpPr>
            <p:cNvPr id="13" name="object 13"/>
            <p:cNvSpPr/>
            <p:nvPr/>
          </p:nvSpPr>
          <p:spPr>
            <a:xfrm>
              <a:off x="1175961" y="1382128"/>
              <a:ext cx="44450" cy="146685"/>
            </a:xfrm>
            <a:custGeom>
              <a:avLst/>
              <a:gdLst/>
              <a:ahLst/>
              <a:cxnLst/>
              <a:rect l="l" t="t" r="r" b="b"/>
              <a:pathLst>
                <a:path w="44450" h="146684">
                  <a:moveTo>
                    <a:pt x="44244" y="0"/>
                  </a:moveTo>
                  <a:lnTo>
                    <a:pt x="0" y="15316"/>
                  </a:lnTo>
                  <a:lnTo>
                    <a:pt x="0" y="34036"/>
                  </a:lnTo>
                  <a:lnTo>
                    <a:pt x="23825" y="26377"/>
                  </a:lnTo>
                  <a:lnTo>
                    <a:pt x="23825" y="146354"/>
                  </a:lnTo>
                  <a:lnTo>
                    <a:pt x="44244" y="146354"/>
                  </a:lnTo>
                  <a:lnTo>
                    <a:pt x="4424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4029" y="1382128"/>
              <a:ext cx="112317" cy="1463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83576" y="1382128"/>
              <a:ext cx="44450" cy="146685"/>
            </a:xfrm>
            <a:custGeom>
              <a:avLst/>
              <a:gdLst/>
              <a:ahLst/>
              <a:cxnLst/>
              <a:rect l="l" t="t" r="r" b="b"/>
              <a:pathLst>
                <a:path w="44450" h="146684">
                  <a:moveTo>
                    <a:pt x="44234" y="0"/>
                  </a:moveTo>
                  <a:lnTo>
                    <a:pt x="0" y="15316"/>
                  </a:lnTo>
                  <a:lnTo>
                    <a:pt x="0" y="34036"/>
                  </a:lnTo>
                  <a:lnTo>
                    <a:pt x="23825" y="26377"/>
                  </a:lnTo>
                  <a:lnTo>
                    <a:pt x="23825" y="146354"/>
                  </a:lnTo>
                  <a:lnTo>
                    <a:pt x="44234" y="146354"/>
                  </a:lnTo>
                  <a:lnTo>
                    <a:pt x="4423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5453" y="4573003"/>
            <a:ext cx="482417" cy="7023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0765" y="4572101"/>
            <a:ext cx="440467" cy="8572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671118" y="1845919"/>
            <a:ext cx="602615" cy="120650"/>
            <a:chOff x="671118" y="1845919"/>
            <a:chExt cx="602615" cy="12065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1118" y="1845919"/>
              <a:ext cx="82177" cy="1190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3129" y="1878507"/>
              <a:ext cx="399545" cy="8783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6759" y="1879917"/>
              <a:ext cx="76504" cy="85013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344104" y="1878508"/>
            <a:ext cx="792480" cy="88265"/>
            <a:chOff x="1344104" y="1878508"/>
            <a:chExt cx="792480" cy="88265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4104" y="1879917"/>
              <a:ext cx="70840" cy="8501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36204" y="1879917"/>
              <a:ext cx="104838" cy="8501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5135" y="1878508"/>
              <a:ext cx="277685" cy="8783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66912" y="1878508"/>
              <a:ext cx="269189" cy="87833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218283" y="1877085"/>
            <a:ext cx="162928" cy="90678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2460548" y="1845919"/>
            <a:ext cx="660400" cy="121920"/>
            <a:chOff x="2460548" y="1845919"/>
            <a:chExt cx="660400" cy="121920"/>
          </a:xfrm>
        </p:grpSpPr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60548" y="1879917"/>
              <a:ext cx="76517" cy="850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59723" y="1878507"/>
              <a:ext cx="266369" cy="8783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5917" y="1845919"/>
              <a:ext cx="274866" cy="12184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3194456" y="1845919"/>
            <a:ext cx="681990" cy="121920"/>
            <a:chOff x="3194456" y="1845919"/>
            <a:chExt cx="681990" cy="121920"/>
          </a:xfrm>
        </p:grpSpPr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94456" y="1877085"/>
              <a:ext cx="208267" cy="8925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22561" y="1845919"/>
              <a:ext cx="453377" cy="121843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3952443" y="1877085"/>
            <a:ext cx="457834" cy="90805"/>
            <a:chOff x="3952443" y="1877085"/>
            <a:chExt cx="457834" cy="90805"/>
          </a:xfrm>
        </p:grpSpPr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52443" y="1879917"/>
              <a:ext cx="68008" cy="8501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40289" y="1878508"/>
              <a:ext cx="168605" cy="8783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32973" y="1879917"/>
              <a:ext cx="76504" cy="8501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33570" y="1877085"/>
              <a:ext cx="76504" cy="90678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71118" y="2091029"/>
            <a:ext cx="181353" cy="87833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928979" y="2091029"/>
            <a:ext cx="562610" cy="88265"/>
          </a:xfrm>
          <a:custGeom>
            <a:avLst/>
            <a:gdLst/>
            <a:ahLst/>
            <a:cxnLst/>
            <a:rect l="l" t="t" r="r" b="b"/>
            <a:pathLst>
              <a:path w="562610" h="88264">
                <a:moveTo>
                  <a:pt x="87833" y="43916"/>
                </a:moveTo>
                <a:lnTo>
                  <a:pt x="84391" y="26822"/>
                </a:lnTo>
                <a:lnTo>
                  <a:pt x="77762" y="16992"/>
                </a:lnTo>
                <a:lnTo>
                  <a:pt x="74980" y="12865"/>
                </a:lnTo>
                <a:lnTo>
                  <a:pt x="70840" y="10083"/>
                </a:lnTo>
                <a:lnTo>
                  <a:pt x="70840" y="43916"/>
                </a:lnTo>
                <a:lnTo>
                  <a:pt x="68694" y="54330"/>
                </a:lnTo>
                <a:lnTo>
                  <a:pt x="62890" y="62890"/>
                </a:lnTo>
                <a:lnTo>
                  <a:pt x="54317" y="68707"/>
                </a:lnTo>
                <a:lnTo>
                  <a:pt x="43916" y="70840"/>
                </a:lnTo>
                <a:lnTo>
                  <a:pt x="33502" y="68707"/>
                </a:lnTo>
                <a:lnTo>
                  <a:pt x="24942" y="62890"/>
                </a:lnTo>
                <a:lnTo>
                  <a:pt x="19138" y="54330"/>
                </a:lnTo>
                <a:lnTo>
                  <a:pt x="16992" y="43916"/>
                </a:lnTo>
                <a:lnTo>
                  <a:pt x="19138" y="33515"/>
                </a:lnTo>
                <a:lnTo>
                  <a:pt x="24942" y="24942"/>
                </a:lnTo>
                <a:lnTo>
                  <a:pt x="33502" y="19138"/>
                </a:lnTo>
                <a:lnTo>
                  <a:pt x="43916" y="16992"/>
                </a:lnTo>
                <a:lnTo>
                  <a:pt x="54317" y="19138"/>
                </a:lnTo>
                <a:lnTo>
                  <a:pt x="62890" y="24942"/>
                </a:lnTo>
                <a:lnTo>
                  <a:pt x="68694" y="33515"/>
                </a:lnTo>
                <a:lnTo>
                  <a:pt x="70840" y="43916"/>
                </a:lnTo>
                <a:lnTo>
                  <a:pt x="70840" y="10083"/>
                </a:lnTo>
                <a:lnTo>
                  <a:pt x="61010" y="3454"/>
                </a:lnTo>
                <a:lnTo>
                  <a:pt x="43916" y="0"/>
                </a:lnTo>
                <a:lnTo>
                  <a:pt x="26809" y="3454"/>
                </a:lnTo>
                <a:lnTo>
                  <a:pt x="12852" y="12865"/>
                </a:lnTo>
                <a:lnTo>
                  <a:pt x="3441" y="26822"/>
                </a:lnTo>
                <a:lnTo>
                  <a:pt x="0" y="43916"/>
                </a:lnTo>
                <a:lnTo>
                  <a:pt x="3441" y="61023"/>
                </a:lnTo>
                <a:lnTo>
                  <a:pt x="12852" y="74980"/>
                </a:lnTo>
                <a:lnTo>
                  <a:pt x="26809" y="84391"/>
                </a:lnTo>
                <a:lnTo>
                  <a:pt x="43916" y="87833"/>
                </a:lnTo>
                <a:lnTo>
                  <a:pt x="61010" y="84391"/>
                </a:lnTo>
                <a:lnTo>
                  <a:pt x="74980" y="74980"/>
                </a:lnTo>
                <a:lnTo>
                  <a:pt x="77762" y="70840"/>
                </a:lnTo>
                <a:lnTo>
                  <a:pt x="84391" y="61023"/>
                </a:lnTo>
                <a:lnTo>
                  <a:pt x="87833" y="43916"/>
                </a:lnTo>
                <a:close/>
              </a:path>
              <a:path w="562610" h="88264">
                <a:moveTo>
                  <a:pt x="175679" y="9740"/>
                </a:moveTo>
                <a:lnTo>
                  <a:pt x="169557" y="5384"/>
                </a:lnTo>
                <a:lnTo>
                  <a:pt x="162572" y="2349"/>
                </a:lnTo>
                <a:lnTo>
                  <a:pt x="155054" y="584"/>
                </a:lnTo>
                <a:lnTo>
                  <a:pt x="147345" y="0"/>
                </a:lnTo>
                <a:lnTo>
                  <a:pt x="128384" y="3454"/>
                </a:lnTo>
                <a:lnTo>
                  <a:pt x="114109" y="12865"/>
                </a:lnTo>
                <a:lnTo>
                  <a:pt x="105130" y="26822"/>
                </a:lnTo>
                <a:lnTo>
                  <a:pt x="102006" y="43916"/>
                </a:lnTo>
                <a:lnTo>
                  <a:pt x="105079" y="61023"/>
                </a:lnTo>
                <a:lnTo>
                  <a:pt x="113982" y="74980"/>
                </a:lnTo>
                <a:lnTo>
                  <a:pt x="128231" y="84391"/>
                </a:lnTo>
                <a:lnTo>
                  <a:pt x="147345" y="87833"/>
                </a:lnTo>
                <a:lnTo>
                  <a:pt x="155155" y="87210"/>
                </a:lnTo>
                <a:lnTo>
                  <a:pt x="162839" y="85356"/>
                </a:lnTo>
                <a:lnTo>
                  <a:pt x="169862" y="82308"/>
                </a:lnTo>
                <a:lnTo>
                  <a:pt x="175679" y="78092"/>
                </a:lnTo>
                <a:lnTo>
                  <a:pt x="168414" y="62153"/>
                </a:lnTo>
                <a:lnTo>
                  <a:pt x="163106" y="67475"/>
                </a:lnTo>
                <a:lnTo>
                  <a:pt x="155663" y="70840"/>
                </a:lnTo>
                <a:lnTo>
                  <a:pt x="147523" y="70840"/>
                </a:lnTo>
                <a:lnTo>
                  <a:pt x="136410" y="68707"/>
                </a:lnTo>
                <a:lnTo>
                  <a:pt x="127355" y="62877"/>
                </a:lnTo>
                <a:lnTo>
                  <a:pt x="121246" y="54254"/>
                </a:lnTo>
                <a:lnTo>
                  <a:pt x="119011" y="43738"/>
                </a:lnTo>
                <a:lnTo>
                  <a:pt x="121246" y="33439"/>
                </a:lnTo>
                <a:lnTo>
                  <a:pt x="127355" y="24917"/>
                </a:lnTo>
                <a:lnTo>
                  <a:pt x="136410" y="19138"/>
                </a:lnTo>
                <a:lnTo>
                  <a:pt x="147523" y="16992"/>
                </a:lnTo>
                <a:lnTo>
                  <a:pt x="155663" y="16992"/>
                </a:lnTo>
                <a:lnTo>
                  <a:pt x="163106" y="20358"/>
                </a:lnTo>
                <a:lnTo>
                  <a:pt x="168414" y="25501"/>
                </a:lnTo>
                <a:lnTo>
                  <a:pt x="175679" y="9740"/>
                </a:lnTo>
                <a:close/>
              </a:path>
              <a:path w="562610" h="88264">
                <a:moveTo>
                  <a:pt x="270598" y="1409"/>
                </a:moveTo>
                <a:lnTo>
                  <a:pt x="253606" y="1409"/>
                </a:lnTo>
                <a:lnTo>
                  <a:pt x="253606" y="35420"/>
                </a:lnTo>
                <a:lnTo>
                  <a:pt x="211099" y="35420"/>
                </a:lnTo>
                <a:lnTo>
                  <a:pt x="211099" y="1409"/>
                </a:lnTo>
                <a:lnTo>
                  <a:pt x="194094" y="1409"/>
                </a:lnTo>
                <a:lnTo>
                  <a:pt x="194094" y="86423"/>
                </a:lnTo>
                <a:lnTo>
                  <a:pt x="211099" y="86423"/>
                </a:lnTo>
                <a:lnTo>
                  <a:pt x="211099" y="52412"/>
                </a:lnTo>
                <a:lnTo>
                  <a:pt x="253606" y="52412"/>
                </a:lnTo>
                <a:lnTo>
                  <a:pt x="253606" y="86423"/>
                </a:lnTo>
                <a:lnTo>
                  <a:pt x="270598" y="86423"/>
                </a:lnTo>
                <a:lnTo>
                  <a:pt x="270598" y="1409"/>
                </a:lnTo>
                <a:close/>
              </a:path>
              <a:path w="562610" h="88264">
                <a:moveTo>
                  <a:pt x="375450" y="43916"/>
                </a:moveTo>
                <a:lnTo>
                  <a:pt x="371995" y="26822"/>
                </a:lnTo>
                <a:lnTo>
                  <a:pt x="365366" y="16992"/>
                </a:lnTo>
                <a:lnTo>
                  <a:pt x="362585" y="12865"/>
                </a:lnTo>
                <a:lnTo>
                  <a:pt x="358457" y="10083"/>
                </a:lnTo>
                <a:lnTo>
                  <a:pt x="358457" y="43916"/>
                </a:lnTo>
                <a:lnTo>
                  <a:pt x="356311" y="54330"/>
                </a:lnTo>
                <a:lnTo>
                  <a:pt x="350494" y="62890"/>
                </a:lnTo>
                <a:lnTo>
                  <a:pt x="341934" y="68707"/>
                </a:lnTo>
                <a:lnTo>
                  <a:pt x="331520" y="70840"/>
                </a:lnTo>
                <a:lnTo>
                  <a:pt x="321119" y="68707"/>
                </a:lnTo>
                <a:lnTo>
                  <a:pt x="312559" y="62890"/>
                </a:lnTo>
                <a:lnTo>
                  <a:pt x="306743" y="54330"/>
                </a:lnTo>
                <a:lnTo>
                  <a:pt x="304609" y="43916"/>
                </a:lnTo>
                <a:lnTo>
                  <a:pt x="306743" y="33515"/>
                </a:lnTo>
                <a:lnTo>
                  <a:pt x="312559" y="24942"/>
                </a:lnTo>
                <a:lnTo>
                  <a:pt x="321119" y="19138"/>
                </a:lnTo>
                <a:lnTo>
                  <a:pt x="331520" y="16992"/>
                </a:lnTo>
                <a:lnTo>
                  <a:pt x="341934" y="19138"/>
                </a:lnTo>
                <a:lnTo>
                  <a:pt x="350494" y="24942"/>
                </a:lnTo>
                <a:lnTo>
                  <a:pt x="356311" y="33515"/>
                </a:lnTo>
                <a:lnTo>
                  <a:pt x="358457" y="43916"/>
                </a:lnTo>
                <a:lnTo>
                  <a:pt x="358457" y="10083"/>
                </a:lnTo>
                <a:lnTo>
                  <a:pt x="348627" y="3454"/>
                </a:lnTo>
                <a:lnTo>
                  <a:pt x="331520" y="0"/>
                </a:lnTo>
                <a:lnTo>
                  <a:pt x="314426" y="3454"/>
                </a:lnTo>
                <a:lnTo>
                  <a:pt x="300469" y="12865"/>
                </a:lnTo>
                <a:lnTo>
                  <a:pt x="291058" y="26822"/>
                </a:lnTo>
                <a:lnTo>
                  <a:pt x="287604" y="43916"/>
                </a:lnTo>
                <a:lnTo>
                  <a:pt x="291058" y="61023"/>
                </a:lnTo>
                <a:lnTo>
                  <a:pt x="300469" y="74980"/>
                </a:lnTo>
                <a:lnTo>
                  <a:pt x="314426" y="84391"/>
                </a:lnTo>
                <a:lnTo>
                  <a:pt x="331520" y="87833"/>
                </a:lnTo>
                <a:lnTo>
                  <a:pt x="348627" y="84391"/>
                </a:lnTo>
                <a:lnTo>
                  <a:pt x="362585" y="74980"/>
                </a:lnTo>
                <a:lnTo>
                  <a:pt x="365366" y="70840"/>
                </a:lnTo>
                <a:lnTo>
                  <a:pt x="371995" y="61023"/>
                </a:lnTo>
                <a:lnTo>
                  <a:pt x="375450" y="43916"/>
                </a:lnTo>
                <a:close/>
              </a:path>
              <a:path w="562610" h="88264">
                <a:moveTo>
                  <a:pt x="463296" y="51181"/>
                </a:moveTo>
                <a:lnTo>
                  <a:pt x="463143" y="51003"/>
                </a:lnTo>
                <a:lnTo>
                  <a:pt x="457276" y="43561"/>
                </a:lnTo>
                <a:lnTo>
                  <a:pt x="449122" y="41617"/>
                </a:lnTo>
                <a:lnTo>
                  <a:pt x="456209" y="38950"/>
                </a:lnTo>
                <a:lnTo>
                  <a:pt x="458698" y="35420"/>
                </a:lnTo>
                <a:lnTo>
                  <a:pt x="460463" y="32931"/>
                </a:lnTo>
                <a:lnTo>
                  <a:pt x="460463" y="25146"/>
                </a:lnTo>
                <a:lnTo>
                  <a:pt x="459041" y="18415"/>
                </a:lnTo>
                <a:lnTo>
                  <a:pt x="458457" y="15608"/>
                </a:lnTo>
                <a:lnTo>
                  <a:pt x="452183" y="8102"/>
                </a:lnTo>
                <a:lnTo>
                  <a:pt x="446290" y="5473"/>
                </a:lnTo>
                <a:lnTo>
                  <a:pt x="446290" y="53301"/>
                </a:lnTo>
                <a:lnTo>
                  <a:pt x="446290" y="66941"/>
                </a:lnTo>
                <a:lnTo>
                  <a:pt x="439737" y="69418"/>
                </a:lnTo>
                <a:lnTo>
                  <a:pt x="409460" y="69418"/>
                </a:lnTo>
                <a:lnTo>
                  <a:pt x="409460" y="51003"/>
                </a:lnTo>
                <a:lnTo>
                  <a:pt x="439737" y="51003"/>
                </a:lnTo>
                <a:lnTo>
                  <a:pt x="446290" y="53301"/>
                </a:lnTo>
                <a:lnTo>
                  <a:pt x="446290" y="5473"/>
                </a:lnTo>
                <a:lnTo>
                  <a:pt x="443458" y="4203"/>
                </a:lnTo>
                <a:lnTo>
                  <a:pt x="443458" y="19291"/>
                </a:lnTo>
                <a:lnTo>
                  <a:pt x="443458" y="34175"/>
                </a:lnTo>
                <a:lnTo>
                  <a:pt x="436372" y="35420"/>
                </a:lnTo>
                <a:lnTo>
                  <a:pt x="409460" y="35420"/>
                </a:lnTo>
                <a:lnTo>
                  <a:pt x="409460" y="18415"/>
                </a:lnTo>
                <a:lnTo>
                  <a:pt x="436372" y="18415"/>
                </a:lnTo>
                <a:lnTo>
                  <a:pt x="443458" y="19291"/>
                </a:lnTo>
                <a:lnTo>
                  <a:pt x="443458" y="4203"/>
                </a:lnTo>
                <a:lnTo>
                  <a:pt x="441185" y="3187"/>
                </a:lnTo>
                <a:lnTo>
                  <a:pt x="425043" y="1409"/>
                </a:lnTo>
                <a:lnTo>
                  <a:pt x="392455" y="1409"/>
                </a:lnTo>
                <a:lnTo>
                  <a:pt x="392455" y="86423"/>
                </a:lnTo>
                <a:lnTo>
                  <a:pt x="429298" y="86423"/>
                </a:lnTo>
                <a:lnTo>
                  <a:pt x="463296" y="60210"/>
                </a:lnTo>
                <a:lnTo>
                  <a:pt x="463296" y="51181"/>
                </a:lnTo>
                <a:close/>
              </a:path>
              <a:path w="562610" h="88264">
                <a:moveTo>
                  <a:pt x="562406" y="43916"/>
                </a:moveTo>
                <a:lnTo>
                  <a:pt x="561124" y="36118"/>
                </a:lnTo>
                <a:lnTo>
                  <a:pt x="559396" y="25704"/>
                </a:lnTo>
                <a:lnTo>
                  <a:pt x="554126" y="16992"/>
                </a:lnTo>
                <a:lnTo>
                  <a:pt x="550976" y="11772"/>
                </a:lnTo>
                <a:lnTo>
                  <a:pt x="545109" y="7721"/>
                </a:lnTo>
                <a:lnTo>
                  <a:pt x="545109" y="36118"/>
                </a:lnTo>
                <a:lnTo>
                  <a:pt x="497649" y="36118"/>
                </a:lnTo>
                <a:lnTo>
                  <a:pt x="499389" y="29629"/>
                </a:lnTo>
                <a:lnTo>
                  <a:pt x="504063" y="23444"/>
                </a:lnTo>
                <a:lnTo>
                  <a:pt x="511594" y="18821"/>
                </a:lnTo>
                <a:lnTo>
                  <a:pt x="521919" y="16992"/>
                </a:lnTo>
                <a:lnTo>
                  <a:pt x="532282" y="18821"/>
                </a:lnTo>
                <a:lnTo>
                  <a:pt x="539419" y="23444"/>
                </a:lnTo>
                <a:lnTo>
                  <a:pt x="543598" y="29629"/>
                </a:lnTo>
                <a:lnTo>
                  <a:pt x="545109" y="36118"/>
                </a:lnTo>
                <a:lnTo>
                  <a:pt x="545109" y="7721"/>
                </a:lnTo>
                <a:lnTo>
                  <a:pt x="538327" y="3035"/>
                </a:lnTo>
                <a:lnTo>
                  <a:pt x="522617" y="0"/>
                </a:lnTo>
                <a:lnTo>
                  <a:pt x="505015" y="3454"/>
                </a:lnTo>
                <a:lnTo>
                  <a:pt x="491693" y="12865"/>
                </a:lnTo>
                <a:lnTo>
                  <a:pt x="483247" y="26822"/>
                </a:lnTo>
                <a:lnTo>
                  <a:pt x="480301" y="43916"/>
                </a:lnTo>
                <a:lnTo>
                  <a:pt x="482993" y="60312"/>
                </a:lnTo>
                <a:lnTo>
                  <a:pt x="483082" y="60871"/>
                </a:lnTo>
                <a:lnTo>
                  <a:pt x="491451" y="74853"/>
                </a:lnTo>
                <a:lnTo>
                  <a:pt x="505396" y="84340"/>
                </a:lnTo>
                <a:lnTo>
                  <a:pt x="524929" y="87833"/>
                </a:lnTo>
                <a:lnTo>
                  <a:pt x="537349" y="86512"/>
                </a:lnTo>
                <a:lnTo>
                  <a:pt x="546900" y="83439"/>
                </a:lnTo>
                <a:lnTo>
                  <a:pt x="553440" y="79997"/>
                </a:lnTo>
                <a:lnTo>
                  <a:pt x="556806" y="77558"/>
                </a:lnTo>
                <a:lnTo>
                  <a:pt x="554304" y="70840"/>
                </a:lnTo>
                <a:lnTo>
                  <a:pt x="551141" y="62331"/>
                </a:lnTo>
                <a:lnTo>
                  <a:pt x="545680" y="65684"/>
                </a:lnTo>
                <a:lnTo>
                  <a:pt x="539470" y="68389"/>
                </a:lnTo>
                <a:lnTo>
                  <a:pt x="532625" y="70192"/>
                </a:lnTo>
                <a:lnTo>
                  <a:pt x="525284" y="70840"/>
                </a:lnTo>
                <a:lnTo>
                  <a:pt x="515658" y="69723"/>
                </a:lnTo>
                <a:lnTo>
                  <a:pt x="507415" y="66255"/>
                </a:lnTo>
                <a:lnTo>
                  <a:pt x="501192" y="60312"/>
                </a:lnTo>
                <a:lnTo>
                  <a:pt x="497649" y="51714"/>
                </a:lnTo>
                <a:lnTo>
                  <a:pt x="561936" y="51714"/>
                </a:lnTo>
                <a:lnTo>
                  <a:pt x="562292" y="49403"/>
                </a:lnTo>
                <a:lnTo>
                  <a:pt x="562406" y="43916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365893" y="2091029"/>
            <a:ext cx="175633" cy="87833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1567954" y="2052764"/>
            <a:ext cx="2677795" cy="360045"/>
            <a:chOff x="1567954" y="2052764"/>
            <a:chExt cx="2677795" cy="360045"/>
          </a:xfrm>
        </p:grpSpPr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12413" y="2092439"/>
              <a:ext cx="68008" cy="8501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700259" y="2052764"/>
              <a:ext cx="546100" cy="170180"/>
            </a:xfrm>
            <a:custGeom>
              <a:avLst/>
              <a:gdLst/>
              <a:ahLst/>
              <a:cxnLst/>
              <a:rect l="l" t="t" r="r" b="b"/>
              <a:pathLst>
                <a:path w="546100" h="170180">
                  <a:moveTo>
                    <a:pt x="87845" y="82181"/>
                  </a:moveTo>
                  <a:lnTo>
                    <a:pt x="84683" y="65087"/>
                  </a:lnTo>
                  <a:lnTo>
                    <a:pt x="78486" y="55257"/>
                  </a:lnTo>
                  <a:lnTo>
                    <a:pt x="76479" y="52070"/>
                  </a:lnTo>
                  <a:lnTo>
                    <a:pt x="75882" y="51130"/>
                  </a:lnTo>
                  <a:lnTo>
                    <a:pt x="70840" y="47599"/>
                  </a:lnTo>
                  <a:lnTo>
                    <a:pt x="70840" y="82181"/>
                  </a:lnTo>
                  <a:lnTo>
                    <a:pt x="68719" y="92671"/>
                  </a:lnTo>
                  <a:lnTo>
                    <a:pt x="62953" y="101231"/>
                  </a:lnTo>
                  <a:lnTo>
                    <a:pt x="54394" y="106997"/>
                  </a:lnTo>
                  <a:lnTo>
                    <a:pt x="43916" y="109105"/>
                  </a:lnTo>
                  <a:lnTo>
                    <a:pt x="33426" y="106997"/>
                  </a:lnTo>
                  <a:lnTo>
                    <a:pt x="24879" y="101231"/>
                  </a:lnTo>
                  <a:lnTo>
                    <a:pt x="19113" y="92671"/>
                  </a:lnTo>
                  <a:lnTo>
                    <a:pt x="17005" y="82181"/>
                  </a:lnTo>
                  <a:lnTo>
                    <a:pt x="19113" y="71704"/>
                  </a:lnTo>
                  <a:lnTo>
                    <a:pt x="24879" y="63144"/>
                  </a:lnTo>
                  <a:lnTo>
                    <a:pt x="33426" y="57378"/>
                  </a:lnTo>
                  <a:lnTo>
                    <a:pt x="43916" y="55257"/>
                  </a:lnTo>
                  <a:lnTo>
                    <a:pt x="54394" y="57378"/>
                  </a:lnTo>
                  <a:lnTo>
                    <a:pt x="62953" y="63144"/>
                  </a:lnTo>
                  <a:lnTo>
                    <a:pt x="68719" y="71704"/>
                  </a:lnTo>
                  <a:lnTo>
                    <a:pt x="70840" y="82181"/>
                  </a:lnTo>
                  <a:lnTo>
                    <a:pt x="70840" y="47599"/>
                  </a:lnTo>
                  <a:lnTo>
                    <a:pt x="62534" y="41783"/>
                  </a:lnTo>
                  <a:lnTo>
                    <a:pt x="62763" y="41783"/>
                  </a:lnTo>
                  <a:lnTo>
                    <a:pt x="45339" y="38265"/>
                  </a:lnTo>
                  <a:lnTo>
                    <a:pt x="37020" y="39154"/>
                  </a:lnTo>
                  <a:lnTo>
                    <a:pt x="29425" y="41783"/>
                  </a:lnTo>
                  <a:lnTo>
                    <a:pt x="22720" y="46113"/>
                  </a:lnTo>
                  <a:lnTo>
                    <a:pt x="17005" y="52070"/>
                  </a:lnTo>
                  <a:lnTo>
                    <a:pt x="17005" y="39674"/>
                  </a:lnTo>
                  <a:lnTo>
                    <a:pt x="0" y="39674"/>
                  </a:lnTo>
                  <a:lnTo>
                    <a:pt x="0" y="170027"/>
                  </a:lnTo>
                  <a:lnTo>
                    <a:pt x="17005" y="170027"/>
                  </a:lnTo>
                  <a:lnTo>
                    <a:pt x="17005" y="112280"/>
                  </a:lnTo>
                  <a:lnTo>
                    <a:pt x="22720" y="118262"/>
                  </a:lnTo>
                  <a:lnTo>
                    <a:pt x="29629" y="122656"/>
                  </a:lnTo>
                  <a:lnTo>
                    <a:pt x="37020" y="125222"/>
                  </a:lnTo>
                  <a:lnTo>
                    <a:pt x="45339" y="126098"/>
                  </a:lnTo>
                  <a:lnTo>
                    <a:pt x="62433" y="122656"/>
                  </a:lnTo>
                  <a:lnTo>
                    <a:pt x="75882" y="113245"/>
                  </a:lnTo>
                  <a:lnTo>
                    <a:pt x="76479" y="112280"/>
                  </a:lnTo>
                  <a:lnTo>
                    <a:pt x="78486" y="109105"/>
                  </a:lnTo>
                  <a:lnTo>
                    <a:pt x="84683" y="99288"/>
                  </a:lnTo>
                  <a:lnTo>
                    <a:pt x="87845" y="82181"/>
                  </a:lnTo>
                  <a:close/>
                </a:path>
                <a:path w="546100" h="170180">
                  <a:moveTo>
                    <a:pt x="184124" y="82181"/>
                  </a:moveTo>
                  <a:lnTo>
                    <a:pt x="182841" y="74383"/>
                  </a:lnTo>
                  <a:lnTo>
                    <a:pt x="181114" y="63969"/>
                  </a:lnTo>
                  <a:lnTo>
                    <a:pt x="175844" y="55257"/>
                  </a:lnTo>
                  <a:lnTo>
                    <a:pt x="172694" y="50038"/>
                  </a:lnTo>
                  <a:lnTo>
                    <a:pt x="166827" y="45986"/>
                  </a:lnTo>
                  <a:lnTo>
                    <a:pt x="166827" y="74383"/>
                  </a:lnTo>
                  <a:lnTo>
                    <a:pt x="119367" y="74383"/>
                  </a:lnTo>
                  <a:lnTo>
                    <a:pt x="121107" y="67894"/>
                  </a:lnTo>
                  <a:lnTo>
                    <a:pt x="125780" y="61709"/>
                  </a:lnTo>
                  <a:lnTo>
                    <a:pt x="133311" y="57086"/>
                  </a:lnTo>
                  <a:lnTo>
                    <a:pt x="143637" y="55257"/>
                  </a:lnTo>
                  <a:lnTo>
                    <a:pt x="154000" y="57086"/>
                  </a:lnTo>
                  <a:lnTo>
                    <a:pt x="161137" y="61709"/>
                  </a:lnTo>
                  <a:lnTo>
                    <a:pt x="165315" y="67894"/>
                  </a:lnTo>
                  <a:lnTo>
                    <a:pt x="166827" y="74383"/>
                  </a:lnTo>
                  <a:lnTo>
                    <a:pt x="166827" y="45986"/>
                  </a:lnTo>
                  <a:lnTo>
                    <a:pt x="160045" y="41300"/>
                  </a:lnTo>
                  <a:lnTo>
                    <a:pt x="144335" y="38265"/>
                  </a:lnTo>
                  <a:lnTo>
                    <a:pt x="126733" y="41719"/>
                  </a:lnTo>
                  <a:lnTo>
                    <a:pt x="113411" y="51130"/>
                  </a:lnTo>
                  <a:lnTo>
                    <a:pt x="104965" y="65087"/>
                  </a:lnTo>
                  <a:lnTo>
                    <a:pt x="102019" y="82181"/>
                  </a:lnTo>
                  <a:lnTo>
                    <a:pt x="104711" y="98577"/>
                  </a:lnTo>
                  <a:lnTo>
                    <a:pt x="104800" y="99136"/>
                  </a:lnTo>
                  <a:lnTo>
                    <a:pt x="113169" y="113118"/>
                  </a:lnTo>
                  <a:lnTo>
                    <a:pt x="127114" y="122605"/>
                  </a:lnTo>
                  <a:lnTo>
                    <a:pt x="146646" y="126098"/>
                  </a:lnTo>
                  <a:lnTo>
                    <a:pt x="159067" y="124777"/>
                  </a:lnTo>
                  <a:lnTo>
                    <a:pt x="168617" y="121704"/>
                  </a:lnTo>
                  <a:lnTo>
                    <a:pt x="175158" y="118262"/>
                  </a:lnTo>
                  <a:lnTo>
                    <a:pt x="178523" y="115824"/>
                  </a:lnTo>
                  <a:lnTo>
                    <a:pt x="176022" y="109105"/>
                  </a:lnTo>
                  <a:lnTo>
                    <a:pt x="172859" y="100596"/>
                  </a:lnTo>
                  <a:lnTo>
                    <a:pt x="167386" y="103949"/>
                  </a:lnTo>
                  <a:lnTo>
                    <a:pt x="161175" y="106654"/>
                  </a:lnTo>
                  <a:lnTo>
                    <a:pt x="154343" y="108458"/>
                  </a:lnTo>
                  <a:lnTo>
                    <a:pt x="146989" y="109105"/>
                  </a:lnTo>
                  <a:lnTo>
                    <a:pt x="137363" y="107988"/>
                  </a:lnTo>
                  <a:lnTo>
                    <a:pt x="129120" y="104521"/>
                  </a:lnTo>
                  <a:lnTo>
                    <a:pt x="122910" y="98577"/>
                  </a:lnTo>
                  <a:lnTo>
                    <a:pt x="119367" y="89979"/>
                  </a:lnTo>
                  <a:lnTo>
                    <a:pt x="183654" y="89979"/>
                  </a:lnTo>
                  <a:lnTo>
                    <a:pt x="184010" y="87668"/>
                  </a:lnTo>
                  <a:lnTo>
                    <a:pt x="184124" y="82181"/>
                  </a:lnTo>
                  <a:close/>
                </a:path>
                <a:path w="546100" h="170180">
                  <a:moveTo>
                    <a:pt x="283362" y="82181"/>
                  </a:moveTo>
                  <a:lnTo>
                    <a:pt x="279933" y="65201"/>
                  </a:lnTo>
                  <a:lnTo>
                    <a:pt x="278638" y="63207"/>
                  </a:lnTo>
                  <a:lnTo>
                    <a:pt x="273278" y="55257"/>
                  </a:lnTo>
                  <a:lnTo>
                    <a:pt x="270497" y="51130"/>
                  </a:lnTo>
                  <a:lnTo>
                    <a:pt x="266369" y="48348"/>
                  </a:lnTo>
                  <a:lnTo>
                    <a:pt x="266369" y="82181"/>
                  </a:lnTo>
                  <a:lnTo>
                    <a:pt x="264223" y="92595"/>
                  </a:lnTo>
                  <a:lnTo>
                    <a:pt x="258406" y="101155"/>
                  </a:lnTo>
                  <a:lnTo>
                    <a:pt x="249847" y="106972"/>
                  </a:lnTo>
                  <a:lnTo>
                    <a:pt x="239445" y="109105"/>
                  </a:lnTo>
                  <a:lnTo>
                    <a:pt x="229031" y="106972"/>
                  </a:lnTo>
                  <a:lnTo>
                    <a:pt x="220459" y="101155"/>
                  </a:lnTo>
                  <a:lnTo>
                    <a:pt x="214655" y="92595"/>
                  </a:lnTo>
                  <a:lnTo>
                    <a:pt x="212521" y="82181"/>
                  </a:lnTo>
                  <a:lnTo>
                    <a:pt x="214655" y="71780"/>
                  </a:lnTo>
                  <a:lnTo>
                    <a:pt x="220459" y="63207"/>
                  </a:lnTo>
                  <a:lnTo>
                    <a:pt x="229031" y="57404"/>
                  </a:lnTo>
                  <a:lnTo>
                    <a:pt x="239445" y="55257"/>
                  </a:lnTo>
                  <a:lnTo>
                    <a:pt x="249847" y="57404"/>
                  </a:lnTo>
                  <a:lnTo>
                    <a:pt x="258406" y="63207"/>
                  </a:lnTo>
                  <a:lnTo>
                    <a:pt x="264223" y="71780"/>
                  </a:lnTo>
                  <a:lnTo>
                    <a:pt x="266331" y="82003"/>
                  </a:lnTo>
                  <a:lnTo>
                    <a:pt x="266369" y="82181"/>
                  </a:lnTo>
                  <a:lnTo>
                    <a:pt x="266369" y="48348"/>
                  </a:lnTo>
                  <a:lnTo>
                    <a:pt x="256540" y="41719"/>
                  </a:lnTo>
                  <a:lnTo>
                    <a:pt x="249948" y="40386"/>
                  </a:lnTo>
                  <a:lnTo>
                    <a:pt x="239445" y="38265"/>
                  </a:lnTo>
                  <a:lnTo>
                    <a:pt x="236080" y="38265"/>
                  </a:lnTo>
                  <a:lnTo>
                    <a:pt x="231648" y="38963"/>
                  </a:lnTo>
                  <a:lnTo>
                    <a:pt x="228460" y="40386"/>
                  </a:lnTo>
                  <a:lnTo>
                    <a:pt x="233057" y="36271"/>
                  </a:lnTo>
                  <a:lnTo>
                    <a:pt x="238556" y="32359"/>
                  </a:lnTo>
                  <a:lnTo>
                    <a:pt x="250240" y="24980"/>
                  </a:lnTo>
                  <a:lnTo>
                    <a:pt x="257225" y="19888"/>
                  </a:lnTo>
                  <a:lnTo>
                    <a:pt x="262902" y="14097"/>
                  </a:lnTo>
                  <a:lnTo>
                    <a:pt x="266979" y="7493"/>
                  </a:lnTo>
                  <a:lnTo>
                    <a:pt x="269201" y="0"/>
                  </a:lnTo>
                  <a:lnTo>
                    <a:pt x="250774" y="0"/>
                  </a:lnTo>
                  <a:lnTo>
                    <a:pt x="246646" y="6794"/>
                  </a:lnTo>
                  <a:lnTo>
                    <a:pt x="241300" y="12471"/>
                  </a:lnTo>
                  <a:lnTo>
                    <a:pt x="234480" y="18122"/>
                  </a:lnTo>
                  <a:lnTo>
                    <a:pt x="225983" y="24803"/>
                  </a:lnTo>
                  <a:lnTo>
                    <a:pt x="213220" y="36830"/>
                  </a:lnTo>
                  <a:lnTo>
                    <a:pt x="203644" y="50215"/>
                  </a:lnTo>
                  <a:lnTo>
                    <a:pt x="197612" y="65201"/>
                  </a:lnTo>
                  <a:lnTo>
                    <a:pt x="195529" y="82003"/>
                  </a:lnTo>
                  <a:lnTo>
                    <a:pt x="197650" y="92595"/>
                  </a:lnTo>
                  <a:lnTo>
                    <a:pt x="199021" y="99288"/>
                  </a:lnTo>
                  <a:lnTo>
                    <a:pt x="208407" y="113245"/>
                  </a:lnTo>
                  <a:lnTo>
                    <a:pt x="222351" y="122656"/>
                  </a:lnTo>
                  <a:lnTo>
                    <a:pt x="239445" y="126098"/>
                  </a:lnTo>
                  <a:lnTo>
                    <a:pt x="256540" y="122656"/>
                  </a:lnTo>
                  <a:lnTo>
                    <a:pt x="270497" y="113245"/>
                  </a:lnTo>
                  <a:lnTo>
                    <a:pt x="273278" y="109105"/>
                  </a:lnTo>
                  <a:lnTo>
                    <a:pt x="279908" y="99288"/>
                  </a:lnTo>
                  <a:lnTo>
                    <a:pt x="283362" y="82181"/>
                  </a:lnTo>
                  <a:close/>
                </a:path>
                <a:path w="546100" h="170180">
                  <a:moveTo>
                    <a:pt x="378294" y="39674"/>
                  </a:moveTo>
                  <a:lnTo>
                    <a:pt x="359346" y="39674"/>
                  </a:lnTo>
                  <a:lnTo>
                    <a:pt x="334365" y="98475"/>
                  </a:lnTo>
                  <a:lnTo>
                    <a:pt x="309397" y="39674"/>
                  </a:lnTo>
                  <a:lnTo>
                    <a:pt x="290449" y="39674"/>
                  </a:lnTo>
                  <a:lnTo>
                    <a:pt x="324802" y="119189"/>
                  </a:lnTo>
                  <a:lnTo>
                    <a:pt x="302133" y="170027"/>
                  </a:lnTo>
                  <a:lnTo>
                    <a:pt x="320738" y="170027"/>
                  </a:lnTo>
                  <a:lnTo>
                    <a:pt x="378294" y="39674"/>
                  </a:lnTo>
                  <a:close/>
                </a:path>
                <a:path w="546100" h="170180">
                  <a:moveTo>
                    <a:pt x="466077" y="82181"/>
                  </a:moveTo>
                  <a:lnTo>
                    <a:pt x="464794" y="74383"/>
                  </a:lnTo>
                  <a:lnTo>
                    <a:pt x="463067" y="63969"/>
                  </a:lnTo>
                  <a:lnTo>
                    <a:pt x="457796" y="55257"/>
                  </a:lnTo>
                  <a:lnTo>
                    <a:pt x="454647" y="50038"/>
                  </a:lnTo>
                  <a:lnTo>
                    <a:pt x="448779" y="45986"/>
                  </a:lnTo>
                  <a:lnTo>
                    <a:pt x="448779" y="74383"/>
                  </a:lnTo>
                  <a:lnTo>
                    <a:pt x="401320" y="74383"/>
                  </a:lnTo>
                  <a:lnTo>
                    <a:pt x="403059" y="67894"/>
                  </a:lnTo>
                  <a:lnTo>
                    <a:pt x="407733" y="61709"/>
                  </a:lnTo>
                  <a:lnTo>
                    <a:pt x="415251" y="57086"/>
                  </a:lnTo>
                  <a:lnTo>
                    <a:pt x="425577" y="55257"/>
                  </a:lnTo>
                  <a:lnTo>
                    <a:pt x="435940" y="57086"/>
                  </a:lnTo>
                  <a:lnTo>
                    <a:pt x="443077" y="61709"/>
                  </a:lnTo>
                  <a:lnTo>
                    <a:pt x="447268" y="67894"/>
                  </a:lnTo>
                  <a:lnTo>
                    <a:pt x="448779" y="74383"/>
                  </a:lnTo>
                  <a:lnTo>
                    <a:pt x="448779" y="45986"/>
                  </a:lnTo>
                  <a:lnTo>
                    <a:pt x="441998" y="41300"/>
                  </a:lnTo>
                  <a:lnTo>
                    <a:pt x="426288" y="38265"/>
                  </a:lnTo>
                  <a:lnTo>
                    <a:pt x="408686" y="41719"/>
                  </a:lnTo>
                  <a:lnTo>
                    <a:pt x="395351" y="51130"/>
                  </a:lnTo>
                  <a:lnTo>
                    <a:pt x="386905" y="65087"/>
                  </a:lnTo>
                  <a:lnTo>
                    <a:pt x="383959" y="82181"/>
                  </a:lnTo>
                  <a:lnTo>
                    <a:pt x="386651" y="98577"/>
                  </a:lnTo>
                  <a:lnTo>
                    <a:pt x="386740" y="99136"/>
                  </a:lnTo>
                  <a:lnTo>
                    <a:pt x="395109" y="113118"/>
                  </a:lnTo>
                  <a:lnTo>
                    <a:pt x="409054" y="122605"/>
                  </a:lnTo>
                  <a:lnTo>
                    <a:pt x="428586" y="126098"/>
                  </a:lnTo>
                  <a:lnTo>
                    <a:pt x="441007" y="124777"/>
                  </a:lnTo>
                  <a:lnTo>
                    <a:pt x="450570" y="121704"/>
                  </a:lnTo>
                  <a:lnTo>
                    <a:pt x="457098" y="118262"/>
                  </a:lnTo>
                  <a:lnTo>
                    <a:pt x="460463" y="115824"/>
                  </a:lnTo>
                  <a:lnTo>
                    <a:pt x="457962" y="109105"/>
                  </a:lnTo>
                  <a:lnTo>
                    <a:pt x="454799" y="100596"/>
                  </a:lnTo>
                  <a:lnTo>
                    <a:pt x="449338" y="103949"/>
                  </a:lnTo>
                  <a:lnTo>
                    <a:pt x="443128" y="106654"/>
                  </a:lnTo>
                  <a:lnTo>
                    <a:pt x="436283" y="108458"/>
                  </a:lnTo>
                  <a:lnTo>
                    <a:pt x="428942" y="109105"/>
                  </a:lnTo>
                  <a:lnTo>
                    <a:pt x="419315" y="107988"/>
                  </a:lnTo>
                  <a:lnTo>
                    <a:pt x="411073" y="104521"/>
                  </a:lnTo>
                  <a:lnTo>
                    <a:pt x="404863" y="98577"/>
                  </a:lnTo>
                  <a:lnTo>
                    <a:pt x="401320" y="89979"/>
                  </a:lnTo>
                  <a:lnTo>
                    <a:pt x="465607" y="89979"/>
                  </a:lnTo>
                  <a:lnTo>
                    <a:pt x="465963" y="87668"/>
                  </a:lnTo>
                  <a:lnTo>
                    <a:pt x="466077" y="82181"/>
                  </a:lnTo>
                  <a:close/>
                </a:path>
                <a:path w="546100" h="170180">
                  <a:moveTo>
                    <a:pt x="545477" y="39674"/>
                  </a:moveTo>
                  <a:lnTo>
                    <a:pt x="477469" y="39674"/>
                  </a:lnTo>
                  <a:lnTo>
                    <a:pt x="477469" y="56680"/>
                  </a:lnTo>
                  <a:lnTo>
                    <a:pt x="502970" y="56680"/>
                  </a:lnTo>
                  <a:lnTo>
                    <a:pt x="502970" y="124688"/>
                  </a:lnTo>
                  <a:lnTo>
                    <a:pt x="519976" y="124688"/>
                  </a:lnTo>
                  <a:lnTo>
                    <a:pt x="519976" y="56680"/>
                  </a:lnTo>
                  <a:lnTo>
                    <a:pt x="545477" y="56680"/>
                  </a:lnTo>
                  <a:lnTo>
                    <a:pt x="545477" y="39674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67954" y="2089607"/>
              <a:ext cx="2099729" cy="323037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665453" y="2302129"/>
            <a:ext cx="1148080" cy="111125"/>
            <a:chOff x="665453" y="2302129"/>
            <a:chExt cx="1148080" cy="111125"/>
          </a:xfrm>
        </p:grpSpPr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5453" y="2303551"/>
              <a:ext cx="378287" cy="10932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66410" y="2302129"/>
              <a:ext cx="181353" cy="9067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70431" y="2304961"/>
              <a:ext cx="82168" cy="8639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76692" y="2304961"/>
              <a:ext cx="70840" cy="8501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67370" y="2303551"/>
              <a:ext cx="345706" cy="87833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1878241" y="2303551"/>
            <a:ext cx="532765" cy="132080"/>
            <a:chOff x="1878241" y="2303551"/>
            <a:chExt cx="532765" cy="132080"/>
          </a:xfrm>
        </p:grpSpPr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78241" y="2303551"/>
              <a:ext cx="484555" cy="13176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385466" y="236588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15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01"/>
                  </a:lnTo>
                  <a:lnTo>
                    <a:pt x="12750" y="25501"/>
                  </a:lnTo>
                  <a:lnTo>
                    <a:pt x="20015" y="25501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671118" y="2514650"/>
            <a:ext cx="1223010" cy="90805"/>
            <a:chOff x="671118" y="2514650"/>
            <a:chExt cx="1223010" cy="90805"/>
          </a:xfrm>
        </p:grpSpPr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71118" y="2514650"/>
              <a:ext cx="456217" cy="8925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47169" y="2514650"/>
              <a:ext cx="76506" cy="9067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43511" y="2516073"/>
              <a:ext cx="257856" cy="8783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25460" y="2517483"/>
              <a:ext cx="70840" cy="8501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16138" y="2516073"/>
              <a:ext cx="277626" cy="87833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1964664" y="2516073"/>
            <a:ext cx="762635" cy="88265"/>
            <a:chOff x="1964664" y="2516073"/>
            <a:chExt cx="762635" cy="88265"/>
          </a:xfrm>
        </p:grpSpPr>
        <p:pic>
          <p:nvPicPr>
            <p:cNvPr id="63" name="object 6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64664" y="2516073"/>
              <a:ext cx="463295" cy="8783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449207" y="2516073"/>
              <a:ext cx="277639" cy="87833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2797746" y="2514650"/>
            <a:ext cx="902969" cy="111125"/>
            <a:chOff x="2797746" y="2514650"/>
            <a:chExt cx="902969" cy="111125"/>
          </a:xfrm>
        </p:grpSpPr>
        <p:sp>
          <p:nvSpPr>
            <p:cNvPr id="66" name="object 66"/>
            <p:cNvSpPr/>
            <p:nvPr/>
          </p:nvSpPr>
          <p:spPr>
            <a:xfrm>
              <a:off x="2797746" y="2516073"/>
              <a:ext cx="660400" cy="109220"/>
            </a:xfrm>
            <a:custGeom>
              <a:avLst/>
              <a:gdLst/>
              <a:ahLst/>
              <a:cxnLst/>
              <a:rect l="l" t="t" r="r" b="b"/>
              <a:pathLst>
                <a:path w="660400" h="109219">
                  <a:moveTo>
                    <a:pt x="87845" y="43916"/>
                  </a:moveTo>
                  <a:lnTo>
                    <a:pt x="84391" y="26822"/>
                  </a:lnTo>
                  <a:lnTo>
                    <a:pt x="77762" y="16992"/>
                  </a:lnTo>
                  <a:lnTo>
                    <a:pt x="74980" y="12865"/>
                  </a:lnTo>
                  <a:lnTo>
                    <a:pt x="70840" y="10083"/>
                  </a:lnTo>
                  <a:lnTo>
                    <a:pt x="70840" y="43916"/>
                  </a:lnTo>
                  <a:lnTo>
                    <a:pt x="68694" y="54330"/>
                  </a:lnTo>
                  <a:lnTo>
                    <a:pt x="62890" y="62890"/>
                  </a:lnTo>
                  <a:lnTo>
                    <a:pt x="54317" y="68707"/>
                  </a:lnTo>
                  <a:lnTo>
                    <a:pt x="43916" y="70840"/>
                  </a:lnTo>
                  <a:lnTo>
                    <a:pt x="33502" y="68707"/>
                  </a:lnTo>
                  <a:lnTo>
                    <a:pt x="24942" y="62890"/>
                  </a:lnTo>
                  <a:lnTo>
                    <a:pt x="19138" y="54330"/>
                  </a:lnTo>
                  <a:lnTo>
                    <a:pt x="17005" y="43916"/>
                  </a:lnTo>
                  <a:lnTo>
                    <a:pt x="19138" y="33515"/>
                  </a:lnTo>
                  <a:lnTo>
                    <a:pt x="24942" y="24955"/>
                  </a:lnTo>
                  <a:lnTo>
                    <a:pt x="33502" y="19138"/>
                  </a:lnTo>
                  <a:lnTo>
                    <a:pt x="43916" y="16992"/>
                  </a:lnTo>
                  <a:lnTo>
                    <a:pt x="54317" y="19138"/>
                  </a:lnTo>
                  <a:lnTo>
                    <a:pt x="62890" y="24955"/>
                  </a:lnTo>
                  <a:lnTo>
                    <a:pt x="68694" y="33515"/>
                  </a:lnTo>
                  <a:lnTo>
                    <a:pt x="70840" y="43916"/>
                  </a:lnTo>
                  <a:lnTo>
                    <a:pt x="70840" y="10083"/>
                  </a:lnTo>
                  <a:lnTo>
                    <a:pt x="61010" y="3454"/>
                  </a:lnTo>
                  <a:lnTo>
                    <a:pt x="43916" y="0"/>
                  </a:lnTo>
                  <a:lnTo>
                    <a:pt x="26809" y="3454"/>
                  </a:lnTo>
                  <a:lnTo>
                    <a:pt x="12852" y="12865"/>
                  </a:lnTo>
                  <a:lnTo>
                    <a:pt x="3441" y="26822"/>
                  </a:lnTo>
                  <a:lnTo>
                    <a:pt x="0" y="43916"/>
                  </a:lnTo>
                  <a:lnTo>
                    <a:pt x="3441" y="61023"/>
                  </a:lnTo>
                  <a:lnTo>
                    <a:pt x="12852" y="74980"/>
                  </a:lnTo>
                  <a:lnTo>
                    <a:pt x="26809" y="84391"/>
                  </a:lnTo>
                  <a:lnTo>
                    <a:pt x="43916" y="87833"/>
                  </a:lnTo>
                  <a:lnTo>
                    <a:pt x="61010" y="84391"/>
                  </a:lnTo>
                  <a:lnTo>
                    <a:pt x="74980" y="74980"/>
                  </a:lnTo>
                  <a:lnTo>
                    <a:pt x="77762" y="70840"/>
                  </a:lnTo>
                  <a:lnTo>
                    <a:pt x="84391" y="61023"/>
                  </a:lnTo>
                  <a:lnTo>
                    <a:pt x="87845" y="43916"/>
                  </a:lnTo>
                  <a:close/>
                </a:path>
                <a:path w="660400" h="109219">
                  <a:moveTo>
                    <a:pt x="167182" y="1409"/>
                  </a:moveTo>
                  <a:lnTo>
                    <a:pt x="99174" y="1409"/>
                  </a:lnTo>
                  <a:lnTo>
                    <a:pt x="99174" y="18415"/>
                  </a:lnTo>
                  <a:lnTo>
                    <a:pt x="124675" y="18415"/>
                  </a:lnTo>
                  <a:lnTo>
                    <a:pt x="124675" y="86423"/>
                  </a:lnTo>
                  <a:lnTo>
                    <a:pt x="141681" y="86423"/>
                  </a:lnTo>
                  <a:lnTo>
                    <a:pt x="141681" y="18415"/>
                  </a:lnTo>
                  <a:lnTo>
                    <a:pt x="167182" y="18415"/>
                  </a:lnTo>
                  <a:lnTo>
                    <a:pt x="167182" y="1409"/>
                  </a:lnTo>
                  <a:close/>
                </a:path>
                <a:path w="660400" h="109219">
                  <a:moveTo>
                    <a:pt x="272021" y="69418"/>
                  </a:moveTo>
                  <a:lnTo>
                    <a:pt x="257860" y="69418"/>
                  </a:lnTo>
                  <a:lnTo>
                    <a:pt x="257860" y="18415"/>
                  </a:lnTo>
                  <a:lnTo>
                    <a:pt x="257860" y="1409"/>
                  </a:lnTo>
                  <a:lnTo>
                    <a:pt x="240855" y="1409"/>
                  </a:lnTo>
                  <a:lnTo>
                    <a:pt x="240855" y="18415"/>
                  </a:lnTo>
                  <a:lnTo>
                    <a:pt x="240855" y="69418"/>
                  </a:lnTo>
                  <a:lnTo>
                    <a:pt x="200647" y="69418"/>
                  </a:lnTo>
                  <a:lnTo>
                    <a:pt x="207352" y="59956"/>
                  </a:lnTo>
                  <a:lnTo>
                    <a:pt x="211404" y="47764"/>
                  </a:lnTo>
                  <a:lnTo>
                    <a:pt x="213398" y="33655"/>
                  </a:lnTo>
                  <a:lnTo>
                    <a:pt x="213931" y="18415"/>
                  </a:lnTo>
                  <a:lnTo>
                    <a:pt x="240855" y="18415"/>
                  </a:lnTo>
                  <a:lnTo>
                    <a:pt x="240855" y="1409"/>
                  </a:lnTo>
                  <a:lnTo>
                    <a:pt x="198348" y="1409"/>
                  </a:lnTo>
                  <a:lnTo>
                    <a:pt x="197573" y="27038"/>
                  </a:lnTo>
                  <a:lnTo>
                    <a:pt x="194157" y="47104"/>
                  </a:lnTo>
                  <a:lnTo>
                    <a:pt x="186461" y="61341"/>
                  </a:lnTo>
                  <a:lnTo>
                    <a:pt x="172847" y="69418"/>
                  </a:lnTo>
                  <a:lnTo>
                    <a:pt x="172847" y="109093"/>
                  </a:lnTo>
                  <a:lnTo>
                    <a:pt x="189852" y="109093"/>
                  </a:lnTo>
                  <a:lnTo>
                    <a:pt x="189852" y="86423"/>
                  </a:lnTo>
                  <a:lnTo>
                    <a:pt x="255028" y="86423"/>
                  </a:lnTo>
                  <a:lnTo>
                    <a:pt x="255028" y="109093"/>
                  </a:lnTo>
                  <a:lnTo>
                    <a:pt x="272021" y="109093"/>
                  </a:lnTo>
                  <a:lnTo>
                    <a:pt x="272021" y="86423"/>
                  </a:lnTo>
                  <a:lnTo>
                    <a:pt x="272021" y="69418"/>
                  </a:lnTo>
                  <a:close/>
                </a:path>
                <a:path w="660400" h="109219">
                  <a:moveTo>
                    <a:pt x="371144" y="43916"/>
                  </a:moveTo>
                  <a:lnTo>
                    <a:pt x="369862" y="36131"/>
                  </a:lnTo>
                  <a:lnTo>
                    <a:pt x="368134" y="25704"/>
                  </a:lnTo>
                  <a:lnTo>
                    <a:pt x="362864" y="16992"/>
                  </a:lnTo>
                  <a:lnTo>
                    <a:pt x="359714" y="11772"/>
                  </a:lnTo>
                  <a:lnTo>
                    <a:pt x="353847" y="7721"/>
                  </a:lnTo>
                  <a:lnTo>
                    <a:pt x="353847" y="36131"/>
                  </a:lnTo>
                  <a:lnTo>
                    <a:pt x="306387" y="36131"/>
                  </a:lnTo>
                  <a:lnTo>
                    <a:pt x="308127" y="29629"/>
                  </a:lnTo>
                  <a:lnTo>
                    <a:pt x="312801" y="23444"/>
                  </a:lnTo>
                  <a:lnTo>
                    <a:pt x="320319" y="18821"/>
                  </a:lnTo>
                  <a:lnTo>
                    <a:pt x="330644" y="16992"/>
                  </a:lnTo>
                  <a:lnTo>
                    <a:pt x="341007" y="18821"/>
                  </a:lnTo>
                  <a:lnTo>
                    <a:pt x="348145" y="23444"/>
                  </a:lnTo>
                  <a:lnTo>
                    <a:pt x="352336" y="29629"/>
                  </a:lnTo>
                  <a:lnTo>
                    <a:pt x="353847" y="36131"/>
                  </a:lnTo>
                  <a:lnTo>
                    <a:pt x="353847" y="7721"/>
                  </a:lnTo>
                  <a:lnTo>
                    <a:pt x="347065" y="3035"/>
                  </a:lnTo>
                  <a:lnTo>
                    <a:pt x="331355" y="0"/>
                  </a:lnTo>
                  <a:lnTo>
                    <a:pt x="313753" y="3454"/>
                  </a:lnTo>
                  <a:lnTo>
                    <a:pt x="300418" y="12865"/>
                  </a:lnTo>
                  <a:lnTo>
                    <a:pt x="291973" y="26822"/>
                  </a:lnTo>
                  <a:lnTo>
                    <a:pt x="289026" y="43916"/>
                  </a:lnTo>
                  <a:lnTo>
                    <a:pt x="291719" y="60312"/>
                  </a:lnTo>
                  <a:lnTo>
                    <a:pt x="291807" y="60871"/>
                  </a:lnTo>
                  <a:lnTo>
                    <a:pt x="300177" y="74853"/>
                  </a:lnTo>
                  <a:lnTo>
                    <a:pt x="314121" y="84340"/>
                  </a:lnTo>
                  <a:lnTo>
                    <a:pt x="333654" y="87833"/>
                  </a:lnTo>
                  <a:lnTo>
                    <a:pt x="346075" y="86512"/>
                  </a:lnTo>
                  <a:lnTo>
                    <a:pt x="355638" y="83439"/>
                  </a:lnTo>
                  <a:lnTo>
                    <a:pt x="362165" y="79997"/>
                  </a:lnTo>
                  <a:lnTo>
                    <a:pt x="365531" y="77558"/>
                  </a:lnTo>
                  <a:lnTo>
                    <a:pt x="363029" y="70840"/>
                  </a:lnTo>
                  <a:lnTo>
                    <a:pt x="359867" y="62331"/>
                  </a:lnTo>
                  <a:lnTo>
                    <a:pt x="354406" y="65684"/>
                  </a:lnTo>
                  <a:lnTo>
                    <a:pt x="348195" y="68389"/>
                  </a:lnTo>
                  <a:lnTo>
                    <a:pt x="341350" y="70192"/>
                  </a:lnTo>
                  <a:lnTo>
                    <a:pt x="334010" y="70840"/>
                  </a:lnTo>
                  <a:lnTo>
                    <a:pt x="324383" y="69723"/>
                  </a:lnTo>
                  <a:lnTo>
                    <a:pt x="316141" y="66255"/>
                  </a:lnTo>
                  <a:lnTo>
                    <a:pt x="309930" y="60312"/>
                  </a:lnTo>
                  <a:lnTo>
                    <a:pt x="306387" y="51714"/>
                  </a:lnTo>
                  <a:lnTo>
                    <a:pt x="370674" y="51714"/>
                  </a:lnTo>
                  <a:lnTo>
                    <a:pt x="371030" y="49403"/>
                  </a:lnTo>
                  <a:lnTo>
                    <a:pt x="371144" y="43916"/>
                  </a:lnTo>
                  <a:close/>
                </a:path>
                <a:path w="660400" h="109219">
                  <a:moveTo>
                    <a:pt x="467550" y="1409"/>
                  </a:moveTo>
                  <a:lnTo>
                    <a:pt x="402374" y="1409"/>
                  </a:lnTo>
                  <a:lnTo>
                    <a:pt x="402374" y="71310"/>
                  </a:lnTo>
                  <a:lnTo>
                    <a:pt x="396176" y="74853"/>
                  </a:lnTo>
                  <a:lnTo>
                    <a:pt x="385368" y="72199"/>
                  </a:lnTo>
                  <a:lnTo>
                    <a:pt x="385368" y="86423"/>
                  </a:lnTo>
                  <a:lnTo>
                    <a:pt x="388912" y="87452"/>
                  </a:lnTo>
                  <a:lnTo>
                    <a:pt x="391566" y="87807"/>
                  </a:lnTo>
                  <a:lnTo>
                    <a:pt x="397243" y="87807"/>
                  </a:lnTo>
                  <a:lnTo>
                    <a:pt x="406666" y="85991"/>
                  </a:lnTo>
                  <a:lnTo>
                    <a:pt x="413613" y="80276"/>
                  </a:lnTo>
                  <a:lnTo>
                    <a:pt x="417906" y="70319"/>
                  </a:lnTo>
                  <a:lnTo>
                    <a:pt x="419379" y="55753"/>
                  </a:lnTo>
                  <a:lnTo>
                    <a:pt x="419379" y="18415"/>
                  </a:lnTo>
                  <a:lnTo>
                    <a:pt x="450545" y="18415"/>
                  </a:lnTo>
                  <a:lnTo>
                    <a:pt x="450545" y="86423"/>
                  </a:lnTo>
                  <a:lnTo>
                    <a:pt x="467550" y="86423"/>
                  </a:lnTo>
                  <a:lnTo>
                    <a:pt x="467550" y="1409"/>
                  </a:lnTo>
                  <a:close/>
                </a:path>
                <a:path w="660400" h="109219">
                  <a:moveTo>
                    <a:pt x="566661" y="43916"/>
                  </a:moveTo>
                  <a:lnTo>
                    <a:pt x="565378" y="36131"/>
                  </a:lnTo>
                  <a:lnTo>
                    <a:pt x="563651" y="25704"/>
                  </a:lnTo>
                  <a:lnTo>
                    <a:pt x="558380" y="16992"/>
                  </a:lnTo>
                  <a:lnTo>
                    <a:pt x="555231" y="11772"/>
                  </a:lnTo>
                  <a:lnTo>
                    <a:pt x="549363" y="7721"/>
                  </a:lnTo>
                  <a:lnTo>
                    <a:pt x="549363" y="36131"/>
                  </a:lnTo>
                  <a:lnTo>
                    <a:pt x="501904" y="36131"/>
                  </a:lnTo>
                  <a:lnTo>
                    <a:pt x="503643" y="29629"/>
                  </a:lnTo>
                  <a:lnTo>
                    <a:pt x="508317" y="23444"/>
                  </a:lnTo>
                  <a:lnTo>
                    <a:pt x="515848" y="18821"/>
                  </a:lnTo>
                  <a:lnTo>
                    <a:pt x="526173" y="16992"/>
                  </a:lnTo>
                  <a:lnTo>
                    <a:pt x="536536" y="18821"/>
                  </a:lnTo>
                  <a:lnTo>
                    <a:pt x="543674" y="23444"/>
                  </a:lnTo>
                  <a:lnTo>
                    <a:pt x="547852" y="29629"/>
                  </a:lnTo>
                  <a:lnTo>
                    <a:pt x="549363" y="36131"/>
                  </a:lnTo>
                  <a:lnTo>
                    <a:pt x="549363" y="7721"/>
                  </a:lnTo>
                  <a:lnTo>
                    <a:pt x="542582" y="3035"/>
                  </a:lnTo>
                  <a:lnTo>
                    <a:pt x="526872" y="0"/>
                  </a:lnTo>
                  <a:lnTo>
                    <a:pt x="509270" y="3454"/>
                  </a:lnTo>
                  <a:lnTo>
                    <a:pt x="495935" y="12865"/>
                  </a:lnTo>
                  <a:lnTo>
                    <a:pt x="487489" y="26822"/>
                  </a:lnTo>
                  <a:lnTo>
                    <a:pt x="484530" y="43916"/>
                  </a:lnTo>
                  <a:lnTo>
                    <a:pt x="487235" y="60312"/>
                  </a:lnTo>
                  <a:lnTo>
                    <a:pt x="487324" y="60871"/>
                  </a:lnTo>
                  <a:lnTo>
                    <a:pt x="495693" y="74853"/>
                  </a:lnTo>
                  <a:lnTo>
                    <a:pt x="509651" y="84340"/>
                  </a:lnTo>
                  <a:lnTo>
                    <a:pt x="529183" y="87833"/>
                  </a:lnTo>
                  <a:lnTo>
                    <a:pt x="541604" y="86512"/>
                  </a:lnTo>
                  <a:lnTo>
                    <a:pt x="551154" y="83439"/>
                  </a:lnTo>
                  <a:lnTo>
                    <a:pt x="557695" y="79997"/>
                  </a:lnTo>
                  <a:lnTo>
                    <a:pt x="561060" y="77558"/>
                  </a:lnTo>
                  <a:lnTo>
                    <a:pt x="558558" y="70840"/>
                  </a:lnTo>
                  <a:lnTo>
                    <a:pt x="555396" y="62331"/>
                  </a:lnTo>
                  <a:lnTo>
                    <a:pt x="549922" y="65684"/>
                  </a:lnTo>
                  <a:lnTo>
                    <a:pt x="543712" y="68389"/>
                  </a:lnTo>
                  <a:lnTo>
                    <a:pt x="536879" y="70192"/>
                  </a:lnTo>
                  <a:lnTo>
                    <a:pt x="529526" y="70840"/>
                  </a:lnTo>
                  <a:lnTo>
                    <a:pt x="519899" y="69723"/>
                  </a:lnTo>
                  <a:lnTo>
                    <a:pt x="511657" y="66255"/>
                  </a:lnTo>
                  <a:lnTo>
                    <a:pt x="505447" y="60312"/>
                  </a:lnTo>
                  <a:lnTo>
                    <a:pt x="501904" y="51714"/>
                  </a:lnTo>
                  <a:lnTo>
                    <a:pt x="566191" y="51714"/>
                  </a:lnTo>
                  <a:lnTo>
                    <a:pt x="566547" y="49403"/>
                  </a:lnTo>
                  <a:lnTo>
                    <a:pt x="566661" y="43916"/>
                  </a:lnTo>
                  <a:close/>
                </a:path>
                <a:path w="660400" h="109219">
                  <a:moveTo>
                    <a:pt x="660234" y="1409"/>
                  </a:moveTo>
                  <a:lnTo>
                    <a:pt x="643229" y="1409"/>
                  </a:lnTo>
                  <a:lnTo>
                    <a:pt x="643229" y="35420"/>
                  </a:lnTo>
                  <a:lnTo>
                    <a:pt x="600722" y="35420"/>
                  </a:lnTo>
                  <a:lnTo>
                    <a:pt x="600722" y="1409"/>
                  </a:lnTo>
                  <a:lnTo>
                    <a:pt x="583730" y="1409"/>
                  </a:lnTo>
                  <a:lnTo>
                    <a:pt x="583730" y="86423"/>
                  </a:lnTo>
                  <a:lnTo>
                    <a:pt x="600722" y="86423"/>
                  </a:lnTo>
                  <a:lnTo>
                    <a:pt x="600722" y="52412"/>
                  </a:lnTo>
                  <a:lnTo>
                    <a:pt x="643229" y="52412"/>
                  </a:lnTo>
                  <a:lnTo>
                    <a:pt x="643229" y="86423"/>
                  </a:lnTo>
                  <a:lnTo>
                    <a:pt x="660234" y="86423"/>
                  </a:lnTo>
                  <a:lnTo>
                    <a:pt x="660234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82073" y="2514650"/>
              <a:ext cx="218186" cy="90678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668285" y="2690342"/>
            <a:ext cx="494665" cy="126364"/>
            <a:chOff x="668285" y="2690342"/>
            <a:chExt cx="494665" cy="126364"/>
          </a:xfrm>
        </p:grpSpPr>
        <p:pic>
          <p:nvPicPr>
            <p:cNvPr id="69" name="object 6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68285" y="2696006"/>
              <a:ext cx="85011" cy="11901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73132" y="2690342"/>
              <a:ext cx="389620" cy="126098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1239263" y="2728595"/>
            <a:ext cx="666115" cy="109220"/>
            <a:chOff x="1239263" y="2728595"/>
            <a:chExt cx="666115" cy="109220"/>
          </a:xfrm>
        </p:grpSpPr>
        <p:pic>
          <p:nvPicPr>
            <p:cNvPr id="72" name="object 7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39263" y="2728595"/>
              <a:ext cx="487390" cy="10909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46491" y="2730004"/>
              <a:ext cx="67995" cy="8501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34324" y="2730004"/>
              <a:ext cx="70840" cy="85013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1973173" y="2727172"/>
            <a:ext cx="608330" cy="111125"/>
            <a:chOff x="1973173" y="2727172"/>
            <a:chExt cx="608330" cy="111125"/>
          </a:xfrm>
        </p:grpSpPr>
        <p:sp>
          <p:nvSpPr>
            <p:cNvPr id="76" name="object 76"/>
            <p:cNvSpPr/>
            <p:nvPr/>
          </p:nvSpPr>
          <p:spPr>
            <a:xfrm>
              <a:off x="1973173" y="2727172"/>
              <a:ext cx="513080" cy="111125"/>
            </a:xfrm>
            <a:custGeom>
              <a:avLst/>
              <a:gdLst/>
              <a:ahLst/>
              <a:cxnLst/>
              <a:rect l="l" t="t" r="r" b="b"/>
              <a:pathLst>
                <a:path w="513080" h="111125">
                  <a:moveTo>
                    <a:pt x="110515" y="87845"/>
                  </a:moveTo>
                  <a:lnTo>
                    <a:pt x="91554" y="0"/>
                  </a:lnTo>
                  <a:lnTo>
                    <a:pt x="55257" y="60388"/>
                  </a:lnTo>
                  <a:lnTo>
                    <a:pt x="18948" y="0"/>
                  </a:lnTo>
                  <a:lnTo>
                    <a:pt x="0" y="87845"/>
                  </a:lnTo>
                  <a:lnTo>
                    <a:pt x="17005" y="87845"/>
                  </a:lnTo>
                  <a:lnTo>
                    <a:pt x="26212" y="41084"/>
                  </a:lnTo>
                  <a:lnTo>
                    <a:pt x="55257" y="87845"/>
                  </a:lnTo>
                  <a:lnTo>
                    <a:pt x="84302" y="41084"/>
                  </a:lnTo>
                  <a:lnTo>
                    <a:pt x="93510" y="87845"/>
                  </a:lnTo>
                  <a:lnTo>
                    <a:pt x="110515" y="87845"/>
                  </a:lnTo>
                  <a:close/>
                </a:path>
                <a:path w="513080" h="111125">
                  <a:moveTo>
                    <a:pt x="206857" y="45339"/>
                  </a:moveTo>
                  <a:lnTo>
                    <a:pt x="203403" y="28244"/>
                  </a:lnTo>
                  <a:lnTo>
                    <a:pt x="196786" y="18427"/>
                  </a:lnTo>
                  <a:lnTo>
                    <a:pt x="193992" y="14287"/>
                  </a:lnTo>
                  <a:lnTo>
                    <a:pt x="189852" y="11506"/>
                  </a:lnTo>
                  <a:lnTo>
                    <a:pt x="189852" y="45339"/>
                  </a:lnTo>
                  <a:lnTo>
                    <a:pt x="187706" y="55753"/>
                  </a:lnTo>
                  <a:lnTo>
                    <a:pt x="181902" y="64312"/>
                  </a:lnTo>
                  <a:lnTo>
                    <a:pt x="173329" y="70129"/>
                  </a:lnTo>
                  <a:lnTo>
                    <a:pt x="162928" y="72263"/>
                  </a:lnTo>
                  <a:lnTo>
                    <a:pt x="152514" y="70129"/>
                  </a:lnTo>
                  <a:lnTo>
                    <a:pt x="143954" y="64312"/>
                  </a:lnTo>
                  <a:lnTo>
                    <a:pt x="138150" y="55753"/>
                  </a:lnTo>
                  <a:lnTo>
                    <a:pt x="136017" y="45339"/>
                  </a:lnTo>
                  <a:lnTo>
                    <a:pt x="138150" y="34937"/>
                  </a:lnTo>
                  <a:lnTo>
                    <a:pt x="143954" y="26377"/>
                  </a:lnTo>
                  <a:lnTo>
                    <a:pt x="152514" y="20574"/>
                  </a:lnTo>
                  <a:lnTo>
                    <a:pt x="162928" y="18427"/>
                  </a:lnTo>
                  <a:lnTo>
                    <a:pt x="173329" y="20574"/>
                  </a:lnTo>
                  <a:lnTo>
                    <a:pt x="181902" y="26377"/>
                  </a:lnTo>
                  <a:lnTo>
                    <a:pt x="187706" y="34937"/>
                  </a:lnTo>
                  <a:lnTo>
                    <a:pt x="189852" y="45339"/>
                  </a:lnTo>
                  <a:lnTo>
                    <a:pt x="189852" y="11506"/>
                  </a:lnTo>
                  <a:lnTo>
                    <a:pt x="180022" y="4876"/>
                  </a:lnTo>
                  <a:lnTo>
                    <a:pt x="162928" y="1422"/>
                  </a:lnTo>
                  <a:lnTo>
                    <a:pt x="145821" y="4876"/>
                  </a:lnTo>
                  <a:lnTo>
                    <a:pt x="131864" y="14287"/>
                  </a:lnTo>
                  <a:lnTo>
                    <a:pt x="122453" y="28244"/>
                  </a:lnTo>
                  <a:lnTo>
                    <a:pt x="119011" y="45339"/>
                  </a:lnTo>
                  <a:lnTo>
                    <a:pt x="122453" y="62445"/>
                  </a:lnTo>
                  <a:lnTo>
                    <a:pt x="131864" y="76415"/>
                  </a:lnTo>
                  <a:lnTo>
                    <a:pt x="145821" y="85826"/>
                  </a:lnTo>
                  <a:lnTo>
                    <a:pt x="162928" y="89268"/>
                  </a:lnTo>
                  <a:lnTo>
                    <a:pt x="180022" y="85826"/>
                  </a:lnTo>
                  <a:lnTo>
                    <a:pt x="193992" y="76415"/>
                  </a:lnTo>
                  <a:lnTo>
                    <a:pt x="196773" y="72263"/>
                  </a:lnTo>
                  <a:lnTo>
                    <a:pt x="203403" y="62445"/>
                  </a:lnTo>
                  <a:lnTo>
                    <a:pt x="206857" y="45339"/>
                  </a:lnTo>
                  <a:close/>
                </a:path>
                <a:path w="513080" h="111125">
                  <a:moveTo>
                    <a:pt x="317360" y="70840"/>
                  </a:moveTo>
                  <a:lnTo>
                    <a:pt x="303199" y="70840"/>
                  </a:lnTo>
                  <a:lnTo>
                    <a:pt x="303199" y="19837"/>
                  </a:lnTo>
                  <a:lnTo>
                    <a:pt x="303199" y="2832"/>
                  </a:lnTo>
                  <a:lnTo>
                    <a:pt x="286194" y="2832"/>
                  </a:lnTo>
                  <a:lnTo>
                    <a:pt x="286194" y="19837"/>
                  </a:lnTo>
                  <a:lnTo>
                    <a:pt x="286194" y="70840"/>
                  </a:lnTo>
                  <a:lnTo>
                    <a:pt x="245986" y="70840"/>
                  </a:lnTo>
                  <a:lnTo>
                    <a:pt x="252691" y="61379"/>
                  </a:lnTo>
                  <a:lnTo>
                    <a:pt x="256743" y="49199"/>
                  </a:lnTo>
                  <a:lnTo>
                    <a:pt x="258737" y="35090"/>
                  </a:lnTo>
                  <a:lnTo>
                    <a:pt x="259270" y="19837"/>
                  </a:lnTo>
                  <a:lnTo>
                    <a:pt x="286194" y="19837"/>
                  </a:lnTo>
                  <a:lnTo>
                    <a:pt x="286194" y="2832"/>
                  </a:lnTo>
                  <a:lnTo>
                    <a:pt x="243687" y="2832"/>
                  </a:lnTo>
                  <a:lnTo>
                    <a:pt x="242912" y="28460"/>
                  </a:lnTo>
                  <a:lnTo>
                    <a:pt x="239496" y="48539"/>
                  </a:lnTo>
                  <a:lnTo>
                    <a:pt x="231800" y="62763"/>
                  </a:lnTo>
                  <a:lnTo>
                    <a:pt x="218186" y="70840"/>
                  </a:lnTo>
                  <a:lnTo>
                    <a:pt x="218186" y="110515"/>
                  </a:lnTo>
                  <a:lnTo>
                    <a:pt x="235191" y="110515"/>
                  </a:lnTo>
                  <a:lnTo>
                    <a:pt x="235191" y="87845"/>
                  </a:lnTo>
                  <a:lnTo>
                    <a:pt x="300367" y="87845"/>
                  </a:lnTo>
                  <a:lnTo>
                    <a:pt x="300367" y="110515"/>
                  </a:lnTo>
                  <a:lnTo>
                    <a:pt x="317360" y="110515"/>
                  </a:lnTo>
                  <a:lnTo>
                    <a:pt x="317360" y="87845"/>
                  </a:lnTo>
                  <a:lnTo>
                    <a:pt x="317360" y="70840"/>
                  </a:lnTo>
                  <a:close/>
                </a:path>
                <a:path w="513080" h="111125">
                  <a:moveTo>
                    <a:pt x="416483" y="45339"/>
                  </a:moveTo>
                  <a:lnTo>
                    <a:pt x="415201" y="37553"/>
                  </a:lnTo>
                  <a:lnTo>
                    <a:pt x="413473" y="27127"/>
                  </a:lnTo>
                  <a:lnTo>
                    <a:pt x="408216" y="18427"/>
                  </a:lnTo>
                  <a:lnTo>
                    <a:pt x="405053" y="13195"/>
                  </a:lnTo>
                  <a:lnTo>
                    <a:pt x="399186" y="9144"/>
                  </a:lnTo>
                  <a:lnTo>
                    <a:pt x="399186" y="37553"/>
                  </a:lnTo>
                  <a:lnTo>
                    <a:pt x="351726" y="37553"/>
                  </a:lnTo>
                  <a:lnTo>
                    <a:pt x="353466" y="31051"/>
                  </a:lnTo>
                  <a:lnTo>
                    <a:pt x="358140" y="24866"/>
                  </a:lnTo>
                  <a:lnTo>
                    <a:pt x="365658" y="20256"/>
                  </a:lnTo>
                  <a:lnTo>
                    <a:pt x="375983" y="18427"/>
                  </a:lnTo>
                  <a:lnTo>
                    <a:pt x="386346" y="20256"/>
                  </a:lnTo>
                  <a:lnTo>
                    <a:pt x="393484" y="24866"/>
                  </a:lnTo>
                  <a:lnTo>
                    <a:pt x="397675" y="31051"/>
                  </a:lnTo>
                  <a:lnTo>
                    <a:pt x="399186" y="37553"/>
                  </a:lnTo>
                  <a:lnTo>
                    <a:pt x="399186" y="9144"/>
                  </a:lnTo>
                  <a:lnTo>
                    <a:pt x="392404" y="4457"/>
                  </a:lnTo>
                  <a:lnTo>
                    <a:pt x="376694" y="1422"/>
                  </a:lnTo>
                  <a:lnTo>
                    <a:pt x="359092" y="4876"/>
                  </a:lnTo>
                  <a:lnTo>
                    <a:pt x="345757" y="14287"/>
                  </a:lnTo>
                  <a:lnTo>
                    <a:pt x="337312" y="28244"/>
                  </a:lnTo>
                  <a:lnTo>
                    <a:pt x="334365" y="45339"/>
                  </a:lnTo>
                  <a:lnTo>
                    <a:pt x="337058" y="61734"/>
                  </a:lnTo>
                  <a:lnTo>
                    <a:pt x="337146" y="62293"/>
                  </a:lnTo>
                  <a:lnTo>
                    <a:pt x="345516" y="76276"/>
                  </a:lnTo>
                  <a:lnTo>
                    <a:pt x="359460" y="85775"/>
                  </a:lnTo>
                  <a:lnTo>
                    <a:pt x="378993" y="89268"/>
                  </a:lnTo>
                  <a:lnTo>
                    <a:pt x="391414" y="87947"/>
                  </a:lnTo>
                  <a:lnTo>
                    <a:pt x="400977" y="84861"/>
                  </a:lnTo>
                  <a:lnTo>
                    <a:pt x="407504" y="81419"/>
                  </a:lnTo>
                  <a:lnTo>
                    <a:pt x="410870" y="78994"/>
                  </a:lnTo>
                  <a:lnTo>
                    <a:pt x="408368" y="72263"/>
                  </a:lnTo>
                  <a:lnTo>
                    <a:pt x="405206" y="63754"/>
                  </a:lnTo>
                  <a:lnTo>
                    <a:pt x="399745" y="67106"/>
                  </a:lnTo>
                  <a:lnTo>
                    <a:pt x="393534" y="69811"/>
                  </a:lnTo>
                  <a:lnTo>
                    <a:pt x="386689" y="71615"/>
                  </a:lnTo>
                  <a:lnTo>
                    <a:pt x="379349" y="72263"/>
                  </a:lnTo>
                  <a:lnTo>
                    <a:pt x="369722" y="71145"/>
                  </a:lnTo>
                  <a:lnTo>
                    <a:pt x="361480" y="67678"/>
                  </a:lnTo>
                  <a:lnTo>
                    <a:pt x="355269" y="61734"/>
                  </a:lnTo>
                  <a:lnTo>
                    <a:pt x="351726" y="53136"/>
                  </a:lnTo>
                  <a:lnTo>
                    <a:pt x="416013" y="53136"/>
                  </a:lnTo>
                  <a:lnTo>
                    <a:pt x="416369" y="50825"/>
                  </a:lnTo>
                  <a:lnTo>
                    <a:pt x="416483" y="45339"/>
                  </a:lnTo>
                  <a:close/>
                </a:path>
                <a:path w="513080" h="111125">
                  <a:moveTo>
                    <a:pt x="512889" y="2832"/>
                  </a:moveTo>
                  <a:lnTo>
                    <a:pt x="447713" y="2832"/>
                  </a:lnTo>
                  <a:lnTo>
                    <a:pt x="447713" y="72732"/>
                  </a:lnTo>
                  <a:lnTo>
                    <a:pt x="441515" y="76276"/>
                  </a:lnTo>
                  <a:lnTo>
                    <a:pt x="430707" y="73621"/>
                  </a:lnTo>
                  <a:lnTo>
                    <a:pt x="430707" y="87845"/>
                  </a:lnTo>
                  <a:lnTo>
                    <a:pt x="434251" y="88874"/>
                  </a:lnTo>
                  <a:lnTo>
                    <a:pt x="436905" y="89242"/>
                  </a:lnTo>
                  <a:lnTo>
                    <a:pt x="442582" y="89242"/>
                  </a:lnTo>
                  <a:lnTo>
                    <a:pt x="452005" y="87414"/>
                  </a:lnTo>
                  <a:lnTo>
                    <a:pt x="458952" y="81699"/>
                  </a:lnTo>
                  <a:lnTo>
                    <a:pt x="463245" y="71742"/>
                  </a:lnTo>
                  <a:lnTo>
                    <a:pt x="464718" y="57175"/>
                  </a:lnTo>
                  <a:lnTo>
                    <a:pt x="464718" y="19837"/>
                  </a:lnTo>
                  <a:lnTo>
                    <a:pt x="495884" y="19837"/>
                  </a:lnTo>
                  <a:lnTo>
                    <a:pt x="495884" y="87845"/>
                  </a:lnTo>
                  <a:lnTo>
                    <a:pt x="512889" y="87845"/>
                  </a:lnTo>
                  <a:lnTo>
                    <a:pt x="512889" y="2832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510142" y="2730004"/>
              <a:ext cx="70840" cy="85013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651823" y="2690342"/>
            <a:ext cx="481652" cy="126098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3204375" y="2690342"/>
            <a:ext cx="1421130" cy="170180"/>
            <a:chOff x="3204375" y="2690342"/>
            <a:chExt cx="1421130" cy="170180"/>
          </a:xfrm>
        </p:grpSpPr>
        <p:pic>
          <p:nvPicPr>
            <p:cNvPr id="80" name="object 8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204375" y="2690342"/>
              <a:ext cx="315950" cy="17001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44417" y="2730004"/>
              <a:ext cx="184188" cy="10831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751275" y="2727172"/>
              <a:ext cx="379704" cy="9067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153649" y="2730004"/>
              <a:ext cx="82168" cy="8639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259910" y="2730004"/>
              <a:ext cx="70840" cy="8501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350588" y="2696006"/>
              <a:ext cx="274866" cy="121843"/>
            </a:xfrm>
            <a:prstGeom prst="rect">
              <a:avLst/>
            </a:prstGeom>
          </p:spPr>
        </p:pic>
      </p:grpSp>
      <p:pic>
        <p:nvPicPr>
          <p:cNvPr id="86" name="object 8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671118" y="2942526"/>
            <a:ext cx="70840" cy="85013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821300" y="2908528"/>
            <a:ext cx="269194" cy="121843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1172667" y="2939694"/>
            <a:ext cx="1264285" cy="133350"/>
            <a:chOff x="1172667" y="2939694"/>
            <a:chExt cx="1264285" cy="133350"/>
          </a:xfrm>
        </p:grpSpPr>
        <p:pic>
          <p:nvPicPr>
            <p:cNvPr id="89" name="object 8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2667" y="2942526"/>
              <a:ext cx="76507" cy="85013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273263" y="2939694"/>
              <a:ext cx="762635" cy="133350"/>
            </a:xfrm>
            <a:custGeom>
              <a:avLst/>
              <a:gdLst/>
              <a:ahLst/>
              <a:cxnLst/>
              <a:rect l="l" t="t" r="r" b="b"/>
              <a:pathLst>
                <a:path w="762635" h="133350">
                  <a:moveTo>
                    <a:pt x="87845" y="45339"/>
                  </a:moveTo>
                  <a:lnTo>
                    <a:pt x="70840" y="10756"/>
                  </a:lnTo>
                  <a:lnTo>
                    <a:pt x="70840" y="45339"/>
                  </a:lnTo>
                  <a:lnTo>
                    <a:pt x="68719" y="55829"/>
                  </a:lnTo>
                  <a:lnTo>
                    <a:pt x="62953" y="64389"/>
                  </a:lnTo>
                  <a:lnTo>
                    <a:pt x="54394" y="70154"/>
                  </a:lnTo>
                  <a:lnTo>
                    <a:pt x="43916" y="72263"/>
                  </a:lnTo>
                  <a:lnTo>
                    <a:pt x="33426" y="70154"/>
                  </a:lnTo>
                  <a:lnTo>
                    <a:pt x="24879" y="64389"/>
                  </a:lnTo>
                  <a:lnTo>
                    <a:pt x="19113" y="55829"/>
                  </a:lnTo>
                  <a:lnTo>
                    <a:pt x="17005" y="45339"/>
                  </a:lnTo>
                  <a:lnTo>
                    <a:pt x="19113" y="34861"/>
                  </a:lnTo>
                  <a:lnTo>
                    <a:pt x="24879" y="26314"/>
                  </a:lnTo>
                  <a:lnTo>
                    <a:pt x="33426" y="20548"/>
                  </a:lnTo>
                  <a:lnTo>
                    <a:pt x="43916" y="18427"/>
                  </a:lnTo>
                  <a:lnTo>
                    <a:pt x="54394" y="20548"/>
                  </a:lnTo>
                  <a:lnTo>
                    <a:pt x="62953" y="26314"/>
                  </a:lnTo>
                  <a:lnTo>
                    <a:pt x="68719" y="34861"/>
                  </a:lnTo>
                  <a:lnTo>
                    <a:pt x="70840" y="45339"/>
                  </a:lnTo>
                  <a:lnTo>
                    <a:pt x="70840" y="10756"/>
                  </a:lnTo>
                  <a:lnTo>
                    <a:pt x="62534" y="4940"/>
                  </a:lnTo>
                  <a:lnTo>
                    <a:pt x="62763" y="4940"/>
                  </a:lnTo>
                  <a:lnTo>
                    <a:pt x="45339" y="1422"/>
                  </a:lnTo>
                  <a:lnTo>
                    <a:pt x="37020" y="2311"/>
                  </a:lnTo>
                  <a:lnTo>
                    <a:pt x="29425" y="4940"/>
                  </a:lnTo>
                  <a:lnTo>
                    <a:pt x="22720" y="9271"/>
                  </a:lnTo>
                  <a:lnTo>
                    <a:pt x="17005" y="15227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133184"/>
                  </a:lnTo>
                  <a:lnTo>
                    <a:pt x="17005" y="133184"/>
                  </a:lnTo>
                  <a:lnTo>
                    <a:pt x="17005" y="75450"/>
                  </a:lnTo>
                  <a:lnTo>
                    <a:pt x="22720" y="81419"/>
                  </a:lnTo>
                  <a:lnTo>
                    <a:pt x="29641" y="85826"/>
                  </a:lnTo>
                  <a:lnTo>
                    <a:pt x="37020" y="88379"/>
                  </a:lnTo>
                  <a:lnTo>
                    <a:pt x="45339" y="89268"/>
                  </a:lnTo>
                  <a:lnTo>
                    <a:pt x="62433" y="85826"/>
                  </a:lnTo>
                  <a:lnTo>
                    <a:pt x="75882" y="76415"/>
                  </a:lnTo>
                  <a:lnTo>
                    <a:pt x="76479" y="75450"/>
                  </a:lnTo>
                  <a:lnTo>
                    <a:pt x="78498" y="72263"/>
                  </a:lnTo>
                  <a:lnTo>
                    <a:pt x="84683" y="62445"/>
                  </a:lnTo>
                  <a:lnTo>
                    <a:pt x="87845" y="45339"/>
                  </a:lnTo>
                  <a:close/>
                </a:path>
                <a:path w="762635" h="133350">
                  <a:moveTo>
                    <a:pt x="184124" y="45339"/>
                  </a:moveTo>
                  <a:lnTo>
                    <a:pt x="182841" y="37553"/>
                  </a:lnTo>
                  <a:lnTo>
                    <a:pt x="181114" y="27127"/>
                  </a:lnTo>
                  <a:lnTo>
                    <a:pt x="175856" y="18427"/>
                  </a:lnTo>
                  <a:lnTo>
                    <a:pt x="172694" y="13195"/>
                  </a:lnTo>
                  <a:lnTo>
                    <a:pt x="166827" y="9144"/>
                  </a:lnTo>
                  <a:lnTo>
                    <a:pt x="166827" y="37553"/>
                  </a:lnTo>
                  <a:lnTo>
                    <a:pt x="119367" y="37553"/>
                  </a:lnTo>
                  <a:lnTo>
                    <a:pt x="121107" y="31051"/>
                  </a:lnTo>
                  <a:lnTo>
                    <a:pt x="125780" y="24866"/>
                  </a:lnTo>
                  <a:lnTo>
                    <a:pt x="133311" y="20256"/>
                  </a:lnTo>
                  <a:lnTo>
                    <a:pt x="143637" y="18427"/>
                  </a:lnTo>
                  <a:lnTo>
                    <a:pt x="154000" y="20256"/>
                  </a:lnTo>
                  <a:lnTo>
                    <a:pt x="161137" y="24866"/>
                  </a:lnTo>
                  <a:lnTo>
                    <a:pt x="165315" y="31051"/>
                  </a:lnTo>
                  <a:lnTo>
                    <a:pt x="166827" y="37553"/>
                  </a:lnTo>
                  <a:lnTo>
                    <a:pt x="166827" y="9144"/>
                  </a:lnTo>
                  <a:lnTo>
                    <a:pt x="160045" y="4457"/>
                  </a:lnTo>
                  <a:lnTo>
                    <a:pt x="144335" y="1422"/>
                  </a:lnTo>
                  <a:lnTo>
                    <a:pt x="126733" y="4876"/>
                  </a:lnTo>
                  <a:lnTo>
                    <a:pt x="113398" y="14287"/>
                  </a:lnTo>
                  <a:lnTo>
                    <a:pt x="104952" y="28244"/>
                  </a:lnTo>
                  <a:lnTo>
                    <a:pt x="102006" y="45339"/>
                  </a:lnTo>
                  <a:lnTo>
                    <a:pt x="104698" y="61734"/>
                  </a:lnTo>
                  <a:lnTo>
                    <a:pt x="104787" y="62293"/>
                  </a:lnTo>
                  <a:lnTo>
                    <a:pt x="113157" y="76276"/>
                  </a:lnTo>
                  <a:lnTo>
                    <a:pt x="127101" y="85775"/>
                  </a:lnTo>
                  <a:lnTo>
                    <a:pt x="146634" y="89268"/>
                  </a:lnTo>
                  <a:lnTo>
                    <a:pt x="159054" y="87947"/>
                  </a:lnTo>
                  <a:lnTo>
                    <a:pt x="168617" y="84861"/>
                  </a:lnTo>
                  <a:lnTo>
                    <a:pt x="175145" y="81419"/>
                  </a:lnTo>
                  <a:lnTo>
                    <a:pt x="178523" y="78994"/>
                  </a:lnTo>
                  <a:lnTo>
                    <a:pt x="176009" y="72263"/>
                  </a:lnTo>
                  <a:lnTo>
                    <a:pt x="172847" y="63754"/>
                  </a:lnTo>
                  <a:lnTo>
                    <a:pt x="167386" y="67106"/>
                  </a:lnTo>
                  <a:lnTo>
                    <a:pt x="161175" y="69811"/>
                  </a:lnTo>
                  <a:lnTo>
                    <a:pt x="154330" y="71615"/>
                  </a:lnTo>
                  <a:lnTo>
                    <a:pt x="146989" y="72263"/>
                  </a:lnTo>
                  <a:lnTo>
                    <a:pt x="137363" y="71145"/>
                  </a:lnTo>
                  <a:lnTo>
                    <a:pt x="129120" y="67678"/>
                  </a:lnTo>
                  <a:lnTo>
                    <a:pt x="122910" y="61734"/>
                  </a:lnTo>
                  <a:lnTo>
                    <a:pt x="119367" y="53136"/>
                  </a:lnTo>
                  <a:lnTo>
                    <a:pt x="183654" y="53136"/>
                  </a:lnTo>
                  <a:lnTo>
                    <a:pt x="184010" y="50825"/>
                  </a:lnTo>
                  <a:lnTo>
                    <a:pt x="184124" y="45339"/>
                  </a:lnTo>
                  <a:close/>
                </a:path>
                <a:path w="762635" h="133350">
                  <a:moveTo>
                    <a:pt x="294703" y="70840"/>
                  </a:moveTo>
                  <a:lnTo>
                    <a:pt x="280530" y="70840"/>
                  </a:lnTo>
                  <a:lnTo>
                    <a:pt x="280530" y="19837"/>
                  </a:lnTo>
                  <a:lnTo>
                    <a:pt x="280530" y="2832"/>
                  </a:lnTo>
                  <a:lnTo>
                    <a:pt x="263525" y="2832"/>
                  </a:lnTo>
                  <a:lnTo>
                    <a:pt x="263525" y="19837"/>
                  </a:lnTo>
                  <a:lnTo>
                    <a:pt x="263525" y="70840"/>
                  </a:lnTo>
                  <a:lnTo>
                    <a:pt x="223329" y="70840"/>
                  </a:lnTo>
                  <a:lnTo>
                    <a:pt x="230035" y="61379"/>
                  </a:lnTo>
                  <a:lnTo>
                    <a:pt x="234086" y="49199"/>
                  </a:lnTo>
                  <a:lnTo>
                    <a:pt x="236080" y="35090"/>
                  </a:lnTo>
                  <a:lnTo>
                    <a:pt x="236613" y="19837"/>
                  </a:lnTo>
                  <a:lnTo>
                    <a:pt x="263525" y="19837"/>
                  </a:lnTo>
                  <a:lnTo>
                    <a:pt x="263525" y="2832"/>
                  </a:lnTo>
                  <a:lnTo>
                    <a:pt x="221018" y="2832"/>
                  </a:lnTo>
                  <a:lnTo>
                    <a:pt x="220243" y="28460"/>
                  </a:lnTo>
                  <a:lnTo>
                    <a:pt x="216827" y="48539"/>
                  </a:lnTo>
                  <a:lnTo>
                    <a:pt x="209130" y="62763"/>
                  </a:lnTo>
                  <a:lnTo>
                    <a:pt x="195516" y="70840"/>
                  </a:lnTo>
                  <a:lnTo>
                    <a:pt x="195516" y="110515"/>
                  </a:lnTo>
                  <a:lnTo>
                    <a:pt x="212521" y="110515"/>
                  </a:lnTo>
                  <a:lnTo>
                    <a:pt x="212521" y="87845"/>
                  </a:lnTo>
                  <a:lnTo>
                    <a:pt x="277698" y="87845"/>
                  </a:lnTo>
                  <a:lnTo>
                    <a:pt x="277698" y="110515"/>
                  </a:lnTo>
                  <a:lnTo>
                    <a:pt x="294703" y="110515"/>
                  </a:lnTo>
                  <a:lnTo>
                    <a:pt x="294703" y="87845"/>
                  </a:lnTo>
                  <a:lnTo>
                    <a:pt x="294703" y="70840"/>
                  </a:lnTo>
                  <a:close/>
                </a:path>
                <a:path w="762635" h="133350">
                  <a:moveTo>
                    <a:pt x="385368" y="2832"/>
                  </a:moveTo>
                  <a:lnTo>
                    <a:pt x="366420" y="2832"/>
                  </a:lnTo>
                  <a:lnTo>
                    <a:pt x="341452" y="61633"/>
                  </a:lnTo>
                  <a:lnTo>
                    <a:pt x="316484" y="2832"/>
                  </a:lnTo>
                  <a:lnTo>
                    <a:pt x="297535" y="2832"/>
                  </a:lnTo>
                  <a:lnTo>
                    <a:pt x="331889" y="82359"/>
                  </a:lnTo>
                  <a:lnTo>
                    <a:pt x="309219" y="133184"/>
                  </a:lnTo>
                  <a:lnTo>
                    <a:pt x="327812" y="133184"/>
                  </a:lnTo>
                  <a:lnTo>
                    <a:pt x="385368" y="2832"/>
                  </a:lnTo>
                  <a:close/>
                </a:path>
                <a:path w="762635" h="133350">
                  <a:moveTo>
                    <a:pt x="464718" y="11163"/>
                  </a:moveTo>
                  <a:lnTo>
                    <a:pt x="458584" y="6807"/>
                  </a:lnTo>
                  <a:lnTo>
                    <a:pt x="451612" y="3771"/>
                  </a:lnTo>
                  <a:lnTo>
                    <a:pt x="444093" y="2006"/>
                  </a:lnTo>
                  <a:lnTo>
                    <a:pt x="436384" y="1422"/>
                  </a:lnTo>
                  <a:lnTo>
                    <a:pt x="417410" y="4876"/>
                  </a:lnTo>
                  <a:lnTo>
                    <a:pt x="403148" y="14287"/>
                  </a:lnTo>
                  <a:lnTo>
                    <a:pt x="394169" y="28244"/>
                  </a:lnTo>
                  <a:lnTo>
                    <a:pt x="391045" y="45339"/>
                  </a:lnTo>
                  <a:lnTo>
                    <a:pt x="394119" y="62445"/>
                  </a:lnTo>
                  <a:lnTo>
                    <a:pt x="403021" y="76415"/>
                  </a:lnTo>
                  <a:lnTo>
                    <a:pt x="417271" y="85826"/>
                  </a:lnTo>
                  <a:lnTo>
                    <a:pt x="436384" y="89268"/>
                  </a:lnTo>
                  <a:lnTo>
                    <a:pt x="444195" y="88646"/>
                  </a:lnTo>
                  <a:lnTo>
                    <a:pt x="451878" y="86791"/>
                  </a:lnTo>
                  <a:lnTo>
                    <a:pt x="458889" y="83743"/>
                  </a:lnTo>
                  <a:lnTo>
                    <a:pt x="464718" y="79527"/>
                  </a:lnTo>
                  <a:lnTo>
                    <a:pt x="457454" y="63576"/>
                  </a:lnTo>
                  <a:lnTo>
                    <a:pt x="452145" y="68897"/>
                  </a:lnTo>
                  <a:lnTo>
                    <a:pt x="444703" y="72263"/>
                  </a:lnTo>
                  <a:lnTo>
                    <a:pt x="436562" y="72263"/>
                  </a:lnTo>
                  <a:lnTo>
                    <a:pt x="425450" y="70129"/>
                  </a:lnTo>
                  <a:lnTo>
                    <a:pt x="416394" y="64300"/>
                  </a:lnTo>
                  <a:lnTo>
                    <a:pt x="410286" y="55676"/>
                  </a:lnTo>
                  <a:lnTo>
                    <a:pt x="408051" y="45161"/>
                  </a:lnTo>
                  <a:lnTo>
                    <a:pt x="410286" y="34861"/>
                  </a:lnTo>
                  <a:lnTo>
                    <a:pt x="416394" y="26352"/>
                  </a:lnTo>
                  <a:lnTo>
                    <a:pt x="425450" y="20574"/>
                  </a:lnTo>
                  <a:lnTo>
                    <a:pt x="436562" y="18427"/>
                  </a:lnTo>
                  <a:lnTo>
                    <a:pt x="444703" y="18427"/>
                  </a:lnTo>
                  <a:lnTo>
                    <a:pt x="452145" y="21780"/>
                  </a:lnTo>
                  <a:lnTo>
                    <a:pt x="457454" y="26924"/>
                  </a:lnTo>
                  <a:lnTo>
                    <a:pt x="464718" y="11163"/>
                  </a:lnTo>
                  <a:close/>
                </a:path>
                <a:path w="762635" h="133350">
                  <a:moveTo>
                    <a:pt x="586562" y="87845"/>
                  </a:moveTo>
                  <a:lnTo>
                    <a:pt x="567613" y="0"/>
                  </a:lnTo>
                  <a:lnTo>
                    <a:pt x="531317" y="60388"/>
                  </a:lnTo>
                  <a:lnTo>
                    <a:pt x="495007" y="0"/>
                  </a:lnTo>
                  <a:lnTo>
                    <a:pt x="476059" y="87845"/>
                  </a:lnTo>
                  <a:lnTo>
                    <a:pt x="493052" y="87845"/>
                  </a:lnTo>
                  <a:lnTo>
                    <a:pt x="502272" y="41097"/>
                  </a:lnTo>
                  <a:lnTo>
                    <a:pt x="531317" y="87845"/>
                  </a:lnTo>
                  <a:lnTo>
                    <a:pt x="560362" y="41097"/>
                  </a:lnTo>
                  <a:lnTo>
                    <a:pt x="569569" y="87845"/>
                  </a:lnTo>
                  <a:lnTo>
                    <a:pt x="586562" y="87845"/>
                  </a:lnTo>
                  <a:close/>
                </a:path>
                <a:path w="762635" h="133350">
                  <a:moveTo>
                    <a:pt x="682904" y="45339"/>
                  </a:moveTo>
                  <a:lnTo>
                    <a:pt x="679450" y="28244"/>
                  </a:lnTo>
                  <a:lnTo>
                    <a:pt x="672833" y="18427"/>
                  </a:lnTo>
                  <a:lnTo>
                    <a:pt x="670039" y="14287"/>
                  </a:lnTo>
                  <a:lnTo>
                    <a:pt x="665911" y="11506"/>
                  </a:lnTo>
                  <a:lnTo>
                    <a:pt x="665911" y="45339"/>
                  </a:lnTo>
                  <a:lnTo>
                    <a:pt x="663765" y="55753"/>
                  </a:lnTo>
                  <a:lnTo>
                    <a:pt x="657948" y="64312"/>
                  </a:lnTo>
                  <a:lnTo>
                    <a:pt x="649389" y="70129"/>
                  </a:lnTo>
                  <a:lnTo>
                    <a:pt x="638987" y="72263"/>
                  </a:lnTo>
                  <a:lnTo>
                    <a:pt x="628573" y="70129"/>
                  </a:lnTo>
                  <a:lnTo>
                    <a:pt x="620014" y="64312"/>
                  </a:lnTo>
                  <a:lnTo>
                    <a:pt x="614210" y="55753"/>
                  </a:lnTo>
                  <a:lnTo>
                    <a:pt x="612076" y="45339"/>
                  </a:lnTo>
                  <a:lnTo>
                    <a:pt x="614210" y="34937"/>
                  </a:lnTo>
                  <a:lnTo>
                    <a:pt x="620014" y="26377"/>
                  </a:lnTo>
                  <a:lnTo>
                    <a:pt x="628573" y="20574"/>
                  </a:lnTo>
                  <a:lnTo>
                    <a:pt x="638987" y="18427"/>
                  </a:lnTo>
                  <a:lnTo>
                    <a:pt x="649389" y="20574"/>
                  </a:lnTo>
                  <a:lnTo>
                    <a:pt x="657948" y="26377"/>
                  </a:lnTo>
                  <a:lnTo>
                    <a:pt x="663765" y="34937"/>
                  </a:lnTo>
                  <a:lnTo>
                    <a:pt x="665911" y="45339"/>
                  </a:lnTo>
                  <a:lnTo>
                    <a:pt x="665911" y="11506"/>
                  </a:lnTo>
                  <a:lnTo>
                    <a:pt x="656082" y="4876"/>
                  </a:lnTo>
                  <a:lnTo>
                    <a:pt x="638987" y="1422"/>
                  </a:lnTo>
                  <a:lnTo>
                    <a:pt x="621880" y="4876"/>
                  </a:lnTo>
                  <a:lnTo>
                    <a:pt x="607923" y="14287"/>
                  </a:lnTo>
                  <a:lnTo>
                    <a:pt x="598512" y="28244"/>
                  </a:lnTo>
                  <a:lnTo>
                    <a:pt x="595071" y="45339"/>
                  </a:lnTo>
                  <a:lnTo>
                    <a:pt x="598512" y="62445"/>
                  </a:lnTo>
                  <a:lnTo>
                    <a:pt x="607923" y="76415"/>
                  </a:lnTo>
                  <a:lnTo>
                    <a:pt x="621880" y="85826"/>
                  </a:lnTo>
                  <a:lnTo>
                    <a:pt x="638987" y="89268"/>
                  </a:lnTo>
                  <a:lnTo>
                    <a:pt x="656082" y="85826"/>
                  </a:lnTo>
                  <a:lnTo>
                    <a:pt x="670039" y="76415"/>
                  </a:lnTo>
                  <a:lnTo>
                    <a:pt x="672833" y="72263"/>
                  </a:lnTo>
                  <a:lnTo>
                    <a:pt x="679450" y="62445"/>
                  </a:lnTo>
                  <a:lnTo>
                    <a:pt x="682904" y="45339"/>
                  </a:lnTo>
                  <a:close/>
                </a:path>
                <a:path w="762635" h="133350">
                  <a:moveTo>
                    <a:pt x="762254" y="2832"/>
                  </a:moveTo>
                  <a:lnTo>
                    <a:pt x="694245" y="2832"/>
                  </a:lnTo>
                  <a:lnTo>
                    <a:pt x="694245" y="19837"/>
                  </a:lnTo>
                  <a:lnTo>
                    <a:pt x="719747" y="19837"/>
                  </a:lnTo>
                  <a:lnTo>
                    <a:pt x="719747" y="87845"/>
                  </a:lnTo>
                  <a:lnTo>
                    <a:pt x="736752" y="87845"/>
                  </a:lnTo>
                  <a:lnTo>
                    <a:pt x="736752" y="19837"/>
                  </a:lnTo>
                  <a:lnTo>
                    <a:pt x="762254" y="19837"/>
                  </a:lnTo>
                  <a:lnTo>
                    <a:pt x="762254" y="2832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055342" y="2941116"/>
              <a:ext cx="280530" cy="13176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59964" y="2939694"/>
              <a:ext cx="76504" cy="90678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2512974" y="2941116"/>
            <a:ext cx="297815" cy="109220"/>
            <a:chOff x="2512974" y="2941116"/>
            <a:chExt cx="297815" cy="109220"/>
          </a:xfrm>
        </p:grpSpPr>
        <p:pic>
          <p:nvPicPr>
            <p:cNvPr id="94" name="object 9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512974" y="2942526"/>
              <a:ext cx="99186" cy="10768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634830" y="2941116"/>
              <a:ext cx="175679" cy="87845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2892691" y="2939694"/>
            <a:ext cx="704215" cy="133350"/>
            <a:chOff x="2892691" y="2939694"/>
            <a:chExt cx="704215" cy="133350"/>
          </a:xfrm>
        </p:grpSpPr>
        <p:pic>
          <p:nvPicPr>
            <p:cNvPr id="97" name="object 9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892691" y="2941116"/>
              <a:ext cx="168592" cy="8784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85376" y="2939694"/>
              <a:ext cx="306031" cy="13318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415487" y="2941116"/>
              <a:ext cx="181356" cy="87845"/>
            </a:xfrm>
            <a:prstGeom prst="rect">
              <a:avLst/>
            </a:prstGeom>
          </p:spPr>
        </p:pic>
      </p:grpSp>
      <p:pic>
        <p:nvPicPr>
          <p:cNvPr id="100" name="object 100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3679012" y="2941116"/>
            <a:ext cx="181356" cy="87845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3936872" y="2902864"/>
            <a:ext cx="690245" cy="126364"/>
            <a:chOff x="3936872" y="2902864"/>
            <a:chExt cx="690245" cy="126364"/>
          </a:xfrm>
        </p:grpSpPr>
        <p:pic>
          <p:nvPicPr>
            <p:cNvPr id="102" name="object 10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936872" y="2902864"/>
              <a:ext cx="463296" cy="12609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421428" y="2942526"/>
              <a:ext cx="205435" cy="85013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671118" y="3153638"/>
            <a:ext cx="670560" cy="88265"/>
            <a:chOff x="671118" y="3153638"/>
            <a:chExt cx="670560" cy="88265"/>
          </a:xfrm>
        </p:grpSpPr>
        <p:pic>
          <p:nvPicPr>
            <p:cNvPr id="105" name="object 10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71118" y="3153638"/>
              <a:ext cx="181353" cy="8784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76556" y="3153638"/>
              <a:ext cx="464715" cy="87845"/>
            </a:xfrm>
            <a:prstGeom prst="rect">
              <a:avLst/>
            </a:prstGeom>
          </p:spPr>
        </p:pic>
      </p:grpSp>
      <p:pic>
        <p:nvPicPr>
          <p:cNvPr id="107" name="object 10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414945" y="3152216"/>
            <a:ext cx="76504" cy="90677"/>
          </a:xfrm>
          <a:prstGeom prst="rect">
            <a:avLst/>
          </a:prstGeom>
        </p:spPr>
      </p:pic>
      <p:grpSp>
        <p:nvGrpSpPr>
          <p:cNvPr id="108" name="object 108"/>
          <p:cNvGrpSpPr/>
          <p:nvPr/>
        </p:nvGrpSpPr>
        <p:grpSpPr>
          <a:xfrm>
            <a:off x="1567954" y="3152216"/>
            <a:ext cx="398145" cy="111125"/>
            <a:chOff x="1567954" y="3152216"/>
            <a:chExt cx="398145" cy="111125"/>
          </a:xfrm>
        </p:grpSpPr>
        <p:pic>
          <p:nvPicPr>
            <p:cNvPr id="109" name="object 10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567954" y="3153638"/>
              <a:ext cx="198361" cy="10909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88985" y="3152216"/>
              <a:ext cx="76504" cy="9067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89569" y="3155048"/>
              <a:ext cx="76517" cy="85013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2042591" y="3121050"/>
            <a:ext cx="759460" cy="121920"/>
            <a:chOff x="2042591" y="3121050"/>
            <a:chExt cx="759460" cy="121920"/>
          </a:xfrm>
        </p:grpSpPr>
        <p:pic>
          <p:nvPicPr>
            <p:cNvPr id="113" name="object 11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042591" y="3153638"/>
              <a:ext cx="463295" cy="8784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527134" y="3121050"/>
              <a:ext cx="274853" cy="121843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2884170" y="3152216"/>
            <a:ext cx="599440" cy="133350"/>
            <a:chOff x="2884170" y="3152216"/>
            <a:chExt cx="599440" cy="133350"/>
          </a:xfrm>
        </p:grpSpPr>
        <p:pic>
          <p:nvPicPr>
            <p:cNvPr id="116" name="object 11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884170" y="3153638"/>
              <a:ext cx="168605" cy="8784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076854" y="3152216"/>
              <a:ext cx="306031" cy="133184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06965" y="3155048"/>
              <a:ext cx="76517" cy="85013"/>
            </a:xfrm>
            <a:prstGeom prst="rect">
              <a:avLst/>
            </a:prstGeom>
          </p:spPr>
        </p:pic>
      </p:grpSp>
      <p:pic>
        <p:nvPicPr>
          <p:cNvPr id="119" name="object 119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3565652" y="3153638"/>
            <a:ext cx="181356" cy="87845"/>
          </a:xfrm>
          <a:prstGeom prst="rect">
            <a:avLst/>
          </a:prstGeom>
        </p:spPr>
      </p:pic>
      <p:grpSp>
        <p:nvGrpSpPr>
          <p:cNvPr id="120" name="object 120"/>
          <p:cNvGrpSpPr/>
          <p:nvPr/>
        </p:nvGrpSpPr>
        <p:grpSpPr>
          <a:xfrm>
            <a:off x="3820680" y="3152216"/>
            <a:ext cx="653415" cy="90805"/>
            <a:chOff x="3820680" y="3152216"/>
            <a:chExt cx="653415" cy="90805"/>
          </a:xfrm>
        </p:grpSpPr>
        <p:pic>
          <p:nvPicPr>
            <p:cNvPr id="121" name="object 12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820680" y="3152216"/>
              <a:ext cx="303199" cy="89268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47959" y="3155048"/>
              <a:ext cx="76504" cy="85013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48556" y="3152216"/>
              <a:ext cx="76504" cy="9067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349153" y="3152216"/>
              <a:ext cx="76504" cy="90677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4448327" y="3215970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15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14"/>
                  </a:lnTo>
                  <a:lnTo>
                    <a:pt x="12750" y="25514"/>
                  </a:lnTo>
                  <a:lnTo>
                    <a:pt x="20015" y="25514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26"/>
          <p:cNvSpPr/>
          <p:nvPr/>
        </p:nvSpPr>
        <p:spPr>
          <a:xfrm>
            <a:off x="659511" y="3871379"/>
            <a:ext cx="911225" cy="154305"/>
          </a:xfrm>
          <a:custGeom>
            <a:avLst/>
            <a:gdLst/>
            <a:ahLst/>
            <a:cxnLst/>
            <a:rect l="l" t="t" r="r" b="b"/>
            <a:pathLst>
              <a:path w="911225" h="154304">
                <a:moveTo>
                  <a:pt x="133502" y="68237"/>
                </a:moveTo>
                <a:lnTo>
                  <a:pt x="128270" y="42862"/>
                </a:lnTo>
                <a:lnTo>
                  <a:pt x="119176" y="29667"/>
                </a:lnTo>
                <a:lnTo>
                  <a:pt x="113969" y="22110"/>
                </a:lnTo>
                <a:lnTo>
                  <a:pt x="103835" y="15430"/>
                </a:lnTo>
                <a:lnTo>
                  <a:pt x="103835" y="68237"/>
                </a:lnTo>
                <a:lnTo>
                  <a:pt x="100914" y="83261"/>
                </a:lnTo>
                <a:lnTo>
                  <a:pt x="92938" y="95529"/>
                </a:lnTo>
                <a:lnTo>
                  <a:pt x="81153" y="103784"/>
                </a:lnTo>
                <a:lnTo>
                  <a:pt x="66751" y="106807"/>
                </a:lnTo>
                <a:lnTo>
                  <a:pt x="52349" y="103784"/>
                </a:lnTo>
                <a:lnTo>
                  <a:pt x="40563" y="95529"/>
                </a:lnTo>
                <a:lnTo>
                  <a:pt x="32588" y="83261"/>
                </a:lnTo>
                <a:lnTo>
                  <a:pt x="29667" y="68237"/>
                </a:lnTo>
                <a:lnTo>
                  <a:pt x="32588" y="53225"/>
                </a:lnTo>
                <a:lnTo>
                  <a:pt x="40563" y="40957"/>
                </a:lnTo>
                <a:lnTo>
                  <a:pt x="52349" y="32702"/>
                </a:lnTo>
                <a:lnTo>
                  <a:pt x="66751" y="29667"/>
                </a:lnTo>
                <a:lnTo>
                  <a:pt x="81153" y="32702"/>
                </a:lnTo>
                <a:lnTo>
                  <a:pt x="92938" y="40957"/>
                </a:lnTo>
                <a:lnTo>
                  <a:pt x="100914" y="53225"/>
                </a:lnTo>
                <a:lnTo>
                  <a:pt x="103835" y="68237"/>
                </a:lnTo>
                <a:lnTo>
                  <a:pt x="103835" y="15430"/>
                </a:lnTo>
                <a:lnTo>
                  <a:pt x="92748" y="8102"/>
                </a:lnTo>
                <a:lnTo>
                  <a:pt x="66751" y="2959"/>
                </a:lnTo>
                <a:lnTo>
                  <a:pt x="40754" y="8102"/>
                </a:lnTo>
                <a:lnTo>
                  <a:pt x="19532" y="22110"/>
                </a:lnTo>
                <a:lnTo>
                  <a:pt x="5245" y="42862"/>
                </a:lnTo>
                <a:lnTo>
                  <a:pt x="0" y="68237"/>
                </a:lnTo>
                <a:lnTo>
                  <a:pt x="5245" y="93611"/>
                </a:lnTo>
                <a:lnTo>
                  <a:pt x="19532" y="114363"/>
                </a:lnTo>
                <a:lnTo>
                  <a:pt x="40754" y="128371"/>
                </a:lnTo>
                <a:lnTo>
                  <a:pt x="66751" y="133502"/>
                </a:lnTo>
                <a:lnTo>
                  <a:pt x="92748" y="128371"/>
                </a:lnTo>
                <a:lnTo>
                  <a:pt x="113969" y="114363"/>
                </a:lnTo>
                <a:lnTo>
                  <a:pt x="119164" y="106807"/>
                </a:lnTo>
                <a:lnTo>
                  <a:pt x="128270" y="93611"/>
                </a:lnTo>
                <a:lnTo>
                  <a:pt x="133502" y="68237"/>
                </a:lnTo>
                <a:close/>
              </a:path>
              <a:path w="911225" h="154304">
                <a:moveTo>
                  <a:pt x="256628" y="130530"/>
                </a:moveTo>
                <a:lnTo>
                  <a:pt x="206197" y="65265"/>
                </a:lnTo>
                <a:lnTo>
                  <a:pt x="253657" y="5930"/>
                </a:lnTo>
                <a:lnTo>
                  <a:pt x="218059" y="5930"/>
                </a:lnTo>
                <a:lnTo>
                  <a:pt x="179489" y="53403"/>
                </a:lnTo>
                <a:lnTo>
                  <a:pt x="179489" y="5930"/>
                </a:lnTo>
                <a:lnTo>
                  <a:pt x="149821" y="5930"/>
                </a:lnTo>
                <a:lnTo>
                  <a:pt x="149821" y="130530"/>
                </a:lnTo>
                <a:lnTo>
                  <a:pt x="179489" y="130530"/>
                </a:lnTo>
                <a:lnTo>
                  <a:pt x="179489" y="77127"/>
                </a:lnTo>
                <a:lnTo>
                  <a:pt x="221030" y="130530"/>
                </a:lnTo>
                <a:lnTo>
                  <a:pt x="256628" y="130530"/>
                </a:lnTo>
                <a:close/>
              </a:path>
              <a:path w="911225" h="154304">
                <a:moveTo>
                  <a:pt x="363435" y="17792"/>
                </a:moveTo>
                <a:lnTo>
                  <a:pt x="354406" y="11417"/>
                </a:lnTo>
                <a:lnTo>
                  <a:pt x="343979" y="6769"/>
                </a:lnTo>
                <a:lnTo>
                  <a:pt x="332892" y="3924"/>
                </a:lnTo>
                <a:lnTo>
                  <a:pt x="321894" y="2959"/>
                </a:lnTo>
                <a:lnTo>
                  <a:pt x="295351" y="8102"/>
                </a:lnTo>
                <a:lnTo>
                  <a:pt x="273659" y="22110"/>
                </a:lnTo>
                <a:lnTo>
                  <a:pt x="259029" y="42862"/>
                </a:lnTo>
                <a:lnTo>
                  <a:pt x="253657" y="68237"/>
                </a:lnTo>
                <a:lnTo>
                  <a:pt x="259029" y="93611"/>
                </a:lnTo>
                <a:lnTo>
                  <a:pt x="273659" y="114363"/>
                </a:lnTo>
                <a:lnTo>
                  <a:pt x="295351" y="128371"/>
                </a:lnTo>
                <a:lnTo>
                  <a:pt x="321894" y="133502"/>
                </a:lnTo>
                <a:lnTo>
                  <a:pt x="332892" y="132511"/>
                </a:lnTo>
                <a:lnTo>
                  <a:pt x="343979" y="129616"/>
                </a:lnTo>
                <a:lnTo>
                  <a:pt x="354406" y="124904"/>
                </a:lnTo>
                <a:lnTo>
                  <a:pt x="363435" y="118478"/>
                </a:lnTo>
                <a:lnTo>
                  <a:pt x="351929" y="92341"/>
                </a:lnTo>
                <a:lnTo>
                  <a:pt x="345986" y="98285"/>
                </a:lnTo>
                <a:lnTo>
                  <a:pt x="338861" y="102844"/>
                </a:lnTo>
                <a:lnTo>
                  <a:pt x="330758" y="105778"/>
                </a:lnTo>
                <a:lnTo>
                  <a:pt x="321894" y="106807"/>
                </a:lnTo>
                <a:lnTo>
                  <a:pt x="306870" y="103784"/>
                </a:lnTo>
                <a:lnTo>
                  <a:pt x="294614" y="95529"/>
                </a:lnTo>
                <a:lnTo>
                  <a:pt x="286359" y="83261"/>
                </a:lnTo>
                <a:lnTo>
                  <a:pt x="283324" y="68237"/>
                </a:lnTo>
                <a:lnTo>
                  <a:pt x="286359" y="53225"/>
                </a:lnTo>
                <a:lnTo>
                  <a:pt x="294614" y="40957"/>
                </a:lnTo>
                <a:lnTo>
                  <a:pt x="306870" y="32702"/>
                </a:lnTo>
                <a:lnTo>
                  <a:pt x="321894" y="29667"/>
                </a:lnTo>
                <a:lnTo>
                  <a:pt x="330758" y="30683"/>
                </a:lnTo>
                <a:lnTo>
                  <a:pt x="338861" y="33566"/>
                </a:lnTo>
                <a:lnTo>
                  <a:pt x="345986" y="38125"/>
                </a:lnTo>
                <a:lnTo>
                  <a:pt x="351929" y="44132"/>
                </a:lnTo>
                <a:lnTo>
                  <a:pt x="363435" y="17792"/>
                </a:lnTo>
                <a:close/>
              </a:path>
              <a:path w="911225" h="154304">
                <a:moveTo>
                  <a:pt x="516229" y="65265"/>
                </a:moveTo>
                <a:lnTo>
                  <a:pt x="511771" y="43713"/>
                </a:lnTo>
                <a:lnTo>
                  <a:pt x="508088" y="38569"/>
                </a:lnTo>
                <a:lnTo>
                  <a:pt x="499656" y="26822"/>
                </a:lnTo>
                <a:lnTo>
                  <a:pt x="486549" y="18783"/>
                </a:lnTo>
                <a:lnTo>
                  <a:pt x="486549" y="65265"/>
                </a:lnTo>
                <a:lnTo>
                  <a:pt x="484149" y="77660"/>
                </a:lnTo>
                <a:lnTo>
                  <a:pt x="477926" y="85928"/>
                </a:lnTo>
                <a:lnTo>
                  <a:pt x="469341" y="90538"/>
                </a:lnTo>
                <a:lnTo>
                  <a:pt x="459854" y="91973"/>
                </a:lnTo>
                <a:lnTo>
                  <a:pt x="459854" y="38569"/>
                </a:lnTo>
                <a:lnTo>
                  <a:pt x="469341" y="40030"/>
                </a:lnTo>
                <a:lnTo>
                  <a:pt x="477926" y="44691"/>
                </a:lnTo>
                <a:lnTo>
                  <a:pt x="484149" y="52971"/>
                </a:lnTo>
                <a:lnTo>
                  <a:pt x="486549" y="65265"/>
                </a:lnTo>
                <a:lnTo>
                  <a:pt x="486549" y="18783"/>
                </a:lnTo>
                <a:lnTo>
                  <a:pt x="481723" y="15811"/>
                </a:lnTo>
                <a:lnTo>
                  <a:pt x="459854" y="11861"/>
                </a:lnTo>
                <a:lnTo>
                  <a:pt x="459854" y="0"/>
                </a:lnTo>
                <a:lnTo>
                  <a:pt x="430187" y="0"/>
                </a:lnTo>
                <a:lnTo>
                  <a:pt x="430187" y="11861"/>
                </a:lnTo>
                <a:lnTo>
                  <a:pt x="430187" y="38569"/>
                </a:lnTo>
                <a:lnTo>
                  <a:pt x="430187" y="91973"/>
                </a:lnTo>
                <a:lnTo>
                  <a:pt x="420776" y="90538"/>
                </a:lnTo>
                <a:lnTo>
                  <a:pt x="412178" y="85928"/>
                </a:lnTo>
                <a:lnTo>
                  <a:pt x="405904" y="77660"/>
                </a:lnTo>
                <a:lnTo>
                  <a:pt x="403479" y="65265"/>
                </a:lnTo>
                <a:lnTo>
                  <a:pt x="405904" y="52971"/>
                </a:lnTo>
                <a:lnTo>
                  <a:pt x="412178" y="44691"/>
                </a:lnTo>
                <a:lnTo>
                  <a:pt x="420776" y="40030"/>
                </a:lnTo>
                <a:lnTo>
                  <a:pt x="430187" y="38569"/>
                </a:lnTo>
                <a:lnTo>
                  <a:pt x="430187" y="11861"/>
                </a:lnTo>
                <a:lnTo>
                  <a:pt x="408317" y="15811"/>
                </a:lnTo>
                <a:lnTo>
                  <a:pt x="390385" y="26822"/>
                </a:lnTo>
                <a:lnTo>
                  <a:pt x="378269" y="43713"/>
                </a:lnTo>
                <a:lnTo>
                  <a:pt x="373811" y="65265"/>
                </a:lnTo>
                <a:lnTo>
                  <a:pt x="378040" y="85928"/>
                </a:lnTo>
                <a:lnTo>
                  <a:pt x="378167" y="86525"/>
                </a:lnTo>
                <a:lnTo>
                  <a:pt x="390105" y="103441"/>
                </a:lnTo>
                <a:lnTo>
                  <a:pt x="408000" y="114630"/>
                </a:lnTo>
                <a:lnTo>
                  <a:pt x="430187" y="118668"/>
                </a:lnTo>
                <a:lnTo>
                  <a:pt x="430187" y="130530"/>
                </a:lnTo>
                <a:lnTo>
                  <a:pt x="459854" y="130530"/>
                </a:lnTo>
                <a:lnTo>
                  <a:pt x="459854" y="118668"/>
                </a:lnTo>
                <a:lnTo>
                  <a:pt x="482041" y="114630"/>
                </a:lnTo>
                <a:lnTo>
                  <a:pt x="499935" y="103441"/>
                </a:lnTo>
                <a:lnTo>
                  <a:pt x="508025" y="91973"/>
                </a:lnTo>
                <a:lnTo>
                  <a:pt x="511873" y="86525"/>
                </a:lnTo>
                <a:lnTo>
                  <a:pt x="516229" y="65265"/>
                </a:lnTo>
                <a:close/>
              </a:path>
              <a:path w="911225" h="154304">
                <a:moveTo>
                  <a:pt x="661606" y="68237"/>
                </a:moveTo>
                <a:lnTo>
                  <a:pt x="656361" y="42862"/>
                </a:lnTo>
                <a:lnTo>
                  <a:pt x="647268" y="29667"/>
                </a:lnTo>
                <a:lnTo>
                  <a:pt x="642061" y="22110"/>
                </a:lnTo>
                <a:lnTo>
                  <a:pt x="631939" y="15430"/>
                </a:lnTo>
                <a:lnTo>
                  <a:pt x="631939" y="68237"/>
                </a:lnTo>
                <a:lnTo>
                  <a:pt x="629005" y="83261"/>
                </a:lnTo>
                <a:lnTo>
                  <a:pt x="621042" y="95529"/>
                </a:lnTo>
                <a:lnTo>
                  <a:pt x="609244" y="103784"/>
                </a:lnTo>
                <a:lnTo>
                  <a:pt x="594842" y="106807"/>
                </a:lnTo>
                <a:lnTo>
                  <a:pt x="580440" y="103784"/>
                </a:lnTo>
                <a:lnTo>
                  <a:pt x="568655" y="95529"/>
                </a:lnTo>
                <a:lnTo>
                  <a:pt x="560679" y="83261"/>
                </a:lnTo>
                <a:lnTo>
                  <a:pt x="557758" y="68237"/>
                </a:lnTo>
                <a:lnTo>
                  <a:pt x="560679" y="53225"/>
                </a:lnTo>
                <a:lnTo>
                  <a:pt x="568655" y="40957"/>
                </a:lnTo>
                <a:lnTo>
                  <a:pt x="580440" y="32702"/>
                </a:lnTo>
                <a:lnTo>
                  <a:pt x="594842" y="29667"/>
                </a:lnTo>
                <a:lnTo>
                  <a:pt x="609244" y="32702"/>
                </a:lnTo>
                <a:lnTo>
                  <a:pt x="621042" y="40957"/>
                </a:lnTo>
                <a:lnTo>
                  <a:pt x="629005" y="53225"/>
                </a:lnTo>
                <a:lnTo>
                  <a:pt x="631939" y="68237"/>
                </a:lnTo>
                <a:lnTo>
                  <a:pt x="631939" y="15430"/>
                </a:lnTo>
                <a:lnTo>
                  <a:pt x="620839" y="8102"/>
                </a:lnTo>
                <a:lnTo>
                  <a:pt x="594842" y="2959"/>
                </a:lnTo>
                <a:lnTo>
                  <a:pt x="568845" y="8102"/>
                </a:lnTo>
                <a:lnTo>
                  <a:pt x="547624" y="22110"/>
                </a:lnTo>
                <a:lnTo>
                  <a:pt x="533336" y="42862"/>
                </a:lnTo>
                <a:lnTo>
                  <a:pt x="528091" y="68237"/>
                </a:lnTo>
                <a:lnTo>
                  <a:pt x="533336" y="93611"/>
                </a:lnTo>
                <a:lnTo>
                  <a:pt x="547624" y="114363"/>
                </a:lnTo>
                <a:lnTo>
                  <a:pt x="568845" y="128371"/>
                </a:lnTo>
                <a:lnTo>
                  <a:pt x="594842" y="133502"/>
                </a:lnTo>
                <a:lnTo>
                  <a:pt x="620839" y="128371"/>
                </a:lnTo>
                <a:lnTo>
                  <a:pt x="642061" y="114363"/>
                </a:lnTo>
                <a:lnTo>
                  <a:pt x="647268" y="106807"/>
                </a:lnTo>
                <a:lnTo>
                  <a:pt x="656361" y="93611"/>
                </a:lnTo>
                <a:lnTo>
                  <a:pt x="661606" y="68237"/>
                </a:lnTo>
                <a:close/>
              </a:path>
              <a:path w="911225" h="154304">
                <a:moveTo>
                  <a:pt x="775830" y="47459"/>
                </a:moveTo>
                <a:lnTo>
                  <a:pt x="773277" y="32626"/>
                </a:lnTo>
                <a:lnTo>
                  <a:pt x="772972" y="30810"/>
                </a:lnTo>
                <a:lnTo>
                  <a:pt x="764260" y="17665"/>
                </a:lnTo>
                <a:lnTo>
                  <a:pt x="749452" y="9042"/>
                </a:lnTo>
                <a:lnTo>
                  <a:pt x="746150" y="8559"/>
                </a:lnTo>
                <a:lnTo>
                  <a:pt x="746150" y="37084"/>
                </a:lnTo>
                <a:lnTo>
                  <a:pt x="746150" y="58039"/>
                </a:lnTo>
                <a:lnTo>
                  <a:pt x="737997" y="63779"/>
                </a:lnTo>
                <a:lnTo>
                  <a:pt x="707593" y="63779"/>
                </a:lnTo>
                <a:lnTo>
                  <a:pt x="707593" y="32626"/>
                </a:lnTo>
                <a:lnTo>
                  <a:pt x="737997" y="32626"/>
                </a:lnTo>
                <a:lnTo>
                  <a:pt x="746150" y="37084"/>
                </a:lnTo>
                <a:lnTo>
                  <a:pt x="746150" y="8559"/>
                </a:lnTo>
                <a:lnTo>
                  <a:pt x="728357" y="5930"/>
                </a:lnTo>
                <a:lnTo>
                  <a:pt x="677913" y="5930"/>
                </a:lnTo>
                <a:lnTo>
                  <a:pt x="677913" y="130530"/>
                </a:lnTo>
                <a:lnTo>
                  <a:pt x="707593" y="130530"/>
                </a:lnTo>
                <a:lnTo>
                  <a:pt x="707593" y="90487"/>
                </a:lnTo>
                <a:lnTo>
                  <a:pt x="734288" y="90487"/>
                </a:lnTo>
                <a:lnTo>
                  <a:pt x="751878" y="86956"/>
                </a:lnTo>
                <a:lnTo>
                  <a:pt x="764921" y="77470"/>
                </a:lnTo>
                <a:lnTo>
                  <a:pt x="773010" y="63779"/>
                </a:lnTo>
                <a:lnTo>
                  <a:pt x="775830" y="47459"/>
                </a:lnTo>
                <a:close/>
              </a:path>
              <a:path w="911225" h="154304">
                <a:moveTo>
                  <a:pt x="910818" y="103835"/>
                </a:moveTo>
                <a:lnTo>
                  <a:pt x="893013" y="103835"/>
                </a:lnTo>
                <a:lnTo>
                  <a:pt x="893013" y="32626"/>
                </a:lnTo>
                <a:lnTo>
                  <a:pt x="893013" y="5930"/>
                </a:lnTo>
                <a:lnTo>
                  <a:pt x="863346" y="5930"/>
                </a:lnTo>
                <a:lnTo>
                  <a:pt x="863346" y="32626"/>
                </a:lnTo>
                <a:lnTo>
                  <a:pt x="863346" y="103835"/>
                </a:lnTo>
                <a:lnTo>
                  <a:pt x="819772" y="103835"/>
                </a:lnTo>
                <a:lnTo>
                  <a:pt x="826554" y="91795"/>
                </a:lnTo>
                <a:lnTo>
                  <a:pt x="830821" y="76377"/>
                </a:lnTo>
                <a:lnTo>
                  <a:pt x="833031" y="56870"/>
                </a:lnTo>
                <a:lnTo>
                  <a:pt x="833678" y="32626"/>
                </a:lnTo>
                <a:lnTo>
                  <a:pt x="863346" y="32626"/>
                </a:lnTo>
                <a:lnTo>
                  <a:pt x="863346" y="5930"/>
                </a:lnTo>
                <a:lnTo>
                  <a:pt x="805497" y="5930"/>
                </a:lnTo>
                <a:lnTo>
                  <a:pt x="804710" y="48742"/>
                </a:lnTo>
                <a:lnTo>
                  <a:pt x="801065" y="77482"/>
                </a:lnTo>
                <a:lnTo>
                  <a:pt x="792581" y="94932"/>
                </a:lnTo>
                <a:lnTo>
                  <a:pt x="777303" y="103835"/>
                </a:lnTo>
                <a:lnTo>
                  <a:pt x="777303" y="154266"/>
                </a:lnTo>
                <a:lnTo>
                  <a:pt x="806970" y="154266"/>
                </a:lnTo>
                <a:lnTo>
                  <a:pt x="806970" y="130530"/>
                </a:lnTo>
                <a:lnTo>
                  <a:pt x="881151" y="130530"/>
                </a:lnTo>
                <a:lnTo>
                  <a:pt x="881151" y="154266"/>
                </a:lnTo>
                <a:lnTo>
                  <a:pt x="910818" y="154266"/>
                </a:lnTo>
                <a:lnTo>
                  <a:pt x="910818" y="130530"/>
                </a:lnTo>
                <a:lnTo>
                  <a:pt x="910818" y="103835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7" name="object 127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641525" y="3874338"/>
            <a:ext cx="347116" cy="130543"/>
          </a:xfrm>
          <a:prstGeom prst="rect">
            <a:avLst/>
          </a:prstGeom>
        </p:spPr>
      </p:pic>
      <p:grpSp>
        <p:nvGrpSpPr>
          <p:cNvPr id="128" name="object 128"/>
          <p:cNvGrpSpPr/>
          <p:nvPr/>
        </p:nvGrpSpPr>
        <p:grpSpPr>
          <a:xfrm>
            <a:off x="2065782" y="3877310"/>
            <a:ext cx="346075" cy="125095"/>
            <a:chOff x="2065782" y="3877310"/>
            <a:chExt cx="346075" cy="125095"/>
          </a:xfrm>
        </p:grpSpPr>
        <p:pic>
          <p:nvPicPr>
            <p:cNvPr id="129" name="object 12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065782" y="3877310"/>
              <a:ext cx="209156" cy="124599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295702" y="3877310"/>
              <a:ext cx="115709" cy="124599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665449" y="4096854"/>
            <a:ext cx="457200" cy="130810"/>
            <a:chOff x="665449" y="4096854"/>
            <a:chExt cx="457200" cy="130810"/>
          </a:xfrm>
        </p:grpSpPr>
        <p:sp>
          <p:nvSpPr>
            <p:cNvPr id="132" name="object 132"/>
            <p:cNvSpPr/>
            <p:nvPr/>
          </p:nvSpPr>
          <p:spPr>
            <a:xfrm>
              <a:off x="665449" y="4096854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33"/>
                  </a:lnTo>
                  <a:lnTo>
                    <a:pt x="0" y="41541"/>
                  </a:lnTo>
                  <a:lnTo>
                    <a:pt x="26700" y="35598"/>
                  </a:lnTo>
                  <a:lnTo>
                    <a:pt x="26700" y="127571"/>
                  </a:lnTo>
                  <a:lnTo>
                    <a:pt x="56371" y="127571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45552" y="4096854"/>
              <a:ext cx="376787" cy="130543"/>
            </a:xfrm>
            <a:prstGeom prst="rect">
              <a:avLst/>
            </a:prstGeom>
          </p:spPr>
        </p:pic>
      </p:grpSp>
      <p:grpSp>
        <p:nvGrpSpPr>
          <p:cNvPr id="134" name="object 134"/>
          <p:cNvGrpSpPr/>
          <p:nvPr/>
        </p:nvGrpSpPr>
        <p:grpSpPr>
          <a:xfrm>
            <a:off x="1199476" y="4096854"/>
            <a:ext cx="1089025" cy="130810"/>
            <a:chOff x="1199476" y="4096854"/>
            <a:chExt cx="1089025" cy="130810"/>
          </a:xfrm>
        </p:grpSpPr>
        <p:pic>
          <p:nvPicPr>
            <p:cNvPr id="135" name="object 13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199476" y="4096854"/>
              <a:ext cx="378269" cy="130543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1601482" y="4096854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697" y="2971"/>
                  </a:moveTo>
                  <a:lnTo>
                    <a:pt x="86029" y="2971"/>
                  </a:lnTo>
                  <a:lnTo>
                    <a:pt x="29667" y="80098"/>
                  </a:lnTo>
                  <a:lnTo>
                    <a:pt x="29667" y="2971"/>
                  </a:lnTo>
                  <a:lnTo>
                    <a:pt x="0" y="2971"/>
                  </a:lnTo>
                  <a:lnTo>
                    <a:pt x="0" y="127571"/>
                  </a:lnTo>
                  <a:lnTo>
                    <a:pt x="29667" y="127571"/>
                  </a:lnTo>
                  <a:lnTo>
                    <a:pt x="86029" y="50431"/>
                  </a:lnTo>
                  <a:lnTo>
                    <a:pt x="86029" y="127571"/>
                  </a:lnTo>
                  <a:lnTo>
                    <a:pt x="115697" y="127571"/>
                  </a:lnTo>
                  <a:lnTo>
                    <a:pt x="115697" y="2971"/>
                  </a:lnTo>
                  <a:close/>
                </a:path>
                <a:path w="568325" h="130810">
                  <a:moveTo>
                    <a:pt x="243268" y="65265"/>
                  </a:moveTo>
                  <a:lnTo>
                    <a:pt x="237896" y="39903"/>
                  </a:lnTo>
                  <a:lnTo>
                    <a:pt x="223266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46" y="3810"/>
                  </a:lnTo>
                  <a:lnTo>
                    <a:pt x="142519" y="8458"/>
                  </a:lnTo>
                  <a:lnTo>
                    <a:pt x="133502" y="14833"/>
                  </a:lnTo>
                  <a:lnTo>
                    <a:pt x="144995" y="41160"/>
                  </a:lnTo>
                  <a:lnTo>
                    <a:pt x="150939" y="35153"/>
                  </a:lnTo>
                  <a:lnTo>
                    <a:pt x="158064" y="30594"/>
                  </a:lnTo>
                  <a:lnTo>
                    <a:pt x="166166" y="27711"/>
                  </a:lnTo>
                  <a:lnTo>
                    <a:pt x="175044" y="26695"/>
                  </a:lnTo>
                  <a:lnTo>
                    <a:pt x="187337" y="28689"/>
                  </a:lnTo>
                  <a:lnTo>
                    <a:pt x="197980" y="34213"/>
                  </a:lnTo>
                  <a:lnTo>
                    <a:pt x="206324" y="42659"/>
                  </a:lnTo>
                  <a:lnTo>
                    <a:pt x="211747" y="53403"/>
                  </a:lnTo>
                  <a:lnTo>
                    <a:pt x="163169" y="53403"/>
                  </a:lnTo>
                  <a:lnTo>
                    <a:pt x="163169" y="77139"/>
                  </a:lnTo>
                  <a:lnTo>
                    <a:pt x="211747" y="77139"/>
                  </a:lnTo>
                  <a:lnTo>
                    <a:pt x="206324" y="87884"/>
                  </a:lnTo>
                  <a:lnTo>
                    <a:pt x="197980" y="96329"/>
                  </a:lnTo>
                  <a:lnTo>
                    <a:pt x="187337" y="101854"/>
                  </a:lnTo>
                  <a:lnTo>
                    <a:pt x="175044" y="103835"/>
                  </a:lnTo>
                  <a:lnTo>
                    <a:pt x="166166" y="102806"/>
                  </a:lnTo>
                  <a:lnTo>
                    <a:pt x="158064" y="99872"/>
                  </a:lnTo>
                  <a:lnTo>
                    <a:pt x="150939" y="95313"/>
                  </a:lnTo>
                  <a:lnTo>
                    <a:pt x="144995" y="89382"/>
                  </a:lnTo>
                  <a:lnTo>
                    <a:pt x="133502" y="115519"/>
                  </a:lnTo>
                  <a:lnTo>
                    <a:pt x="142519" y="121945"/>
                  </a:lnTo>
                  <a:lnTo>
                    <a:pt x="152946" y="126657"/>
                  </a:lnTo>
                  <a:lnTo>
                    <a:pt x="164033" y="129552"/>
                  </a:lnTo>
                  <a:lnTo>
                    <a:pt x="175044" y="130543"/>
                  </a:lnTo>
                  <a:lnTo>
                    <a:pt x="201574" y="125412"/>
                  </a:lnTo>
                  <a:lnTo>
                    <a:pt x="223266" y="111404"/>
                  </a:lnTo>
                  <a:lnTo>
                    <a:pt x="237896" y="90652"/>
                  </a:lnTo>
                  <a:lnTo>
                    <a:pt x="243268" y="65265"/>
                  </a:lnTo>
                  <a:close/>
                </a:path>
                <a:path w="568325" h="130810">
                  <a:moveTo>
                    <a:pt x="364909" y="14833"/>
                  </a:moveTo>
                  <a:lnTo>
                    <a:pt x="355892" y="8458"/>
                  </a:lnTo>
                  <a:lnTo>
                    <a:pt x="345465" y="3810"/>
                  </a:lnTo>
                  <a:lnTo>
                    <a:pt x="334378" y="965"/>
                  </a:lnTo>
                  <a:lnTo>
                    <a:pt x="323380" y="0"/>
                  </a:lnTo>
                  <a:lnTo>
                    <a:pt x="296837" y="5143"/>
                  </a:lnTo>
                  <a:lnTo>
                    <a:pt x="275145" y="19151"/>
                  </a:lnTo>
                  <a:lnTo>
                    <a:pt x="260502" y="39903"/>
                  </a:lnTo>
                  <a:lnTo>
                    <a:pt x="255143" y="65265"/>
                  </a:lnTo>
                  <a:lnTo>
                    <a:pt x="260502" y="90652"/>
                  </a:lnTo>
                  <a:lnTo>
                    <a:pt x="275145" y="111404"/>
                  </a:lnTo>
                  <a:lnTo>
                    <a:pt x="296837" y="125412"/>
                  </a:lnTo>
                  <a:lnTo>
                    <a:pt x="323380" y="130543"/>
                  </a:lnTo>
                  <a:lnTo>
                    <a:pt x="334378" y="129552"/>
                  </a:lnTo>
                  <a:lnTo>
                    <a:pt x="345465" y="126657"/>
                  </a:lnTo>
                  <a:lnTo>
                    <a:pt x="355892" y="121945"/>
                  </a:lnTo>
                  <a:lnTo>
                    <a:pt x="364909" y="115519"/>
                  </a:lnTo>
                  <a:lnTo>
                    <a:pt x="353415" y="89382"/>
                  </a:lnTo>
                  <a:lnTo>
                    <a:pt x="347459" y="95313"/>
                  </a:lnTo>
                  <a:lnTo>
                    <a:pt x="340334" y="99872"/>
                  </a:lnTo>
                  <a:lnTo>
                    <a:pt x="332232" y="102806"/>
                  </a:lnTo>
                  <a:lnTo>
                    <a:pt x="323380" y="103835"/>
                  </a:lnTo>
                  <a:lnTo>
                    <a:pt x="308356" y="100812"/>
                  </a:lnTo>
                  <a:lnTo>
                    <a:pt x="296087" y="92557"/>
                  </a:lnTo>
                  <a:lnTo>
                    <a:pt x="287832" y="80289"/>
                  </a:lnTo>
                  <a:lnTo>
                    <a:pt x="284810" y="65265"/>
                  </a:lnTo>
                  <a:lnTo>
                    <a:pt x="287832" y="50253"/>
                  </a:lnTo>
                  <a:lnTo>
                    <a:pt x="296087" y="37985"/>
                  </a:lnTo>
                  <a:lnTo>
                    <a:pt x="308356" y="29730"/>
                  </a:lnTo>
                  <a:lnTo>
                    <a:pt x="323380" y="26695"/>
                  </a:lnTo>
                  <a:lnTo>
                    <a:pt x="332232" y="27711"/>
                  </a:lnTo>
                  <a:lnTo>
                    <a:pt x="340334" y="30594"/>
                  </a:lnTo>
                  <a:lnTo>
                    <a:pt x="347459" y="35153"/>
                  </a:lnTo>
                  <a:lnTo>
                    <a:pt x="353415" y="41160"/>
                  </a:lnTo>
                  <a:lnTo>
                    <a:pt x="364909" y="14833"/>
                  </a:lnTo>
                  <a:close/>
                </a:path>
                <a:path w="568325" h="130810">
                  <a:moveTo>
                    <a:pt x="470242" y="2578"/>
                  </a:moveTo>
                  <a:lnTo>
                    <a:pt x="375297" y="2578"/>
                  </a:lnTo>
                  <a:lnTo>
                    <a:pt x="375297" y="29248"/>
                  </a:lnTo>
                  <a:lnTo>
                    <a:pt x="407936" y="29248"/>
                  </a:lnTo>
                  <a:lnTo>
                    <a:pt x="407936" y="127038"/>
                  </a:lnTo>
                  <a:lnTo>
                    <a:pt x="437603" y="127038"/>
                  </a:lnTo>
                  <a:lnTo>
                    <a:pt x="437603" y="29248"/>
                  </a:lnTo>
                  <a:lnTo>
                    <a:pt x="470242" y="29248"/>
                  </a:lnTo>
                  <a:lnTo>
                    <a:pt x="470242" y="2578"/>
                  </a:lnTo>
                  <a:close/>
                </a:path>
                <a:path w="568325" h="130810">
                  <a:moveTo>
                    <a:pt x="568134" y="2971"/>
                  </a:moveTo>
                  <a:lnTo>
                    <a:pt x="488035" y="2971"/>
                  </a:lnTo>
                  <a:lnTo>
                    <a:pt x="488035" y="127571"/>
                  </a:lnTo>
                  <a:lnTo>
                    <a:pt x="568134" y="127571"/>
                  </a:lnTo>
                  <a:lnTo>
                    <a:pt x="568134" y="100876"/>
                  </a:lnTo>
                  <a:lnTo>
                    <a:pt x="517702" y="100876"/>
                  </a:lnTo>
                  <a:lnTo>
                    <a:pt x="517702" y="78625"/>
                  </a:lnTo>
                  <a:lnTo>
                    <a:pt x="559244" y="78625"/>
                  </a:lnTo>
                  <a:lnTo>
                    <a:pt x="559244" y="51917"/>
                  </a:lnTo>
                  <a:lnTo>
                    <a:pt x="517702" y="51917"/>
                  </a:lnTo>
                  <a:lnTo>
                    <a:pt x="517702" y="29667"/>
                  </a:lnTo>
                  <a:lnTo>
                    <a:pt x="568134" y="29667"/>
                  </a:lnTo>
                  <a:lnTo>
                    <a:pt x="568134" y="297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190394" y="4099826"/>
              <a:ext cx="97904" cy="124599"/>
            </a:xfrm>
            <a:prstGeom prst="rect">
              <a:avLst/>
            </a:prstGeom>
          </p:spPr>
        </p:pic>
      </p:grpSp>
      <p:pic>
        <p:nvPicPr>
          <p:cNvPr id="138" name="object 138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667245" y="4774539"/>
            <a:ext cx="197154" cy="196490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910289" y="4774539"/>
            <a:ext cx="197153" cy="196490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642998" y="4774539"/>
            <a:ext cx="197167" cy="196490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153335" y="4774539"/>
            <a:ext cx="197157" cy="196490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1398168" y="4774539"/>
            <a:ext cx="197154" cy="196490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1887842" y="4774539"/>
            <a:ext cx="197154" cy="196490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6131458" y="2127025"/>
            <a:ext cx="805434" cy="943610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6150580" y="3971671"/>
            <a:ext cx="941938" cy="6198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"/>
            <a:ext cx="10691812" cy="61198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726" y="4394809"/>
            <a:ext cx="1522458" cy="5036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726" y="5084480"/>
            <a:ext cx="1983798" cy="49921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000387" y="4427827"/>
            <a:ext cx="1139190" cy="1138555"/>
            <a:chOff x="3000387" y="4427827"/>
            <a:chExt cx="1139190" cy="1138555"/>
          </a:xfrm>
        </p:grpSpPr>
        <p:sp>
          <p:nvSpPr>
            <p:cNvPr id="6" name="object 6"/>
            <p:cNvSpPr/>
            <p:nvPr/>
          </p:nvSpPr>
          <p:spPr>
            <a:xfrm>
              <a:off x="3034398" y="4461129"/>
              <a:ext cx="1070610" cy="1070610"/>
            </a:xfrm>
            <a:custGeom>
              <a:avLst/>
              <a:gdLst/>
              <a:ahLst/>
              <a:cxnLst/>
              <a:rect l="l" t="t" r="r" b="b"/>
              <a:pathLst>
                <a:path w="1070610" h="1070610">
                  <a:moveTo>
                    <a:pt x="1070597" y="0"/>
                  </a:moveTo>
                  <a:lnTo>
                    <a:pt x="0" y="0"/>
                  </a:lnTo>
                  <a:lnTo>
                    <a:pt x="0" y="1070604"/>
                  </a:lnTo>
                  <a:lnTo>
                    <a:pt x="1070597" y="1070604"/>
                  </a:lnTo>
                  <a:lnTo>
                    <a:pt x="107059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0387" y="4928743"/>
              <a:ext cx="1139190" cy="637540"/>
            </a:xfrm>
            <a:custGeom>
              <a:avLst/>
              <a:gdLst/>
              <a:ahLst/>
              <a:cxnLst/>
              <a:rect l="l" t="t" r="r" b="b"/>
              <a:pathLst>
                <a:path w="1139189" h="637539">
                  <a:moveTo>
                    <a:pt x="45542" y="182346"/>
                  </a:moveTo>
                  <a:lnTo>
                    <a:pt x="0" y="182346"/>
                  </a:lnTo>
                  <a:lnTo>
                    <a:pt x="0" y="228066"/>
                  </a:lnTo>
                  <a:lnTo>
                    <a:pt x="45542" y="228066"/>
                  </a:lnTo>
                  <a:lnTo>
                    <a:pt x="45542" y="182346"/>
                  </a:lnTo>
                  <a:close/>
                </a:path>
                <a:path w="1139189" h="637539">
                  <a:moveTo>
                    <a:pt x="45542" y="45186"/>
                  </a:moveTo>
                  <a:lnTo>
                    <a:pt x="0" y="45186"/>
                  </a:lnTo>
                  <a:lnTo>
                    <a:pt x="0" y="136626"/>
                  </a:lnTo>
                  <a:lnTo>
                    <a:pt x="45542" y="136626"/>
                  </a:lnTo>
                  <a:lnTo>
                    <a:pt x="45542" y="45186"/>
                  </a:lnTo>
                  <a:close/>
                </a:path>
                <a:path w="1139189" h="637539">
                  <a:moveTo>
                    <a:pt x="91084" y="136626"/>
                  </a:moveTo>
                  <a:lnTo>
                    <a:pt x="45542" y="136626"/>
                  </a:lnTo>
                  <a:lnTo>
                    <a:pt x="45542" y="182346"/>
                  </a:lnTo>
                  <a:lnTo>
                    <a:pt x="91084" y="182346"/>
                  </a:lnTo>
                  <a:lnTo>
                    <a:pt x="91084" y="136626"/>
                  </a:lnTo>
                  <a:close/>
                </a:path>
                <a:path w="1139189" h="637539">
                  <a:moveTo>
                    <a:pt x="136626" y="228066"/>
                  </a:moveTo>
                  <a:lnTo>
                    <a:pt x="45542" y="228066"/>
                  </a:lnTo>
                  <a:lnTo>
                    <a:pt x="45542" y="273786"/>
                  </a:lnTo>
                  <a:lnTo>
                    <a:pt x="136626" y="273786"/>
                  </a:lnTo>
                  <a:lnTo>
                    <a:pt x="136626" y="228066"/>
                  </a:lnTo>
                  <a:close/>
                </a:path>
                <a:path w="1139189" h="637539">
                  <a:moveTo>
                    <a:pt x="136626" y="90906"/>
                  </a:moveTo>
                  <a:lnTo>
                    <a:pt x="91084" y="90906"/>
                  </a:lnTo>
                  <a:lnTo>
                    <a:pt x="91084" y="136626"/>
                  </a:lnTo>
                  <a:lnTo>
                    <a:pt x="136626" y="136626"/>
                  </a:lnTo>
                  <a:lnTo>
                    <a:pt x="136626" y="90906"/>
                  </a:lnTo>
                  <a:close/>
                </a:path>
                <a:path w="1139189" h="637539">
                  <a:moveTo>
                    <a:pt x="182181" y="136626"/>
                  </a:moveTo>
                  <a:lnTo>
                    <a:pt x="136626" y="136626"/>
                  </a:lnTo>
                  <a:lnTo>
                    <a:pt x="136626" y="182346"/>
                  </a:lnTo>
                  <a:lnTo>
                    <a:pt x="182181" y="182346"/>
                  </a:lnTo>
                  <a:lnTo>
                    <a:pt x="182181" y="136626"/>
                  </a:lnTo>
                  <a:close/>
                </a:path>
                <a:path w="1139189" h="637539">
                  <a:moveTo>
                    <a:pt x="182181" y="45186"/>
                  </a:moveTo>
                  <a:lnTo>
                    <a:pt x="136626" y="45186"/>
                  </a:lnTo>
                  <a:lnTo>
                    <a:pt x="136626" y="90906"/>
                  </a:lnTo>
                  <a:lnTo>
                    <a:pt x="182181" y="90906"/>
                  </a:lnTo>
                  <a:lnTo>
                    <a:pt x="182181" y="45186"/>
                  </a:lnTo>
                  <a:close/>
                </a:path>
                <a:path w="1139189" h="637539">
                  <a:moveTo>
                    <a:pt x="227723" y="409676"/>
                  </a:moveTo>
                  <a:lnTo>
                    <a:pt x="91084" y="409676"/>
                  </a:lnTo>
                  <a:lnTo>
                    <a:pt x="91084" y="546836"/>
                  </a:lnTo>
                  <a:lnTo>
                    <a:pt x="227723" y="546836"/>
                  </a:lnTo>
                  <a:lnTo>
                    <a:pt x="227723" y="409676"/>
                  </a:lnTo>
                  <a:close/>
                </a:path>
                <a:path w="1139189" h="637539">
                  <a:moveTo>
                    <a:pt x="318820" y="318770"/>
                  </a:moveTo>
                  <a:lnTo>
                    <a:pt x="0" y="318770"/>
                  </a:lnTo>
                  <a:lnTo>
                    <a:pt x="0" y="364490"/>
                  </a:lnTo>
                  <a:lnTo>
                    <a:pt x="0" y="593090"/>
                  </a:lnTo>
                  <a:lnTo>
                    <a:pt x="0" y="637540"/>
                  </a:lnTo>
                  <a:lnTo>
                    <a:pt x="318820" y="637540"/>
                  </a:lnTo>
                  <a:lnTo>
                    <a:pt x="318820" y="593090"/>
                  </a:lnTo>
                  <a:lnTo>
                    <a:pt x="45542" y="593090"/>
                  </a:lnTo>
                  <a:lnTo>
                    <a:pt x="45542" y="364490"/>
                  </a:lnTo>
                  <a:lnTo>
                    <a:pt x="273253" y="364490"/>
                  </a:lnTo>
                  <a:lnTo>
                    <a:pt x="273253" y="592556"/>
                  </a:lnTo>
                  <a:lnTo>
                    <a:pt x="318820" y="592556"/>
                  </a:lnTo>
                  <a:lnTo>
                    <a:pt x="318820" y="364490"/>
                  </a:lnTo>
                  <a:lnTo>
                    <a:pt x="318820" y="363956"/>
                  </a:lnTo>
                  <a:lnTo>
                    <a:pt x="318820" y="318770"/>
                  </a:lnTo>
                  <a:close/>
                </a:path>
                <a:path w="1139189" h="637539">
                  <a:moveTo>
                    <a:pt x="318820" y="228066"/>
                  </a:moveTo>
                  <a:lnTo>
                    <a:pt x="273253" y="228066"/>
                  </a:lnTo>
                  <a:lnTo>
                    <a:pt x="273253" y="273786"/>
                  </a:lnTo>
                  <a:lnTo>
                    <a:pt x="318820" y="273786"/>
                  </a:lnTo>
                  <a:lnTo>
                    <a:pt x="318820" y="228066"/>
                  </a:lnTo>
                  <a:close/>
                </a:path>
                <a:path w="1139189" h="637539">
                  <a:moveTo>
                    <a:pt x="364363" y="136626"/>
                  </a:moveTo>
                  <a:lnTo>
                    <a:pt x="273253" y="136626"/>
                  </a:lnTo>
                  <a:lnTo>
                    <a:pt x="273253" y="90906"/>
                  </a:lnTo>
                  <a:lnTo>
                    <a:pt x="318820" y="90906"/>
                  </a:lnTo>
                  <a:lnTo>
                    <a:pt x="318820" y="45186"/>
                  </a:lnTo>
                  <a:lnTo>
                    <a:pt x="227723" y="45186"/>
                  </a:lnTo>
                  <a:lnTo>
                    <a:pt x="227723" y="90906"/>
                  </a:lnTo>
                  <a:lnTo>
                    <a:pt x="182181" y="90906"/>
                  </a:lnTo>
                  <a:lnTo>
                    <a:pt x="182181" y="136626"/>
                  </a:lnTo>
                  <a:lnTo>
                    <a:pt x="227723" y="136626"/>
                  </a:lnTo>
                  <a:lnTo>
                    <a:pt x="227723" y="182346"/>
                  </a:lnTo>
                  <a:lnTo>
                    <a:pt x="364363" y="182346"/>
                  </a:lnTo>
                  <a:lnTo>
                    <a:pt x="364363" y="136626"/>
                  </a:lnTo>
                  <a:close/>
                </a:path>
                <a:path w="1139189" h="637539">
                  <a:moveTo>
                    <a:pt x="455447" y="547370"/>
                  </a:moveTo>
                  <a:lnTo>
                    <a:pt x="409905" y="547370"/>
                  </a:lnTo>
                  <a:lnTo>
                    <a:pt x="409905" y="593090"/>
                  </a:lnTo>
                  <a:lnTo>
                    <a:pt x="364363" y="593090"/>
                  </a:lnTo>
                  <a:lnTo>
                    <a:pt x="364363" y="637540"/>
                  </a:lnTo>
                  <a:lnTo>
                    <a:pt x="455447" y="637540"/>
                  </a:lnTo>
                  <a:lnTo>
                    <a:pt x="455447" y="593090"/>
                  </a:lnTo>
                  <a:lnTo>
                    <a:pt x="455447" y="547370"/>
                  </a:lnTo>
                  <a:close/>
                </a:path>
                <a:path w="1139189" h="637539">
                  <a:moveTo>
                    <a:pt x="500989" y="45186"/>
                  </a:moveTo>
                  <a:lnTo>
                    <a:pt x="409905" y="45186"/>
                  </a:lnTo>
                  <a:lnTo>
                    <a:pt x="409905" y="90906"/>
                  </a:lnTo>
                  <a:lnTo>
                    <a:pt x="500989" y="90906"/>
                  </a:lnTo>
                  <a:lnTo>
                    <a:pt x="500989" y="45186"/>
                  </a:lnTo>
                  <a:close/>
                </a:path>
                <a:path w="1139189" h="637539">
                  <a:moveTo>
                    <a:pt x="546531" y="546836"/>
                  </a:moveTo>
                  <a:lnTo>
                    <a:pt x="500989" y="546836"/>
                  </a:lnTo>
                  <a:lnTo>
                    <a:pt x="500989" y="592556"/>
                  </a:lnTo>
                  <a:lnTo>
                    <a:pt x="546531" y="592556"/>
                  </a:lnTo>
                  <a:lnTo>
                    <a:pt x="546531" y="546836"/>
                  </a:lnTo>
                  <a:close/>
                </a:path>
                <a:path w="1139189" h="637539">
                  <a:moveTo>
                    <a:pt x="546531" y="90906"/>
                  </a:moveTo>
                  <a:lnTo>
                    <a:pt x="500989" y="90906"/>
                  </a:lnTo>
                  <a:lnTo>
                    <a:pt x="500989" y="136626"/>
                  </a:lnTo>
                  <a:lnTo>
                    <a:pt x="546531" y="136626"/>
                  </a:lnTo>
                  <a:lnTo>
                    <a:pt x="546531" y="90906"/>
                  </a:lnTo>
                  <a:close/>
                </a:path>
                <a:path w="1139189" h="637539">
                  <a:moveTo>
                    <a:pt x="592074" y="592556"/>
                  </a:moveTo>
                  <a:lnTo>
                    <a:pt x="546531" y="592556"/>
                  </a:lnTo>
                  <a:lnTo>
                    <a:pt x="546531" y="637006"/>
                  </a:lnTo>
                  <a:lnTo>
                    <a:pt x="592074" y="637006"/>
                  </a:lnTo>
                  <a:lnTo>
                    <a:pt x="592074" y="592556"/>
                  </a:lnTo>
                  <a:close/>
                </a:path>
                <a:path w="1139189" h="637539">
                  <a:moveTo>
                    <a:pt x="637628" y="273786"/>
                  </a:moveTo>
                  <a:lnTo>
                    <a:pt x="592074" y="273786"/>
                  </a:lnTo>
                  <a:lnTo>
                    <a:pt x="592074" y="228066"/>
                  </a:lnTo>
                  <a:lnTo>
                    <a:pt x="546531" y="228066"/>
                  </a:lnTo>
                  <a:lnTo>
                    <a:pt x="546531" y="182880"/>
                  </a:lnTo>
                  <a:lnTo>
                    <a:pt x="500989" y="182880"/>
                  </a:lnTo>
                  <a:lnTo>
                    <a:pt x="500989" y="137160"/>
                  </a:lnTo>
                  <a:lnTo>
                    <a:pt x="409905" y="137160"/>
                  </a:lnTo>
                  <a:lnTo>
                    <a:pt x="409905" y="182880"/>
                  </a:lnTo>
                  <a:lnTo>
                    <a:pt x="409905" y="228066"/>
                  </a:lnTo>
                  <a:lnTo>
                    <a:pt x="364363" y="228066"/>
                  </a:lnTo>
                  <a:lnTo>
                    <a:pt x="364363" y="318236"/>
                  </a:lnTo>
                  <a:lnTo>
                    <a:pt x="409905" y="318236"/>
                  </a:lnTo>
                  <a:lnTo>
                    <a:pt x="409905" y="228600"/>
                  </a:lnTo>
                  <a:lnTo>
                    <a:pt x="546531" y="228600"/>
                  </a:lnTo>
                  <a:lnTo>
                    <a:pt x="546531" y="273786"/>
                  </a:lnTo>
                  <a:lnTo>
                    <a:pt x="500989" y="273786"/>
                  </a:lnTo>
                  <a:lnTo>
                    <a:pt x="500989" y="318236"/>
                  </a:lnTo>
                  <a:lnTo>
                    <a:pt x="637628" y="318236"/>
                  </a:lnTo>
                  <a:lnTo>
                    <a:pt x="637628" y="273786"/>
                  </a:lnTo>
                  <a:close/>
                </a:path>
                <a:path w="1139189" h="637539">
                  <a:moveTo>
                    <a:pt x="637628" y="136626"/>
                  </a:moveTo>
                  <a:lnTo>
                    <a:pt x="592074" y="136626"/>
                  </a:lnTo>
                  <a:lnTo>
                    <a:pt x="592074" y="182346"/>
                  </a:lnTo>
                  <a:lnTo>
                    <a:pt x="637628" y="182346"/>
                  </a:lnTo>
                  <a:lnTo>
                    <a:pt x="637628" y="136626"/>
                  </a:lnTo>
                  <a:close/>
                </a:path>
                <a:path w="1139189" h="637539">
                  <a:moveTo>
                    <a:pt x="865339" y="546836"/>
                  </a:moveTo>
                  <a:lnTo>
                    <a:pt x="819810" y="546836"/>
                  </a:lnTo>
                  <a:lnTo>
                    <a:pt x="819810" y="592556"/>
                  </a:lnTo>
                  <a:lnTo>
                    <a:pt x="865339" y="592556"/>
                  </a:lnTo>
                  <a:lnTo>
                    <a:pt x="865339" y="546836"/>
                  </a:lnTo>
                  <a:close/>
                </a:path>
                <a:path w="1139189" h="637539">
                  <a:moveTo>
                    <a:pt x="865339" y="318236"/>
                  </a:moveTo>
                  <a:lnTo>
                    <a:pt x="819810" y="318236"/>
                  </a:lnTo>
                  <a:lnTo>
                    <a:pt x="819810" y="363956"/>
                  </a:lnTo>
                  <a:lnTo>
                    <a:pt x="865339" y="363956"/>
                  </a:lnTo>
                  <a:lnTo>
                    <a:pt x="865339" y="318236"/>
                  </a:lnTo>
                  <a:close/>
                </a:path>
                <a:path w="1139189" h="637539">
                  <a:moveTo>
                    <a:pt x="956437" y="182346"/>
                  </a:moveTo>
                  <a:lnTo>
                    <a:pt x="910894" y="182346"/>
                  </a:lnTo>
                  <a:lnTo>
                    <a:pt x="910894" y="137160"/>
                  </a:lnTo>
                  <a:lnTo>
                    <a:pt x="774268" y="137160"/>
                  </a:lnTo>
                  <a:lnTo>
                    <a:pt x="774268" y="91440"/>
                  </a:lnTo>
                  <a:lnTo>
                    <a:pt x="819810" y="91440"/>
                  </a:lnTo>
                  <a:lnTo>
                    <a:pt x="819810" y="136626"/>
                  </a:lnTo>
                  <a:lnTo>
                    <a:pt x="865339" y="136626"/>
                  </a:lnTo>
                  <a:lnTo>
                    <a:pt x="865339" y="91440"/>
                  </a:lnTo>
                  <a:lnTo>
                    <a:pt x="910894" y="91440"/>
                  </a:lnTo>
                  <a:lnTo>
                    <a:pt x="910894" y="45720"/>
                  </a:lnTo>
                  <a:lnTo>
                    <a:pt x="728713" y="45720"/>
                  </a:lnTo>
                  <a:lnTo>
                    <a:pt x="728713" y="91440"/>
                  </a:lnTo>
                  <a:lnTo>
                    <a:pt x="728713" y="137160"/>
                  </a:lnTo>
                  <a:lnTo>
                    <a:pt x="728713" y="182346"/>
                  </a:lnTo>
                  <a:lnTo>
                    <a:pt x="683171" y="182346"/>
                  </a:lnTo>
                  <a:lnTo>
                    <a:pt x="683171" y="228066"/>
                  </a:lnTo>
                  <a:lnTo>
                    <a:pt x="774268" y="228066"/>
                  </a:lnTo>
                  <a:lnTo>
                    <a:pt x="774268" y="182880"/>
                  </a:lnTo>
                  <a:lnTo>
                    <a:pt x="819810" y="182880"/>
                  </a:lnTo>
                  <a:lnTo>
                    <a:pt x="819810" y="228066"/>
                  </a:lnTo>
                  <a:lnTo>
                    <a:pt x="865339" y="228066"/>
                  </a:lnTo>
                  <a:lnTo>
                    <a:pt x="865339" y="182880"/>
                  </a:lnTo>
                  <a:lnTo>
                    <a:pt x="910894" y="182880"/>
                  </a:lnTo>
                  <a:lnTo>
                    <a:pt x="910894" y="228066"/>
                  </a:lnTo>
                  <a:lnTo>
                    <a:pt x="956437" y="228066"/>
                  </a:lnTo>
                  <a:lnTo>
                    <a:pt x="956437" y="182346"/>
                  </a:lnTo>
                  <a:close/>
                </a:path>
                <a:path w="1139189" h="637539">
                  <a:moveTo>
                    <a:pt x="1001991" y="547370"/>
                  </a:moveTo>
                  <a:lnTo>
                    <a:pt x="956437" y="547370"/>
                  </a:lnTo>
                  <a:lnTo>
                    <a:pt x="956437" y="501650"/>
                  </a:lnTo>
                  <a:lnTo>
                    <a:pt x="910894" y="501650"/>
                  </a:lnTo>
                  <a:lnTo>
                    <a:pt x="910894" y="547370"/>
                  </a:lnTo>
                  <a:lnTo>
                    <a:pt x="910894" y="592556"/>
                  </a:lnTo>
                  <a:lnTo>
                    <a:pt x="865339" y="592556"/>
                  </a:lnTo>
                  <a:lnTo>
                    <a:pt x="865339" y="637006"/>
                  </a:lnTo>
                  <a:lnTo>
                    <a:pt x="910894" y="637006"/>
                  </a:lnTo>
                  <a:lnTo>
                    <a:pt x="910894" y="593090"/>
                  </a:lnTo>
                  <a:lnTo>
                    <a:pt x="1001991" y="593090"/>
                  </a:lnTo>
                  <a:lnTo>
                    <a:pt x="1001991" y="547370"/>
                  </a:lnTo>
                  <a:close/>
                </a:path>
                <a:path w="1139189" h="637539">
                  <a:moveTo>
                    <a:pt x="1001991" y="45186"/>
                  </a:moveTo>
                  <a:lnTo>
                    <a:pt x="956437" y="45186"/>
                  </a:lnTo>
                  <a:lnTo>
                    <a:pt x="956437" y="136626"/>
                  </a:lnTo>
                  <a:lnTo>
                    <a:pt x="1001991" y="136626"/>
                  </a:lnTo>
                  <a:lnTo>
                    <a:pt x="1001991" y="45186"/>
                  </a:lnTo>
                  <a:close/>
                </a:path>
                <a:path w="1139189" h="637539">
                  <a:moveTo>
                    <a:pt x="1138618" y="593090"/>
                  </a:moveTo>
                  <a:lnTo>
                    <a:pt x="1093076" y="593090"/>
                  </a:lnTo>
                  <a:lnTo>
                    <a:pt x="1093076" y="547370"/>
                  </a:lnTo>
                  <a:lnTo>
                    <a:pt x="1047521" y="547370"/>
                  </a:lnTo>
                  <a:lnTo>
                    <a:pt x="1047521" y="593090"/>
                  </a:lnTo>
                  <a:lnTo>
                    <a:pt x="1047521" y="637540"/>
                  </a:lnTo>
                  <a:lnTo>
                    <a:pt x="1138618" y="637540"/>
                  </a:lnTo>
                  <a:lnTo>
                    <a:pt x="1138618" y="593090"/>
                  </a:lnTo>
                  <a:close/>
                </a:path>
                <a:path w="1139189" h="637539">
                  <a:moveTo>
                    <a:pt x="1138618" y="501116"/>
                  </a:moveTo>
                  <a:lnTo>
                    <a:pt x="1093076" y="501116"/>
                  </a:lnTo>
                  <a:lnTo>
                    <a:pt x="1093076" y="546836"/>
                  </a:lnTo>
                  <a:lnTo>
                    <a:pt x="1138618" y="546836"/>
                  </a:lnTo>
                  <a:lnTo>
                    <a:pt x="1138618" y="501116"/>
                  </a:lnTo>
                  <a:close/>
                </a:path>
                <a:path w="1139189" h="637539">
                  <a:moveTo>
                    <a:pt x="1138618" y="274320"/>
                  </a:moveTo>
                  <a:lnTo>
                    <a:pt x="1047521" y="274320"/>
                  </a:lnTo>
                  <a:lnTo>
                    <a:pt x="1047521" y="364490"/>
                  </a:lnTo>
                  <a:lnTo>
                    <a:pt x="1047521" y="410210"/>
                  </a:lnTo>
                  <a:lnTo>
                    <a:pt x="1047521" y="455396"/>
                  </a:lnTo>
                  <a:lnTo>
                    <a:pt x="1001991" y="455396"/>
                  </a:lnTo>
                  <a:lnTo>
                    <a:pt x="1001991" y="410210"/>
                  </a:lnTo>
                  <a:lnTo>
                    <a:pt x="774268" y="410210"/>
                  </a:lnTo>
                  <a:lnTo>
                    <a:pt x="774268" y="364490"/>
                  </a:lnTo>
                  <a:lnTo>
                    <a:pt x="774268" y="318770"/>
                  </a:lnTo>
                  <a:lnTo>
                    <a:pt x="774268" y="274320"/>
                  </a:lnTo>
                  <a:lnTo>
                    <a:pt x="910894" y="274320"/>
                  </a:lnTo>
                  <a:lnTo>
                    <a:pt x="910894" y="409676"/>
                  </a:lnTo>
                  <a:lnTo>
                    <a:pt x="1001991" y="409676"/>
                  </a:lnTo>
                  <a:lnTo>
                    <a:pt x="1001991" y="274320"/>
                  </a:lnTo>
                  <a:lnTo>
                    <a:pt x="1001991" y="273786"/>
                  </a:lnTo>
                  <a:lnTo>
                    <a:pt x="1001991" y="228600"/>
                  </a:lnTo>
                  <a:lnTo>
                    <a:pt x="728713" y="228600"/>
                  </a:lnTo>
                  <a:lnTo>
                    <a:pt x="728713" y="274320"/>
                  </a:lnTo>
                  <a:lnTo>
                    <a:pt x="728713" y="318770"/>
                  </a:lnTo>
                  <a:lnTo>
                    <a:pt x="637628" y="318770"/>
                  </a:lnTo>
                  <a:lnTo>
                    <a:pt x="637628" y="364490"/>
                  </a:lnTo>
                  <a:lnTo>
                    <a:pt x="592074" y="364490"/>
                  </a:lnTo>
                  <a:lnTo>
                    <a:pt x="592074" y="318770"/>
                  </a:lnTo>
                  <a:lnTo>
                    <a:pt x="409905" y="318770"/>
                  </a:lnTo>
                  <a:lnTo>
                    <a:pt x="409905" y="364490"/>
                  </a:lnTo>
                  <a:lnTo>
                    <a:pt x="409905" y="410210"/>
                  </a:lnTo>
                  <a:lnTo>
                    <a:pt x="364363" y="410210"/>
                  </a:lnTo>
                  <a:lnTo>
                    <a:pt x="364363" y="455930"/>
                  </a:lnTo>
                  <a:lnTo>
                    <a:pt x="409905" y="455930"/>
                  </a:lnTo>
                  <a:lnTo>
                    <a:pt x="409905" y="501116"/>
                  </a:lnTo>
                  <a:lnTo>
                    <a:pt x="364363" y="501116"/>
                  </a:lnTo>
                  <a:lnTo>
                    <a:pt x="364363" y="546836"/>
                  </a:lnTo>
                  <a:lnTo>
                    <a:pt x="500989" y="546836"/>
                  </a:lnTo>
                  <a:lnTo>
                    <a:pt x="500989" y="501116"/>
                  </a:lnTo>
                  <a:lnTo>
                    <a:pt x="455447" y="501116"/>
                  </a:lnTo>
                  <a:lnTo>
                    <a:pt x="455447" y="455930"/>
                  </a:lnTo>
                  <a:lnTo>
                    <a:pt x="455447" y="410210"/>
                  </a:lnTo>
                  <a:lnTo>
                    <a:pt x="455447" y="364490"/>
                  </a:lnTo>
                  <a:lnTo>
                    <a:pt x="546531" y="364490"/>
                  </a:lnTo>
                  <a:lnTo>
                    <a:pt x="546531" y="409676"/>
                  </a:lnTo>
                  <a:lnTo>
                    <a:pt x="500989" y="409676"/>
                  </a:lnTo>
                  <a:lnTo>
                    <a:pt x="500989" y="501116"/>
                  </a:lnTo>
                  <a:lnTo>
                    <a:pt x="546531" y="501116"/>
                  </a:lnTo>
                  <a:lnTo>
                    <a:pt x="546531" y="410210"/>
                  </a:lnTo>
                  <a:lnTo>
                    <a:pt x="637628" y="410210"/>
                  </a:lnTo>
                  <a:lnTo>
                    <a:pt x="637628" y="501116"/>
                  </a:lnTo>
                  <a:lnTo>
                    <a:pt x="592074" y="501116"/>
                  </a:lnTo>
                  <a:lnTo>
                    <a:pt x="592074" y="546836"/>
                  </a:lnTo>
                  <a:lnTo>
                    <a:pt x="637628" y="546836"/>
                  </a:lnTo>
                  <a:lnTo>
                    <a:pt x="637628" y="501650"/>
                  </a:lnTo>
                  <a:lnTo>
                    <a:pt x="683171" y="501650"/>
                  </a:lnTo>
                  <a:lnTo>
                    <a:pt x="683171" y="410210"/>
                  </a:lnTo>
                  <a:lnTo>
                    <a:pt x="683171" y="364490"/>
                  </a:lnTo>
                  <a:lnTo>
                    <a:pt x="728713" y="364490"/>
                  </a:lnTo>
                  <a:lnTo>
                    <a:pt x="728713" y="410210"/>
                  </a:lnTo>
                  <a:lnTo>
                    <a:pt x="728713" y="455930"/>
                  </a:lnTo>
                  <a:lnTo>
                    <a:pt x="728713" y="501650"/>
                  </a:lnTo>
                  <a:lnTo>
                    <a:pt x="728713" y="593090"/>
                  </a:lnTo>
                  <a:lnTo>
                    <a:pt x="683171" y="593090"/>
                  </a:lnTo>
                  <a:lnTo>
                    <a:pt x="683171" y="637540"/>
                  </a:lnTo>
                  <a:lnTo>
                    <a:pt x="774268" y="637540"/>
                  </a:lnTo>
                  <a:lnTo>
                    <a:pt x="774268" y="593090"/>
                  </a:lnTo>
                  <a:lnTo>
                    <a:pt x="774268" y="501650"/>
                  </a:lnTo>
                  <a:lnTo>
                    <a:pt x="819810" y="501650"/>
                  </a:lnTo>
                  <a:lnTo>
                    <a:pt x="819810" y="455930"/>
                  </a:lnTo>
                  <a:lnTo>
                    <a:pt x="865339" y="455930"/>
                  </a:lnTo>
                  <a:lnTo>
                    <a:pt x="865339" y="501116"/>
                  </a:lnTo>
                  <a:lnTo>
                    <a:pt x="1047521" y="501116"/>
                  </a:lnTo>
                  <a:lnTo>
                    <a:pt x="1047521" y="455930"/>
                  </a:lnTo>
                  <a:lnTo>
                    <a:pt x="1138618" y="455930"/>
                  </a:lnTo>
                  <a:lnTo>
                    <a:pt x="1138618" y="410210"/>
                  </a:lnTo>
                  <a:lnTo>
                    <a:pt x="1093076" y="410210"/>
                  </a:lnTo>
                  <a:lnTo>
                    <a:pt x="1093076" y="364490"/>
                  </a:lnTo>
                  <a:lnTo>
                    <a:pt x="1138618" y="364490"/>
                  </a:lnTo>
                  <a:lnTo>
                    <a:pt x="1138618" y="274320"/>
                  </a:lnTo>
                  <a:close/>
                </a:path>
                <a:path w="1139189" h="637539">
                  <a:moveTo>
                    <a:pt x="1138618" y="45720"/>
                  </a:moveTo>
                  <a:lnTo>
                    <a:pt x="1093076" y="45720"/>
                  </a:lnTo>
                  <a:lnTo>
                    <a:pt x="1093076" y="0"/>
                  </a:lnTo>
                  <a:lnTo>
                    <a:pt x="1047521" y="0"/>
                  </a:lnTo>
                  <a:lnTo>
                    <a:pt x="1047521" y="45720"/>
                  </a:lnTo>
                  <a:lnTo>
                    <a:pt x="1047521" y="91440"/>
                  </a:lnTo>
                  <a:lnTo>
                    <a:pt x="1093076" y="91440"/>
                  </a:lnTo>
                  <a:lnTo>
                    <a:pt x="1093076" y="137160"/>
                  </a:lnTo>
                  <a:lnTo>
                    <a:pt x="1001991" y="137160"/>
                  </a:lnTo>
                  <a:lnTo>
                    <a:pt x="1001991" y="182880"/>
                  </a:lnTo>
                  <a:lnTo>
                    <a:pt x="1047521" y="182880"/>
                  </a:lnTo>
                  <a:lnTo>
                    <a:pt x="1047521" y="228066"/>
                  </a:lnTo>
                  <a:lnTo>
                    <a:pt x="1093076" y="228066"/>
                  </a:lnTo>
                  <a:lnTo>
                    <a:pt x="1093076" y="182880"/>
                  </a:lnTo>
                  <a:lnTo>
                    <a:pt x="1138618" y="182880"/>
                  </a:lnTo>
                  <a:lnTo>
                    <a:pt x="1138618" y="137160"/>
                  </a:lnTo>
                  <a:lnTo>
                    <a:pt x="1138618" y="91440"/>
                  </a:lnTo>
                  <a:lnTo>
                    <a:pt x="1138618" y="4572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0387" y="4427829"/>
              <a:ext cx="1139190" cy="591820"/>
            </a:xfrm>
            <a:custGeom>
              <a:avLst/>
              <a:gdLst/>
              <a:ahLst/>
              <a:cxnLst/>
              <a:rect l="l" t="t" r="r" b="b"/>
              <a:pathLst>
                <a:path w="1139189" h="591820">
                  <a:moveTo>
                    <a:pt x="45542" y="364490"/>
                  </a:moveTo>
                  <a:lnTo>
                    <a:pt x="0" y="364490"/>
                  </a:lnTo>
                  <a:lnTo>
                    <a:pt x="0" y="410210"/>
                  </a:lnTo>
                  <a:lnTo>
                    <a:pt x="45542" y="410210"/>
                  </a:lnTo>
                  <a:lnTo>
                    <a:pt x="45542" y="364490"/>
                  </a:lnTo>
                  <a:close/>
                </a:path>
                <a:path w="1139189" h="591820">
                  <a:moveTo>
                    <a:pt x="136626" y="364490"/>
                  </a:moveTo>
                  <a:lnTo>
                    <a:pt x="91084" y="364490"/>
                  </a:lnTo>
                  <a:lnTo>
                    <a:pt x="91084" y="410210"/>
                  </a:lnTo>
                  <a:lnTo>
                    <a:pt x="136626" y="410210"/>
                  </a:lnTo>
                  <a:lnTo>
                    <a:pt x="136626" y="364490"/>
                  </a:lnTo>
                  <a:close/>
                </a:path>
                <a:path w="1139189" h="591820">
                  <a:moveTo>
                    <a:pt x="182181" y="410743"/>
                  </a:moveTo>
                  <a:lnTo>
                    <a:pt x="45542" y="410743"/>
                  </a:lnTo>
                  <a:lnTo>
                    <a:pt x="45542" y="456463"/>
                  </a:lnTo>
                  <a:lnTo>
                    <a:pt x="45542" y="500913"/>
                  </a:lnTo>
                  <a:lnTo>
                    <a:pt x="45542" y="546633"/>
                  </a:lnTo>
                  <a:lnTo>
                    <a:pt x="91084" y="546633"/>
                  </a:lnTo>
                  <a:lnTo>
                    <a:pt x="91084" y="500913"/>
                  </a:lnTo>
                  <a:lnTo>
                    <a:pt x="136626" y="500913"/>
                  </a:lnTo>
                  <a:lnTo>
                    <a:pt x="136626" y="456463"/>
                  </a:lnTo>
                  <a:lnTo>
                    <a:pt x="182181" y="456463"/>
                  </a:lnTo>
                  <a:lnTo>
                    <a:pt x="182181" y="410743"/>
                  </a:lnTo>
                  <a:close/>
                </a:path>
                <a:path w="1139189" h="591820">
                  <a:moveTo>
                    <a:pt x="227723" y="364490"/>
                  </a:moveTo>
                  <a:lnTo>
                    <a:pt x="182181" y="364490"/>
                  </a:lnTo>
                  <a:lnTo>
                    <a:pt x="182181" y="410210"/>
                  </a:lnTo>
                  <a:lnTo>
                    <a:pt x="227723" y="410210"/>
                  </a:lnTo>
                  <a:lnTo>
                    <a:pt x="227723" y="364490"/>
                  </a:lnTo>
                  <a:close/>
                </a:path>
                <a:path w="1139189" h="591820">
                  <a:moveTo>
                    <a:pt x="227723" y="91440"/>
                  </a:moveTo>
                  <a:lnTo>
                    <a:pt x="91084" y="91440"/>
                  </a:lnTo>
                  <a:lnTo>
                    <a:pt x="91084" y="227330"/>
                  </a:lnTo>
                  <a:lnTo>
                    <a:pt x="227723" y="227330"/>
                  </a:lnTo>
                  <a:lnTo>
                    <a:pt x="227723" y="91440"/>
                  </a:lnTo>
                  <a:close/>
                </a:path>
                <a:path w="1139189" h="591820">
                  <a:moveTo>
                    <a:pt x="273253" y="410210"/>
                  </a:moveTo>
                  <a:lnTo>
                    <a:pt x="227723" y="410210"/>
                  </a:lnTo>
                  <a:lnTo>
                    <a:pt x="227723" y="455930"/>
                  </a:lnTo>
                  <a:lnTo>
                    <a:pt x="273253" y="455930"/>
                  </a:lnTo>
                  <a:lnTo>
                    <a:pt x="273253" y="410210"/>
                  </a:lnTo>
                  <a:close/>
                </a:path>
                <a:path w="1139189" h="591820">
                  <a:moveTo>
                    <a:pt x="318820" y="364490"/>
                  </a:moveTo>
                  <a:lnTo>
                    <a:pt x="273253" y="364490"/>
                  </a:lnTo>
                  <a:lnTo>
                    <a:pt x="273253" y="410210"/>
                  </a:lnTo>
                  <a:lnTo>
                    <a:pt x="318820" y="410210"/>
                  </a:lnTo>
                  <a:lnTo>
                    <a:pt x="318820" y="364490"/>
                  </a:lnTo>
                  <a:close/>
                </a:path>
                <a:path w="1139189" h="591820">
                  <a:moveTo>
                    <a:pt x="318820" y="533"/>
                  </a:moveTo>
                  <a:lnTo>
                    <a:pt x="0" y="533"/>
                  </a:lnTo>
                  <a:lnTo>
                    <a:pt x="0" y="46253"/>
                  </a:lnTo>
                  <a:lnTo>
                    <a:pt x="0" y="273583"/>
                  </a:lnTo>
                  <a:lnTo>
                    <a:pt x="0" y="319303"/>
                  </a:lnTo>
                  <a:lnTo>
                    <a:pt x="318820" y="319303"/>
                  </a:lnTo>
                  <a:lnTo>
                    <a:pt x="318820" y="273583"/>
                  </a:lnTo>
                  <a:lnTo>
                    <a:pt x="45542" y="273583"/>
                  </a:lnTo>
                  <a:lnTo>
                    <a:pt x="45542" y="46253"/>
                  </a:lnTo>
                  <a:lnTo>
                    <a:pt x="273253" y="46253"/>
                  </a:lnTo>
                  <a:lnTo>
                    <a:pt x="273253" y="273050"/>
                  </a:lnTo>
                  <a:lnTo>
                    <a:pt x="318820" y="273050"/>
                  </a:lnTo>
                  <a:lnTo>
                    <a:pt x="318820" y="46253"/>
                  </a:lnTo>
                  <a:lnTo>
                    <a:pt x="318820" y="45720"/>
                  </a:lnTo>
                  <a:lnTo>
                    <a:pt x="318820" y="533"/>
                  </a:lnTo>
                  <a:close/>
                </a:path>
                <a:path w="1139189" h="591820">
                  <a:moveTo>
                    <a:pt x="409905" y="410210"/>
                  </a:moveTo>
                  <a:lnTo>
                    <a:pt x="364363" y="410210"/>
                  </a:lnTo>
                  <a:lnTo>
                    <a:pt x="364363" y="455930"/>
                  </a:lnTo>
                  <a:lnTo>
                    <a:pt x="409905" y="455930"/>
                  </a:lnTo>
                  <a:lnTo>
                    <a:pt x="409905" y="410210"/>
                  </a:lnTo>
                  <a:close/>
                </a:path>
                <a:path w="1139189" h="591820">
                  <a:moveTo>
                    <a:pt x="409905" y="273050"/>
                  </a:moveTo>
                  <a:lnTo>
                    <a:pt x="364363" y="273050"/>
                  </a:lnTo>
                  <a:lnTo>
                    <a:pt x="364363" y="318770"/>
                  </a:lnTo>
                  <a:lnTo>
                    <a:pt x="409905" y="318770"/>
                  </a:lnTo>
                  <a:lnTo>
                    <a:pt x="409905" y="273050"/>
                  </a:lnTo>
                  <a:close/>
                </a:path>
                <a:path w="1139189" h="591820">
                  <a:moveTo>
                    <a:pt x="409905" y="45720"/>
                  </a:moveTo>
                  <a:lnTo>
                    <a:pt x="364363" y="45720"/>
                  </a:lnTo>
                  <a:lnTo>
                    <a:pt x="364363" y="91440"/>
                  </a:lnTo>
                  <a:lnTo>
                    <a:pt x="409905" y="91440"/>
                  </a:lnTo>
                  <a:lnTo>
                    <a:pt x="409905" y="45720"/>
                  </a:lnTo>
                  <a:close/>
                </a:path>
                <a:path w="1139189" h="591820">
                  <a:moveTo>
                    <a:pt x="455447" y="181610"/>
                  </a:moveTo>
                  <a:lnTo>
                    <a:pt x="364363" y="181610"/>
                  </a:lnTo>
                  <a:lnTo>
                    <a:pt x="364363" y="227330"/>
                  </a:lnTo>
                  <a:lnTo>
                    <a:pt x="455447" y="227330"/>
                  </a:lnTo>
                  <a:lnTo>
                    <a:pt x="455447" y="181610"/>
                  </a:lnTo>
                  <a:close/>
                </a:path>
                <a:path w="1139189" h="591820">
                  <a:moveTo>
                    <a:pt x="500989" y="546100"/>
                  </a:moveTo>
                  <a:lnTo>
                    <a:pt x="455447" y="546100"/>
                  </a:lnTo>
                  <a:lnTo>
                    <a:pt x="455447" y="500913"/>
                  </a:lnTo>
                  <a:lnTo>
                    <a:pt x="455447" y="500380"/>
                  </a:lnTo>
                  <a:lnTo>
                    <a:pt x="455447" y="456463"/>
                  </a:lnTo>
                  <a:lnTo>
                    <a:pt x="182181" y="456463"/>
                  </a:lnTo>
                  <a:lnTo>
                    <a:pt x="182181" y="500913"/>
                  </a:lnTo>
                  <a:lnTo>
                    <a:pt x="182181" y="546633"/>
                  </a:lnTo>
                  <a:lnTo>
                    <a:pt x="227723" y="546633"/>
                  </a:lnTo>
                  <a:lnTo>
                    <a:pt x="227723" y="500913"/>
                  </a:lnTo>
                  <a:lnTo>
                    <a:pt x="364363" y="500913"/>
                  </a:lnTo>
                  <a:lnTo>
                    <a:pt x="364363" y="546100"/>
                  </a:lnTo>
                  <a:lnTo>
                    <a:pt x="409905" y="546100"/>
                  </a:lnTo>
                  <a:lnTo>
                    <a:pt x="409905" y="591820"/>
                  </a:lnTo>
                  <a:lnTo>
                    <a:pt x="500989" y="591820"/>
                  </a:lnTo>
                  <a:lnTo>
                    <a:pt x="500989" y="546100"/>
                  </a:lnTo>
                  <a:close/>
                </a:path>
                <a:path w="1139189" h="591820">
                  <a:moveTo>
                    <a:pt x="500989" y="46253"/>
                  </a:moveTo>
                  <a:lnTo>
                    <a:pt x="455447" y="46253"/>
                  </a:lnTo>
                  <a:lnTo>
                    <a:pt x="455447" y="91973"/>
                  </a:lnTo>
                  <a:lnTo>
                    <a:pt x="409905" y="91973"/>
                  </a:lnTo>
                  <a:lnTo>
                    <a:pt x="409905" y="137693"/>
                  </a:lnTo>
                  <a:lnTo>
                    <a:pt x="500989" y="137693"/>
                  </a:lnTo>
                  <a:lnTo>
                    <a:pt x="500989" y="91973"/>
                  </a:lnTo>
                  <a:lnTo>
                    <a:pt x="500989" y="46253"/>
                  </a:lnTo>
                  <a:close/>
                </a:path>
                <a:path w="1139189" h="591820">
                  <a:moveTo>
                    <a:pt x="546531" y="500380"/>
                  </a:moveTo>
                  <a:lnTo>
                    <a:pt x="500989" y="500380"/>
                  </a:lnTo>
                  <a:lnTo>
                    <a:pt x="500989" y="546100"/>
                  </a:lnTo>
                  <a:lnTo>
                    <a:pt x="546531" y="546100"/>
                  </a:lnTo>
                  <a:lnTo>
                    <a:pt x="546531" y="500380"/>
                  </a:lnTo>
                  <a:close/>
                </a:path>
                <a:path w="1139189" h="591820">
                  <a:moveTo>
                    <a:pt x="592074" y="533"/>
                  </a:moveTo>
                  <a:lnTo>
                    <a:pt x="500989" y="533"/>
                  </a:lnTo>
                  <a:lnTo>
                    <a:pt x="500989" y="46253"/>
                  </a:lnTo>
                  <a:lnTo>
                    <a:pt x="546531" y="46253"/>
                  </a:lnTo>
                  <a:lnTo>
                    <a:pt x="546531" y="137693"/>
                  </a:lnTo>
                  <a:lnTo>
                    <a:pt x="592074" y="137693"/>
                  </a:lnTo>
                  <a:lnTo>
                    <a:pt x="592074" y="46253"/>
                  </a:lnTo>
                  <a:lnTo>
                    <a:pt x="592074" y="533"/>
                  </a:lnTo>
                  <a:close/>
                </a:path>
                <a:path w="1139189" h="591820">
                  <a:moveTo>
                    <a:pt x="683171" y="137160"/>
                  </a:moveTo>
                  <a:lnTo>
                    <a:pt x="637628" y="137160"/>
                  </a:lnTo>
                  <a:lnTo>
                    <a:pt x="637628" y="181610"/>
                  </a:lnTo>
                  <a:lnTo>
                    <a:pt x="683171" y="181610"/>
                  </a:lnTo>
                  <a:lnTo>
                    <a:pt x="683171" y="137160"/>
                  </a:lnTo>
                  <a:close/>
                </a:path>
                <a:path w="1139189" h="591820">
                  <a:moveTo>
                    <a:pt x="728713" y="500380"/>
                  </a:moveTo>
                  <a:lnTo>
                    <a:pt x="637628" y="500380"/>
                  </a:lnTo>
                  <a:lnTo>
                    <a:pt x="637628" y="455930"/>
                  </a:lnTo>
                  <a:lnTo>
                    <a:pt x="546531" y="455930"/>
                  </a:lnTo>
                  <a:lnTo>
                    <a:pt x="546531" y="500380"/>
                  </a:lnTo>
                  <a:lnTo>
                    <a:pt x="592074" y="500380"/>
                  </a:lnTo>
                  <a:lnTo>
                    <a:pt x="592074" y="546100"/>
                  </a:lnTo>
                  <a:lnTo>
                    <a:pt x="637628" y="546100"/>
                  </a:lnTo>
                  <a:lnTo>
                    <a:pt x="637628" y="591820"/>
                  </a:lnTo>
                  <a:lnTo>
                    <a:pt x="683171" y="591820"/>
                  </a:lnTo>
                  <a:lnTo>
                    <a:pt x="683171" y="546100"/>
                  </a:lnTo>
                  <a:lnTo>
                    <a:pt x="728713" y="546100"/>
                  </a:lnTo>
                  <a:lnTo>
                    <a:pt x="728713" y="500380"/>
                  </a:lnTo>
                  <a:close/>
                </a:path>
                <a:path w="1139189" h="591820">
                  <a:moveTo>
                    <a:pt x="728713" y="0"/>
                  </a:moveTo>
                  <a:lnTo>
                    <a:pt x="683171" y="0"/>
                  </a:lnTo>
                  <a:lnTo>
                    <a:pt x="683171" y="137160"/>
                  </a:lnTo>
                  <a:lnTo>
                    <a:pt x="728713" y="137160"/>
                  </a:lnTo>
                  <a:lnTo>
                    <a:pt x="728713" y="0"/>
                  </a:lnTo>
                  <a:close/>
                </a:path>
                <a:path w="1139189" h="591820">
                  <a:moveTo>
                    <a:pt x="774268" y="273050"/>
                  </a:moveTo>
                  <a:lnTo>
                    <a:pt x="728713" y="273050"/>
                  </a:lnTo>
                  <a:lnTo>
                    <a:pt x="728713" y="364490"/>
                  </a:lnTo>
                  <a:lnTo>
                    <a:pt x="774268" y="364490"/>
                  </a:lnTo>
                  <a:lnTo>
                    <a:pt x="774268" y="273050"/>
                  </a:lnTo>
                  <a:close/>
                </a:path>
                <a:path w="1139189" h="591820">
                  <a:moveTo>
                    <a:pt x="774268" y="181610"/>
                  </a:moveTo>
                  <a:lnTo>
                    <a:pt x="683171" y="181610"/>
                  </a:lnTo>
                  <a:lnTo>
                    <a:pt x="683171" y="227330"/>
                  </a:lnTo>
                  <a:lnTo>
                    <a:pt x="592074" y="227330"/>
                  </a:lnTo>
                  <a:lnTo>
                    <a:pt x="592074" y="182143"/>
                  </a:lnTo>
                  <a:lnTo>
                    <a:pt x="546531" y="182143"/>
                  </a:lnTo>
                  <a:lnTo>
                    <a:pt x="546531" y="137693"/>
                  </a:lnTo>
                  <a:lnTo>
                    <a:pt x="500989" y="137693"/>
                  </a:lnTo>
                  <a:lnTo>
                    <a:pt x="500989" y="182143"/>
                  </a:lnTo>
                  <a:lnTo>
                    <a:pt x="500989" y="227863"/>
                  </a:lnTo>
                  <a:lnTo>
                    <a:pt x="500989" y="273050"/>
                  </a:lnTo>
                  <a:lnTo>
                    <a:pt x="455447" y="273050"/>
                  </a:lnTo>
                  <a:lnTo>
                    <a:pt x="455447" y="318770"/>
                  </a:lnTo>
                  <a:lnTo>
                    <a:pt x="500989" y="318770"/>
                  </a:lnTo>
                  <a:lnTo>
                    <a:pt x="500989" y="273583"/>
                  </a:lnTo>
                  <a:lnTo>
                    <a:pt x="546531" y="273583"/>
                  </a:lnTo>
                  <a:lnTo>
                    <a:pt x="546531" y="318770"/>
                  </a:lnTo>
                  <a:lnTo>
                    <a:pt x="592074" y="318770"/>
                  </a:lnTo>
                  <a:lnTo>
                    <a:pt x="592074" y="273050"/>
                  </a:lnTo>
                  <a:lnTo>
                    <a:pt x="546531" y="273050"/>
                  </a:lnTo>
                  <a:lnTo>
                    <a:pt x="546531" y="227863"/>
                  </a:lnTo>
                  <a:lnTo>
                    <a:pt x="592074" y="227863"/>
                  </a:lnTo>
                  <a:lnTo>
                    <a:pt x="592074" y="273050"/>
                  </a:lnTo>
                  <a:lnTo>
                    <a:pt x="728713" y="273050"/>
                  </a:lnTo>
                  <a:lnTo>
                    <a:pt x="728713" y="227330"/>
                  </a:lnTo>
                  <a:lnTo>
                    <a:pt x="774268" y="227330"/>
                  </a:lnTo>
                  <a:lnTo>
                    <a:pt x="774268" y="181610"/>
                  </a:lnTo>
                  <a:close/>
                </a:path>
                <a:path w="1139189" h="591820">
                  <a:moveTo>
                    <a:pt x="910894" y="455930"/>
                  </a:moveTo>
                  <a:lnTo>
                    <a:pt x="865339" y="455930"/>
                  </a:lnTo>
                  <a:lnTo>
                    <a:pt x="865339" y="410210"/>
                  </a:lnTo>
                  <a:lnTo>
                    <a:pt x="819810" y="410210"/>
                  </a:lnTo>
                  <a:lnTo>
                    <a:pt x="819810" y="455930"/>
                  </a:lnTo>
                  <a:lnTo>
                    <a:pt x="774268" y="455930"/>
                  </a:lnTo>
                  <a:lnTo>
                    <a:pt x="774268" y="410743"/>
                  </a:lnTo>
                  <a:lnTo>
                    <a:pt x="774268" y="365023"/>
                  </a:lnTo>
                  <a:lnTo>
                    <a:pt x="683171" y="365023"/>
                  </a:lnTo>
                  <a:lnTo>
                    <a:pt x="683171" y="319303"/>
                  </a:lnTo>
                  <a:lnTo>
                    <a:pt x="683171" y="273583"/>
                  </a:lnTo>
                  <a:lnTo>
                    <a:pt x="637628" y="273583"/>
                  </a:lnTo>
                  <a:lnTo>
                    <a:pt x="637628" y="319303"/>
                  </a:lnTo>
                  <a:lnTo>
                    <a:pt x="592074" y="319303"/>
                  </a:lnTo>
                  <a:lnTo>
                    <a:pt x="592074" y="365023"/>
                  </a:lnTo>
                  <a:lnTo>
                    <a:pt x="546531" y="365023"/>
                  </a:lnTo>
                  <a:lnTo>
                    <a:pt x="546531" y="319303"/>
                  </a:lnTo>
                  <a:lnTo>
                    <a:pt x="500989" y="319303"/>
                  </a:lnTo>
                  <a:lnTo>
                    <a:pt x="500989" y="365023"/>
                  </a:lnTo>
                  <a:lnTo>
                    <a:pt x="500989" y="410210"/>
                  </a:lnTo>
                  <a:lnTo>
                    <a:pt x="455447" y="410210"/>
                  </a:lnTo>
                  <a:lnTo>
                    <a:pt x="455447" y="455930"/>
                  </a:lnTo>
                  <a:lnTo>
                    <a:pt x="546531" y="455930"/>
                  </a:lnTo>
                  <a:lnTo>
                    <a:pt x="546531" y="410743"/>
                  </a:lnTo>
                  <a:lnTo>
                    <a:pt x="728713" y="410743"/>
                  </a:lnTo>
                  <a:lnTo>
                    <a:pt x="728713" y="456463"/>
                  </a:lnTo>
                  <a:lnTo>
                    <a:pt x="774268" y="456463"/>
                  </a:lnTo>
                  <a:lnTo>
                    <a:pt x="774268" y="500380"/>
                  </a:lnTo>
                  <a:lnTo>
                    <a:pt x="819810" y="500380"/>
                  </a:lnTo>
                  <a:lnTo>
                    <a:pt x="819810" y="546100"/>
                  </a:lnTo>
                  <a:lnTo>
                    <a:pt x="865339" y="546100"/>
                  </a:lnTo>
                  <a:lnTo>
                    <a:pt x="865339" y="500380"/>
                  </a:lnTo>
                  <a:lnTo>
                    <a:pt x="910894" y="500380"/>
                  </a:lnTo>
                  <a:lnTo>
                    <a:pt x="910894" y="455930"/>
                  </a:lnTo>
                  <a:close/>
                </a:path>
                <a:path w="1139189" h="591820">
                  <a:moveTo>
                    <a:pt x="956437" y="364490"/>
                  </a:moveTo>
                  <a:lnTo>
                    <a:pt x="910894" y="364490"/>
                  </a:lnTo>
                  <a:lnTo>
                    <a:pt x="910894" y="410210"/>
                  </a:lnTo>
                  <a:lnTo>
                    <a:pt x="956437" y="410210"/>
                  </a:lnTo>
                  <a:lnTo>
                    <a:pt x="956437" y="364490"/>
                  </a:lnTo>
                  <a:close/>
                </a:path>
                <a:path w="1139189" h="591820">
                  <a:moveTo>
                    <a:pt x="1047521" y="91440"/>
                  </a:moveTo>
                  <a:lnTo>
                    <a:pt x="910894" y="91440"/>
                  </a:lnTo>
                  <a:lnTo>
                    <a:pt x="910894" y="227330"/>
                  </a:lnTo>
                  <a:lnTo>
                    <a:pt x="1047521" y="227330"/>
                  </a:lnTo>
                  <a:lnTo>
                    <a:pt x="1047521" y="91440"/>
                  </a:lnTo>
                  <a:close/>
                </a:path>
                <a:path w="1139189" h="591820">
                  <a:moveTo>
                    <a:pt x="1093076" y="364490"/>
                  </a:moveTo>
                  <a:lnTo>
                    <a:pt x="1047521" y="364490"/>
                  </a:lnTo>
                  <a:lnTo>
                    <a:pt x="1047521" y="410210"/>
                  </a:lnTo>
                  <a:lnTo>
                    <a:pt x="1093076" y="410210"/>
                  </a:lnTo>
                  <a:lnTo>
                    <a:pt x="1093076" y="364490"/>
                  </a:lnTo>
                  <a:close/>
                </a:path>
                <a:path w="1139189" h="591820">
                  <a:moveTo>
                    <a:pt x="1138618" y="410743"/>
                  </a:moveTo>
                  <a:lnTo>
                    <a:pt x="1093076" y="410743"/>
                  </a:lnTo>
                  <a:lnTo>
                    <a:pt x="1093076" y="456463"/>
                  </a:lnTo>
                  <a:lnTo>
                    <a:pt x="1001991" y="456463"/>
                  </a:lnTo>
                  <a:lnTo>
                    <a:pt x="1001991" y="500913"/>
                  </a:lnTo>
                  <a:lnTo>
                    <a:pt x="1138618" y="500913"/>
                  </a:lnTo>
                  <a:lnTo>
                    <a:pt x="1138618" y="456463"/>
                  </a:lnTo>
                  <a:lnTo>
                    <a:pt x="1138618" y="410743"/>
                  </a:lnTo>
                  <a:close/>
                </a:path>
                <a:path w="1139189" h="591820">
                  <a:moveTo>
                    <a:pt x="1138618" y="533"/>
                  </a:moveTo>
                  <a:lnTo>
                    <a:pt x="819810" y="533"/>
                  </a:lnTo>
                  <a:lnTo>
                    <a:pt x="819810" y="46253"/>
                  </a:lnTo>
                  <a:lnTo>
                    <a:pt x="819810" y="273583"/>
                  </a:lnTo>
                  <a:lnTo>
                    <a:pt x="819810" y="319303"/>
                  </a:lnTo>
                  <a:lnTo>
                    <a:pt x="1138618" y="319303"/>
                  </a:lnTo>
                  <a:lnTo>
                    <a:pt x="1138618" y="273583"/>
                  </a:lnTo>
                  <a:lnTo>
                    <a:pt x="865339" y="273583"/>
                  </a:lnTo>
                  <a:lnTo>
                    <a:pt x="865339" y="46253"/>
                  </a:lnTo>
                  <a:lnTo>
                    <a:pt x="1093076" y="46253"/>
                  </a:lnTo>
                  <a:lnTo>
                    <a:pt x="1093076" y="273050"/>
                  </a:lnTo>
                  <a:lnTo>
                    <a:pt x="1138618" y="273050"/>
                  </a:lnTo>
                  <a:lnTo>
                    <a:pt x="1138618" y="46253"/>
                  </a:lnTo>
                  <a:lnTo>
                    <a:pt x="1138618" y="45720"/>
                  </a:lnTo>
                  <a:lnTo>
                    <a:pt x="1138618" y="533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6266" y="496138"/>
            <a:ext cx="4545965" cy="5624195"/>
          </a:xfrm>
          <a:custGeom>
            <a:avLst/>
            <a:gdLst/>
            <a:ahLst/>
            <a:cxnLst/>
            <a:rect l="l" t="t" r="r" b="b"/>
            <a:pathLst>
              <a:path w="4545965" h="5624195">
                <a:moveTo>
                  <a:pt x="4545546" y="0"/>
                </a:moveTo>
                <a:lnTo>
                  <a:pt x="0" y="5624055"/>
                </a:lnTo>
                <a:lnTo>
                  <a:pt x="2312517" y="5624055"/>
                </a:lnTo>
                <a:lnTo>
                  <a:pt x="4545546" y="5624055"/>
                </a:lnTo>
                <a:lnTo>
                  <a:pt x="4545546" y="2861195"/>
                </a:lnTo>
                <a:lnTo>
                  <a:pt x="4545546" y="0"/>
                </a:lnTo>
                <a:close/>
              </a:path>
            </a:pathLst>
          </a:custGeom>
          <a:solidFill>
            <a:srgbClr val="0263C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65449" y="1010793"/>
            <a:ext cx="1504315" cy="269875"/>
            <a:chOff x="665449" y="1010793"/>
            <a:chExt cx="1504315" cy="269875"/>
          </a:xfrm>
        </p:grpSpPr>
        <p:sp>
          <p:nvSpPr>
            <p:cNvPr id="4" name="object 4"/>
            <p:cNvSpPr/>
            <p:nvPr/>
          </p:nvSpPr>
          <p:spPr>
            <a:xfrm>
              <a:off x="665449" y="1010793"/>
              <a:ext cx="287655" cy="264160"/>
            </a:xfrm>
            <a:custGeom>
              <a:avLst/>
              <a:gdLst/>
              <a:ahLst/>
              <a:cxnLst/>
              <a:rect l="l" t="t" r="r" b="b"/>
              <a:pathLst>
                <a:path w="287655" h="264159">
                  <a:moveTo>
                    <a:pt x="173785" y="0"/>
                  </a:moveTo>
                  <a:lnTo>
                    <a:pt x="113860" y="0"/>
                  </a:lnTo>
                  <a:lnTo>
                    <a:pt x="113860" y="23964"/>
                  </a:lnTo>
                  <a:lnTo>
                    <a:pt x="69683" y="31919"/>
                  </a:lnTo>
                  <a:lnTo>
                    <a:pt x="33475" y="54165"/>
                  </a:lnTo>
                  <a:lnTo>
                    <a:pt x="8995" y="88280"/>
                  </a:lnTo>
                  <a:lnTo>
                    <a:pt x="0" y="131838"/>
                  </a:lnTo>
                  <a:lnTo>
                    <a:pt x="8784" y="174763"/>
                  </a:lnTo>
                  <a:lnTo>
                    <a:pt x="32912" y="208943"/>
                  </a:lnTo>
                  <a:lnTo>
                    <a:pt x="69049" y="231536"/>
                  </a:lnTo>
                  <a:lnTo>
                    <a:pt x="113860" y="239699"/>
                  </a:lnTo>
                  <a:lnTo>
                    <a:pt x="113860" y="263677"/>
                  </a:lnTo>
                  <a:lnTo>
                    <a:pt x="173785" y="263677"/>
                  </a:lnTo>
                  <a:lnTo>
                    <a:pt x="173785" y="239699"/>
                  </a:lnTo>
                  <a:lnTo>
                    <a:pt x="218596" y="231536"/>
                  </a:lnTo>
                  <a:lnTo>
                    <a:pt x="254734" y="208943"/>
                  </a:lnTo>
                  <a:lnTo>
                    <a:pt x="271098" y="185762"/>
                  </a:lnTo>
                  <a:lnTo>
                    <a:pt x="113860" y="185762"/>
                  </a:lnTo>
                  <a:lnTo>
                    <a:pt x="94846" y="182866"/>
                  </a:lnTo>
                  <a:lnTo>
                    <a:pt x="77482" y="173545"/>
                  </a:lnTo>
                  <a:lnTo>
                    <a:pt x="64823" y="156852"/>
                  </a:lnTo>
                  <a:lnTo>
                    <a:pt x="59924" y="131838"/>
                  </a:lnTo>
                  <a:lnTo>
                    <a:pt x="64823" y="106973"/>
                  </a:lnTo>
                  <a:lnTo>
                    <a:pt x="77482" y="90258"/>
                  </a:lnTo>
                  <a:lnTo>
                    <a:pt x="94846" y="80850"/>
                  </a:lnTo>
                  <a:lnTo>
                    <a:pt x="113860" y="77901"/>
                  </a:lnTo>
                  <a:lnTo>
                    <a:pt x="271205" y="77901"/>
                  </a:lnTo>
                  <a:lnTo>
                    <a:pt x="254172" y="54165"/>
                  </a:lnTo>
                  <a:lnTo>
                    <a:pt x="217964" y="31919"/>
                  </a:lnTo>
                  <a:lnTo>
                    <a:pt x="173785" y="23964"/>
                  </a:lnTo>
                  <a:lnTo>
                    <a:pt x="173785" y="0"/>
                  </a:lnTo>
                  <a:close/>
                </a:path>
                <a:path w="287655" h="264159">
                  <a:moveTo>
                    <a:pt x="173785" y="77901"/>
                  </a:moveTo>
                  <a:lnTo>
                    <a:pt x="113860" y="77901"/>
                  </a:lnTo>
                  <a:lnTo>
                    <a:pt x="113860" y="185762"/>
                  </a:lnTo>
                  <a:lnTo>
                    <a:pt x="173785" y="185762"/>
                  </a:lnTo>
                  <a:lnTo>
                    <a:pt x="173785" y="77901"/>
                  </a:lnTo>
                  <a:close/>
                </a:path>
                <a:path w="287655" h="264159">
                  <a:moveTo>
                    <a:pt x="271205" y="77901"/>
                  </a:moveTo>
                  <a:lnTo>
                    <a:pt x="173785" y="77901"/>
                  </a:lnTo>
                  <a:lnTo>
                    <a:pt x="192958" y="80850"/>
                  </a:lnTo>
                  <a:lnTo>
                    <a:pt x="210305" y="90258"/>
                  </a:lnTo>
                  <a:lnTo>
                    <a:pt x="222875" y="106973"/>
                  </a:lnTo>
                  <a:lnTo>
                    <a:pt x="227721" y="131838"/>
                  </a:lnTo>
                  <a:lnTo>
                    <a:pt x="222875" y="156852"/>
                  </a:lnTo>
                  <a:lnTo>
                    <a:pt x="210305" y="173545"/>
                  </a:lnTo>
                  <a:lnTo>
                    <a:pt x="192958" y="182866"/>
                  </a:lnTo>
                  <a:lnTo>
                    <a:pt x="173785" y="185762"/>
                  </a:lnTo>
                  <a:lnTo>
                    <a:pt x="271098" y="185762"/>
                  </a:lnTo>
                  <a:lnTo>
                    <a:pt x="278863" y="174763"/>
                  </a:lnTo>
                  <a:lnTo>
                    <a:pt x="287647" y="131838"/>
                  </a:lnTo>
                  <a:lnTo>
                    <a:pt x="278652" y="88280"/>
                  </a:lnTo>
                  <a:lnTo>
                    <a:pt x="271205" y="7790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6095" y="1022223"/>
              <a:ext cx="437462" cy="2527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511" y="1022769"/>
              <a:ext cx="203746" cy="2517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54238" y="1016774"/>
              <a:ext cx="515620" cy="264160"/>
            </a:xfrm>
            <a:custGeom>
              <a:avLst/>
              <a:gdLst/>
              <a:ahLst/>
              <a:cxnLst/>
              <a:rect l="l" t="t" r="r" b="b"/>
              <a:pathLst>
                <a:path w="515619" h="264159">
                  <a:moveTo>
                    <a:pt x="269671" y="131838"/>
                  </a:moveTo>
                  <a:lnTo>
                    <a:pt x="262801" y="90233"/>
                  </a:lnTo>
                  <a:lnTo>
                    <a:pt x="243662" y="54051"/>
                  </a:lnTo>
                  <a:lnTo>
                    <a:pt x="214490" y="25488"/>
                  </a:lnTo>
                  <a:lnTo>
                    <a:pt x="209740" y="23088"/>
                  </a:lnTo>
                  <a:lnTo>
                    <a:pt x="209740" y="131838"/>
                  </a:lnTo>
                  <a:lnTo>
                    <a:pt x="203822" y="162191"/>
                  </a:lnTo>
                  <a:lnTo>
                    <a:pt x="187731" y="186956"/>
                  </a:lnTo>
                  <a:lnTo>
                    <a:pt x="163918" y="203644"/>
                  </a:lnTo>
                  <a:lnTo>
                    <a:pt x="134835" y="209753"/>
                  </a:lnTo>
                  <a:lnTo>
                    <a:pt x="105740" y="203644"/>
                  </a:lnTo>
                  <a:lnTo>
                    <a:pt x="81927" y="186956"/>
                  </a:lnTo>
                  <a:lnTo>
                    <a:pt x="65824" y="162191"/>
                  </a:lnTo>
                  <a:lnTo>
                    <a:pt x="59918" y="131838"/>
                  </a:lnTo>
                  <a:lnTo>
                    <a:pt x="65824" y="101498"/>
                  </a:lnTo>
                  <a:lnTo>
                    <a:pt x="81927" y="76746"/>
                  </a:lnTo>
                  <a:lnTo>
                    <a:pt x="105740" y="60058"/>
                  </a:lnTo>
                  <a:lnTo>
                    <a:pt x="134315" y="54051"/>
                  </a:lnTo>
                  <a:lnTo>
                    <a:pt x="135343" y="54051"/>
                  </a:lnTo>
                  <a:lnTo>
                    <a:pt x="163918" y="60058"/>
                  </a:lnTo>
                  <a:lnTo>
                    <a:pt x="187731" y="76746"/>
                  </a:lnTo>
                  <a:lnTo>
                    <a:pt x="203822" y="101498"/>
                  </a:lnTo>
                  <a:lnTo>
                    <a:pt x="209740" y="131838"/>
                  </a:lnTo>
                  <a:lnTo>
                    <a:pt x="209740" y="23088"/>
                  </a:lnTo>
                  <a:lnTo>
                    <a:pt x="177469" y="6743"/>
                  </a:lnTo>
                  <a:lnTo>
                    <a:pt x="134835" y="0"/>
                  </a:lnTo>
                  <a:lnTo>
                    <a:pt x="92189" y="6743"/>
                  </a:lnTo>
                  <a:lnTo>
                    <a:pt x="55168" y="25488"/>
                  </a:lnTo>
                  <a:lnTo>
                    <a:pt x="25984" y="54051"/>
                  </a:lnTo>
                  <a:lnTo>
                    <a:pt x="6858" y="90233"/>
                  </a:lnTo>
                  <a:lnTo>
                    <a:pt x="0" y="131838"/>
                  </a:lnTo>
                  <a:lnTo>
                    <a:pt x="6858" y="173456"/>
                  </a:lnTo>
                  <a:lnTo>
                    <a:pt x="26098" y="209753"/>
                  </a:lnTo>
                  <a:lnTo>
                    <a:pt x="55168" y="238213"/>
                  </a:lnTo>
                  <a:lnTo>
                    <a:pt x="92189" y="256959"/>
                  </a:lnTo>
                  <a:lnTo>
                    <a:pt x="134835" y="263690"/>
                  </a:lnTo>
                  <a:lnTo>
                    <a:pt x="177469" y="256959"/>
                  </a:lnTo>
                  <a:lnTo>
                    <a:pt x="214490" y="238213"/>
                  </a:lnTo>
                  <a:lnTo>
                    <a:pt x="243547" y="209753"/>
                  </a:lnTo>
                  <a:lnTo>
                    <a:pt x="262801" y="173456"/>
                  </a:lnTo>
                  <a:lnTo>
                    <a:pt x="269671" y="131838"/>
                  </a:lnTo>
                  <a:close/>
                </a:path>
                <a:path w="515619" h="264159">
                  <a:moveTo>
                    <a:pt x="515366" y="5994"/>
                  </a:moveTo>
                  <a:lnTo>
                    <a:pt x="323596" y="5994"/>
                  </a:lnTo>
                  <a:lnTo>
                    <a:pt x="323596" y="169735"/>
                  </a:lnTo>
                  <a:lnTo>
                    <a:pt x="323075" y="180047"/>
                  </a:lnTo>
                  <a:lnTo>
                    <a:pt x="294525" y="206959"/>
                  </a:lnTo>
                  <a:lnTo>
                    <a:pt x="284899" y="207327"/>
                  </a:lnTo>
                  <a:lnTo>
                    <a:pt x="275653" y="206819"/>
                  </a:lnTo>
                  <a:lnTo>
                    <a:pt x="275653" y="260680"/>
                  </a:lnTo>
                  <a:lnTo>
                    <a:pt x="290309" y="262204"/>
                  </a:lnTo>
                  <a:lnTo>
                    <a:pt x="304114" y="262483"/>
                  </a:lnTo>
                  <a:lnTo>
                    <a:pt x="317373" y="261340"/>
                  </a:lnTo>
                  <a:lnTo>
                    <a:pt x="358076" y="244576"/>
                  </a:lnTo>
                  <a:lnTo>
                    <a:pt x="381685" y="192392"/>
                  </a:lnTo>
                  <a:lnTo>
                    <a:pt x="383527" y="155816"/>
                  </a:lnTo>
                  <a:lnTo>
                    <a:pt x="383527" y="59931"/>
                  </a:lnTo>
                  <a:lnTo>
                    <a:pt x="455434" y="59931"/>
                  </a:lnTo>
                  <a:lnTo>
                    <a:pt x="455434" y="257695"/>
                  </a:lnTo>
                  <a:lnTo>
                    <a:pt x="515366" y="257695"/>
                  </a:lnTo>
                  <a:lnTo>
                    <a:pt x="515366" y="599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217547" y="1022769"/>
            <a:ext cx="485775" cy="252095"/>
            <a:chOff x="2217547" y="1022769"/>
            <a:chExt cx="485775" cy="2520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547" y="1022769"/>
              <a:ext cx="215734" cy="2517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439276" y="1022769"/>
              <a:ext cx="264160" cy="252095"/>
            </a:xfrm>
            <a:custGeom>
              <a:avLst/>
              <a:gdLst/>
              <a:ahLst/>
              <a:cxnLst/>
              <a:rect l="l" t="t" r="r" b="b"/>
              <a:pathLst>
                <a:path w="264160" h="252094">
                  <a:moveTo>
                    <a:pt x="159550" y="0"/>
                  </a:moveTo>
                  <a:lnTo>
                    <a:pt x="104114" y="0"/>
                  </a:lnTo>
                  <a:lnTo>
                    <a:pt x="0" y="251701"/>
                  </a:lnTo>
                  <a:lnTo>
                    <a:pt x="65912" y="251701"/>
                  </a:lnTo>
                  <a:lnTo>
                    <a:pt x="81648" y="209753"/>
                  </a:lnTo>
                  <a:lnTo>
                    <a:pt x="246323" y="209753"/>
                  </a:lnTo>
                  <a:lnTo>
                    <a:pt x="224010" y="155816"/>
                  </a:lnTo>
                  <a:lnTo>
                    <a:pt x="102247" y="155816"/>
                  </a:lnTo>
                  <a:lnTo>
                    <a:pt x="131838" y="77914"/>
                  </a:lnTo>
                  <a:lnTo>
                    <a:pt x="191782" y="77914"/>
                  </a:lnTo>
                  <a:lnTo>
                    <a:pt x="159550" y="0"/>
                  </a:lnTo>
                  <a:close/>
                </a:path>
                <a:path w="264160" h="252094">
                  <a:moveTo>
                    <a:pt x="246323" y="209753"/>
                  </a:moveTo>
                  <a:lnTo>
                    <a:pt x="182029" y="209753"/>
                  </a:lnTo>
                  <a:lnTo>
                    <a:pt x="197751" y="251701"/>
                  </a:lnTo>
                  <a:lnTo>
                    <a:pt x="263677" y="251701"/>
                  </a:lnTo>
                  <a:lnTo>
                    <a:pt x="246323" y="209753"/>
                  </a:lnTo>
                  <a:close/>
                </a:path>
                <a:path w="264160" h="252094">
                  <a:moveTo>
                    <a:pt x="191782" y="77914"/>
                  </a:moveTo>
                  <a:lnTo>
                    <a:pt x="131838" y="77914"/>
                  </a:lnTo>
                  <a:lnTo>
                    <a:pt x="161429" y="155816"/>
                  </a:lnTo>
                  <a:lnTo>
                    <a:pt x="224010" y="155816"/>
                  </a:lnTo>
                  <a:lnTo>
                    <a:pt x="191782" y="7791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172559" y="1383830"/>
            <a:ext cx="234950" cy="146685"/>
            <a:chOff x="1172559" y="1383830"/>
            <a:chExt cx="234950" cy="14668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2559" y="1383830"/>
              <a:ext cx="105505" cy="14635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1889" y="1383830"/>
              <a:ext cx="105511" cy="144653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65453" y="4420489"/>
            <a:ext cx="438150" cy="196850"/>
            <a:chOff x="665453" y="4420489"/>
            <a:chExt cx="438150" cy="19685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5453" y="4420489"/>
              <a:ext cx="197153" cy="1964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5824" y="4420489"/>
              <a:ext cx="197153" cy="196494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48835" y="4420489"/>
            <a:ext cx="438150" cy="196850"/>
            <a:chOff x="1148835" y="4420489"/>
            <a:chExt cx="438150" cy="19685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8835" y="4420489"/>
              <a:ext cx="197161" cy="19649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89214" y="4420489"/>
              <a:ext cx="197154" cy="196494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41271" y="4420489"/>
            <a:ext cx="197154" cy="19649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1884286" y="4420489"/>
            <a:ext cx="438150" cy="196850"/>
            <a:chOff x="1884286" y="4420489"/>
            <a:chExt cx="438150" cy="19685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84286" y="4420489"/>
              <a:ext cx="197154" cy="1964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24659" y="4420501"/>
              <a:ext cx="197154" cy="196481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665453" y="4664926"/>
            <a:ext cx="438150" cy="196850"/>
            <a:chOff x="665453" y="4664926"/>
            <a:chExt cx="438150" cy="196850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5453" y="4664926"/>
              <a:ext cx="197153" cy="1964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5824" y="4664926"/>
              <a:ext cx="197153" cy="19649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148835" y="4664926"/>
            <a:ext cx="438150" cy="196850"/>
            <a:chOff x="1148835" y="4664926"/>
            <a:chExt cx="438150" cy="196850"/>
          </a:xfrm>
        </p:grpSpPr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48835" y="4664926"/>
              <a:ext cx="197161" cy="19649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89214" y="4664926"/>
              <a:ext cx="197154" cy="196499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41271" y="4664926"/>
            <a:ext cx="197154" cy="19649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884286" y="4664926"/>
            <a:ext cx="197154" cy="196499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665453" y="4909373"/>
            <a:ext cx="438150" cy="196850"/>
            <a:chOff x="665453" y="4909373"/>
            <a:chExt cx="438150" cy="196850"/>
          </a:xfrm>
        </p:grpSpPr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5453" y="4909373"/>
              <a:ext cx="197153" cy="19649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5824" y="4909373"/>
              <a:ext cx="197153" cy="196495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1148835" y="4909373"/>
            <a:ext cx="438150" cy="196850"/>
            <a:chOff x="1148835" y="4909373"/>
            <a:chExt cx="438150" cy="196850"/>
          </a:xfrm>
        </p:grpSpPr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48835" y="4909373"/>
              <a:ext cx="197161" cy="19649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89214" y="4909373"/>
              <a:ext cx="197154" cy="196495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641271" y="4909373"/>
            <a:ext cx="197154" cy="19649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884286" y="4909373"/>
            <a:ext cx="197154" cy="19649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124659" y="4664926"/>
            <a:ext cx="197154" cy="19649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131326" y="4919741"/>
            <a:ext cx="190487" cy="18985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65453" y="4248391"/>
            <a:ext cx="482417" cy="70218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200765" y="4247477"/>
            <a:ext cx="440467" cy="85725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671118" y="1845919"/>
            <a:ext cx="1122680" cy="121920"/>
          </a:xfrm>
          <a:custGeom>
            <a:avLst/>
            <a:gdLst/>
            <a:ahLst/>
            <a:cxnLst/>
            <a:rect l="l" t="t" r="r" b="b"/>
            <a:pathLst>
              <a:path w="1122680" h="121919">
                <a:moveTo>
                  <a:pt x="87833" y="119011"/>
                </a:moveTo>
                <a:lnTo>
                  <a:pt x="32588" y="58254"/>
                </a:lnTo>
                <a:lnTo>
                  <a:pt x="85001" y="0"/>
                </a:lnTo>
                <a:lnTo>
                  <a:pt x="62331" y="0"/>
                </a:lnTo>
                <a:lnTo>
                  <a:pt x="16992" y="52412"/>
                </a:lnTo>
                <a:lnTo>
                  <a:pt x="16992" y="0"/>
                </a:lnTo>
                <a:lnTo>
                  <a:pt x="0" y="0"/>
                </a:lnTo>
                <a:lnTo>
                  <a:pt x="0" y="119011"/>
                </a:lnTo>
                <a:lnTo>
                  <a:pt x="16992" y="119011"/>
                </a:lnTo>
                <a:lnTo>
                  <a:pt x="16992" y="66586"/>
                </a:lnTo>
                <a:lnTo>
                  <a:pt x="65163" y="119011"/>
                </a:lnTo>
                <a:lnTo>
                  <a:pt x="87833" y="119011"/>
                </a:lnTo>
                <a:close/>
              </a:path>
              <a:path w="1122680" h="121919">
                <a:moveTo>
                  <a:pt x="184175" y="33997"/>
                </a:moveTo>
                <a:lnTo>
                  <a:pt x="119011" y="33997"/>
                </a:lnTo>
                <a:lnTo>
                  <a:pt x="119011" y="103898"/>
                </a:lnTo>
                <a:lnTo>
                  <a:pt x="112814" y="107442"/>
                </a:lnTo>
                <a:lnTo>
                  <a:pt x="102006" y="104775"/>
                </a:lnTo>
                <a:lnTo>
                  <a:pt x="102006" y="119011"/>
                </a:lnTo>
                <a:lnTo>
                  <a:pt x="105549" y="120040"/>
                </a:lnTo>
                <a:lnTo>
                  <a:pt x="108204" y="120396"/>
                </a:lnTo>
                <a:lnTo>
                  <a:pt x="113868" y="120396"/>
                </a:lnTo>
                <a:lnTo>
                  <a:pt x="123304" y="118579"/>
                </a:lnTo>
                <a:lnTo>
                  <a:pt x="130251" y="112864"/>
                </a:lnTo>
                <a:lnTo>
                  <a:pt x="134543" y="102908"/>
                </a:lnTo>
                <a:lnTo>
                  <a:pt x="136004" y="88341"/>
                </a:lnTo>
                <a:lnTo>
                  <a:pt x="136004" y="51003"/>
                </a:lnTo>
                <a:lnTo>
                  <a:pt x="167182" y="51003"/>
                </a:lnTo>
                <a:lnTo>
                  <a:pt x="167182" y="119011"/>
                </a:lnTo>
                <a:lnTo>
                  <a:pt x="184175" y="119011"/>
                </a:lnTo>
                <a:lnTo>
                  <a:pt x="184175" y="33997"/>
                </a:lnTo>
                <a:close/>
              </a:path>
              <a:path w="1122680" h="121919">
                <a:moveTo>
                  <a:pt x="289026" y="33997"/>
                </a:moveTo>
                <a:lnTo>
                  <a:pt x="272021" y="33997"/>
                </a:lnTo>
                <a:lnTo>
                  <a:pt x="272021" y="46393"/>
                </a:lnTo>
                <a:lnTo>
                  <a:pt x="272021" y="76504"/>
                </a:lnTo>
                <a:lnTo>
                  <a:pt x="269913" y="86995"/>
                </a:lnTo>
                <a:lnTo>
                  <a:pt x="264134" y="95554"/>
                </a:lnTo>
                <a:lnTo>
                  <a:pt x="255587" y="101320"/>
                </a:lnTo>
                <a:lnTo>
                  <a:pt x="245097" y="103428"/>
                </a:lnTo>
                <a:lnTo>
                  <a:pt x="234619" y="101320"/>
                </a:lnTo>
                <a:lnTo>
                  <a:pt x="226060" y="95554"/>
                </a:lnTo>
                <a:lnTo>
                  <a:pt x="220294" y="86995"/>
                </a:lnTo>
                <a:lnTo>
                  <a:pt x="218186" y="76504"/>
                </a:lnTo>
                <a:lnTo>
                  <a:pt x="220294" y="66027"/>
                </a:lnTo>
                <a:lnTo>
                  <a:pt x="226060" y="57467"/>
                </a:lnTo>
                <a:lnTo>
                  <a:pt x="234619" y="51701"/>
                </a:lnTo>
                <a:lnTo>
                  <a:pt x="245097" y="49580"/>
                </a:lnTo>
                <a:lnTo>
                  <a:pt x="255587" y="51701"/>
                </a:lnTo>
                <a:lnTo>
                  <a:pt x="264134" y="57467"/>
                </a:lnTo>
                <a:lnTo>
                  <a:pt x="269913" y="66027"/>
                </a:lnTo>
                <a:lnTo>
                  <a:pt x="272021" y="76504"/>
                </a:lnTo>
                <a:lnTo>
                  <a:pt x="272021" y="46393"/>
                </a:lnTo>
                <a:lnTo>
                  <a:pt x="266293" y="40436"/>
                </a:lnTo>
                <a:lnTo>
                  <a:pt x="259575" y="36106"/>
                </a:lnTo>
                <a:lnTo>
                  <a:pt x="251993" y="33477"/>
                </a:lnTo>
                <a:lnTo>
                  <a:pt x="243687" y="32588"/>
                </a:lnTo>
                <a:lnTo>
                  <a:pt x="226250" y="36106"/>
                </a:lnTo>
                <a:lnTo>
                  <a:pt x="226491" y="36106"/>
                </a:lnTo>
                <a:lnTo>
                  <a:pt x="213131" y="45453"/>
                </a:lnTo>
                <a:lnTo>
                  <a:pt x="204330" y="59410"/>
                </a:lnTo>
                <a:lnTo>
                  <a:pt x="201180" y="76504"/>
                </a:lnTo>
                <a:lnTo>
                  <a:pt x="204330" y="93611"/>
                </a:lnTo>
                <a:lnTo>
                  <a:pt x="213131" y="107569"/>
                </a:lnTo>
                <a:lnTo>
                  <a:pt x="226580" y="116979"/>
                </a:lnTo>
                <a:lnTo>
                  <a:pt x="243687" y="120421"/>
                </a:lnTo>
                <a:lnTo>
                  <a:pt x="251993" y="119545"/>
                </a:lnTo>
                <a:lnTo>
                  <a:pt x="259384" y="116979"/>
                </a:lnTo>
                <a:lnTo>
                  <a:pt x="266293" y="112585"/>
                </a:lnTo>
                <a:lnTo>
                  <a:pt x="272021" y="106603"/>
                </a:lnTo>
                <a:lnTo>
                  <a:pt x="272021" y="119011"/>
                </a:lnTo>
                <a:lnTo>
                  <a:pt x="289026" y="119011"/>
                </a:lnTo>
                <a:lnTo>
                  <a:pt x="289026" y="106603"/>
                </a:lnTo>
                <a:lnTo>
                  <a:pt x="289026" y="103428"/>
                </a:lnTo>
                <a:lnTo>
                  <a:pt x="289026" y="49580"/>
                </a:lnTo>
                <a:lnTo>
                  <a:pt x="289026" y="46393"/>
                </a:lnTo>
                <a:lnTo>
                  <a:pt x="289026" y="33997"/>
                </a:lnTo>
                <a:close/>
              </a:path>
              <a:path w="1122680" h="121919">
                <a:moveTo>
                  <a:pt x="379691" y="42329"/>
                </a:moveTo>
                <a:lnTo>
                  <a:pt x="373570" y="37973"/>
                </a:lnTo>
                <a:lnTo>
                  <a:pt x="366598" y="34937"/>
                </a:lnTo>
                <a:lnTo>
                  <a:pt x="359079" y="33172"/>
                </a:lnTo>
                <a:lnTo>
                  <a:pt x="351358" y="32588"/>
                </a:lnTo>
                <a:lnTo>
                  <a:pt x="332397" y="36042"/>
                </a:lnTo>
                <a:lnTo>
                  <a:pt x="318135" y="45453"/>
                </a:lnTo>
                <a:lnTo>
                  <a:pt x="309143" y="59410"/>
                </a:lnTo>
                <a:lnTo>
                  <a:pt x="306019" y="76504"/>
                </a:lnTo>
                <a:lnTo>
                  <a:pt x="309092" y="93611"/>
                </a:lnTo>
                <a:lnTo>
                  <a:pt x="317995" y="107569"/>
                </a:lnTo>
                <a:lnTo>
                  <a:pt x="332244" y="116979"/>
                </a:lnTo>
                <a:lnTo>
                  <a:pt x="351358" y="120421"/>
                </a:lnTo>
                <a:lnTo>
                  <a:pt x="359181" y="119799"/>
                </a:lnTo>
                <a:lnTo>
                  <a:pt x="366852" y="117944"/>
                </a:lnTo>
                <a:lnTo>
                  <a:pt x="373875" y="114896"/>
                </a:lnTo>
                <a:lnTo>
                  <a:pt x="379691" y="110680"/>
                </a:lnTo>
                <a:lnTo>
                  <a:pt x="372440" y="94742"/>
                </a:lnTo>
                <a:lnTo>
                  <a:pt x="367118" y="100050"/>
                </a:lnTo>
                <a:lnTo>
                  <a:pt x="359689" y="103428"/>
                </a:lnTo>
                <a:lnTo>
                  <a:pt x="351536" y="103428"/>
                </a:lnTo>
                <a:lnTo>
                  <a:pt x="340436" y="101295"/>
                </a:lnTo>
                <a:lnTo>
                  <a:pt x="331368" y="95465"/>
                </a:lnTo>
                <a:lnTo>
                  <a:pt x="325259" y="86842"/>
                </a:lnTo>
                <a:lnTo>
                  <a:pt x="323024" y="76327"/>
                </a:lnTo>
                <a:lnTo>
                  <a:pt x="325259" y="66027"/>
                </a:lnTo>
                <a:lnTo>
                  <a:pt x="331368" y="57505"/>
                </a:lnTo>
                <a:lnTo>
                  <a:pt x="340436" y="51727"/>
                </a:lnTo>
                <a:lnTo>
                  <a:pt x="351536" y="49580"/>
                </a:lnTo>
                <a:lnTo>
                  <a:pt x="359689" y="49580"/>
                </a:lnTo>
                <a:lnTo>
                  <a:pt x="367118" y="52946"/>
                </a:lnTo>
                <a:lnTo>
                  <a:pt x="372440" y="58089"/>
                </a:lnTo>
                <a:lnTo>
                  <a:pt x="379691" y="42329"/>
                </a:lnTo>
                <a:close/>
              </a:path>
              <a:path w="1122680" h="121919">
                <a:moveTo>
                  <a:pt x="464705" y="42329"/>
                </a:moveTo>
                <a:lnTo>
                  <a:pt x="458584" y="37973"/>
                </a:lnTo>
                <a:lnTo>
                  <a:pt x="451599" y="34937"/>
                </a:lnTo>
                <a:lnTo>
                  <a:pt x="444080" y="33172"/>
                </a:lnTo>
                <a:lnTo>
                  <a:pt x="436372" y="32588"/>
                </a:lnTo>
                <a:lnTo>
                  <a:pt x="417410" y="36042"/>
                </a:lnTo>
                <a:lnTo>
                  <a:pt x="403148" y="45453"/>
                </a:lnTo>
                <a:lnTo>
                  <a:pt x="394157" y="59410"/>
                </a:lnTo>
                <a:lnTo>
                  <a:pt x="391033" y="76504"/>
                </a:lnTo>
                <a:lnTo>
                  <a:pt x="394106" y="93611"/>
                </a:lnTo>
                <a:lnTo>
                  <a:pt x="403009" y="107569"/>
                </a:lnTo>
                <a:lnTo>
                  <a:pt x="417258" y="116979"/>
                </a:lnTo>
                <a:lnTo>
                  <a:pt x="436372" y="120421"/>
                </a:lnTo>
                <a:lnTo>
                  <a:pt x="444182" y="119799"/>
                </a:lnTo>
                <a:lnTo>
                  <a:pt x="451866" y="117944"/>
                </a:lnTo>
                <a:lnTo>
                  <a:pt x="458889" y="114896"/>
                </a:lnTo>
                <a:lnTo>
                  <a:pt x="464705" y="110680"/>
                </a:lnTo>
                <a:lnTo>
                  <a:pt x="457441" y="94742"/>
                </a:lnTo>
                <a:lnTo>
                  <a:pt x="452132" y="100050"/>
                </a:lnTo>
                <a:lnTo>
                  <a:pt x="444690" y="103428"/>
                </a:lnTo>
                <a:lnTo>
                  <a:pt x="436549" y="103428"/>
                </a:lnTo>
                <a:lnTo>
                  <a:pt x="425450" y="101295"/>
                </a:lnTo>
                <a:lnTo>
                  <a:pt x="416382" y="95465"/>
                </a:lnTo>
                <a:lnTo>
                  <a:pt x="410273" y="86842"/>
                </a:lnTo>
                <a:lnTo>
                  <a:pt x="408038" y="76327"/>
                </a:lnTo>
                <a:lnTo>
                  <a:pt x="410273" y="66027"/>
                </a:lnTo>
                <a:lnTo>
                  <a:pt x="416382" y="57505"/>
                </a:lnTo>
                <a:lnTo>
                  <a:pt x="425450" y="51727"/>
                </a:lnTo>
                <a:lnTo>
                  <a:pt x="436549" y="49580"/>
                </a:lnTo>
                <a:lnTo>
                  <a:pt x="444690" y="49580"/>
                </a:lnTo>
                <a:lnTo>
                  <a:pt x="452132" y="52946"/>
                </a:lnTo>
                <a:lnTo>
                  <a:pt x="457441" y="58089"/>
                </a:lnTo>
                <a:lnTo>
                  <a:pt x="464705" y="42329"/>
                </a:lnTo>
                <a:close/>
              </a:path>
              <a:path w="1122680" h="121919">
                <a:moveTo>
                  <a:pt x="559638" y="31165"/>
                </a:moveTo>
                <a:lnTo>
                  <a:pt x="500126" y="85356"/>
                </a:lnTo>
                <a:lnTo>
                  <a:pt x="500126" y="33997"/>
                </a:lnTo>
                <a:lnTo>
                  <a:pt x="483120" y="33997"/>
                </a:lnTo>
                <a:lnTo>
                  <a:pt x="483120" y="121843"/>
                </a:lnTo>
                <a:lnTo>
                  <a:pt x="542632" y="67640"/>
                </a:lnTo>
                <a:lnTo>
                  <a:pt x="542632" y="119011"/>
                </a:lnTo>
                <a:lnTo>
                  <a:pt x="559638" y="119011"/>
                </a:lnTo>
                <a:lnTo>
                  <a:pt x="559638" y="31165"/>
                </a:lnTo>
                <a:close/>
              </a:path>
              <a:path w="1122680" h="121919">
                <a:moveTo>
                  <a:pt x="655980" y="33997"/>
                </a:moveTo>
                <a:lnTo>
                  <a:pt x="638975" y="33997"/>
                </a:lnTo>
                <a:lnTo>
                  <a:pt x="638975" y="71005"/>
                </a:lnTo>
                <a:lnTo>
                  <a:pt x="634377" y="72428"/>
                </a:lnTo>
                <a:lnTo>
                  <a:pt x="624103" y="74206"/>
                </a:lnTo>
                <a:lnTo>
                  <a:pt x="617728" y="73672"/>
                </a:lnTo>
                <a:lnTo>
                  <a:pt x="610209" y="72440"/>
                </a:lnTo>
                <a:lnTo>
                  <a:pt x="604393" y="69469"/>
                </a:lnTo>
                <a:lnTo>
                  <a:pt x="600633" y="63906"/>
                </a:lnTo>
                <a:lnTo>
                  <a:pt x="599313" y="54889"/>
                </a:lnTo>
                <a:lnTo>
                  <a:pt x="599313" y="33997"/>
                </a:lnTo>
                <a:lnTo>
                  <a:pt x="582307" y="33997"/>
                </a:lnTo>
                <a:lnTo>
                  <a:pt x="582307" y="56667"/>
                </a:lnTo>
                <a:lnTo>
                  <a:pt x="585076" y="73190"/>
                </a:lnTo>
                <a:lnTo>
                  <a:pt x="592531" y="83629"/>
                </a:lnTo>
                <a:lnTo>
                  <a:pt x="603364" y="89090"/>
                </a:lnTo>
                <a:lnTo>
                  <a:pt x="616305" y="90665"/>
                </a:lnTo>
                <a:lnTo>
                  <a:pt x="624992" y="90665"/>
                </a:lnTo>
                <a:lnTo>
                  <a:pt x="633844" y="88544"/>
                </a:lnTo>
                <a:lnTo>
                  <a:pt x="638975" y="86423"/>
                </a:lnTo>
                <a:lnTo>
                  <a:pt x="638975" y="119011"/>
                </a:lnTo>
                <a:lnTo>
                  <a:pt x="655980" y="119011"/>
                </a:lnTo>
                <a:lnTo>
                  <a:pt x="655980" y="33997"/>
                </a:lnTo>
                <a:close/>
              </a:path>
              <a:path w="1122680" h="121919">
                <a:moveTo>
                  <a:pt x="755091" y="76504"/>
                </a:moveTo>
                <a:lnTo>
                  <a:pt x="737806" y="40322"/>
                </a:lnTo>
                <a:lnTo>
                  <a:pt x="737806" y="68707"/>
                </a:lnTo>
                <a:lnTo>
                  <a:pt x="690346" y="68707"/>
                </a:lnTo>
                <a:lnTo>
                  <a:pt x="692086" y="62217"/>
                </a:lnTo>
                <a:lnTo>
                  <a:pt x="696747" y="56032"/>
                </a:lnTo>
                <a:lnTo>
                  <a:pt x="704278" y="51409"/>
                </a:lnTo>
                <a:lnTo>
                  <a:pt x="714603" y="49580"/>
                </a:lnTo>
                <a:lnTo>
                  <a:pt x="724966" y="51409"/>
                </a:lnTo>
                <a:lnTo>
                  <a:pt x="732104" y="56032"/>
                </a:lnTo>
                <a:lnTo>
                  <a:pt x="736295" y="62217"/>
                </a:lnTo>
                <a:lnTo>
                  <a:pt x="737806" y="68707"/>
                </a:lnTo>
                <a:lnTo>
                  <a:pt x="737806" y="40322"/>
                </a:lnTo>
                <a:lnTo>
                  <a:pt x="731024" y="35623"/>
                </a:lnTo>
                <a:lnTo>
                  <a:pt x="715314" y="32588"/>
                </a:lnTo>
                <a:lnTo>
                  <a:pt x="697712" y="36042"/>
                </a:lnTo>
                <a:lnTo>
                  <a:pt x="684377" y="45453"/>
                </a:lnTo>
                <a:lnTo>
                  <a:pt x="675932" y="59410"/>
                </a:lnTo>
                <a:lnTo>
                  <a:pt x="672985" y="76504"/>
                </a:lnTo>
                <a:lnTo>
                  <a:pt x="675678" y="92887"/>
                </a:lnTo>
                <a:lnTo>
                  <a:pt x="675767" y="93459"/>
                </a:lnTo>
                <a:lnTo>
                  <a:pt x="684136" y="107442"/>
                </a:lnTo>
                <a:lnTo>
                  <a:pt x="698080" y="116928"/>
                </a:lnTo>
                <a:lnTo>
                  <a:pt x="717613" y="120421"/>
                </a:lnTo>
                <a:lnTo>
                  <a:pt x="730034" y="119100"/>
                </a:lnTo>
                <a:lnTo>
                  <a:pt x="739584" y="116027"/>
                </a:lnTo>
                <a:lnTo>
                  <a:pt x="746125" y="112585"/>
                </a:lnTo>
                <a:lnTo>
                  <a:pt x="749490" y="110147"/>
                </a:lnTo>
                <a:lnTo>
                  <a:pt x="746988" y="103428"/>
                </a:lnTo>
                <a:lnTo>
                  <a:pt x="743826" y="94919"/>
                </a:lnTo>
                <a:lnTo>
                  <a:pt x="738365" y="98272"/>
                </a:lnTo>
                <a:lnTo>
                  <a:pt x="732155" y="100977"/>
                </a:lnTo>
                <a:lnTo>
                  <a:pt x="725309" y="102781"/>
                </a:lnTo>
                <a:lnTo>
                  <a:pt x="717969" y="103428"/>
                </a:lnTo>
                <a:lnTo>
                  <a:pt x="708342" y="102311"/>
                </a:lnTo>
                <a:lnTo>
                  <a:pt x="700100" y="98844"/>
                </a:lnTo>
                <a:lnTo>
                  <a:pt x="693877" y="92887"/>
                </a:lnTo>
                <a:lnTo>
                  <a:pt x="690346" y="84289"/>
                </a:lnTo>
                <a:lnTo>
                  <a:pt x="754634" y="84289"/>
                </a:lnTo>
                <a:lnTo>
                  <a:pt x="754976" y="81991"/>
                </a:lnTo>
                <a:lnTo>
                  <a:pt x="755091" y="76504"/>
                </a:lnTo>
                <a:close/>
              </a:path>
              <a:path w="1122680" h="121919">
                <a:moveTo>
                  <a:pt x="843000" y="42329"/>
                </a:moveTo>
                <a:lnTo>
                  <a:pt x="836866" y="37973"/>
                </a:lnTo>
                <a:lnTo>
                  <a:pt x="829894" y="34937"/>
                </a:lnTo>
                <a:lnTo>
                  <a:pt x="822375" y="33172"/>
                </a:lnTo>
                <a:lnTo>
                  <a:pt x="814666" y="32588"/>
                </a:lnTo>
                <a:lnTo>
                  <a:pt x="795693" y="36042"/>
                </a:lnTo>
                <a:lnTo>
                  <a:pt x="781431" y="45453"/>
                </a:lnTo>
                <a:lnTo>
                  <a:pt x="772452" y="59410"/>
                </a:lnTo>
                <a:lnTo>
                  <a:pt x="769327" y="76504"/>
                </a:lnTo>
                <a:lnTo>
                  <a:pt x="772401" y="93611"/>
                </a:lnTo>
                <a:lnTo>
                  <a:pt x="781304" y="107569"/>
                </a:lnTo>
                <a:lnTo>
                  <a:pt x="795553" y="116979"/>
                </a:lnTo>
                <a:lnTo>
                  <a:pt x="814666" y="120421"/>
                </a:lnTo>
                <a:lnTo>
                  <a:pt x="822477" y="119799"/>
                </a:lnTo>
                <a:lnTo>
                  <a:pt x="830160" y="117944"/>
                </a:lnTo>
                <a:lnTo>
                  <a:pt x="837171" y="114896"/>
                </a:lnTo>
                <a:lnTo>
                  <a:pt x="843000" y="110680"/>
                </a:lnTo>
                <a:lnTo>
                  <a:pt x="835736" y="94742"/>
                </a:lnTo>
                <a:lnTo>
                  <a:pt x="830427" y="100050"/>
                </a:lnTo>
                <a:lnTo>
                  <a:pt x="822985" y="103428"/>
                </a:lnTo>
                <a:lnTo>
                  <a:pt x="814844" y="103428"/>
                </a:lnTo>
                <a:lnTo>
                  <a:pt x="803732" y="101295"/>
                </a:lnTo>
                <a:lnTo>
                  <a:pt x="794677" y="95465"/>
                </a:lnTo>
                <a:lnTo>
                  <a:pt x="788568" y="86842"/>
                </a:lnTo>
                <a:lnTo>
                  <a:pt x="786333" y="76327"/>
                </a:lnTo>
                <a:lnTo>
                  <a:pt x="788568" y="66027"/>
                </a:lnTo>
                <a:lnTo>
                  <a:pt x="794677" y="57505"/>
                </a:lnTo>
                <a:lnTo>
                  <a:pt x="803732" y="51727"/>
                </a:lnTo>
                <a:lnTo>
                  <a:pt x="814844" y="49580"/>
                </a:lnTo>
                <a:lnTo>
                  <a:pt x="822985" y="49580"/>
                </a:lnTo>
                <a:lnTo>
                  <a:pt x="830427" y="52946"/>
                </a:lnTo>
                <a:lnTo>
                  <a:pt x="835736" y="58089"/>
                </a:lnTo>
                <a:lnTo>
                  <a:pt x="843000" y="42329"/>
                </a:lnTo>
                <a:close/>
              </a:path>
              <a:path w="1122680" h="121919">
                <a:moveTo>
                  <a:pt x="937920" y="119011"/>
                </a:moveTo>
                <a:lnTo>
                  <a:pt x="892581" y="75082"/>
                </a:lnTo>
                <a:lnTo>
                  <a:pt x="935088" y="33997"/>
                </a:lnTo>
                <a:lnTo>
                  <a:pt x="912418" y="33997"/>
                </a:lnTo>
                <a:lnTo>
                  <a:pt x="878420" y="68707"/>
                </a:lnTo>
                <a:lnTo>
                  <a:pt x="878420" y="33997"/>
                </a:lnTo>
                <a:lnTo>
                  <a:pt x="861415" y="33997"/>
                </a:lnTo>
                <a:lnTo>
                  <a:pt x="861415" y="119011"/>
                </a:lnTo>
                <a:lnTo>
                  <a:pt x="878420" y="119011"/>
                </a:lnTo>
                <a:lnTo>
                  <a:pt x="878420" y="82880"/>
                </a:lnTo>
                <a:lnTo>
                  <a:pt x="915263" y="119011"/>
                </a:lnTo>
                <a:lnTo>
                  <a:pt x="937920" y="119011"/>
                </a:lnTo>
                <a:close/>
              </a:path>
              <a:path w="1122680" h="121919">
                <a:moveTo>
                  <a:pt x="1030020" y="33997"/>
                </a:moveTo>
                <a:lnTo>
                  <a:pt x="1013015" y="33997"/>
                </a:lnTo>
                <a:lnTo>
                  <a:pt x="1013015" y="46393"/>
                </a:lnTo>
                <a:lnTo>
                  <a:pt x="1013015" y="76504"/>
                </a:lnTo>
                <a:lnTo>
                  <a:pt x="1010894" y="86995"/>
                </a:lnTo>
                <a:lnTo>
                  <a:pt x="1005128" y="95554"/>
                </a:lnTo>
                <a:lnTo>
                  <a:pt x="996569" y="101320"/>
                </a:lnTo>
                <a:lnTo>
                  <a:pt x="986091" y="103428"/>
                </a:lnTo>
                <a:lnTo>
                  <a:pt x="975601" y="101320"/>
                </a:lnTo>
                <a:lnTo>
                  <a:pt x="967054" y="95554"/>
                </a:lnTo>
                <a:lnTo>
                  <a:pt x="961288" y="86995"/>
                </a:lnTo>
                <a:lnTo>
                  <a:pt x="959180" y="76504"/>
                </a:lnTo>
                <a:lnTo>
                  <a:pt x="961288" y="66027"/>
                </a:lnTo>
                <a:lnTo>
                  <a:pt x="967054" y="57467"/>
                </a:lnTo>
                <a:lnTo>
                  <a:pt x="975601" y="51701"/>
                </a:lnTo>
                <a:lnTo>
                  <a:pt x="986091" y="49580"/>
                </a:lnTo>
                <a:lnTo>
                  <a:pt x="996569" y="51701"/>
                </a:lnTo>
                <a:lnTo>
                  <a:pt x="1005128" y="57467"/>
                </a:lnTo>
                <a:lnTo>
                  <a:pt x="1010894" y="66027"/>
                </a:lnTo>
                <a:lnTo>
                  <a:pt x="1013015" y="76504"/>
                </a:lnTo>
                <a:lnTo>
                  <a:pt x="1013015" y="46393"/>
                </a:lnTo>
                <a:lnTo>
                  <a:pt x="1007287" y="40436"/>
                </a:lnTo>
                <a:lnTo>
                  <a:pt x="1000569" y="36106"/>
                </a:lnTo>
                <a:lnTo>
                  <a:pt x="992987" y="33477"/>
                </a:lnTo>
                <a:lnTo>
                  <a:pt x="984669" y="32588"/>
                </a:lnTo>
                <a:lnTo>
                  <a:pt x="967244" y="36106"/>
                </a:lnTo>
                <a:lnTo>
                  <a:pt x="967473" y="36106"/>
                </a:lnTo>
                <a:lnTo>
                  <a:pt x="954125" y="45453"/>
                </a:lnTo>
                <a:lnTo>
                  <a:pt x="945324" y="59410"/>
                </a:lnTo>
                <a:lnTo>
                  <a:pt x="942174" y="76504"/>
                </a:lnTo>
                <a:lnTo>
                  <a:pt x="945324" y="93611"/>
                </a:lnTo>
                <a:lnTo>
                  <a:pt x="954125" y="107569"/>
                </a:lnTo>
                <a:lnTo>
                  <a:pt x="967574" y="116979"/>
                </a:lnTo>
                <a:lnTo>
                  <a:pt x="984669" y="120421"/>
                </a:lnTo>
                <a:lnTo>
                  <a:pt x="992987" y="119545"/>
                </a:lnTo>
                <a:lnTo>
                  <a:pt x="1000379" y="116979"/>
                </a:lnTo>
                <a:lnTo>
                  <a:pt x="1007287" y="112585"/>
                </a:lnTo>
                <a:lnTo>
                  <a:pt x="1013015" y="106603"/>
                </a:lnTo>
                <a:lnTo>
                  <a:pt x="1013015" y="119011"/>
                </a:lnTo>
                <a:lnTo>
                  <a:pt x="1030020" y="119011"/>
                </a:lnTo>
                <a:lnTo>
                  <a:pt x="1030020" y="106603"/>
                </a:lnTo>
                <a:lnTo>
                  <a:pt x="1030020" y="103428"/>
                </a:lnTo>
                <a:lnTo>
                  <a:pt x="1030020" y="49580"/>
                </a:lnTo>
                <a:lnTo>
                  <a:pt x="1030020" y="46393"/>
                </a:lnTo>
                <a:lnTo>
                  <a:pt x="1030020" y="33997"/>
                </a:lnTo>
                <a:close/>
              </a:path>
              <a:path w="1122680" h="121919">
                <a:moveTo>
                  <a:pt x="1122108" y="33997"/>
                </a:moveTo>
                <a:lnTo>
                  <a:pt x="1105115" y="33997"/>
                </a:lnTo>
                <a:lnTo>
                  <a:pt x="1105115" y="51003"/>
                </a:lnTo>
                <a:lnTo>
                  <a:pt x="1105115" y="76073"/>
                </a:lnTo>
                <a:lnTo>
                  <a:pt x="1076871" y="76073"/>
                </a:lnTo>
                <a:lnTo>
                  <a:pt x="1068273" y="73139"/>
                </a:lnTo>
                <a:lnTo>
                  <a:pt x="1068273" y="55079"/>
                </a:lnTo>
                <a:lnTo>
                  <a:pt x="1075893" y="51003"/>
                </a:lnTo>
                <a:lnTo>
                  <a:pt x="1105115" y="51003"/>
                </a:lnTo>
                <a:lnTo>
                  <a:pt x="1105115" y="33997"/>
                </a:lnTo>
                <a:lnTo>
                  <a:pt x="1090942" y="33997"/>
                </a:lnTo>
                <a:lnTo>
                  <a:pt x="1074127" y="35941"/>
                </a:lnTo>
                <a:lnTo>
                  <a:pt x="1061669" y="41757"/>
                </a:lnTo>
                <a:lnTo>
                  <a:pt x="1053922" y="51485"/>
                </a:lnTo>
                <a:lnTo>
                  <a:pt x="1051267" y="65163"/>
                </a:lnTo>
                <a:lnTo>
                  <a:pt x="1053719" y="76073"/>
                </a:lnTo>
                <a:lnTo>
                  <a:pt x="1059853" y="84518"/>
                </a:lnTo>
                <a:lnTo>
                  <a:pt x="1067854" y="89979"/>
                </a:lnTo>
                <a:lnTo>
                  <a:pt x="1075893" y="91909"/>
                </a:lnTo>
                <a:lnTo>
                  <a:pt x="1048435" y="119011"/>
                </a:lnTo>
                <a:lnTo>
                  <a:pt x="1070571" y="119011"/>
                </a:lnTo>
                <a:lnTo>
                  <a:pt x="1096606" y="91909"/>
                </a:lnTo>
                <a:lnTo>
                  <a:pt x="1105115" y="91909"/>
                </a:lnTo>
                <a:lnTo>
                  <a:pt x="1105115" y="119011"/>
                </a:lnTo>
                <a:lnTo>
                  <a:pt x="1122108" y="119011"/>
                </a:lnTo>
                <a:lnTo>
                  <a:pt x="1122108" y="91909"/>
                </a:lnTo>
                <a:lnTo>
                  <a:pt x="1122108" y="76073"/>
                </a:lnTo>
                <a:lnTo>
                  <a:pt x="1122108" y="51003"/>
                </a:lnTo>
                <a:lnTo>
                  <a:pt x="1122108" y="33997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1869744" y="1840242"/>
            <a:ext cx="799465" cy="170180"/>
            <a:chOff x="1869744" y="1840242"/>
            <a:chExt cx="799465" cy="170180"/>
          </a:xfrm>
        </p:grpSpPr>
        <p:sp>
          <p:nvSpPr>
            <p:cNvPr id="49" name="object 49"/>
            <p:cNvSpPr/>
            <p:nvPr/>
          </p:nvSpPr>
          <p:spPr>
            <a:xfrm>
              <a:off x="1869744" y="1840242"/>
              <a:ext cx="606425" cy="170180"/>
            </a:xfrm>
            <a:custGeom>
              <a:avLst/>
              <a:gdLst/>
              <a:ahLst/>
              <a:cxnLst/>
              <a:rect l="l" t="t" r="r" b="b"/>
              <a:pathLst>
                <a:path w="606425" h="170180">
                  <a:moveTo>
                    <a:pt x="130340" y="80759"/>
                  </a:moveTo>
                  <a:lnTo>
                    <a:pt x="127419" y="63817"/>
                  </a:lnTo>
                  <a:lnTo>
                    <a:pt x="122275" y="55257"/>
                  </a:lnTo>
                  <a:lnTo>
                    <a:pt x="119329" y="50355"/>
                  </a:lnTo>
                  <a:lnTo>
                    <a:pt x="113334" y="46012"/>
                  </a:lnTo>
                  <a:lnTo>
                    <a:pt x="113334" y="80759"/>
                  </a:lnTo>
                  <a:lnTo>
                    <a:pt x="111721" y="92138"/>
                  </a:lnTo>
                  <a:lnTo>
                    <a:pt x="107111" y="101117"/>
                  </a:lnTo>
                  <a:lnTo>
                    <a:pt x="99809" y="106997"/>
                  </a:lnTo>
                  <a:lnTo>
                    <a:pt x="90144" y="109105"/>
                  </a:lnTo>
                  <a:lnTo>
                    <a:pt x="82702" y="109105"/>
                  </a:lnTo>
                  <a:lnTo>
                    <a:pt x="73672" y="106438"/>
                  </a:lnTo>
                  <a:lnTo>
                    <a:pt x="73672" y="59867"/>
                  </a:lnTo>
                  <a:lnTo>
                    <a:pt x="82702" y="55257"/>
                  </a:lnTo>
                  <a:lnTo>
                    <a:pt x="90144" y="55257"/>
                  </a:lnTo>
                  <a:lnTo>
                    <a:pt x="99809" y="57137"/>
                  </a:lnTo>
                  <a:lnTo>
                    <a:pt x="107111" y="62369"/>
                  </a:lnTo>
                  <a:lnTo>
                    <a:pt x="111721" y="70434"/>
                  </a:lnTo>
                  <a:lnTo>
                    <a:pt x="113334" y="80759"/>
                  </a:lnTo>
                  <a:lnTo>
                    <a:pt x="113334" y="46012"/>
                  </a:lnTo>
                  <a:lnTo>
                    <a:pt x="108521" y="42506"/>
                  </a:lnTo>
                  <a:lnTo>
                    <a:pt x="107099" y="41478"/>
                  </a:lnTo>
                  <a:lnTo>
                    <a:pt x="91732" y="38265"/>
                  </a:lnTo>
                  <a:lnTo>
                    <a:pt x="81635" y="38265"/>
                  </a:lnTo>
                  <a:lnTo>
                    <a:pt x="76504" y="40919"/>
                  </a:lnTo>
                  <a:lnTo>
                    <a:pt x="73672" y="42506"/>
                  </a:lnTo>
                  <a:lnTo>
                    <a:pt x="73672" y="0"/>
                  </a:lnTo>
                  <a:lnTo>
                    <a:pt x="56667" y="0"/>
                  </a:lnTo>
                  <a:lnTo>
                    <a:pt x="56667" y="42506"/>
                  </a:lnTo>
                  <a:lnTo>
                    <a:pt x="56667" y="59867"/>
                  </a:lnTo>
                  <a:lnTo>
                    <a:pt x="56667" y="106438"/>
                  </a:lnTo>
                  <a:lnTo>
                    <a:pt x="47637" y="109105"/>
                  </a:lnTo>
                  <a:lnTo>
                    <a:pt x="40195" y="109105"/>
                  </a:lnTo>
                  <a:lnTo>
                    <a:pt x="30505" y="106997"/>
                  </a:lnTo>
                  <a:lnTo>
                    <a:pt x="23202" y="101117"/>
                  </a:lnTo>
                  <a:lnTo>
                    <a:pt x="18592" y="92138"/>
                  </a:lnTo>
                  <a:lnTo>
                    <a:pt x="16992" y="80759"/>
                  </a:lnTo>
                  <a:lnTo>
                    <a:pt x="18592" y="70434"/>
                  </a:lnTo>
                  <a:lnTo>
                    <a:pt x="23202" y="62369"/>
                  </a:lnTo>
                  <a:lnTo>
                    <a:pt x="30505" y="57137"/>
                  </a:lnTo>
                  <a:lnTo>
                    <a:pt x="40195" y="55257"/>
                  </a:lnTo>
                  <a:lnTo>
                    <a:pt x="47637" y="55257"/>
                  </a:lnTo>
                  <a:lnTo>
                    <a:pt x="56667" y="59867"/>
                  </a:lnTo>
                  <a:lnTo>
                    <a:pt x="56667" y="42506"/>
                  </a:lnTo>
                  <a:lnTo>
                    <a:pt x="53835" y="40919"/>
                  </a:lnTo>
                  <a:lnTo>
                    <a:pt x="48691" y="38265"/>
                  </a:lnTo>
                  <a:lnTo>
                    <a:pt x="38595" y="38265"/>
                  </a:lnTo>
                  <a:lnTo>
                    <a:pt x="23215" y="41478"/>
                  </a:lnTo>
                  <a:lnTo>
                    <a:pt x="10985" y="50355"/>
                  </a:lnTo>
                  <a:lnTo>
                    <a:pt x="2908" y="63817"/>
                  </a:lnTo>
                  <a:lnTo>
                    <a:pt x="0" y="80759"/>
                  </a:lnTo>
                  <a:lnTo>
                    <a:pt x="2908" y="98755"/>
                  </a:lnTo>
                  <a:lnTo>
                    <a:pt x="10985" y="113131"/>
                  </a:lnTo>
                  <a:lnTo>
                    <a:pt x="23215" y="122656"/>
                  </a:lnTo>
                  <a:lnTo>
                    <a:pt x="38595" y="126098"/>
                  </a:lnTo>
                  <a:lnTo>
                    <a:pt x="48691" y="126098"/>
                  </a:lnTo>
                  <a:lnTo>
                    <a:pt x="53835" y="123444"/>
                  </a:lnTo>
                  <a:lnTo>
                    <a:pt x="56667" y="121856"/>
                  </a:lnTo>
                  <a:lnTo>
                    <a:pt x="56667" y="164350"/>
                  </a:lnTo>
                  <a:lnTo>
                    <a:pt x="73672" y="164350"/>
                  </a:lnTo>
                  <a:lnTo>
                    <a:pt x="73672" y="121856"/>
                  </a:lnTo>
                  <a:lnTo>
                    <a:pt x="76504" y="123444"/>
                  </a:lnTo>
                  <a:lnTo>
                    <a:pt x="81635" y="126098"/>
                  </a:lnTo>
                  <a:lnTo>
                    <a:pt x="91732" y="126098"/>
                  </a:lnTo>
                  <a:lnTo>
                    <a:pt x="107099" y="122656"/>
                  </a:lnTo>
                  <a:lnTo>
                    <a:pt x="108115" y="121856"/>
                  </a:lnTo>
                  <a:lnTo>
                    <a:pt x="119329" y="113131"/>
                  </a:lnTo>
                  <a:lnTo>
                    <a:pt x="121589" y="109105"/>
                  </a:lnTo>
                  <a:lnTo>
                    <a:pt x="127419" y="98755"/>
                  </a:lnTo>
                  <a:lnTo>
                    <a:pt x="130340" y="80759"/>
                  </a:lnTo>
                  <a:close/>
                </a:path>
                <a:path w="606425" h="170180">
                  <a:moveTo>
                    <a:pt x="225272" y="39674"/>
                  </a:moveTo>
                  <a:lnTo>
                    <a:pt x="206311" y="39674"/>
                  </a:lnTo>
                  <a:lnTo>
                    <a:pt x="181343" y="98475"/>
                  </a:lnTo>
                  <a:lnTo>
                    <a:pt x="156375" y="39674"/>
                  </a:lnTo>
                  <a:lnTo>
                    <a:pt x="137426" y="39674"/>
                  </a:lnTo>
                  <a:lnTo>
                    <a:pt x="171780" y="119189"/>
                  </a:lnTo>
                  <a:lnTo>
                    <a:pt x="149110" y="170027"/>
                  </a:lnTo>
                  <a:lnTo>
                    <a:pt x="167716" y="170027"/>
                  </a:lnTo>
                  <a:lnTo>
                    <a:pt x="225272" y="39674"/>
                  </a:lnTo>
                  <a:close/>
                </a:path>
                <a:path w="606425" h="170180">
                  <a:moveTo>
                    <a:pt x="307441" y="39674"/>
                  </a:moveTo>
                  <a:lnTo>
                    <a:pt x="239433" y="39674"/>
                  </a:lnTo>
                  <a:lnTo>
                    <a:pt x="239433" y="56680"/>
                  </a:lnTo>
                  <a:lnTo>
                    <a:pt x="264934" y="56680"/>
                  </a:lnTo>
                  <a:lnTo>
                    <a:pt x="264934" y="124688"/>
                  </a:lnTo>
                  <a:lnTo>
                    <a:pt x="281940" y="124688"/>
                  </a:lnTo>
                  <a:lnTo>
                    <a:pt x="281940" y="56680"/>
                  </a:lnTo>
                  <a:lnTo>
                    <a:pt x="307441" y="56680"/>
                  </a:lnTo>
                  <a:lnTo>
                    <a:pt x="307441" y="39674"/>
                  </a:lnTo>
                  <a:close/>
                </a:path>
                <a:path w="606425" h="170180">
                  <a:moveTo>
                    <a:pt x="408038" y="82181"/>
                  </a:moveTo>
                  <a:lnTo>
                    <a:pt x="404609" y="65201"/>
                  </a:lnTo>
                  <a:lnTo>
                    <a:pt x="403313" y="63207"/>
                  </a:lnTo>
                  <a:lnTo>
                    <a:pt x="397954" y="55257"/>
                  </a:lnTo>
                  <a:lnTo>
                    <a:pt x="395173" y="51130"/>
                  </a:lnTo>
                  <a:lnTo>
                    <a:pt x="391033" y="48348"/>
                  </a:lnTo>
                  <a:lnTo>
                    <a:pt x="391033" y="82181"/>
                  </a:lnTo>
                  <a:lnTo>
                    <a:pt x="388886" y="92595"/>
                  </a:lnTo>
                  <a:lnTo>
                    <a:pt x="383082" y="101155"/>
                  </a:lnTo>
                  <a:lnTo>
                    <a:pt x="374523" y="106972"/>
                  </a:lnTo>
                  <a:lnTo>
                    <a:pt x="364121" y="109105"/>
                  </a:lnTo>
                  <a:lnTo>
                    <a:pt x="353707" y="106972"/>
                  </a:lnTo>
                  <a:lnTo>
                    <a:pt x="345135" y="101155"/>
                  </a:lnTo>
                  <a:lnTo>
                    <a:pt x="339331" y="92595"/>
                  </a:lnTo>
                  <a:lnTo>
                    <a:pt x="337197" y="82181"/>
                  </a:lnTo>
                  <a:lnTo>
                    <a:pt x="339331" y="71780"/>
                  </a:lnTo>
                  <a:lnTo>
                    <a:pt x="345135" y="63207"/>
                  </a:lnTo>
                  <a:lnTo>
                    <a:pt x="353707" y="57404"/>
                  </a:lnTo>
                  <a:lnTo>
                    <a:pt x="364121" y="55257"/>
                  </a:lnTo>
                  <a:lnTo>
                    <a:pt x="374523" y="57404"/>
                  </a:lnTo>
                  <a:lnTo>
                    <a:pt x="383082" y="63207"/>
                  </a:lnTo>
                  <a:lnTo>
                    <a:pt x="388886" y="71780"/>
                  </a:lnTo>
                  <a:lnTo>
                    <a:pt x="390994" y="82003"/>
                  </a:lnTo>
                  <a:lnTo>
                    <a:pt x="391033" y="82181"/>
                  </a:lnTo>
                  <a:lnTo>
                    <a:pt x="391033" y="48348"/>
                  </a:lnTo>
                  <a:lnTo>
                    <a:pt x="381215" y="41719"/>
                  </a:lnTo>
                  <a:lnTo>
                    <a:pt x="374624" y="40386"/>
                  </a:lnTo>
                  <a:lnTo>
                    <a:pt x="364121" y="38265"/>
                  </a:lnTo>
                  <a:lnTo>
                    <a:pt x="360743" y="38265"/>
                  </a:lnTo>
                  <a:lnTo>
                    <a:pt x="356323" y="38963"/>
                  </a:lnTo>
                  <a:lnTo>
                    <a:pt x="353136" y="40386"/>
                  </a:lnTo>
                  <a:lnTo>
                    <a:pt x="357733" y="36271"/>
                  </a:lnTo>
                  <a:lnTo>
                    <a:pt x="363220" y="32359"/>
                  </a:lnTo>
                  <a:lnTo>
                    <a:pt x="374916" y="24980"/>
                  </a:lnTo>
                  <a:lnTo>
                    <a:pt x="381901" y="19888"/>
                  </a:lnTo>
                  <a:lnTo>
                    <a:pt x="387578" y="14097"/>
                  </a:lnTo>
                  <a:lnTo>
                    <a:pt x="391642" y="7493"/>
                  </a:lnTo>
                  <a:lnTo>
                    <a:pt x="393865" y="0"/>
                  </a:lnTo>
                  <a:lnTo>
                    <a:pt x="375450" y="0"/>
                  </a:lnTo>
                  <a:lnTo>
                    <a:pt x="371322" y="6794"/>
                  </a:lnTo>
                  <a:lnTo>
                    <a:pt x="365963" y="12471"/>
                  </a:lnTo>
                  <a:lnTo>
                    <a:pt x="359156" y="18122"/>
                  </a:lnTo>
                  <a:lnTo>
                    <a:pt x="350659" y="24803"/>
                  </a:lnTo>
                  <a:lnTo>
                    <a:pt x="337896" y="36830"/>
                  </a:lnTo>
                  <a:lnTo>
                    <a:pt x="328320" y="50215"/>
                  </a:lnTo>
                  <a:lnTo>
                    <a:pt x="322287" y="65201"/>
                  </a:lnTo>
                  <a:lnTo>
                    <a:pt x="320192" y="82003"/>
                  </a:lnTo>
                  <a:lnTo>
                    <a:pt x="322313" y="92595"/>
                  </a:lnTo>
                  <a:lnTo>
                    <a:pt x="323684" y="99288"/>
                  </a:lnTo>
                  <a:lnTo>
                    <a:pt x="333082" y="113245"/>
                  </a:lnTo>
                  <a:lnTo>
                    <a:pt x="347027" y="122656"/>
                  </a:lnTo>
                  <a:lnTo>
                    <a:pt x="364121" y="126098"/>
                  </a:lnTo>
                  <a:lnTo>
                    <a:pt x="381215" y="122656"/>
                  </a:lnTo>
                  <a:lnTo>
                    <a:pt x="395173" y="113245"/>
                  </a:lnTo>
                  <a:lnTo>
                    <a:pt x="397954" y="109105"/>
                  </a:lnTo>
                  <a:lnTo>
                    <a:pt x="404583" y="99288"/>
                  </a:lnTo>
                  <a:lnTo>
                    <a:pt x="408038" y="82181"/>
                  </a:lnTo>
                  <a:close/>
                </a:path>
                <a:path w="606425" h="170180">
                  <a:moveTo>
                    <a:pt x="510044" y="82181"/>
                  </a:moveTo>
                  <a:lnTo>
                    <a:pt x="506590" y="65087"/>
                  </a:lnTo>
                  <a:lnTo>
                    <a:pt x="499960" y="55257"/>
                  </a:lnTo>
                  <a:lnTo>
                    <a:pt x="497179" y="51130"/>
                  </a:lnTo>
                  <a:lnTo>
                    <a:pt x="493052" y="48348"/>
                  </a:lnTo>
                  <a:lnTo>
                    <a:pt x="493052" y="82181"/>
                  </a:lnTo>
                  <a:lnTo>
                    <a:pt x="490905" y="92595"/>
                  </a:lnTo>
                  <a:lnTo>
                    <a:pt x="485089" y="101155"/>
                  </a:lnTo>
                  <a:lnTo>
                    <a:pt x="476529" y="106972"/>
                  </a:lnTo>
                  <a:lnTo>
                    <a:pt x="466128" y="109105"/>
                  </a:lnTo>
                  <a:lnTo>
                    <a:pt x="455714" y="106972"/>
                  </a:lnTo>
                  <a:lnTo>
                    <a:pt x="447141" y="101155"/>
                  </a:lnTo>
                  <a:lnTo>
                    <a:pt x="441337" y="92595"/>
                  </a:lnTo>
                  <a:lnTo>
                    <a:pt x="439204" y="82181"/>
                  </a:lnTo>
                  <a:lnTo>
                    <a:pt x="441337" y="71780"/>
                  </a:lnTo>
                  <a:lnTo>
                    <a:pt x="447141" y="63207"/>
                  </a:lnTo>
                  <a:lnTo>
                    <a:pt x="455714" y="57404"/>
                  </a:lnTo>
                  <a:lnTo>
                    <a:pt x="466128" y="55257"/>
                  </a:lnTo>
                  <a:lnTo>
                    <a:pt x="476529" y="57404"/>
                  </a:lnTo>
                  <a:lnTo>
                    <a:pt x="485089" y="63207"/>
                  </a:lnTo>
                  <a:lnTo>
                    <a:pt x="490905" y="71780"/>
                  </a:lnTo>
                  <a:lnTo>
                    <a:pt x="493052" y="82181"/>
                  </a:lnTo>
                  <a:lnTo>
                    <a:pt x="493052" y="48348"/>
                  </a:lnTo>
                  <a:lnTo>
                    <a:pt x="483222" y="41719"/>
                  </a:lnTo>
                  <a:lnTo>
                    <a:pt x="466128" y="38265"/>
                  </a:lnTo>
                  <a:lnTo>
                    <a:pt x="449021" y="41719"/>
                  </a:lnTo>
                  <a:lnTo>
                    <a:pt x="435063" y="51130"/>
                  </a:lnTo>
                  <a:lnTo>
                    <a:pt x="425653" y="65087"/>
                  </a:lnTo>
                  <a:lnTo>
                    <a:pt x="422211" y="82181"/>
                  </a:lnTo>
                  <a:lnTo>
                    <a:pt x="425653" y="99288"/>
                  </a:lnTo>
                  <a:lnTo>
                    <a:pt x="435063" y="113245"/>
                  </a:lnTo>
                  <a:lnTo>
                    <a:pt x="449021" y="122656"/>
                  </a:lnTo>
                  <a:lnTo>
                    <a:pt x="466128" y="126098"/>
                  </a:lnTo>
                  <a:lnTo>
                    <a:pt x="483222" y="122656"/>
                  </a:lnTo>
                  <a:lnTo>
                    <a:pt x="497179" y="113245"/>
                  </a:lnTo>
                  <a:lnTo>
                    <a:pt x="499960" y="109105"/>
                  </a:lnTo>
                  <a:lnTo>
                    <a:pt x="506590" y="99288"/>
                  </a:lnTo>
                  <a:lnTo>
                    <a:pt x="510044" y="82181"/>
                  </a:lnTo>
                  <a:close/>
                </a:path>
                <a:path w="606425" h="170180">
                  <a:moveTo>
                    <a:pt x="606386" y="39674"/>
                  </a:moveTo>
                  <a:lnTo>
                    <a:pt x="541223" y="39674"/>
                  </a:lnTo>
                  <a:lnTo>
                    <a:pt x="541223" y="109575"/>
                  </a:lnTo>
                  <a:lnTo>
                    <a:pt x="535025" y="113118"/>
                  </a:lnTo>
                  <a:lnTo>
                    <a:pt x="524217" y="110451"/>
                  </a:lnTo>
                  <a:lnTo>
                    <a:pt x="524217" y="124688"/>
                  </a:lnTo>
                  <a:lnTo>
                    <a:pt x="527761" y="125717"/>
                  </a:lnTo>
                  <a:lnTo>
                    <a:pt x="530415" y="126072"/>
                  </a:lnTo>
                  <a:lnTo>
                    <a:pt x="536079" y="126072"/>
                  </a:lnTo>
                  <a:lnTo>
                    <a:pt x="545515" y="124256"/>
                  </a:lnTo>
                  <a:lnTo>
                    <a:pt x="552462" y="118541"/>
                  </a:lnTo>
                  <a:lnTo>
                    <a:pt x="556742" y="108585"/>
                  </a:lnTo>
                  <a:lnTo>
                    <a:pt x="558215" y="94018"/>
                  </a:lnTo>
                  <a:lnTo>
                    <a:pt x="558215" y="56680"/>
                  </a:lnTo>
                  <a:lnTo>
                    <a:pt x="589394" y="56680"/>
                  </a:lnTo>
                  <a:lnTo>
                    <a:pt x="589394" y="124688"/>
                  </a:lnTo>
                  <a:lnTo>
                    <a:pt x="606386" y="124688"/>
                  </a:lnTo>
                  <a:lnTo>
                    <a:pt x="606386" y="39674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500223" y="1878508"/>
              <a:ext cx="168605" cy="87833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2750997" y="1877085"/>
            <a:ext cx="663575" cy="133350"/>
            <a:chOff x="2750997" y="1877085"/>
            <a:chExt cx="663575" cy="133350"/>
          </a:xfrm>
        </p:grpSpPr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50997" y="1879917"/>
              <a:ext cx="76504" cy="8501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851594" y="1877085"/>
              <a:ext cx="562610" cy="133350"/>
            </a:xfrm>
            <a:custGeom>
              <a:avLst/>
              <a:gdLst/>
              <a:ahLst/>
              <a:cxnLst/>
              <a:rect l="l" t="t" r="r" b="b"/>
              <a:pathLst>
                <a:path w="562610" h="133350">
                  <a:moveTo>
                    <a:pt x="87845" y="45339"/>
                  </a:moveTo>
                  <a:lnTo>
                    <a:pt x="84683" y="28244"/>
                  </a:lnTo>
                  <a:lnTo>
                    <a:pt x="78486" y="18415"/>
                  </a:lnTo>
                  <a:lnTo>
                    <a:pt x="76479" y="15227"/>
                  </a:lnTo>
                  <a:lnTo>
                    <a:pt x="75882" y="14287"/>
                  </a:lnTo>
                  <a:lnTo>
                    <a:pt x="70840" y="10756"/>
                  </a:lnTo>
                  <a:lnTo>
                    <a:pt x="70840" y="45339"/>
                  </a:lnTo>
                  <a:lnTo>
                    <a:pt x="68719" y="55829"/>
                  </a:lnTo>
                  <a:lnTo>
                    <a:pt x="62953" y="64389"/>
                  </a:lnTo>
                  <a:lnTo>
                    <a:pt x="54394" y="70154"/>
                  </a:lnTo>
                  <a:lnTo>
                    <a:pt x="43916" y="72263"/>
                  </a:lnTo>
                  <a:lnTo>
                    <a:pt x="33426" y="70154"/>
                  </a:lnTo>
                  <a:lnTo>
                    <a:pt x="24879" y="64389"/>
                  </a:lnTo>
                  <a:lnTo>
                    <a:pt x="19113" y="55829"/>
                  </a:lnTo>
                  <a:lnTo>
                    <a:pt x="17005" y="45339"/>
                  </a:lnTo>
                  <a:lnTo>
                    <a:pt x="19113" y="34861"/>
                  </a:lnTo>
                  <a:lnTo>
                    <a:pt x="24879" y="26301"/>
                  </a:lnTo>
                  <a:lnTo>
                    <a:pt x="33426" y="20535"/>
                  </a:lnTo>
                  <a:lnTo>
                    <a:pt x="43916" y="18415"/>
                  </a:lnTo>
                  <a:lnTo>
                    <a:pt x="54394" y="20535"/>
                  </a:lnTo>
                  <a:lnTo>
                    <a:pt x="62953" y="26301"/>
                  </a:lnTo>
                  <a:lnTo>
                    <a:pt x="68719" y="34861"/>
                  </a:lnTo>
                  <a:lnTo>
                    <a:pt x="70840" y="45339"/>
                  </a:lnTo>
                  <a:lnTo>
                    <a:pt x="70840" y="10756"/>
                  </a:lnTo>
                  <a:lnTo>
                    <a:pt x="62534" y="4940"/>
                  </a:lnTo>
                  <a:lnTo>
                    <a:pt x="62763" y="4940"/>
                  </a:lnTo>
                  <a:lnTo>
                    <a:pt x="45339" y="1422"/>
                  </a:lnTo>
                  <a:lnTo>
                    <a:pt x="37020" y="2311"/>
                  </a:lnTo>
                  <a:lnTo>
                    <a:pt x="29425" y="4940"/>
                  </a:lnTo>
                  <a:lnTo>
                    <a:pt x="22720" y="9271"/>
                  </a:lnTo>
                  <a:lnTo>
                    <a:pt x="17005" y="15227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133184"/>
                  </a:lnTo>
                  <a:lnTo>
                    <a:pt x="17005" y="133184"/>
                  </a:lnTo>
                  <a:lnTo>
                    <a:pt x="17005" y="75438"/>
                  </a:lnTo>
                  <a:lnTo>
                    <a:pt x="22720" y="81419"/>
                  </a:lnTo>
                  <a:lnTo>
                    <a:pt x="29629" y="85813"/>
                  </a:lnTo>
                  <a:lnTo>
                    <a:pt x="37020" y="88379"/>
                  </a:lnTo>
                  <a:lnTo>
                    <a:pt x="45339" y="89255"/>
                  </a:lnTo>
                  <a:lnTo>
                    <a:pt x="62433" y="85813"/>
                  </a:lnTo>
                  <a:lnTo>
                    <a:pt x="75882" y="76403"/>
                  </a:lnTo>
                  <a:lnTo>
                    <a:pt x="76479" y="75438"/>
                  </a:lnTo>
                  <a:lnTo>
                    <a:pt x="78486" y="72263"/>
                  </a:lnTo>
                  <a:lnTo>
                    <a:pt x="84683" y="62445"/>
                  </a:lnTo>
                  <a:lnTo>
                    <a:pt x="87845" y="45339"/>
                  </a:lnTo>
                  <a:close/>
                </a:path>
                <a:path w="562610" h="133350">
                  <a:moveTo>
                    <a:pt x="174269" y="2832"/>
                  </a:moveTo>
                  <a:lnTo>
                    <a:pt x="157264" y="2832"/>
                  </a:lnTo>
                  <a:lnTo>
                    <a:pt x="157264" y="19837"/>
                  </a:lnTo>
                  <a:lnTo>
                    <a:pt x="157264" y="44907"/>
                  </a:lnTo>
                  <a:lnTo>
                    <a:pt x="129032" y="44907"/>
                  </a:lnTo>
                  <a:lnTo>
                    <a:pt x="120434" y="41973"/>
                  </a:lnTo>
                  <a:lnTo>
                    <a:pt x="120434" y="23914"/>
                  </a:lnTo>
                  <a:lnTo>
                    <a:pt x="128041" y="19837"/>
                  </a:lnTo>
                  <a:lnTo>
                    <a:pt x="157264" y="19837"/>
                  </a:lnTo>
                  <a:lnTo>
                    <a:pt x="157264" y="2832"/>
                  </a:lnTo>
                  <a:lnTo>
                    <a:pt x="143103" y="2832"/>
                  </a:lnTo>
                  <a:lnTo>
                    <a:pt x="126288" y="4775"/>
                  </a:lnTo>
                  <a:lnTo>
                    <a:pt x="113830" y="10591"/>
                  </a:lnTo>
                  <a:lnTo>
                    <a:pt x="106083" y="20320"/>
                  </a:lnTo>
                  <a:lnTo>
                    <a:pt x="103428" y="33997"/>
                  </a:lnTo>
                  <a:lnTo>
                    <a:pt x="105867" y="44907"/>
                  </a:lnTo>
                  <a:lnTo>
                    <a:pt x="112014" y="53352"/>
                  </a:lnTo>
                  <a:lnTo>
                    <a:pt x="120002" y="58813"/>
                  </a:lnTo>
                  <a:lnTo>
                    <a:pt x="128041" y="60744"/>
                  </a:lnTo>
                  <a:lnTo>
                    <a:pt x="100596" y="87845"/>
                  </a:lnTo>
                  <a:lnTo>
                    <a:pt x="122732" y="87845"/>
                  </a:lnTo>
                  <a:lnTo>
                    <a:pt x="148767" y="60744"/>
                  </a:lnTo>
                  <a:lnTo>
                    <a:pt x="157264" y="60744"/>
                  </a:lnTo>
                  <a:lnTo>
                    <a:pt x="157264" y="87845"/>
                  </a:lnTo>
                  <a:lnTo>
                    <a:pt x="174269" y="87845"/>
                  </a:lnTo>
                  <a:lnTo>
                    <a:pt x="174269" y="60744"/>
                  </a:lnTo>
                  <a:lnTo>
                    <a:pt x="174269" y="44907"/>
                  </a:lnTo>
                  <a:lnTo>
                    <a:pt x="174269" y="19837"/>
                  </a:lnTo>
                  <a:lnTo>
                    <a:pt x="174269" y="2832"/>
                  </a:lnTo>
                  <a:close/>
                </a:path>
                <a:path w="562610" h="133350">
                  <a:moveTo>
                    <a:pt x="301777" y="87845"/>
                  </a:moveTo>
                  <a:lnTo>
                    <a:pt x="282829" y="0"/>
                  </a:lnTo>
                  <a:lnTo>
                    <a:pt x="246519" y="60388"/>
                  </a:lnTo>
                  <a:lnTo>
                    <a:pt x="210223" y="0"/>
                  </a:lnTo>
                  <a:lnTo>
                    <a:pt x="191274" y="87845"/>
                  </a:lnTo>
                  <a:lnTo>
                    <a:pt x="208267" y="87845"/>
                  </a:lnTo>
                  <a:lnTo>
                    <a:pt x="217474" y="41084"/>
                  </a:lnTo>
                  <a:lnTo>
                    <a:pt x="246519" y="87845"/>
                  </a:lnTo>
                  <a:lnTo>
                    <a:pt x="275564" y="41084"/>
                  </a:lnTo>
                  <a:lnTo>
                    <a:pt x="284784" y="87845"/>
                  </a:lnTo>
                  <a:lnTo>
                    <a:pt x="301777" y="87845"/>
                  </a:lnTo>
                  <a:close/>
                </a:path>
                <a:path w="562610" h="133350">
                  <a:moveTo>
                    <a:pt x="398132" y="45339"/>
                  </a:moveTo>
                  <a:lnTo>
                    <a:pt x="394677" y="28244"/>
                  </a:lnTo>
                  <a:lnTo>
                    <a:pt x="388048" y="18415"/>
                  </a:lnTo>
                  <a:lnTo>
                    <a:pt x="385254" y="14287"/>
                  </a:lnTo>
                  <a:lnTo>
                    <a:pt x="381127" y="11506"/>
                  </a:lnTo>
                  <a:lnTo>
                    <a:pt x="381127" y="45339"/>
                  </a:lnTo>
                  <a:lnTo>
                    <a:pt x="378980" y="55753"/>
                  </a:lnTo>
                  <a:lnTo>
                    <a:pt x="373164" y="64312"/>
                  </a:lnTo>
                  <a:lnTo>
                    <a:pt x="364604" y="70129"/>
                  </a:lnTo>
                  <a:lnTo>
                    <a:pt x="354203" y="72263"/>
                  </a:lnTo>
                  <a:lnTo>
                    <a:pt x="343789" y="70129"/>
                  </a:lnTo>
                  <a:lnTo>
                    <a:pt x="335216" y="64312"/>
                  </a:lnTo>
                  <a:lnTo>
                    <a:pt x="329412" y="55753"/>
                  </a:lnTo>
                  <a:lnTo>
                    <a:pt x="327279" y="45339"/>
                  </a:lnTo>
                  <a:lnTo>
                    <a:pt x="329412" y="34937"/>
                  </a:lnTo>
                  <a:lnTo>
                    <a:pt x="335216" y="26365"/>
                  </a:lnTo>
                  <a:lnTo>
                    <a:pt x="343789" y="20561"/>
                  </a:lnTo>
                  <a:lnTo>
                    <a:pt x="354203" y="18415"/>
                  </a:lnTo>
                  <a:lnTo>
                    <a:pt x="364604" y="20561"/>
                  </a:lnTo>
                  <a:lnTo>
                    <a:pt x="373164" y="26365"/>
                  </a:lnTo>
                  <a:lnTo>
                    <a:pt x="378980" y="34937"/>
                  </a:lnTo>
                  <a:lnTo>
                    <a:pt x="381127" y="45339"/>
                  </a:lnTo>
                  <a:lnTo>
                    <a:pt x="381127" y="11506"/>
                  </a:lnTo>
                  <a:lnTo>
                    <a:pt x="371297" y="4876"/>
                  </a:lnTo>
                  <a:lnTo>
                    <a:pt x="354203" y="1422"/>
                  </a:lnTo>
                  <a:lnTo>
                    <a:pt x="337096" y="4876"/>
                  </a:lnTo>
                  <a:lnTo>
                    <a:pt x="323138" y="14287"/>
                  </a:lnTo>
                  <a:lnTo>
                    <a:pt x="313728" y="28244"/>
                  </a:lnTo>
                  <a:lnTo>
                    <a:pt x="310286" y="45339"/>
                  </a:lnTo>
                  <a:lnTo>
                    <a:pt x="313728" y="62445"/>
                  </a:lnTo>
                  <a:lnTo>
                    <a:pt x="323138" y="76403"/>
                  </a:lnTo>
                  <a:lnTo>
                    <a:pt x="337096" y="85813"/>
                  </a:lnTo>
                  <a:lnTo>
                    <a:pt x="354203" y="89255"/>
                  </a:lnTo>
                  <a:lnTo>
                    <a:pt x="371297" y="85813"/>
                  </a:lnTo>
                  <a:lnTo>
                    <a:pt x="385254" y="76403"/>
                  </a:lnTo>
                  <a:lnTo>
                    <a:pt x="388048" y="72263"/>
                  </a:lnTo>
                  <a:lnTo>
                    <a:pt x="394677" y="62445"/>
                  </a:lnTo>
                  <a:lnTo>
                    <a:pt x="398132" y="45339"/>
                  </a:lnTo>
                  <a:close/>
                </a:path>
                <a:path w="562610" h="133350">
                  <a:moveTo>
                    <a:pt x="466128" y="2832"/>
                  </a:moveTo>
                  <a:lnTo>
                    <a:pt x="415112" y="2832"/>
                  </a:lnTo>
                  <a:lnTo>
                    <a:pt x="415112" y="87845"/>
                  </a:lnTo>
                  <a:lnTo>
                    <a:pt x="432117" y="87845"/>
                  </a:lnTo>
                  <a:lnTo>
                    <a:pt x="432117" y="19837"/>
                  </a:lnTo>
                  <a:lnTo>
                    <a:pt x="466128" y="19837"/>
                  </a:lnTo>
                  <a:lnTo>
                    <a:pt x="466128" y="2832"/>
                  </a:lnTo>
                  <a:close/>
                </a:path>
                <a:path w="562610" h="133350">
                  <a:moveTo>
                    <a:pt x="562483" y="45339"/>
                  </a:moveTo>
                  <a:lnTo>
                    <a:pt x="559028" y="28244"/>
                  </a:lnTo>
                  <a:lnTo>
                    <a:pt x="552399" y="18415"/>
                  </a:lnTo>
                  <a:lnTo>
                    <a:pt x="549605" y="14287"/>
                  </a:lnTo>
                  <a:lnTo>
                    <a:pt x="545477" y="11506"/>
                  </a:lnTo>
                  <a:lnTo>
                    <a:pt x="545477" y="45339"/>
                  </a:lnTo>
                  <a:lnTo>
                    <a:pt x="543331" y="55753"/>
                  </a:lnTo>
                  <a:lnTo>
                    <a:pt x="537514" y="64312"/>
                  </a:lnTo>
                  <a:lnTo>
                    <a:pt x="528955" y="70129"/>
                  </a:lnTo>
                  <a:lnTo>
                    <a:pt x="518553" y="72263"/>
                  </a:lnTo>
                  <a:lnTo>
                    <a:pt x="508139" y="70129"/>
                  </a:lnTo>
                  <a:lnTo>
                    <a:pt x="499567" y="64312"/>
                  </a:lnTo>
                  <a:lnTo>
                    <a:pt x="493763" y="55753"/>
                  </a:lnTo>
                  <a:lnTo>
                    <a:pt x="491629" y="45339"/>
                  </a:lnTo>
                  <a:lnTo>
                    <a:pt x="493763" y="34937"/>
                  </a:lnTo>
                  <a:lnTo>
                    <a:pt x="499567" y="26365"/>
                  </a:lnTo>
                  <a:lnTo>
                    <a:pt x="508139" y="20561"/>
                  </a:lnTo>
                  <a:lnTo>
                    <a:pt x="518553" y="18415"/>
                  </a:lnTo>
                  <a:lnTo>
                    <a:pt x="528955" y="20561"/>
                  </a:lnTo>
                  <a:lnTo>
                    <a:pt x="537514" y="26365"/>
                  </a:lnTo>
                  <a:lnTo>
                    <a:pt x="543331" y="34937"/>
                  </a:lnTo>
                  <a:lnTo>
                    <a:pt x="545477" y="45339"/>
                  </a:lnTo>
                  <a:lnTo>
                    <a:pt x="545477" y="11506"/>
                  </a:lnTo>
                  <a:lnTo>
                    <a:pt x="535647" y="4876"/>
                  </a:lnTo>
                  <a:lnTo>
                    <a:pt x="518553" y="1422"/>
                  </a:lnTo>
                  <a:lnTo>
                    <a:pt x="501446" y="4876"/>
                  </a:lnTo>
                  <a:lnTo>
                    <a:pt x="487489" y="14287"/>
                  </a:lnTo>
                  <a:lnTo>
                    <a:pt x="478078" y="28244"/>
                  </a:lnTo>
                  <a:lnTo>
                    <a:pt x="474637" y="45339"/>
                  </a:lnTo>
                  <a:lnTo>
                    <a:pt x="478078" y="62445"/>
                  </a:lnTo>
                  <a:lnTo>
                    <a:pt x="487489" y="76403"/>
                  </a:lnTo>
                  <a:lnTo>
                    <a:pt x="501446" y="85813"/>
                  </a:lnTo>
                  <a:lnTo>
                    <a:pt x="518553" y="89255"/>
                  </a:lnTo>
                  <a:lnTo>
                    <a:pt x="535647" y="85813"/>
                  </a:lnTo>
                  <a:lnTo>
                    <a:pt x="549605" y="76403"/>
                  </a:lnTo>
                  <a:lnTo>
                    <a:pt x="552399" y="72263"/>
                  </a:lnTo>
                  <a:lnTo>
                    <a:pt x="559028" y="62445"/>
                  </a:lnTo>
                  <a:lnTo>
                    <a:pt x="562483" y="4533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" name="object 5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490569" y="1878508"/>
            <a:ext cx="365544" cy="13176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65453" y="2091029"/>
            <a:ext cx="73673" cy="87833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809967" y="2089607"/>
            <a:ext cx="792480" cy="133350"/>
            <a:chOff x="809967" y="2089607"/>
            <a:chExt cx="792480" cy="133350"/>
          </a:xfrm>
        </p:grpSpPr>
        <p:sp>
          <p:nvSpPr>
            <p:cNvPr id="57" name="object 57"/>
            <p:cNvSpPr/>
            <p:nvPr/>
          </p:nvSpPr>
          <p:spPr>
            <a:xfrm>
              <a:off x="809967" y="2091029"/>
              <a:ext cx="535940" cy="132080"/>
            </a:xfrm>
            <a:custGeom>
              <a:avLst/>
              <a:gdLst/>
              <a:ahLst/>
              <a:cxnLst/>
              <a:rect l="l" t="t" r="r" b="b"/>
              <a:pathLst>
                <a:path w="535940" h="132080">
                  <a:moveTo>
                    <a:pt x="87833" y="43916"/>
                  </a:moveTo>
                  <a:lnTo>
                    <a:pt x="84391" y="26822"/>
                  </a:lnTo>
                  <a:lnTo>
                    <a:pt x="77762" y="16992"/>
                  </a:lnTo>
                  <a:lnTo>
                    <a:pt x="74968" y="12865"/>
                  </a:lnTo>
                  <a:lnTo>
                    <a:pt x="70840" y="10083"/>
                  </a:lnTo>
                  <a:lnTo>
                    <a:pt x="70840" y="43916"/>
                  </a:lnTo>
                  <a:lnTo>
                    <a:pt x="68694" y="54330"/>
                  </a:lnTo>
                  <a:lnTo>
                    <a:pt x="62890" y="62890"/>
                  </a:lnTo>
                  <a:lnTo>
                    <a:pt x="54317" y="68707"/>
                  </a:lnTo>
                  <a:lnTo>
                    <a:pt x="43916" y="70840"/>
                  </a:lnTo>
                  <a:lnTo>
                    <a:pt x="33502" y="68707"/>
                  </a:lnTo>
                  <a:lnTo>
                    <a:pt x="24942" y="62890"/>
                  </a:lnTo>
                  <a:lnTo>
                    <a:pt x="19138" y="54330"/>
                  </a:lnTo>
                  <a:lnTo>
                    <a:pt x="16992" y="43916"/>
                  </a:lnTo>
                  <a:lnTo>
                    <a:pt x="19138" y="33515"/>
                  </a:lnTo>
                  <a:lnTo>
                    <a:pt x="24942" y="24942"/>
                  </a:lnTo>
                  <a:lnTo>
                    <a:pt x="33502" y="19138"/>
                  </a:lnTo>
                  <a:lnTo>
                    <a:pt x="43916" y="16992"/>
                  </a:lnTo>
                  <a:lnTo>
                    <a:pt x="54317" y="19138"/>
                  </a:lnTo>
                  <a:lnTo>
                    <a:pt x="62890" y="24942"/>
                  </a:lnTo>
                  <a:lnTo>
                    <a:pt x="68694" y="33515"/>
                  </a:lnTo>
                  <a:lnTo>
                    <a:pt x="70840" y="43916"/>
                  </a:lnTo>
                  <a:lnTo>
                    <a:pt x="70840" y="10083"/>
                  </a:lnTo>
                  <a:lnTo>
                    <a:pt x="61010" y="3454"/>
                  </a:lnTo>
                  <a:lnTo>
                    <a:pt x="43916" y="0"/>
                  </a:lnTo>
                  <a:lnTo>
                    <a:pt x="26809" y="3454"/>
                  </a:lnTo>
                  <a:lnTo>
                    <a:pt x="12852" y="12865"/>
                  </a:lnTo>
                  <a:lnTo>
                    <a:pt x="3441" y="26822"/>
                  </a:lnTo>
                  <a:lnTo>
                    <a:pt x="0" y="43916"/>
                  </a:lnTo>
                  <a:lnTo>
                    <a:pt x="3441" y="61023"/>
                  </a:lnTo>
                  <a:lnTo>
                    <a:pt x="12852" y="74980"/>
                  </a:lnTo>
                  <a:lnTo>
                    <a:pt x="26809" y="84391"/>
                  </a:lnTo>
                  <a:lnTo>
                    <a:pt x="43916" y="87833"/>
                  </a:lnTo>
                  <a:lnTo>
                    <a:pt x="61010" y="84391"/>
                  </a:lnTo>
                  <a:lnTo>
                    <a:pt x="74968" y="74980"/>
                  </a:lnTo>
                  <a:lnTo>
                    <a:pt x="77762" y="70840"/>
                  </a:lnTo>
                  <a:lnTo>
                    <a:pt x="84391" y="61023"/>
                  </a:lnTo>
                  <a:lnTo>
                    <a:pt x="87833" y="43916"/>
                  </a:lnTo>
                  <a:close/>
                </a:path>
                <a:path w="535940" h="132080">
                  <a:moveTo>
                    <a:pt x="181343" y="86423"/>
                  </a:moveTo>
                  <a:lnTo>
                    <a:pt x="136004" y="42494"/>
                  </a:lnTo>
                  <a:lnTo>
                    <a:pt x="178511" y="1409"/>
                  </a:lnTo>
                  <a:lnTo>
                    <a:pt x="155841" y="1409"/>
                  </a:lnTo>
                  <a:lnTo>
                    <a:pt x="121843" y="36118"/>
                  </a:lnTo>
                  <a:lnTo>
                    <a:pt x="121843" y="1409"/>
                  </a:lnTo>
                  <a:lnTo>
                    <a:pt x="104838" y="1409"/>
                  </a:lnTo>
                  <a:lnTo>
                    <a:pt x="104838" y="86423"/>
                  </a:lnTo>
                  <a:lnTo>
                    <a:pt x="121843" y="86423"/>
                  </a:lnTo>
                  <a:lnTo>
                    <a:pt x="121843" y="50292"/>
                  </a:lnTo>
                  <a:lnTo>
                    <a:pt x="158673" y="86423"/>
                  </a:lnTo>
                  <a:lnTo>
                    <a:pt x="181343" y="86423"/>
                  </a:lnTo>
                  <a:close/>
                </a:path>
                <a:path w="535940" h="132080">
                  <a:moveTo>
                    <a:pt x="283362" y="43916"/>
                  </a:moveTo>
                  <a:lnTo>
                    <a:pt x="280200" y="26822"/>
                  </a:lnTo>
                  <a:lnTo>
                    <a:pt x="274002" y="16992"/>
                  </a:lnTo>
                  <a:lnTo>
                    <a:pt x="271995" y="13804"/>
                  </a:lnTo>
                  <a:lnTo>
                    <a:pt x="271399" y="12865"/>
                  </a:lnTo>
                  <a:lnTo>
                    <a:pt x="266357" y="9334"/>
                  </a:lnTo>
                  <a:lnTo>
                    <a:pt x="266357" y="43916"/>
                  </a:lnTo>
                  <a:lnTo>
                    <a:pt x="264236" y="54406"/>
                  </a:lnTo>
                  <a:lnTo>
                    <a:pt x="258470" y="62966"/>
                  </a:lnTo>
                  <a:lnTo>
                    <a:pt x="249910" y="68732"/>
                  </a:lnTo>
                  <a:lnTo>
                    <a:pt x="239433" y="70840"/>
                  </a:lnTo>
                  <a:lnTo>
                    <a:pt x="228955" y="68732"/>
                  </a:lnTo>
                  <a:lnTo>
                    <a:pt x="220395" y="62966"/>
                  </a:lnTo>
                  <a:lnTo>
                    <a:pt x="214630" y="54406"/>
                  </a:lnTo>
                  <a:lnTo>
                    <a:pt x="212521" y="43916"/>
                  </a:lnTo>
                  <a:lnTo>
                    <a:pt x="214630" y="33439"/>
                  </a:lnTo>
                  <a:lnTo>
                    <a:pt x="220395" y="24879"/>
                  </a:lnTo>
                  <a:lnTo>
                    <a:pt x="228955" y="19113"/>
                  </a:lnTo>
                  <a:lnTo>
                    <a:pt x="239433" y="16992"/>
                  </a:lnTo>
                  <a:lnTo>
                    <a:pt x="249910" y="19113"/>
                  </a:lnTo>
                  <a:lnTo>
                    <a:pt x="258470" y="24879"/>
                  </a:lnTo>
                  <a:lnTo>
                    <a:pt x="264236" y="33439"/>
                  </a:lnTo>
                  <a:lnTo>
                    <a:pt x="266357" y="43916"/>
                  </a:lnTo>
                  <a:lnTo>
                    <a:pt x="266357" y="9334"/>
                  </a:lnTo>
                  <a:lnTo>
                    <a:pt x="258051" y="3517"/>
                  </a:lnTo>
                  <a:lnTo>
                    <a:pt x="258279" y="3517"/>
                  </a:lnTo>
                  <a:lnTo>
                    <a:pt x="240855" y="0"/>
                  </a:lnTo>
                  <a:lnTo>
                    <a:pt x="232537" y="889"/>
                  </a:lnTo>
                  <a:lnTo>
                    <a:pt x="224955" y="3517"/>
                  </a:lnTo>
                  <a:lnTo>
                    <a:pt x="218236" y="7848"/>
                  </a:lnTo>
                  <a:lnTo>
                    <a:pt x="212521" y="13804"/>
                  </a:lnTo>
                  <a:lnTo>
                    <a:pt x="212521" y="1409"/>
                  </a:lnTo>
                  <a:lnTo>
                    <a:pt x="195516" y="1409"/>
                  </a:lnTo>
                  <a:lnTo>
                    <a:pt x="195516" y="131762"/>
                  </a:lnTo>
                  <a:lnTo>
                    <a:pt x="212521" y="131762"/>
                  </a:lnTo>
                  <a:lnTo>
                    <a:pt x="212521" y="74015"/>
                  </a:lnTo>
                  <a:lnTo>
                    <a:pt x="218236" y="79997"/>
                  </a:lnTo>
                  <a:lnTo>
                    <a:pt x="225145" y="84391"/>
                  </a:lnTo>
                  <a:lnTo>
                    <a:pt x="232537" y="86956"/>
                  </a:lnTo>
                  <a:lnTo>
                    <a:pt x="240855" y="87833"/>
                  </a:lnTo>
                  <a:lnTo>
                    <a:pt x="257949" y="84391"/>
                  </a:lnTo>
                  <a:lnTo>
                    <a:pt x="271399" y="74980"/>
                  </a:lnTo>
                  <a:lnTo>
                    <a:pt x="272008" y="74015"/>
                  </a:lnTo>
                  <a:lnTo>
                    <a:pt x="274002" y="70840"/>
                  </a:lnTo>
                  <a:lnTo>
                    <a:pt x="280200" y="61023"/>
                  </a:lnTo>
                  <a:lnTo>
                    <a:pt x="283362" y="43916"/>
                  </a:lnTo>
                  <a:close/>
                </a:path>
                <a:path w="535940" h="132080">
                  <a:moveTo>
                    <a:pt x="378282" y="1409"/>
                  </a:moveTo>
                  <a:lnTo>
                    <a:pt x="359333" y="1409"/>
                  </a:lnTo>
                  <a:lnTo>
                    <a:pt x="334365" y="60210"/>
                  </a:lnTo>
                  <a:lnTo>
                    <a:pt x="309384" y="1409"/>
                  </a:lnTo>
                  <a:lnTo>
                    <a:pt x="290436" y="1409"/>
                  </a:lnTo>
                  <a:lnTo>
                    <a:pt x="324802" y="80924"/>
                  </a:lnTo>
                  <a:lnTo>
                    <a:pt x="302133" y="131762"/>
                  </a:lnTo>
                  <a:lnTo>
                    <a:pt x="320725" y="131762"/>
                  </a:lnTo>
                  <a:lnTo>
                    <a:pt x="378282" y="1409"/>
                  </a:lnTo>
                  <a:close/>
                </a:path>
                <a:path w="535940" h="132080">
                  <a:moveTo>
                    <a:pt x="443458" y="1409"/>
                  </a:moveTo>
                  <a:lnTo>
                    <a:pt x="392455" y="1409"/>
                  </a:lnTo>
                  <a:lnTo>
                    <a:pt x="392455" y="86423"/>
                  </a:lnTo>
                  <a:lnTo>
                    <a:pt x="409460" y="86423"/>
                  </a:lnTo>
                  <a:lnTo>
                    <a:pt x="409460" y="18415"/>
                  </a:lnTo>
                  <a:lnTo>
                    <a:pt x="443458" y="18415"/>
                  </a:lnTo>
                  <a:lnTo>
                    <a:pt x="443458" y="1409"/>
                  </a:lnTo>
                  <a:close/>
                </a:path>
                <a:path w="535940" h="132080">
                  <a:moveTo>
                    <a:pt x="535559" y="1409"/>
                  </a:moveTo>
                  <a:lnTo>
                    <a:pt x="470382" y="1409"/>
                  </a:lnTo>
                  <a:lnTo>
                    <a:pt x="470382" y="71310"/>
                  </a:lnTo>
                  <a:lnTo>
                    <a:pt x="464185" y="74853"/>
                  </a:lnTo>
                  <a:lnTo>
                    <a:pt x="453377" y="72186"/>
                  </a:lnTo>
                  <a:lnTo>
                    <a:pt x="453377" y="86423"/>
                  </a:lnTo>
                  <a:lnTo>
                    <a:pt x="456920" y="87452"/>
                  </a:lnTo>
                  <a:lnTo>
                    <a:pt x="459574" y="87807"/>
                  </a:lnTo>
                  <a:lnTo>
                    <a:pt x="465251" y="87807"/>
                  </a:lnTo>
                  <a:lnTo>
                    <a:pt x="474675" y="85991"/>
                  </a:lnTo>
                  <a:lnTo>
                    <a:pt x="481622" y="80276"/>
                  </a:lnTo>
                  <a:lnTo>
                    <a:pt x="485902" y="70319"/>
                  </a:lnTo>
                  <a:lnTo>
                    <a:pt x="487375" y="55753"/>
                  </a:lnTo>
                  <a:lnTo>
                    <a:pt x="487375" y="18415"/>
                  </a:lnTo>
                  <a:lnTo>
                    <a:pt x="518553" y="18415"/>
                  </a:lnTo>
                  <a:lnTo>
                    <a:pt x="518553" y="86423"/>
                  </a:lnTo>
                  <a:lnTo>
                    <a:pt x="535559" y="86423"/>
                  </a:lnTo>
                  <a:lnTo>
                    <a:pt x="535559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69606" y="2089607"/>
              <a:ext cx="232359" cy="87845"/>
            </a:xfrm>
            <a:prstGeom prst="rect">
              <a:avLst/>
            </a:prstGeom>
          </p:spPr>
        </p:pic>
      </p:grpSp>
      <p:sp>
        <p:nvSpPr>
          <p:cNvPr id="59" name="object 59"/>
          <p:cNvSpPr/>
          <p:nvPr/>
        </p:nvSpPr>
        <p:spPr>
          <a:xfrm>
            <a:off x="1675638" y="2089607"/>
            <a:ext cx="680085" cy="133350"/>
          </a:xfrm>
          <a:custGeom>
            <a:avLst/>
            <a:gdLst/>
            <a:ahLst/>
            <a:cxnLst/>
            <a:rect l="l" t="t" r="r" b="b"/>
            <a:pathLst>
              <a:path w="680085" h="133350">
                <a:moveTo>
                  <a:pt x="70840" y="52603"/>
                </a:moveTo>
                <a:lnTo>
                  <a:pt x="70688" y="52425"/>
                </a:lnTo>
                <a:lnTo>
                  <a:pt x="64820" y="44983"/>
                </a:lnTo>
                <a:lnTo>
                  <a:pt x="56680" y="43040"/>
                </a:lnTo>
                <a:lnTo>
                  <a:pt x="63754" y="40373"/>
                </a:lnTo>
                <a:lnTo>
                  <a:pt x="66243" y="36842"/>
                </a:lnTo>
                <a:lnTo>
                  <a:pt x="68008" y="34353"/>
                </a:lnTo>
                <a:lnTo>
                  <a:pt x="68008" y="26568"/>
                </a:lnTo>
                <a:lnTo>
                  <a:pt x="66598" y="19837"/>
                </a:lnTo>
                <a:lnTo>
                  <a:pt x="66001" y="17030"/>
                </a:lnTo>
                <a:lnTo>
                  <a:pt x="59728" y="9525"/>
                </a:lnTo>
                <a:lnTo>
                  <a:pt x="53835" y="6896"/>
                </a:lnTo>
                <a:lnTo>
                  <a:pt x="53835" y="54724"/>
                </a:lnTo>
                <a:lnTo>
                  <a:pt x="53835" y="68364"/>
                </a:lnTo>
                <a:lnTo>
                  <a:pt x="47294" y="70840"/>
                </a:lnTo>
                <a:lnTo>
                  <a:pt x="17005" y="70840"/>
                </a:lnTo>
                <a:lnTo>
                  <a:pt x="17005" y="52425"/>
                </a:lnTo>
                <a:lnTo>
                  <a:pt x="47294" y="52425"/>
                </a:lnTo>
                <a:lnTo>
                  <a:pt x="53835" y="54724"/>
                </a:lnTo>
                <a:lnTo>
                  <a:pt x="53835" y="6896"/>
                </a:lnTo>
                <a:lnTo>
                  <a:pt x="51003" y="5626"/>
                </a:lnTo>
                <a:lnTo>
                  <a:pt x="51003" y="20713"/>
                </a:lnTo>
                <a:lnTo>
                  <a:pt x="51003" y="35598"/>
                </a:lnTo>
                <a:lnTo>
                  <a:pt x="43929" y="36842"/>
                </a:lnTo>
                <a:lnTo>
                  <a:pt x="17005" y="36842"/>
                </a:lnTo>
                <a:lnTo>
                  <a:pt x="17005" y="19837"/>
                </a:lnTo>
                <a:lnTo>
                  <a:pt x="43929" y="19837"/>
                </a:lnTo>
                <a:lnTo>
                  <a:pt x="51003" y="20713"/>
                </a:lnTo>
                <a:lnTo>
                  <a:pt x="51003" y="5626"/>
                </a:lnTo>
                <a:lnTo>
                  <a:pt x="48729" y="4610"/>
                </a:lnTo>
                <a:lnTo>
                  <a:pt x="32588" y="2832"/>
                </a:lnTo>
                <a:lnTo>
                  <a:pt x="0" y="2832"/>
                </a:lnTo>
                <a:lnTo>
                  <a:pt x="0" y="87845"/>
                </a:lnTo>
                <a:lnTo>
                  <a:pt x="36842" y="87845"/>
                </a:lnTo>
                <a:lnTo>
                  <a:pt x="70840" y="61633"/>
                </a:lnTo>
                <a:lnTo>
                  <a:pt x="70840" y="52603"/>
                </a:lnTo>
                <a:close/>
              </a:path>
              <a:path w="680085" h="133350">
                <a:moveTo>
                  <a:pt x="175691" y="45339"/>
                </a:moveTo>
                <a:lnTo>
                  <a:pt x="172237" y="28244"/>
                </a:lnTo>
                <a:lnTo>
                  <a:pt x="165608" y="18415"/>
                </a:lnTo>
                <a:lnTo>
                  <a:pt x="162826" y="14287"/>
                </a:lnTo>
                <a:lnTo>
                  <a:pt x="158686" y="11506"/>
                </a:lnTo>
                <a:lnTo>
                  <a:pt x="158686" y="45339"/>
                </a:lnTo>
                <a:lnTo>
                  <a:pt x="156540" y="55753"/>
                </a:lnTo>
                <a:lnTo>
                  <a:pt x="150736" y="64312"/>
                </a:lnTo>
                <a:lnTo>
                  <a:pt x="142163" y="70129"/>
                </a:lnTo>
                <a:lnTo>
                  <a:pt x="131762" y="72263"/>
                </a:lnTo>
                <a:lnTo>
                  <a:pt x="121348" y="70129"/>
                </a:lnTo>
                <a:lnTo>
                  <a:pt x="112788" y="64312"/>
                </a:lnTo>
                <a:lnTo>
                  <a:pt x="106984" y="55753"/>
                </a:lnTo>
                <a:lnTo>
                  <a:pt x="104851" y="45339"/>
                </a:lnTo>
                <a:lnTo>
                  <a:pt x="106984" y="34937"/>
                </a:lnTo>
                <a:lnTo>
                  <a:pt x="112788" y="26365"/>
                </a:lnTo>
                <a:lnTo>
                  <a:pt x="121348" y="20561"/>
                </a:lnTo>
                <a:lnTo>
                  <a:pt x="131762" y="18415"/>
                </a:lnTo>
                <a:lnTo>
                  <a:pt x="142163" y="20561"/>
                </a:lnTo>
                <a:lnTo>
                  <a:pt x="150736" y="26365"/>
                </a:lnTo>
                <a:lnTo>
                  <a:pt x="156540" y="34937"/>
                </a:lnTo>
                <a:lnTo>
                  <a:pt x="158686" y="45339"/>
                </a:lnTo>
                <a:lnTo>
                  <a:pt x="158686" y="11506"/>
                </a:lnTo>
                <a:lnTo>
                  <a:pt x="148856" y="4876"/>
                </a:lnTo>
                <a:lnTo>
                  <a:pt x="131762" y="1422"/>
                </a:lnTo>
                <a:lnTo>
                  <a:pt x="114655" y="4876"/>
                </a:lnTo>
                <a:lnTo>
                  <a:pt x="100698" y="14287"/>
                </a:lnTo>
                <a:lnTo>
                  <a:pt x="91287" y="28244"/>
                </a:lnTo>
                <a:lnTo>
                  <a:pt x="87845" y="45339"/>
                </a:lnTo>
                <a:lnTo>
                  <a:pt x="91287" y="62445"/>
                </a:lnTo>
                <a:lnTo>
                  <a:pt x="100698" y="76403"/>
                </a:lnTo>
                <a:lnTo>
                  <a:pt x="114655" y="85813"/>
                </a:lnTo>
                <a:lnTo>
                  <a:pt x="131762" y="89255"/>
                </a:lnTo>
                <a:lnTo>
                  <a:pt x="148856" y="85813"/>
                </a:lnTo>
                <a:lnTo>
                  <a:pt x="162826" y="76403"/>
                </a:lnTo>
                <a:lnTo>
                  <a:pt x="165608" y="72263"/>
                </a:lnTo>
                <a:lnTo>
                  <a:pt x="172237" y="62445"/>
                </a:lnTo>
                <a:lnTo>
                  <a:pt x="175691" y="45339"/>
                </a:lnTo>
                <a:close/>
              </a:path>
              <a:path w="680085" h="133350">
                <a:moveTo>
                  <a:pt x="280530" y="45339"/>
                </a:moveTo>
                <a:lnTo>
                  <a:pt x="263525" y="10756"/>
                </a:lnTo>
                <a:lnTo>
                  <a:pt x="263525" y="45339"/>
                </a:lnTo>
                <a:lnTo>
                  <a:pt x="261404" y="55829"/>
                </a:lnTo>
                <a:lnTo>
                  <a:pt x="255638" y="64389"/>
                </a:lnTo>
                <a:lnTo>
                  <a:pt x="247091" y="70154"/>
                </a:lnTo>
                <a:lnTo>
                  <a:pt x="236613" y="72263"/>
                </a:lnTo>
                <a:lnTo>
                  <a:pt x="226123" y="70154"/>
                </a:lnTo>
                <a:lnTo>
                  <a:pt x="217563" y="64389"/>
                </a:lnTo>
                <a:lnTo>
                  <a:pt x="211797" y="55829"/>
                </a:lnTo>
                <a:lnTo>
                  <a:pt x="209689" y="45339"/>
                </a:lnTo>
                <a:lnTo>
                  <a:pt x="211797" y="34861"/>
                </a:lnTo>
                <a:lnTo>
                  <a:pt x="217563" y="26301"/>
                </a:lnTo>
                <a:lnTo>
                  <a:pt x="226123" y="20535"/>
                </a:lnTo>
                <a:lnTo>
                  <a:pt x="236613" y="18415"/>
                </a:lnTo>
                <a:lnTo>
                  <a:pt x="247091" y="20535"/>
                </a:lnTo>
                <a:lnTo>
                  <a:pt x="255638" y="26301"/>
                </a:lnTo>
                <a:lnTo>
                  <a:pt x="261404" y="34861"/>
                </a:lnTo>
                <a:lnTo>
                  <a:pt x="263525" y="45339"/>
                </a:lnTo>
                <a:lnTo>
                  <a:pt x="263525" y="10756"/>
                </a:lnTo>
                <a:lnTo>
                  <a:pt x="255219" y="4940"/>
                </a:lnTo>
                <a:lnTo>
                  <a:pt x="255460" y="4940"/>
                </a:lnTo>
                <a:lnTo>
                  <a:pt x="238023" y="1422"/>
                </a:lnTo>
                <a:lnTo>
                  <a:pt x="229704" y="2311"/>
                </a:lnTo>
                <a:lnTo>
                  <a:pt x="222123" y="4940"/>
                </a:lnTo>
                <a:lnTo>
                  <a:pt x="215404" y="9271"/>
                </a:lnTo>
                <a:lnTo>
                  <a:pt x="209689" y="15227"/>
                </a:lnTo>
                <a:lnTo>
                  <a:pt x="209689" y="2832"/>
                </a:lnTo>
                <a:lnTo>
                  <a:pt x="192684" y="2832"/>
                </a:lnTo>
                <a:lnTo>
                  <a:pt x="192684" y="133184"/>
                </a:lnTo>
                <a:lnTo>
                  <a:pt x="209689" y="133184"/>
                </a:lnTo>
                <a:lnTo>
                  <a:pt x="209689" y="75438"/>
                </a:lnTo>
                <a:lnTo>
                  <a:pt x="215404" y="81419"/>
                </a:lnTo>
                <a:lnTo>
                  <a:pt x="222313" y="85813"/>
                </a:lnTo>
                <a:lnTo>
                  <a:pt x="229704" y="88379"/>
                </a:lnTo>
                <a:lnTo>
                  <a:pt x="238023" y="89255"/>
                </a:lnTo>
                <a:lnTo>
                  <a:pt x="255117" y="85813"/>
                </a:lnTo>
                <a:lnTo>
                  <a:pt x="268566" y="76403"/>
                </a:lnTo>
                <a:lnTo>
                  <a:pt x="269176" y="75438"/>
                </a:lnTo>
                <a:lnTo>
                  <a:pt x="271170" y="72263"/>
                </a:lnTo>
                <a:lnTo>
                  <a:pt x="277368" y="62445"/>
                </a:lnTo>
                <a:lnTo>
                  <a:pt x="280530" y="45339"/>
                </a:lnTo>
                <a:close/>
              </a:path>
              <a:path w="680085" h="133350">
                <a:moveTo>
                  <a:pt x="382549" y="45339"/>
                </a:moveTo>
                <a:lnTo>
                  <a:pt x="379095" y="28244"/>
                </a:lnTo>
                <a:lnTo>
                  <a:pt x="372465" y="18415"/>
                </a:lnTo>
                <a:lnTo>
                  <a:pt x="369684" y="14287"/>
                </a:lnTo>
                <a:lnTo>
                  <a:pt x="365544" y="11506"/>
                </a:lnTo>
                <a:lnTo>
                  <a:pt x="365544" y="45339"/>
                </a:lnTo>
                <a:lnTo>
                  <a:pt x="363397" y="55753"/>
                </a:lnTo>
                <a:lnTo>
                  <a:pt x="357593" y="64312"/>
                </a:lnTo>
                <a:lnTo>
                  <a:pt x="349021" y="70129"/>
                </a:lnTo>
                <a:lnTo>
                  <a:pt x="338620" y="72263"/>
                </a:lnTo>
                <a:lnTo>
                  <a:pt x="328206" y="70129"/>
                </a:lnTo>
                <a:lnTo>
                  <a:pt x="319646" y="64312"/>
                </a:lnTo>
                <a:lnTo>
                  <a:pt x="313842" y="55753"/>
                </a:lnTo>
                <a:lnTo>
                  <a:pt x="311708" y="45339"/>
                </a:lnTo>
                <a:lnTo>
                  <a:pt x="313842" y="34937"/>
                </a:lnTo>
                <a:lnTo>
                  <a:pt x="319646" y="26365"/>
                </a:lnTo>
                <a:lnTo>
                  <a:pt x="328206" y="20561"/>
                </a:lnTo>
                <a:lnTo>
                  <a:pt x="338620" y="18415"/>
                </a:lnTo>
                <a:lnTo>
                  <a:pt x="349021" y="20561"/>
                </a:lnTo>
                <a:lnTo>
                  <a:pt x="357593" y="26365"/>
                </a:lnTo>
                <a:lnTo>
                  <a:pt x="363397" y="34937"/>
                </a:lnTo>
                <a:lnTo>
                  <a:pt x="365544" y="45339"/>
                </a:lnTo>
                <a:lnTo>
                  <a:pt x="365544" y="11506"/>
                </a:lnTo>
                <a:lnTo>
                  <a:pt x="355714" y="4876"/>
                </a:lnTo>
                <a:lnTo>
                  <a:pt x="338620" y="1422"/>
                </a:lnTo>
                <a:lnTo>
                  <a:pt x="321513" y="4876"/>
                </a:lnTo>
                <a:lnTo>
                  <a:pt x="307555" y="14287"/>
                </a:lnTo>
                <a:lnTo>
                  <a:pt x="298145" y="28244"/>
                </a:lnTo>
                <a:lnTo>
                  <a:pt x="294703" y="45339"/>
                </a:lnTo>
                <a:lnTo>
                  <a:pt x="298145" y="62445"/>
                </a:lnTo>
                <a:lnTo>
                  <a:pt x="307555" y="76403"/>
                </a:lnTo>
                <a:lnTo>
                  <a:pt x="321513" y="85813"/>
                </a:lnTo>
                <a:lnTo>
                  <a:pt x="338620" y="89255"/>
                </a:lnTo>
                <a:lnTo>
                  <a:pt x="355714" y="85813"/>
                </a:lnTo>
                <a:lnTo>
                  <a:pt x="369684" y="76403"/>
                </a:lnTo>
                <a:lnTo>
                  <a:pt x="372465" y="72263"/>
                </a:lnTo>
                <a:lnTo>
                  <a:pt x="379095" y="62445"/>
                </a:lnTo>
                <a:lnTo>
                  <a:pt x="382549" y="45339"/>
                </a:lnTo>
                <a:close/>
              </a:path>
              <a:path w="680085" h="133350">
                <a:moveTo>
                  <a:pt x="461886" y="2832"/>
                </a:moveTo>
                <a:lnTo>
                  <a:pt x="393877" y="2832"/>
                </a:lnTo>
                <a:lnTo>
                  <a:pt x="393877" y="19837"/>
                </a:lnTo>
                <a:lnTo>
                  <a:pt x="419379" y="19837"/>
                </a:lnTo>
                <a:lnTo>
                  <a:pt x="419379" y="87845"/>
                </a:lnTo>
                <a:lnTo>
                  <a:pt x="436384" y="87845"/>
                </a:lnTo>
                <a:lnTo>
                  <a:pt x="436384" y="19837"/>
                </a:lnTo>
                <a:lnTo>
                  <a:pt x="461886" y="19837"/>
                </a:lnTo>
                <a:lnTo>
                  <a:pt x="461886" y="2832"/>
                </a:lnTo>
                <a:close/>
              </a:path>
              <a:path w="680085" h="133350">
                <a:moveTo>
                  <a:pt x="561060" y="45339"/>
                </a:moveTo>
                <a:lnTo>
                  <a:pt x="557606" y="28244"/>
                </a:lnTo>
                <a:lnTo>
                  <a:pt x="550976" y="18415"/>
                </a:lnTo>
                <a:lnTo>
                  <a:pt x="548195" y="14287"/>
                </a:lnTo>
                <a:lnTo>
                  <a:pt x="544055" y="11506"/>
                </a:lnTo>
                <a:lnTo>
                  <a:pt x="544055" y="45339"/>
                </a:lnTo>
                <a:lnTo>
                  <a:pt x="541909" y="55753"/>
                </a:lnTo>
                <a:lnTo>
                  <a:pt x="536105" y="64312"/>
                </a:lnTo>
                <a:lnTo>
                  <a:pt x="527545" y="70129"/>
                </a:lnTo>
                <a:lnTo>
                  <a:pt x="517144" y="72263"/>
                </a:lnTo>
                <a:lnTo>
                  <a:pt x="506730" y="70129"/>
                </a:lnTo>
                <a:lnTo>
                  <a:pt x="498157" y="64312"/>
                </a:lnTo>
                <a:lnTo>
                  <a:pt x="492353" y="55753"/>
                </a:lnTo>
                <a:lnTo>
                  <a:pt x="490220" y="45339"/>
                </a:lnTo>
                <a:lnTo>
                  <a:pt x="492353" y="34937"/>
                </a:lnTo>
                <a:lnTo>
                  <a:pt x="498157" y="26365"/>
                </a:lnTo>
                <a:lnTo>
                  <a:pt x="506730" y="20561"/>
                </a:lnTo>
                <a:lnTo>
                  <a:pt x="517144" y="18415"/>
                </a:lnTo>
                <a:lnTo>
                  <a:pt x="527545" y="20561"/>
                </a:lnTo>
                <a:lnTo>
                  <a:pt x="536105" y="26365"/>
                </a:lnTo>
                <a:lnTo>
                  <a:pt x="541909" y="34937"/>
                </a:lnTo>
                <a:lnTo>
                  <a:pt x="544055" y="45339"/>
                </a:lnTo>
                <a:lnTo>
                  <a:pt x="544055" y="11506"/>
                </a:lnTo>
                <a:lnTo>
                  <a:pt x="534238" y="4876"/>
                </a:lnTo>
                <a:lnTo>
                  <a:pt x="517144" y="1422"/>
                </a:lnTo>
                <a:lnTo>
                  <a:pt x="500037" y="4876"/>
                </a:lnTo>
                <a:lnTo>
                  <a:pt x="486067" y="14287"/>
                </a:lnTo>
                <a:lnTo>
                  <a:pt x="476656" y="28244"/>
                </a:lnTo>
                <a:lnTo>
                  <a:pt x="473214" y="45339"/>
                </a:lnTo>
                <a:lnTo>
                  <a:pt x="476656" y="62445"/>
                </a:lnTo>
                <a:lnTo>
                  <a:pt x="486067" y="76403"/>
                </a:lnTo>
                <a:lnTo>
                  <a:pt x="500037" y="85813"/>
                </a:lnTo>
                <a:lnTo>
                  <a:pt x="517144" y="89255"/>
                </a:lnTo>
                <a:lnTo>
                  <a:pt x="534238" y="85813"/>
                </a:lnTo>
                <a:lnTo>
                  <a:pt x="548195" y="76403"/>
                </a:lnTo>
                <a:lnTo>
                  <a:pt x="550976" y="72263"/>
                </a:lnTo>
                <a:lnTo>
                  <a:pt x="557606" y="62445"/>
                </a:lnTo>
                <a:lnTo>
                  <a:pt x="561060" y="45339"/>
                </a:lnTo>
                <a:close/>
              </a:path>
              <a:path w="680085" h="133350">
                <a:moveTo>
                  <a:pt x="680072" y="87845"/>
                </a:moveTo>
                <a:lnTo>
                  <a:pt x="661123" y="0"/>
                </a:lnTo>
                <a:lnTo>
                  <a:pt x="624814" y="60388"/>
                </a:lnTo>
                <a:lnTo>
                  <a:pt x="588518" y="0"/>
                </a:lnTo>
                <a:lnTo>
                  <a:pt x="569556" y="87845"/>
                </a:lnTo>
                <a:lnTo>
                  <a:pt x="586562" y="87845"/>
                </a:lnTo>
                <a:lnTo>
                  <a:pt x="595769" y="41084"/>
                </a:lnTo>
                <a:lnTo>
                  <a:pt x="624814" y="87845"/>
                </a:lnTo>
                <a:lnTo>
                  <a:pt x="653859" y="41084"/>
                </a:lnTo>
                <a:lnTo>
                  <a:pt x="663067" y="87845"/>
                </a:lnTo>
                <a:lnTo>
                  <a:pt x="680072" y="8784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object 6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429382" y="2089607"/>
            <a:ext cx="76504" cy="90677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2588069" y="2089607"/>
            <a:ext cx="709930" cy="89535"/>
            <a:chOff x="2588069" y="2089607"/>
            <a:chExt cx="709930" cy="89535"/>
          </a:xfrm>
        </p:grpSpPr>
        <p:pic>
          <p:nvPicPr>
            <p:cNvPr id="62" name="object 6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588069" y="2091029"/>
              <a:ext cx="256438" cy="8783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867177" y="2092439"/>
              <a:ext cx="73672" cy="8501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64942" y="2092439"/>
              <a:ext cx="76504" cy="8501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065538" y="2089607"/>
              <a:ext cx="232359" cy="87845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3371570" y="2089607"/>
            <a:ext cx="724535" cy="133350"/>
            <a:chOff x="3371570" y="2089607"/>
            <a:chExt cx="724535" cy="133350"/>
          </a:xfrm>
        </p:grpSpPr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371570" y="2091029"/>
              <a:ext cx="365544" cy="13176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761193" y="2089607"/>
              <a:ext cx="334365" cy="89255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671118" y="2268131"/>
            <a:ext cx="698500" cy="144780"/>
            <a:chOff x="671118" y="2268131"/>
            <a:chExt cx="698500" cy="144780"/>
          </a:xfrm>
        </p:grpSpPr>
        <p:pic>
          <p:nvPicPr>
            <p:cNvPr id="70" name="object 7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1118" y="2268131"/>
              <a:ext cx="99176" cy="12467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90131" y="2303551"/>
              <a:ext cx="379705" cy="10909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3925" y="2302129"/>
              <a:ext cx="175621" cy="90677"/>
            </a:xfrm>
            <a:prstGeom prst="rect">
              <a:avLst/>
            </a:prstGeom>
          </p:spPr>
        </p:pic>
      </p:grpSp>
      <p:pic>
        <p:nvPicPr>
          <p:cNvPr id="73" name="object 7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446110" y="2303551"/>
            <a:ext cx="175633" cy="87833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698307" y="2302129"/>
            <a:ext cx="470382" cy="90677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2239530" y="2265298"/>
            <a:ext cx="732790" cy="126364"/>
          </a:xfrm>
          <a:custGeom>
            <a:avLst/>
            <a:gdLst/>
            <a:ahLst/>
            <a:cxnLst/>
            <a:rect l="l" t="t" r="r" b="b"/>
            <a:pathLst>
              <a:path w="732789" h="126364">
                <a:moveTo>
                  <a:pt x="87845" y="82169"/>
                </a:moveTo>
                <a:lnTo>
                  <a:pt x="84416" y="65189"/>
                </a:lnTo>
                <a:lnTo>
                  <a:pt x="83121" y="63195"/>
                </a:lnTo>
                <a:lnTo>
                  <a:pt x="77762" y="55245"/>
                </a:lnTo>
                <a:lnTo>
                  <a:pt x="74980" y="51117"/>
                </a:lnTo>
                <a:lnTo>
                  <a:pt x="70840" y="48336"/>
                </a:lnTo>
                <a:lnTo>
                  <a:pt x="70840" y="82169"/>
                </a:lnTo>
                <a:lnTo>
                  <a:pt x="68694" y="92583"/>
                </a:lnTo>
                <a:lnTo>
                  <a:pt x="62877" y="101142"/>
                </a:lnTo>
                <a:lnTo>
                  <a:pt x="54317" y="106959"/>
                </a:lnTo>
                <a:lnTo>
                  <a:pt x="43916" y="109093"/>
                </a:lnTo>
                <a:lnTo>
                  <a:pt x="33502" y="106959"/>
                </a:lnTo>
                <a:lnTo>
                  <a:pt x="24942" y="101142"/>
                </a:lnTo>
                <a:lnTo>
                  <a:pt x="19138" y="92583"/>
                </a:lnTo>
                <a:lnTo>
                  <a:pt x="17005" y="82169"/>
                </a:lnTo>
                <a:lnTo>
                  <a:pt x="19138" y="71767"/>
                </a:lnTo>
                <a:lnTo>
                  <a:pt x="24942" y="63195"/>
                </a:lnTo>
                <a:lnTo>
                  <a:pt x="33502" y="57391"/>
                </a:lnTo>
                <a:lnTo>
                  <a:pt x="43916" y="55245"/>
                </a:lnTo>
                <a:lnTo>
                  <a:pt x="54317" y="57391"/>
                </a:lnTo>
                <a:lnTo>
                  <a:pt x="62877" y="63195"/>
                </a:lnTo>
                <a:lnTo>
                  <a:pt x="68694" y="71767"/>
                </a:lnTo>
                <a:lnTo>
                  <a:pt x="70802" y="81991"/>
                </a:lnTo>
                <a:lnTo>
                  <a:pt x="70840" y="82169"/>
                </a:lnTo>
                <a:lnTo>
                  <a:pt x="70840" y="48336"/>
                </a:lnTo>
                <a:lnTo>
                  <a:pt x="61010" y="41706"/>
                </a:lnTo>
                <a:lnTo>
                  <a:pt x="54432" y="40373"/>
                </a:lnTo>
                <a:lnTo>
                  <a:pt x="43916" y="38252"/>
                </a:lnTo>
                <a:lnTo>
                  <a:pt x="40551" y="38252"/>
                </a:lnTo>
                <a:lnTo>
                  <a:pt x="36131" y="38950"/>
                </a:lnTo>
                <a:lnTo>
                  <a:pt x="32931" y="40373"/>
                </a:lnTo>
                <a:lnTo>
                  <a:pt x="37528" y="36258"/>
                </a:lnTo>
                <a:lnTo>
                  <a:pt x="43027" y="32346"/>
                </a:lnTo>
                <a:lnTo>
                  <a:pt x="54724" y="24968"/>
                </a:lnTo>
                <a:lnTo>
                  <a:pt x="61709" y="19875"/>
                </a:lnTo>
                <a:lnTo>
                  <a:pt x="67373" y="14084"/>
                </a:lnTo>
                <a:lnTo>
                  <a:pt x="71450" y="7493"/>
                </a:lnTo>
                <a:lnTo>
                  <a:pt x="73672" y="0"/>
                </a:lnTo>
                <a:lnTo>
                  <a:pt x="55257" y="0"/>
                </a:lnTo>
                <a:lnTo>
                  <a:pt x="51130" y="6794"/>
                </a:lnTo>
                <a:lnTo>
                  <a:pt x="45770" y="12458"/>
                </a:lnTo>
                <a:lnTo>
                  <a:pt x="38950" y="18110"/>
                </a:lnTo>
                <a:lnTo>
                  <a:pt x="30454" y="24790"/>
                </a:lnTo>
                <a:lnTo>
                  <a:pt x="17691" y="36817"/>
                </a:lnTo>
                <a:lnTo>
                  <a:pt x="8115" y="50203"/>
                </a:lnTo>
                <a:lnTo>
                  <a:pt x="2082" y="65189"/>
                </a:lnTo>
                <a:lnTo>
                  <a:pt x="0" y="81991"/>
                </a:lnTo>
                <a:lnTo>
                  <a:pt x="2120" y="92583"/>
                </a:lnTo>
                <a:lnTo>
                  <a:pt x="3492" y="99275"/>
                </a:lnTo>
                <a:lnTo>
                  <a:pt x="12890" y="113233"/>
                </a:lnTo>
                <a:lnTo>
                  <a:pt x="26822" y="122643"/>
                </a:lnTo>
                <a:lnTo>
                  <a:pt x="43916" y="126085"/>
                </a:lnTo>
                <a:lnTo>
                  <a:pt x="61010" y="122643"/>
                </a:lnTo>
                <a:lnTo>
                  <a:pt x="74980" y="113233"/>
                </a:lnTo>
                <a:lnTo>
                  <a:pt x="77762" y="109093"/>
                </a:lnTo>
                <a:lnTo>
                  <a:pt x="84391" y="99275"/>
                </a:lnTo>
                <a:lnTo>
                  <a:pt x="87845" y="82169"/>
                </a:lnTo>
                <a:close/>
              </a:path>
              <a:path w="732789" h="126364">
                <a:moveTo>
                  <a:pt x="189852" y="82169"/>
                </a:moveTo>
                <a:lnTo>
                  <a:pt x="186397" y="65074"/>
                </a:lnTo>
                <a:lnTo>
                  <a:pt x="179768" y="55245"/>
                </a:lnTo>
                <a:lnTo>
                  <a:pt x="176987" y="51117"/>
                </a:lnTo>
                <a:lnTo>
                  <a:pt x="172847" y="48336"/>
                </a:lnTo>
                <a:lnTo>
                  <a:pt x="172847" y="82169"/>
                </a:lnTo>
                <a:lnTo>
                  <a:pt x="170700" y="92583"/>
                </a:lnTo>
                <a:lnTo>
                  <a:pt x="164896" y="101142"/>
                </a:lnTo>
                <a:lnTo>
                  <a:pt x="156324" y="106959"/>
                </a:lnTo>
                <a:lnTo>
                  <a:pt x="145923" y="109093"/>
                </a:lnTo>
                <a:lnTo>
                  <a:pt x="135509" y="106959"/>
                </a:lnTo>
                <a:lnTo>
                  <a:pt x="126949" y="101142"/>
                </a:lnTo>
                <a:lnTo>
                  <a:pt x="121145" y="92583"/>
                </a:lnTo>
                <a:lnTo>
                  <a:pt x="119011" y="82169"/>
                </a:lnTo>
                <a:lnTo>
                  <a:pt x="121145" y="71767"/>
                </a:lnTo>
                <a:lnTo>
                  <a:pt x="126949" y="63195"/>
                </a:lnTo>
                <a:lnTo>
                  <a:pt x="135509" y="57391"/>
                </a:lnTo>
                <a:lnTo>
                  <a:pt x="145923" y="55245"/>
                </a:lnTo>
                <a:lnTo>
                  <a:pt x="156324" y="57391"/>
                </a:lnTo>
                <a:lnTo>
                  <a:pt x="164896" y="63195"/>
                </a:lnTo>
                <a:lnTo>
                  <a:pt x="170700" y="71767"/>
                </a:lnTo>
                <a:lnTo>
                  <a:pt x="172847" y="82169"/>
                </a:lnTo>
                <a:lnTo>
                  <a:pt x="172847" y="48336"/>
                </a:lnTo>
                <a:lnTo>
                  <a:pt x="163017" y="41706"/>
                </a:lnTo>
                <a:lnTo>
                  <a:pt x="145923" y="38252"/>
                </a:lnTo>
                <a:lnTo>
                  <a:pt x="128816" y="41706"/>
                </a:lnTo>
                <a:lnTo>
                  <a:pt x="114858" y="51117"/>
                </a:lnTo>
                <a:lnTo>
                  <a:pt x="105448" y="65074"/>
                </a:lnTo>
                <a:lnTo>
                  <a:pt x="102006" y="82169"/>
                </a:lnTo>
                <a:lnTo>
                  <a:pt x="105448" y="99275"/>
                </a:lnTo>
                <a:lnTo>
                  <a:pt x="114858" y="113233"/>
                </a:lnTo>
                <a:lnTo>
                  <a:pt x="128816" y="122643"/>
                </a:lnTo>
                <a:lnTo>
                  <a:pt x="145923" y="126085"/>
                </a:lnTo>
                <a:lnTo>
                  <a:pt x="163017" y="122643"/>
                </a:lnTo>
                <a:lnTo>
                  <a:pt x="176987" y="113233"/>
                </a:lnTo>
                <a:lnTo>
                  <a:pt x="179768" y="109093"/>
                </a:lnTo>
                <a:lnTo>
                  <a:pt x="186397" y="99275"/>
                </a:lnTo>
                <a:lnTo>
                  <a:pt x="189852" y="82169"/>
                </a:lnTo>
                <a:close/>
              </a:path>
              <a:path w="732789" h="126364">
                <a:moveTo>
                  <a:pt x="283362" y="124675"/>
                </a:moveTo>
                <a:lnTo>
                  <a:pt x="238023" y="80746"/>
                </a:lnTo>
                <a:lnTo>
                  <a:pt x="280517" y="39662"/>
                </a:lnTo>
                <a:lnTo>
                  <a:pt x="257848" y="39662"/>
                </a:lnTo>
                <a:lnTo>
                  <a:pt x="223850" y="74371"/>
                </a:lnTo>
                <a:lnTo>
                  <a:pt x="223850" y="39662"/>
                </a:lnTo>
                <a:lnTo>
                  <a:pt x="206844" y="39662"/>
                </a:lnTo>
                <a:lnTo>
                  <a:pt x="206844" y="124675"/>
                </a:lnTo>
                <a:lnTo>
                  <a:pt x="223850" y="124675"/>
                </a:lnTo>
                <a:lnTo>
                  <a:pt x="223850" y="88544"/>
                </a:lnTo>
                <a:lnTo>
                  <a:pt x="260692" y="124675"/>
                </a:lnTo>
                <a:lnTo>
                  <a:pt x="283362" y="124675"/>
                </a:lnTo>
                <a:close/>
              </a:path>
              <a:path w="732789" h="126364">
                <a:moveTo>
                  <a:pt x="375450" y="82169"/>
                </a:moveTo>
                <a:lnTo>
                  <a:pt x="371995" y="65074"/>
                </a:lnTo>
                <a:lnTo>
                  <a:pt x="365366" y="55245"/>
                </a:lnTo>
                <a:lnTo>
                  <a:pt x="362585" y="51117"/>
                </a:lnTo>
                <a:lnTo>
                  <a:pt x="358444" y="48336"/>
                </a:lnTo>
                <a:lnTo>
                  <a:pt x="358444" y="82169"/>
                </a:lnTo>
                <a:lnTo>
                  <a:pt x="356298" y="92583"/>
                </a:lnTo>
                <a:lnTo>
                  <a:pt x="350494" y="101142"/>
                </a:lnTo>
                <a:lnTo>
                  <a:pt x="341934" y="106959"/>
                </a:lnTo>
                <a:lnTo>
                  <a:pt x="331533" y="109093"/>
                </a:lnTo>
                <a:lnTo>
                  <a:pt x="321119" y="106959"/>
                </a:lnTo>
                <a:lnTo>
                  <a:pt x="312547" y="101142"/>
                </a:lnTo>
                <a:lnTo>
                  <a:pt x="306743" y="92583"/>
                </a:lnTo>
                <a:lnTo>
                  <a:pt x="304609" y="82169"/>
                </a:lnTo>
                <a:lnTo>
                  <a:pt x="306743" y="71767"/>
                </a:lnTo>
                <a:lnTo>
                  <a:pt x="312547" y="63195"/>
                </a:lnTo>
                <a:lnTo>
                  <a:pt x="321119" y="57391"/>
                </a:lnTo>
                <a:lnTo>
                  <a:pt x="331533" y="55245"/>
                </a:lnTo>
                <a:lnTo>
                  <a:pt x="341934" y="57391"/>
                </a:lnTo>
                <a:lnTo>
                  <a:pt x="350494" y="63195"/>
                </a:lnTo>
                <a:lnTo>
                  <a:pt x="356298" y="71767"/>
                </a:lnTo>
                <a:lnTo>
                  <a:pt x="358444" y="82169"/>
                </a:lnTo>
                <a:lnTo>
                  <a:pt x="358444" y="48336"/>
                </a:lnTo>
                <a:lnTo>
                  <a:pt x="348627" y="41706"/>
                </a:lnTo>
                <a:lnTo>
                  <a:pt x="331533" y="38252"/>
                </a:lnTo>
                <a:lnTo>
                  <a:pt x="314426" y="41706"/>
                </a:lnTo>
                <a:lnTo>
                  <a:pt x="300456" y="51117"/>
                </a:lnTo>
                <a:lnTo>
                  <a:pt x="291045" y="65074"/>
                </a:lnTo>
                <a:lnTo>
                  <a:pt x="287604" y="82169"/>
                </a:lnTo>
                <a:lnTo>
                  <a:pt x="291045" y="99275"/>
                </a:lnTo>
                <a:lnTo>
                  <a:pt x="300456" y="113233"/>
                </a:lnTo>
                <a:lnTo>
                  <a:pt x="314426" y="122643"/>
                </a:lnTo>
                <a:lnTo>
                  <a:pt x="331533" y="126085"/>
                </a:lnTo>
                <a:lnTo>
                  <a:pt x="348627" y="122643"/>
                </a:lnTo>
                <a:lnTo>
                  <a:pt x="362585" y="113233"/>
                </a:lnTo>
                <a:lnTo>
                  <a:pt x="365366" y="109093"/>
                </a:lnTo>
                <a:lnTo>
                  <a:pt x="371995" y="99275"/>
                </a:lnTo>
                <a:lnTo>
                  <a:pt x="375450" y="82169"/>
                </a:lnTo>
                <a:close/>
              </a:path>
              <a:path w="732789" h="126364">
                <a:moveTo>
                  <a:pt x="463296" y="89433"/>
                </a:moveTo>
                <a:lnTo>
                  <a:pt x="463143" y="89255"/>
                </a:lnTo>
                <a:lnTo>
                  <a:pt x="457263" y="81813"/>
                </a:lnTo>
                <a:lnTo>
                  <a:pt x="449122" y="79870"/>
                </a:lnTo>
                <a:lnTo>
                  <a:pt x="456209" y="77216"/>
                </a:lnTo>
                <a:lnTo>
                  <a:pt x="458698" y="73672"/>
                </a:lnTo>
                <a:lnTo>
                  <a:pt x="460463" y="71183"/>
                </a:lnTo>
                <a:lnTo>
                  <a:pt x="460463" y="63398"/>
                </a:lnTo>
                <a:lnTo>
                  <a:pt x="459041" y="56667"/>
                </a:lnTo>
                <a:lnTo>
                  <a:pt x="458457" y="53860"/>
                </a:lnTo>
                <a:lnTo>
                  <a:pt x="452183" y="46355"/>
                </a:lnTo>
                <a:lnTo>
                  <a:pt x="446290" y="43726"/>
                </a:lnTo>
                <a:lnTo>
                  <a:pt x="446290" y="91554"/>
                </a:lnTo>
                <a:lnTo>
                  <a:pt x="446290" y="105194"/>
                </a:lnTo>
                <a:lnTo>
                  <a:pt x="439737" y="107670"/>
                </a:lnTo>
                <a:lnTo>
                  <a:pt x="409448" y="107670"/>
                </a:lnTo>
                <a:lnTo>
                  <a:pt x="409448" y="89255"/>
                </a:lnTo>
                <a:lnTo>
                  <a:pt x="439737" y="89255"/>
                </a:lnTo>
                <a:lnTo>
                  <a:pt x="446290" y="91554"/>
                </a:lnTo>
                <a:lnTo>
                  <a:pt x="446290" y="43726"/>
                </a:lnTo>
                <a:lnTo>
                  <a:pt x="443458" y="42456"/>
                </a:lnTo>
                <a:lnTo>
                  <a:pt x="443458" y="57556"/>
                </a:lnTo>
                <a:lnTo>
                  <a:pt x="443458" y="72428"/>
                </a:lnTo>
                <a:lnTo>
                  <a:pt x="436372" y="73672"/>
                </a:lnTo>
                <a:lnTo>
                  <a:pt x="409448" y="73672"/>
                </a:lnTo>
                <a:lnTo>
                  <a:pt x="409448" y="56667"/>
                </a:lnTo>
                <a:lnTo>
                  <a:pt x="436372" y="56667"/>
                </a:lnTo>
                <a:lnTo>
                  <a:pt x="443458" y="57556"/>
                </a:lnTo>
                <a:lnTo>
                  <a:pt x="443458" y="42456"/>
                </a:lnTo>
                <a:lnTo>
                  <a:pt x="441185" y="41440"/>
                </a:lnTo>
                <a:lnTo>
                  <a:pt x="425043" y="39662"/>
                </a:lnTo>
                <a:lnTo>
                  <a:pt x="392455" y="39662"/>
                </a:lnTo>
                <a:lnTo>
                  <a:pt x="392455" y="124675"/>
                </a:lnTo>
                <a:lnTo>
                  <a:pt x="429285" y="124675"/>
                </a:lnTo>
                <a:lnTo>
                  <a:pt x="463296" y="98463"/>
                </a:lnTo>
                <a:lnTo>
                  <a:pt x="463296" y="89433"/>
                </a:lnTo>
                <a:close/>
              </a:path>
              <a:path w="732789" h="126364">
                <a:moveTo>
                  <a:pt x="568134" y="82169"/>
                </a:moveTo>
                <a:lnTo>
                  <a:pt x="564680" y="65074"/>
                </a:lnTo>
                <a:lnTo>
                  <a:pt x="558050" y="55245"/>
                </a:lnTo>
                <a:lnTo>
                  <a:pt x="555269" y="51117"/>
                </a:lnTo>
                <a:lnTo>
                  <a:pt x="551129" y="48336"/>
                </a:lnTo>
                <a:lnTo>
                  <a:pt x="551129" y="82169"/>
                </a:lnTo>
                <a:lnTo>
                  <a:pt x="548982" y="92583"/>
                </a:lnTo>
                <a:lnTo>
                  <a:pt x="543179" y="101142"/>
                </a:lnTo>
                <a:lnTo>
                  <a:pt x="534619" y="106959"/>
                </a:lnTo>
                <a:lnTo>
                  <a:pt x="524217" y="109093"/>
                </a:lnTo>
                <a:lnTo>
                  <a:pt x="513803" y="106959"/>
                </a:lnTo>
                <a:lnTo>
                  <a:pt x="505231" y="101142"/>
                </a:lnTo>
                <a:lnTo>
                  <a:pt x="499427" y="92583"/>
                </a:lnTo>
                <a:lnTo>
                  <a:pt x="497293" y="82169"/>
                </a:lnTo>
                <a:lnTo>
                  <a:pt x="499427" y="71767"/>
                </a:lnTo>
                <a:lnTo>
                  <a:pt x="505231" y="63195"/>
                </a:lnTo>
                <a:lnTo>
                  <a:pt x="513803" y="57391"/>
                </a:lnTo>
                <a:lnTo>
                  <a:pt x="524217" y="55245"/>
                </a:lnTo>
                <a:lnTo>
                  <a:pt x="534619" y="57391"/>
                </a:lnTo>
                <a:lnTo>
                  <a:pt x="543179" y="63195"/>
                </a:lnTo>
                <a:lnTo>
                  <a:pt x="548982" y="71767"/>
                </a:lnTo>
                <a:lnTo>
                  <a:pt x="551129" y="82169"/>
                </a:lnTo>
                <a:lnTo>
                  <a:pt x="551129" y="48336"/>
                </a:lnTo>
                <a:lnTo>
                  <a:pt x="541312" y="41706"/>
                </a:lnTo>
                <a:lnTo>
                  <a:pt x="524217" y="38252"/>
                </a:lnTo>
                <a:lnTo>
                  <a:pt x="507111" y="41706"/>
                </a:lnTo>
                <a:lnTo>
                  <a:pt x="493141" y="51117"/>
                </a:lnTo>
                <a:lnTo>
                  <a:pt x="483730" y="65074"/>
                </a:lnTo>
                <a:lnTo>
                  <a:pt x="480288" y="82169"/>
                </a:lnTo>
                <a:lnTo>
                  <a:pt x="483730" y="99275"/>
                </a:lnTo>
                <a:lnTo>
                  <a:pt x="493141" y="113233"/>
                </a:lnTo>
                <a:lnTo>
                  <a:pt x="507111" y="122643"/>
                </a:lnTo>
                <a:lnTo>
                  <a:pt x="524217" y="126085"/>
                </a:lnTo>
                <a:lnTo>
                  <a:pt x="541312" y="122643"/>
                </a:lnTo>
                <a:lnTo>
                  <a:pt x="555269" y="113233"/>
                </a:lnTo>
                <a:lnTo>
                  <a:pt x="558050" y="109093"/>
                </a:lnTo>
                <a:lnTo>
                  <a:pt x="564680" y="99275"/>
                </a:lnTo>
                <a:lnTo>
                  <a:pt x="568134" y="82169"/>
                </a:lnTo>
                <a:close/>
              </a:path>
              <a:path w="732789" h="126364">
                <a:moveTo>
                  <a:pt x="636143" y="39662"/>
                </a:moveTo>
                <a:lnTo>
                  <a:pt x="585139" y="39662"/>
                </a:lnTo>
                <a:lnTo>
                  <a:pt x="585139" y="124675"/>
                </a:lnTo>
                <a:lnTo>
                  <a:pt x="602145" y="124675"/>
                </a:lnTo>
                <a:lnTo>
                  <a:pt x="602145" y="56667"/>
                </a:lnTo>
                <a:lnTo>
                  <a:pt x="636143" y="56667"/>
                </a:lnTo>
                <a:lnTo>
                  <a:pt x="636143" y="39662"/>
                </a:lnTo>
                <a:close/>
              </a:path>
              <a:path w="732789" h="126364">
                <a:moveTo>
                  <a:pt x="732485" y="82169"/>
                </a:moveTo>
                <a:lnTo>
                  <a:pt x="729030" y="65074"/>
                </a:lnTo>
                <a:lnTo>
                  <a:pt x="722401" y="55245"/>
                </a:lnTo>
                <a:lnTo>
                  <a:pt x="719620" y="51117"/>
                </a:lnTo>
                <a:lnTo>
                  <a:pt x="715479" y="48336"/>
                </a:lnTo>
                <a:lnTo>
                  <a:pt x="715479" y="82169"/>
                </a:lnTo>
                <a:lnTo>
                  <a:pt x="713333" y="92583"/>
                </a:lnTo>
                <a:lnTo>
                  <a:pt x="707529" y="101142"/>
                </a:lnTo>
                <a:lnTo>
                  <a:pt x="698969" y="106959"/>
                </a:lnTo>
                <a:lnTo>
                  <a:pt x="688568" y="109093"/>
                </a:lnTo>
                <a:lnTo>
                  <a:pt x="678154" y="106959"/>
                </a:lnTo>
                <a:lnTo>
                  <a:pt x="669582" y="101142"/>
                </a:lnTo>
                <a:lnTo>
                  <a:pt x="663778" y="92583"/>
                </a:lnTo>
                <a:lnTo>
                  <a:pt x="661644" y="82169"/>
                </a:lnTo>
                <a:lnTo>
                  <a:pt x="663778" y="71767"/>
                </a:lnTo>
                <a:lnTo>
                  <a:pt x="669582" y="63195"/>
                </a:lnTo>
                <a:lnTo>
                  <a:pt x="678154" y="57391"/>
                </a:lnTo>
                <a:lnTo>
                  <a:pt x="688568" y="55245"/>
                </a:lnTo>
                <a:lnTo>
                  <a:pt x="698969" y="57391"/>
                </a:lnTo>
                <a:lnTo>
                  <a:pt x="707529" y="63195"/>
                </a:lnTo>
                <a:lnTo>
                  <a:pt x="713333" y="71767"/>
                </a:lnTo>
                <a:lnTo>
                  <a:pt x="715479" y="82169"/>
                </a:lnTo>
                <a:lnTo>
                  <a:pt x="715479" y="48336"/>
                </a:lnTo>
                <a:lnTo>
                  <a:pt x="705662" y="41706"/>
                </a:lnTo>
                <a:lnTo>
                  <a:pt x="688568" y="38252"/>
                </a:lnTo>
                <a:lnTo>
                  <a:pt x="671461" y="41706"/>
                </a:lnTo>
                <a:lnTo>
                  <a:pt x="657491" y="51117"/>
                </a:lnTo>
                <a:lnTo>
                  <a:pt x="648081" y="65074"/>
                </a:lnTo>
                <a:lnTo>
                  <a:pt x="644639" y="82169"/>
                </a:lnTo>
                <a:lnTo>
                  <a:pt x="648081" y="99275"/>
                </a:lnTo>
                <a:lnTo>
                  <a:pt x="657491" y="113233"/>
                </a:lnTo>
                <a:lnTo>
                  <a:pt x="671461" y="122643"/>
                </a:lnTo>
                <a:lnTo>
                  <a:pt x="688568" y="126085"/>
                </a:lnTo>
                <a:lnTo>
                  <a:pt x="705662" y="122643"/>
                </a:lnTo>
                <a:lnTo>
                  <a:pt x="719620" y="113233"/>
                </a:lnTo>
                <a:lnTo>
                  <a:pt x="722401" y="109093"/>
                </a:lnTo>
                <a:lnTo>
                  <a:pt x="729030" y="99275"/>
                </a:lnTo>
                <a:lnTo>
                  <a:pt x="732485" y="8216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3048520" y="2303551"/>
            <a:ext cx="363220" cy="106680"/>
            <a:chOff x="3048520" y="2303551"/>
            <a:chExt cx="363220" cy="106680"/>
          </a:xfrm>
        </p:grpSpPr>
        <p:sp>
          <p:nvSpPr>
            <p:cNvPr id="77" name="object 77"/>
            <p:cNvSpPr/>
            <p:nvPr/>
          </p:nvSpPr>
          <p:spPr>
            <a:xfrm>
              <a:off x="3048520" y="2304923"/>
              <a:ext cx="113664" cy="85090"/>
            </a:xfrm>
            <a:custGeom>
              <a:avLst/>
              <a:gdLst/>
              <a:ahLst/>
              <a:cxnLst/>
              <a:rect l="l" t="t" r="r" b="b"/>
              <a:pathLst>
                <a:path w="113664" h="85089">
                  <a:moveTo>
                    <a:pt x="113347" y="0"/>
                  </a:moveTo>
                  <a:lnTo>
                    <a:pt x="96342" y="0"/>
                  </a:lnTo>
                  <a:lnTo>
                    <a:pt x="96342" y="68580"/>
                  </a:lnTo>
                  <a:lnTo>
                    <a:pt x="65176" y="68580"/>
                  </a:lnTo>
                  <a:lnTo>
                    <a:pt x="65176" y="0"/>
                  </a:lnTo>
                  <a:lnTo>
                    <a:pt x="48171" y="0"/>
                  </a:lnTo>
                  <a:lnTo>
                    <a:pt x="48171" y="68580"/>
                  </a:lnTo>
                  <a:lnTo>
                    <a:pt x="17005" y="68580"/>
                  </a:lnTo>
                  <a:lnTo>
                    <a:pt x="1700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85090"/>
                  </a:lnTo>
                  <a:lnTo>
                    <a:pt x="113347" y="85090"/>
                  </a:lnTo>
                  <a:lnTo>
                    <a:pt x="113347" y="68580"/>
                  </a:lnTo>
                  <a:lnTo>
                    <a:pt x="11334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185960" y="2303551"/>
              <a:ext cx="175679" cy="87833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3381476" y="2370137"/>
              <a:ext cx="29845" cy="40005"/>
            </a:xfrm>
            <a:custGeom>
              <a:avLst/>
              <a:gdLst/>
              <a:ahLst/>
              <a:cxnLst/>
              <a:rect l="l" t="t" r="r" b="b"/>
              <a:pathLst>
                <a:path w="29845" h="40005">
                  <a:moveTo>
                    <a:pt x="29756" y="0"/>
                  </a:moveTo>
                  <a:lnTo>
                    <a:pt x="8496" y="0"/>
                  </a:lnTo>
                  <a:lnTo>
                    <a:pt x="0" y="39674"/>
                  </a:lnTo>
                  <a:lnTo>
                    <a:pt x="11328" y="39674"/>
                  </a:lnTo>
                  <a:lnTo>
                    <a:pt x="29756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3487737" y="2303551"/>
            <a:ext cx="260985" cy="88265"/>
            <a:chOff x="3487737" y="2303551"/>
            <a:chExt cx="260985" cy="88265"/>
          </a:xfrm>
        </p:grpSpPr>
        <p:pic>
          <p:nvPicPr>
            <p:cNvPr id="81" name="object 8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87737" y="2304961"/>
              <a:ext cx="73672" cy="8501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581247" y="2303551"/>
              <a:ext cx="167182" cy="87833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665453" y="2516073"/>
            <a:ext cx="867410" cy="132080"/>
            <a:chOff x="665453" y="2516073"/>
            <a:chExt cx="867410" cy="132080"/>
          </a:xfrm>
        </p:grpSpPr>
        <p:pic>
          <p:nvPicPr>
            <p:cNvPr id="84" name="object 8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65453" y="2516073"/>
              <a:ext cx="167184" cy="8783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52469" y="2516073"/>
              <a:ext cx="301779" cy="13176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78337" y="2516073"/>
              <a:ext cx="354209" cy="87833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609039" y="2516073"/>
            <a:ext cx="494665" cy="88265"/>
            <a:chOff x="1609039" y="2516073"/>
            <a:chExt cx="494665" cy="88265"/>
          </a:xfrm>
        </p:grpSpPr>
        <p:pic>
          <p:nvPicPr>
            <p:cNvPr id="88" name="object 8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09039" y="2516073"/>
              <a:ext cx="269201" cy="8783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899488" y="2516073"/>
              <a:ext cx="203966" cy="87833"/>
            </a:xfrm>
            <a:prstGeom prst="rect">
              <a:avLst/>
            </a:prstGeom>
          </p:spPr>
        </p:pic>
      </p:grpSp>
      <p:grpSp>
        <p:nvGrpSpPr>
          <p:cNvPr id="90" name="object 90"/>
          <p:cNvGrpSpPr/>
          <p:nvPr/>
        </p:nvGrpSpPr>
        <p:grpSpPr>
          <a:xfrm>
            <a:off x="2180018" y="2514650"/>
            <a:ext cx="1073150" cy="90805"/>
            <a:chOff x="2180018" y="2514650"/>
            <a:chExt cx="1073150" cy="90805"/>
          </a:xfrm>
        </p:grpSpPr>
        <p:sp>
          <p:nvSpPr>
            <p:cNvPr id="91" name="object 91"/>
            <p:cNvSpPr/>
            <p:nvPr/>
          </p:nvSpPr>
          <p:spPr>
            <a:xfrm>
              <a:off x="2180018" y="2514650"/>
              <a:ext cx="976630" cy="89535"/>
            </a:xfrm>
            <a:custGeom>
              <a:avLst/>
              <a:gdLst/>
              <a:ahLst/>
              <a:cxnLst/>
              <a:rect l="l" t="t" r="r" b="b"/>
              <a:pathLst>
                <a:path w="976630" h="89535">
                  <a:moveTo>
                    <a:pt x="70840" y="52603"/>
                  </a:moveTo>
                  <a:lnTo>
                    <a:pt x="70688" y="52425"/>
                  </a:lnTo>
                  <a:lnTo>
                    <a:pt x="64820" y="44983"/>
                  </a:lnTo>
                  <a:lnTo>
                    <a:pt x="56667" y="43040"/>
                  </a:lnTo>
                  <a:lnTo>
                    <a:pt x="63754" y="40386"/>
                  </a:lnTo>
                  <a:lnTo>
                    <a:pt x="66243" y="36842"/>
                  </a:lnTo>
                  <a:lnTo>
                    <a:pt x="68008" y="34353"/>
                  </a:lnTo>
                  <a:lnTo>
                    <a:pt x="68008" y="26568"/>
                  </a:lnTo>
                  <a:lnTo>
                    <a:pt x="66586" y="19837"/>
                  </a:lnTo>
                  <a:lnTo>
                    <a:pt x="66001" y="17030"/>
                  </a:lnTo>
                  <a:lnTo>
                    <a:pt x="59728" y="9525"/>
                  </a:lnTo>
                  <a:lnTo>
                    <a:pt x="53835" y="6896"/>
                  </a:lnTo>
                  <a:lnTo>
                    <a:pt x="53835" y="54724"/>
                  </a:lnTo>
                  <a:lnTo>
                    <a:pt x="53835" y="68364"/>
                  </a:lnTo>
                  <a:lnTo>
                    <a:pt x="47282" y="70840"/>
                  </a:lnTo>
                  <a:lnTo>
                    <a:pt x="17005" y="70840"/>
                  </a:lnTo>
                  <a:lnTo>
                    <a:pt x="17005" y="52425"/>
                  </a:lnTo>
                  <a:lnTo>
                    <a:pt x="47282" y="52425"/>
                  </a:lnTo>
                  <a:lnTo>
                    <a:pt x="53835" y="54724"/>
                  </a:lnTo>
                  <a:lnTo>
                    <a:pt x="53835" y="6896"/>
                  </a:lnTo>
                  <a:lnTo>
                    <a:pt x="51003" y="5626"/>
                  </a:lnTo>
                  <a:lnTo>
                    <a:pt x="51003" y="20726"/>
                  </a:lnTo>
                  <a:lnTo>
                    <a:pt x="51003" y="35598"/>
                  </a:lnTo>
                  <a:lnTo>
                    <a:pt x="43916" y="36842"/>
                  </a:lnTo>
                  <a:lnTo>
                    <a:pt x="17005" y="36842"/>
                  </a:lnTo>
                  <a:lnTo>
                    <a:pt x="17005" y="19837"/>
                  </a:lnTo>
                  <a:lnTo>
                    <a:pt x="43916" y="19837"/>
                  </a:lnTo>
                  <a:lnTo>
                    <a:pt x="51003" y="20726"/>
                  </a:lnTo>
                  <a:lnTo>
                    <a:pt x="51003" y="5626"/>
                  </a:lnTo>
                  <a:lnTo>
                    <a:pt x="48729" y="4610"/>
                  </a:lnTo>
                  <a:lnTo>
                    <a:pt x="32588" y="2832"/>
                  </a:lnTo>
                  <a:lnTo>
                    <a:pt x="0" y="2832"/>
                  </a:lnTo>
                  <a:lnTo>
                    <a:pt x="0" y="87845"/>
                  </a:lnTo>
                  <a:lnTo>
                    <a:pt x="36842" y="87845"/>
                  </a:lnTo>
                  <a:lnTo>
                    <a:pt x="70840" y="61633"/>
                  </a:lnTo>
                  <a:lnTo>
                    <a:pt x="70840" y="52603"/>
                  </a:lnTo>
                  <a:close/>
                </a:path>
                <a:path w="976630" h="89535">
                  <a:moveTo>
                    <a:pt x="175679" y="45339"/>
                  </a:moveTo>
                  <a:lnTo>
                    <a:pt x="172224" y="28244"/>
                  </a:lnTo>
                  <a:lnTo>
                    <a:pt x="165595" y="18415"/>
                  </a:lnTo>
                  <a:lnTo>
                    <a:pt x="162814" y="14287"/>
                  </a:lnTo>
                  <a:lnTo>
                    <a:pt x="158686" y="11506"/>
                  </a:lnTo>
                  <a:lnTo>
                    <a:pt x="158686" y="45339"/>
                  </a:lnTo>
                  <a:lnTo>
                    <a:pt x="156540" y="55753"/>
                  </a:lnTo>
                  <a:lnTo>
                    <a:pt x="150723" y="64312"/>
                  </a:lnTo>
                  <a:lnTo>
                    <a:pt x="142163" y="70129"/>
                  </a:lnTo>
                  <a:lnTo>
                    <a:pt x="131762" y="72263"/>
                  </a:lnTo>
                  <a:lnTo>
                    <a:pt x="121348" y="70129"/>
                  </a:lnTo>
                  <a:lnTo>
                    <a:pt x="112776" y="64312"/>
                  </a:lnTo>
                  <a:lnTo>
                    <a:pt x="106972" y="55753"/>
                  </a:lnTo>
                  <a:lnTo>
                    <a:pt x="104838" y="45339"/>
                  </a:lnTo>
                  <a:lnTo>
                    <a:pt x="106972" y="34937"/>
                  </a:lnTo>
                  <a:lnTo>
                    <a:pt x="112776" y="26377"/>
                  </a:lnTo>
                  <a:lnTo>
                    <a:pt x="121348" y="20561"/>
                  </a:lnTo>
                  <a:lnTo>
                    <a:pt x="131762" y="18415"/>
                  </a:lnTo>
                  <a:lnTo>
                    <a:pt x="142163" y="20561"/>
                  </a:lnTo>
                  <a:lnTo>
                    <a:pt x="150723" y="26377"/>
                  </a:lnTo>
                  <a:lnTo>
                    <a:pt x="156540" y="34937"/>
                  </a:lnTo>
                  <a:lnTo>
                    <a:pt x="158686" y="45339"/>
                  </a:lnTo>
                  <a:lnTo>
                    <a:pt x="158686" y="11506"/>
                  </a:lnTo>
                  <a:lnTo>
                    <a:pt x="148856" y="4876"/>
                  </a:lnTo>
                  <a:lnTo>
                    <a:pt x="131762" y="1422"/>
                  </a:lnTo>
                  <a:lnTo>
                    <a:pt x="114655" y="4876"/>
                  </a:lnTo>
                  <a:lnTo>
                    <a:pt x="100698" y="14287"/>
                  </a:lnTo>
                  <a:lnTo>
                    <a:pt x="91287" y="28244"/>
                  </a:lnTo>
                  <a:lnTo>
                    <a:pt x="87845" y="45339"/>
                  </a:lnTo>
                  <a:lnTo>
                    <a:pt x="91287" y="62445"/>
                  </a:lnTo>
                  <a:lnTo>
                    <a:pt x="100698" y="76403"/>
                  </a:lnTo>
                  <a:lnTo>
                    <a:pt x="114655" y="85813"/>
                  </a:lnTo>
                  <a:lnTo>
                    <a:pt x="131762" y="89255"/>
                  </a:lnTo>
                  <a:lnTo>
                    <a:pt x="148856" y="85813"/>
                  </a:lnTo>
                  <a:lnTo>
                    <a:pt x="162814" y="76403"/>
                  </a:lnTo>
                  <a:lnTo>
                    <a:pt x="165595" y="72263"/>
                  </a:lnTo>
                  <a:lnTo>
                    <a:pt x="172224" y="62445"/>
                  </a:lnTo>
                  <a:lnTo>
                    <a:pt x="175679" y="45339"/>
                  </a:lnTo>
                  <a:close/>
                </a:path>
                <a:path w="976630" h="89535">
                  <a:moveTo>
                    <a:pt x="255028" y="54368"/>
                  </a:moveTo>
                  <a:lnTo>
                    <a:pt x="249885" y="47282"/>
                  </a:lnTo>
                  <a:lnTo>
                    <a:pt x="241388" y="43929"/>
                  </a:lnTo>
                  <a:lnTo>
                    <a:pt x="249707" y="40728"/>
                  </a:lnTo>
                  <a:lnTo>
                    <a:pt x="253606" y="33477"/>
                  </a:lnTo>
                  <a:lnTo>
                    <a:pt x="253606" y="26212"/>
                  </a:lnTo>
                  <a:lnTo>
                    <a:pt x="251066" y="15024"/>
                  </a:lnTo>
                  <a:lnTo>
                    <a:pt x="244055" y="7315"/>
                  </a:lnTo>
                  <a:lnTo>
                    <a:pt x="233502" y="2857"/>
                  </a:lnTo>
                  <a:lnTo>
                    <a:pt x="220306" y="1422"/>
                  </a:lnTo>
                  <a:lnTo>
                    <a:pt x="211924" y="2120"/>
                  </a:lnTo>
                  <a:lnTo>
                    <a:pt x="203479" y="4191"/>
                  </a:lnTo>
                  <a:lnTo>
                    <a:pt x="195300" y="7620"/>
                  </a:lnTo>
                  <a:lnTo>
                    <a:pt x="187731" y="12395"/>
                  </a:lnTo>
                  <a:lnTo>
                    <a:pt x="195516" y="25857"/>
                  </a:lnTo>
                  <a:lnTo>
                    <a:pt x="201536" y="21958"/>
                  </a:lnTo>
                  <a:lnTo>
                    <a:pt x="207556" y="18770"/>
                  </a:lnTo>
                  <a:lnTo>
                    <a:pt x="230936" y="18059"/>
                  </a:lnTo>
                  <a:lnTo>
                    <a:pt x="236601" y="23202"/>
                  </a:lnTo>
                  <a:lnTo>
                    <a:pt x="236601" y="27457"/>
                  </a:lnTo>
                  <a:lnTo>
                    <a:pt x="234899" y="31838"/>
                  </a:lnTo>
                  <a:lnTo>
                    <a:pt x="229844" y="35255"/>
                  </a:lnTo>
                  <a:lnTo>
                    <a:pt x="221437" y="37465"/>
                  </a:lnTo>
                  <a:lnTo>
                    <a:pt x="209689" y="38252"/>
                  </a:lnTo>
                  <a:lnTo>
                    <a:pt x="209689" y="52425"/>
                  </a:lnTo>
                  <a:lnTo>
                    <a:pt x="220980" y="53035"/>
                  </a:lnTo>
                  <a:lnTo>
                    <a:pt x="229958" y="54914"/>
                  </a:lnTo>
                  <a:lnTo>
                    <a:pt x="235877" y="58115"/>
                  </a:lnTo>
                  <a:lnTo>
                    <a:pt x="238023" y="62699"/>
                  </a:lnTo>
                  <a:lnTo>
                    <a:pt x="238023" y="69773"/>
                  </a:lnTo>
                  <a:lnTo>
                    <a:pt x="228282" y="72605"/>
                  </a:lnTo>
                  <a:lnTo>
                    <a:pt x="216065" y="72263"/>
                  </a:lnTo>
                  <a:lnTo>
                    <a:pt x="206857" y="71907"/>
                  </a:lnTo>
                  <a:lnTo>
                    <a:pt x="200126" y="69253"/>
                  </a:lnTo>
                  <a:lnTo>
                    <a:pt x="194106" y="64998"/>
                  </a:lnTo>
                  <a:lnTo>
                    <a:pt x="187020" y="78460"/>
                  </a:lnTo>
                  <a:lnTo>
                    <a:pt x="193509" y="83058"/>
                  </a:lnTo>
                  <a:lnTo>
                    <a:pt x="201129" y="86448"/>
                  </a:lnTo>
                  <a:lnTo>
                    <a:pt x="209626" y="88544"/>
                  </a:lnTo>
                  <a:lnTo>
                    <a:pt x="218719" y="89255"/>
                  </a:lnTo>
                  <a:lnTo>
                    <a:pt x="232752" y="87833"/>
                  </a:lnTo>
                  <a:lnTo>
                    <a:pt x="244309" y="83223"/>
                  </a:lnTo>
                  <a:lnTo>
                    <a:pt x="252133" y="74993"/>
                  </a:lnTo>
                  <a:lnTo>
                    <a:pt x="255028" y="62699"/>
                  </a:lnTo>
                  <a:lnTo>
                    <a:pt x="255028" y="54368"/>
                  </a:lnTo>
                  <a:close/>
                </a:path>
                <a:path w="976630" h="89535">
                  <a:moveTo>
                    <a:pt x="379704" y="87845"/>
                  </a:moveTo>
                  <a:lnTo>
                    <a:pt x="360756" y="0"/>
                  </a:lnTo>
                  <a:lnTo>
                    <a:pt x="324446" y="60388"/>
                  </a:lnTo>
                  <a:lnTo>
                    <a:pt x="288150" y="0"/>
                  </a:lnTo>
                  <a:lnTo>
                    <a:pt x="269189" y="87845"/>
                  </a:lnTo>
                  <a:lnTo>
                    <a:pt x="286194" y="87845"/>
                  </a:lnTo>
                  <a:lnTo>
                    <a:pt x="295402" y="41084"/>
                  </a:lnTo>
                  <a:lnTo>
                    <a:pt x="324446" y="87845"/>
                  </a:lnTo>
                  <a:lnTo>
                    <a:pt x="353491" y="41084"/>
                  </a:lnTo>
                  <a:lnTo>
                    <a:pt x="362699" y="87845"/>
                  </a:lnTo>
                  <a:lnTo>
                    <a:pt x="379704" y="87845"/>
                  </a:lnTo>
                  <a:close/>
                </a:path>
                <a:path w="976630" h="89535">
                  <a:moveTo>
                    <a:pt x="476046" y="45339"/>
                  </a:moveTo>
                  <a:lnTo>
                    <a:pt x="472592" y="28244"/>
                  </a:lnTo>
                  <a:lnTo>
                    <a:pt x="465963" y="18415"/>
                  </a:lnTo>
                  <a:lnTo>
                    <a:pt x="463181" y="14287"/>
                  </a:lnTo>
                  <a:lnTo>
                    <a:pt x="459041" y="11506"/>
                  </a:lnTo>
                  <a:lnTo>
                    <a:pt x="459041" y="45339"/>
                  </a:lnTo>
                  <a:lnTo>
                    <a:pt x="456895" y="55753"/>
                  </a:lnTo>
                  <a:lnTo>
                    <a:pt x="451091" y="64312"/>
                  </a:lnTo>
                  <a:lnTo>
                    <a:pt x="442531" y="70129"/>
                  </a:lnTo>
                  <a:lnTo>
                    <a:pt x="432130" y="72263"/>
                  </a:lnTo>
                  <a:lnTo>
                    <a:pt x="421716" y="70129"/>
                  </a:lnTo>
                  <a:lnTo>
                    <a:pt x="413143" y="64312"/>
                  </a:lnTo>
                  <a:lnTo>
                    <a:pt x="407339" y="55753"/>
                  </a:lnTo>
                  <a:lnTo>
                    <a:pt x="405206" y="45339"/>
                  </a:lnTo>
                  <a:lnTo>
                    <a:pt x="407339" y="34937"/>
                  </a:lnTo>
                  <a:lnTo>
                    <a:pt x="413143" y="26377"/>
                  </a:lnTo>
                  <a:lnTo>
                    <a:pt x="421716" y="20561"/>
                  </a:lnTo>
                  <a:lnTo>
                    <a:pt x="432130" y="18415"/>
                  </a:lnTo>
                  <a:lnTo>
                    <a:pt x="442531" y="20561"/>
                  </a:lnTo>
                  <a:lnTo>
                    <a:pt x="451091" y="26377"/>
                  </a:lnTo>
                  <a:lnTo>
                    <a:pt x="456895" y="34937"/>
                  </a:lnTo>
                  <a:lnTo>
                    <a:pt x="459041" y="45339"/>
                  </a:lnTo>
                  <a:lnTo>
                    <a:pt x="459041" y="11506"/>
                  </a:lnTo>
                  <a:lnTo>
                    <a:pt x="449224" y="4876"/>
                  </a:lnTo>
                  <a:lnTo>
                    <a:pt x="432130" y="1422"/>
                  </a:lnTo>
                  <a:lnTo>
                    <a:pt x="415023" y="4876"/>
                  </a:lnTo>
                  <a:lnTo>
                    <a:pt x="401053" y="14287"/>
                  </a:lnTo>
                  <a:lnTo>
                    <a:pt x="391642" y="28244"/>
                  </a:lnTo>
                  <a:lnTo>
                    <a:pt x="388200" y="45339"/>
                  </a:lnTo>
                  <a:lnTo>
                    <a:pt x="391642" y="62445"/>
                  </a:lnTo>
                  <a:lnTo>
                    <a:pt x="401053" y="76403"/>
                  </a:lnTo>
                  <a:lnTo>
                    <a:pt x="415023" y="85813"/>
                  </a:lnTo>
                  <a:lnTo>
                    <a:pt x="432130" y="89255"/>
                  </a:lnTo>
                  <a:lnTo>
                    <a:pt x="449224" y="85813"/>
                  </a:lnTo>
                  <a:lnTo>
                    <a:pt x="463181" y="76403"/>
                  </a:lnTo>
                  <a:lnTo>
                    <a:pt x="465963" y="72263"/>
                  </a:lnTo>
                  <a:lnTo>
                    <a:pt x="472592" y="62445"/>
                  </a:lnTo>
                  <a:lnTo>
                    <a:pt x="476046" y="45339"/>
                  </a:lnTo>
                  <a:close/>
                </a:path>
                <a:path w="976630" h="89535">
                  <a:moveTo>
                    <a:pt x="609231" y="87845"/>
                  </a:moveTo>
                  <a:lnTo>
                    <a:pt x="567080" y="42151"/>
                  </a:lnTo>
                  <a:lnTo>
                    <a:pt x="606399" y="2832"/>
                  </a:lnTo>
                  <a:lnTo>
                    <a:pt x="583730" y="2832"/>
                  </a:lnTo>
                  <a:lnTo>
                    <a:pt x="552551" y="36131"/>
                  </a:lnTo>
                  <a:lnTo>
                    <a:pt x="552551" y="2832"/>
                  </a:lnTo>
                  <a:lnTo>
                    <a:pt x="535559" y="2832"/>
                  </a:lnTo>
                  <a:lnTo>
                    <a:pt x="535559" y="36131"/>
                  </a:lnTo>
                  <a:lnTo>
                    <a:pt x="504380" y="2832"/>
                  </a:lnTo>
                  <a:lnTo>
                    <a:pt x="481711" y="2832"/>
                  </a:lnTo>
                  <a:lnTo>
                    <a:pt x="521030" y="42151"/>
                  </a:lnTo>
                  <a:lnTo>
                    <a:pt x="478878" y="87845"/>
                  </a:lnTo>
                  <a:lnTo>
                    <a:pt x="501548" y="87845"/>
                  </a:lnTo>
                  <a:lnTo>
                    <a:pt x="532371" y="52781"/>
                  </a:lnTo>
                  <a:lnTo>
                    <a:pt x="535559" y="55968"/>
                  </a:lnTo>
                  <a:lnTo>
                    <a:pt x="535559" y="87845"/>
                  </a:lnTo>
                  <a:lnTo>
                    <a:pt x="552551" y="87845"/>
                  </a:lnTo>
                  <a:lnTo>
                    <a:pt x="552551" y="55968"/>
                  </a:lnTo>
                  <a:lnTo>
                    <a:pt x="555739" y="52781"/>
                  </a:lnTo>
                  <a:lnTo>
                    <a:pt x="586562" y="87845"/>
                  </a:lnTo>
                  <a:lnTo>
                    <a:pt x="609231" y="87845"/>
                  </a:lnTo>
                  <a:close/>
                </a:path>
                <a:path w="976630" h="89535">
                  <a:moveTo>
                    <a:pt x="701319" y="2832"/>
                  </a:moveTo>
                  <a:lnTo>
                    <a:pt x="684326" y="2832"/>
                  </a:lnTo>
                  <a:lnTo>
                    <a:pt x="684326" y="36842"/>
                  </a:lnTo>
                  <a:lnTo>
                    <a:pt x="641819" y="36842"/>
                  </a:lnTo>
                  <a:lnTo>
                    <a:pt x="641819" y="2832"/>
                  </a:lnTo>
                  <a:lnTo>
                    <a:pt x="624814" y="2832"/>
                  </a:lnTo>
                  <a:lnTo>
                    <a:pt x="624814" y="87845"/>
                  </a:lnTo>
                  <a:lnTo>
                    <a:pt x="641819" y="87845"/>
                  </a:lnTo>
                  <a:lnTo>
                    <a:pt x="641819" y="53835"/>
                  </a:lnTo>
                  <a:lnTo>
                    <a:pt x="684326" y="53835"/>
                  </a:lnTo>
                  <a:lnTo>
                    <a:pt x="684326" y="87845"/>
                  </a:lnTo>
                  <a:lnTo>
                    <a:pt x="701319" y="87845"/>
                  </a:lnTo>
                  <a:lnTo>
                    <a:pt x="701319" y="2832"/>
                  </a:lnTo>
                  <a:close/>
                </a:path>
                <a:path w="976630" h="89535">
                  <a:moveTo>
                    <a:pt x="806170" y="45339"/>
                  </a:moveTo>
                  <a:lnTo>
                    <a:pt x="802716" y="28244"/>
                  </a:lnTo>
                  <a:lnTo>
                    <a:pt x="796086" y="18415"/>
                  </a:lnTo>
                  <a:lnTo>
                    <a:pt x="793305" y="14287"/>
                  </a:lnTo>
                  <a:lnTo>
                    <a:pt x="789165" y="11506"/>
                  </a:lnTo>
                  <a:lnTo>
                    <a:pt x="789165" y="45339"/>
                  </a:lnTo>
                  <a:lnTo>
                    <a:pt x="787019" y="55753"/>
                  </a:lnTo>
                  <a:lnTo>
                    <a:pt x="781215" y="64312"/>
                  </a:lnTo>
                  <a:lnTo>
                    <a:pt x="772642" y="70129"/>
                  </a:lnTo>
                  <a:lnTo>
                    <a:pt x="762241" y="72263"/>
                  </a:lnTo>
                  <a:lnTo>
                    <a:pt x="751827" y="70129"/>
                  </a:lnTo>
                  <a:lnTo>
                    <a:pt x="743267" y="64312"/>
                  </a:lnTo>
                  <a:lnTo>
                    <a:pt x="737463" y="55753"/>
                  </a:lnTo>
                  <a:lnTo>
                    <a:pt x="735330" y="45339"/>
                  </a:lnTo>
                  <a:lnTo>
                    <a:pt x="737463" y="34937"/>
                  </a:lnTo>
                  <a:lnTo>
                    <a:pt x="743267" y="26377"/>
                  </a:lnTo>
                  <a:lnTo>
                    <a:pt x="751827" y="20561"/>
                  </a:lnTo>
                  <a:lnTo>
                    <a:pt x="762241" y="18415"/>
                  </a:lnTo>
                  <a:lnTo>
                    <a:pt x="772642" y="20561"/>
                  </a:lnTo>
                  <a:lnTo>
                    <a:pt x="781215" y="26377"/>
                  </a:lnTo>
                  <a:lnTo>
                    <a:pt x="787019" y="34937"/>
                  </a:lnTo>
                  <a:lnTo>
                    <a:pt x="789165" y="45339"/>
                  </a:lnTo>
                  <a:lnTo>
                    <a:pt x="789165" y="11506"/>
                  </a:lnTo>
                  <a:lnTo>
                    <a:pt x="779335" y="4876"/>
                  </a:lnTo>
                  <a:lnTo>
                    <a:pt x="762241" y="1422"/>
                  </a:lnTo>
                  <a:lnTo>
                    <a:pt x="745134" y="4876"/>
                  </a:lnTo>
                  <a:lnTo>
                    <a:pt x="731177" y="14287"/>
                  </a:lnTo>
                  <a:lnTo>
                    <a:pt x="721766" y="28244"/>
                  </a:lnTo>
                  <a:lnTo>
                    <a:pt x="718324" y="45339"/>
                  </a:lnTo>
                  <a:lnTo>
                    <a:pt x="721766" y="62445"/>
                  </a:lnTo>
                  <a:lnTo>
                    <a:pt x="731177" y="76403"/>
                  </a:lnTo>
                  <a:lnTo>
                    <a:pt x="745134" y="85813"/>
                  </a:lnTo>
                  <a:lnTo>
                    <a:pt x="762241" y="89255"/>
                  </a:lnTo>
                  <a:lnTo>
                    <a:pt x="779335" y="85813"/>
                  </a:lnTo>
                  <a:lnTo>
                    <a:pt x="793305" y="76403"/>
                  </a:lnTo>
                  <a:lnTo>
                    <a:pt x="796086" y="72263"/>
                  </a:lnTo>
                  <a:lnTo>
                    <a:pt x="802716" y="62445"/>
                  </a:lnTo>
                  <a:lnTo>
                    <a:pt x="806170" y="45339"/>
                  </a:lnTo>
                  <a:close/>
                </a:path>
                <a:path w="976630" h="89535">
                  <a:moveTo>
                    <a:pt x="894003" y="11163"/>
                  </a:moveTo>
                  <a:lnTo>
                    <a:pt x="887882" y="6807"/>
                  </a:lnTo>
                  <a:lnTo>
                    <a:pt x="880897" y="3771"/>
                  </a:lnTo>
                  <a:lnTo>
                    <a:pt x="873379" y="2006"/>
                  </a:lnTo>
                  <a:lnTo>
                    <a:pt x="865670" y="1422"/>
                  </a:lnTo>
                  <a:lnTo>
                    <a:pt x="846696" y="4876"/>
                  </a:lnTo>
                  <a:lnTo>
                    <a:pt x="832434" y="14287"/>
                  </a:lnTo>
                  <a:lnTo>
                    <a:pt x="823455" y="28244"/>
                  </a:lnTo>
                  <a:lnTo>
                    <a:pt x="820331" y="45339"/>
                  </a:lnTo>
                  <a:lnTo>
                    <a:pt x="823404" y="62445"/>
                  </a:lnTo>
                  <a:lnTo>
                    <a:pt x="832307" y="76403"/>
                  </a:lnTo>
                  <a:lnTo>
                    <a:pt x="846556" y="85813"/>
                  </a:lnTo>
                  <a:lnTo>
                    <a:pt x="865670" y="89255"/>
                  </a:lnTo>
                  <a:lnTo>
                    <a:pt x="873480" y="88633"/>
                  </a:lnTo>
                  <a:lnTo>
                    <a:pt x="881164" y="86779"/>
                  </a:lnTo>
                  <a:lnTo>
                    <a:pt x="888174" y="83731"/>
                  </a:lnTo>
                  <a:lnTo>
                    <a:pt x="894003" y="79514"/>
                  </a:lnTo>
                  <a:lnTo>
                    <a:pt x="886739" y="63576"/>
                  </a:lnTo>
                  <a:lnTo>
                    <a:pt x="881430" y="68897"/>
                  </a:lnTo>
                  <a:lnTo>
                    <a:pt x="873988" y="72263"/>
                  </a:lnTo>
                  <a:lnTo>
                    <a:pt x="865847" y="72263"/>
                  </a:lnTo>
                  <a:lnTo>
                    <a:pt x="854735" y="70129"/>
                  </a:lnTo>
                  <a:lnTo>
                    <a:pt x="845680" y="64300"/>
                  </a:lnTo>
                  <a:lnTo>
                    <a:pt x="839571" y="55676"/>
                  </a:lnTo>
                  <a:lnTo>
                    <a:pt x="837336" y="45161"/>
                  </a:lnTo>
                  <a:lnTo>
                    <a:pt x="839571" y="34861"/>
                  </a:lnTo>
                  <a:lnTo>
                    <a:pt x="845680" y="26352"/>
                  </a:lnTo>
                  <a:lnTo>
                    <a:pt x="854735" y="20561"/>
                  </a:lnTo>
                  <a:lnTo>
                    <a:pt x="865847" y="18415"/>
                  </a:lnTo>
                  <a:lnTo>
                    <a:pt x="873988" y="18415"/>
                  </a:lnTo>
                  <a:lnTo>
                    <a:pt x="881430" y="21780"/>
                  </a:lnTo>
                  <a:lnTo>
                    <a:pt x="886739" y="26924"/>
                  </a:lnTo>
                  <a:lnTo>
                    <a:pt x="894003" y="11163"/>
                  </a:lnTo>
                  <a:close/>
                </a:path>
                <a:path w="976630" h="89535">
                  <a:moveTo>
                    <a:pt x="976185" y="2832"/>
                  </a:moveTo>
                  <a:lnTo>
                    <a:pt x="908177" y="2832"/>
                  </a:lnTo>
                  <a:lnTo>
                    <a:pt x="908177" y="19837"/>
                  </a:lnTo>
                  <a:lnTo>
                    <a:pt x="933678" y="19837"/>
                  </a:lnTo>
                  <a:lnTo>
                    <a:pt x="933678" y="87845"/>
                  </a:lnTo>
                  <a:lnTo>
                    <a:pt x="950683" y="87845"/>
                  </a:lnTo>
                  <a:lnTo>
                    <a:pt x="950683" y="19837"/>
                  </a:lnTo>
                  <a:lnTo>
                    <a:pt x="976185" y="19837"/>
                  </a:lnTo>
                  <a:lnTo>
                    <a:pt x="976185" y="2832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176041" y="2514650"/>
              <a:ext cx="76504" cy="90678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3329051" y="2517483"/>
            <a:ext cx="299085" cy="107950"/>
            <a:chOff x="3329051" y="2517483"/>
            <a:chExt cx="299085" cy="107950"/>
          </a:xfrm>
        </p:grpSpPr>
        <p:pic>
          <p:nvPicPr>
            <p:cNvPr id="94" name="object 9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329051" y="2517483"/>
              <a:ext cx="99174" cy="10768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453726" y="2517483"/>
              <a:ext cx="174269" cy="86398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671118" y="2727172"/>
            <a:ext cx="683260" cy="133350"/>
            <a:chOff x="671118" y="2727172"/>
            <a:chExt cx="683260" cy="133350"/>
          </a:xfrm>
        </p:grpSpPr>
        <p:pic>
          <p:nvPicPr>
            <p:cNvPr id="97" name="object 9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71118" y="2728595"/>
              <a:ext cx="286200" cy="13176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79987" y="2730004"/>
              <a:ext cx="82174" cy="8639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86250" y="2727172"/>
              <a:ext cx="267785" cy="90677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1378115" y="2727172"/>
            <a:ext cx="293370" cy="111760"/>
            <a:chOff x="1378115" y="2727172"/>
            <a:chExt cx="293370" cy="111760"/>
          </a:xfrm>
        </p:grpSpPr>
        <p:sp>
          <p:nvSpPr>
            <p:cNvPr id="101" name="object 101"/>
            <p:cNvSpPr/>
            <p:nvPr/>
          </p:nvSpPr>
          <p:spPr>
            <a:xfrm>
              <a:off x="1378115" y="2730373"/>
              <a:ext cx="93980" cy="107950"/>
            </a:xfrm>
            <a:custGeom>
              <a:avLst/>
              <a:gdLst/>
              <a:ahLst/>
              <a:cxnLst/>
              <a:rect l="l" t="t" r="r" b="b"/>
              <a:pathLst>
                <a:path w="93980" h="107950">
                  <a:moveTo>
                    <a:pt x="93510" y="67310"/>
                  </a:moveTo>
                  <a:lnTo>
                    <a:pt x="76504" y="67310"/>
                  </a:lnTo>
                  <a:lnTo>
                    <a:pt x="76504" y="0"/>
                  </a:lnTo>
                  <a:lnTo>
                    <a:pt x="59512" y="0"/>
                  </a:lnTo>
                  <a:lnTo>
                    <a:pt x="59512" y="67310"/>
                  </a:lnTo>
                  <a:lnTo>
                    <a:pt x="17005" y="67310"/>
                  </a:lnTo>
                  <a:lnTo>
                    <a:pt x="17005" y="0"/>
                  </a:lnTo>
                  <a:lnTo>
                    <a:pt x="0" y="0"/>
                  </a:lnTo>
                  <a:lnTo>
                    <a:pt x="0" y="67310"/>
                  </a:lnTo>
                  <a:lnTo>
                    <a:pt x="0" y="85090"/>
                  </a:lnTo>
                  <a:lnTo>
                    <a:pt x="76504" y="85090"/>
                  </a:lnTo>
                  <a:lnTo>
                    <a:pt x="76504" y="107950"/>
                  </a:lnTo>
                  <a:lnTo>
                    <a:pt x="93510" y="107950"/>
                  </a:lnTo>
                  <a:lnTo>
                    <a:pt x="93510" y="85090"/>
                  </a:lnTo>
                  <a:lnTo>
                    <a:pt x="93510" y="6731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94294" y="2727172"/>
              <a:ext cx="76504" cy="9067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94891" y="2727172"/>
              <a:ext cx="76504" cy="90677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1753565" y="2727172"/>
            <a:ext cx="514350" cy="90805"/>
            <a:chOff x="1753565" y="2727172"/>
            <a:chExt cx="514350" cy="90805"/>
          </a:xfrm>
        </p:grpSpPr>
        <p:pic>
          <p:nvPicPr>
            <p:cNvPr id="105" name="object 10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753565" y="2728595"/>
              <a:ext cx="175691" cy="87845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953349" y="2730373"/>
              <a:ext cx="113664" cy="85090"/>
            </a:xfrm>
            <a:custGeom>
              <a:avLst/>
              <a:gdLst/>
              <a:ahLst/>
              <a:cxnLst/>
              <a:rect l="l" t="t" r="r" b="b"/>
              <a:pathLst>
                <a:path w="113664" h="85089">
                  <a:moveTo>
                    <a:pt x="113334" y="0"/>
                  </a:moveTo>
                  <a:lnTo>
                    <a:pt x="96342" y="0"/>
                  </a:lnTo>
                  <a:lnTo>
                    <a:pt x="96342" y="67310"/>
                  </a:lnTo>
                  <a:lnTo>
                    <a:pt x="65163" y="67310"/>
                  </a:lnTo>
                  <a:lnTo>
                    <a:pt x="65163" y="0"/>
                  </a:lnTo>
                  <a:lnTo>
                    <a:pt x="48158" y="0"/>
                  </a:lnTo>
                  <a:lnTo>
                    <a:pt x="48158" y="67310"/>
                  </a:lnTo>
                  <a:lnTo>
                    <a:pt x="16992" y="67310"/>
                  </a:lnTo>
                  <a:lnTo>
                    <a:pt x="16992" y="0"/>
                  </a:lnTo>
                  <a:lnTo>
                    <a:pt x="0" y="0"/>
                  </a:lnTo>
                  <a:lnTo>
                    <a:pt x="0" y="67310"/>
                  </a:lnTo>
                  <a:lnTo>
                    <a:pt x="0" y="85090"/>
                  </a:lnTo>
                  <a:lnTo>
                    <a:pt x="113334" y="85090"/>
                  </a:lnTo>
                  <a:lnTo>
                    <a:pt x="113334" y="67310"/>
                  </a:lnTo>
                  <a:lnTo>
                    <a:pt x="11333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090775" y="2727172"/>
              <a:ext cx="177101" cy="90677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2341549" y="2727172"/>
            <a:ext cx="983615" cy="133350"/>
            <a:chOff x="2341549" y="2727172"/>
            <a:chExt cx="983615" cy="133350"/>
          </a:xfrm>
        </p:grpSpPr>
        <p:pic>
          <p:nvPicPr>
            <p:cNvPr id="109" name="object 10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341549" y="2728595"/>
              <a:ext cx="376872" cy="131762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738259" y="2730004"/>
              <a:ext cx="68008" cy="85013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826105" y="2727172"/>
              <a:ext cx="76504" cy="9067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926689" y="2730004"/>
              <a:ext cx="70840" cy="85013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018789" y="2730004"/>
              <a:ext cx="76504" cy="85013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119386" y="2730004"/>
              <a:ext cx="205435" cy="85013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3398494" y="2696006"/>
            <a:ext cx="756920" cy="164465"/>
            <a:chOff x="3398494" y="2696006"/>
            <a:chExt cx="756920" cy="164465"/>
          </a:xfrm>
        </p:grpSpPr>
        <p:pic>
          <p:nvPicPr>
            <p:cNvPr id="116" name="object 11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398494" y="2728595"/>
              <a:ext cx="507225" cy="13176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929798" y="2727172"/>
              <a:ext cx="76504" cy="9067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030395" y="2696006"/>
              <a:ext cx="76504" cy="121843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4129569" y="2790926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15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14"/>
                  </a:lnTo>
                  <a:lnTo>
                    <a:pt x="12750" y="25514"/>
                  </a:lnTo>
                  <a:lnTo>
                    <a:pt x="20015" y="25514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object 120"/>
          <p:cNvGrpSpPr/>
          <p:nvPr/>
        </p:nvGrpSpPr>
        <p:grpSpPr>
          <a:xfrm>
            <a:off x="665449" y="3235833"/>
            <a:ext cx="973455" cy="127635"/>
            <a:chOff x="665449" y="3235833"/>
            <a:chExt cx="973455" cy="127635"/>
          </a:xfrm>
        </p:grpSpPr>
        <p:pic>
          <p:nvPicPr>
            <p:cNvPr id="121" name="object 12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65449" y="3236391"/>
              <a:ext cx="338220" cy="126985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27400" y="3236391"/>
              <a:ext cx="115707" cy="124612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66839" y="3235833"/>
              <a:ext cx="471727" cy="125730"/>
            </a:xfrm>
            <a:prstGeom prst="rect">
              <a:avLst/>
            </a:prstGeom>
          </p:spPr>
        </p:pic>
      </p:grpSp>
      <p:sp>
        <p:nvSpPr>
          <p:cNvPr id="124" name="object 124"/>
          <p:cNvSpPr/>
          <p:nvPr/>
        </p:nvSpPr>
        <p:spPr>
          <a:xfrm>
            <a:off x="1718665" y="3235833"/>
            <a:ext cx="599440" cy="149225"/>
          </a:xfrm>
          <a:custGeom>
            <a:avLst/>
            <a:gdLst/>
            <a:ahLst/>
            <a:cxnLst/>
            <a:rect l="l" t="t" r="r" b="b"/>
            <a:pathLst>
              <a:path w="599439" h="149225">
                <a:moveTo>
                  <a:pt x="80098" y="0"/>
                </a:moveTo>
                <a:lnTo>
                  <a:pt x="0" y="0"/>
                </a:lnTo>
                <a:lnTo>
                  <a:pt x="0" y="26670"/>
                </a:lnTo>
                <a:lnTo>
                  <a:pt x="0" y="125730"/>
                </a:lnTo>
                <a:lnTo>
                  <a:pt x="29667" y="125730"/>
                </a:lnTo>
                <a:lnTo>
                  <a:pt x="29667" y="26670"/>
                </a:lnTo>
                <a:lnTo>
                  <a:pt x="80098" y="26670"/>
                </a:lnTo>
                <a:lnTo>
                  <a:pt x="80098" y="0"/>
                </a:lnTo>
                <a:close/>
              </a:path>
              <a:path w="599439" h="149225">
                <a:moveTo>
                  <a:pt x="198780" y="558"/>
                </a:moveTo>
                <a:lnTo>
                  <a:pt x="103835" y="558"/>
                </a:lnTo>
                <a:lnTo>
                  <a:pt x="103835" y="88861"/>
                </a:lnTo>
                <a:lnTo>
                  <a:pt x="102730" y="94424"/>
                </a:lnTo>
                <a:lnTo>
                  <a:pt x="93459" y="100355"/>
                </a:lnTo>
                <a:lnTo>
                  <a:pt x="85852" y="100533"/>
                </a:lnTo>
                <a:lnTo>
                  <a:pt x="80098" y="99987"/>
                </a:lnTo>
                <a:lnTo>
                  <a:pt x="80098" y="126657"/>
                </a:lnTo>
                <a:lnTo>
                  <a:pt x="87350" y="127406"/>
                </a:lnTo>
                <a:lnTo>
                  <a:pt x="94183" y="127546"/>
                </a:lnTo>
                <a:lnTo>
                  <a:pt x="100749" y="126987"/>
                </a:lnTo>
                <a:lnTo>
                  <a:pt x="132588" y="92849"/>
                </a:lnTo>
                <a:lnTo>
                  <a:pt x="133502" y="74739"/>
                </a:lnTo>
                <a:lnTo>
                  <a:pt x="133502" y="27266"/>
                </a:lnTo>
                <a:lnTo>
                  <a:pt x="169113" y="27266"/>
                </a:lnTo>
                <a:lnTo>
                  <a:pt x="169113" y="125171"/>
                </a:lnTo>
                <a:lnTo>
                  <a:pt x="198780" y="125171"/>
                </a:lnTo>
                <a:lnTo>
                  <a:pt x="198780" y="558"/>
                </a:lnTo>
                <a:close/>
              </a:path>
              <a:path w="599439" h="149225">
                <a:moveTo>
                  <a:pt x="341185" y="125171"/>
                </a:moveTo>
                <a:lnTo>
                  <a:pt x="332587" y="104406"/>
                </a:lnTo>
                <a:lnTo>
                  <a:pt x="321538" y="77698"/>
                </a:lnTo>
                <a:lnTo>
                  <a:pt x="305587" y="39128"/>
                </a:lnTo>
                <a:lnTo>
                  <a:pt x="290563" y="2806"/>
                </a:lnTo>
                <a:lnTo>
                  <a:pt x="290563" y="77698"/>
                </a:lnTo>
                <a:lnTo>
                  <a:pt x="261264" y="77698"/>
                </a:lnTo>
                <a:lnTo>
                  <a:pt x="275907" y="39128"/>
                </a:lnTo>
                <a:lnTo>
                  <a:pt x="290563" y="77698"/>
                </a:lnTo>
                <a:lnTo>
                  <a:pt x="290563" y="2806"/>
                </a:lnTo>
                <a:lnTo>
                  <a:pt x="289636" y="558"/>
                </a:lnTo>
                <a:lnTo>
                  <a:pt x="262191" y="558"/>
                </a:lnTo>
                <a:lnTo>
                  <a:pt x="210642" y="125171"/>
                </a:lnTo>
                <a:lnTo>
                  <a:pt x="243281" y="125171"/>
                </a:lnTo>
                <a:lnTo>
                  <a:pt x="251066" y="104406"/>
                </a:lnTo>
                <a:lnTo>
                  <a:pt x="300761" y="104406"/>
                </a:lnTo>
                <a:lnTo>
                  <a:pt x="308546" y="125171"/>
                </a:lnTo>
                <a:lnTo>
                  <a:pt x="341185" y="125171"/>
                </a:lnTo>
                <a:close/>
              </a:path>
              <a:path w="599439" h="149225">
                <a:moveTo>
                  <a:pt x="483590" y="98463"/>
                </a:moveTo>
                <a:lnTo>
                  <a:pt x="465785" y="98463"/>
                </a:lnTo>
                <a:lnTo>
                  <a:pt x="465785" y="27266"/>
                </a:lnTo>
                <a:lnTo>
                  <a:pt x="465785" y="558"/>
                </a:lnTo>
                <a:lnTo>
                  <a:pt x="436118" y="558"/>
                </a:lnTo>
                <a:lnTo>
                  <a:pt x="436118" y="27266"/>
                </a:lnTo>
                <a:lnTo>
                  <a:pt x="436118" y="98463"/>
                </a:lnTo>
                <a:lnTo>
                  <a:pt x="392544" y="98463"/>
                </a:lnTo>
                <a:lnTo>
                  <a:pt x="399326" y="86436"/>
                </a:lnTo>
                <a:lnTo>
                  <a:pt x="403593" y="71005"/>
                </a:lnTo>
                <a:lnTo>
                  <a:pt x="405803" y="51511"/>
                </a:lnTo>
                <a:lnTo>
                  <a:pt x="406450" y="27266"/>
                </a:lnTo>
                <a:lnTo>
                  <a:pt x="436118" y="27266"/>
                </a:lnTo>
                <a:lnTo>
                  <a:pt x="436118" y="558"/>
                </a:lnTo>
                <a:lnTo>
                  <a:pt x="378269" y="558"/>
                </a:lnTo>
                <a:lnTo>
                  <a:pt x="377482" y="43370"/>
                </a:lnTo>
                <a:lnTo>
                  <a:pt x="373837" y="72123"/>
                </a:lnTo>
                <a:lnTo>
                  <a:pt x="365353" y="89560"/>
                </a:lnTo>
                <a:lnTo>
                  <a:pt x="350075" y="98463"/>
                </a:lnTo>
                <a:lnTo>
                  <a:pt x="350075" y="148907"/>
                </a:lnTo>
                <a:lnTo>
                  <a:pt x="379742" y="148907"/>
                </a:lnTo>
                <a:lnTo>
                  <a:pt x="379742" y="125171"/>
                </a:lnTo>
                <a:lnTo>
                  <a:pt x="453923" y="125171"/>
                </a:lnTo>
                <a:lnTo>
                  <a:pt x="453923" y="148907"/>
                </a:lnTo>
                <a:lnTo>
                  <a:pt x="483590" y="148907"/>
                </a:lnTo>
                <a:lnTo>
                  <a:pt x="483590" y="125171"/>
                </a:lnTo>
                <a:lnTo>
                  <a:pt x="483590" y="98463"/>
                </a:lnTo>
                <a:close/>
              </a:path>
              <a:path w="599439" h="149225">
                <a:moveTo>
                  <a:pt x="599287" y="83629"/>
                </a:moveTo>
                <a:lnTo>
                  <a:pt x="572922" y="46672"/>
                </a:lnTo>
                <a:lnTo>
                  <a:pt x="569620" y="46189"/>
                </a:lnTo>
                <a:lnTo>
                  <a:pt x="569620" y="74549"/>
                </a:lnTo>
                <a:lnTo>
                  <a:pt x="569620" y="95504"/>
                </a:lnTo>
                <a:lnTo>
                  <a:pt x="559981" y="98463"/>
                </a:lnTo>
                <a:lnTo>
                  <a:pt x="531050" y="98463"/>
                </a:lnTo>
                <a:lnTo>
                  <a:pt x="531050" y="70281"/>
                </a:lnTo>
                <a:lnTo>
                  <a:pt x="559981" y="70281"/>
                </a:lnTo>
                <a:lnTo>
                  <a:pt x="569620" y="74549"/>
                </a:lnTo>
                <a:lnTo>
                  <a:pt x="569620" y="46189"/>
                </a:lnTo>
                <a:lnTo>
                  <a:pt x="551827" y="43586"/>
                </a:lnTo>
                <a:lnTo>
                  <a:pt x="531050" y="43586"/>
                </a:lnTo>
                <a:lnTo>
                  <a:pt x="531050" y="558"/>
                </a:lnTo>
                <a:lnTo>
                  <a:pt x="501383" y="558"/>
                </a:lnTo>
                <a:lnTo>
                  <a:pt x="501383" y="125171"/>
                </a:lnTo>
                <a:lnTo>
                  <a:pt x="551827" y="125171"/>
                </a:lnTo>
                <a:lnTo>
                  <a:pt x="572922" y="122072"/>
                </a:lnTo>
                <a:lnTo>
                  <a:pt x="587717" y="113449"/>
                </a:lnTo>
                <a:lnTo>
                  <a:pt x="596430" y="100291"/>
                </a:lnTo>
                <a:lnTo>
                  <a:pt x="596747" y="98463"/>
                </a:lnTo>
                <a:lnTo>
                  <a:pt x="599287" y="83629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5" name="object 125"/>
          <p:cNvGrpSpPr/>
          <p:nvPr/>
        </p:nvGrpSpPr>
        <p:grpSpPr>
          <a:xfrm>
            <a:off x="665449" y="3455936"/>
            <a:ext cx="306070" cy="130810"/>
            <a:chOff x="665449" y="3455936"/>
            <a:chExt cx="306070" cy="130810"/>
          </a:xfrm>
        </p:grpSpPr>
        <p:sp>
          <p:nvSpPr>
            <p:cNvPr id="126" name="object 126"/>
            <p:cNvSpPr/>
            <p:nvPr/>
          </p:nvSpPr>
          <p:spPr>
            <a:xfrm>
              <a:off x="665449" y="3455936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46"/>
                  </a:lnTo>
                  <a:lnTo>
                    <a:pt x="0" y="41541"/>
                  </a:lnTo>
                  <a:lnTo>
                    <a:pt x="26700" y="35610"/>
                  </a:lnTo>
                  <a:lnTo>
                    <a:pt x="26700" y="127584"/>
                  </a:lnTo>
                  <a:lnTo>
                    <a:pt x="56371" y="127584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45552" y="3455936"/>
              <a:ext cx="225479" cy="130543"/>
            </a:xfrm>
            <a:prstGeom prst="rect">
              <a:avLst/>
            </a:prstGeom>
          </p:spPr>
        </p:pic>
      </p:grpSp>
      <p:sp>
        <p:nvSpPr>
          <p:cNvPr id="128" name="object 128"/>
          <p:cNvSpPr/>
          <p:nvPr/>
        </p:nvSpPr>
        <p:spPr>
          <a:xfrm>
            <a:off x="1048169" y="3444075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098" y="15278"/>
                </a:moveTo>
                <a:lnTo>
                  <a:pt x="0" y="15278"/>
                </a:lnTo>
                <a:lnTo>
                  <a:pt x="0" y="41948"/>
                </a:lnTo>
                <a:lnTo>
                  <a:pt x="0" y="139738"/>
                </a:lnTo>
                <a:lnTo>
                  <a:pt x="29667" y="139738"/>
                </a:lnTo>
                <a:lnTo>
                  <a:pt x="29667" y="41948"/>
                </a:lnTo>
                <a:lnTo>
                  <a:pt x="80098" y="41948"/>
                </a:lnTo>
                <a:lnTo>
                  <a:pt x="80098" y="15278"/>
                </a:lnTo>
                <a:close/>
              </a:path>
              <a:path w="572769" h="154304">
                <a:moveTo>
                  <a:pt x="195808" y="56375"/>
                </a:moveTo>
                <a:lnTo>
                  <a:pt x="193255" y="41529"/>
                </a:lnTo>
                <a:lnTo>
                  <a:pt x="192951" y="39725"/>
                </a:lnTo>
                <a:lnTo>
                  <a:pt x="184238" y="26568"/>
                </a:ln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75" y="72682"/>
                </a:lnTo>
                <a:lnTo>
                  <a:pt x="127571" y="72682"/>
                </a:lnTo>
                <a:lnTo>
                  <a:pt x="127571" y="41529"/>
                </a:lnTo>
                <a:lnTo>
                  <a:pt x="157975" y="41529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71" y="139446"/>
                </a:lnTo>
                <a:lnTo>
                  <a:pt x="127571" y="99390"/>
                </a:lnTo>
                <a:lnTo>
                  <a:pt x="154266" y="99390"/>
                </a:lnTo>
                <a:lnTo>
                  <a:pt x="171869" y="95859"/>
                </a:lnTo>
                <a:lnTo>
                  <a:pt x="184912" y="86372"/>
                </a:lnTo>
                <a:lnTo>
                  <a:pt x="192989" y="72682"/>
                </a:lnTo>
                <a:lnTo>
                  <a:pt x="195808" y="56375"/>
                </a:lnTo>
                <a:close/>
              </a:path>
              <a:path w="572769" h="154304">
                <a:moveTo>
                  <a:pt x="290741" y="0"/>
                </a:moveTo>
                <a:lnTo>
                  <a:pt x="269976" y="0"/>
                </a:lnTo>
                <a:lnTo>
                  <a:pt x="210642" y="154279"/>
                </a:lnTo>
                <a:lnTo>
                  <a:pt x="231406" y="154279"/>
                </a:lnTo>
                <a:lnTo>
                  <a:pt x="290741" y="0"/>
                </a:lnTo>
                <a:close/>
              </a:path>
              <a:path w="572769" h="154304">
                <a:moveTo>
                  <a:pt x="453923" y="139446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01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52" y="139446"/>
                </a:lnTo>
                <a:lnTo>
                  <a:pt x="388645" y="139446"/>
                </a:lnTo>
                <a:lnTo>
                  <a:pt x="415353" y="68237"/>
                </a:lnTo>
                <a:lnTo>
                  <a:pt x="424256" y="139446"/>
                </a:lnTo>
                <a:lnTo>
                  <a:pt x="453923" y="139446"/>
                </a:lnTo>
                <a:close/>
              </a:path>
              <a:path w="572769" h="154304">
                <a:moveTo>
                  <a:pt x="572592" y="112737"/>
                </a:moveTo>
                <a:lnTo>
                  <a:pt x="531063" y="112737"/>
                </a:lnTo>
                <a:lnTo>
                  <a:pt x="546163" y="96761"/>
                </a:lnTo>
                <a:lnTo>
                  <a:pt x="557339" y="82257"/>
                </a:lnTo>
                <a:lnTo>
                  <a:pt x="564273" y="68910"/>
                </a:lnTo>
                <a:lnTo>
                  <a:pt x="566661" y="56375"/>
                </a:lnTo>
                <a:lnTo>
                  <a:pt x="563156" y="37299"/>
                </a:lnTo>
                <a:lnTo>
                  <a:pt x="553262" y="23342"/>
                </a:lnTo>
                <a:lnTo>
                  <a:pt x="537870" y="14782"/>
                </a:lnTo>
                <a:lnTo>
                  <a:pt x="517893" y="11861"/>
                </a:lnTo>
                <a:lnTo>
                  <a:pt x="498843" y="15405"/>
                </a:lnTo>
                <a:lnTo>
                  <a:pt x="484657" y="25019"/>
                </a:lnTo>
                <a:lnTo>
                  <a:pt x="475538" y="39179"/>
                </a:lnTo>
                <a:lnTo>
                  <a:pt x="471716" y="56375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75"/>
                </a:lnTo>
                <a:lnTo>
                  <a:pt x="468757" y="139446"/>
                </a:lnTo>
                <a:lnTo>
                  <a:pt x="572592" y="139446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9" name="object 129"/>
          <p:cNvGrpSpPr/>
          <p:nvPr/>
        </p:nvGrpSpPr>
        <p:grpSpPr>
          <a:xfrm>
            <a:off x="665449" y="3678453"/>
            <a:ext cx="457200" cy="130810"/>
            <a:chOff x="665449" y="3678453"/>
            <a:chExt cx="457200" cy="130810"/>
          </a:xfrm>
        </p:grpSpPr>
        <p:sp>
          <p:nvSpPr>
            <p:cNvPr id="130" name="object 130"/>
            <p:cNvSpPr/>
            <p:nvPr/>
          </p:nvSpPr>
          <p:spPr>
            <a:xfrm>
              <a:off x="665449" y="3678453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33"/>
                  </a:lnTo>
                  <a:lnTo>
                    <a:pt x="0" y="41541"/>
                  </a:lnTo>
                  <a:lnTo>
                    <a:pt x="26700" y="35610"/>
                  </a:lnTo>
                  <a:lnTo>
                    <a:pt x="26700" y="127571"/>
                  </a:lnTo>
                  <a:lnTo>
                    <a:pt x="56371" y="127571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45552" y="3678453"/>
              <a:ext cx="376787" cy="130543"/>
            </a:xfrm>
            <a:prstGeom prst="rect">
              <a:avLst/>
            </a:prstGeom>
          </p:spPr>
        </p:pic>
      </p:grpSp>
      <p:sp>
        <p:nvSpPr>
          <p:cNvPr id="132" name="object 132"/>
          <p:cNvSpPr/>
          <p:nvPr/>
        </p:nvSpPr>
        <p:spPr>
          <a:xfrm>
            <a:off x="1190574" y="3678453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71"/>
                </a:moveTo>
                <a:lnTo>
                  <a:pt x="83070" y="62306"/>
                </a:lnTo>
                <a:lnTo>
                  <a:pt x="124612" y="2971"/>
                </a:lnTo>
                <a:lnTo>
                  <a:pt x="90309" y="2971"/>
                </a:lnTo>
                <a:lnTo>
                  <a:pt x="63792" y="42278"/>
                </a:lnTo>
                <a:lnTo>
                  <a:pt x="37274" y="2971"/>
                </a:lnTo>
                <a:lnTo>
                  <a:pt x="2959" y="2971"/>
                </a:lnTo>
                <a:lnTo>
                  <a:pt x="44500" y="62306"/>
                </a:lnTo>
                <a:lnTo>
                  <a:pt x="0" y="127571"/>
                </a:lnTo>
                <a:lnTo>
                  <a:pt x="35598" y="127571"/>
                </a:lnTo>
                <a:lnTo>
                  <a:pt x="63792" y="84747"/>
                </a:lnTo>
                <a:lnTo>
                  <a:pt x="91973" y="127571"/>
                </a:lnTo>
                <a:lnTo>
                  <a:pt x="127571" y="127571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82" y="2971"/>
                </a:lnTo>
                <a:lnTo>
                  <a:pt x="163182" y="91262"/>
                </a:lnTo>
                <a:lnTo>
                  <a:pt x="162064" y="96824"/>
                </a:lnTo>
                <a:lnTo>
                  <a:pt x="152793" y="102755"/>
                </a:lnTo>
                <a:lnTo>
                  <a:pt x="145186" y="102946"/>
                </a:lnTo>
                <a:lnTo>
                  <a:pt x="139446" y="102387"/>
                </a:lnTo>
                <a:lnTo>
                  <a:pt x="139446" y="129057"/>
                </a:lnTo>
                <a:lnTo>
                  <a:pt x="146697" y="129806"/>
                </a:lnTo>
                <a:lnTo>
                  <a:pt x="153530" y="129946"/>
                </a:lnTo>
                <a:lnTo>
                  <a:pt x="160083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71"/>
                </a:lnTo>
                <a:lnTo>
                  <a:pt x="258114" y="127571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57"/>
                </a:lnTo>
                <a:lnTo>
                  <a:pt x="355574" y="100812"/>
                </a:lnTo>
                <a:lnTo>
                  <a:pt x="341185" y="103835"/>
                </a:lnTo>
                <a:lnTo>
                  <a:pt x="326783" y="100812"/>
                </a:lnTo>
                <a:lnTo>
                  <a:pt x="314985" y="92557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53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53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75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75" y="125412"/>
                </a:lnTo>
                <a:lnTo>
                  <a:pt x="341185" y="130543"/>
                </a:lnTo>
                <a:lnTo>
                  <a:pt x="367182" y="125412"/>
                </a:lnTo>
                <a:lnTo>
                  <a:pt x="388391" y="111404"/>
                </a:lnTo>
                <a:lnTo>
                  <a:pt x="393611" y="103835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29819"/>
                </a:moveTo>
                <a:lnTo>
                  <a:pt x="424256" y="29819"/>
                </a:lnTo>
                <a:lnTo>
                  <a:pt x="424256" y="127609"/>
                </a:lnTo>
                <a:lnTo>
                  <a:pt x="453923" y="127609"/>
                </a:lnTo>
                <a:lnTo>
                  <a:pt x="453923" y="29819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614830" y="3678453"/>
            <a:ext cx="380365" cy="130810"/>
          </a:xfrm>
          <a:custGeom>
            <a:avLst/>
            <a:gdLst/>
            <a:ahLst/>
            <a:cxnLst/>
            <a:rect l="l" t="t" r="r" b="b"/>
            <a:pathLst>
              <a:path w="380364" h="130810">
                <a:moveTo>
                  <a:pt x="106807" y="3149"/>
                </a:moveTo>
                <a:lnTo>
                  <a:pt x="0" y="3149"/>
                </a:lnTo>
                <a:lnTo>
                  <a:pt x="0" y="29819"/>
                </a:lnTo>
                <a:lnTo>
                  <a:pt x="77127" y="29819"/>
                </a:lnTo>
                <a:lnTo>
                  <a:pt x="77127" y="127609"/>
                </a:lnTo>
                <a:lnTo>
                  <a:pt x="106807" y="127609"/>
                </a:lnTo>
                <a:lnTo>
                  <a:pt x="106807" y="29819"/>
                </a:lnTo>
                <a:lnTo>
                  <a:pt x="106807" y="3149"/>
                </a:lnTo>
                <a:close/>
              </a:path>
              <a:path w="380364" h="130810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57"/>
                </a:lnTo>
                <a:lnTo>
                  <a:pt x="204266" y="100812"/>
                </a:lnTo>
                <a:lnTo>
                  <a:pt x="189877" y="103835"/>
                </a:lnTo>
                <a:lnTo>
                  <a:pt x="175475" y="100812"/>
                </a:lnTo>
                <a:lnTo>
                  <a:pt x="163677" y="92557"/>
                </a:lnTo>
                <a:lnTo>
                  <a:pt x="155714" y="80302"/>
                </a:lnTo>
                <a:lnTo>
                  <a:pt x="152793" y="65278"/>
                </a:lnTo>
                <a:lnTo>
                  <a:pt x="155714" y="50253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53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68" y="5143"/>
                </a:lnTo>
                <a:lnTo>
                  <a:pt x="142646" y="19151"/>
                </a:lnTo>
                <a:lnTo>
                  <a:pt x="128346" y="39903"/>
                </a:lnTo>
                <a:lnTo>
                  <a:pt x="123113" y="65278"/>
                </a:lnTo>
                <a:lnTo>
                  <a:pt x="128346" y="90652"/>
                </a:lnTo>
                <a:lnTo>
                  <a:pt x="142646" y="111404"/>
                </a:lnTo>
                <a:lnTo>
                  <a:pt x="163868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35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380364" h="130810">
                <a:moveTo>
                  <a:pt x="379742" y="127571"/>
                </a:moveTo>
                <a:lnTo>
                  <a:pt x="329311" y="62306"/>
                </a:lnTo>
                <a:lnTo>
                  <a:pt x="376783" y="2971"/>
                </a:lnTo>
                <a:lnTo>
                  <a:pt x="341172" y="2971"/>
                </a:lnTo>
                <a:lnTo>
                  <a:pt x="302615" y="50431"/>
                </a:lnTo>
                <a:lnTo>
                  <a:pt x="302615" y="2971"/>
                </a:lnTo>
                <a:lnTo>
                  <a:pt x="272935" y="2971"/>
                </a:lnTo>
                <a:lnTo>
                  <a:pt x="272935" y="127571"/>
                </a:lnTo>
                <a:lnTo>
                  <a:pt x="302615" y="127571"/>
                </a:lnTo>
                <a:lnTo>
                  <a:pt x="302615" y="74168"/>
                </a:lnTo>
                <a:lnTo>
                  <a:pt x="344144" y="127571"/>
                </a:lnTo>
                <a:lnTo>
                  <a:pt x="379742" y="127571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4" name="object 134"/>
          <p:cNvGrpSpPr/>
          <p:nvPr/>
        </p:nvGrpSpPr>
        <p:grpSpPr>
          <a:xfrm>
            <a:off x="3574034" y="196443"/>
            <a:ext cx="6818630" cy="5923915"/>
            <a:chOff x="3574034" y="196443"/>
            <a:chExt cx="6818630" cy="5923915"/>
          </a:xfrm>
        </p:grpSpPr>
        <p:pic>
          <p:nvPicPr>
            <p:cNvPr id="135" name="object 13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741595" y="442442"/>
              <a:ext cx="3238893" cy="3238906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574034" y="2597292"/>
              <a:ext cx="3145459" cy="3145459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287315" y="3615804"/>
              <a:ext cx="406987" cy="175615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821324" y="1175905"/>
              <a:ext cx="1082052" cy="1416494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413665" y="196443"/>
              <a:ext cx="3978617" cy="5923559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972793" y="3301428"/>
              <a:ext cx="1466888" cy="7402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46266" y="496138"/>
            <a:ext cx="4545965" cy="5624195"/>
            <a:chOff x="6146266" y="496138"/>
            <a:chExt cx="4545965" cy="5624195"/>
          </a:xfrm>
        </p:grpSpPr>
        <p:sp>
          <p:nvSpPr>
            <p:cNvPr id="3" name="object 3"/>
            <p:cNvSpPr/>
            <p:nvPr/>
          </p:nvSpPr>
          <p:spPr>
            <a:xfrm>
              <a:off x="6146266" y="496138"/>
              <a:ext cx="4545965" cy="5624195"/>
            </a:xfrm>
            <a:custGeom>
              <a:avLst/>
              <a:gdLst/>
              <a:ahLst/>
              <a:cxnLst/>
              <a:rect l="l" t="t" r="r" b="b"/>
              <a:pathLst>
                <a:path w="4545965" h="5624195">
                  <a:moveTo>
                    <a:pt x="4545545" y="0"/>
                  </a:moveTo>
                  <a:lnTo>
                    <a:pt x="0" y="5624055"/>
                  </a:lnTo>
                  <a:lnTo>
                    <a:pt x="4545545" y="5624055"/>
                  </a:lnTo>
                  <a:lnTo>
                    <a:pt x="4545545" y="0"/>
                  </a:lnTo>
                  <a:close/>
                </a:path>
              </a:pathLst>
            </a:custGeom>
            <a:solidFill>
              <a:srgbClr val="FFA11C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458784" y="3357334"/>
              <a:ext cx="2233295" cy="2762885"/>
            </a:xfrm>
            <a:custGeom>
              <a:avLst/>
              <a:gdLst/>
              <a:ahLst/>
              <a:cxnLst/>
              <a:rect l="l" t="t" r="r" b="b"/>
              <a:pathLst>
                <a:path w="2233295" h="2762885">
                  <a:moveTo>
                    <a:pt x="2233028" y="0"/>
                  </a:moveTo>
                  <a:lnTo>
                    <a:pt x="0" y="2762859"/>
                  </a:lnTo>
                  <a:lnTo>
                    <a:pt x="2233028" y="2762859"/>
                  </a:lnTo>
                  <a:lnTo>
                    <a:pt x="2233028" y="0"/>
                  </a:lnTo>
                  <a:close/>
                </a:path>
              </a:pathLst>
            </a:custGeom>
            <a:solidFill>
              <a:srgbClr val="EF7F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65449" y="1010793"/>
            <a:ext cx="1504315" cy="269875"/>
            <a:chOff x="665449" y="1010793"/>
            <a:chExt cx="1504315" cy="269875"/>
          </a:xfrm>
        </p:grpSpPr>
        <p:sp>
          <p:nvSpPr>
            <p:cNvPr id="6" name="object 6"/>
            <p:cNvSpPr/>
            <p:nvPr/>
          </p:nvSpPr>
          <p:spPr>
            <a:xfrm>
              <a:off x="665449" y="1010793"/>
              <a:ext cx="287655" cy="264160"/>
            </a:xfrm>
            <a:custGeom>
              <a:avLst/>
              <a:gdLst/>
              <a:ahLst/>
              <a:cxnLst/>
              <a:rect l="l" t="t" r="r" b="b"/>
              <a:pathLst>
                <a:path w="287655" h="264159">
                  <a:moveTo>
                    <a:pt x="173785" y="0"/>
                  </a:moveTo>
                  <a:lnTo>
                    <a:pt x="113860" y="0"/>
                  </a:lnTo>
                  <a:lnTo>
                    <a:pt x="113860" y="23964"/>
                  </a:lnTo>
                  <a:lnTo>
                    <a:pt x="69683" y="31919"/>
                  </a:lnTo>
                  <a:lnTo>
                    <a:pt x="33475" y="54165"/>
                  </a:lnTo>
                  <a:lnTo>
                    <a:pt x="8995" y="88280"/>
                  </a:lnTo>
                  <a:lnTo>
                    <a:pt x="0" y="131838"/>
                  </a:lnTo>
                  <a:lnTo>
                    <a:pt x="8784" y="174763"/>
                  </a:lnTo>
                  <a:lnTo>
                    <a:pt x="32912" y="208943"/>
                  </a:lnTo>
                  <a:lnTo>
                    <a:pt x="69049" y="231536"/>
                  </a:lnTo>
                  <a:lnTo>
                    <a:pt x="113860" y="239699"/>
                  </a:lnTo>
                  <a:lnTo>
                    <a:pt x="113860" y="263677"/>
                  </a:lnTo>
                  <a:lnTo>
                    <a:pt x="173785" y="263677"/>
                  </a:lnTo>
                  <a:lnTo>
                    <a:pt x="173785" y="239699"/>
                  </a:lnTo>
                  <a:lnTo>
                    <a:pt x="218596" y="231536"/>
                  </a:lnTo>
                  <a:lnTo>
                    <a:pt x="254734" y="208943"/>
                  </a:lnTo>
                  <a:lnTo>
                    <a:pt x="271098" y="185762"/>
                  </a:lnTo>
                  <a:lnTo>
                    <a:pt x="113860" y="185762"/>
                  </a:lnTo>
                  <a:lnTo>
                    <a:pt x="94846" y="182866"/>
                  </a:lnTo>
                  <a:lnTo>
                    <a:pt x="77482" y="173545"/>
                  </a:lnTo>
                  <a:lnTo>
                    <a:pt x="64823" y="156852"/>
                  </a:lnTo>
                  <a:lnTo>
                    <a:pt x="59924" y="131838"/>
                  </a:lnTo>
                  <a:lnTo>
                    <a:pt x="64823" y="106973"/>
                  </a:lnTo>
                  <a:lnTo>
                    <a:pt x="77482" y="90258"/>
                  </a:lnTo>
                  <a:lnTo>
                    <a:pt x="94846" y="80850"/>
                  </a:lnTo>
                  <a:lnTo>
                    <a:pt x="113860" y="77901"/>
                  </a:lnTo>
                  <a:lnTo>
                    <a:pt x="271205" y="77901"/>
                  </a:lnTo>
                  <a:lnTo>
                    <a:pt x="254172" y="54165"/>
                  </a:lnTo>
                  <a:lnTo>
                    <a:pt x="217964" y="31919"/>
                  </a:lnTo>
                  <a:lnTo>
                    <a:pt x="173785" y="23964"/>
                  </a:lnTo>
                  <a:lnTo>
                    <a:pt x="173785" y="0"/>
                  </a:lnTo>
                  <a:close/>
                </a:path>
                <a:path w="287655" h="264159">
                  <a:moveTo>
                    <a:pt x="173785" y="77901"/>
                  </a:moveTo>
                  <a:lnTo>
                    <a:pt x="113860" y="77901"/>
                  </a:lnTo>
                  <a:lnTo>
                    <a:pt x="113860" y="185762"/>
                  </a:lnTo>
                  <a:lnTo>
                    <a:pt x="173785" y="185762"/>
                  </a:lnTo>
                  <a:lnTo>
                    <a:pt x="173785" y="77901"/>
                  </a:lnTo>
                  <a:close/>
                </a:path>
                <a:path w="287655" h="264159">
                  <a:moveTo>
                    <a:pt x="271205" y="77901"/>
                  </a:moveTo>
                  <a:lnTo>
                    <a:pt x="173785" y="77901"/>
                  </a:lnTo>
                  <a:lnTo>
                    <a:pt x="192958" y="80850"/>
                  </a:lnTo>
                  <a:lnTo>
                    <a:pt x="210305" y="90258"/>
                  </a:lnTo>
                  <a:lnTo>
                    <a:pt x="222875" y="106973"/>
                  </a:lnTo>
                  <a:lnTo>
                    <a:pt x="227721" y="131838"/>
                  </a:lnTo>
                  <a:lnTo>
                    <a:pt x="222875" y="156852"/>
                  </a:lnTo>
                  <a:lnTo>
                    <a:pt x="210305" y="173545"/>
                  </a:lnTo>
                  <a:lnTo>
                    <a:pt x="192958" y="182866"/>
                  </a:lnTo>
                  <a:lnTo>
                    <a:pt x="173785" y="185762"/>
                  </a:lnTo>
                  <a:lnTo>
                    <a:pt x="271098" y="185762"/>
                  </a:lnTo>
                  <a:lnTo>
                    <a:pt x="278863" y="174763"/>
                  </a:lnTo>
                  <a:lnTo>
                    <a:pt x="287647" y="131838"/>
                  </a:lnTo>
                  <a:lnTo>
                    <a:pt x="278652" y="88280"/>
                  </a:lnTo>
                  <a:lnTo>
                    <a:pt x="271205" y="7790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6095" y="1022223"/>
              <a:ext cx="437462" cy="25273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511" y="1022769"/>
              <a:ext cx="203746" cy="2517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54238" y="1016774"/>
              <a:ext cx="515620" cy="264160"/>
            </a:xfrm>
            <a:custGeom>
              <a:avLst/>
              <a:gdLst/>
              <a:ahLst/>
              <a:cxnLst/>
              <a:rect l="l" t="t" r="r" b="b"/>
              <a:pathLst>
                <a:path w="515619" h="264159">
                  <a:moveTo>
                    <a:pt x="269671" y="131838"/>
                  </a:moveTo>
                  <a:lnTo>
                    <a:pt x="262801" y="90233"/>
                  </a:lnTo>
                  <a:lnTo>
                    <a:pt x="243662" y="54051"/>
                  </a:lnTo>
                  <a:lnTo>
                    <a:pt x="214490" y="25488"/>
                  </a:lnTo>
                  <a:lnTo>
                    <a:pt x="209740" y="23088"/>
                  </a:lnTo>
                  <a:lnTo>
                    <a:pt x="209740" y="131838"/>
                  </a:lnTo>
                  <a:lnTo>
                    <a:pt x="203822" y="162191"/>
                  </a:lnTo>
                  <a:lnTo>
                    <a:pt x="187731" y="186956"/>
                  </a:lnTo>
                  <a:lnTo>
                    <a:pt x="163918" y="203644"/>
                  </a:lnTo>
                  <a:lnTo>
                    <a:pt x="134835" y="209753"/>
                  </a:lnTo>
                  <a:lnTo>
                    <a:pt x="105740" y="203644"/>
                  </a:lnTo>
                  <a:lnTo>
                    <a:pt x="81927" y="186956"/>
                  </a:lnTo>
                  <a:lnTo>
                    <a:pt x="65824" y="162191"/>
                  </a:lnTo>
                  <a:lnTo>
                    <a:pt x="59918" y="131838"/>
                  </a:lnTo>
                  <a:lnTo>
                    <a:pt x="65824" y="101498"/>
                  </a:lnTo>
                  <a:lnTo>
                    <a:pt x="81927" y="76746"/>
                  </a:lnTo>
                  <a:lnTo>
                    <a:pt x="105740" y="60058"/>
                  </a:lnTo>
                  <a:lnTo>
                    <a:pt x="134315" y="54051"/>
                  </a:lnTo>
                  <a:lnTo>
                    <a:pt x="135343" y="54051"/>
                  </a:lnTo>
                  <a:lnTo>
                    <a:pt x="163918" y="60058"/>
                  </a:lnTo>
                  <a:lnTo>
                    <a:pt x="187731" y="76746"/>
                  </a:lnTo>
                  <a:lnTo>
                    <a:pt x="203822" y="101498"/>
                  </a:lnTo>
                  <a:lnTo>
                    <a:pt x="209740" y="131838"/>
                  </a:lnTo>
                  <a:lnTo>
                    <a:pt x="209740" y="23088"/>
                  </a:lnTo>
                  <a:lnTo>
                    <a:pt x="177469" y="6743"/>
                  </a:lnTo>
                  <a:lnTo>
                    <a:pt x="134835" y="0"/>
                  </a:lnTo>
                  <a:lnTo>
                    <a:pt x="92189" y="6743"/>
                  </a:lnTo>
                  <a:lnTo>
                    <a:pt x="55168" y="25488"/>
                  </a:lnTo>
                  <a:lnTo>
                    <a:pt x="25984" y="54051"/>
                  </a:lnTo>
                  <a:lnTo>
                    <a:pt x="6858" y="90233"/>
                  </a:lnTo>
                  <a:lnTo>
                    <a:pt x="0" y="131838"/>
                  </a:lnTo>
                  <a:lnTo>
                    <a:pt x="6858" y="173456"/>
                  </a:lnTo>
                  <a:lnTo>
                    <a:pt x="26098" y="209753"/>
                  </a:lnTo>
                  <a:lnTo>
                    <a:pt x="55168" y="238213"/>
                  </a:lnTo>
                  <a:lnTo>
                    <a:pt x="92189" y="256959"/>
                  </a:lnTo>
                  <a:lnTo>
                    <a:pt x="134835" y="263690"/>
                  </a:lnTo>
                  <a:lnTo>
                    <a:pt x="177469" y="256959"/>
                  </a:lnTo>
                  <a:lnTo>
                    <a:pt x="214490" y="238213"/>
                  </a:lnTo>
                  <a:lnTo>
                    <a:pt x="243547" y="209753"/>
                  </a:lnTo>
                  <a:lnTo>
                    <a:pt x="262801" y="173456"/>
                  </a:lnTo>
                  <a:lnTo>
                    <a:pt x="269671" y="131838"/>
                  </a:lnTo>
                  <a:close/>
                </a:path>
                <a:path w="515619" h="264159">
                  <a:moveTo>
                    <a:pt x="515366" y="5994"/>
                  </a:moveTo>
                  <a:lnTo>
                    <a:pt x="323596" y="5994"/>
                  </a:lnTo>
                  <a:lnTo>
                    <a:pt x="323596" y="169735"/>
                  </a:lnTo>
                  <a:lnTo>
                    <a:pt x="323075" y="180047"/>
                  </a:lnTo>
                  <a:lnTo>
                    <a:pt x="294525" y="206959"/>
                  </a:lnTo>
                  <a:lnTo>
                    <a:pt x="284899" y="207327"/>
                  </a:lnTo>
                  <a:lnTo>
                    <a:pt x="275653" y="206819"/>
                  </a:lnTo>
                  <a:lnTo>
                    <a:pt x="275653" y="260680"/>
                  </a:lnTo>
                  <a:lnTo>
                    <a:pt x="290309" y="262204"/>
                  </a:lnTo>
                  <a:lnTo>
                    <a:pt x="304114" y="262483"/>
                  </a:lnTo>
                  <a:lnTo>
                    <a:pt x="317373" y="261340"/>
                  </a:lnTo>
                  <a:lnTo>
                    <a:pt x="358076" y="244576"/>
                  </a:lnTo>
                  <a:lnTo>
                    <a:pt x="381685" y="192392"/>
                  </a:lnTo>
                  <a:lnTo>
                    <a:pt x="383527" y="155816"/>
                  </a:lnTo>
                  <a:lnTo>
                    <a:pt x="383527" y="59931"/>
                  </a:lnTo>
                  <a:lnTo>
                    <a:pt x="455434" y="59931"/>
                  </a:lnTo>
                  <a:lnTo>
                    <a:pt x="455434" y="257695"/>
                  </a:lnTo>
                  <a:lnTo>
                    <a:pt x="515366" y="257695"/>
                  </a:lnTo>
                  <a:lnTo>
                    <a:pt x="515366" y="599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217547" y="1022769"/>
            <a:ext cx="485775" cy="252095"/>
            <a:chOff x="2217547" y="1022769"/>
            <a:chExt cx="485775" cy="2520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547" y="1022769"/>
              <a:ext cx="215734" cy="25170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39276" y="1022769"/>
              <a:ext cx="264160" cy="252095"/>
            </a:xfrm>
            <a:custGeom>
              <a:avLst/>
              <a:gdLst/>
              <a:ahLst/>
              <a:cxnLst/>
              <a:rect l="l" t="t" r="r" b="b"/>
              <a:pathLst>
                <a:path w="264160" h="252094">
                  <a:moveTo>
                    <a:pt x="159550" y="0"/>
                  </a:moveTo>
                  <a:lnTo>
                    <a:pt x="104114" y="0"/>
                  </a:lnTo>
                  <a:lnTo>
                    <a:pt x="0" y="251701"/>
                  </a:lnTo>
                  <a:lnTo>
                    <a:pt x="65912" y="251701"/>
                  </a:lnTo>
                  <a:lnTo>
                    <a:pt x="81648" y="209753"/>
                  </a:lnTo>
                  <a:lnTo>
                    <a:pt x="246323" y="209753"/>
                  </a:lnTo>
                  <a:lnTo>
                    <a:pt x="224010" y="155816"/>
                  </a:lnTo>
                  <a:lnTo>
                    <a:pt x="102247" y="155816"/>
                  </a:lnTo>
                  <a:lnTo>
                    <a:pt x="131838" y="77914"/>
                  </a:lnTo>
                  <a:lnTo>
                    <a:pt x="191782" y="77914"/>
                  </a:lnTo>
                  <a:lnTo>
                    <a:pt x="159550" y="0"/>
                  </a:lnTo>
                  <a:close/>
                </a:path>
                <a:path w="264160" h="252094">
                  <a:moveTo>
                    <a:pt x="246323" y="209753"/>
                  </a:moveTo>
                  <a:lnTo>
                    <a:pt x="182029" y="209753"/>
                  </a:lnTo>
                  <a:lnTo>
                    <a:pt x="197751" y="251701"/>
                  </a:lnTo>
                  <a:lnTo>
                    <a:pt x="263677" y="251701"/>
                  </a:lnTo>
                  <a:lnTo>
                    <a:pt x="246323" y="209753"/>
                  </a:lnTo>
                  <a:close/>
                </a:path>
                <a:path w="264160" h="252094">
                  <a:moveTo>
                    <a:pt x="191782" y="77914"/>
                  </a:moveTo>
                  <a:lnTo>
                    <a:pt x="131838" y="77914"/>
                  </a:lnTo>
                  <a:lnTo>
                    <a:pt x="161429" y="155816"/>
                  </a:lnTo>
                  <a:lnTo>
                    <a:pt x="224010" y="155816"/>
                  </a:lnTo>
                  <a:lnTo>
                    <a:pt x="191782" y="7791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172559" y="1382128"/>
            <a:ext cx="173990" cy="148590"/>
            <a:chOff x="1172559" y="1382128"/>
            <a:chExt cx="173990" cy="14859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2559" y="1385544"/>
              <a:ext cx="102101" cy="14464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01889" y="1382128"/>
              <a:ext cx="44450" cy="146685"/>
            </a:xfrm>
            <a:custGeom>
              <a:avLst/>
              <a:gdLst/>
              <a:ahLst/>
              <a:cxnLst/>
              <a:rect l="l" t="t" r="r" b="b"/>
              <a:pathLst>
                <a:path w="44450" h="146684">
                  <a:moveTo>
                    <a:pt x="44246" y="0"/>
                  </a:moveTo>
                  <a:lnTo>
                    <a:pt x="0" y="15316"/>
                  </a:lnTo>
                  <a:lnTo>
                    <a:pt x="0" y="34036"/>
                  </a:lnTo>
                  <a:lnTo>
                    <a:pt x="23825" y="26377"/>
                  </a:lnTo>
                  <a:lnTo>
                    <a:pt x="23825" y="146354"/>
                  </a:lnTo>
                  <a:lnTo>
                    <a:pt x="44246" y="146354"/>
                  </a:lnTo>
                  <a:lnTo>
                    <a:pt x="44246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61853" y="4031685"/>
            <a:ext cx="441325" cy="203835"/>
            <a:chOff x="661853" y="4031685"/>
            <a:chExt cx="441325" cy="20383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853" y="4031685"/>
              <a:ext cx="204353" cy="20369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5824" y="4035285"/>
              <a:ext cx="197153" cy="19649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148835" y="4035285"/>
            <a:ext cx="438150" cy="196850"/>
            <a:chOff x="1148835" y="4035285"/>
            <a:chExt cx="438150" cy="19685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835" y="4035285"/>
              <a:ext cx="197161" cy="1964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9214" y="4035285"/>
              <a:ext cx="197154" cy="196494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41271" y="4035285"/>
            <a:ext cx="197154" cy="19649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41271" y="4279734"/>
            <a:ext cx="197154" cy="19649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89214" y="4279734"/>
            <a:ext cx="197154" cy="196494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665449" y="4279734"/>
            <a:ext cx="678180" cy="196850"/>
            <a:chOff x="665449" y="4279734"/>
            <a:chExt cx="678180" cy="196850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5449" y="4279734"/>
              <a:ext cx="197153" cy="19649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5824" y="4279734"/>
              <a:ext cx="197153" cy="1964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46200" y="4279734"/>
              <a:ext cx="197154" cy="196494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65453" y="3863187"/>
            <a:ext cx="482417" cy="7021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00765" y="3862273"/>
            <a:ext cx="440467" cy="85725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665453" y="1843087"/>
            <a:ext cx="636270" cy="144780"/>
            <a:chOff x="665453" y="1843087"/>
            <a:chExt cx="636270" cy="144780"/>
          </a:xfrm>
        </p:grpSpPr>
        <p:sp>
          <p:nvSpPr>
            <p:cNvPr id="35" name="object 35"/>
            <p:cNvSpPr/>
            <p:nvPr/>
          </p:nvSpPr>
          <p:spPr>
            <a:xfrm>
              <a:off x="665441" y="1843087"/>
              <a:ext cx="541655" cy="144780"/>
            </a:xfrm>
            <a:custGeom>
              <a:avLst/>
              <a:gdLst/>
              <a:ahLst/>
              <a:cxnLst/>
              <a:rect l="l" t="t" r="r" b="b"/>
              <a:pathLst>
                <a:path w="541655" h="144780">
                  <a:moveTo>
                    <a:pt x="133184" y="121843"/>
                  </a:moveTo>
                  <a:lnTo>
                    <a:pt x="112991" y="0"/>
                  </a:lnTo>
                  <a:lnTo>
                    <a:pt x="66598" y="89966"/>
                  </a:lnTo>
                  <a:lnTo>
                    <a:pt x="20193" y="0"/>
                  </a:lnTo>
                  <a:lnTo>
                    <a:pt x="0" y="121843"/>
                  </a:lnTo>
                  <a:lnTo>
                    <a:pt x="17360" y="121843"/>
                  </a:lnTo>
                  <a:lnTo>
                    <a:pt x="28689" y="51346"/>
                  </a:lnTo>
                  <a:lnTo>
                    <a:pt x="66598" y="124675"/>
                  </a:lnTo>
                  <a:lnTo>
                    <a:pt x="104495" y="51346"/>
                  </a:lnTo>
                  <a:lnTo>
                    <a:pt x="115824" y="121843"/>
                  </a:lnTo>
                  <a:lnTo>
                    <a:pt x="133184" y="121843"/>
                  </a:lnTo>
                  <a:close/>
                </a:path>
                <a:path w="541655" h="144780">
                  <a:moveTo>
                    <a:pt x="235191" y="79336"/>
                  </a:moveTo>
                  <a:lnTo>
                    <a:pt x="231749" y="62242"/>
                  </a:lnTo>
                  <a:lnTo>
                    <a:pt x="225120" y="52412"/>
                  </a:lnTo>
                  <a:lnTo>
                    <a:pt x="222338" y="48285"/>
                  </a:lnTo>
                  <a:lnTo>
                    <a:pt x="218198" y="45504"/>
                  </a:lnTo>
                  <a:lnTo>
                    <a:pt x="218198" y="79336"/>
                  </a:lnTo>
                  <a:lnTo>
                    <a:pt x="216052" y="89750"/>
                  </a:lnTo>
                  <a:lnTo>
                    <a:pt x="210248" y="98310"/>
                  </a:lnTo>
                  <a:lnTo>
                    <a:pt x="201676" y="104127"/>
                  </a:lnTo>
                  <a:lnTo>
                    <a:pt x="191274" y="106260"/>
                  </a:lnTo>
                  <a:lnTo>
                    <a:pt x="180860" y="104127"/>
                  </a:lnTo>
                  <a:lnTo>
                    <a:pt x="172300" y="98310"/>
                  </a:lnTo>
                  <a:lnTo>
                    <a:pt x="166497" y="89750"/>
                  </a:lnTo>
                  <a:lnTo>
                    <a:pt x="164350" y="79336"/>
                  </a:lnTo>
                  <a:lnTo>
                    <a:pt x="166497" y="68935"/>
                  </a:lnTo>
                  <a:lnTo>
                    <a:pt x="172300" y="60363"/>
                  </a:lnTo>
                  <a:lnTo>
                    <a:pt x="180860" y="54559"/>
                  </a:lnTo>
                  <a:lnTo>
                    <a:pt x="191274" y="52412"/>
                  </a:lnTo>
                  <a:lnTo>
                    <a:pt x="201676" y="54559"/>
                  </a:lnTo>
                  <a:lnTo>
                    <a:pt x="210248" y="60363"/>
                  </a:lnTo>
                  <a:lnTo>
                    <a:pt x="216052" y="68935"/>
                  </a:lnTo>
                  <a:lnTo>
                    <a:pt x="218198" y="79336"/>
                  </a:lnTo>
                  <a:lnTo>
                    <a:pt x="218198" y="45504"/>
                  </a:lnTo>
                  <a:lnTo>
                    <a:pt x="208368" y="38874"/>
                  </a:lnTo>
                  <a:lnTo>
                    <a:pt x="191274" y="35420"/>
                  </a:lnTo>
                  <a:lnTo>
                    <a:pt x="174167" y="38874"/>
                  </a:lnTo>
                  <a:lnTo>
                    <a:pt x="160210" y="48285"/>
                  </a:lnTo>
                  <a:lnTo>
                    <a:pt x="150799" y="62242"/>
                  </a:lnTo>
                  <a:lnTo>
                    <a:pt x="147358" y="79336"/>
                  </a:lnTo>
                  <a:lnTo>
                    <a:pt x="150799" y="96443"/>
                  </a:lnTo>
                  <a:lnTo>
                    <a:pt x="160210" y="110401"/>
                  </a:lnTo>
                  <a:lnTo>
                    <a:pt x="174167" y="119811"/>
                  </a:lnTo>
                  <a:lnTo>
                    <a:pt x="191274" y="123253"/>
                  </a:lnTo>
                  <a:lnTo>
                    <a:pt x="208368" y="119811"/>
                  </a:lnTo>
                  <a:lnTo>
                    <a:pt x="222338" y="110401"/>
                  </a:lnTo>
                  <a:lnTo>
                    <a:pt x="225120" y="106260"/>
                  </a:lnTo>
                  <a:lnTo>
                    <a:pt x="231749" y="96443"/>
                  </a:lnTo>
                  <a:lnTo>
                    <a:pt x="235191" y="79336"/>
                  </a:lnTo>
                  <a:close/>
                </a:path>
                <a:path w="541655" h="144780">
                  <a:moveTo>
                    <a:pt x="345706" y="104838"/>
                  </a:moveTo>
                  <a:lnTo>
                    <a:pt x="331533" y="104838"/>
                  </a:lnTo>
                  <a:lnTo>
                    <a:pt x="331533" y="53835"/>
                  </a:lnTo>
                  <a:lnTo>
                    <a:pt x="331533" y="36830"/>
                  </a:lnTo>
                  <a:lnTo>
                    <a:pt x="314540" y="36830"/>
                  </a:lnTo>
                  <a:lnTo>
                    <a:pt x="314540" y="53835"/>
                  </a:lnTo>
                  <a:lnTo>
                    <a:pt x="314540" y="104838"/>
                  </a:lnTo>
                  <a:lnTo>
                    <a:pt x="274332" y="104838"/>
                  </a:lnTo>
                  <a:lnTo>
                    <a:pt x="281038" y="95377"/>
                  </a:lnTo>
                  <a:lnTo>
                    <a:pt x="285089" y="83185"/>
                  </a:lnTo>
                  <a:lnTo>
                    <a:pt x="287083" y="69075"/>
                  </a:lnTo>
                  <a:lnTo>
                    <a:pt x="287616" y="53835"/>
                  </a:lnTo>
                  <a:lnTo>
                    <a:pt x="314540" y="53835"/>
                  </a:lnTo>
                  <a:lnTo>
                    <a:pt x="314540" y="36830"/>
                  </a:lnTo>
                  <a:lnTo>
                    <a:pt x="272034" y="36830"/>
                  </a:lnTo>
                  <a:lnTo>
                    <a:pt x="271259" y="62458"/>
                  </a:lnTo>
                  <a:lnTo>
                    <a:pt x="267843" y="82524"/>
                  </a:lnTo>
                  <a:lnTo>
                    <a:pt x="260146" y="96761"/>
                  </a:lnTo>
                  <a:lnTo>
                    <a:pt x="246532" y="104838"/>
                  </a:lnTo>
                  <a:lnTo>
                    <a:pt x="246532" y="144513"/>
                  </a:lnTo>
                  <a:lnTo>
                    <a:pt x="263537" y="144513"/>
                  </a:lnTo>
                  <a:lnTo>
                    <a:pt x="263537" y="121843"/>
                  </a:lnTo>
                  <a:lnTo>
                    <a:pt x="328701" y="121843"/>
                  </a:lnTo>
                  <a:lnTo>
                    <a:pt x="328701" y="144513"/>
                  </a:lnTo>
                  <a:lnTo>
                    <a:pt x="345706" y="144513"/>
                  </a:lnTo>
                  <a:lnTo>
                    <a:pt x="345706" y="121843"/>
                  </a:lnTo>
                  <a:lnTo>
                    <a:pt x="345706" y="104838"/>
                  </a:lnTo>
                  <a:close/>
                </a:path>
                <a:path w="541655" h="144780">
                  <a:moveTo>
                    <a:pt x="444817" y="79336"/>
                  </a:moveTo>
                  <a:lnTo>
                    <a:pt x="427532" y="43154"/>
                  </a:lnTo>
                  <a:lnTo>
                    <a:pt x="427532" y="71539"/>
                  </a:lnTo>
                  <a:lnTo>
                    <a:pt x="380060" y="71539"/>
                  </a:lnTo>
                  <a:lnTo>
                    <a:pt x="381812" y="65049"/>
                  </a:lnTo>
                  <a:lnTo>
                    <a:pt x="386486" y="58864"/>
                  </a:lnTo>
                  <a:lnTo>
                    <a:pt x="394004" y="54241"/>
                  </a:lnTo>
                  <a:lnTo>
                    <a:pt x="404329" y="52412"/>
                  </a:lnTo>
                  <a:lnTo>
                    <a:pt x="414705" y="54241"/>
                  </a:lnTo>
                  <a:lnTo>
                    <a:pt x="421843" y="58864"/>
                  </a:lnTo>
                  <a:lnTo>
                    <a:pt x="426021" y="65049"/>
                  </a:lnTo>
                  <a:lnTo>
                    <a:pt x="427532" y="71539"/>
                  </a:lnTo>
                  <a:lnTo>
                    <a:pt x="427532" y="43154"/>
                  </a:lnTo>
                  <a:lnTo>
                    <a:pt x="420751" y="38455"/>
                  </a:lnTo>
                  <a:lnTo>
                    <a:pt x="405028" y="35420"/>
                  </a:lnTo>
                  <a:lnTo>
                    <a:pt x="387438" y="38874"/>
                  </a:lnTo>
                  <a:lnTo>
                    <a:pt x="374103" y="48285"/>
                  </a:lnTo>
                  <a:lnTo>
                    <a:pt x="365658" y="62242"/>
                  </a:lnTo>
                  <a:lnTo>
                    <a:pt x="362712" y="79336"/>
                  </a:lnTo>
                  <a:lnTo>
                    <a:pt x="365404" y="95719"/>
                  </a:lnTo>
                  <a:lnTo>
                    <a:pt x="365493" y="96291"/>
                  </a:lnTo>
                  <a:lnTo>
                    <a:pt x="373862" y="110274"/>
                  </a:lnTo>
                  <a:lnTo>
                    <a:pt x="387807" y="119761"/>
                  </a:lnTo>
                  <a:lnTo>
                    <a:pt x="407339" y="123253"/>
                  </a:lnTo>
                  <a:lnTo>
                    <a:pt x="419760" y="121932"/>
                  </a:lnTo>
                  <a:lnTo>
                    <a:pt x="429323" y="118859"/>
                  </a:lnTo>
                  <a:lnTo>
                    <a:pt x="435851" y="115417"/>
                  </a:lnTo>
                  <a:lnTo>
                    <a:pt x="439216" y="112979"/>
                  </a:lnTo>
                  <a:lnTo>
                    <a:pt x="436714" y="106260"/>
                  </a:lnTo>
                  <a:lnTo>
                    <a:pt x="433552" y="97751"/>
                  </a:lnTo>
                  <a:lnTo>
                    <a:pt x="428091" y="101104"/>
                  </a:lnTo>
                  <a:lnTo>
                    <a:pt x="421881" y="103809"/>
                  </a:lnTo>
                  <a:lnTo>
                    <a:pt x="415048" y="105613"/>
                  </a:lnTo>
                  <a:lnTo>
                    <a:pt x="407695" y="106260"/>
                  </a:lnTo>
                  <a:lnTo>
                    <a:pt x="398068" y="105143"/>
                  </a:lnTo>
                  <a:lnTo>
                    <a:pt x="389826" y="101676"/>
                  </a:lnTo>
                  <a:lnTo>
                    <a:pt x="383603" y="95719"/>
                  </a:lnTo>
                  <a:lnTo>
                    <a:pt x="380060" y="87122"/>
                  </a:lnTo>
                  <a:lnTo>
                    <a:pt x="444347" y="87122"/>
                  </a:lnTo>
                  <a:lnTo>
                    <a:pt x="444703" y="84823"/>
                  </a:lnTo>
                  <a:lnTo>
                    <a:pt x="444817" y="79336"/>
                  </a:lnTo>
                  <a:close/>
                </a:path>
                <a:path w="541655" h="144780">
                  <a:moveTo>
                    <a:pt x="541223" y="36830"/>
                  </a:moveTo>
                  <a:lnTo>
                    <a:pt x="476059" y="36830"/>
                  </a:lnTo>
                  <a:lnTo>
                    <a:pt x="476059" y="106730"/>
                  </a:lnTo>
                  <a:lnTo>
                    <a:pt x="469861" y="110274"/>
                  </a:lnTo>
                  <a:lnTo>
                    <a:pt x="459054" y="107607"/>
                  </a:lnTo>
                  <a:lnTo>
                    <a:pt x="459054" y="121843"/>
                  </a:lnTo>
                  <a:lnTo>
                    <a:pt x="462597" y="122872"/>
                  </a:lnTo>
                  <a:lnTo>
                    <a:pt x="465251" y="123228"/>
                  </a:lnTo>
                  <a:lnTo>
                    <a:pt x="470916" y="123228"/>
                  </a:lnTo>
                  <a:lnTo>
                    <a:pt x="480352" y="121412"/>
                  </a:lnTo>
                  <a:lnTo>
                    <a:pt x="487299" y="115697"/>
                  </a:lnTo>
                  <a:lnTo>
                    <a:pt x="491591" y="105740"/>
                  </a:lnTo>
                  <a:lnTo>
                    <a:pt x="493052" y="91173"/>
                  </a:lnTo>
                  <a:lnTo>
                    <a:pt x="493052" y="53835"/>
                  </a:lnTo>
                  <a:lnTo>
                    <a:pt x="524230" y="53835"/>
                  </a:lnTo>
                  <a:lnTo>
                    <a:pt x="524230" y="121843"/>
                  </a:lnTo>
                  <a:lnTo>
                    <a:pt x="541223" y="121843"/>
                  </a:lnTo>
                  <a:lnTo>
                    <a:pt x="541223" y="3683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30760" y="1879917"/>
              <a:ext cx="70836" cy="85013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378115" y="1877085"/>
            <a:ext cx="663575" cy="133350"/>
            <a:chOff x="1378115" y="1877085"/>
            <a:chExt cx="663575" cy="133350"/>
          </a:xfrm>
        </p:grpSpPr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78115" y="1879917"/>
              <a:ext cx="76504" cy="8501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478699" y="1877085"/>
              <a:ext cx="562610" cy="133350"/>
            </a:xfrm>
            <a:custGeom>
              <a:avLst/>
              <a:gdLst/>
              <a:ahLst/>
              <a:cxnLst/>
              <a:rect l="l" t="t" r="r" b="b"/>
              <a:pathLst>
                <a:path w="562610" h="133350">
                  <a:moveTo>
                    <a:pt x="87845" y="45339"/>
                  </a:moveTo>
                  <a:lnTo>
                    <a:pt x="84683" y="28244"/>
                  </a:lnTo>
                  <a:lnTo>
                    <a:pt x="78486" y="18415"/>
                  </a:lnTo>
                  <a:lnTo>
                    <a:pt x="76479" y="15227"/>
                  </a:lnTo>
                  <a:lnTo>
                    <a:pt x="75882" y="14287"/>
                  </a:lnTo>
                  <a:lnTo>
                    <a:pt x="70840" y="10756"/>
                  </a:lnTo>
                  <a:lnTo>
                    <a:pt x="70840" y="45339"/>
                  </a:lnTo>
                  <a:lnTo>
                    <a:pt x="68719" y="55829"/>
                  </a:lnTo>
                  <a:lnTo>
                    <a:pt x="62953" y="64389"/>
                  </a:lnTo>
                  <a:lnTo>
                    <a:pt x="54406" y="70154"/>
                  </a:lnTo>
                  <a:lnTo>
                    <a:pt x="43929" y="72263"/>
                  </a:lnTo>
                  <a:lnTo>
                    <a:pt x="33439" y="70154"/>
                  </a:lnTo>
                  <a:lnTo>
                    <a:pt x="24879" y="64389"/>
                  </a:lnTo>
                  <a:lnTo>
                    <a:pt x="19113" y="55829"/>
                  </a:lnTo>
                  <a:lnTo>
                    <a:pt x="17005" y="45339"/>
                  </a:lnTo>
                  <a:lnTo>
                    <a:pt x="19113" y="34861"/>
                  </a:lnTo>
                  <a:lnTo>
                    <a:pt x="24879" y="26301"/>
                  </a:lnTo>
                  <a:lnTo>
                    <a:pt x="33439" y="20535"/>
                  </a:lnTo>
                  <a:lnTo>
                    <a:pt x="43929" y="18415"/>
                  </a:lnTo>
                  <a:lnTo>
                    <a:pt x="54406" y="20535"/>
                  </a:lnTo>
                  <a:lnTo>
                    <a:pt x="62953" y="26301"/>
                  </a:lnTo>
                  <a:lnTo>
                    <a:pt x="68719" y="34861"/>
                  </a:lnTo>
                  <a:lnTo>
                    <a:pt x="70840" y="45339"/>
                  </a:lnTo>
                  <a:lnTo>
                    <a:pt x="70840" y="10756"/>
                  </a:lnTo>
                  <a:lnTo>
                    <a:pt x="62534" y="4940"/>
                  </a:lnTo>
                  <a:lnTo>
                    <a:pt x="62763" y="4940"/>
                  </a:lnTo>
                  <a:lnTo>
                    <a:pt x="45339" y="1422"/>
                  </a:lnTo>
                  <a:lnTo>
                    <a:pt x="37020" y="2311"/>
                  </a:lnTo>
                  <a:lnTo>
                    <a:pt x="29438" y="4940"/>
                  </a:lnTo>
                  <a:lnTo>
                    <a:pt x="22720" y="9271"/>
                  </a:lnTo>
                  <a:lnTo>
                    <a:pt x="17005" y="15227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133184"/>
                  </a:lnTo>
                  <a:lnTo>
                    <a:pt x="17005" y="133184"/>
                  </a:lnTo>
                  <a:lnTo>
                    <a:pt x="17005" y="75438"/>
                  </a:lnTo>
                  <a:lnTo>
                    <a:pt x="22720" y="81419"/>
                  </a:lnTo>
                  <a:lnTo>
                    <a:pt x="29629" y="85813"/>
                  </a:lnTo>
                  <a:lnTo>
                    <a:pt x="37020" y="88379"/>
                  </a:lnTo>
                  <a:lnTo>
                    <a:pt x="45339" y="89255"/>
                  </a:lnTo>
                  <a:lnTo>
                    <a:pt x="62433" y="85813"/>
                  </a:lnTo>
                  <a:lnTo>
                    <a:pt x="75882" y="76403"/>
                  </a:lnTo>
                  <a:lnTo>
                    <a:pt x="76479" y="75438"/>
                  </a:lnTo>
                  <a:lnTo>
                    <a:pt x="78486" y="72263"/>
                  </a:lnTo>
                  <a:lnTo>
                    <a:pt x="84683" y="62445"/>
                  </a:lnTo>
                  <a:lnTo>
                    <a:pt x="87845" y="45339"/>
                  </a:lnTo>
                  <a:close/>
                </a:path>
                <a:path w="562610" h="133350">
                  <a:moveTo>
                    <a:pt x="174269" y="2832"/>
                  </a:moveTo>
                  <a:lnTo>
                    <a:pt x="157276" y="2832"/>
                  </a:lnTo>
                  <a:lnTo>
                    <a:pt x="157276" y="19837"/>
                  </a:lnTo>
                  <a:lnTo>
                    <a:pt x="157276" y="44907"/>
                  </a:lnTo>
                  <a:lnTo>
                    <a:pt x="129032" y="44907"/>
                  </a:lnTo>
                  <a:lnTo>
                    <a:pt x="120434" y="41973"/>
                  </a:lnTo>
                  <a:lnTo>
                    <a:pt x="120434" y="23914"/>
                  </a:lnTo>
                  <a:lnTo>
                    <a:pt x="128054" y="19837"/>
                  </a:lnTo>
                  <a:lnTo>
                    <a:pt x="157276" y="19837"/>
                  </a:lnTo>
                  <a:lnTo>
                    <a:pt x="157276" y="2832"/>
                  </a:lnTo>
                  <a:lnTo>
                    <a:pt x="143103" y="2832"/>
                  </a:lnTo>
                  <a:lnTo>
                    <a:pt x="126288" y="4775"/>
                  </a:lnTo>
                  <a:lnTo>
                    <a:pt x="113830" y="10591"/>
                  </a:lnTo>
                  <a:lnTo>
                    <a:pt x="106083" y="20320"/>
                  </a:lnTo>
                  <a:lnTo>
                    <a:pt x="103428" y="33997"/>
                  </a:lnTo>
                  <a:lnTo>
                    <a:pt x="105879" y="44907"/>
                  </a:lnTo>
                  <a:lnTo>
                    <a:pt x="112014" y="53352"/>
                  </a:lnTo>
                  <a:lnTo>
                    <a:pt x="120015" y="58813"/>
                  </a:lnTo>
                  <a:lnTo>
                    <a:pt x="128054" y="60744"/>
                  </a:lnTo>
                  <a:lnTo>
                    <a:pt x="100596" y="87845"/>
                  </a:lnTo>
                  <a:lnTo>
                    <a:pt x="122732" y="87845"/>
                  </a:lnTo>
                  <a:lnTo>
                    <a:pt x="148755" y="60744"/>
                  </a:lnTo>
                  <a:lnTo>
                    <a:pt x="157276" y="60744"/>
                  </a:lnTo>
                  <a:lnTo>
                    <a:pt x="157276" y="87845"/>
                  </a:lnTo>
                  <a:lnTo>
                    <a:pt x="174269" y="87845"/>
                  </a:lnTo>
                  <a:lnTo>
                    <a:pt x="174269" y="60744"/>
                  </a:lnTo>
                  <a:lnTo>
                    <a:pt x="174269" y="44907"/>
                  </a:lnTo>
                  <a:lnTo>
                    <a:pt x="174269" y="19837"/>
                  </a:lnTo>
                  <a:lnTo>
                    <a:pt x="174269" y="2832"/>
                  </a:lnTo>
                  <a:close/>
                </a:path>
                <a:path w="562610" h="133350">
                  <a:moveTo>
                    <a:pt x="301790" y="87845"/>
                  </a:moveTo>
                  <a:lnTo>
                    <a:pt x="282829" y="0"/>
                  </a:lnTo>
                  <a:lnTo>
                    <a:pt x="246532" y="60388"/>
                  </a:lnTo>
                  <a:lnTo>
                    <a:pt x="210223" y="0"/>
                  </a:lnTo>
                  <a:lnTo>
                    <a:pt x="191274" y="87845"/>
                  </a:lnTo>
                  <a:lnTo>
                    <a:pt x="208280" y="87845"/>
                  </a:lnTo>
                  <a:lnTo>
                    <a:pt x="217487" y="41084"/>
                  </a:lnTo>
                  <a:lnTo>
                    <a:pt x="246532" y="87845"/>
                  </a:lnTo>
                  <a:lnTo>
                    <a:pt x="275577" y="41084"/>
                  </a:lnTo>
                  <a:lnTo>
                    <a:pt x="284784" y="87845"/>
                  </a:lnTo>
                  <a:lnTo>
                    <a:pt x="301790" y="87845"/>
                  </a:lnTo>
                  <a:close/>
                </a:path>
                <a:path w="562610" h="133350">
                  <a:moveTo>
                    <a:pt x="398132" y="45339"/>
                  </a:moveTo>
                  <a:lnTo>
                    <a:pt x="394677" y="28244"/>
                  </a:lnTo>
                  <a:lnTo>
                    <a:pt x="388048" y="18415"/>
                  </a:lnTo>
                  <a:lnTo>
                    <a:pt x="385267" y="14287"/>
                  </a:lnTo>
                  <a:lnTo>
                    <a:pt x="381127" y="11506"/>
                  </a:lnTo>
                  <a:lnTo>
                    <a:pt x="381127" y="45339"/>
                  </a:lnTo>
                  <a:lnTo>
                    <a:pt x="378980" y="55753"/>
                  </a:lnTo>
                  <a:lnTo>
                    <a:pt x="373176" y="64312"/>
                  </a:lnTo>
                  <a:lnTo>
                    <a:pt x="364604" y="70129"/>
                  </a:lnTo>
                  <a:lnTo>
                    <a:pt x="354203" y="72263"/>
                  </a:lnTo>
                  <a:lnTo>
                    <a:pt x="343789" y="70129"/>
                  </a:lnTo>
                  <a:lnTo>
                    <a:pt x="335229" y="64312"/>
                  </a:lnTo>
                  <a:lnTo>
                    <a:pt x="329425" y="55753"/>
                  </a:lnTo>
                  <a:lnTo>
                    <a:pt x="327291" y="45339"/>
                  </a:lnTo>
                  <a:lnTo>
                    <a:pt x="329425" y="34937"/>
                  </a:lnTo>
                  <a:lnTo>
                    <a:pt x="335229" y="26365"/>
                  </a:lnTo>
                  <a:lnTo>
                    <a:pt x="343789" y="20561"/>
                  </a:lnTo>
                  <a:lnTo>
                    <a:pt x="354203" y="18415"/>
                  </a:lnTo>
                  <a:lnTo>
                    <a:pt x="364604" y="20561"/>
                  </a:lnTo>
                  <a:lnTo>
                    <a:pt x="373176" y="26365"/>
                  </a:lnTo>
                  <a:lnTo>
                    <a:pt x="378980" y="34937"/>
                  </a:lnTo>
                  <a:lnTo>
                    <a:pt x="381127" y="45339"/>
                  </a:lnTo>
                  <a:lnTo>
                    <a:pt x="381127" y="11506"/>
                  </a:lnTo>
                  <a:lnTo>
                    <a:pt x="371297" y="4876"/>
                  </a:lnTo>
                  <a:lnTo>
                    <a:pt x="354203" y="1422"/>
                  </a:lnTo>
                  <a:lnTo>
                    <a:pt x="337096" y="4876"/>
                  </a:lnTo>
                  <a:lnTo>
                    <a:pt x="323138" y="14287"/>
                  </a:lnTo>
                  <a:lnTo>
                    <a:pt x="313728" y="28244"/>
                  </a:lnTo>
                  <a:lnTo>
                    <a:pt x="310286" y="45339"/>
                  </a:lnTo>
                  <a:lnTo>
                    <a:pt x="313728" y="62445"/>
                  </a:lnTo>
                  <a:lnTo>
                    <a:pt x="323138" y="76403"/>
                  </a:lnTo>
                  <a:lnTo>
                    <a:pt x="337096" y="85813"/>
                  </a:lnTo>
                  <a:lnTo>
                    <a:pt x="354203" y="89255"/>
                  </a:lnTo>
                  <a:lnTo>
                    <a:pt x="371297" y="85813"/>
                  </a:lnTo>
                  <a:lnTo>
                    <a:pt x="385267" y="76403"/>
                  </a:lnTo>
                  <a:lnTo>
                    <a:pt x="388048" y="72263"/>
                  </a:lnTo>
                  <a:lnTo>
                    <a:pt x="394677" y="62445"/>
                  </a:lnTo>
                  <a:lnTo>
                    <a:pt x="398132" y="45339"/>
                  </a:lnTo>
                  <a:close/>
                </a:path>
                <a:path w="562610" h="133350">
                  <a:moveTo>
                    <a:pt x="466140" y="2832"/>
                  </a:moveTo>
                  <a:lnTo>
                    <a:pt x="415124" y="2832"/>
                  </a:lnTo>
                  <a:lnTo>
                    <a:pt x="415124" y="87845"/>
                  </a:lnTo>
                  <a:lnTo>
                    <a:pt x="432130" y="87845"/>
                  </a:lnTo>
                  <a:lnTo>
                    <a:pt x="432130" y="19837"/>
                  </a:lnTo>
                  <a:lnTo>
                    <a:pt x="466140" y="19837"/>
                  </a:lnTo>
                  <a:lnTo>
                    <a:pt x="466140" y="2832"/>
                  </a:lnTo>
                  <a:close/>
                </a:path>
                <a:path w="562610" h="133350">
                  <a:moveTo>
                    <a:pt x="562483" y="45339"/>
                  </a:moveTo>
                  <a:lnTo>
                    <a:pt x="559028" y="28244"/>
                  </a:lnTo>
                  <a:lnTo>
                    <a:pt x="552399" y="18415"/>
                  </a:lnTo>
                  <a:lnTo>
                    <a:pt x="549617" y="14287"/>
                  </a:lnTo>
                  <a:lnTo>
                    <a:pt x="545477" y="11506"/>
                  </a:lnTo>
                  <a:lnTo>
                    <a:pt x="545477" y="45339"/>
                  </a:lnTo>
                  <a:lnTo>
                    <a:pt x="543331" y="55753"/>
                  </a:lnTo>
                  <a:lnTo>
                    <a:pt x="537527" y="64312"/>
                  </a:lnTo>
                  <a:lnTo>
                    <a:pt x="528955" y="70129"/>
                  </a:lnTo>
                  <a:lnTo>
                    <a:pt x="518553" y="72263"/>
                  </a:lnTo>
                  <a:lnTo>
                    <a:pt x="508139" y="70129"/>
                  </a:lnTo>
                  <a:lnTo>
                    <a:pt x="499579" y="64312"/>
                  </a:lnTo>
                  <a:lnTo>
                    <a:pt x="493776" y="55753"/>
                  </a:lnTo>
                  <a:lnTo>
                    <a:pt x="491642" y="45339"/>
                  </a:lnTo>
                  <a:lnTo>
                    <a:pt x="493776" y="34937"/>
                  </a:lnTo>
                  <a:lnTo>
                    <a:pt x="499579" y="26365"/>
                  </a:lnTo>
                  <a:lnTo>
                    <a:pt x="508139" y="20561"/>
                  </a:lnTo>
                  <a:lnTo>
                    <a:pt x="518553" y="18415"/>
                  </a:lnTo>
                  <a:lnTo>
                    <a:pt x="528955" y="20561"/>
                  </a:lnTo>
                  <a:lnTo>
                    <a:pt x="537527" y="26365"/>
                  </a:lnTo>
                  <a:lnTo>
                    <a:pt x="543331" y="34937"/>
                  </a:lnTo>
                  <a:lnTo>
                    <a:pt x="545477" y="45339"/>
                  </a:lnTo>
                  <a:lnTo>
                    <a:pt x="545477" y="11506"/>
                  </a:lnTo>
                  <a:lnTo>
                    <a:pt x="535647" y="4876"/>
                  </a:lnTo>
                  <a:lnTo>
                    <a:pt x="518553" y="1422"/>
                  </a:lnTo>
                  <a:lnTo>
                    <a:pt x="501446" y="4876"/>
                  </a:lnTo>
                  <a:lnTo>
                    <a:pt x="487489" y="14287"/>
                  </a:lnTo>
                  <a:lnTo>
                    <a:pt x="478078" y="28244"/>
                  </a:lnTo>
                  <a:lnTo>
                    <a:pt x="474637" y="45339"/>
                  </a:lnTo>
                  <a:lnTo>
                    <a:pt x="478078" y="62445"/>
                  </a:lnTo>
                  <a:lnTo>
                    <a:pt x="487489" y="76403"/>
                  </a:lnTo>
                  <a:lnTo>
                    <a:pt x="501446" y="85813"/>
                  </a:lnTo>
                  <a:lnTo>
                    <a:pt x="518553" y="89255"/>
                  </a:lnTo>
                  <a:lnTo>
                    <a:pt x="535647" y="85813"/>
                  </a:lnTo>
                  <a:lnTo>
                    <a:pt x="549617" y="76403"/>
                  </a:lnTo>
                  <a:lnTo>
                    <a:pt x="552399" y="72263"/>
                  </a:lnTo>
                  <a:lnTo>
                    <a:pt x="559028" y="62445"/>
                  </a:lnTo>
                  <a:lnTo>
                    <a:pt x="562483" y="4533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2112022" y="1877085"/>
            <a:ext cx="638175" cy="133350"/>
            <a:chOff x="2112022" y="1877085"/>
            <a:chExt cx="638175" cy="133350"/>
          </a:xfrm>
        </p:grpSpPr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12022" y="1877085"/>
              <a:ext cx="168592" cy="906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03284" y="1878508"/>
              <a:ext cx="446303" cy="131762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826092" y="1878508"/>
            <a:ext cx="73672" cy="87833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2970606" y="1877085"/>
            <a:ext cx="792480" cy="133350"/>
            <a:chOff x="2970606" y="1877085"/>
            <a:chExt cx="792480" cy="133350"/>
          </a:xfrm>
        </p:grpSpPr>
        <p:sp>
          <p:nvSpPr>
            <p:cNvPr id="45" name="object 45"/>
            <p:cNvSpPr/>
            <p:nvPr/>
          </p:nvSpPr>
          <p:spPr>
            <a:xfrm>
              <a:off x="2970606" y="1878507"/>
              <a:ext cx="535940" cy="132080"/>
            </a:xfrm>
            <a:custGeom>
              <a:avLst/>
              <a:gdLst/>
              <a:ahLst/>
              <a:cxnLst/>
              <a:rect l="l" t="t" r="r" b="b"/>
              <a:pathLst>
                <a:path w="535939" h="132080">
                  <a:moveTo>
                    <a:pt x="87845" y="43916"/>
                  </a:moveTo>
                  <a:lnTo>
                    <a:pt x="84391" y="26822"/>
                  </a:lnTo>
                  <a:lnTo>
                    <a:pt x="77762" y="16992"/>
                  </a:lnTo>
                  <a:lnTo>
                    <a:pt x="74980" y="12865"/>
                  </a:lnTo>
                  <a:lnTo>
                    <a:pt x="70840" y="10083"/>
                  </a:lnTo>
                  <a:lnTo>
                    <a:pt x="70840" y="43916"/>
                  </a:lnTo>
                  <a:lnTo>
                    <a:pt x="68694" y="54330"/>
                  </a:lnTo>
                  <a:lnTo>
                    <a:pt x="62890" y="62890"/>
                  </a:lnTo>
                  <a:lnTo>
                    <a:pt x="54317" y="68707"/>
                  </a:lnTo>
                  <a:lnTo>
                    <a:pt x="43916" y="70840"/>
                  </a:lnTo>
                  <a:lnTo>
                    <a:pt x="33502" y="68707"/>
                  </a:lnTo>
                  <a:lnTo>
                    <a:pt x="24942" y="62890"/>
                  </a:lnTo>
                  <a:lnTo>
                    <a:pt x="19138" y="54330"/>
                  </a:lnTo>
                  <a:lnTo>
                    <a:pt x="17005" y="43916"/>
                  </a:lnTo>
                  <a:lnTo>
                    <a:pt x="19138" y="33515"/>
                  </a:lnTo>
                  <a:lnTo>
                    <a:pt x="24942" y="24942"/>
                  </a:lnTo>
                  <a:lnTo>
                    <a:pt x="33502" y="19138"/>
                  </a:lnTo>
                  <a:lnTo>
                    <a:pt x="43916" y="16992"/>
                  </a:lnTo>
                  <a:lnTo>
                    <a:pt x="54317" y="19138"/>
                  </a:lnTo>
                  <a:lnTo>
                    <a:pt x="62890" y="24942"/>
                  </a:lnTo>
                  <a:lnTo>
                    <a:pt x="68694" y="33515"/>
                  </a:lnTo>
                  <a:lnTo>
                    <a:pt x="70840" y="43916"/>
                  </a:lnTo>
                  <a:lnTo>
                    <a:pt x="70840" y="10083"/>
                  </a:lnTo>
                  <a:lnTo>
                    <a:pt x="61010" y="3454"/>
                  </a:lnTo>
                  <a:lnTo>
                    <a:pt x="43916" y="0"/>
                  </a:lnTo>
                  <a:lnTo>
                    <a:pt x="26809" y="3454"/>
                  </a:lnTo>
                  <a:lnTo>
                    <a:pt x="12852" y="12865"/>
                  </a:lnTo>
                  <a:lnTo>
                    <a:pt x="3441" y="26822"/>
                  </a:lnTo>
                  <a:lnTo>
                    <a:pt x="0" y="43916"/>
                  </a:lnTo>
                  <a:lnTo>
                    <a:pt x="3441" y="61023"/>
                  </a:lnTo>
                  <a:lnTo>
                    <a:pt x="12852" y="74980"/>
                  </a:lnTo>
                  <a:lnTo>
                    <a:pt x="26809" y="84391"/>
                  </a:lnTo>
                  <a:lnTo>
                    <a:pt x="43916" y="87833"/>
                  </a:lnTo>
                  <a:lnTo>
                    <a:pt x="61010" y="84391"/>
                  </a:lnTo>
                  <a:lnTo>
                    <a:pt x="74980" y="74980"/>
                  </a:lnTo>
                  <a:lnTo>
                    <a:pt x="77762" y="70840"/>
                  </a:lnTo>
                  <a:lnTo>
                    <a:pt x="84391" y="61023"/>
                  </a:lnTo>
                  <a:lnTo>
                    <a:pt x="87845" y="43916"/>
                  </a:lnTo>
                  <a:close/>
                </a:path>
                <a:path w="535939" h="132080">
                  <a:moveTo>
                    <a:pt x="181356" y="86423"/>
                  </a:moveTo>
                  <a:lnTo>
                    <a:pt x="136017" y="42494"/>
                  </a:lnTo>
                  <a:lnTo>
                    <a:pt x="178523" y="1409"/>
                  </a:lnTo>
                  <a:lnTo>
                    <a:pt x="155854" y="1409"/>
                  </a:lnTo>
                  <a:lnTo>
                    <a:pt x="121843" y="36118"/>
                  </a:lnTo>
                  <a:lnTo>
                    <a:pt x="121843" y="1409"/>
                  </a:lnTo>
                  <a:lnTo>
                    <a:pt x="104838" y="1409"/>
                  </a:lnTo>
                  <a:lnTo>
                    <a:pt x="104838" y="86423"/>
                  </a:lnTo>
                  <a:lnTo>
                    <a:pt x="121843" y="86423"/>
                  </a:lnTo>
                  <a:lnTo>
                    <a:pt x="121843" y="50292"/>
                  </a:lnTo>
                  <a:lnTo>
                    <a:pt x="158686" y="86423"/>
                  </a:lnTo>
                  <a:lnTo>
                    <a:pt x="181356" y="86423"/>
                  </a:lnTo>
                  <a:close/>
                </a:path>
                <a:path w="535939" h="132080">
                  <a:moveTo>
                    <a:pt x="283362" y="43916"/>
                  </a:moveTo>
                  <a:lnTo>
                    <a:pt x="266357" y="9334"/>
                  </a:lnTo>
                  <a:lnTo>
                    <a:pt x="266357" y="43916"/>
                  </a:lnTo>
                  <a:lnTo>
                    <a:pt x="264236" y="54406"/>
                  </a:lnTo>
                  <a:lnTo>
                    <a:pt x="258470" y="62966"/>
                  </a:lnTo>
                  <a:lnTo>
                    <a:pt x="249923" y="68732"/>
                  </a:lnTo>
                  <a:lnTo>
                    <a:pt x="239445" y="70840"/>
                  </a:lnTo>
                  <a:lnTo>
                    <a:pt x="228955" y="68732"/>
                  </a:lnTo>
                  <a:lnTo>
                    <a:pt x="220395" y="62966"/>
                  </a:lnTo>
                  <a:lnTo>
                    <a:pt x="214630" y="54406"/>
                  </a:lnTo>
                  <a:lnTo>
                    <a:pt x="212521" y="43916"/>
                  </a:lnTo>
                  <a:lnTo>
                    <a:pt x="214630" y="33439"/>
                  </a:lnTo>
                  <a:lnTo>
                    <a:pt x="220395" y="24879"/>
                  </a:lnTo>
                  <a:lnTo>
                    <a:pt x="228955" y="19113"/>
                  </a:lnTo>
                  <a:lnTo>
                    <a:pt x="239445" y="16992"/>
                  </a:lnTo>
                  <a:lnTo>
                    <a:pt x="249923" y="19113"/>
                  </a:lnTo>
                  <a:lnTo>
                    <a:pt x="258470" y="24879"/>
                  </a:lnTo>
                  <a:lnTo>
                    <a:pt x="264236" y="33439"/>
                  </a:lnTo>
                  <a:lnTo>
                    <a:pt x="266357" y="43916"/>
                  </a:lnTo>
                  <a:lnTo>
                    <a:pt x="266357" y="9334"/>
                  </a:lnTo>
                  <a:lnTo>
                    <a:pt x="258051" y="3517"/>
                  </a:lnTo>
                  <a:lnTo>
                    <a:pt x="258292" y="3517"/>
                  </a:lnTo>
                  <a:lnTo>
                    <a:pt x="240855" y="0"/>
                  </a:lnTo>
                  <a:lnTo>
                    <a:pt x="232537" y="889"/>
                  </a:lnTo>
                  <a:lnTo>
                    <a:pt x="224955" y="3517"/>
                  </a:lnTo>
                  <a:lnTo>
                    <a:pt x="218236" y="7848"/>
                  </a:lnTo>
                  <a:lnTo>
                    <a:pt x="212521" y="13804"/>
                  </a:lnTo>
                  <a:lnTo>
                    <a:pt x="212521" y="1409"/>
                  </a:lnTo>
                  <a:lnTo>
                    <a:pt x="195516" y="1409"/>
                  </a:lnTo>
                  <a:lnTo>
                    <a:pt x="195516" y="131762"/>
                  </a:lnTo>
                  <a:lnTo>
                    <a:pt x="212521" y="131762"/>
                  </a:lnTo>
                  <a:lnTo>
                    <a:pt x="212521" y="74015"/>
                  </a:lnTo>
                  <a:lnTo>
                    <a:pt x="218236" y="79997"/>
                  </a:lnTo>
                  <a:lnTo>
                    <a:pt x="225145" y="84391"/>
                  </a:lnTo>
                  <a:lnTo>
                    <a:pt x="232537" y="86956"/>
                  </a:lnTo>
                  <a:lnTo>
                    <a:pt x="240855" y="87833"/>
                  </a:lnTo>
                  <a:lnTo>
                    <a:pt x="257949" y="84391"/>
                  </a:lnTo>
                  <a:lnTo>
                    <a:pt x="271399" y="74980"/>
                  </a:lnTo>
                  <a:lnTo>
                    <a:pt x="272008" y="74015"/>
                  </a:lnTo>
                  <a:lnTo>
                    <a:pt x="274002" y="70840"/>
                  </a:lnTo>
                  <a:lnTo>
                    <a:pt x="280200" y="61023"/>
                  </a:lnTo>
                  <a:lnTo>
                    <a:pt x="283362" y="43916"/>
                  </a:lnTo>
                  <a:close/>
                </a:path>
                <a:path w="535939" h="132080">
                  <a:moveTo>
                    <a:pt x="378294" y="1409"/>
                  </a:moveTo>
                  <a:lnTo>
                    <a:pt x="359333" y="1409"/>
                  </a:lnTo>
                  <a:lnTo>
                    <a:pt x="334352" y="60210"/>
                  </a:lnTo>
                  <a:lnTo>
                    <a:pt x="309384" y="1409"/>
                  </a:lnTo>
                  <a:lnTo>
                    <a:pt x="290449" y="1409"/>
                  </a:lnTo>
                  <a:lnTo>
                    <a:pt x="324802" y="80924"/>
                  </a:lnTo>
                  <a:lnTo>
                    <a:pt x="302133" y="131762"/>
                  </a:lnTo>
                  <a:lnTo>
                    <a:pt x="320738" y="131762"/>
                  </a:lnTo>
                  <a:lnTo>
                    <a:pt x="378294" y="1409"/>
                  </a:lnTo>
                  <a:close/>
                </a:path>
                <a:path w="535939" h="132080">
                  <a:moveTo>
                    <a:pt x="443471" y="1409"/>
                  </a:moveTo>
                  <a:lnTo>
                    <a:pt x="392455" y="1409"/>
                  </a:lnTo>
                  <a:lnTo>
                    <a:pt x="392455" y="86423"/>
                  </a:lnTo>
                  <a:lnTo>
                    <a:pt x="409460" y="86423"/>
                  </a:lnTo>
                  <a:lnTo>
                    <a:pt x="409460" y="18415"/>
                  </a:lnTo>
                  <a:lnTo>
                    <a:pt x="443471" y="18415"/>
                  </a:lnTo>
                  <a:lnTo>
                    <a:pt x="443471" y="1409"/>
                  </a:lnTo>
                  <a:close/>
                </a:path>
                <a:path w="535939" h="132080">
                  <a:moveTo>
                    <a:pt x="535559" y="1409"/>
                  </a:moveTo>
                  <a:lnTo>
                    <a:pt x="470382" y="1409"/>
                  </a:lnTo>
                  <a:lnTo>
                    <a:pt x="470382" y="71310"/>
                  </a:lnTo>
                  <a:lnTo>
                    <a:pt x="464185" y="74853"/>
                  </a:lnTo>
                  <a:lnTo>
                    <a:pt x="453377" y="72186"/>
                  </a:lnTo>
                  <a:lnTo>
                    <a:pt x="453377" y="86423"/>
                  </a:lnTo>
                  <a:lnTo>
                    <a:pt x="456920" y="87452"/>
                  </a:lnTo>
                  <a:lnTo>
                    <a:pt x="459574" y="87807"/>
                  </a:lnTo>
                  <a:lnTo>
                    <a:pt x="465251" y="87807"/>
                  </a:lnTo>
                  <a:lnTo>
                    <a:pt x="474675" y="85991"/>
                  </a:lnTo>
                  <a:lnTo>
                    <a:pt x="481622" y="80276"/>
                  </a:lnTo>
                  <a:lnTo>
                    <a:pt x="485914" y="70319"/>
                  </a:lnTo>
                  <a:lnTo>
                    <a:pt x="487387" y="55753"/>
                  </a:lnTo>
                  <a:lnTo>
                    <a:pt x="487387" y="18415"/>
                  </a:lnTo>
                  <a:lnTo>
                    <a:pt x="518553" y="18415"/>
                  </a:lnTo>
                  <a:lnTo>
                    <a:pt x="518553" y="86423"/>
                  </a:lnTo>
                  <a:lnTo>
                    <a:pt x="535559" y="86423"/>
                  </a:lnTo>
                  <a:lnTo>
                    <a:pt x="535559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30244" y="1877085"/>
              <a:ext cx="232359" cy="87845"/>
            </a:xfrm>
            <a:prstGeom prst="rect">
              <a:avLst/>
            </a:prstGeom>
          </p:spPr>
        </p:pic>
      </p:grpSp>
      <p:sp>
        <p:nvSpPr>
          <p:cNvPr id="47" name="object 47"/>
          <p:cNvSpPr/>
          <p:nvPr/>
        </p:nvSpPr>
        <p:spPr>
          <a:xfrm>
            <a:off x="671118" y="2089607"/>
            <a:ext cx="774065" cy="133350"/>
          </a:xfrm>
          <a:custGeom>
            <a:avLst/>
            <a:gdLst/>
            <a:ahLst/>
            <a:cxnLst/>
            <a:rect l="l" t="t" r="r" b="b"/>
            <a:pathLst>
              <a:path w="774065" h="133350">
                <a:moveTo>
                  <a:pt x="70840" y="52603"/>
                </a:moveTo>
                <a:lnTo>
                  <a:pt x="70688" y="52425"/>
                </a:lnTo>
                <a:lnTo>
                  <a:pt x="64808" y="44983"/>
                </a:lnTo>
                <a:lnTo>
                  <a:pt x="56667" y="43040"/>
                </a:lnTo>
                <a:lnTo>
                  <a:pt x="63754" y="40373"/>
                </a:lnTo>
                <a:lnTo>
                  <a:pt x="66243" y="36842"/>
                </a:lnTo>
                <a:lnTo>
                  <a:pt x="68008" y="34353"/>
                </a:lnTo>
                <a:lnTo>
                  <a:pt x="68008" y="26568"/>
                </a:lnTo>
                <a:lnTo>
                  <a:pt x="66586" y="19837"/>
                </a:lnTo>
                <a:lnTo>
                  <a:pt x="66001" y="17030"/>
                </a:lnTo>
                <a:lnTo>
                  <a:pt x="59728" y="9525"/>
                </a:lnTo>
                <a:lnTo>
                  <a:pt x="53835" y="6896"/>
                </a:lnTo>
                <a:lnTo>
                  <a:pt x="53835" y="54724"/>
                </a:lnTo>
                <a:lnTo>
                  <a:pt x="53835" y="68364"/>
                </a:lnTo>
                <a:lnTo>
                  <a:pt x="47282" y="70840"/>
                </a:lnTo>
                <a:lnTo>
                  <a:pt x="16992" y="70840"/>
                </a:lnTo>
                <a:lnTo>
                  <a:pt x="16992" y="52425"/>
                </a:lnTo>
                <a:lnTo>
                  <a:pt x="47282" y="52425"/>
                </a:lnTo>
                <a:lnTo>
                  <a:pt x="53835" y="54724"/>
                </a:lnTo>
                <a:lnTo>
                  <a:pt x="53835" y="6896"/>
                </a:lnTo>
                <a:lnTo>
                  <a:pt x="51003" y="5626"/>
                </a:lnTo>
                <a:lnTo>
                  <a:pt x="51003" y="20713"/>
                </a:lnTo>
                <a:lnTo>
                  <a:pt x="51003" y="35598"/>
                </a:lnTo>
                <a:lnTo>
                  <a:pt x="43916" y="36842"/>
                </a:lnTo>
                <a:lnTo>
                  <a:pt x="16992" y="36842"/>
                </a:lnTo>
                <a:lnTo>
                  <a:pt x="16992" y="19837"/>
                </a:lnTo>
                <a:lnTo>
                  <a:pt x="43916" y="19837"/>
                </a:lnTo>
                <a:lnTo>
                  <a:pt x="51003" y="20713"/>
                </a:lnTo>
                <a:lnTo>
                  <a:pt x="51003" y="5626"/>
                </a:lnTo>
                <a:lnTo>
                  <a:pt x="48729" y="4610"/>
                </a:lnTo>
                <a:lnTo>
                  <a:pt x="32588" y="2832"/>
                </a:lnTo>
                <a:lnTo>
                  <a:pt x="0" y="2832"/>
                </a:lnTo>
                <a:lnTo>
                  <a:pt x="0" y="87845"/>
                </a:lnTo>
                <a:lnTo>
                  <a:pt x="36830" y="87845"/>
                </a:lnTo>
                <a:lnTo>
                  <a:pt x="70840" y="61633"/>
                </a:lnTo>
                <a:lnTo>
                  <a:pt x="70840" y="52603"/>
                </a:lnTo>
                <a:close/>
              </a:path>
              <a:path w="774065" h="133350">
                <a:moveTo>
                  <a:pt x="175679" y="45339"/>
                </a:moveTo>
                <a:lnTo>
                  <a:pt x="172224" y="28244"/>
                </a:lnTo>
                <a:lnTo>
                  <a:pt x="165608" y="18415"/>
                </a:lnTo>
                <a:lnTo>
                  <a:pt x="162814" y="14287"/>
                </a:lnTo>
                <a:lnTo>
                  <a:pt x="158673" y="11506"/>
                </a:lnTo>
                <a:lnTo>
                  <a:pt x="158673" y="45339"/>
                </a:lnTo>
                <a:lnTo>
                  <a:pt x="156540" y="55753"/>
                </a:lnTo>
                <a:lnTo>
                  <a:pt x="150736" y="64312"/>
                </a:lnTo>
                <a:lnTo>
                  <a:pt x="142163" y="70129"/>
                </a:lnTo>
                <a:lnTo>
                  <a:pt x="131762" y="72263"/>
                </a:lnTo>
                <a:lnTo>
                  <a:pt x="121348" y="70129"/>
                </a:lnTo>
                <a:lnTo>
                  <a:pt x="112788" y="64312"/>
                </a:lnTo>
                <a:lnTo>
                  <a:pt x="106984" y="55753"/>
                </a:lnTo>
                <a:lnTo>
                  <a:pt x="104838" y="45339"/>
                </a:lnTo>
                <a:lnTo>
                  <a:pt x="106984" y="34937"/>
                </a:lnTo>
                <a:lnTo>
                  <a:pt x="112788" y="26365"/>
                </a:lnTo>
                <a:lnTo>
                  <a:pt x="121348" y="20561"/>
                </a:lnTo>
                <a:lnTo>
                  <a:pt x="131762" y="18415"/>
                </a:lnTo>
                <a:lnTo>
                  <a:pt x="142163" y="20561"/>
                </a:lnTo>
                <a:lnTo>
                  <a:pt x="150736" y="26365"/>
                </a:lnTo>
                <a:lnTo>
                  <a:pt x="156540" y="34937"/>
                </a:lnTo>
                <a:lnTo>
                  <a:pt x="158673" y="45339"/>
                </a:lnTo>
                <a:lnTo>
                  <a:pt x="158673" y="11506"/>
                </a:lnTo>
                <a:lnTo>
                  <a:pt x="148856" y="4876"/>
                </a:lnTo>
                <a:lnTo>
                  <a:pt x="131762" y="1422"/>
                </a:lnTo>
                <a:lnTo>
                  <a:pt x="114655" y="4876"/>
                </a:lnTo>
                <a:lnTo>
                  <a:pt x="100698" y="14287"/>
                </a:lnTo>
                <a:lnTo>
                  <a:pt x="91287" y="28244"/>
                </a:lnTo>
                <a:lnTo>
                  <a:pt x="87833" y="45339"/>
                </a:lnTo>
                <a:lnTo>
                  <a:pt x="91287" y="62445"/>
                </a:lnTo>
                <a:lnTo>
                  <a:pt x="100698" y="76403"/>
                </a:lnTo>
                <a:lnTo>
                  <a:pt x="114655" y="85813"/>
                </a:lnTo>
                <a:lnTo>
                  <a:pt x="131762" y="89255"/>
                </a:lnTo>
                <a:lnTo>
                  <a:pt x="148856" y="85813"/>
                </a:lnTo>
                <a:lnTo>
                  <a:pt x="162814" y="76403"/>
                </a:lnTo>
                <a:lnTo>
                  <a:pt x="165608" y="72263"/>
                </a:lnTo>
                <a:lnTo>
                  <a:pt x="172224" y="62445"/>
                </a:lnTo>
                <a:lnTo>
                  <a:pt x="175679" y="45339"/>
                </a:lnTo>
                <a:close/>
              </a:path>
              <a:path w="774065" h="133350">
                <a:moveTo>
                  <a:pt x="280530" y="45339"/>
                </a:moveTo>
                <a:lnTo>
                  <a:pt x="277368" y="28244"/>
                </a:lnTo>
                <a:lnTo>
                  <a:pt x="271170" y="18415"/>
                </a:lnTo>
                <a:lnTo>
                  <a:pt x="269163" y="15227"/>
                </a:lnTo>
                <a:lnTo>
                  <a:pt x="268566" y="14287"/>
                </a:lnTo>
                <a:lnTo>
                  <a:pt x="263525" y="10756"/>
                </a:lnTo>
                <a:lnTo>
                  <a:pt x="263525" y="45339"/>
                </a:lnTo>
                <a:lnTo>
                  <a:pt x="261404" y="55829"/>
                </a:lnTo>
                <a:lnTo>
                  <a:pt x="255638" y="64389"/>
                </a:lnTo>
                <a:lnTo>
                  <a:pt x="247078" y="70154"/>
                </a:lnTo>
                <a:lnTo>
                  <a:pt x="236601" y="72263"/>
                </a:lnTo>
                <a:lnTo>
                  <a:pt x="226123" y="70154"/>
                </a:lnTo>
                <a:lnTo>
                  <a:pt x="217563" y="64389"/>
                </a:lnTo>
                <a:lnTo>
                  <a:pt x="211797" y="55829"/>
                </a:lnTo>
                <a:lnTo>
                  <a:pt x="209689" y="45339"/>
                </a:lnTo>
                <a:lnTo>
                  <a:pt x="211797" y="34861"/>
                </a:lnTo>
                <a:lnTo>
                  <a:pt x="217563" y="26301"/>
                </a:lnTo>
                <a:lnTo>
                  <a:pt x="226123" y="20535"/>
                </a:lnTo>
                <a:lnTo>
                  <a:pt x="236601" y="18415"/>
                </a:lnTo>
                <a:lnTo>
                  <a:pt x="247078" y="20535"/>
                </a:lnTo>
                <a:lnTo>
                  <a:pt x="255638" y="26301"/>
                </a:lnTo>
                <a:lnTo>
                  <a:pt x="261404" y="34861"/>
                </a:lnTo>
                <a:lnTo>
                  <a:pt x="263525" y="45339"/>
                </a:lnTo>
                <a:lnTo>
                  <a:pt x="263525" y="10756"/>
                </a:lnTo>
                <a:lnTo>
                  <a:pt x="255219" y="4940"/>
                </a:lnTo>
                <a:lnTo>
                  <a:pt x="255447" y="4940"/>
                </a:lnTo>
                <a:lnTo>
                  <a:pt x="238023" y="1422"/>
                </a:lnTo>
                <a:lnTo>
                  <a:pt x="229704" y="2311"/>
                </a:lnTo>
                <a:lnTo>
                  <a:pt x="222123" y="4940"/>
                </a:lnTo>
                <a:lnTo>
                  <a:pt x="215404" y="9271"/>
                </a:lnTo>
                <a:lnTo>
                  <a:pt x="209689" y="15227"/>
                </a:lnTo>
                <a:lnTo>
                  <a:pt x="209689" y="2832"/>
                </a:lnTo>
                <a:lnTo>
                  <a:pt x="192684" y="2832"/>
                </a:lnTo>
                <a:lnTo>
                  <a:pt x="192684" y="133184"/>
                </a:lnTo>
                <a:lnTo>
                  <a:pt x="209689" y="133184"/>
                </a:lnTo>
                <a:lnTo>
                  <a:pt x="209689" y="75438"/>
                </a:lnTo>
                <a:lnTo>
                  <a:pt x="215404" y="81419"/>
                </a:lnTo>
                <a:lnTo>
                  <a:pt x="222313" y="85813"/>
                </a:lnTo>
                <a:lnTo>
                  <a:pt x="229704" y="88379"/>
                </a:lnTo>
                <a:lnTo>
                  <a:pt x="238023" y="89255"/>
                </a:lnTo>
                <a:lnTo>
                  <a:pt x="255117" y="85813"/>
                </a:lnTo>
                <a:lnTo>
                  <a:pt x="268566" y="76403"/>
                </a:lnTo>
                <a:lnTo>
                  <a:pt x="269176" y="75438"/>
                </a:lnTo>
                <a:lnTo>
                  <a:pt x="271170" y="72263"/>
                </a:lnTo>
                <a:lnTo>
                  <a:pt x="277368" y="62445"/>
                </a:lnTo>
                <a:lnTo>
                  <a:pt x="280530" y="45339"/>
                </a:lnTo>
                <a:close/>
              </a:path>
              <a:path w="774065" h="133350">
                <a:moveTo>
                  <a:pt x="382536" y="45339"/>
                </a:moveTo>
                <a:lnTo>
                  <a:pt x="379082" y="28244"/>
                </a:lnTo>
                <a:lnTo>
                  <a:pt x="372465" y="18415"/>
                </a:lnTo>
                <a:lnTo>
                  <a:pt x="369671" y="14287"/>
                </a:lnTo>
                <a:lnTo>
                  <a:pt x="365531" y="11506"/>
                </a:lnTo>
                <a:lnTo>
                  <a:pt x="365531" y="45339"/>
                </a:lnTo>
                <a:lnTo>
                  <a:pt x="363397" y="55753"/>
                </a:lnTo>
                <a:lnTo>
                  <a:pt x="357581" y="64312"/>
                </a:lnTo>
                <a:lnTo>
                  <a:pt x="349021" y="70129"/>
                </a:lnTo>
                <a:lnTo>
                  <a:pt x="338620" y="72263"/>
                </a:lnTo>
                <a:lnTo>
                  <a:pt x="328206" y="70129"/>
                </a:lnTo>
                <a:lnTo>
                  <a:pt x="319646" y="64312"/>
                </a:lnTo>
                <a:lnTo>
                  <a:pt x="313829" y="55753"/>
                </a:lnTo>
                <a:lnTo>
                  <a:pt x="311696" y="45339"/>
                </a:lnTo>
                <a:lnTo>
                  <a:pt x="313829" y="34937"/>
                </a:lnTo>
                <a:lnTo>
                  <a:pt x="319646" y="26365"/>
                </a:lnTo>
                <a:lnTo>
                  <a:pt x="328206" y="20561"/>
                </a:lnTo>
                <a:lnTo>
                  <a:pt x="338620" y="18415"/>
                </a:lnTo>
                <a:lnTo>
                  <a:pt x="349021" y="20561"/>
                </a:lnTo>
                <a:lnTo>
                  <a:pt x="357581" y="26365"/>
                </a:lnTo>
                <a:lnTo>
                  <a:pt x="363397" y="34937"/>
                </a:lnTo>
                <a:lnTo>
                  <a:pt x="365531" y="45339"/>
                </a:lnTo>
                <a:lnTo>
                  <a:pt x="365531" y="11506"/>
                </a:lnTo>
                <a:lnTo>
                  <a:pt x="355714" y="4876"/>
                </a:lnTo>
                <a:lnTo>
                  <a:pt x="338620" y="1422"/>
                </a:lnTo>
                <a:lnTo>
                  <a:pt x="321513" y="4876"/>
                </a:lnTo>
                <a:lnTo>
                  <a:pt x="307555" y="14287"/>
                </a:lnTo>
                <a:lnTo>
                  <a:pt x="298145" y="28244"/>
                </a:lnTo>
                <a:lnTo>
                  <a:pt x="294690" y="45339"/>
                </a:lnTo>
                <a:lnTo>
                  <a:pt x="298145" y="62445"/>
                </a:lnTo>
                <a:lnTo>
                  <a:pt x="307555" y="76403"/>
                </a:lnTo>
                <a:lnTo>
                  <a:pt x="321513" y="85813"/>
                </a:lnTo>
                <a:lnTo>
                  <a:pt x="338620" y="89255"/>
                </a:lnTo>
                <a:lnTo>
                  <a:pt x="355714" y="85813"/>
                </a:lnTo>
                <a:lnTo>
                  <a:pt x="369671" y="76403"/>
                </a:lnTo>
                <a:lnTo>
                  <a:pt x="372452" y="72263"/>
                </a:lnTo>
                <a:lnTo>
                  <a:pt x="379082" y="62445"/>
                </a:lnTo>
                <a:lnTo>
                  <a:pt x="382536" y="45339"/>
                </a:lnTo>
                <a:close/>
              </a:path>
              <a:path w="774065" h="133350">
                <a:moveTo>
                  <a:pt x="461873" y="2832"/>
                </a:moveTo>
                <a:lnTo>
                  <a:pt x="393865" y="2832"/>
                </a:lnTo>
                <a:lnTo>
                  <a:pt x="393865" y="19837"/>
                </a:lnTo>
                <a:lnTo>
                  <a:pt x="419379" y="19837"/>
                </a:lnTo>
                <a:lnTo>
                  <a:pt x="419379" y="87845"/>
                </a:lnTo>
                <a:lnTo>
                  <a:pt x="436372" y="87845"/>
                </a:lnTo>
                <a:lnTo>
                  <a:pt x="436372" y="19837"/>
                </a:lnTo>
                <a:lnTo>
                  <a:pt x="461873" y="19837"/>
                </a:lnTo>
                <a:lnTo>
                  <a:pt x="461873" y="2832"/>
                </a:lnTo>
                <a:close/>
              </a:path>
              <a:path w="774065" h="133350">
                <a:moveTo>
                  <a:pt x="561060" y="45339"/>
                </a:moveTo>
                <a:lnTo>
                  <a:pt x="557606" y="28244"/>
                </a:lnTo>
                <a:lnTo>
                  <a:pt x="550976" y="18415"/>
                </a:lnTo>
                <a:lnTo>
                  <a:pt x="548195" y="14287"/>
                </a:lnTo>
                <a:lnTo>
                  <a:pt x="544055" y="11506"/>
                </a:lnTo>
                <a:lnTo>
                  <a:pt x="544055" y="45339"/>
                </a:lnTo>
                <a:lnTo>
                  <a:pt x="541909" y="55753"/>
                </a:lnTo>
                <a:lnTo>
                  <a:pt x="536105" y="64312"/>
                </a:lnTo>
                <a:lnTo>
                  <a:pt x="527532" y="70129"/>
                </a:lnTo>
                <a:lnTo>
                  <a:pt x="517131" y="72263"/>
                </a:lnTo>
                <a:lnTo>
                  <a:pt x="506717" y="70129"/>
                </a:lnTo>
                <a:lnTo>
                  <a:pt x="498157" y="64312"/>
                </a:lnTo>
                <a:lnTo>
                  <a:pt x="492353" y="55753"/>
                </a:lnTo>
                <a:lnTo>
                  <a:pt x="490220" y="45339"/>
                </a:lnTo>
                <a:lnTo>
                  <a:pt x="492353" y="34937"/>
                </a:lnTo>
                <a:lnTo>
                  <a:pt x="498157" y="26365"/>
                </a:lnTo>
                <a:lnTo>
                  <a:pt x="506717" y="20561"/>
                </a:lnTo>
                <a:lnTo>
                  <a:pt x="517131" y="18415"/>
                </a:lnTo>
                <a:lnTo>
                  <a:pt x="527532" y="20561"/>
                </a:lnTo>
                <a:lnTo>
                  <a:pt x="536105" y="26365"/>
                </a:lnTo>
                <a:lnTo>
                  <a:pt x="541909" y="34937"/>
                </a:lnTo>
                <a:lnTo>
                  <a:pt x="544055" y="45339"/>
                </a:lnTo>
                <a:lnTo>
                  <a:pt x="544055" y="11506"/>
                </a:lnTo>
                <a:lnTo>
                  <a:pt x="534225" y="4876"/>
                </a:lnTo>
                <a:lnTo>
                  <a:pt x="517131" y="1422"/>
                </a:lnTo>
                <a:lnTo>
                  <a:pt x="500037" y="4876"/>
                </a:lnTo>
                <a:lnTo>
                  <a:pt x="486067" y="14287"/>
                </a:lnTo>
                <a:lnTo>
                  <a:pt x="476656" y="28244"/>
                </a:lnTo>
                <a:lnTo>
                  <a:pt x="473214" y="45339"/>
                </a:lnTo>
                <a:lnTo>
                  <a:pt x="476656" y="62445"/>
                </a:lnTo>
                <a:lnTo>
                  <a:pt x="486067" y="76403"/>
                </a:lnTo>
                <a:lnTo>
                  <a:pt x="500037" y="85813"/>
                </a:lnTo>
                <a:lnTo>
                  <a:pt x="517131" y="89255"/>
                </a:lnTo>
                <a:lnTo>
                  <a:pt x="534225" y="85813"/>
                </a:lnTo>
                <a:lnTo>
                  <a:pt x="548195" y="76403"/>
                </a:lnTo>
                <a:lnTo>
                  <a:pt x="550976" y="72263"/>
                </a:lnTo>
                <a:lnTo>
                  <a:pt x="557606" y="62445"/>
                </a:lnTo>
                <a:lnTo>
                  <a:pt x="561060" y="45339"/>
                </a:lnTo>
                <a:close/>
              </a:path>
              <a:path w="774065" h="133350">
                <a:moveTo>
                  <a:pt x="680072" y="87845"/>
                </a:moveTo>
                <a:lnTo>
                  <a:pt x="661123" y="0"/>
                </a:lnTo>
                <a:lnTo>
                  <a:pt x="624814" y="60388"/>
                </a:lnTo>
                <a:lnTo>
                  <a:pt x="588505" y="0"/>
                </a:lnTo>
                <a:lnTo>
                  <a:pt x="569556" y="87845"/>
                </a:lnTo>
                <a:lnTo>
                  <a:pt x="586549" y="87845"/>
                </a:lnTo>
                <a:lnTo>
                  <a:pt x="595769" y="41084"/>
                </a:lnTo>
                <a:lnTo>
                  <a:pt x="624814" y="87845"/>
                </a:lnTo>
                <a:lnTo>
                  <a:pt x="653859" y="41084"/>
                </a:lnTo>
                <a:lnTo>
                  <a:pt x="663067" y="87845"/>
                </a:lnTo>
                <a:lnTo>
                  <a:pt x="680072" y="87845"/>
                </a:lnTo>
                <a:close/>
              </a:path>
              <a:path w="774065" h="133350">
                <a:moveTo>
                  <a:pt x="773582" y="0"/>
                </a:moveTo>
                <a:lnTo>
                  <a:pt x="714070" y="54190"/>
                </a:lnTo>
                <a:lnTo>
                  <a:pt x="714070" y="2832"/>
                </a:lnTo>
                <a:lnTo>
                  <a:pt x="697077" y="2832"/>
                </a:lnTo>
                <a:lnTo>
                  <a:pt x="697077" y="90678"/>
                </a:lnTo>
                <a:lnTo>
                  <a:pt x="756577" y="36487"/>
                </a:lnTo>
                <a:lnTo>
                  <a:pt x="756577" y="87845"/>
                </a:lnTo>
                <a:lnTo>
                  <a:pt x="773582" y="87845"/>
                </a:lnTo>
                <a:lnTo>
                  <a:pt x="773582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1526870" y="2089607"/>
            <a:ext cx="709930" cy="89535"/>
            <a:chOff x="1526870" y="2089607"/>
            <a:chExt cx="709930" cy="89535"/>
          </a:xfrm>
        </p:grpSpPr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26870" y="2091029"/>
              <a:ext cx="256451" cy="8783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05990" y="2092439"/>
              <a:ext cx="73672" cy="8501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03742" y="2092439"/>
              <a:ext cx="76517" cy="8501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04339" y="2089607"/>
              <a:ext cx="232359" cy="87845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2310371" y="2089607"/>
            <a:ext cx="724535" cy="133350"/>
            <a:chOff x="2310371" y="2089607"/>
            <a:chExt cx="724535" cy="133350"/>
          </a:xfrm>
        </p:grpSpPr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10371" y="2091029"/>
              <a:ext cx="365544" cy="13176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99994" y="2089607"/>
              <a:ext cx="334378" cy="89255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3108045" y="2052764"/>
            <a:ext cx="795020" cy="170180"/>
            <a:chOff x="3108045" y="2052764"/>
            <a:chExt cx="795020" cy="170180"/>
          </a:xfrm>
        </p:grpSpPr>
        <p:sp>
          <p:nvSpPr>
            <p:cNvPr id="57" name="object 57"/>
            <p:cNvSpPr/>
            <p:nvPr/>
          </p:nvSpPr>
          <p:spPr>
            <a:xfrm>
              <a:off x="3108045" y="2052764"/>
              <a:ext cx="602615" cy="170180"/>
            </a:xfrm>
            <a:custGeom>
              <a:avLst/>
              <a:gdLst/>
              <a:ahLst/>
              <a:cxnLst/>
              <a:rect l="l" t="t" r="r" b="b"/>
              <a:pathLst>
                <a:path w="602614" h="170180">
                  <a:moveTo>
                    <a:pt x="124675" y="62344"/>
                  </a:moveTo>
                  <a:lnTo>
                    <a:pt x="120421" y="41757"/>
                  </a:lnTo>
                  <a:lnTo>
                    <a:pt x="110286" y="27635"/>
                  </a:lnTo>
                  <a:lnTo>
                    <a:pt x="108839" y="25628"/>
                  </a:lnTo>
                  <a:lnTo>
                    <a:pt x="107670" y="24917"/>
                  </a:lnTo>
                  <a:lnTo>
                    <a:pt x="107670" y="62344"/>
                  </a:lnTo>
                  <a:lnTo>
                    <a:pt x="104622" y="78460"/>
                  </a:lnTo>
                  <a:lnTo>
                    <a:pt x="96494" y="89204"/>
                  </a:lnTo>
                  <a:lnTo>
                    <a:pt x="84734" y="95199"/>
                  </a:lnTo>
                  <a:lnTo>
                    <a:pt x="70840" y="97053"/>
                  </a:lnTo>
                  <a:lnTo>
                    <a:pt x="70840" y="27635"/>
                  </a:lnTo>
                  <a:lnTo>
                    <a:pt x="84734" y="29527"/>
                  </a:lnTo>
                  <a:lnTo>
                    <a:pt x="96494" y="35560"/>
                  </a:lnTo>
                  <a:lnTo>
                    <a:pt x="104622" y="46316"/>
                  </a:lnTo>
                  <a:lnTo>
                    <a:pt x="107670" y="62344"/>
                  </a:lnTo>
                  <a:lnTo>
                    <a:pt x="107670" y="24917"/>
                  </a:lnTo>
                  <a:lnTo>
                    <a:pt x="91719" y="15113"/>
                  </a:lnTo>
                  <a:lnTo>
                    <a:pt x="70840" y="11341"/>
                  </a:lnTo>
                  <a:lnTo>
                    <a:pt x="70840" y="0"/>
                  </a:lnTo>
                  <a:lnTo>
                    <a:pt x="53835" y="0"/>
                  </a:lnTo>
                  <a:lnTo>
                    <a:pt x="53835" y="11341"/>
                  </a:lnTo>
                  <a:lnTo>
                    <a:pt x="53835" y="27635"/>
                  </a:lnTo>
                  <a:lnTo>
                    <a:pt x="53835" y="97053"/>
                  </a:lnTo>
                  <a:lnTo>
                    <a:pt x="40157" y="95199"/>
                  </a:lnTo>
                  <a:lnTo>
                    <a:pt x="28371" y="89204"/>
                  </a:lnTo>
                  <a:lnTo>
                    <a:pt x="20104" y="78460"/>
                  </a:lnTo>
                  <a:lnTo>
                    <a:pt x="16992" y="62344"/>
                  </a:lnTo>
                  <a:lnTo>
                    <a:pt x="20104" y="46316"/>
                  </a:lnTo>
                  <a:lnTo>
                    <a:pt x="28371" y="35560"/>
                  </a:lnTo>
                  <a:lnTo>
                    <a:pt x="40157" y="29527"/>
                  </a:lnTo>
                  <a:lnTo>
                    <a:pt x="53835" y="27635"/>
                  </a:lnTo>
                  <a:lnTo>
                    <a:pt x="53835" y="11341"/>
                  </a:lnTo>
                  <a:lnTo>
                    <a:pt x="32943" y="15113"/>
                  </a:lnTo>
                  <a:lnTo>
                    <a:pt x="15824" y="25628"/>
                  </a:lnTo>
                  <a:lnTo>
                    <a:pt x="4241" y="41757"/>
                  </a:lnTo>
                  <a:lnTo>
                    <a:pt x="0" y="62344"/>
                  </a:lnTo>
                  <a:lnTo>
                    <a:pt x="4140" y="82651"/>
                  </a:lnTo>
                  <a:lnTo>
                    <a:pt x="15557" y="98806"/>
                  </a:lnTo>
                  <a:lnTo>
                    <a:pt x="32639" y="109499"/>
                  </a:lnTo>
                  <a:lnTo>
                    <a:pt x="53835" y="113347"/>
                  </a:lnTo>
                  <a:lnTo>
                    <a:pt x="53835" y="124688"/>
                  </a:lnTo>
                  <a:lnTo>
                    <a:pt x="70840" y="124688"/>
                  </a:lnTo>
                  <a:lnTo>
                    <a:pt x="70840" y="113347"/>
                  </a:lnTo>
                  <a:lnTo>
                    <a:pt x="92024" y="109499"/>
                  </a:lnTo>
                  <a:lnTo>
                    <a:pt x="109105" y="98806"/>
                  </a:lnTo>
                  <a:lnTo>
                    <a:pt x="110337" y="97053"/>
                  </a:lnTo>
                  <a:lnTo>
                    <a:pt x="120510" y="82651"/>
                  </a:lnTo>
                  <a:lnTo>
                    <a:pt x="124675" y="62344"/>
                  </a:lnTo>
                  <a:close/>
                </a:path>
                <a:path w="602614" h="170180">
                  <a:moveTo>
                    <a:pt x="221005" y="39674"/>
                  </a:moveTo>
                  <a:lnTo>
                    <a:pt x="202069" y="39674"/>
                  </a:lnTo>
                  <a:lnTo>
                    <a:pt x="177101" y="98475"/>
                  </a:lnTo>
                  <a:lnTo>
                    <a:pt x="152120" y="39674"/>
                  </a:lnTo>
                  <a:lnTo>
                    <a:pt x="133172" y="39674"/>
                  </a:lnTo>
                  <a:lnTo>
                    <a:pt x="167538" y="119189"/>
                  </a:lnTo>
                  <a:lnTo>
                    <a:pt x="144868" y="170027"/>
                  </a:lnTo>
                  <a:lnTo>
                    <a:pt x="163461" y="170027"/>
                  </a:lnTo>
                  <a:lnTo>
                    <a:pt x="221005" y="39674"/>
                  </a:lnTo>
                  <a:close/>
                </a:path>
                <a:path w="602614" h="170180">
                  <a:moveTo>
                    <a:pt x="303199" y="39674"/>
                  </a:moveTo>
                  <a:lnTo>
                    <a:pt x="235191" y="39674"/>
                  </a:lnTo>
                  <a:lnTo>
                    <a:pt x="235191" y="56680"/>
                  </a:lnTo>
                  <a:lnTo>
                    <a:pt x="260692" y="56680"/>
                  </a:lnTo>
                  <a:lnTo>
                    <a:pt x="260692" y="124688"/>
                  </a:lnTo>
                  <a:lnTo>
                    <a:pt x="277698" y="124688"/>
                  </a:lnTo>
                  <a:lnTo>
                    <a:pt x="277698" y="56680"/>
                  </a:lnTo>
                  <a:lnTo>
                    <a:pt x="303199" y="56680"/>
                  </a:lnTo>
                  <a:lnTo>
                    <a:pt x="303199" y="39674"/>
                  </a:lnTo>
                  <a:close/>
                </a:path>
                <a:path w="602614" h="170180">
                  <a:moveTo>
                    <a:pt x="403783" y="82181"/>
                  </a:moveTo>
                  <a:lnTo>
                    <a:pt x="400354" y="65201"/>
                  </a:lnTo>
                  <a:lnTo>
                    <a:pt x="399059" y="63207"/>
                  </a:lnTo>
                  <a:lnTo>
                    <a:pt x="393700" y="55257"/>
                  </a:lnTo>
                  <a:lnTo>
                    <a:pt x="390918" y="51130"/>
                  </a:lnTo>
                  <a:lnTo>
                    <a:pt x="386791" y="48348"/>
                  </a:lnTo>
                  <a:lnTo>
                    <a:pt x="386791" y="82181"/>
                  </a:lnTo>
                  <a:lnTo>
                    <a:pt x="384644" y="92595"/>
                  </a:lnTo>
                  <a:lnTo>
                    <a:pt x="378828" y="101155"/>
                  </a:lnTo>
                  <a:lnTo>
                    <a:pt x="370268" y="106972"/>
                  </a:lnTo>
                  <a:lnTo>
                    <a:pt x="359867" y="109105"/>
                  </a:lnTo>
                  <a:lnTo>
                    <a:pt x="349453" y="106972"/>
                  </a:lnTo>
                  <a:lnTo>
                    <a:pt x="340893" y="101155"/>
                  </a:lnTo>
                  <a:lnTo>
                    <a:pt x="335076" y="92595"/>
                  </a:lnTo>
                  <a:lnTo>
                    <a:pt x="332943" y="82181"/>
                  </a:lnTo>
                  <a:lnTo>
                    <a:pt x="335076" y="71780"/>
                  </a:lnTo>
                  <a:lnTo>
                    <a:pt x="340893" y="63207"/>
                  </a:lnTo>
                  <a:lnTo>
                    <a:pt x="349453" y="57404"/>
                  </a:lnTo>
                  <a:lnTo>
                    <a:pt x="359867" y="55257"/>
                  </a:lnTo>
                  <a:lnTo>
                    <a:pt x="370268" y="57404"/>
                  </a:lnTo>
                  <a:lnTo>
                    <a:pt x="378828" y="63207"/>
                  </a:lnTo>
                  <a:lnTo>
                    <a:pt x="384644" y="71780"/>
                  </a:lnTo>
                  <a:lnTo>
                    <a:pt x="386753" y="82003"/>
                  </a:lnTo>
                  <a:lnTo>
                    <a:pt x="386791" y="82181"/>
                  </a:lnTo>
                  <a:lnTo>
                    <a:pt x="386791" y="48348"/>
                  </a:lnTo>
                  <a:lnTo>
                    <a:pt x="376961" y="41719"/>
                  </a:lnTo>
                  <a:lnTo>
                    <a:pt x="370370" y="40386"/>
                  </a:lnTo>
                  <a:lnTo>
                    <a:pt x="359867" y="38265"/>
                  </a:lnTo>
                  <a:lnTo>
                    <a:pt x="356501" y="38265"/>
                  </a:lnTo>
                  <a:lnTo>
                    <a:pt x="352082" y="38963"/>
                  </a:lnTo>
                  <a:lnTo>
                    <a:pt x="348881" y="40386"/>
                  </a:lnTo>
                  <a:lnTo>
                    <a:pt x="353479" y="36271"/>
                  </a:lnTo>
                  <a:lnTo>
                    <a:pt x="358978" y="32359"/>
                  </a:lnTo>
                  <a:lnTo>
                    <a:pt x="370674" y="24980"/>
                  </a:lnTo>
                  <a:lnTo>
                    <a:pt x="377659" y="19888"/>
                  </a:lnTo>
                  <a:lnTo>
                    <a:pt x="383324" y="14097"/>
                  </a:lnTo>
                  <a:lnTo>
                    <a:pt x="387400" y="7493"/>
                  </a:lnTo>
                  <a:lnTo>
                    <a:pt x="389623" y="0"/>
                  </a:lnTo>
                  <a:lnTo>
                    <a:pt x="371208" y="0"/>
                  </a:lnTo>
                  <a:lnTo>
                    <a:pt x="367080" y="6794"/>
                  </a:lnTo>
                  <a:lnTo>
                    <a:pt x="361721" y="12471"/>
                  </a:lnTo>
                  <a:lnTo>
                    <a:pt x="354901" y="18122"/>
                  </a:lnTo>
                  <a:lnTo>
                    <a:pt x="346405" y="24803"/>
                  </a:lnTo>
                  <a:lnTo>
                    <a:pt x="333641" y="36830"/>
                  </a:lnTo>
                  <a:lnTo>
                    <a:pt x="324065" y="50215"/>
                  </a:lnTo>
                  <a:lnTo>
                    <a:pt x="318033" y="65201"/>
                  </a:lnTo>
                  <a:lnTo>
                    <a:pt x="315950" y="82003"/>
                  </a:lnTo>
                  <a:lnTo>
                    <a:pt x="318071" y="92595"/>
                  </a:lnTo>
                  <a:lnTo>
                    <a:pt x="319443" y="99288"/>
                  </a:lnTo>
                  <a:lnTo>
                    <a:pt x="328828" y="113245"/>
                  </a:lnTo>
                  <a:lnTo>
                    <a:pt x="342773" y="122656"/>
                  </a:lnTo>
                  <a:lnTo>
                    <a:pt x="359867" y="126098"/>
                  </a:lnTo>
                  <a:lnTo>
                    <a:pt x="376961" y="122656"/>
                  </a:lnTo>
                  <a:lnTo>
                    <a:pt x="390918" y="113245"/>
                  </a:lnTo>
                  <a:lnTo>
                    <a:pt x="393700" y="109105"/>
                  </a:lnTo>
                  <a:lnTo>
                    <a:pt x="400329" y="99288"/>
                  </a:lnTo>
                  <a:lnTo>
                    <a:pt x="403783" y="82181"/>
                  </a:lnTo>
                  <a:close/>
                </a:path>
                <a:path w="602614" h="170180">
                  <a:moveTo>
                    <a:pt x="505802" y="82181"/>
                  </a:moveTo>
                  <a:lnTo>
                    <a:pt x="502348" y="65087"/>
                  </a:lnTo>
                  <a:lnTo>
                    <a:pt x="495719" y="55257"/>
                  </a:lnTo>
                  <a:lnTo>
                    <a:pt x="492937" y="51130"/>
                  </a:lnTo>
                  <a:lnTo>
                    <a:pt x="488797" y="48348"/>
                  </a:lnTo>
                  <a:lnTo>
                    <a:pt x="488797" y="82181"/>
                  </a:lnTo>
                  <a:lnTo>
                    <a:pt x="486651" y="92595"/>
                  </a:lnTo>
                  <a:lnTo>
                    <a:pt x="480847" y="101155"/>
                  </a:lnTo>
                  <a:lnTo>
                    <a:pt x="472274" y="106972"/>
                  </a:lnTo>
                  <a:lnTo>
                    <a:pt x="461873" y="109105"/>
                  </a:lnTo>
                  <a:lnTo>
                    <a:pt x="451459" y="106972"/>
                  </a:lnTo>
                  <a:lnTo>
                    <a:pt x="442899" y="101155"/>
                  </a:lnTo>
                  <a:lnTo>
                    <a:pt x="437095" y="92595"/>
                  </a:lnTo>
                  <a:lnTo>
                    <a:pt x="434962" y="82181"/>
                  </a:lnTo>
                  <a:lnTo>
                    <a:pt x="437095" y="71780"/>
                  </a:lnTo>
                  <a:lnTo>
                    <a:pt x="442899" y="63207"/>
                  </a:lnTo>
                  <a:lnTo>
                    <a:pt x="451459" y="57404"/>
                  </a:lnTo>
                  <a:lnTo>
                    <a:pt x="461873" y="55257"/>
                  </a:lnTo>
                  <a:lnTo>
                    <a:pt x="472274" y="57404"/>
                  </a:lnTo>
                  <a:lnTo>
                    <a:pt x="480847" y="63207"/>
                  </a:lnTo>
                  <a:lnTo>
                    <a:pt x="486651" y="71780"/>
                  </a:lnTo>
                  <a:lnTo>
                    <a:pt x="488797" y="82181"/>
                  </a:lnTo>
                  <a:lnTo>
                    <a:pt x="488797" y="48348"/>
                  </a:lnTo>
                  <a:lnTo>
                    <a:pt x="478967" y="41719"/>
                  </a:lnTo>
                  <a:lnTo>
                    <a:pt x="461873" y="38265"/>
                  </a:lnTo>
                  <a:lnTo>
                    <a:pt x="444766" y="41719"/>
                  </a:lnTo>
                  <a:lnTo>
                    <a:pt x="430809" y="51130"/>
                  </a:lnTo>
                  <a:lnTo>
                    <a:pt x="421398" y="65087"/>
                  </a:lnTo>
                  <a:lnTo>
                    <a:pt x="417957" y="82181"/>
                  </a:lnTo>
                  <a:lnTo>
                    <a:pt x="421398" y="99288"/>
                  </a:lnTo>
                  <a:lnTo>
                    <a:pt x="430809" y="113245"/>
                  </a:lnTo>
                  <a:lnTo>
                    <a:pt x="444766" y="122656"/>
                  </a:lnTo>
                  <a:lnTo>
                    <a:pt x="461873" y="126098"/>
                  </a:lnTo>
                  <a:lnTo>
                    <a:pt x="478967" y="122656"/>
                  </a:lnTo>
                  <a:lnTo>
                    <a:pt x="492937" y="113245"/>
                  </a:lnTo>
                  <a:lnTo>
                    <a:pt x="495719" y="109105"/>
                  </a:lnTo>
                  <a:lnTo>
                    <a:pt x="502348" y="99288"/>
                  </a:lnTo>
                  <a:lnTo>
                    <a:pt x="505802" y="82181"/>
                  </a:lnTo>
                  <a:close/>
                </a:path>
                <a:path w="602614" h="170180">
                  <a:moveTo>
                    <a:pt x="602145" y="39674"/>
                  </a:moveTo>
                  <a:lnTo>
                    <a:pt x="536968" y="39674"/>
                  </a:lnTo>
                  <a:lnTo>
                    <a:pt x="536968" y="109575"/>
                  </a:lnTo>
                  <a:lnTo>
                    <a:pt x="530771" y="113118"/>
                  </a:lnTo>
                  <a:lnTo>
                    <a:pt x="519963" y="110451"/>
                  </a:lnTo>
                  <a:lnTo>
                    <a:pt x="519963" y="124688"/>
                  </a:lnTo>
                  <a:lnTo>
                    <a:pt x="523506" y="125717"/>
                  </a:lnTo>
                  <a:lnTo>
                    <a:pt x="526161" y="126072"/>
                  </a:lnTo>
                  <a:lnTo>
                    <a:pt x="531825" y="126072"/>
                  </a:lnTo>
                  <a:lnTo>
                    <a:pt x="541261" y="124256"/>
                  </a:lnTo>
                  <a:lnTo>
                    <a:pt x="548208" y="118541"/>
                  </a:lnTo>
                  <a:lnTo>
                    <a:pt x="552500" y="108585"/>
                  </a:lnTo>
                  <a:lnTo>
                    <a:pt x="553974" y="94018"/>
                  </a:lnTo>
                  <a:lnTo>
                    <a:pt x="553974" y="56680"/>
                  </a:lnTo>
                  <a:lnTo>
                    <a:pt x="585139" y="56680"/>
                  </a:lnTo>
                  <a:lnTo>
                    <a:pt x="585139" y="124688"/>
                  </a:lnTo>
                  <a:lnTo>
                    <a:pt x="602145" y="124688"/>
                  </a:lnTo>
                  <a:lnTo>
                    <a:pt x="602145" y="39674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734269" y="2091029"/>
              <a:ext cx="168605" cy="87833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671118" y="2303551"/>
            <a:ext cx="897255" cy="88265"/>
            <a:chOff x="671118" y="2303551"/>
            <a:chExt cx="897255" cy="88265"/>
          </a:xfrm>
        </p:grpSpPr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71118" y="2304961"/>
              <a:ext cx="70840" cy="8501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63210" y="2304961"/>
              <a:ext cx="104843" cy="8501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2140" y="2303551"/>
              <a:ext cx="277693" cy="8783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93921" y="2303551"/>
              <a:ext cx="374045" cy="87833"/>
            </a:xfrm>
            <a:prstGeom prst="rect">
              <a:avLst/>
            </a:prstGeom>
          </p:spPr>
        </p:pic>
      </p:grpSp>
      <p:pic>
        <p:nvPicPr>
          <p:cNvPr id="64" name="object 6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650136" y="2302129"/>
            <a:ext cx="162928" cy="90677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1892414" y="2268131"/>
            <a:ext cx="396875" cy="123825"/>
            <a:chOff x="1892414" y="2268131"/>
            <a:chExt cx="396875" cy="123825"/>
          </a:xfrm>
        </p:grpSpPr>
        <p:sp>
          <p:nvSpPr>
            <p:cNvPr id="66" name="object 66"/>
            <p:cNvSpPr/>
            <p:nvPr/>
          </p:nvSpPr>
          <p:spPr>
            <a:xfrm>
              <a:off x="1892414" y="2268131"/>
              <a:ext cx="36830" cy="121920"/>
            </a:xfrm>
            <a:custGeom>
              <a:avLst/>
              <a:gdLst/>
              <a:ahLst/>
              <a:cxnLst/>
              <a:rect l="l" t="t" r="r" b="b"/>
              <a:pathLst>
                <a:path w="36830" h="121919">
                  <a:moveTo>
                    <a:pt x="36830" y="0"/>
                  </a:moveTo>
                  <a:lnTo>
                    <a:pt x="0" y="12750"/>
                  </a:lnTo>
                  <a:lnTo>
                    <a:pt x="0" y="28333"/>
                  </a:lnTo>
                  <a:lnTo>
                    <a:pt x="19837" y="21958"/>
                  </a:lnTo>
                  <a:lnTo>
                    <a:pt x="19837" y="121843"/>
                  </a:lnTo>
                  <a:lnTo>
                    <a:pt x="36830" y="121843"/>
                  </a:lnTo>
                  <a:lnTo>
                    <a:pt x="3683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54758" y="2269541"/>
              <a:ext cx="87833" cy="12184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062429" y="2269541"/>
              <a:ext cx="87845" cy="12184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170112" y="2269541"/>
              <a:ext cx="119011" cy="121843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2359964" y="2303551"/>
            <a:ext cx="621030" cy="88265"/>
            <a:chOff x="2359964" y="2303551"/>
            <a:chExt cx="621030" cy="88265"/>
          </a:xfrm>
        </p:grpSpPr>
        <p:pic>
          <p:nvPicPr>
            <p:cNvPr id="71" name="object 7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59964" y="2303551"/>
              <a:ext cx="379704" cy="8783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763761" y="2303551"/>
              <a:ext cx="168592" cy="87833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2955023" y="236588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15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01"/>
                  </a:lnTo>
                  <a:lnTo>
                    <a:pt x="12750" y="25501"/>
                  </a:lnTo>
                  <a:lnTo>
                    <a:pt x="20015" y="25501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665449" y="2851023"/>
            <a:ext cx="973455" cy="127635"/>
            <a:chOff x="665449" y="2851023"/>
            <a:chExt cx="973455" cy="127635"/>
          </a:xfrm>
        </p:grpSpPr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65449" y="2851201"/>
              <a:ext cx="338220" cy="12697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27400" y="2851201"/>
              <a:ext cx="115707" cy="12459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66839" y="2851023"/>
              <a:ext cx="471727" cy="124777"/>
            </a:xfrm>
            <a:prstGeom prst="rect">
              <a:avLst/>
            </a:prstGeom>
          </p:spPr>
        </p:pic>
      </p:grpSp>
      <p:sp>
        <p:nvSpPr>
          <p:cNvPr id="78" name="object 78"/>
          <p:cNvSpPr/>
          <p:nvPr/>
        </p:nvSpPr>
        <p:spPr>
          <a:xfrm>
            <a:off x="1718665" y="2851023"/>
            <a:ext cx="599440" cy="148590"/>
          </a:xfrm>
          <a:custGeom>
            <a:avLst/>
            <a:gdLst/>
            <a:ahLst/>
            <a:cxnLst/>
            <a:rect l="l" t="t" r="r" b="b"/>
            <a:pathLst>
              <a:path w="599439" h="148589">
                <a:moveTo>
                  <a:pt x="80098" y="0"/>
                </a:moveTo>
                <a:lnTo>
                  <a:pt x="0" y="0"/>
                </a:lnTo>
                <a:lnTo>
                  <a:pt x="0" y="26670"/>
                </a:lnTo>
                <a:lnTo>
                  <a:pt x="0" y="124460"/>
                </a:lnTo>
                <a:lnTo>
                  <a:pt x="29667" y="124460"/>
                </a:lnTo>
                <a:lnTo>
                  <a:pt x="29667" y="26670"/>
                </a:lnTo>
                <a:lnTo>
                  <a:pt x="80098" y="26670"/>
                </a:lnTo>
                <a:lnTo>
                  <a:pt x="80098" y="0"/>
                </a:lnTo>
                <a:close/>
              </a:path>
              <a:path w="599439" h="148589">
                <a:moveTo>
                  <a:pt x="198780" y="177"/>
                </a:moveTo>
                <a:lnTo>
                  <a:pt x="103835" y="177"/>
                </a:lnTo>
                <a:lnTo>
                  <a:pt x="103835" y="88468"/>
                </a:lnTo>
                <a:lnTo>
                  <a:pt x="102730" y="94030"/>
                </a:lnTo>
                <a:lnTo>
                  <a:pt x="93459" y="99961"/>
                </a:lnTo>
                <a:lnTo>
                  <a:pt x="85852" y="100152"/>
                </a:lnTo>
                <a:lnTo>
                  <a:pt x="80098" y="99593"/>
                </a:lnTo>
                <a:lnTo>
                  <a:pt x="80098" y="126263"/>
                </a:lnTo>
                <a:lnTo>
                  <a:pt x="87350" y="127012"/>
                </a:lnTo>
                <a:lnTo>
                  <a:pt x="94183" y="127152"/>
                </a:lnTo>
                <a:lnTo>
                  <a:pt x="100749" y="126593"/>
                </a:lnTo>
                <a:lnTo>
                  <a:pt x="132588" y="92456"/>
                </a:lnTo>
                <a:lnTo>
                  <a:pt x="133502" y="74345"/>
                </a:lnTo>
                <a:lnTo>
                  <a:pt x="133502" y="26873"/>
                </a:lnTo>
                <a:lnTo>
                  <a:pt x="169113" y="26873"/>
                </a:lnTo>
                <a:lnTo>
                  <a:pt x="169113" y="124777"/>
                </a:lnTo>
                <a:lnTo>
                  <a:pt x="198780" y="124777"/>
                </a:lnTo>
                <a:lnTo>
                  <a:pt x="198780" y="177"/>
                </a:lnTo>
                <a:close/>
              </a:path>
              <a:path w="599439" h="148589">
                <a:moveTo>
                  <a:pt x="341185" y="124777"/>
                </a:moveTo>
                <a:lnTo>
                  <a:pt x="332587" y="104013"/>
                </a:lnTo>
                <a:lnTo>
                  <a:pt x="321538" y="77304"/>
                </a:lnTo>
                <a:lnTo>
                  <a:pt x="305587" y="38747"/>
                </a:lnTo>
                <a:lnTo>
                  <a:pt x="290563" y="2425"/>
                </a:lnTo>
                <a:lnTo>
                  <a:pt x="290563" y="77304"/>
                </a:lnTo>
                <a:lnTo>
                  <a:pt x="261264" y="77304"/>
                </a:lnTo>
                <a:lnTo>
                  <a:pt x="275907" y="38747"/>
                </a:lnTo>
                <a:lnTo>
                  <a:pt x="290563" y="77304"/>
                </a:lnTo>
                <a:lnTo>
                  <a:pt x="290563" y="2425"/>
                </a:lnTo>
                <a:lnTo>
                  <a:pt x="289636" y="177"/>
                </a:lnTo>
                <a:lnTo>
                  <a:pt x="262191" y="177"/>
                </a:lnTo>
                <a:lnTo>
                  <a:pt x="210642" y="124777"/>
                </a:lnTo>
                <a:lnTo>
                  <a:pt x="243281" y="124777"/>
                </a:lnTo>
                <a:lnTo>
                  <a:pt x="251066" y="104013"/>
                </a:lnTo>
                <a:lnTo>
                  <a:pt x="300761" y="104013"/>
                </a:lnTo>
                <a:lnTo>
                  <a:pt x="308546" y="124777"/>
                </a:lnTo>
                <a:lnTo>
                  <a:pt x="341185" y="124777"/>
                </a:lnTo>
                <a:close/>
              </a:path>
              <a:path w="599439" h="148589">
                <a:moveTo>
                  <a:pt x="483590" y="98082"/>
                </a:moveTo>
                <a:lnTo>
                  <a:pt x="465785" y="98082"/>
                </a:lnTo>
                <a:lnTo>
                  <a:pt x="465785" y="26873"/>
                </a:lnTo>
                <a:lnTo>
                  <a:pt x="465785" y="177"/>
                </a:lnTo>
                <a:lnTo>
                  <a:pt x="436118" y="177"/>
                </a:lnTo>
                <a:lnTo>
                  <a:pt x="436118" y="26873"/>
                </a:lnTo>
                <a:lnTo>
                  <a:pt x="436118" y="98082"/>
                </a:lnTo>
                <a:lnTo>
                  <a:pt x="392544" y="98082"/>
                </a:lnTo>
                <a:lnTo>
                  <a:pt x="399326" y="86042"/>
                </a:lnTo>
                <a:lnTo>
                  <a:pt x="403593" y="70612"/>
                </a:lnTo>
                <a:lnTo>
                  <a:pt x="405803" y="51117"/>
                </a:lnTo>
                <a:lnTo>
                  <a:pt x="406450" y="26873"/>
                </a:lnTo>
                <a:lnTo>
                  <a:pt x="436118" y="26873"/>
                </a:lnTo>
                <a:lnTo>
                  <a:pt x="436118" y="177"/>
                </a:lnTo>
                <a:lnTo>
                  <a:pt x="378269" y="177"/>
                </a:lnTo>
                <a:lnTo>
                  <a:pt x="377482" y="42989"/>
                </a:lnTo>
                <a:lnTo>
                  <a:pt x="373837" y="71729"/>
                </a:lnTo>
                <a:lnTo>
                  <a:pt x="365353" y="89179"/>
                </a:lnTo>
                <a:lnTo>
                  <a:pt x="350075" y="98082"/>
                </a:lnTo>
                <a:lnTo>
                  <a:pt x="350075" y="148513"/>
                </a:lnTo>
                <a:lnTo>
                  <a:pt x="379742" y="148513"/>
                </a:lnTo>
                <a:lnTo>
                  <a:pt x="379742" y="124777"/>
                </a:lnTo>
                <a:lnTo>
                  <a:pt x="453923" y="124777"/>
                </a:lnTo>
                <a:lnTo>
                  <a:pt x="453923" y="148513"/>
                </a:lnTo>
                <a:lnTo>
                  <a:pt x="483590" y="148513"/>
                </a:lnTo>
                <a:lnTo>
                  <a:pt x="483590" y="124777"/>
                </a:lnTo>
                <a:lnTo>
                  <a:pt x="483590" y="98082"/>
                </a:lnTo>
                <a:close/>
              </a:path>
              <a:path w="599439" h="148589">
                <a:moveTo>
                  <a:pt x="599287" y="83248"/>
                </a:moveTo>
                <a:lnTo>
                  <a:pt x="572922" y="46278"/>
                </a:lnTo>
                <a:lnTo>
                  <a:pt x="569620" y="45796"/>
                </a:lnTo>
                <a:lnTo>
                  <a:pt x="569620" y="74155"/>
                </a:lnTo>
                <a:lnTo>
                  <a:pt x="569620" y="95110"/>
                </a:lnTo>
                <a:lnTo>
                  <a:pt x="559981" y="98082"/>
                </a:lnTo>
                <a:lnTo>
                  <a:pt x="531050" y="98082"/>
                </a:lnTo>
                <a:lnTo>
                  <a:pt x="531050" y="69900"/>
                </a:lnTo>
                <a:lnTo>
                  <a:pt x="559981" y="69900"/>
                </a:lnTo>
                <a:lnTo>
                  <a:pt x="569620" y="74155"/>
                </a:lnTo>
                <a:lnTo>
                  <a:pt x="569620" y="45796"/>
                </a:lnTo>
                <a:lnTo>
                  <a:pt x="551827" y="43192"/>
                </a:lnTo>
                <a:lnTo>
                  <a:pt x="531050" y="43192"/>
                </a:lnTo>
                <a:lnTo>
                  <a:pt x="531050" y="177"/>
                </a:lnTo>
                <a:lnTo>
                  <a:pt x="501383" y="177"/>
                </a:lnTo>
                <a:lnTo>
                  <a:pt x="501383" y="124777"/>
                </a:lnTo>
                <a:lnTo>
                  <a:pt x="551827" y="124777"/>
                </a:lnTo>
                <a:lnTo>
                  <a:pt x="572922" y="121678"/>
                </a:lnTo>
                <a:lnTo>
                  <a:pt x="587717" y="113055"/>
                </a:lnTo>
                <a:lnTo>
                  <a:pt x="596430" y="99910"/>
                </a:lnTo>
                <a:lnTo>
                  <a:pt x="596734" y="98082"/>
                </a:lnTo>
                <a:lnTo>
                  <a:pt x="599287" y="83248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65449" y="3070745"/>
            <a:ext cx="56515" cy="127635"/>
          </a:xfrm>
          <a:custGeom>
            <a:avLst/>
            <a:gdLst/>
            <a:ahLst/>
            <a:cxnLst/>
            <a:rect l="l" t="t" r="r" b="b"/>
            <a:pathLst>
              <a:path w="56515" h="127635">
                <a:moveTo>
                  <a:pt x="56371" y="0"/>
                </a:moveTo>
                <a:lnTo>
                  <a:pt x="0" y="14833"/>
                </a:lnTo>
                <a:lnTo>
                  <a:pt x="0" y="41528"/>
                </a:lnTo>
                <a:lnTo>
                  <a:pt x="26700" y="35598"/>
                </a:lnTo>
                <a:lnTo>
                  <a:pt x="26700" y="127571"/>
                </a:lnTo>
                <a:lnTo>
                  <a:pt x="56371" y="127571"/>
                </a:lnTo>
                <a:lnTo>
                  <a:pt x="56371" y="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64223" y="3070745"/>
            <a:ext cx="104139" cy="130810"/>
          </a:xfrm>
          <a:custGeom>
            <a:avLst/>
            <a:gdLst/>
            <a:ahLst/>
            <a:cxnLst/>
            <a:rect l="l" t="t" r="r" b="b"/>
            <a:pathLst>
              <a:path w="104140" h="130810">
                <a:moveTo>
                  <a:pt x="51918" y="0"/>
                </a:moveTo>
                <a:lnTo>
                  <a:pt x="30743" y="5139"/>
                </a:lnTo>
                <a:lnTo>
                  <a:pt x="14347" y="19145"/>
                </a:lnTo>
                <a:lnTo>
                  <a:pt x="3758" y="39894"/>
                </a:lnTo>
                <a:lnTo>
                  <a:pt x="0" y="65265"/>
                </a:lnTo>
                <a:lnTo>
                  <a:pt x="3705" y="90641"/>
                </a:lnTo>
                <a:lnTo>
                  <a:pt x="14208" y="111390"/>
                </a:lnTo>
                <a:lnTo>
                  <a:pt x="30587" y="125392"/>
                </a:lnTo>
                <a:lnTo>
                  <a:pt x="51918" y="130530"/>
                </a:lnTo>
                <a:lnTo>
                  <a:pt x="73095" y="125392"/>
                </a:lnTo>
                <a:lnTo>
                  <a:pt x="89491" y="111390"/>
                </a:lnTo>
                <a:lnTo>
                  <a:pt x="93346" y="103835"/>
                </a:lnTo>
                <a:lnTo>
                  <a:pt x="51918" y="103835"/>
                </a:lnTo>
                <a:lnTo>
                  <a:pt x="43279" y="100912"/>
                </a:lnTo>
                <a:lnTo>
                  <a:pt x="36204" y="92827"/>
                </a:lnTo>
                <a:lnTo>
                  <a:pt x="31423" y="80603"/>
                </a:lnTo>
                <a:lnTo>
                  <a:pt x="29667" y="65265"/>
                </a:lnTo>
                <a:lnTo>
                  <a:pt x="31423" y="49932"/>
                </a:lnTo>
                <a:lnTo>
                  <a:pt x="36204" y="37707"/>
                </a:lnTo>
                <a:lnTo>
                  <a:pt x="43279" y="29619"/>
                </a:lnTo>
                <a:lnTo>
                  <a:pt x="51918" y="26695"/>
                </a:lnTo>
                <a:lnTo>
                  <a:pt x="93344" y="26695"/>
                </a:lnTo>
                <a:lnTo>
                  <a:pt x="89491" y="19145"/>
                </a:lnTo>
                <a:lnTo>
                  <a:pt x="73095" y="5139"/>
                </a:lnTo>
                <a:lnTo>
                  <a:pt x="51918" y="0"/>
                </a:lnTo>
                <a:close/>
              </a:path>
              <a:path w="104140" h="130810">
                <a:moveTo>
                  <a:pt x="93344" y="26695"/>
                </a:moveTo>
                <a:lnTo>
                  <a:pt x="51918" y="26695"/>
                </a:lnTo>
                <a:lnTo>
                  <a:pt x="60559" y="29619"/>
                </a:lnTo>
                <a:lnTo>
                  <a:pt x="67634" y="37707"/>
                </a:lnTo>
                <a:lnTo>
                  <a:pt x="72415" y="49932"/>
                </a:lnTo>
                <a:lnTo>
                  <a:pt x="74170" y="65265"/>
                </a:lnTo>
                <a:lnTo>
                  <a:pt x="72415" y="80603"/>
                </a:lnTo>
                <a:lnTo>
                  <a:pt x="67634" y="92827"/>
                </a:lnTo>
                <a:lnTo>
                  <a:pt x="60559" y="100912"/>
                </a:lnTo>
                <a:lnTo>
                  <a:pt x="51918" y="103835"/>
                </a:lnTo>
                <a:lnTo>
                  <a:pt x="93346" y="103835"/>
                </a:lnTo>
                <a:lnTo>
                  <a:pt x="100080" y="90641"/>
                </a:lnTo>
                <a:lnTo>
                  <a:pt x="103837" y="65265"/>
                </a:lnTo>
                <a:lnTo>
                  <a:pt x="100080" y="39894"/>
                </a:lnTo>
                <a:lnTo>
                  <a:pt x="93344" y="26695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45197" y="3058871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5">
                <a:moveTo>
                  <a:pt x="80098" y="14401"/>
                </a:moveTo>
                <a:lnTo>
                  <a:pt x="0" y="14401"/>
                </a:lnTo>
                <a:lnTo>
                  <a:pt x="0" y="41071"/>
                </a:lnTo>
                <a:lnTo>
                  <a:pt x="0" y="138861"/>
                </a:lnTo>
                <a:lnTo>
                  <a:pt x="29667" y="138861"/>
                </a:lnTo>
                <a:lnTo>
                  <a:pt x="29667" y="41071"/>
                </a:lnTo>
                <a:lnTo>
                  <a:pt x="80098" y="41071"/>
                </a:lnTo>
                <a:lnTo>
                  <a:pt x="80098" y="14401"/>
                </a:lnTo>
                <a:close/>
              </a:path>
              <a:path w="572769" h="154305">
                <a:moveTo>
                  <a:pt x="195808" y="56375"/>
                </a:move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88" y="72694"/>
                </a:lnTo>
                <a:lnTo>
                  <a:pt x="127571" y="72694"/>
                </a:lnTo>
                <a:lnTo>
                  <a:pt x="127571" y="41541"/>
                </a:lnTo>
                <a:lnTo>
                  <a:pt x="157988" y="41541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71" y="139446"/>
                </a:lnTo>
                <a:lnTo>
                  <a:pt x="127571" y="99390"/>
                </a:lnTo>
                <a:lnTo>
                  <a:pt x="154279" y="99390"/>
                </a:lnTo>
                <a:lnTo>
                  <a:pt x="171869" y="95859"/>
                </a:lnTo>
                <a:lnTo>
                  <a:pt x="184912" y="86372"/>
                </a:lnTo>
                <a:lnTo>
                  <a:pt x="192989" y="72694"/>
                </a:lnTo>
                <a:lnTo>
                  <a:pt x="195808" y="56375"/>
                </a:lnTo>
                <a:close/>
              </a:path>
              <a:path w="572769" h="154305">
                <a:moveTo>
                  <a:pt x="290753" y="0"/>
                </a:moveTo>
                <a:lnTo>
                  <a:pt x="269989" y="0"/>
                </a:lnTo>
                <a:lnTo>
                  <a:pt x="210642" y="154279"/>
                </a:lnTo>
                <a:lnTo>
                  <a:pt x="231406" y="154279"/>
                </a:lnTo>
                <a:lnTo>
                  <a:pt x="290753" y="0"/>
                </a:lnTo>
                <a:close/>
              </a:path>
              <a:path w="572769" h="154305">
                <a:moveTo>
                  <a:pt x="453923" y="139446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14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52" y="139446"/>
                </a:lnTo>
                <a:lnTo>
                  <a:pt x="388658" y="139446"/>
                </a:lnTo>
                <a:lnTo>
                  <a:pt x="415353" y="68237"/>
                </a:lnTo>
                <a:lnTo>
                  <a:pt x="424256" y="139446"/>
                </a:lnTo>
                <a:lnTo>
                  <a:pt x="453923" y="139446"/>
                </a:lnTo>
                <a:close/>
              </a:path>
              <a:path w="572769" h="154305">
                <a:moveTo>
                  <a:pt x="572592" y="112737"/>
                </a:moveTo>
                <a:lnTo>
                  <a:pt x="531063" y="112737"/>
                </a:lnTo>
                <a:lnTo>
                  <a:pt x="546163" y="96774"/>
                </a:lnTo>
                <a:lnTo>
                  <a:pt x="557339" y="82270"/>
                </a:lnTo>
                <a:lnTo>
                  <a:pt x="564273" y="68922"/>
                </a:lnTo>
                <a:lnTo>
                  <a:pt x="566661" y="56375"/>
                </a:lnTo>
                <a:lnTo>
                  <a:pt x="563156" y="37299"/>
                </a:lnTo>
                <a:lnTo>
                  <a:pt x="553262" y="23355"/>
                </a:lnTo>
                <a:lnTo>
                  <a:pt x="537870" y="14795"/>
                </a:lnTo>
                <a:lnTo>
                  <a:pt x="517893" y="11874"/>
                </a:lnTo>
                <a:lnTo>
                  <a:pt x="498843" y="15417"/>
                </a:lnTo>
                <a:lnTo>
                  <a:pt x="484657" y="25019"/>
                </a:lnTo>
                <a:lnTo>
                  <a:pt x="475551" y="39179"/>
                </a:lnTo>
                <a:lnTo>
                  <a:pt x="471728" y="56375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75"/>
                </a:lnTo>
                <a:lnTo>
                  <a:pt x="468757" y="139446"/>
                </a:lnTo>
                <a:lnTo>
                  <a:pt x="572592" y="139446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45552" y="3073705"/>
            <a:ext cx="100965" cy="127635"/>
          </a:xfrm>
          <a:custGeom>
            <a:avLst/>
            <a:gdLst/>
            <a:ahLst/>
            <a:cxnLst/>
            <a:rect l="l" t="t" r="r" b="b"/>
            <a:pathLst>
              <a:path w="100965" h="127635">
                <a:moveTo>
                  <a:pt x="29668" y="84188"/>
                </a:moveTo>
                <a:lnTo>
                  <a:pt x="0" y="86042"/>
                </a:lnTo>
                <a:lnTo>
                  <a:pt x="4048" y="104265"/>
                </a:lnTo>
                <a:lnTo>
                  <a:pt x="14302" y="117236"/>
                </a:lnTo>
                <a:lnTo>
                  <a:pt x="30014" y="124993"/>
                </a:lnTo>
                <a:lnTo>
                  <a:pt x="50436" y="127571"/>
                </a:lnTo>
                <a:lnTo>
                  <a:pt x="71694" y="124236"/>
                </a:lnTo>
                <a:lnTo>
                  <a:pt x="87545" y="114801"/>
                </a:lnTo>
                <a:lnTo>
                  <a:pt x="96939" y="100876"/>
                </a:lnTo>
                <a:lnTo>
                  <a:pt x="50436" y="100876"/>
                </a:lnTo>
                <a:lnTo>
                  <a:pt x="42603" y="99572"/>
                </a:lnTo>
                <a:lnTo>
                  <a:pt x="36159" y="96008"/>
                </a:lnTo>
                <a:lnTo>
                  <a:pt x="31662" y="90706"/>
                </a:lnTo>
                <a:lnTo>
                  <a:pt x="29668" y="84188"/>
                </a:lnTo>
                <a:close/>
              </a:path>
              <a:path w="100965" h="127635">
                <a:moveTo>
                  <a:pt x="97416" y="65278"/>
                </a:moveTo>
                <a:lnTo>
                  <a:pt x="50436" y="65278"/>
                </a:lnTo>
                <a:lnTo>
                  <a:pt x="59471" y="66677"/>
                </a:lnTo>
                <a:lnTo>
                  <a:pt x="65967" y="70492"/>
                </a:lnTo>
                <a:lnTo>
                  <a:pt x="69889" y="76149"/>
                </a:lnTo>
                <a:lnTo>
                  <a:pt x="71205" y="83070"/>
                </a:lnTo>
                <a:lnTo>
                  <a:pt x="69577" y="89999"/>
                </a:lnTo>
                <a:lnTo>
                  <a:pt x="65132" y="95659"/>
                </a:lnTo>
                <a:lnTo>
                  <a:pt x="58366" y="99572"/>
                </a:lnTo>
                <a:lnTo>
                  <a:pt x="57977" y="99572"/>
                </a:lnTo>
                <a:lnTo>
                  <a:pt x="50436" y="100876"/>
                </a:lnTo>
                <a:lnTo>
                  <a:pt x="96939" y="100876"/>
                </a:lnTo>
                <a:lnTo>
                  <a:pt x="97450" y="100118"/>
                </a:lnTo>
                <a:lnTo>
                  <a:pt x="100872" y="81038"/>
                </a:lnTo>
                <a:lnTo>
                  <a:pt x="97416" y="65278"/>
                </a:lnTo>
                <a:close/>
              </a:path>
              <a:path w="100965" h="127635">
                <a:moveTo>
                  <a:pt x="89006" y="0"/>
                </a:moveTo>
                <a:lnTo>
                  <a:pt x="13352" y="0"/>
                </a:lnTo>
                <a:lnTo>
                  <a:pt x="2783" y="74180"/>
                </a:lnTo>
                <a:lnTo>
                  <a:pt x="29668" y="74180"/>
                </a:lnTo>
                <a:lnTo>
                  <a:pt x="34491" y="67678"/>
                </a:lnTo>
                <a:lnTo>
                  <a:pt x="42833" y="65278"/>
                </a:lnTo>
                <a:lnTo>
                  <a:pt x="97416" y="65278"/>
                </a:lnTo>
                <a:lnTo>
                  <a:pt x="97100" y="63835"/>
                </a:lnTo>
                <a:lnTo>
                  <a:pt x="86966" y="51484"/>
                </a:lnTo>
                <a:lnTo>
                  <a:pt x="75371" y="45618"/>
                </a:lnTo>
                <a:lnTo>
                  <a:pt x="35046" y="45618"/>
                </a:lnTo>
                <a:lnTo>
                  <a:pt x="37271" y="26708"/>
                </a:lnTo>
                <a:lnTo>
                  <a:pt x="89006" y="26708"/>
                </a:lnTo>
                <a:lnTo>
                  <a:pt x="89006" y="0"/>
                </a:lnTo>
                <a:close/>
              </a:path>
              <a:path w="100965" h="127635">
                <a:moveTo>
                  <a:pt x="54702" y="41541"/>
                </a:moveTo>
                <a:lnTo>
                  <a:pt x="42279" y="41541"/>
                </a:lnTo>
                <a:lnTo>
                  <a:pt x="35046" y="45618"/>
                </a:lnTo>
                <a:lnTo>
                  <a:pt x="75371" y="45618"/>
                </a:lnTo>
                <a:lnTo>
                  <a:pt x="72242" y="44035"/>
                </a:lnTo>
                <a:lnTo>
                  <a:pt x="54702" y="41541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" name="object 83"/>
          <p:cNvGrpSpPr/>
          <p:nvPr/>
        </p:nvGrpSpPr>
        <p:grpSpPr>
          <a:xfrm>
            <a:off x="665449" y="3293249"/>
            <a:ext cx="457200" cy="130810"/>
            <a:chOff x="665449" y="3293249"/>
            <a:chExt cx="457200" cy="130810"/>
          </a:xfrm>
        </p:grpSpPr>
        <p:sp>
          <p:nvSpPr>
            <p:cNvPr id="84" name="object 84"/>
            <p:cNvSpPr/>
            <p:nvPr/>
          </p:nvSpPr>
          <p:spPr>
            <a:xfrm>
              <a:off x="665449" y="3293249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46"/>
                  </a:lnTo>
                  <a:lnTo>
                    <a:pt x="0" y="41541"/>
                  </a:lnTo>
                  <a:lnTo>
                    <a:pt x="26700" y="35610"/>
                  </a:lnTo>
                  <a:lnTo>
                    <a:pt x="26700" y="127584"/>
                  </a:lnTo>
                  <a:lnTo>
                    <a:pt x="56371" y="127584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45552" y="3293249"/>
              <a:ext cx="376787" cy="130543"/>
            </a:xfrm>
            <a:prstGeom prst="rect">
              <a:avLst/>
            </a:prstGeom>
          </p:spPr>
        </p:pic>
      </p:grpSp>
      <p:sp>
        <p:nvSpPr>
          <p:cNvPr id="86" name="object 86"/>
          <p:cNvSpPr/>
          <p:nvPr/>
        </p:nvSpPr>
        <p:spPr>
          <a:xfrm>
            <a:off x="1190574" y="3293249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84"/>
                </a:moveTo>
                <a:lnTo>
                  <a:pt x="83070" y="62306"/>
                </a:lnTo>
                <a:lnTo>
                  <a:pt x="124612" y="2971"/>
                </a:lnTo>
                <a:lnTo>
                  <a:pt x="90309" y="2971"/>
                </a:lnTo>
                <a:lnTo>
                  <a:pt x="63792" y="42278"/>
                </a:lnTo>
                <a:lnTo>
                  <a:pt x="37274" y="2971"/>
                </a:lnTo>
                <a:lnTo>
                  <a:pt x="2959" y="2971"/>
                </a:lnTo>
                <a:lnTo>
                  <a:pt x="44500" y="62306"/>
                </a:lnTo>
                <a:lnTo>
                  <a:pt x="0" y="127584"/>
                </a:lnTo>
                <a:lnTo>
                  <a:pt x="35598" y="127584"/>
                </a:lnTo>
                <a:lnTo>
                  <a:pt x="63792" y="84747"/>
                </a:lnTo>
                <a:lnTo>
                  <a:pt x="91973" y="127584"/>
                </a:lnTo>
                <a:lnTo>
                  <a:pt x="127571" y="127584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82" y="2971"/>
                </a:lnTo>
                <a:lnTo>
                  <a:pt x="163182" y="91262"/>
                </a:lnTo>
                <a:lnTo>
                  <a:pt x="162064" y="96824"/>
                </a:lnTo>
                <a:lnTo>
                  <a:pt x="152793" y="102768"/>
                </a:lnTo>
                <a:lnTo>
                  <a:pt x="145186" y="102946"/>
                </a:lnTo>
                <a:lnTo>
                  <a:pt x="139446" y="102387"/>
                </a:lnTo>
                <a:lnTo>
                  <a:pt x="139446" y="129057"/>
                </a:lnTo>
                <a:lnTo>
                  <a:pt x="146697" y="129806"/>
                </a:lnTo>
                <a:lnTo>
                  <a:pt x="153530" y="129959"/>
                </a:lnTo>
                <a:lnTo>
                  <a:pt x="160083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84"/>
                </a:lnTo>
                <a:lnTo>
                  <a:pt x="258114" y="127584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70"/>
                </a:lnTo>
                <a:lnTo>
                  <a:pt x="355574" y="100825"/>
                </a:lnTo>
                <a:lnTo>
                  <a:pt x="341185" y="103847"/>
                </a:lnTo>
                <a:lnTo>
                  <a:pt x="326783" y="100825"/>
                </a:lnTo>
                <a:lnTo>
                  <a:pt x="314985" y="92570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66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66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75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75" y="125412"/>
                </a:lnTo>
                <a:lnTo>
                  <a:pt x="341185" y="130543"/>
                </a:lnTo>
                <a:lnTo>
                  <a:pt x="367182" y="125412"/>
                </a:lnTo>
                <a:lnTo>
                  <a:pt x="388391" y="111404"/>
                </a:lnTo>
                <a:lnTo>
                  <a:pt x="393598" y="103847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30213"/>
                </a:moveTo>
                <a:lnTo>
                  <a:pt x="424256" y="30213"/>
                </a:lnTo>
                <a:lnTo>
                  <a:pt x="424256" y="128003"/>
                </a:lnTo>
                <a:lnTo>
                  <a:pt x="453923" y="128003"/>
                </a:lnTo>
                <a:lnTo>
                  <a:pt x="453923" y="30213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14830" y="3293249"/>
            <a:ext cx="380365" cy="130810"/>
          </a:xfrm>
          <a:custGeom>
            <a:avLst/>
            <a:gdLst/>
            <a:ahLst/>
            <a:cxnLst/>
            <a:rect l="l" t="t" r="r" b="b"/>
            <a:pathLst>
              <a:path w="380364" h="130810">
                <a:moveTo>
                  <a:pt x="106807" y="3543"/>
                </a:moveTo>
                <a:lnTo>
                  <a:pt x="0" y="3543"/>
                </a:lnTo>
                <a:lnTo>
                  <a:pt x="0" y="30213"/>
                </a:lnTo>
                <a:lnTo>
                  <a:pt x="77127" y="30213"/>
                </a:lnTo>
                <a:lnTo>
                  <a:pt x="77127" y="128003"/>
                </a:lnTo>
                <a:lnTo>
                  <a:pt x="106807" y="128003"/>
                </a:lnTo>
                <a:lnTo>
                  <a:pt x="106807" y="30213"/>
                </a:lnTo>
                <a:lnTo>
                  <a:pt x="106807" y="3543"/>
                </a:lnTo>
                <a:close/>
              </a:path>
              <a:path w="380364" h="130810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70"/>
                </a:lnTo>
                <a:lnTo>
                  <a:pt x="204266" y="100825"/>
                </a:lnTo>
                <a:lnTo>
                  <a:pt x="189877" y="103847"/>
                </a:lnTo>
                <a:lnTo>
                  <a:pt x="175475" y="100825"/>
                </a:lnTo>
                <a:lnTo>
                  <a:pt x="163677" y="92570"/>
                </a:lnTo>
                <a:lnTo>
                  <a:pt x="155714" y="80302"/>
                </a:lnTo>
                <a:lnTo>
                  <a:pt x="152793" y="65278"/>
                </a:lnTo>
                <a:lnTo>
                  <a:pt x="155714" y="50266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66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68" y="5143"/>
                </a:lnTo>
                <a:lnTo>
                  <a:pt x="142646" y="19151"/>
                </a:lnTo>
                <a:lnTo>
                  <a:pt x="128346" y="39903"/>
                </a:lnTo>
                <a:lnTo>
                  <a:pt x="123113" y="65278"/>
                </a:lnTo>
                <a:lnTo>
                  <a:pt x="128346" y="90652"/>
                </a:lnTo>
                <a:lnTo>
                  <a:pt x="142646" y="111404"/>
                </a:lnTo>
                <a:lnTo>
                  <a:pt x="163868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47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380364" h="130810">
                <a:moveTo>
                  <a:pt x="379742" y="127584"/>
                </a:moveTo>
                <a:lnTo>
                  <a:pt x="329311" y="62306"/>
                </a:lnTo>
                <a:lnTo>
                  <a:pt x="376783" y="2971"/>
                </a:lnTo>
                <a:lnTo>
                  <a:pt x="341172" y="2971"/>
                </a:lnTo>
                <a:lnTo>
                  <a:pt x="302615" y="50444"/>
                </a:lnTo>
                <a:lnTo>
                  <a:pt x="302615" y="2971"/>
                </a:lnTo>
                <a:lnTo>
                  <a:pt x="272935" y="2971"/>
                </a:lnTo>
                <a:lnTo>
                  <a:pt x="272935" y="127584"/>
                </a:lnTo>
                <a:lnTo>
                  <a:pt x="302615" y="127584"/>
                </a:lnTo>
                <a:lnTo>
                  <a:pt x="302615" y="74180"/>
                </a:lnTo>
                <a:lnTo>
                  <a:pt x="344144" y="127584"/>
                </a:lnTo>
                <a:lnTo>
                  <a:pt x="379742" y="127584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object 88"/>
          <p:cNvGrpSpPr/>
          <p:nvPr/>
        </p:nvGrpSpPr>
        <p:grpSpPr>
          <a:xfrm>
            <a:off x="3347262" y="187541"/>
            <a:ext cx="6840855" cy="5932805"/>
            <a:chOff x="3347262" y="187541"/>
            <a:chExt cx="6840855" cy="5932805"/>
          </a:xfrm>
        </p:grpSpPr>
        <p:pic>
          <p:nvPicPr>
            <p:cNvPr id="89" name="object 8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460697" y="418198"/>
              <a:ext cx="3249828" cy="324982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347262" y="2612056"/>
              <a:ext cx="3143796" cy="314379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224727" y="187541"/>
              <a:ext cx="3962991" cy="5932462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4375531" y="3635844"/>
              <a:ext cx="1010919" cy="566420"/>
            </a:xfrm>
            <a:custGeom>
              <a:avLst/>
              <a:gdLst/>
              <a:ahLst/>
              <a:cxnLst/>
              <a:rect l="l" t="t" r="r" b="b"/>
              <a:pathLst>
                <a:path w="1010920" h="566420">
                  <a:moveTo>
                    <a:pt x="368" y="490435"/>
                  </a:moveTo>
                  <a:lnTo>
                    <a:pt x="0" y="491134"/>
                  </a:lnTo>
                  <a:lnTo>
                    <a:pt x="177" y="490893"/>
                  </a:lnTo>
                  <a:lnTo>
                    <a:pt x="368" y="490435"/>
                  </a:lnTo>
                  <a:close/>
                </a:path>
                <a:path w="1010920" h="566420">
                  <a:moveTo>
                    <a:pt x="1511" y="507250"/>
                  </a:moveTo>
                  <a:lnTo>
                    <a:pt x="1346" y="507961"/>
                  </a:lnTo>
                  <a:lnTo>
                    <a:pt x="1498" y="507961"/>
                  </a:lnTo>
                  <a:lnTo>
                    <a:pt x="1511" y="507250"/>
                  </a:lnTo>
                  <a:close/>
                </a:path>
                <a:path w="1010920" h="566420">
                  <a:moveTo>
                    <a:pt x="2641" y="495261"/>
                  </a:moveTo>
                  <a:lnTo>
                    <a:pt x="2260" y="495261"/>
                  </a:lnTo>
                  <a:lnTo>
                    <a:pt x="2057" y="496531"/>
                  </a:lnTo>
                  <a:lnTo>
                    <a:pt x="2540" y="496531"/>
                  </a:lnTo>
                  <a:lnTo>
                    <a:pt x="2641" y="495261"/>
                  </a:lnTo>
                  <a:close/>
                </a:path>
                <a:path w="1010920" h="566420">
                  <a:moveTo>
                    <a:pt x="7734" y="468045"/>
                  </a:moveTo>
                  <a:close/>
                </a:path>
                <a:path w="1010920" h="566420">
                  <a:moveTo>
                    <a:pt x="8534" y="464667"/>
                  </a:moveTo>
                  <a:lnTo>
                    <a:pt x="8102" y="465632"/>
                  </a:lnTo>
                  <a:lnTo>
                    <a:pt x="7721" y="466623"/>
                  </a:lnTo>
                  <a:lnTo>
                    <a:pt x="7353" y="467614"/>
                  </a:lnTo>
                  <a:lnTo>
                    <a:pt x="7683" y="467995"/>
                  </a:lnTo>
                  <a:lnTo>
                    <a:pt x="7683" y="467690"/>
                  </a:lnTo>
                  <a:lnTo>
                    <a:pt x="7886" y="466572"/>
                  </a:lnTo>
                  <a:lnTo>
                    <a:pt x="8204" y="466242"/>
                  </a:lnTo>
                  <a:lnTo>
                    <a:pt x="8331" y="466788"/>
                  </a:lnTo>
                  <a:lnTo>
                    <a:pt x="8369" y="466064"/>
                  </a:lnTo>
                  <a:lnTo>
                    <a:pt x="8445" y="465366"/>
                  </a:lnTo>
                  <a:lnTo>
                    <a:pt x="8534" y="464667"/>
                  </a:lnTo>
                  <a:close/>
                </a:path>
                <a:path w="1010920" h="566420">
                  <a:moveTo>
                    <a:pt x="9918" y="463359"/>
                  </a:moveTo>
                  <a:lnTo>
                    <a:pt x="9740" y="463359"/>
                  </a:lnTo>
                  <a:lnTo>
                    <a:pt x="9588" y="463931"/>
                  </a:lnTo>
                  <a:lnTo>
                    <a:pt x="8902" y="463931"/>
                  </a:lnTo>
                  <a:lnTo>
                    <a:pt x="9004" y="465124"/>
                  </a:lnTo>
                  <a:lnTo>
                    <a:pt x="9372" y="465124"/>
                  </a:lnTo>
                  <a:lnTo>
                    <a:pt x="9461" y="464820"/>
                  </a:lnTo>
                  <a:lnTo>
                    <a:pt x="9499" y="464515"/>
                  </a:lnTo>
                  <a:lnTo>
                    <a:pt x="9690" y="464058"/>
                  </a:lnTo>
                  <a:lnTo>
                    <a:pt x="9918" y="463359"/>
                  </a:lnTo>
                  <a:close/>
                </a:path>
                <a:path w="1010920" h="566420">
                  <a:moveTo>
                    <a:pt x="10375" y="459765"/>
                  </a:moveTo>
                  <a:lnTo>
                    <a:pt x="10160" y="459638"/>
                  </a:lnTo>
                  <a:lnTo>
                    <a:pt x="9944" y="460476"/>
                  </a:lnTo>
                  <a:lnTo>
                    <a:pt x="9829" y="460908"/>
                  </a:lnTo>
                  <a:lnTo>
                    <a:pt x="9994" y="460590"/>
                  </a:lnTo>
                  <a:lnTo>
                    <a:pt x="10261" y="460171"/>
                  </a:lnTo>
                  <a:lnTo>
                    <a:pt x="10375" y="459765"/>
                  </a:lnTo>
                  <a:close/>
                </a:path>
                <a:path w="1010920" h="566420">
                  <a:moveTo>
                    <a:pt x="12369" y="463575"/>
                  </a:moveTo>
                  <a:lnTo>
                    <a:pt x="12115" y="464108"/>
                  </a:lnTo>
                  <a:lnTo>
                    <a:pt x="12255" y="464312"/>
                  </a:lnTo>
                  <a:lnTo>
                    <a:pt x="12230" y="464134"/>
                  </a:lnTo>
                  <a:lnTo>
                    <a:pt x="12369" y="463575"/>
                  </a:lnTo>
                  <a:close/>
                </a:path>
                <a:path w="1010920" h="566420">
                  <a:moveTo>
                    <a:pt x="12598" y="455663"/>
                  </a:moveTo>
                  <a:lnTo>
                    <a:pt x="12344" y="456069"/>
                  </a:lnTo>
                  <a:lnTo>
                    <a:pt x="12090" y="456526"/>
                  </a:lnTo>
                  <a:lnTo>
                    <a:pt x="11798" y="457098"/>
                  </a:lnTo>
                  <a:lnTo>
                    <a:pt x="12598" y="455663"/>
                  </a:lnTo>
                  <a:close/>
                </a:path>
                <a:path w="1010920" h="566420">
                  <a:moveTo>
                    <a:pt x="13284" y="454571"/>
                  </a:moveTo>
                  <a:lnTo>
                    <a:pt x="12598" y="455663"/>
                  </a:lnTo>
                  <a:lnTo>
                    <a:pt x="13055" y="454914"/>
                  </a:lnTo>
                  <a:lnTo>
                    <a:pt x="13284" y="454571"/>
                  </a:lnTo>
                  <a:close/>
                </a:path>
                <a:path w="1010920" h="566420">
                  <a:moveTo>
                    <a:pt x="14033" y="453097"/>
                  </a:moveTo>
                  <a:lnTo>
                    <a:pt x="13627" y="453085"/>
                  </a:lnTo>
                  <a:lnTo>
                    <a:pt x="13169" y="453097"/>
                  </a:lnTo>
                  <a:lnTo>
                    <a:pt x="12547" y="454609"/>
                  </a:lnTo>
                  <a:lnTo>
                    <a:pt x="13208" y="454583"/>
                  </a:lnTo>
                  <a:lnTo>
                    <a:pt x="14033" y="453097"/>
                  </a:lnTo>
                  <a:close/>
                </a:path>
                <a:path w="1010920" h="566420">
                  <a:moveTo>
                    <a:pt x="14592" y="452120"/>
                  </a:moveTo>
                  <a:lnTo>
                    <a:pt x="14389" y="452437"/>
                  </a:lnTo>
                  <a:lnTo>
                    <a:pt x="14224" y="452767"/>
                  </a:lnTo>
                  <a:lnTo>
                    <a:pt x="14033" y="453097"/>
                  </a:lnTo>
                  <a:lnTo>
                    <a:pt x="14389" y="453097"/>
                  </a:lnTo>
                  <a:lnTo>
                    <a:pt x="14579" y="452983"/>
                  </a:lnTo>
                  <a:lnTo>
                    <a:pt x="14579" y="452399"/>
                  </a:lnTo>
                  <a:lnTo>
                    <a:pt x="14592" y="452120"/>
                  </a:lnTo>
                  <a:close/>
                </a:path>
                <a:path w="1010920" h="566420">
                  <a:moveTo>
                    <a:pt x="15176" y="451154"/>
                  </a:moveTo>
                  <a:lnTo>
                    <a:pt x="14605" y="451612"/>
                  </a:lnTo>
                  <a:lnTo>
                    <a:pt x="14592" y="452120"/>
                  </a:lnTo>
                  <a:lnTo>
                    <a:pt x="15176" y="451154"/>
                  </a:lnTo>
                  <a:close/>
                </a:path>
                <a:path w="1010920" h="566420">
                  <a:moveTo>
                    <a:pt x="20053" y="441909"/>
                  </a:moveTo>
                  <a:lnTo>
                    <a:pt x="19240" y="442950"/>
                  </a:lnTo>
                  <a:lnTo>
                    <a:pt x="19405" y="441909"/>
                  </a:lnTo>
                  <a:lnTo>
                    <a:pt x="19469" y="441553"/>
                  </a:lnTo>
                  <a:lnTo>
                    <a:pt x="19177" y="441909"/>
                  </a:lnTo>
                  <a:lnTo>
                    <a:pt x="17602" y="444639"/>
                  </a:lnTo>
                  <a:lnTo>
                    <a:pt x="16014" y="447840"/>
                  </a:lnTo>
                  <a:lnTo>
                    <a:pt x="15925" y="448030"/>
                  </a:lnTo>
                  <a:lnTo>
                    <a:pt x="15176" y="449973"/>
                  </a:lnTo>
                  <a:lnTo>
                    <a:pt x="16992" y="447319"/>
                  </a:lnTo>
                  <a:lnTo>
                    <a:pt x="16700" y="448894"/>
                  </a:lnTo>
                  <a:lnTo>
                    <a:pt x="17157" y="448030"/>
                  </a:lnTo>
                  <a:lnTo>
                    <a:pt x="17576" y="447319"/>
                  </a:lnTo>
                  <a:lnTo>
                    <a:pt x="18046" y="446582"/>
                  </a:lnTo>
                  <a:lnTo>
                    <a:pt x="19113" y="444639"/>
                  </a:lnTo>
                  <a:lnTo>
                    <a:pt x="19532" y="443865"/>
                  </a:lnTo>
                  <a:lnTo>
                    <a:pt x="19469" y="443611"/>
                  </a:lnTo>
                  <a:lnTo>
                    <a:pt x="19621" y="443611"/>
                  </a:lnTo>
                  <a:lnTo>
                    <a:pt x="19824" y="443357"/>
                  </a:lnTo>
                  <a:lnTo>
                    <a:pt x="19888" y="442950"/>
                  </a:lnTo>
                  <a:lnTo>
                    <a:pt x="20053" y="441909"/>
                  </a:lnTo>
                  <a:close/>
                </a:path>
                <a:path w="1010920" h="566420">
                  <a:moveTo>
                    <a:pt x="21018" y="441833"/>
                  </a:moveTo>
                  <a:lnTo>
                    <a:pt x="20904" y="442036"/>
                  </a:lnTo>
                  <a:lnTo>
                    <a:pt x="20789" y="442226"/>
                  </a:lnTo>
                  <a:lnTo>
                    <a:pt x="20688" y="442442"/>
                  </a:lnTo>
                  <a:lnTo>
                    <a:pt x="20853" y="442163"/>
                  </a:lnTo>
                  <a:lnTo>
                    <a:pt x="21018" y="441833"/>
                  </a:lnTo>
                  <a:close/>
                </a:path>
                <a:path w="1010920" h="566420">
                  <a:moveTo>
                    <a:pt x="22733" y="438759"/>
                  </a:moveTo>
                  <a:lnTo>
                    <a:pt x="20523" y="441553"/>
                  </a:lnTo>
                  <a:lnTo>
                    <a:pt x="20675" y="441553"/>
                  </a:lnTo>
                  <a:lnTo>
                    <a:pt x="21336" y="441096"/>
                  </a:lnTo>
                  <a:lnTo>
                    <a:pt x="21488" y="440918"/>
                  </a:lnTo>
                  <a:lnTo>
                    <a:pt x="22733" y="438759"/>
                  </a:lnTo>
                  <a:close/>
                </a:path>
                <a:path w="1010920" h="566420">
                  <a:moveTo>
                    <a:pt x="25285" y="438188"/>
                  </a:moveTo>
                  <a:lnTo>
                    <a:pt x="24777" y="438188"/>
                  </a:lnTo>
                  <a:lnTo>
                    <a:pt x="24460" y="439191"/>
                  </a:lnTo>
                  <a:lnTo>
                    <a:pt x="25120" y="438404"/>
                  </a:lnTo>
                  <a:lnTo>
                    <a:pt x="25285" y="438188"/>
                  </a:lnTo>
                  <a:close/>
                </a:path>
                <a:path w="1010920" h="566420">
                  <a:moveTo>
                    <a:pt x="25603" y="432854"/>
                  </a:moveTo>
                  <a:lnTo>
                    <a:pt x="25425" y="432854"/>
                  </a:lnTo>
                  <a:lnTo>
                    <a:pt x="25146" y="433260"/>
                  </a:lnTo>
                  <a:lnTo>
                    <a:pt x="25044" y="433412"/>
                  </a:lnTo>
                  <a:lnTo>
                    <a:pt x="25285" y="433260"/>
                  </a:lnTo>
                  <a:lnTo>
                    <a:pt x="25450" y="433070"/>
                  </a:lnTo>
                  <a:lnTo>
                    <a:pt x="25603" y="432854"/>
                  </a:lnTo>
                  <a:close/>
                </a:path>
                <a:path w="1010920" h="566420">
                  <a:moveTo>
                    <a:pt x="25920" y="430403"/>
                  </a:moveTo>
                  <a:lnTo>
                    <a:pt x="25654" y="430771"/>
                  </a:lnTo>
                  <a:lnTo>
                    <a:pt x="25387" y="431165"/>
                  </a:lnTo>
                  <a:lnTo>
                    <a:pt x="25120" y="431647"/>
                  </a:lnTo>
                  <a:lnTo>
                    <a:pt x="25920" y="430403"/>
                  </a:lnTo>
                  <a:close/>
                </a:path>
                <a:path w="1010920" h="566420">
                  <a:moveTo>
                    <a:pt x="27012" y="431380"/>
                  </a:moveTo>
                  <a:lnTo>
                    <a:pt x="25654" y="432854"/>
                  </a:lnTo>
                  <a:lnTo>
                    <a:pt x="25450" y="433070"/>
                  </a:lnTo>
                  <a:lnTo>
                    <a:pt x="24904" y="433844"/>
                  </a:lnTo>
                  <a:lnTo>
                    <a:pt x="24117" y="434886"/>
                  </a:lnTo>
                  <a:lnTo>
                    <a:pt x="24561" y="433844"/>
                  </a:lnTo>
                  <a:lnTo>
                    <a:pt x="24777" y="433412"/>
                  </a:lnTo>
                  <a:lnTo>
                    <a:pt x="23228" y="435038"/>
                  </a:lnTo>
                  <a:lnTo>
                    <a:pt x="22644" y="435991"/>
                  </a:lnTo>
                  <a:lnTo>
                    <a:pt x="22034" y="436930"/>
                  </a:lnTo>
                  <a:lnTo>
                    <a:pt x="21894" y="437172"/>
                  </a:lnTo>
                  <a:lnTo>
                    <a:pt x="21539" y="437680"/>
                  </a:lnTo>
                  <a:lnTo>
                    <a:pt x="21386" y="438010"/>
                  </a:lnTo>
                  <a:lnTo>
                    <a:pt x="19786" y="440918"/>
                  </a:lnTo>
                  <a:lnTo>
                    <a:pt x="20751" y="439445"/>
                  </a:lnTo>
                  <a:lnTo>
                    <a:pt x="21856" y="437680"/>
                  </a:lnTo>
                  <a:lnTo>
                    <a:pt x="22567" y="437172"/>
                  </a:lnTo>
                  <a:lnTo>
                    <a:pt x="21412" y="439445"/>
                  </a:lnTo>
                  <a:lnTo>
                    <a:pt x="22517" y="438759"/>
                  </a:lnTo>
                  <a:lnTo>
                    <a:pt x="22733" y="438759"/>
                  </a:lnTo>
                  <a:lnTo>
                    <a:pt x="23368" y="437680"/>
                  </a:lnTo>
                  <a:lnTo>
                    <a:pt x="23698" y="437172"/>
                  </a:lnTo>
                  <a:lnTo>
                    <a:pt x="24892" y="435279"/>
                  </a:lnTo>
                  <a:lnTo>
                    <a:pt x="26022" y="433412"/>
                  </a:lnTo>
                  <a:lnTo>
                    <a:pt x="26123" y="433260"/>
                  </a:lnTo>
                  <a:lnTo>
                    <a:pt x="26212" y="433070"/>
                  </a:lnTo>
                  <a:lnTo>
                    <a:pt x="26314" y="432854"/>
                  </a:lnTo>
                  <a:lnTo>
                    <a:pt x="27012" y="431380"/>
                  </a:lnTo>
                  <a:close/>
                </a:path>
                <a:path w="1010920" h="566420">
                  <a:moveTo>
                    <a:pt x="34366" y="425411"/>
                  </a:moveTo>
                  <a:lnTo>
                    <a:pt x="34061" y="424535"/>
                  </a:lnTo>
                  <a:lnTo>
                    <a:pt x="32473" y="426770"/>
                  </a:lnTo>
                  <a:lnTo>
                    <a:pt x="34366" y="425411"/>
                  </a:lnTo>
                  <a:close/>
                </a:path>
                <a:path w="1010920" h="566420">
                  <a:moveTo>
                    <a:pt x="35242" y="422884"/>
                  </a:moveTo>
                  <a:lnTo>
                    <a:pt x="33959" y="424141"/>
                  </a:lnTo>
                  <a:lnTo>
                    <a:pt x="34061" y="424535"/>
                  </a:lnTo>
                  <a:lnTo>
                    <a:pt x="35242" y="422884"/>
                  </a:lnTo>
                  <a:close/>
                </a:path>
                <a:path w="1010920" h="566420">
                  <a:moveTo>
                    <a:pt x="41617" y="412521"/>
                  </a:moveTo>
                  <a:lnTo>
                    <a:pt x="41427" y="412864"/>
                  </a:lnTo>
                  <a:lnTo>
                    <a:pt x="41516" y="412737"/>
                  </a:lnTo>
                  <a:lnTo>
                    <a:pt x="41617" y="412521"/>
                  </a:lnTo>
                  <a:close/>
                </a:path>
                <a:path w="1010920" h="566420">
                  <a:moveTo>
                    <a:pt x="45186" y="406679"/>
                  </a:moveTo>
                  <a:lnTo>
                    <a:pt x="44716" y="407225"/>
                  </a:lnTo>
                  <a:lnTo>
                    <a:pt x="44411" y="407682"/>
                  </a:lnTo>
                  <a:lnTo>
                    <a:pt x="45008" y="407225"/>
                  </a:lnTo>
                  <a:lnTo>
                    <a:pt x="45186" y="406679"/>
                  </a:lnTo>
                  <a:close/>
                </a:path>
                <a:path w="1010920" h="566420">
                  <a:moveTo>
                    <a:pt x="46291" y="406679"/>
                  </a:moveTo>
                  <a:lnTo>
                    <a:pt x="46240" y="405752"/>
                  </a:lnTo>
                  <a:lnTo>
                    <a:pt x="45313" y="407225"/>
                  </a:lnTo>
                  <a:lnTo>
                    <a:pt x="45224" y="407377"/>
                  </a:lnTo>
                  <a:lnTo>
                    <a:pt x="44704" y="408432"/>
                  </a:lnTo>
                  <a:lnTo>
                    <a:pt x="46291" y="406679"/>
                  </a:lnTo>
                  <a:close/>
                </a:path>
                <a:path w="1010920" h="566420">
                  <a:moveTo>
                    <a:pt x="47523" y="404431"/>
                  </a:moveTo>
                  <a:lnTo>
                    <a:pt x="47193" y="404558"/>
                  </a:lnTo>
                  <a:lnTo>
                    <a:pt x="46913" y="404698"/>
                  </a:lnTo>
                  <a:lnTo>
                    <a:pt x="46240" y="405752"/>
                  </a:lnTo>
                  <a:lnTo>
                    <a:pt x="46685" y="405358"/>
                  </a:lnTo>
                  <a:lnTo>
                    <a:pt x="47282" y="404698"/>
                  </a:lnTo>
                  <a:lnTo>
                    <a:pt x="47409" y="404558"/>
                  </a:lnTo>
                  <a:lnTo>
                    <a:pt x="47523" y="404431"/>
                  </a:lnTo>
                  <a:close/>
                </a:path>
                <a:path w="1010920" h="566420">
                  <a:moveTo>
                    <a:pt x="48641" y="403237"/>
                  </a:moveTo>
                  <a:lnTo>
                    <a:pt x="48387" y="403479"/>
                  </a:lnTo>
                  <a:lnTo>
                    <a:pt x="47993" y="403923"/>
                  </a:lnTo>
                  <a:lnTo>
                    <a:pt x="48196" y="403733"/>
                  </a:lnTo>
                  <a:lnTo>
                    <a:pt x="48412" y="403517"/>
                  </a:lnTo>
                  <a:lnTo>
                    <a:pt x="48641" y="403237"/>
                  </a:lnTo>
                  <a:close/>
                </a:path>
                <a:path w="1010920" h="566420">
                  <a:moveTo>
                    <a:pt x="48895" y="401764"/>
                  </a:moveTo>
                  <a:lnTo>
                    <a:pt x="48082" y="402323"/>
                  </a:lnTo>
                  <a:lnTo>
                    <a:pt x="48704" y="401002"/>
                  </a:lnTo>
                  <a:lnTo>
                    <a:pt x="48831" y="400799"/>
                  </a:lnTo>
                  <a:lnTo>
                    <a:pt x="48882" y="400646"/>
                  </a:lnTo>
                  <a:lnTo>
                    <a:pt x="48501" y="400646"/>
                  </a:lnTo>
                  <a:lnTo>
                    <a:pt x="47713" y="401764"/>
                  </a:lnTo>
                  <a:lnTo>
                    <a:pt x="46621" y="402323"/>
                  </a:lnTo>
                  <a:lnTo>
                    <a:pt x="46037" y="402958"/>
                  </a:lnTo>
                  <a:lnTo>
                    <a:pt x="46634" y="402958"/>
                  </a:lnTo>
                  <a:lnTo>
                    <a:pt x="46202" y="403517"/>
                  </a:lnTo>
                  <a:lnTo>
                    <a:pt x="45351" y="404431"/>
                  </a:lnTo>
                  <a:lnTo>
                    <a:pt x="44831" y="405041"/>
                  </a:lnTo>
                  <a:lnTo>
                    <a:pt x="44145" y="405752"/>
                  </a:lnTo>
                  <a:lnTo>
                    <a:pt x="43891" y="406044"/>
                  </a:lnTo>
                  <a:lnTo>
                    <a:pt x="43738" y="406349"/>
                  </a:lnTo>
                  <a:lnTo>
                    <a:pt x="43675" y="406501"/>
                  </a:lnTo>
                  <a:lnTo>
                    <a:pt x="43141" y="407225"/>
                  </a:lnTo>
                  <a:lnTo>
                    <a:pt x="43053" y="407377"/>
                  </a:lnTo>
                  <a:lnTo>
                    <a:pt x="42570" y="407962"/>
                  </a:lnTo>
                  <a:lnTo>
                    <a:pt x="42278" y="407962"/>
                  </a:lnTo>
                  <a:lnTo>
                    <a:pt x="41122" y="409295"/>
                  </a:lnTo>
                  <a:lnTo>
                    <a:pt x="41490" y="409295"/>
                  </a:lnTo>
                  <a:lnTo>
                    <a:pt x="39319" y="411911"/>
                  </a:lnTo>
                  <a:lnTo>
                    <a:pt x="38836" y="412521"/>
                  </a:lnTo>
                  <a:lnTo>
                    <a:pt x="38379" y="413054"/>
                  </a:lnTo>
                  <a:lnTo>
                    <a:pt x="37833" y="413397"/>
                  </a:lnTo>
                  <a:lnTo>
                    <a:pt x="38049" y="413397"/>
                  </a:lnTo>
                  <a:lnTo>
                    <a:pt x="34963" y="417614"/>
                  </a:lnTo>
                  <a:lnTo>
                    <a:pt x="32334" y="421081"/>
                  </a:lnTo>
                  <a:lnTo>
                    <a:pt x="31940" y="421665"/>
                  </a:lnTo>
                  <a:lnTo>
                    <a:pt x="28854" y="426085"/>
                  </a:lnTo>
                  <a:lnTo>
                    <a:pt x="27876" y="427520"/>
                  </a:lnTo>
                  <a:lnTo>
                    <a:pt x="26797" y="428967"/>
                  </a:lnTo>
                  <a:lnTo>
                    <a:pt x="26314" y="429755"/>
                  </a:lnTo>
                  <a:lnTo>
                    <a:pt x="26708" y="429437"/>
                  </a:lnTo>
                  <a:lnTo>
                    <a:pt x="27114" y="428967"/>
                  </a:lnTo>
                  <a:lnTo>
                    <a:pt x="27546" y="428536"/>
                  </a:lnTo>
                  <a:lnTo>
                    <a:pt x="27863" y="428155"/>
                  </a:lnTo>
                  <a:lnTo>
                    <a:pt x="27774" y="428536"/>
                  </a:lnTo>
                  <a:lnTo>
                    <a:pt x="27660" y="428967"/>
                  </a:lnTo>
                  <a:lnTo>
                    <a:pt x="27559" y="429336"/>
                  </a:lnTo>
                  <a:lnTo>
                    <a:pt x="26720" y="429704"/>
                  </a:lnTo>
                  <a:lnTo>
                    <a:pt x="26035" y="431139"/>
                  </a:lnTo>
                  <a:lnTo>
                    <a:pt x="25920" y="431380"/>
                  </a:lnTo>
                  <a:lnTo>
                    <a:pt x="25844" y="431139"/>
                  </a:lnTo>
                  <a:lnTo>
                    <a:pt x="24676" y="433070"/>
                  </a:lnTo>
                  <a:lnTo>
                    <a:pt x="25196" y="432854"/>
                  </a:lnTo>
                  <a:lnTo>
                    <a:pt x="25400" y="432574"/>
                  </a:lnTo>
                  <a:lnTo>
                    <a:pt x="25514" y="432714"/>
                  </a:lnTo>
                  <a:lnTo>
                    <a:pt x="25603" y="432574"/>
                  </a:lnTo>
                  <a:lnTo>
                    <a:pt x="26403" y="431380"/>
                  </a:lnTo>
                  <a:lnTo>
                    <a:pt x="27876" y="429196"/>
                  </a:lnTo>
                  <a:lnTo>
                    <a:pt x="27635" y="429310"/>
                  </a:lnTo>
                  <a:lnTo>
                    <a:pt x="27749" y="429158"/>
                  </a:lnTo>
                  <a:lnTo>
                    <a:pt x="28257" y="428155"/>
                  </a:lnTo>
                  <a:lnTo>
                    <a:pt x="28968" y="426770"/>
                  </a:lnTo>
                  <a:lnTo>
                    <a:pt x="29133" y="427520"/>
                  </a:lnTo>
                  <a:lnTo>
                    <a:pt x="28905" y="428155"/>
                  </a:lnTo>
                  <a:lnTo>
                    <a:pt x="28257" y="428967"/>
                  </a:lnTo>
                  <a:lnTo>
                    <a:pt x="27787" y="429437"/>
                  </a:lnTo>
                  <a:lnTo>
                    <a:pt x="27889" y="429755"/>
                  </a:lnTo>
                  <a:lnTo>
                    <a:pt x="28600" y="429158"/>
                  </a:lnTo>
                  <a:lnTo>
                    <a:pt x="28816" y="429437"/>
                  </a:lnTo>
                  <a:lnTo>
                    <a:pt x="29070" y="429158"/>
                  </a:lnTo>
                  <a:lnTo>
                    <a:pt x="30581" y="427520"/>
                  </a:lnTo>
                  <a:lnTo>
                    <a:pt x="30022" y="426770"/>
                  </a:lnTo>
                  <a:lnTo>
                    <a:pt x="29743" y="426415"/>
                  </a:lnTo>
                  <a:lnTo>
                    <a:pt x="31305" y="424510"/>
                  </a:lnTo>
                  <a:lnTo>
                    <a:pt x="31445" y="424510"/>
                  </a:lnTo>
                  <a:lnTo>
                    <a:pt x="31597" y="424700"/>
                  </a:lnTo>
                  <a:lnTo>
                    <a:pt x="31381" y="425513"/>
                  </a:lnTo>
                  <a:lnTo>
                    <a:pt x="31902" y="424700"/>
                  </a:lnTo>
                  <a:lnTo>
                    <a:pt x="32029" y="424510"/>
                  </a:lnTo>
                  <a:lnTo>
                    <a:pt x="32296" y="424116"/>
                  </a:lnTo>
                  <a:lnTo>
                    <a:pt x="32740" y="423303"/>
                  </a:lnTo>
                  <a:lnTo>
                    <a:pt x="33832" y="422478"/>
                  </a:lnTo>
                  <a:lnTo>
                    <a:pt x="34023" y="422275"/>
                  </a:lnTo>
                  <a:lnTo>
                    <a:pt x="34112" y="421665"/>
                  </a:lnTo>
                  <a:lnTo>
                    <a:pt x="34175" y="421347"/>
                  </a:lnTo>
                  <a:lnTo>
                    <a:pt x="34544" y="421665"/>
                  </a:lnTo>
                  <a:lnTo>
                    <a:pt x="34658" y="421347"/>
                  </a:lnTo>
                  <a:lnTo>
                    <a:pt x="34988" y="420484"/>
                  </a:lnTo>
                  <a:lnTo>
                    <a:pt x="36410" y="418592"/>
                  </a:lnTo>
                  <a:lnTo>
                    <a:pt x="37084" y="417614"/>
                  </a:lnTo>
                  <a:lnTo>
                    <a:pt x="38112" y="415963"/>
                  </a:lnTo>
                  <a:lnTo>
                    <a:pt x="38404" y="415531"/>
                  </a:lnTo>
                  <a:lnTo>
                    <a:pt x="39395" y="414274"/>
                  </a:lnTo>
                  <a:lnTo>
                    <a:pt x="40589" y="412673"/>
                  </a:lnTo>
                  <a:lnTo>
                    <a:pt x="40703" y="412521"/>
                  </a:lnTo>
                  <a:lnTo>
                    <a:pt x="40055" y="414121"/>
                  </a:lnTo>
                  <a:lnTo>
                    <a:pt x="40690" y="413651"/>
                  </a:lnTo>
                  <a:lnTo>
                    <a:pt x="40970" y="413397"/>
                  </a:lnTo>
                  <a:lnTo>
                    <a:pt x="41122" y="413397"/>
                  </a:lnTo>
                  <a:lnTo>
                    <a:pt x="40830" y="412673"/>
                  </a:lnTo>
                  <a:lnTo>
                    <a:pt x="40970" y="412521"/>
                  </a:lnTo>
                  <a:lnTo>
                    <a:pt x="41529" y="411911"/>
                  </a:lnTo>
                  <a:lnTo>
                    <a:pt x="41871" y="412076"/>
                  </a:lnTo>
                  <a:lnTo>
                    <a:pt x="41960" y="411911"/>
                  </a:lnTo>
                  <a:lnTo>
                    <a:pt x="43980" y="408432"/>
                  </a:lnTo>
                  <a:lnTo>
                    <a:pt x="44183" y="407962"/>
                  </a:lnTo>
                  <a:lnTo>
                    <a:pt x="44030" y="407962"/>
                  </a:lnTo>
                  <a:lnTo>
                    <a:pt x="44246" y="407797"/>
                  </a:lnTo>
                  <a:lnTo>
                    <a:pt x="44424" y="407377"/>
                  </a:lnTo>
                  <a:lnTo>
                    <a:pt x="43891" y="407962"/>
                  </a:lnTo>
                  <a:lnTo>
                    <a:pt x="43510" y="408432"/>
                  </a:lnTo>
                  <a:lnTo>
                    <a:pt x="43281" y="408432"/>
                  </a:lnTo>
                  <a:lnTo>
                    <a:pt x="43332" y="407962"/>
                  </a:lnTo>
                  <a:lnTo>
                    <a:pt x="43789" y="407377"/>
                  </a:lnTo>
                  <a:lnTo>
                    <a:pt x="44792" y="406349"/>
                  </a:lnTo>
                  <a:lnTo>
                    <a:pt x="45288" y="406349"/>
                  </a:lnTo>
                  <a:lnTo>
                    <a:pt x="45377" y="406044"/>
                  </a:lnTo>
                  <a:lnTo>
                    <a:pt x="45466" y="405752"/>
                  </a:lnTo>
                  <a:lnTo>
                    <a:pt x="45580" y="405358"/>
                  </a:lnTo>
                  <a:lnTo>
                    <a:pt x="46380" y="404723"/>
                  </a:lnTo>
                  <a:lnTo>
                    <a:pt x="46609" y="404837"/>
                  </a:lnTo>
                  <a:lnTo>
                    <a:pt x="46913" y="404698"/>
                  </a:lnTo>
                  <a:lnTo>
                    <a:pt x="47396" y="403923"/>
                  </a:lnTo>
                  <a:lnTo>
                    <a:pt x="46570" y="404558"/>
                  </a:lnTo>
                  <a:lnTo>
                    <a:pt x="46380" y="404698"/>
                  </a:lnTo>
                  <a:lnTo>
                    <a:pt x="46151" y="404558"/>
                  </a:lnTo>
                  <a:lnTo>
                    <a:pt x="47891" y="402958"/>
                  </a:lnTo>
                  <a:lnTo>
                    <a:pt x="48425" y="402323"/>
                  </a:lnTo>
                  <a:lnTo>
                    <a:pt x="48895" y="401764"/>
                  </a:lnTo>
                  <a:close/>
                </a:path>
                <a:path w="1010920" h="566420">
                  <a:moveTo>
                    <a:pt x="50114" y="399186"/>
                  </a:moveTo>
                  <a:lnTo>
                    <a:pt x="49784" y="399161"/>
                  </a:lnTo>
                  <a:lnTo>
                    <a:pt x="49250" y="399630"/>
                  </a:lnTo>
                  <a:lnTo>
                    <a:pt x="49276" y="399796"/>
                  </a:lnTo>
                  <a:lnTo>
                    <a:pt x="49136" y="400126"/>
                  </a:lnTo>
                  <a:lnTo>
                    <a:pt x="48971" y="400481"/>
                  </a:lnTo>
                  <a:lnTo>
                    <a:pt x="50114" y="399186"/>
                  </a:lnTo>
                  <a:close/>
                </a:path>
                <a:path w="1010920" h="566420">
                  <a:moveTo>
                    <a:pt x="50990" y="401281"/>
                  </a:moveTo>
                  <a:lnTo>
                    <a:pt x="50609" y="401281"/>
                  </a:lnTo>
                  <a:lnTo>
                    <a:pt x="49707" y="402551"/>
                  </a:lnTo>
                  <a:lnTo>
                    <a:pt x="49542" y="403834"/>
                  </a:lnTo>
                  <a:lnTo>
                    <a:pt x="50990" y="401281"/>
                  </a:lnTo>
                  <a:close/>
                </a:path>
                <a:path w="1010920" h="566420">
                  <a:moveTo>
                    <a:pt x="51816" y="400011"/>
                  </a:moveTo>
                  <a:lnTo>
                    <a:pt x="51333" y="400011"/>
                  </a:lnTo>
                  <a:lnTo>
                    <a:pt x="50368" y="401281"/>
                  </a:lnTo>
                  <a:lnTo>
                    <a:pt x="50609" y="401281"/>
                  </a:lnTo>
                  <a:lnTo>
                    <a:pt x="51816" y="400011"/>
                  </a:lnTo>
                  <a:close/>
                </a:path>
                <a:path w="1010920" h="566420">
                  <a:moveTo>
                    <a:pt x="52260" y="397040"/>
                  </a:moveTo>
                  <a:lnTo>
                    <a:pt x="52222" y="396798"/>
                  </a:lnTo>
                  <a:lnTo>
                    <a:pt x="50114" y="399186"/>
                  </a:lnTo>
                  <a:lnTo>
                    <a:pt x="50266" y="399288"/>
                  </a:lnTo>
                  <a:lnTo>
                    <a:pt x="50215" y="399669"/>
                  </a:lnTo>
                  <a:lnTo>
                    <a:pt x="50380" y="399732"/>
                  </a:lnTo>
                  <a:lnTo>
                    <a:pt x="52070" y="397764"/>
                  </a:lnTo>
                  <a:lnTo>
                    <a:pt x="51295" y="398272"/>
                  </a:lnTo>
                  <a:lnTo>
                    <a:pt x="52260" y="397040"/>
                  </a:lnTo>
                  <a:close/>
                </a:path>
                <a:path w="1010920" h="566420">
                  <a:moveTo>
                    <a:pt x="52311" y="398741"/>
                  </a:moveTo>
                  <a:lnTo>
                    <a:pt x="51130" y="400011"/>
                  </a:lnTo>
                  <a:lnTo>
                    <a:pt x="51333" y="400011"/>
                  </a:lnTo>
                  <a:lnTo>
                    <a:pt x="52311" y="398741"/>
                  </a:lnTo>
                  <a:close/>
                </a:path>
                <a:path w="1010920" h="566420">
                  <a:moveTo>
                    <a:pt x="54368" y="397776"/>
                  </a:moveTo>
                  <a:lnTo>
                    <a:pt x="52146" y="400011"/>
                  </a:lnTo>
                  <a:lnTo>
                    <a:pt x="53936" y="398741"/>
                  </a:lnTo>
                  <a:lnTo>
                    <a:pt x="54368" y="397776"/>
                  </a:lnTo>
                  <a:close/>
                </a:path>
                <a:path w="1010920" h="566420">
                  <a:moveTo>
                    <a:pt x="60248" y="391134"/>
                  </a:moveTo>
                  <a:lnTo>
                    <a:pt x="59829" y="391134"/>
                  </a:lnTo>
                  <a:lnTo>
                    <a:pt x="59321" y="392391"/>
                  </a:lnTo>
                  <a:lnTo>
                    <a:pt x="60248" y="391134"/>
                  </a:lnTo>
                  <a:close/>
                </a:path>
                <a:path w="1010920" h="566420">
                  <a:moveTo>
                    <a:pt x="61683" y="388581"/>
                  </a:moveTo>
                  <a:lnTo>
                    <a:pt x="61556" y="388581"/>
                  </a:lnTo>
                  <a:lnTo>
                    <a:pt x="61391" y="388442"/>
                  </a:lnTo>
                  <a:lnTo>
                    <a:pt x="60159" y="387311"/>
                  </a:lnTo>
                  <a:lnTo>
                    <a:pt x="58928" y="389851"/>
                  </a:lnTo>
                  <a:lnTo>
                    <a:pt x="59397" y="389851"/>
                  </a:lnTo>
                  <a:lnTo>
                    <a:pt x="57899" y="392391"/>
                  </a:lnTo>
                  <a:lnTo>
                    <a:pt x="57619" y="392391"/>
                  </a:lnTo>
                  <a:lnTo>
                    <a:pt x="55803" y="393661"/>
                  </a:lnTo>
                  <a:lnTo>
                    <a:pt x="56781" y="392391"/>
                  </a:lnTo>
                  <a:lnTo>
                    <a:pt x="55435" y="392391"/>
                  </a:lnTo>
                  <a:lnTo>
                    <a:pt x="54457" y="394931"/>
                  </a:lnTo>
                  <a:lnTo>
                    <a:pt x="53835" y="396201"/>
                  </a:lnTo>
                  <a:lnTo>
                    <a:pt x="53619" y="396773"/>
                  </a:lnTo>
                  <a:lnTo>
                    <a:pt x="54394" y="396201"/>
                  </a:lnTo>
                  <a:lnTo>
                    <a:pt x="54673" y="396201"/>
                  </a:lnTo>
                  <a:lnTo>
                    <a:pt x="54940" y="396201"/>
                  </a:lnTo>
                  <a:lnTo>
                    <a:pt x="53365" y="397484"/>
                  </a:lnTo>
                  <a:lnTo>
                    <a:pt x="53555" y="397598"/>
                  </a:lnTo>
                  <a:lnTo>
                    <a:pt x="52400" y="398741"/>
                  </a:lnTo>
                  <a:lnTo>
                    <a:pt x="54444" y="397598"/>
                  </a:lnTo>
                  <a:lnTo>
                    <a:pt x="53987" y="397598"/>
                  </a:lnTo>
                  <a:lnTo>
                    <a:pt x="56730" y="394931"/>
                  </a:lnTo>
                  <a:lnTo>
                    <a:pt x="55994" y="394931"/>
                  </a:lnTo>
                  <a:lnTo>
                    <a:pt x="57950" y="393661"/>
                  </a:lnTo>
                  <a:lnTo>
                    <a:pt x="58166" y="393661"/>
                  </a:lnTo>
                  <a:lnTo>
                    <a:pt x="59207" y="392391"/>
                  </a:lnTo>
                  <a:lnTo>
                    <a:pt x="59829" y="391134"/>
                  </a:lnTo>
                  <a:lnTo>
                    <a:pt x="61175" y="389851"/>
                  </a:lnTo>
                  <a:lnTo>
                    <a:pt x="60426" y="389851"/>
                  </a:lnTo>
                  <a:lnTo>
                    <a:pt x="61683" y="388581"/>
                  </a:lnTo>
                  <a:close/>
                </a:path>
                <a:path w="1010920" h="566420">
                  <a:moveTo>
                    <a:pt x="62344" y="387311"/>
                  </a:moveTo>
                  <a:lnTo>
                    <a:pt x="62064" y="387553"/>
                  </a:lnTo>
                  <a:lnTo>
                    <a:pt x="61620" y="388442"/>
                  </a:lnTo>
                  <a:lnTo>
                    <a:pt x="62204" y="387553"/>
                  </a:lnTo>
                  <a:lnTo>
                    <a:pt x="62344" y="387311"/>
                  </a:lnTo>
                  <a:close/>
                </a:path>
                <a:path w="1010920" h="566420">
                  <a:moveTo>
                    <a:pt x="62661" y="387311"/>
                  </a:moveTo>
                  <a:lnTo>
                    <a:pt x="62395" y="387311"/>
                  </a:lnTo>
                  <a:lnTo>
                    <a:pt x="61760" y="388442"/>
                  </a:lnTo>
                  <a:lnTo>
                    <a:pt x="62484" y="387553"/>
                  </a:lnTo>
                  <a:lnTo>
                    <a:pt x="62661" y="387311"/>
                  </a:lnTo>
                  <a:close/>
                </a:path>
                <a:path w="1010920" h="566420">
                  <a:moveTo>
                    <a:pt x="64414" y="384784"/>
                  </a:moveTo>
                  <a:lnTo>
                    <a:pt x="63563" y="384784"/>
                  </a:lnTo>
                  <a:lnTo>
                    <a:pt x="61239" y="387311"/>
                  </a:lnTo>
                  <a:lnTo>
                    <a:pt x="62826" y="386041"/>
                  </a:lnTo>
                  <a:lnTo>
                    <a:pt x="62179" y="387311"/>
                  </a:lnTo>
                  <a:lnTo>
                    <a:pt x="63233" y="386041"/>
                  </a:lnTo>
                  <a:lnTo>
                    <a:pt x="64414" y="384784"/>
                  </a:lnTo>
                  <a:close/>
                </a:path>
                <a:path w="1010920" h="566420">
                  <a:moveTo>
                    <a:pt x="64452" y="387870"/>
                  </a:moveTo>
                  <a:lnTo>
                    <a:pt x="64160" y="388378"/>
                  </a:lnTo>
                  <a:lnTo>
                    <a:pt x="64274" y="388188"/>
                  </a:lnTo>
                  <a:lnTo>
                    <a:pt x="64376" y="388023"/>
                  </a:lnTo>
                  <a:lnTo>
                    <a:pt x="64452" y="387870"/>
                  </a:lnTo>
                  <a:close/>
                </a:path>
                <a:path w="1010920" h="566420">
                  <a:moveTo>
                    <a:pt x="66281" y="383501"/>
                  </a:moveTo>
                  <a:lnTo>
                    <a:pt x="65608" y="383501"/>
                  </a:lnTo>
                  <a:lnTo>
                    <a:pt x="64414" y="384784"/>
                  </a:lnTo>
                  <a:lnTo>
                    <a:pt x="65100" y="384784"/>
                  </a:lnTo>
                  <a:lnTo>
                    <a:pt x="66281" y="383501"/>
                  </a:lnTo>
                  <a:close/>
                </a:path>
                <a:path w="1010920" h="566420">
                  <a:moveTo>
                    <a:pt x="69672" y="379691"/>
                  </a:moveTo>
                  <a:lnTo>
                    <a:pt x="68097" y="380961"/>
                  </a:lnTo>
                  <a:lnTo>
                    <a:pt x="69570" y="379920"/>
                  </a:lnTo>
                  <a:lnTo>
                    <a:pt x="69672" y="379691"/>
                  </a:lnTo>
                  <a:close/>
                </a:path>
                <a:path w="1010920" h="566420">
                  <a:moveTo>
                    <a:pt x="72390" y="376707"/>
                  </a:moveTo>
                  <a:lnTo>
                    <a:pt x="72110" y="376948"/>
                  </a:lnTo>
                  <a:lnTo>
                    <a:pt x="72275" y="376948"/>
                  </a:lnTo>
                  <a:lnTo>
                    <a:pt x="72390" y="376707"/>
                  </a:lnTo>
                  <a:close/>
                </a:path>
                <a:path w="1010920" h="566420">
                  <a:moveTo>
                    <a:pt x="79311" y="407631"/>
                  </a:moveTo>
                  <a:lnTo>
                    <a:pt x="47599" y="407631"/>
                  </a:lnTo>
                  <a:lnTo>
                    <a:pt x="47459" y="407631"/>
                  </a:lnTo>
                  <a:lnTo>
                    <a:pt x="47078" y="407631"/>
                  </a:lnTo>
                  <a:lnTo>
                    <a:pt x="47002" y="408901"/>
                  </a:lnTo>
                  <a:lnTo>
                    <a:pt x="46278" y="410184"/>
                  </a:lnTo>
                  <a:lnTo>
                    <a:pt x="45059" y="411441"/>
                  </a:lnTo>
                  <a:lnTo>
                    <a:pt x="45859" y="409181"/>
                  </a:lnTo>
                  <a:lnTo>
                    <a:pt x="45643" y="410184"/>
                  </a:lnTo>
                  <a:lnTo>
                    <a:pt x="46469" y="408901"/>
                  </a:lnTo>
                  <a:lnTo>
                    <a:pt x="47002" y="408901"/>
                  </a:lnTo>
                  <a:lnTo>
                    <a:pt x="47002" y="407720"/>
                  </a:lnTo>
                  <a:lnTo>
                    <a:pt x="45923" y="408901"/>
                  </a:lnTo>
                  <a:lnTo>
                    <a:pt x="43548" y="411441"/>
                  </a:lnTo>
                  <a:lnTo>
                    <a:pt x="43929" y="411441"/>
                  </a:lnTo>
                  <a:lnTo>
                    <a:pt x="42837" y="412711"/>
                  </a:lnTo>
                  <a:lnTo>
                    <a:pt x="42125" y="413981"/>
                  </a:lnTo>
                  <a:lnTo>
                    <a:pt x="41097" y="415251"/>
                  </a:lnTo>
                  <a:lnTo>
                    <a:pt x="40170" y="417791"/>
                  </a:lnTo>
                  <a:lnTo>
                    <a:pt x="39852" y="417791"/>
                  </a:lnTo>
                  <a:lnTo>
                    <a:pt x="37922" y="420331"/>
                  </a:lnTo>
                  <a:lnTo>
                    <a:pt x="35179" y="424141"/>
                  </a:lnTo>
                  <a:lnTo>
                    <a:pt x="34112" y="426770"/>
                  </a:lnTo>
                  <a:lnTo>
                    <a:pt x="34099" y="427240"/>
                  </a:lnTo>
                  <a:lnTo>
                    <a:pt x="33756" y="427951"/>
                  </a:lnTo>
                  <a:lnTo>
                    <a:pt x="33235" y="427951"/>
                  </a:lnTo>
                  <a:lnTo>
                    <a:pt x="33235" y="427240"/>
                  </a:lnTo>
                  <a:lnTo>
                    <a:pt x="33782" y="426770"/>
                  </a:lnTo>
                  <a:lnTo>
                    <a:pt x="34366" y="425411"/>
                  </a:lnTo>
                  <a:lnTo>
                    <a:pt x="33235" y="426288"/>
                  </a:lnTo>
                  <a:lnTo>
                    <a:pt x="33235" y="426770"/>
                  </a:lnTo>
                  <a:lnTo>
                    <a:pt x="33070" y="426986"/>
                  </a:lnTo>
                  <a:lnTo>
                    <a:pt x="33185" y="426770"/>
                  </a:lnTo>
                  <a:lnTo>
                    <a:pt x="33235" y="426288"/>
                  </a:lnTo>
                  <a:lnTo>
                    <a:pt x="32588" y="426770"/>
                  </a:lnTo>
                  <a:lnTo>
                    <a:pt x="31089" y="427951"/>
                  </a:lnTo>
                  <a:lnTo>
                    <a:pt x="30353" y="430491"/>
                  </a:lnTo>
                  <a:lnTo>
                    <a:pt x="29311" y="431520"/>
                  </a:lnTo>
                  <a:lnTo>
                    <a:pt x="29781" y="430491"/>
                  </a:lnTo>
                  <a:lnTo>
                    <a:pt x="29070" y="431761"/>
                  </a:lnTo>
                  <a:lnTo>
                    <a:pt x="28803" y="431761"/>
                  </a:lnTo>
                  <a:lnTo>
                    <a:pt x="27457" y="433031"/>
                  </a:lnTo>
                  <a:lnTo>
                    <a:pt x="25641" y="436841"/>
                  </a:lnTo>
                  <a:lnTo>
                    <a:pt x="26720" y="435584"/>
                  </a:lnTo>
                  <a:lnTo>
                    <a:pt x="25615" y="438188"/>
                  </a:lnTo>
                  <a:lnTo>
                    <a:pt x="25895" y="438188"/>
                  </a:lnTo>
                  <a:lnTo>
                    <a:pt x="25781" y="438404"/>
                  </a:lnTo>
                  <a:lnTo>
                    <a:pt x="25336" y="439064"/>
                  </a:lnTo>
                  <a:lnTo>
                    <a:pt x="25539" y="438404"/>
                  </a:lnTo>
                  <a:lnTo>
                    <a:pt x="25158" y="438797"/>
                  </a:lnTo>
                  <a:lnTo>
                    <a:pt x="25158" y="439420"/>
                  </a:lnTo>
                  <a:lnTo>
                    <a:pt x="25158" y="438797"/>
                  </a:lnTo>
                  <a:lnTo>
                    <a:pt x="24765" y="439191"/>
                  </a:lnTo>
                  <a:lnTo>
                    <a:pt x="24485" y="439407"/>
                  </a:lnTo>
                  <a:lnTo>
                    <a:pt x="24460" y="439191"/>
                  </a:lnTo>
                  <a:lnTo>
                    <a:pt x="24333" y="439369"/>
                  </a:lnTo>
                  <a:lnTo>
                    <a:pt x="24307" y="439191"/>
                  </a:lnTo>
                  <a:lnTo>
                    <a:pt x="24231" y="439470"/>
                  </a:lnTo>
                  <a:lnTo>
                    <a:pt x="24168" y="439737"/>
                  </a:lnTo>
                  <a:lnTo>
                    <a:pt x="24371" y="439585"/>
                  </a:lnTo>
                  <a:lnTo>
                    <a:pt x="24320" y="439978"/>
                  </a:lnTo>
                  <a:lnTo>
                    <a:pt x="24218" y="440651"/>
                  </a:lnTo>
                  <a:lnTo>
                    <a:pt x="23964" y="440651"/>
                  </a:lnTo>
                  <a:lnTo>
                    <a:pt x="20650" y="444461"/>
                  </a:lnTo>
                  <a:lnTo>
                    <a:pt x="20281" y="447001"/>
                  </a:lnTo>
                  <a:lnTo>
                    <a:pt x="19558" y="448284"/>
                  </a:lnTo>
                  <a:lnTo>
                    <a:pt x="19088" y="450811"/>
                  </a:lnTo>
                  <a:lnTo>
                    <a:pt x="17868" y="452081"/>
                  </a:lnTo>
                  <a:lnTo>
                    <a:pt x="17081" y="454634"/>
                  </a:lnTo>
                  <a:lnTo>
                    <a:pt x="16065" y="455891"/>
                  </a:lnTo>
                  <a:lnTo>
                    <a:pt x="15443" y="455891"/>
                  </a:lnTo>
                  <a:lnTo>
                    <a:pt x="14846" y="458431"/>
                  </a:lnTo>
                  <a:lnTo>
                    <a:pt x="13982" y="459701"/>
                  </a:lnTo>
                  <a:lnTo>
                    <a:pt x="13449" y="459701"/>
                  </a:lnTo>
                  <a:lnTo>
                    <a:pt x="12204" y="462241"/>
                  </a:lnTo>
                  <a:lnTo>
                    <a:pt x="11430" y="464781"/>
                  </a:lnTo>
                  <a:lnTo>
                    <a:pt x="11569" y="464781"/>
                  </a:lnTo>
                  <a:lnTo>
                    <a:pt x="12230" y="463511"/>
                  </a:lnTo>
                  <a:lnTo>
                    <a:pt x="12598" y="463511"/>
                  </a:lnTo>
                  <a:lnTo>
                    <a:pt x="12865" y="462241"/>
                  </a:lnTo>
                  <a:lnTo>
                    <a:pt x="13233" y="462241"/>
                  </a:lnTo>
                  <a:lnTo>
                    <a:pt x="13716" y="460984"/>
                  </a:lnTo>
                  <a:lnTo>
                    <a:pt x="12407" y="464781"/>
                  </a:lnTo>
                  <a:lnTo>
                    <a:pt x="12598" y="464781"/>
                  </a:lnTo>
                  <a:lnTo>
                    <a:pt x="12230" y="466051"/>
                  </a:lnTo>
                  <a:lnTo>
                    <a:pt x="11912" y="466051"/>
                  </a:lnTo>
                  <a:lnTo>
                    <a:pt x="11214" y="468693"/>
                  </a:lnTo>
                  <a:lnTo>
                    <a:pt x="11531" y="468693"/>
                  </a:lnTo>
                  <a:lnTo>
                    <a:pt x="10680" y="471131"/>
                  </a:lnTo>
                  <a:lnTo>
                    <a:pt x="10655" y="469861"/>
                  </a:lnTo>
                  <a:lnTo>
                    <a:pt x="10629" y="468896"/>
                  </a:lnTo>
                  <a:lnTo>
                    <a:pt x="10629" y="468693"/>
                  </a:lnTo>
                  <a:lnTo>
                    <a:pt x="11353" y="466051"/>
                  </a:lnTo>
                  <a:lnTo>
                    <a:pt x="11569" y="464781"/>
                  </a:lnTo>
                  <a:lnTo>
                    <a:pt x="11112" y="466051"/>
                  </a:lnTo>
                  <a:lnTo>
                    <a:pt x="10464" y="467334"/>
                  </a:lnTo>
                  <a:lnTo>
                    <a:pt x="9474" y="471131"/>
                  </a:lnTo>
                  <a:lnTo>
                    <a:pt x="9118" y="472401"/>
                  </a:lnTo>
                  <a:lnTo>
                    <a:pt x="8953" y="473684"/>
                  </a:lnTo>
                  <a:lnTo>
                    <a:pt x="8064" y="474941"/>
                  </a:lnTo>
                  <a:lnTo>
                    <a:pt x="8051" y="476211"/>
                  </a:lnTo>
                  <a:lnTo>
                    <a:pt x="7175" y="478751"/>
                  </a:lnTo>
                  <a:lnTo>
                    <a:pt x="6743" y="478751"/>
                  </a:lnTo>
                  <a:lnTo>
                    <a:pt x="6223" y="480034"/>
                  </a:lnTo>
                  <a:lnTo>
                    <a:pt x="5867" y="481291"/>
                  </a:lnTo>
                  <a:lnTo>
                    <a:pt x="5410" y="482561"/>
                  </a:lnTo>
                  <a:lnTo>
                    <a:pt x="5168" y="483831"/>
                  </a:lnTo>
                  <a:lnTo>
                    <a:pt x="5067" y="485101"/>
                  </a:lnTo>
                  <a:lnTo>
                    <a:pt x="4902" y="486384"/>
                  </a:lnTo>
                  <a:lnTo>
                    <a:pt x="4102" y="487641"/>
                  </a:lnTo>
                  <a:lnTo>
                    <a:pt x="2844" y="491451"/>
                  </a:lnTo>
                  <a:lnTo>
                    <a:pt x="5080" y="486384"/>
                  </a:lnTo>
                  <a:lnTo>
                    <a:pt x="4127" y="490181"/>
                  </a:lnTo>
                  <a:lnTo>
                    <a:pt x="3378" y="491451"/>
                  </a:lnTo>
                  <a:lnTo>
                    <a:pt x="2908" y="493991"/>
                  </a:lnTo>
                  <a:lnTo>
                    <a:pt x="2819" y="496531"/>
                  </a:lnTo>
                  <a:lnTo>
                    <a:pt x="2413" y="497801"/>
                  </a:lnTo>
                  <a:lnTo>
                    <a:pt x="21831" y="497801"/>
                  </a:lnTo>
                  <a:lnTo>
                    <a:pt x="22288" y="495261"/>
                  </a:lnTo>
                  <a:lnTo>
                    <a:pt x="24511" y="486384"/>
                  </a:lnTo>
                  <a:lnTo>
                    <a:pt x="24828" y="485101"/>
                  </a:lnTo>
                  <a:lnTo>
                    <a:pt x="28956" y="476211"/>
                  </a:lnTo>
                  <a:lnTo>
                    <a:pt x="33070" y="471131"/>
                  </a:lnTo>
                  <a:lnTo>
                    <a:pt x="35052" y="468693"/>
                  </a:lnTo>
                  <a:lnTo>
                    <a:pt x="37007" y="466051"/>
                  </a:lnTo>
                  <a:lnTo>
                    <a:pt x="36195" y="464781"/>
                  </a:lnTo>
                  <a:lnTo>
                    <a:pt x="37642" y="460984"/>
                  </a:lnTo>
                  <a:lnTo>
                    <a:pt x="39598" y="455891"/>
                  </a:lnTo>
                  <a:lnTo>
                    <a:pt x="44653" y="450811"/>
                  </a:lnTo>
                  <a:lnTo>
                    <a:pt x="48615" y="445731"/>
                  </a:lnTo>
                  <a:lnTo>
                    <a:pt x="53301" y="439470"/>
                  </a:lnTo>
                  <a:lnTo>
                    <a:pt x="54267" y="438188"/>
                  </a:lnTo>
                  <a:lnTo>
                    <a:pt x="55270" y="436841"/>
                  </a:lnTo>
                  <a:lnTo>
                    <a:pt x="56222" y="435584"/>
                  </a:lnTo>
                  <a:lnTo>
                    <a:pt x="57175" y="434301"/>
                  </a:lnTo>
                  <a:lnTo>
                    <a:pt x="62103" y="427951"/>
                  </a:lnTo>
                  <a:lnTo>
                    <a:pt x="66052" y="422884"/>
                  </a:lnTo>
                  <a:lnTo>
                    <a:pt x="75184" y="412711"/>
                  </a:lnTo>
                  <a:lnTo>
                    <a:pt x="78282" y="408901"/>
                  </a:lnTo>
                  <a:lnTo>
                    <a:pt x="79311" y="407631"/>
                  </a:lnTo>
                  <a:close/>
                </a:path>
                <a:path w="1010920" h="566420">
                  <a:moveTo>
                    <a:pt x="79921" y="369951"/>
                  </a:moveTo>
                  <a:lnTo>
                    <a:pt x="79641" y="370039"/>
                  </a:lnTo>
                  <a:lnTo>
                    <a:pt x="78841" y="371055"/>
                  </a:lnTo>
                  <a:lnTo>
                    <a:pt x="79108" y="370954"/>
                  </a:lnTo>
                  <a:lnTo>
                    <a:pt x="79921" y="369951"/>
                  </a:lnTo>
                  <a:close/>
                </a:path>
                <a:path w="1010920" h="566420">
                  <a:moveTo>
                    <a:pt x="81026" y="370890"/>
                  </a:moveTo>
                  <a:lnTo>
                    <a:pt x="80352" y="371627"/>
                  </a:lnTo>
                  <a:lnTo>
                    <a:pt x="80708" y="371297"/>
                  </a:lnTo>
                  <a:lnTo>
                    <a:pt x="80899" y="371068"/>
                  </a:lnTo>
                  <a:lnTo>
                    <a:pt x="81026" y="370890"/>
                  </a:lnTo>
                  <a:close/>
                </a:path>
                <a:path w="1010920" h="566420">
                  <a:moveTo>
                    <a:pt x="83439" y="402551"/>
                  </a:moveTo>
                  <a:lnTo>
                    <a:pt x="51625" y="402551"/>
                  </a:lnTo>
                  <a:lnTo>
                    <a:pt x="51308" y="402551"/>
                  </a:lnTo>
                  <a:lnTo>
                    <a:pt x="50419" y="403834"/>
                  </a:lnTo>
                  <a:lnTo>
                    <a:pt x="49149" y="405091"/>
                  </a:lnTo>
                  <a:lnTo>
                    <a:pt x="48590" y="405091"/>
                  </a:lnTo>
                  <a:lnTo>
                    <a:pt x="47904" y="406361"/>
                  </a:lnTo>
                  <a:lnTo>
                    <a:pt x="48831" y="406361"/>
                  </a:lnTo>
                  <a:lnTo>
                    <a:pt x="80340" y="406361"/>
                  </a:lnTo>
                  <a:lnTo>
                    <a:pt x="83439" y="402551"/>
                  </a:lnTo>
                  <a:close/>
                </a:path>
                <a:path w="1010920" h="566420">
                  <a:moveTo>
                    <a:pt x="84378" y="365734"/>
                  </a:moveTo>
                  <a:lnTo>
                    <a:pt x="81584" y="369531"/>
                  </a:lnTo>
                  <a:lnTo>
                    <a:pt x="81864" y="368261"/>
                  </a:lnTo>
                  <a:lnTo>
                    <a:pt x="80886" y="369531"/>
                  </a:lnTo>
                  <a:lnTo>
                    <a:pt x="80327" y="369531"/>
                  </a:lnTo>
                  <a:lnTo>
                    <a:pt x="80048" y="370801"/>
                  </a:lnTo>
                  <a:lnTo>
                    <a:pt x="80708" y="369874"/>
                  </a:lnTo>
                  <a:lnTo>
                    <a:pt x="80225" y="370801"/>
                  </a:lnTo>
                  <a:lnTo>
                    <a:pt x="80048" y="370801"/>
                  </a:lnTo>
                  <a:lnTo>
                    <a:pt x="79616" y="370801"/>
                  </a:lnTo>
                  <a:lnTo>
                    <a:pt x="78981" y="372084"/>
                  </a:lnTo>
                  <a:lnTo>
                    <a:pt x="77914" y="373341"/>
                  </a:lnTo>
                  <a:lnTo>
                    <a:pt x="79933" y="372084"/>
                  </a:lnTo>
                  <a:lnTo>
                    <a:pt x="80860" y="370801"/>
                  </a:lnTo>
                  <a:lnTo>
                    <a:pt x="81864" y="369531"/>
                  </a:lnTo>
                  <a:lnTo>
                    <a:pt x="82270" y="369531"/>
                  </a:lnTo>
                  <a:lnTo>
                    <a:pt x="80860" y="370801"/>
                  </a:lnTo>
                  <a:lnTo>
                    <a:pt x="82270" y="370801"/>
                  </a:lnTo>
                  <a:lnTo>
                    <a:pt x="82969" y="369531"/>
                  </a:lnTo>
                  <a:lnTo>
                    <a:pt x="83108" y="369531"/>
                  </a:lnTo>
                  <a:lnTo>
                    <a:pt x="84378" y="365734"/>
                  </a:lnTo>
                  <a:close/>
                </a:path>
                <a:path w="1010920" h="566420">
                  <a:moveTo>
                    <a:pt x="85471" y="368261"/>
                  </a:moveTo>
                  <a:lnTo>
                    <a:pt x="85331" y="368261"/>
                  </a:lnTo>
                  <a:lnTo>
                    <a:pt x="84632" y="368261"/>
                  </a:lnTo>
                  <a:lnTo>
                    <a:pt x="83985" y="368261"/>
                  </a:lnTo>
                  <a:lnTo>
                    <a:pt x="83108" y="369531"/>
                  </a:lnTo>
                  <a:lnTo>
                    <a:pt x="84353" y="369531"/>
                  </a:lnTo>
                  <a:lnTo>
                    <a:pt x="85471" y="368261"/>
                  </a:lnTo>
                  <a:close/>
                </a:path>
                <a:path w="1010920" h="566420">
                  <a:moveTo>
                    <a:pt x="90131" y="361213"/>
                  </a:moveTo>
                  <a:lnTo>
                    <a:pt x="89954" y="361340"/>
                  </a:lnTo>
                  <a:lnTo>
                    <a:pt x="90131" y="361213"/>
                  </a:lnTo>
                  <a:close/>
                </a:path>
                <a:path w="1010920" h="566420">
                  <a:moveTo>
                    <a:pt x="91071" y="360527"/>
                  </a:moveTo>
                  <a:lnTo>
                    <a:pt x="90754" y="360743"/>
                  </a:lnTo>
                  <a:lnTo>
                    <a:pt x="90449" y="360984"/>
                  </a:lnTo>
                  <a:lnTo>
                    <a:pt x="90131" y="361213"/>
                  </a:lnTo>
                  <a:lnTo>
                    <a:pt x="90449" y="361073"/>
                  </a:lnTo>
                  <a:lnTo>
                    <a:pt x="90258" y="361797"/>
                  </a:lnTo>
                  <a:lnTo>
                    <a:pt x="90500" y="361302"/>
                  </a:lnTo>
                  <a:lnTo>
                    <a:pt x="90690" y="361048"/>
                  </a:lnTo>
                  <a:lnTo>
                    <a:pt x="90881" y="360781"/>
                  </a:lnTo>
                  <a:lnTo>
                    <a:pt x="91071" y="360527"/>
                  </a:lnTo>
                  <a:close/>
                </a:path>
                <a:path w="1010920" h="566420">
                  <a:moveTo>
                    <a:pt x="101168" y="355561"/>
                  </a:moveTo>
                  <a:lnTo>
                    <a:pt x="100355" y="355561"/>
                  </a:lnTo>
                  <a:lnTo>
                    <a:pt x="100076" y="355993"/>
                  </a:lnTo>
                  <a:lnTo>
                    <a:pt x="101168" y="355561"/>
                  </a:lnTo>
                  <a:close/>
                </a:path>
                <a:path w="1010920" h="566420">
                  <a:moveTo>
                    <a:pt x="101650" y="356158"/>
                  </a:moveTo>
                  <a:lnTo>
                    <a:pt x="101422" y="356387"/>
                  </a:lnTo>
                  <a:lnTo>
                    <a:pt x="101650" y="356158"/>
                  </a:lnTo>
                  <a:close/>
                </a:path>
                <a:path w="1010920" h="566420">
                  <a:moveTo>
                    <a:pt x="107251" y="352094"/>
                  </a:moveTo>
                  <a:lnTo>
                    <a:pt x="107010" y="352247"/>
                  </a:lnTo>
                  <a:lnTo>
                    <a:pt x="106819" y="352374"/>
                  </a:lnTo>
                  <a:lnTo>
                    <a:pt x="106654" y="352501"/>
                  </a:lnTo>
                  <a:lnTo>
                    <a:pt x="107251" y="352094"/>
                  </a:lnTo>
                  <a:close/>
                </a:path>
                <a:path w="1010920" h="566420">
                  <a:moveTo>
                    <a:pt x="111950" y="345147"/>
                  </a:moveTo>
                  <a:lnTo>
                    <a:pt x="111836" y="344817"/>
                  </a:lnTo>
                  <a:lnTo>
                    <a:pt x="110642" y="345922"/>
                  </a:lnTo>
                  <a:lnTo>
                    <a:pt x="110934" y="345732"/>
                  </a:lnTo>
                  <a:lnTo>
                    <a:pt x="111226" y="345554"/>
                  </a:lnTo>
                  <a:lnTo>
                    <a:pt x="111658" y="345211"/>
                  </a:lnTo>
                  <a:lnTo>
                    <a:pt x="111950" y="345147"/>
                  </a:lnTo>
                  <a:close/>
                </a:path>
                <a:path w="1010920" h="566420">
                  <a:moveTo>
                    <a:pt x="115023" y="344716"/>
                  </a:moveTo>
                  <a:lnTo>
                    <a:pt x="114871" y="344716"/>
                  </a:lnTo>
                  <a:lnTo>
                    <a:pt x="114693" y="344919"/>
                  </a:lnTo>
                  <a:lnTo>
                    <a:pt x="114909" y="344919"/>
                  </a:lnTo>
                  <a:lnTo>
                    <a:pt x="115023" y="344716"/>
                  </a:lnTo>
                  <a:close/>
                </a:path>
                <a:path w="1010920" h="566420">
                  <a:moveTo>
                    <a:pt x="117182" y="341515"/>
                  </a:moveTo>
                  <a:lnTo>
                    <a:pt x="115570" y="342684"/>
                  </a:lnTo>
                  <a:lnTo>
                    <a:pt x="115125" y="342760"/>
                  </a:lnTo>
                  <a:lnTo>
                    <a:pt x="113258" y="344258"/>
                  </a:lnTo>
                  <a:lnTo>
                    <a:pt x="114858" y="343306"/>
                  </a:lnTo>
                  <a:lnTo>
                    <a:pt x="115290" y="343090"/>
                  </a:lnTo>
                  <a:lnTo>
                    <a:pt x="115404" y="343433"/>
                  </a:lnTo>
                  <a:lnTo>
                    <a:pt x="116928" y="342531"/>
                  </a:lnTo>
                  <a:lnTo>
                    <a:pt x="116370" y="342214"/>
                  </a:lnTo>
                  <a:lnTo>
                    <a:pt x="117182" y="341515"/>
                  </a:lnTo>
                  <a:close/>
                </a:path>
                <a:path w="1010920" h="566420">
                  <a:moveTo>
                    <a:pt x="117741" y="341109"/>
                  </a:moveTo>
                  <a:lnTo>
                    <a:pt x="117500" y="341261"/>
                  </a:lnTo>
                  <a:lnTo>
                    <a:pt x="117322" y="341401"/>
                  </a:lnTo>
                  <a:lnTo>
                    <a:pt x="117182" y="341515"/>
                  </a:lnTo>
                  <a:lnTo>
                    <a:pt x="117360" y="341388"/>
                  </a:lnTo>
                  <a:lnTo>
                    <a:pt x="117525" y="341261"/>
                  </a:lnTo>
                  <a:lnTo>
                    <a:pt x="117741" y="341109"/>
                  </a:lnTo>
                  <a:close/>
                </a:path>
                <a:path w="1010920" h="566420">
                  <a:moveTo>
                    <a:pt x="118579" y="340944"/>
                  </a:moveTo>
                  <a:lnTo>
                    <a:pt x="118440" y="341083"/>
                  </a:lnTo>
                  <a:lnTo>
                    <a:pt x="118579" y="340944"/>
                  </a:lnTo>
                  <a:close/>
                </a:path>
                <a:path w="1010920" h="566420">
                  <a:moveTo>
                    <a:pt x="119380" y="340207"/>
                  </a:moveTo>
                  <a:lnTo>
                    <a:pt x="119024" y="340448"/>
                  </a:lnTo>
                  <a:lnTo>
                    <a:pt x="118579" y="340944"/>
                  </a:lnTo>
                  <a:lnTo>
                    <a:pt x="119380" y="340207"/>
                  </a:lnTo>
                  <a:close/>
                </a:path>
                <a:path w="1010920" h="566420">
                  <a:moveTo>
                    <a:pt x="119405" y="340753"/>
                  </a:moveTo>
                  <a:lnTo>
                    <a:pt x="118910" y="340753"/>
                  </a:lnTo>
                  <a:lnTo>
                    <a:pt x="118846" y="340956"/>
                  </a:lnTo>
                  <a:lnTo>
                    <a:pt x="119405" y="340753"/>
                  </a:lnTo>
                  <a:close/>
                </a:path>
                <a:path w="1010920" h="566420">
                  <a:moveTo>
                    <a:pt x="120713" y="340525"/>
                  </a:moveTo>
                  <a:lnTo>
                    <a:pt x="120078" y="340067"/>
                  </a:lnTo>
                  <a:lnTo>
                    <a:pt x="119621" y="340575"/>
                  </a:lnTo>
                  <a:lnTo>
                    <a:pt x="119786" y="340525"/>
                  </a:lnTo>
                  <a:lnTo>
                    <a:pt x="120713" y="340525"/>
                  </a:lnTo>
                  <a:close/>
                </a:path>
                <a:path w="1010920" h="566420">
                  <a:moveTo>
                    <a:pt x="122643" y="338289"/>
                  </a:moveTo>
                  <a:lnTo>
                    <a:pt x="121412" y="339229"/>
                  </a:lnTo>
                  <a:lnTo>
                    <a:pt x="121297" y="339013"/>
                  </a:lnTo>
                  <a:lnTo>
                    <a:pt x="120929" y="339280"/>
                  </a:lnTo>
                  <a:lnTo>
                    <a:pt x="120421" y="339648"/>
                  </a:lnTo>
                  <a:lnTo>
                    <a:pt x="120053" y="340067"/>
                  </a:lnTo>
                  <a:lnTo>
                    <a:pt x="121145" y="339280"/>
                  </a:lnTo>
                  <a:lnTo>
                    <a:pt x="121348" y="339280"/>
                  </a:lnTo>
                  <a:lnTo>
                    <a:pt x="122161" y="339280"/>
                  </a:lnTo>
                  <a:lnTo>
                    <a:pt x="122643" y="338289"/>
                  </a:lnTo>
                  <a:close/>
                </a:path>
                <a:path w="1010920" h="566420">
                  <a:moveTo>
                    <a:pt x="123990" y="338620"/>
                  </a:moveTo>
                  <a:lnTo>
                    <a:pt x="123151" y="338772"/>
                  </a:lnTo>
                  <a:lnTo>
                    <a:pt x="122745" y="339280"/>
                  </a:lnTo>
                  <a:lnTo>
                    <a:pt x="122351" y="339280"/>
                  </a:lnTo>
                  <a:lnTo>
                    <a:pt x="121158" y="339509"/>
                  </a:lnTo>
                  <a:lnTo>
                    <a:pt x="121704" y="339509"/>
                  </a:lnTo>
                  <a:lnTo>
                    <a:pt x="121780" y="340067"/>
                  </a:lnTo>
                  <a:lnTo>
                    <a:pt x="121843" y="340525"/>
                  </a:lnTo>
                  <a:lnTo>
                    <a:pt x="121462" y="340525"/>
                  </a:lnTo>
                  <a:lnTo>
                    <a:pt x="118694" y="341807"/>
                  </a:lnTo>
                  <a:lnTo>
                    <a:pt x="118846" y="341807"/>
                  </a:lnTo>
                  <a:lnTo>
                    <a:pt x="118211" y="342480"/>
                  </a:lnTo>
                  <a:lnTo>
                    <a:pt x="118071" y="342595"/>
                  </a:lnTo>
                  <a:lnTo>
                    <a:pt x="118516" y="341985"/>
                  </a:lnTo>
                  <a:lnTo>
                    <a:pt x="118808" y="341071"/>
                  </a:lnTo>
                  <a:lnTo>
                    <a:pt x="118503" y="341071"/>
                  </a:lnTo>
                  <a:lnTo>
                    <a:pt x="117932" y="341807"/>
                  </a:lnTo>
                  <a:lnTo>
                    <a:pt x="117589" y="342480"/>
                  </a:lnTo>
                  <a:lnTo>
                    <a:pt x="117513" y="342646"/>
                  </a:lnTo>
                  <a:lnTo>
                    <a:pt x="115493" y="343865"/>
                  </a:lnTo>
                  <a:lnTo>
                    <a:pt x="115023" y="344716"/>
                  </a:lnTo>
                  <a:lnTo>
                    <a:pt x="116408" y="344716"/>
                  </a:lnTo>
                  <a:lnTo>
                    <a:pt x="116649" y="344919"/>
                  </a:lnTo>
                  <a:lnTo>
                    <a:pt x="117005" y="344157"/>
                  </a:lnTo>
                  <a:lnTo>
                    <a:pt x="118491" y="342950"/>
                  </a:lnTo>
                  <a:lnTo>
                    <a:pt x="120243" y="341807"/>
                  </a:lnTo>
                  <a:lnTo>
                    <a:pt x="119684" y="342480"/>
                  </a:lnTo>
                  <a:lnTo>
                    <a:pt x="120840" y="341807"/>
                  </a:lnTo>
                  <a:lnTo>
                    <a:pt x="121069" y="341807"/>
                  </a:lnTo>
                  <a:lnTo>
                    <a:pt x="121450" y="341071"/>
                  </a:lnTo>
                  <a:lnTo>
                    <a:pt x="121678" y="340753"/>
                  </a:lnTo>
                  <a:lnTo>
                    <a:pt x="121881" y="340525"/>
                  </a:lnTo>
                  <a:lnTo>
                    <a:pt x="122275" y="340525"/>
                  </a:lnTo>
                  <a:lnTo>
                    <a:pt x="123609" y="339509"/>
                  </a:lnTo>
                  <a:lnTo>
                    <a:pt x="123913" y="338772"/>
                  </a:lnTo>
                  <a:lnTo>
                    <a:pt x="123990" y="338620"/>
                  </a:lnTo>
                  <a:close/>
                </a:path>
                <a:path w="1010920" h="566420">
                  <a:moveTo>
                    <a:pt x="126161" y="336613"/>
                  </a:moveTo>
                  <a:lnTo>
                    <a:pt x="125971" y="336613"/>
                  </a:lnTo>
                  <a:lnTo>
                    <a:pt x="125971" y="336778"/>
                  </a:lnTo>
                  <a:lnTo>
                    <a:pt x="126161" y="336613"/>
                  </a:lnTo>
                  <a:close/>
                </a:path>
                <a:path w="1010920" h="566420">
                  <a:moveTo>
                    <a:pt x="128562" y="335749"/>
                  </a:moveTo>
                  <a:lnTo>
                    <a:pt x="128371" y="335749"/>
                  </a:lnTo>
                  <a:lnTo>
                    <a:pt x="127965" y="336029"/>
                  </a:lnTo>
                  <a:lnTo>
                    <a:pt x="127749" y="336613"/>
                  </a:lnTo>
                  <a:lnTo>
                    <a:pt x="128117" y="336181"/>
                  </a:lnTo>
                  <a:lnTo>
                    <a:pt x="128562" y="335749"/>
                  </a:lnTo>
                  <a:close/>
                </a:path>
                <a:path w="1010920" h="566420">
                  <a:moveTo>
                    <a:pt x="132740" y="332701"/>
                  </a:moveTo>
                  <a:lnTo>
                    <a:pt x="131876" y="332701"/>
                  </a:lnTo>
                  <a:lnTo>
                    <a:pt x="131495" y="333679"/>
                  </a:lnTo>
                  <a:lnTo>
                    <a:pt x="131394" y="333984"/>
                  </a:lnTo>
                  <a:lnTo>
                    <a:pt x="131635" y="333984"/>
                  </a:lnTo>
                  <a:lnTo>
                    <a:pt x="132740" y="332701"/>
                  </a:lnTo>
                  <a:close/>
                </a:path>
                <a:path w="1010920" h="566420">
                  <a:moveTo>
                    <a:pt x="164338" y="427951"/>
                  </a:moveTo>
                  <a:lnTo>
                    <a:pt x="163918" y="428459"/>
                  </a:lnTo>
                  <a:lnTo>
                    <a:pt x="163969" y="429234"/>
                  </a:lnTo>
                  <a:lnTo>
                    <a:pt x="164338" y="427951"/>
                  </a:lnTo>
                  <a:close/>
                </a:path>
                <a:path w="1010920" h="566420">
                  <a:moveTo>
                    <a:pt x="167728" y="229831"/>
                  </a:moveTo>
                  <a:lnTo>
                    <a:pt x="167005" y="228561"/>
                  </a:lnTo>
                  <a:lnTo>
                    <a:pt x="166204" y="229831"/>
                  </a:lnTo>
                  <a:lnTo>
                    <a:pt x="167728" y="229831"/>
                  </a:lnTo>
                  <a:close/>
                </a:path>
                <a:path w="1010920" h="566420">
                  <a:moveTo>
                    <a:pt x="169329" y="228561"/>
                  </a:moveTo>
                  <a:lnTo>
                    <a:pt x="169113" y="228561"/>
                  </a:lnTo>
                  <a:lnTo>
                    <a:pt x="167728" y="229831"/>
                  </a:lnTo>
                  <a:lnTo>
                    <a:pt x="168224" y="229831"/>
                  </a:lnTo>
                  <a:lnTo>
                    <a:pt x="169329" y="228561"/>
                  </a:lnTo>
                  <a:close/>
                </a:path>
                <a:path w="1010920" h="566420">
                  <a:moveTo>
                    <a:pt x="169392" y="227291"/>
                  </a:moveTo>
                  <a:lnTo>
                    <a:pt x="168770" y="227291"/>
                  </a:lnTo>
                  <a:lnTo>
                    <a:pt x="168668" y="228307"/>
                  </a:lnTo>
                  <a:lnTo>
                    <a:pt x="169392" y="227291"/>
                  </a:lnTo>
                  <a:close/>
                </a:path>
                <a:path w="1010920" h="566420">
                  <a:moveTo>
                    <a:pt x="172135" y="227291"/>
                  </a:moveTo>
                  <a:lnTo>
                    <a:pt x="171907" y="227291"/>
                  </a:lnTo>
                  <a:lnTo>
                    <a:pt x="171691" y="227291"/>
                  </a:lnTo>
                  <a:lnTo>
                    <a:pt x="170014" y="228561"/>
                  </a:lnTo>
                  <a:lnTo>
                    <a:pt x="171145" y="228561"/>
                  </a:lnTo>
                  <a:lnTo>
                    <a:pt x="172135" y="227291"/>
                  </a:lnTo>
                  <a:close/>
                </a:path>
                <a:path w="1010920" h="566420">
                  <a:moveTo>
                    <a:pt x="175221" y="224751"/>
                  </a:moveTo>
                  <a:lnTo>
                    <a:pt x="174993" y="223710"/>
                  </a:lnTo>
                  <a:lnTo>
                    <a:pt x="174955" y="223583"/>
                  </a:lnTo>
                  <a:lnTo>
                    <a:pt x="174688" y="223710"/>
                  </a:lnTo>
                  <a:lnTo>
                    <a:pt x="173977" y="224751"/>
                  </a:lnTo>
                  <a:lnTo>
                    <a:pt x="174142" y="224751"/>
                  </a:lnTo>
                  <a:lnTo>
                    <a:pt x="172770" y="226123"/>
                  </a:lnTo>
                  <a:lnTo>
                    <a:pt x="171881" y="226123"/>
                  </a:lnTo>
                  <a:lnTo>
                    <a:pt x="171907" y="227291"/>
                  </a:lnTo>
                  <a:lnTo>
                    <a:pt x="172821" y="226123"/>
                  </a:lnTo>
                  <a:lnTo>
                    <a:pt x="173507" y="226123"/>
                  </a:lnTo>
                  <a:lnTo>
                    <a:pt x="174447" y="224751"/>
                  </a:lnTo>
                  <a:lnTo>
                    <a:pt x="175221" y="224751"/>
                  </a:lnTo>
                  <a:close/>
                </a:path>
                <a:path w="1010920" h="566420">
                  <a:moveTo>
                    <a:pt x="175501" y="224751"/>
                  </a:moveTo>
                  <a:lnTo>
                    <a:pt x="175437" y="224561"/>
                  </a:lnTo>
                  <a:lnTo>
                    <a:pt x="175234" y="224751"/>
                  </a:lnTo>
                  <a:lnTo>
                    <a:pt x="175501" y="224751"/>
                  </a:lnTo>
                  <a:close/>
                </a:path>
                <a:path w="1010920" h="566420">
                  <a:moveTo>
                    <a:pt x="176618" y="223481"/>
                  </a:moveTo>
                  <a:lnTo>
                    <a:pt x="176352" y="223710"/>
                  </a:lnTo>
                  <a:lnTo>
                    <a:pt x="175526" y="224561"/>
                  </a:lnTo>
                  <a:lnTo>
                    <a:pt x="175501" y="224751"/>
                  </a:lnTo>
                  <a:lnTo>
                    <a:pt x="176072" y="224751"/>
                  </a:lnTo>
                  <a:lnTo>
                    <a:pt x="176517" y="223710"/>
                  </a:lnTo>
                  <a:lnTo>
                    <a:pt x="176618" y="223481"/>
                  </a:lnTo>
                  <a:close/>
                </a:path>
                <a:path w="1010920" h="566420">
                  <a:moveTo>
                    <a:pt x="178244" y="223481"/>
                  </a:moveTo>
                  <a:lnTo>
                    <a:pt x="177800" y="223481"/>
                  </a:lnTo>
                  <a:lnTo>
                    <a:pt x="177076" y="224561"/>
                  </a:lnTo>
                  <a:lnTo>
                    <a:pt x="178244" y="223481"/>
                  </a:lnTo>
                  <a:close/>
                </a:path>
                <a:path w="1010920" h="566420">
                  <a:moveTo>
                    <a:pt x="197002" y="209511"/>
                  </a:moveTo>
                  <a:lnTo>
                    <a:pt x="195630" y="210781"/>
                  </a:lnTo>
                  <a:lnTo>
                    <a:pt x="196037" y="210781"/>
                  </a:lnTo>
                  <a:lnTo>
                    <a:pt x="197002" y="209511"/>
                  </a:lnTo>
                  <a:close/>
                </a:path>
                <a:path w="1010920" h="566420">
                  <a:moveTo>
                    <a:pt x="200050" y="208254"/>
                  </a:moveTo>
                  <a:lnTo>
                    <a:pt x="199466" y="209067"/>
                  </a:lnTo>
                  <a:lnTo>
                    <a:pt x="199847" y="209511"/>
                  </a:lnTo>
                  <a:lnTo>
                    <a:pt x="200050" y="208254"/>
                  </a:lnTo>
                  <a:close/>
                </a:path>
                <a:path w="1010920" h="566420">
                  <a:moveTo>
                    <a:pt x="202539" y="199123"/>
                  </a:moveTo>
                  <a:lnTo>
                    <a:pt x="202374" y="199351"/>
                  </a:lnTo>
                  <a:lnTo>
                    <a:pt x="202501" y="199351"/>
                  </a:lnTo>
                  <a:lnTo>
                    <a:pt x="202539" y="199123"/>
                  </a:lnTo>
                  <a:close/>
                </a:path>
                <a:path w="1010920" h="566420">
                  <a:moveTo>
                    <a:pt x="203619" y="296951"/>
                  </a:moveTo>
                  <a:lnTo>
                    <a:pt x="203365" y="297014"/>
                  </a:lnTo>
                  <a:lnTo>
                    <a:pt x="203619" y="296951"/>
                  </a:lnTo>
                  <a:close/>
                </a:path>
                <a:path w="1010920" h="566420">
                  <a:moveTo>
                    <a:pt x="203657" y="333984"/>
                  </a:moveTo>
                  <a:lnTo>
                    <a:pt x="203657" y="333984"/>
                  </a:lnTo>
                  <a:lnTo>
                    <a:pt x="132067" y="333984"/>
                  </a:lnTo>
                  <a:lnTo>
                    <a:pt x="129552" y="336029"/>
                  </a:lnTo>
                  <a:lnTo>
                    <a:pt x="129362" y="336130"/>
                  </a:lnTo>
                  <a:lnTo>
                    <a:pt x="129146" y="336169"/>
                  </a:lnTo>
                  <a:lnTo>
                    <a:pt x="129844" y="335241"/>
                  </a:lnTo>
                  <a:lnTo>
                    <a:pt x="130721" y="333984"/>
                  </a:lnTo>
                  <a:lnTo>
                    <a:pt x="128422" y="333984"/>
                  </a:lnTo>
                  <a:lnTo>
                    <a:pt x="126199" y="336613"/>
                  </a:lnTo>
                  <a:lnTo>
                    <a:pt x="127127" y="336613"/>
                  </a:lnTo>
                  <a:lnTo>
                    <a:pt x="127965" y="336029"/>
                  </a:lnTo>
                  <a:lnTo>
                    <a:pt x="128257" y="335241"/>
                  </a:lnTo>
                  <a:lnTo>
                    <a:pt x="128511" y="335661"/>
                  </a:lnTo>
                  <a:lnTo>
                    <a:pt x="129082" y="335241"/>
                  </a:lnTo>
                  <a:lnTo>
                    <a:pt x="128574" y="335749"/>
                  </a:lnTo>
                  <a:lnTo>
                    <a:pt x="128752" y="336029"/>
                  </a:lnTo>
                  <a:lnTo>
                    <a:pt x="128841" y="336181"/>
                  </a:lnTo>
                  <a:lnTo>
                    <a:pt x="128384" y="336613"/>
                  </a:lnTo>
                  <a:lnTo>
                    <a:pt x="128244" y="336613"/>
                  </a:lnTo>
                  <a:lnTo>
                    <a:pt x="128130" y="336778"/>
                  </a:lnTo>
                  <a:lnTo>
                    <a:pt x="127635" y="337375"/>
                  </a:lnTo>
                  <a:lnTo>
                    <a:pt x="127787" y="336778"/>
                  </a:lnTo>
                  <a:lnTo>
                    <a:pt x="127850" y="336613"/>
                  </a:lnTo>
                  <a:lnTo>
                    <a:pt x="127495" y="336778"/>
                  </a:lnTo>
                  <a:lnTo>
                    <a:pt x="125971" y="337781"/>
                  </a:lnTo>
                  <a:lnTo>
                    <a:pt x="125971" y="336778"/>
                  </a:lnTo>
                  <a:lnTo>
                    <a:pt x="124764" y="337781"/>
                  </a:lnTo>
                  <a:lnTo>
                    <a:pt x="124917" y="337781"/>
                  </a:lnTo>
                  <a:lnTo>
                    <a:pt x="124396" y="339051"/>
                  </a:lnTo>
                  <a:lnTo>
                    <a:pt x="124244" y="340334"/>
                  </a:lnTo>
                  <a:lnTo>
                    <a:pt x="121843" y="342861"/>
                  </a:lnTo>
                  <a:lnTo>
                    <a:pt x="119316" y="344131"/>
                  </a:lnTo>
                  <a:lnTo>
                    <a:pt x="116649" y="345401"/>
                  </a:lnTo>
                  <a:lnTo>
                    <a:pt x="116801" y="345401"/>
                  </a:lnTo>
                  <a:lnTo>
                    <a:pt x="116865" y="346684"/>
                  </a:lnTo>
                  <a:lnTo>
                    <a:pt x="116014" y="346684"/>
                  </a:lnTo>
                  <a:lnTo>
                    <a:pt x="114833" y="347941"/>
                  </a:lnTo>
                  <a:lnTo>
                    <a:pt x="114592" y="346684"/>
                  </a:lnTo>
                  <a:lnTo>
                    <a:pt x="114312" y="347941"/>
                  </a:lnTo>
                  <a:lnTo>
                    <a:pt x="113576" y="347941"/>
                  </a:lnTo>
                  <a:lnTo>
                    <a:pt x="113106" y="349211"/>
                  </a:lnTo>
                  <a:lnTo>
                    <a:pt x="112356" y="349211"/>
                  </a:lnTo>
                  <a:lnTo>
                    <a:pt x="110883" y="350481"/>
                  </a:lnTo>
                  <a:lnTo>
                    <a:pt x="109918" y="350481"/>
                  </a:lnTo>
                  <a:lnTo>
                    <a:pt x="108750" y="351751"/>
                  </a:lnTo>
                  <a:lnTo>
                    <a:pt x="106870" y="353034"/>
                  </a:lnTo>
                  <a:lnTo>
                    <a:pt x="107175" y="353034"/>
                  </a:lnTo>
                  <a:lnTo>
                    <a:pt x="106819" y="354291"/>
                  </a:lnTo>
                  <a:lnTo>
                    <a:pt x="105943" y="354291"/>
                  </a:lnTo>
                  <a:lnTo>
                    <a:pt x="106654" y="353034"/>
                  </a:lnTo>
                  <a:lnTo>
                    <a:pt x="105346" y="354291"/>
                  </a:lnTo>
                  <a:lnTo>
                    <a:pt x="104025" y="354291"/>
                  </a:lnTo>
                  <a:lnTo>
                    <a:pt x="102781" y="355561"/>
                  </a:lnTo>
                  <a:lnTo>
                    <a:pt x="102412" y="355561"/>
                  </a:lnTo>
                  <a:lnTo>
                    <a:pt x="101650" y="356831"/>
                  </a:lnTo>
                  <a:lnTo>
                    <a:pt x="102933" y="355561"/>
                  </a:lnTo>
                  <a:lnTo>
                    <a:pt x="103733" y="355561"/>
                  </a:lnTo>
                  <a:lnTo>
                    <a:pt x="102285" y="356831"/>
                  </a:lnTo>
                  <a:lnTo>
                    <a:pt x="100977" y="358178"/>
                  </a:lnTo>
                  <a:lnTo>
                    <a:pt x="100012" y="359384"/>
                  </a:lnTo>
                  <a:lnTo>
                    <a:pt x="99517" y="358178"/>
                  </a:lnTo>
                  <a:lnTo>
                    <a:pt x="99060" y="358889"/>
                  </a:lnTo>
                  <a:lnTo>
                    <a:pt x="99085" y="358178"/>
                  </a:lnTo>
                  <a:lnTo>
                    <a:pt x="99225" y="358178"/>
                  </a:lnTo>
                  <a:lnTo>
                    <a:pt x="99529" y="356831"/>
                  </a:lnTo>
                  <a:lnTo>
                    <a:pt x="100076" y="355993"/>
                  </a:lnTo>
                  <a:lnTo>
                    <a:pt x="97891" y="356831"/>
                  </a:lnTo>
                  <a:lnTo>
                    <a:pt x="97370" y="356831"/>
                  </a:lnTo>
                  <a:lnTo>
                    <a:pt x="100076" y="355561"/>
                  </a:lnTo>
                  <a:lnTo>
                    <a:pt x="99517" y="355561"/>
                  </a:lnTo>
                  <a:lnTo>
                    <a:pt x="101066" y="354291"/>
                  </a:lnTo>
                  <a:lnTo>
                    <a:pt x="101701" y="354291"/>
                  </a:lnTo>
                  <a:lnTo>
                    <a:pt x="101561" y="355561"/>
                  </a:lnTo>
                  <a:lnTo>
                    <a:pt x="102628" y="354291"/>
                  </a:lnTo>
                  <a:lnTo>
                    <a:pt x="102933" y="354291"/>
                  </a:lnTo>
                  <a:lnTo>
                    <a:pt x="103111" y="353034"/>
                  </a:lnTo>
                  <a:lnTo>
                    <a:pt x="103924" y="353034"/>
                  </a:lnTo>
                  <a:lnTo>
                    <a:pt x="105498" y="351751"/>
                  </a:lnTo>
                  <a:lnTo>
                    <a:pt x="104952" y="351751"/>
                  </a:lnTo>
                  <a:lnTo>
                    <a:pt x="105841" y="350481"/>
                  </a:lnTo>
                  <a:lnTo>
                    <a:pt x="107734" y="350481"/>
                  </a:lnTo>
                  <a:lnTo>
                    <a:pt x="108242" y="349859"/>
                  </a:lnTo>
                  <a:lnTo>
                    <a:pt x="108242" y="349999"/>
                  </a:lnTo>
                  <a:lnTo>
                    <a:pt x="108546" y="349580"/>
                  </a:lnTo>
                  <a:lnTo>
                    <a:pt x="108775" y="349211"/>
                  </a:lnTo>
                  <a:lnTo>
                    <a:pt x="109474" y="349211"/>
                  </a:lnTo>
                  <a:lnTo>
                    <a:pt x="110553" y="347941"/>
                  </a:lnTo>
                  <a:lnTo>
                    <a:pt x="110794" y="347281"/>
                  </a:lnTo>
                  <a:lnTo>
                    <a:pt x="110744" y="347967"/>
                  </a:lnTo>
                  <a:lnTo>
                    <a:pt x="110540" y="348183"/>
                  </a:lnTo>
                  <a:lnTo>
                    <a:pt x="110439" y="348322"/>
                  </a:lnTo>
                  <a:lnTo>
                    <a:pt x="111442" y="347853"/>
                  </a:lnTo>
                  <a:lnTo>
                    <a:pt x="111340" y="348018"/>
                  </a:lnTo>
                  <a:lnTo>
                    <a:pt x="111239" y="348183"/>
                  </a:lnTo>
                  <a:lnTo>
                    <a:pt x="111163" y="348322"/>
                  </a:lnTo>
                  <a:lnTo>
                    <a:pt x="111074" y="348475"/>
                  </a:lnTo>
                  <a:lnTo>
                    <a:pt x="110972" y="348665"/>
                  </a:lnTo>
                  <a:lnTo>
                    <a:pt x="109677" y="349313"/>
                  </a:lnTo>
                  <a:lnTo>
                    <a:pt x="109194" y="350139"/>
                  </a:lnTo>
                  <a:lnTo>
                    <a:pt x="109435" y="350659"/>
                  </a:lnTo>
                  <a:lnTo>
                    <a:pt x="110324" y="349313"/>
                  </a:lnTo>
                  <a:lnTo>
                    <a:pt x="111810" y="348475"/>
                  </a:lnTo>
                  <a:lnTo>
                    <a:pt x="111442" y="349313"/>
                  </a:lnTo>
                  <a:lnTo>
                    <a:pt x="112280" y="348475"/>
                  </a:lnTo>
                  <a:lnTo>
                    <a:pt x="112572" y="348183"/>
                  </a:lnTo>
                  <a:lnTo>
                    <a:pt x="113855" y="346951"/>
                  </a:lnTo>
                  <a:lnTo>
                    <a:pt x="114173" y="345935"/>
                  </a:lnTo>
                  <a:lnTo>
                    <a:pt x="114046" y="345935"/>
                  </a:lnTo>
                  <a:lnTo>
                    <a:pt x="113385" y="346354"/>
                  </a:lnTo>
                  <a:lnTo>
                    <a:pt x="113830" y="345935"/>
                  </a:lnTo>
                  <a:lnTo>
                    <a:pt x="113665" y="345935"/>
                  </a:lnTo>
                  <a:lnTo>
                    <a:pt x="113360" y="346354"/>
                  </a:lnTo>
                  <a:lnTo>
                    <a:pt x="111556" y="348183"/>
                  </a:lnTo>
                  <a:lnTo>
                    <a:pt x="111582" y="347853"/>
                  </a:lnTo>
                  <a:lnTo>
                    <a:pt x="111633" y="347154"/>
                  </a:lnTo>
                  <a:lnTo>
                    <a:pt x="110909" y="347853"/>
                  </a:lnTo>
                  <a:lnTo>
                    <a:pt x="111036" y="347662"/>
                  </a:lnTo>
                  <a:lnTo>
                    <a:pt x="111633" y="347154"/>
                  </a:lnTo>
                  <a:lnTo>
                    <a:pt x="112052" y="346748"/>
                  </a:lnTo>
                  <a:lnTo>
                    <a:pt x="112890" y="345935"/>
                  </a:lnTo>
                  <a:lnTo>
                    <a:pt x="111607" y="345935"/>
                  </a:lnTo>
                  <a:lnTo>
                    <a:pt x="110985" y="346735"/>
                  </a:lnTo>
                  <a:lnTo>
                    <a:pt x="108280" y="347941"/>
                  </a:lnTo>
                  <a:lnTo>
                    <a:pt x="106883" y="349211"/>
                  </a:lnTo>
                  <a:lnTo>
                    <a:pt x="105041" y="350481"/>
                  </a:lnTo>
                  <a:lnTo>
                    <a:pt x="103289" y="351751"/>
                  </a:lnTo>
                  <a:lnTo>
                    <a:pt x="102552" y="351751"/>
                  </a:lnTo>
                  <a:lnTo>
                    <a:pt x="102514" y="353606"/>
                  </a:lnTo>
                  <a:lnTo>
                    <a:pt x="102120" y="354291"/>
                  </a:lnTo>
                  <a:lnTo>
                    <a:pt x="101968" y="354291"/>
                  </a:lnTo>
                  <a:lnTo>
                    <a:pt x="102514" y="353606"/>
                  </a:lnTo>
                  <a:lnTo>
                    <a:pt x="102514" y="351840"/>
                  </a:lnTo>
                  <a:lnTo>
                    <a:pt x="101917" y="353034"/>
                  </a:lnTo>
                  <a:lnTo>
                    <a:pt x="100545" y="354291"/>
                  </a:lnTo>
                  <a:lnTo>
                    <a:pt x="95148" y="356831"/>
                  </a:lnTo>
                  <a:lnTo>
                    <a:pt x="96507" y="357644"/>
                  </a:lnTo>
                  <a:lnTo>
                    <a:pt x="98209" y="356831"/>
                  </a:lnTo>
                  <a:lnTo>
                    <a:pt x="98882" y="356831"/>
                  </a:lnTo>
                  <a:lnTo>
                    <a:pt x="97777" y="357822"/>
                  </a:lnTo>
                  <a:lnTo>
                    <a:pt x="97282" y="358140"/>
                  </a:lnTo>
                  <a:lnTo>
                    <a:pt x="96507" y="357644"/>
                  </a:lnTo>
                  <a:lnTo>
                    <a:pt x="95313" y="358178"/>
                  </a:lnTo>
                  <a:lnTo>
                    <a:pt x="95504" y="358178"/>
                  </a:lnTo>
                  <a:lnTo>
                    <a:pt x="95872" y="359054"/>
                  </a:lnTo>
                  <a:lnTo>
                    <a:pt x="97218" y="358178"/>
                  </a:lnTo>
                  <a:lnTo>
                    <a:pt x="97370" y="358178"/>
                  </a:lnTo>
                  <a:lnTo>
                    <a:pt x="96024" y="359384"/>
                  </a:lnTo>
                  <a:lnTo>
                    <a:pt x="95872" y="359054"/>
                  </a:lnTo>
                  <a:lnTo>
                    <a:pt x="93167" y="360641"/>
                  </a:lnTo>
                  <a:lnTo>
                    <a:pt x="92621" y="360641"/>
                  </a:lnTo>
                  <a:lnTo>
                    <a:pt x="91300" y="363181"/>
                  </a:lnTo>
                  <a:lnTo>
                    <a:pt x="91046" y="361911"/>
                  </a:lnTo>
                  <a:lnTo>
                    <a:pt x="92316" y="360641"/>
                  </a:lnTo>
                  <a:lnTo>
                    <a:pt x="91351" y="360641"/>
                  </a:lnTo>
                  <a:lnTo>
                    <a:pt x="90766" y="361911"/>
                  </a:lnTo>
                  <a:lnTo>
                    <a:pt x="90627" y="363181"/>
                  </a:lnTo>
                  <a:lnTo>
                    <a:pt x="89255" y="363181"/>
                  </a:lnTo>
                  <a:lnTo>
                    <a:pt x="87312" y="364451"/>
                  </a:lnTo>
                  <a:lnTo>
                    <a:pt x="86321" y="364451"/>
                  </a:lnTo>
                  <a:lnTo>
                    <a:pt x="85763" y="365734"/>
                  </a:lnTo>
                  <a:lnTo>
                    <a:pt x="84836" y="367055"/>
                  </a:lnTo>
                  <a:lnTo>
                    <a:pt x="86042" y="366141"/>
                  </a:lnTo>
                  <a:lnTo>
                    <a:pt x="86588" y="365734"/>
                  </a:lnTo>
                  <a:lnTo>
                    <a:pt x="88125" y="364451"/>
                  </a:lnTo>
                  <a:lnTo>
                    <a:pt x="88506" y="364451"/>
                  </a:lnTo>
                  <a:lnTo>
                    <a:pt x="87693" y="365734"/>
                  </a:lnTo>
                  <a:lnTo>
                    <a:pt x="89357" y="364451"/>
                  </a:lnTo>
                  <a:lnTo>
                    <a:pt x="89077" y="365734"/>
                  </a:lnTo>
                  <a:lnTo>
                    <a:pt x="88468" y="367055"/>
                  </a:lnTo>
                  <a:lnTo>
                    <a:pt x="87680" y="368261"/>
                  </a:lnTo>
                  <a:lnTo>
                    <a:pt x="86436" y="369531"/>
                  </a:lnTo>
                  <a:lnTo>
                    <a:pt x="84772" y="369531"/>
                  </a:lnTo>
                  <a:lnTo>
                    <a:pt x="83388" y="372084"/>
                  </a:lnTo>
                  <a:lnTo>
                    <a:pt x="82969" y="370801"/>
                  </a:lnTo>
                  <a:lnTo>
                    <a:pt x="82550" y="372084"/>
                  </a:lnTo>
                  <a:lnTo>
                    <a:pt x="81318" y="373341"/>
                  </a:lnTo>
                  <a:lnTo>
                    <a:pt x="82829" y="372084"/>
                  </a:lnTo>
                  <a:lnTo>
                    <a:pt x="82130" y="373341"/>
                  </a:lnTo>
                  <a:lnTo>
                    <a:pt x="81483" y="373341"/>
                  </a:lnTo>
                  <a:lnTo>
                    <a:pt x="80797" y="374624"/>
                  </a:lnTo>
                  <a:lnTo>
                    <a:pt x="80772" y="374332"/>
                  </a:lnTo>
                  <a:lnTo>
                    <a:pt x="80657" y="373341"/>
                  </a:lnTo>
                  <a:lnTo>
                    <a:pt x="78994" y="374256"/>
                  </a:lnTo>
                  <a:lnTo>
                    <a:pt x="79235" y="373456"/>
                  </a:lnTo>
                  <a:lnTo>
                    <a:pt x="78066" y="373341"/>
                  </a:lnTo>
                  <a:lnTo>
                    <a:pt x="76669" y="374777"/>
                  </a:lnTo>
                  <a:lnTo>
                    <a:pt x="76835" y="374777"/>
                  </a:lnTo>
                  <a:lnTo>
                    <a:pt x="76860" y="375881"/>
                  </a:lnTo>
                  <a:lnTo>
                    <a:pt x="74777" y="375881"/>
                  </a:lnTo>
                  <a:lnTo>
                    <a:pt x="73545" y="378434"/>
                  </a:lnTo>
                  <a:lnTo>
                    <a:pt x="72148" y="380961"/>
                  </a:lnTo>
                  <a:lnTo>
                    <a:pt x="71513" y="382231"/>
                  </a:lnTo>
                  <a:lnTo>
                    <a:pt x="70675" y="383501"/>
                  </a:lnTo>
                  <a:lnTo>
                    <a:pt x="70104" y="383501"/>
                  </a:lnTo>
                  <a:lnTo>
                    <a:pt x="68872" y="384784"/>
                  </a:lnTo>
                  <a:lnTo>
                    <a:pt x="69049" y="383501"/>
                  </a:lnTo>
                  <a:lnTo>
                    <a:pt x="69938" y="382231"/>
                  </a:lnTo>
                  <a:lnTo>
                    <a:pt x="69761" y="382231"/>
                  </a:lnTo>
                  <a:lnTo>
                    <a:pt x="70142" y="380961"/>
                  </a:lnTo>
                  <a:lnTo>
                    <a:pt x="69354" y="382231"/>
                  </a:lnTo>
                  <a:lnTo>
                    <a:pt x="69875" y="380961"/>
                  </a:lnTo>
                  <a:lnTo>
                    <a:pt x="70142" y="380961"/>
                  </a:lnTo>
                  <a:lnTo>
                    <a:pt x="70446" y="380961"/>
                  </a:lnTo>
                  <a:lnTo>
                    <a:pt x="70777" y="379920"/>
                  </a:lnTo>
                  <a:lnTo>
                    <a:pt x="70853" y="379691"/>
                  </a:lnTo>
                  <a:lnTo>
                    <a:pt x="71247" y="379691"/>
                  </a:lnTo>
                  <a:lnTo>
                    <a:pt x="71069" y="379945"/>
                  </a:lnTo>
                  <a:lnTo>
                    <a:pt x="72402" y="379196"/>
                  </a:lnTo>
                  <a:lnTo>
                    <a:pt x="72682" y="378536"/>
                  </a:lnTo>
                  <a:lnTo>
                    <a:pt x="72961" y="377964"/>
                  </a:lnTo>
                  <a:lnTo>
                    <a:pt x="73063" y="377786"/>
                  </a:lnTo>
                  <a:lnTo>
                    <a:pt x="73367" y="377431"/>
                  </a:lnTo>
                  <a:lnTo>
                    <a:pt x="73685" y="376948"/>
                  </a:lnTo>
                  <a:lnTo>
                    <a:pt x="73812" y="376707"/>
                  </a:lnTo>
                  <a:lnTo>
                    <a:pt x="74650" y="375056"/>
                  </a:lnTo>
                  <a:lnTo>
                    <a:pt x="74764" y="374408"/>
                  </a:lnTo>
                  <a:lnTo>
                    <a:pt x="73355" y="376174"/>
                  </a:lnTo>
                  <a:lnTo>
                    <a:pt x="73152" y="376174"/>
                  </a:lnTo>
                  <a:lnTo>
                    <a:pt x="72351" y="376948"/>
                  </a:lnTo>
                  <a:lnTo>
                    <a:pt x="71704" y="378396"/>
                  </a:lnTo>
                  <a:lnTo>
                    <a:pt x="72504" y="377964"/>
                  </a:lnTo>
                  <a:lnTo>
                    <a:pt x="71285" y="379641"/>
                  </a:lnTo>
                  <a:lnTo>
                    <a:pt x="71412" y="378434"/>
                  </a:lnTo>
                  <a:lnTo>
                    <a:pt x="71132" y="378434"/>
                  </a:lnTo>
                  <a:lnTo>
                    <a:pt x="70421" y="379691"/>
                  </a:lnTo>
                  <a:lnTo>
                    <a:pt x="70142" y="379691"/>
                  </a:lnTo>
                  <a:lnTo>
                    <a:pt x="70434" y="378434"/>
                  </a:lnTo>
                  <a:lnTo>
                    <a:pt x="70027" y="378434"/>
                  </a:lnTo>
                  <a:lnTo>
                    <a:pt x="69900" y="379691"/>
                  </a:lnTo>
                  <a:lnTo>
                    <a:pt x="69570" y="379920"/>
                  </a:lnTo>
                  <a:lnTo>
                    <a:pt x="69164" y="380961"/>
                  </a:lnTo>
                  <a:lnTo>
                    <a:pt x="68529" y="382231"/>
                  </a:lnTo>
                  <a:lnTo>
                    <a:pt x="67703" y="382231"/>
                  </a:lnTo>
                  <a:lnTo>
                    <a:pt x="67678" y="380961"/>
                  </a:lnTo>
                  <a:lnTo>
                    <a:pt x="67170" y="382231"/>
                  </a:lnTo>
                  <a:lnTo>
                    <a:pt x="67475" y="382231"/>
                  </a:lnTo>
                  <a:lnTo>
                    <a:pt x="66281" y="383501"/>
                  </a:lnTo>
                  <a:lnTo>
                    <a:pt x="67094" y="383501"/>
                  </a:lnTo>
                  <a:lnTo>
                    <a:pt x="65697" y="384784"/>
                  </a:lnTo>
                  <a:lnTo>
                    <a:pt x="62661" y="387311"/>
                  </a:lnTo>
                  <a:lnTo>
                    <a:pt x="62242" y="389851"/>
                  </a:lnTo>
                  <a:lnTo>
                    <a:pt x="62763" y="388581"/>
                  </a:lnTo>
                  <a:lnTo>
                    <a:pt x="63131" y="387553"/>
                  </a:lnTo>
                  <a:lnTo>
                    <a:pt x="63220" y="387311"/>
                  </a:lnTo>
                  <a:lnTo>
                    <a:pt x="64414" y="387311"/>
                  </a:lnTo>
                  <a:lnTo>
                    <a:pt x="64922" y="386041"/>
                  </a:lnTo>
                  <a:lnTo>
                    <a:pt x="66205" y="384784"/>
                  </a:lnTo>
                  <a:lnTo>
                    <a:pt x="66636" y="384784"/>
                  </a:lnTo>
                  <a:lnTo>
                    <a:pt x="65189" y="387311"/>
                  </a:lnTo>
                  <a:lnTo>
                    <a:pt x="65036" y="387311"/>
                  </a:lnTo>
                  <a:lnTo>
                    <a:pt x="64465" y="388442"/>
                  </a:lnTo>
                  <a:lnTo>
                    <a:pt x="64401" y="388581"/>
                  </a:lnTo>
                  <a:lnTo>
                    <a:pt x="63931" y="389851"/>
                  </a:lnTo>
                  <a:lnTo>
                    <a:pt x="62979" y="389851"/>
                  </a:lnTo>
                  <a:lnTo>
                    <a:pt x="62687" y="391134"/>
                  </a:lnTo>
                  <a:lnTo>
                    <a:pt x="62077" y="391134"/>
                  </a:lnTo>
                  <a:lnTo>
                    <a:pt x="59753" y="392391"/>
                  </a:lnTo>
                  <a:lnTo>
                    <a:pt x="59436" y="394931"/>
                  </a:lnTo>
                  <a:lnTo>
                    <a:pt x="57137" y="396201"/>
                  </a:lnTo>
                  <a:lnTo>
                    <a:pt x="56832" y="396201"/>
                  </a:lnTo>
                  <a:lnTo>
                    <a:pt x="55156" y="397598"/>
                  </a:lnTo>
                  <a:lnTo>
                    <a:pt x="54533" y="398741"/>
                  </a:lnTo>
                  <a:lnTo>
                    <a:pt x="53936" y="400011"/>
                  </a:lnTo>
                  <a:lnTo>
                    <a:pt x="53022" y="400011"/>
                  </a:lnTo>
                  <a:lnTo>
                    <a:pt x="52324" y="401281"/>
                  </a:lnTo>
                  <a:lnTo>
                    <a:pt x="84480" y="401281"/>
                  </a:lnTo>
                  <a:lnTo>
                    <a:pt x="90322" y="394931"/>
                  </a:lnTo>
                  <a:lnTo>
                    <a:pt x="96532" y="388581"/>
                  </a:lnTo>
                  <a:lnTo>
                    <a:pt x="102920" y="383501"/>
                  </a:lnTo>
                  <a:lnTo>
                    <a:pt x="109283" y="377151"/>
                  </a:lnTo>
                  <a:lnTo>
                    <a:pt x="114909" y="372084"/>
                  </a:lnTo>
                  <a:lnTo>
                    <a:pt x="119786" y="365734"/>
                  </a:lnTo>
                  <a:lnTo>
                    <a:pt x="127165" y="360641"/>
                  </a:lnTo>
                  <a:lnTo>
                    <a:pt x="128727" y="359384"/>
                  </a:lnTo>
                  <a:lnTo>
                    <a:pt x="130822" y="356831"/>
                  </a:lnTo>
                  <a:lnTo>
                    <a:pt x="131267" y="355561"/>
                  </a:lnTo>
                  <a:lnTo>
                    <a:pt x="133350" y="355561"/>
                  </a:lnTo>
                  <a:lnTo>
                    <a:pt x="133273" y="356831"/>
                  </a:lnTo>
                  <a:lnTo>
                    <a:pt x="133197" y="358178"/>
                  </a:lnTo>
                  <a:lnTo>
                    <a:pt x="133057" y="359054"/>
                  </a:lnTo>
                  <a:lnTo>
                    <a:pt x="123736" y="398741"/>
                  </a:lnTo>
                  <a:lnTo>
                    <a:pt x="108254" y="440651"/>
                  </a:lnTo>
                  <a:lnTo>
                    <a:pt x="86131" y="474941"/>
                  </a:lnTo>
                  <a:lnTo>
                    <a:pt x="56972" y="501611"/>
                  </a:lnTo>
                  <a:lnTo>
                    <a:pt x="22250" y="515581"/>
                  </a:lnTo>
                  <a:lnTo>
                    <a:pt x="20878" y="514311"/>
                  </a:lnTo>
                  <a:lnTo>
                    <a:pt x="20891" y="506691"/>
                  </a:lnTo>
                  <a:lnTo>
                    <a:pt x="20891" y="504151"/>
                  </a:lnTo>
                  <a:lnTo>
                    <a:pt x="20904" y="502881"/>
                  </a:lnTo>
                  <a:lnTo>
                    <a:pt x="21590" y="499084"/>
                  </a:lnTo>
                  <a:lnTo>
                    <a:pt x="2222" y="499084"/>
                  </a:lnTo>
                  <a:lnTo>
                    <a:pt x="2146" y="504151"/>
                  </a:lnTo>
                  <a:lnTo>
                    <a:pt x="2044" y="506120"/>
                  </a:lnTo>
                  <a:lnTo>
                    <a:pt x="1739" y="505434"/>
                  </a:lnTo>
                  <a:lnTo>
                    <a:pt x="2146" y="504151"/>
                  </a:lnTo>
                  <a:lnTo>
                    <a:pt x="2146" y="499084"/>
                  </a:lnTo>
                  <a:lnTo>
                    <a:pt x="1816" y="499084"/>
                  </a:lnTo>
                  <a:lnTo>
                    <a:pt x="1714" y="500341"/>
                  </a:lnTo>
                  <a:lnTo>
                    <a:pt x="1612" y="501611"/>
                  </a:lnTo>
                  <a:lnTo>
                    <a:pt x="1511" y="506691"/>
                  </a:lnTo>
                  <a:lnTo>
                    <a:pt x="2006" y="506691"/>
                  </a:lnTo>
                  <a:lnTo>
                    <a:pt x="1981" y="507250"/>
                  </a:lnTo>
                  <a:lnTo>
                    <a:pt x="1892" y="509231"/>
                  </a:lnTo>
                  <a:lnTo>
                    <a:pt x="1828" y="510501"/>
                  </a:lnTo>
                  <a:lnTo>
                    <a:pt x="2616" y="516851"/>
                  </a:lnTo>
                  <a:lnTo>
                    <a:pt x="6438" y="525741"/>
                  </a:lnTo>
                  <a:lnTo>
                    <a:pt x="11366" y="527011"/>
                  </a:lnTo>
                  <a:lnTo>
                    <a:pt x="27216" y="533361"/>
                  </a:lnTo>
                  <a:lnTo>
                    <a:pt x="34963" y="530834"/>
                  </a:lnTo>
                  <a:lnTo>
                    <a:pt x="44691" y="530834"/>
                  </a:lnTo>
                  <a:lnTo>
                    <a:pt x="55372" y="525741"/>
                  </a:lnTo>
                  <a:lnTo>
                    <a:pt x="65874" y="519391"/>
                  </a:lnTo>
                  <a:lnTo>
                    <a:pt x="73152" y="515581"/>
                  </a:lnTo>
                  <a:lnTo>
                    <a:pt x="82410" y="509231"/>
                  </a:lnTo>
                  <a:lnTo>
                    <a:pt x="91363" y="501611"/>
                  </a:lnTo>
                  <a:lnTo>
                    <a:pt x="100012" y="495261"/>
                  </a:lnTo>
                  <a:lnTo>
                    <a:pt x="108407" y="487641"/>
                  </a:lnTo>
                  <a:lnTo>
                    <a:pt x="137071" y="459701"/>
                  </a:lnTo>
                  <a:lnTo>
                    <a:pt x="151091" y="444461"/>
                  </a:lnTo>
                  <a:lnTo>
                    <a:pt x="163918" y="428459"/>
                  </a:lnTo>
                  <a:lnTo>
                    <a:pt x="163906" y="427951"/>
                  </a:lnTo>
                  <a:lnTo>
                    <a:pt x="164338" y="427951"/>
                  </a:lnTo>
                  <a:lnTo>
                    <a:pt x="164541" y="427951"/>
                  </a:lnTo>
                  <a:lnTo>
                    <a:pt x="178587" y="407631"/>
                  </a:lnTo>
                  <a:lnTo>
                    <a:pt x="198678" y="364451"/>
                  </a:lnTo>
                  <a:lnTo>
                    <a:pt x="203517" y="336613"/>
                  </a:lnTo>
                  <a:lnTo>
                    <a:pt x="130365" y="336613"/>
                  </a:lnTo>
                  <a:lnTo>
                    <a:pt x="127050" y="339051"/>
                  </a:lnTo>
                  <a:lnTo>
                    <a:pt x="127444" y="339051"/>
                  </a:lnTo>
                  <a:lnTo>
                    <a:pt x="126568" y="340334"/>
                  </a:lnTo>
                  <a:lnTo>
                    <a:pt x="125679" y="339051"/>
                  </a:lnTo>
                  <a:lnTo>
                    <a:pt x="127254" y="337781"/>
                  </a:lnTo>
                  <a:lnTo>
                    <a:pt x="127406" y="337781"/>
                  </a:lnTo>
                  <a:lnTo>
                    <a:pt x="127889" y="337781"/>
                  </a:lnTo>
                  <a:lnTo>
                    <a:pt x="128308" y="337781"/>
                  </a:lnTo>
                  <a:lnTo>
                    <a:pt x="128447" y="337515"/>
                  </a:lnTo>
                  <a:lnTo>
                    <a:pt x="127977" y="337743"/>
                  </a:lnTo>
                  <a:lnTo>
                    <a:pt x="128816" y="336613"/>
                  </a:lnTo>
                  <a:lnTo>
                    <a:pt x="129006" y="336461"/>
                  </a:lnTo>
                  <a:lnTo>
                    <a:pt x="128917" y="336613"/>
                  </a:lnTo>
                  <a:lnTo>
                    <a:pt x="128447" y="337515"/>
                  </a:lnTo>
                  <a:lnTo>
                    <a:pt x="130289" y="336613"/>
                  </a:lnTo>
                  <a:lnTo>
                    <a:pt x="129108" y="336613"/>
                  </a:lnTo>
                  <a:lnTo>
                    <a:pt x="128981" y="336613"/>
                  </a:lnTo>
                  <a:lnTo>
                    <a:pt x="129159" y="336346"/>
                  </a:lnTo>
                  <a:lnTo>
                    <a:pt x="129362" y="336194"/>
                  </a:lnTo>
                  <a:lnTo>
                    <a:pt x="203517" y="336613"/>
                  </a:lnTo>
                  <a:lnTo>
                    <a:pt x="203593" y="335241"/>
                  </a:lnTo>
                  <a:lnTo>
                    <a:pt x="203657" y="333984"/>
                  </a:lnTo>
                  <a:close/>
                </a:path>
                <a:path w="1010920" h="566420">
                  <a:moveTo>
                    <a:pt x="204114" y="204431"/>
                  </a:moveTo>
                  <a:lnTo>
                    <a:pt x="203746" y="204431"/>
                  </a:lnTo>
                  <a:lnTo>
                    <a:pt x="201752" y="205701"/>
                  </a:lnTo>
                  <a:lnTo>
                    <a:pt x="203098" y="205701"/>
                  </a:lnTo>
                  <a:lnTo>
                    <a:pt x="204114" y="204431"/>
                  </a:lnTo>
                  <a:close/>
                </a:path>
                <a:path w="1010920" h="566420">
                  <a:moveTo>
                    <a:pt x="204533" y="204431"/>
                  </a:moveTo>
                  <a:lnTo>
                    <a:pt x="204114" y="204431"/>
                  </a:lnTo>
                  <a:lnTo>
                    <a:pt x="203327" y="205701"/>
                  </a:lnTo>
                  <a:lnTo>
                    <a:pt x="203161" y="205701"/>
                  </a:lnTo>
                  <a:lnTo>
                    <a:pt x="201053" y="206984"/>
                  </a:lnTo>
                  <a:lnTo>
                    <a:pt x="200279" y="206984"/>
                  </a:lnTo>
                  <a:lnTo>
                    <a:pt x="200088" y="208089"/>
                  </a:lnTo>
                  <a:lnTo>
                    <a:pt x="200050" y="208254"/>
                  </a:lnTo>
                  <a:lnTo>
                    <a:pt x="200926" y="208254"/>
                  </a:lnTo>
                  <a:lnTo>
                    <a:pt x="201866" y="206984"/>
                  </a:lnTo>
                  <a:lnTo>
                    <a:pt x="202882" y="206984"/>
                  </a:lnTo>
                  <a:lnTo>
                    <a:pt x="203695" y="205701"/>
                  </a:lnTo>
                  <a:lnTo>
                    <a:pt x="204393" y="205701"/>
                  </a:lnTo>
                  <a:lnTo>
                    <a:pt x="204533" y="204431"/>
                  </a:lnTo>
                  <a:close/>
                </a:path>
                <a:path w="1010920" h="566420">
                  <a:moveTo>
                    <a:pt x="207086" y="201891"/>
                  </a:moveTo>
                  <a:lnTo>
                    <a:pt x="206857" y="201891"/>
                  </a:lnTo>
                  <a:lnTo>
                    <a:pt x="206260" y="202565"/>
                  </a:lnTo>
                  <a:lnTo>
                    <a:pt x="207086" y="201891"/>
                  </a:lnTo>
                  <a:close/>
                </a:path>
                <a:path w="1010920" h="566420">
                  <a:moveTo>
                    <a:pt x="207568" y="97751"/>
                  </a:moveTo>
                  <a:lnTo>
                    <a:pt x="205841" y="96481"/>
                  </a:lnTo>
                  <a:lnTo>
                    <a:pt x="205422" y="96481"/>
                  </a:lnTo>
                  <a:lnTo>
                    <a:pt x="207568" y="97751"/>
                  </a:lnTo>
                  <a:close/>
                </a:path>
                <a:path w="1010920" h="566420">
                  <a:moveTo>
                    <a:pt x="209397" y="199123"/>
                  </a:moveTo>
                  <a:lnTo>
                    <a:pt x="209118" y="199351"/>
                  </a:lnTo>
                  <a:lnTo>
                    <a:pt x="209283" y="199351"/>
                  </a:lnTo>
                  <a:lnTo>
                    <a:pt x="209397" y="199123"/>
                  </a:lnTo>
                  <a:close/>
                </a:path>
                <a:path w="1010920" h="566420">
                  <a:moveTo>
                    <a:pt x="209892" y="193001"/>
                  </a:moveTo>
                  <a:lnTo>
                    <a:pt x="209664" y="193001"/>
                  </a:lnTo>
                  <a:lnTo>
                    <a:pt x="208622" y="194284"/>
                  </a:lnTo>
                  <a:lnTo>
                    <a:pt x="209105" y="194284"/>
                  </a:lnTo>
                  <a:lnTo>
                    <a:pt x="209892" y="193001"/>
                  </a:lnTo>
                  <a:close/>
                </a:path>
                <a:path w="1010920" h="566420">
                  <a:moveTo>
                    <a:pt x="221030" y="185381"/>
                  </a:moveTo>
                  <a:lnTo>
                    <a:pt x="220700" y="185381"/>
                  </a:lnTo>
                  <a:lnTo>
                    <a:pt x="220395" y="186651"/>
                  </a:lnTo>
                  <a:lnTo>
                    <a:pt x="221030" y="185381"/>
                  </a:lnTo>
                  <a:close/>
                </a:path>
                <a:path w="1010920" h="566420">
                  <a:moveTo>
                    <a:pt x="222199" y="110451"/>
                  </a:moveTo>
                  <a:lnTo>
                    <a:pt x="221335" y="110451"/>
                  </a:lnTo>
                  <a:lnTo>
                    <a:pt x="221869" y="111823"/>
                  </a:lnTo>
                  <a:lnTo>
                    <a:pt x="222199" y="110451"/>
                  </a:lnTo>
                  <a:close/>
                </a:path>
                <a:path w="1010920" h="566420">
                  <a:moveTo>
                    <a:pt x="223494" y="112979"/>
                  </a:moveTo>
                  <a:lnTo>
                    <a:pt x="222999" y="111823"/>
                  </a:lnTo>
                  <a:lnTo>
                    <a:pt x="222516" y="111823"/>
                  </a:lnTo>
                  <a:lnTo>
                    <a:pt x="223494" y="112979"/>
                  </a:lnTo>
                  <a:close/>
                </a:path>
                <a:path w="1010920" h="566420">
                  <a:moveTo>
                    <a:pt x="225425" y="179552"/>
                  </a:moveTo>
                  <a:lnTo>
                    <a:pt x="224523" y="181584"/>
                  </a:lnTo>
                  <a:lnTo>
                    <a:pt x="225069" y="181584"/>
                  </a:lnTo>
                  <a:lnTo>
                    <a:pt x="223824" y="182841"/>
                  </a:lnTo>
                  <a:lnTo>
                    <a:pt x="223570" y="182841"/>
                  </a:lnTo>
                  <a:lnTo>
                    <a:pt x="223024" y="184111"/>
                  </a:lnTo>
                  <a:lnTo>
                    <a:pt x="222808" y="184111"/>
                  </a:lnTo>
                  <a:lnTo>
                    <a:pt x="222554" y="184467"/>
                  </a:lnTo>
                  <a:lnTo>
                    <a:pt x="222465" y="182841"/>
                  </a:lnTo>
                  <a:lnTo>
                    <a:pt x="222326" y="182841"/>
                  </a:lnTo>
                  <a:lnTo>
                    <a:pt x="221234" y="184111"/>
                  </a:lnTo>
                  <a:lnTo>
                    <a:pt x="222338" y="184111"/>
                  </a:lnTo>
                  <a:lnTo>
                    <a:pt x="221678" y="185381"/>
                  </a:lnTo>
                  <a:lnTo>
                    <a:pt x="221170" y="185381"/>
                  </a:lnTo>
                  <a:lnTo>
                    <a:pt x="220814" y="186651"/>
                  </a:lnTo>
                  <a:lnTo>
                    <a:pt x="220662" y="186651"/>
                  </a:lnTo>
                  <a:lnTo>
                    <a:pt x="219798" y="187934"/>
                  </a:lnTo>
                  <a:lnTo>
                    <a:pt x="219379" y="187934"/>
                  </a:lnTo>
                  <a:lnTo>
                    <a:pt x="218668" y="188734"/>
                  </a:lnTo>
                  <a:lnTo>
                    <a:pt x="218859" y="187934"/>
                  </a:lnTo>
                  <a:lnTo>
                    <a:pt x="218262" y="189191"/>
                  </a:lnTo>
                  <a:lnTo>
                    <a:pt x="218567" y="189191"/>
                  </a:lnTo>
                  <a:lnTo>
                    <a:pt x="218401" y="190461"/>
                  </a:lnTo>
                  <a:lnTo>
                    <a:pt x="220103" y="189191"/>
                  </a:lnTo>
                  <a:lnTo>
                    <a:pt x="220776" y="187934"/>
                  </a:lnTo>
                  <a:lnTo>
                    <a:pt x="222529" y="185381"/>
                  </a:lnTo>
                  <a:lnTo>
                    <a:pt x="223151" y="184111"/>
                  </a:lnTo>
                  <a:lnTo>
                    <a:pt x="223850" y="184111"/>
                  </a:lnTo>
                  <a:lnTo>
                    <a:pt x="225323" y="182841"/>
                  </a:lnTo>
                  <a:lnTo>
                    <a:pt x="225425" y="179552"/>
                  </a:lnTo>
                  <a:close/>
                </a:path>
                <a:path w="1010920" h="566420">
                  <a:moveTo>
                    <a:pt x="225666" y="179031"/>
                  </a:moveTo>
                  <a:lnTo>
                    <a:pt x="225450" y="179031"/>
                  </a:lnTo>
                  <a:lnTo>
                    <a:pt x="225425" y="179552"/>
                  </a:lnTo>
                  <a:lnTo>
                    <a:pt x="225666" y="179031"/>
                  </a:lnTo>
                  <a:close/>
                </a:path>
                <a:path w="1010920" h="566420">
                  <a:moveTo>
                    <a:pt x="227622" y="120738"/>
                  </a:moveTo>
                  <a:lnTo>
                    <a:pt x="227126" y="119341"/>
                  </a:lnTo>
                  <a:lnTo>
                    <a:pt x="226898" y="119341"/>
                  </a:lnTo>
                  <a:lnTo>
                    <a:pt x="227622" y="120738"/>
                  </a:lnTo>
                  <a:close/>
                </a:path>
                <a:path w="1010920" h="566420">
                  <a:moveTo>
                    <a:pt x="228219" y="121881"/>
                  </a:moveTo>
                  <a:lnTo>
                    <a:pt x="228155" y="120738"/>
                  </a:lnTo>
                  <a:lnTo>
                    <a:pt x="227622" y="120738"/>
                  </a:lnTo>
                  <a:lnTo>
                    <a:pt x="228219" y="121881"/>
                  </a:lnTo>
                  <a:close/>
                </a:path>
                <a:path w="1010920" h="566420">
                  <a:moveTo>
                    <a:pt x="229400" y="171411"/>
                  </a:moveTo>
                  <a:lnTo>
                    <a:pt x="229044" y="170141"/>
                  </a:lnTo>
                  <a:lnTo>
                    <a:pt x="229031" y="171411"/>
                  </a:lnTo>
                  <a:lnTo>
                    <a:pt x="229400" y="171411"/>
                  </a:lnTo>
                  <a:close/>
                </a:path>
                <a:path w="1010920" h="566420">
                  <a:moveTo>
                    <a:pt x="229501" y="166331"/>
                  </a:moveTo>
                  <a:lnTo>
                    <a:pt x="228828" y="167601"/>
                  </a:lnTo>
                  <a:lnTo>
                    <a:pt x="229196" y="167601"/>
                  </a:lnTo>
                  <a:lnTo>
                    <a:pt x="229501" y="166331"/>
                  </a:lnTo>
                  <a:close/>
                </a:path>
                <a:path w="1010920" h="566420">
                  <a:moveTo>
                    <a:pt x="229920" y="286981"/>
                  </a:moveTo>
                  <a:lnTo>
                    <a:pt x="228714" y="286981"/>
                  </a:lnTo>
                  <a:lnTo>
                    <a:pt x="227838" y="287921"/>
                  </a:lnTo>
                  <a:lnTo>
                    <a:pt x="229920" y="286981"/>
                  </a:lnTo>
                  <a:close/>
                </a:path>
                <a:path w="1010920" h="566420">
                  <a:moveTo>
                    <a:pt x="232117" y="167601"/>
                  </a:moveTo>
                  <a:lnTo>
                    <a:pt x="231482" y="168884"/>
                  </a:lnTo>
                  <a:lnTo>
                    <a:pt x="231571" y="170141"/>
                  </a:lnTo>
                  <a:lnTo>
                    <a:pt x="232117" y="167601"/>
                  </a:lnTo>
                  <a:close/>
                </a:path>
                <a:path w="1010920" h="566420">
                  <a:moveTo>
                    <a:pt x="233794" y="288251"/>
                  </a:moveTo>
                  <a:lnTo>
                    <a:pt x="232727" y="288251"/>
                  </a:lnTo>
                  <a:lnTo>
                    <a:pt x="233438" y="289534"/>
                  </a:lnTo>
                  <a:lnTo>
                    <a:pt x="233603" y="289534"/>
                  </a:lnTo>
                  <a:lnTo>
                    <a:pt x="233794" y="288251"/>
                  </a:lnTo>
                  <a:close/>
                </a:path>
                <a:path w="1010920" h="566420">
                  <a:moveTo>
                    <a:pt x="234099" y="565111"/>
                  </a:moveTo>
                  <a:lnTo>
                    <a:pt x="233883" y="564654"/>
                  </a:lnTo>
                  <a:lnTo>
                    <a:pt x="233730" y="564362"/>
                  </a:lnTo>
                  <a:lnTo>
                    <a:pt x="233578" y="564057"/>
                  </a:lnTo>
                  <a:lnTo>
                    <a:pt x="233362" y="564502"/>
                  </a:lnTo>
                  <a:lnTo>
                    <a:pt x="233057" y="564934"/>
                  </a:lnTo>
                  <a:lnTo>
                    <a:pt x="232918" y="565658"/>
                  </a:lnTo>
                  <a:lnTo>
                    <a:pt x="233248" y="565975"/>
                  </a:lnTo>
                  <a:lnTo>
                    <a:pt x="233400" y="566267"/>
                  </a:lnTo>
                  <a:lnTo>
                    <a:pt x="233641" y="565861"/>
                  </a:lnTo>
                  <a:lnTo>
                    <a:pt x="233895" y="565454"/>
                  </a:lnTo>
                  <a:lnTo>
                    <a:pt x="234099" y="565111"/>
                  </a:lnTo>
                  <a:close/>
                </a:path>
                <a:path w="1010920" h="566420">
                  <a:moveTo>
                    <a:pt x="234594" y="142201"/>
                  </a:moveTo>
                  <a:lnTo>
                    <a:pt x="234480" y="140931"/>
                  </a:lnTo>
                  <a:lnTo>
                    <a:pt x="234365" y="139661"/>
                  </a:lnTo>
                  <a:lnTo>
                    <a:pt x="233883" y="140931"/>
                  </a:lnTo>
                  <a:lnTo>
                    <a:pt x="234073" y="142201"/>
                  </a:lnTo>
                  <a:lnTo>
                    <a:pt x="234213" y="142201"/>
                  </a:lnTo>
                  <a:lnTo>
                    <a:pt x="234378" y="143484"/>
                  </a:lnTo>
                  <a:lnTo>
                    <a:pt x="234429" y="142201"/>
                  </a:lnTo>
                  <a:lnTo>
                    <a:pt x="234594" y="142201"/>
                  </a:lnTo>
                  <a:close/>
                </a:path>
                <a:path w="1010920" h="566420">
                  <a:moveTo>
                    <a:pt x="234670" y="147281"/>
                  </a:moveTo>
                  <a:lnTo>
                    <a:pt x="234340" y="148551"/>
                  </a:lnTo>
                  <a:lnTo>
                    <a:pt x="234556" y="148551"/>
                  </a:lnTo>
                  <a:lnTo>
                    <a:pt x="234670" y="147281"/>
                  </a:lnTo>
                  <a:close/>
                </a:path>
                <a:path w="1010920" h="566420">
                  <a:moveTo>
                    <a:pt x="234988" y="157441"/>
                  </a:moveTo>
                  <a:lnTo>
                    <a:pt x="234454" y="158711"/>
                  </a:lnTo>
                  <a:lnTo>
                    <a:pt x="234683" y="158711"/>
                  </a:lnTo>
                  <a:lnTo>
                    <a:pt x="234759" y="159981"/>
                  </a:lnTo>
                  <a:lnTo>
                    <a:pt x="234988" y="158711"/>
                  </a:lnTo>
                  <a:lnTo>
                    <a:pt x="234835" y="158711"/>
                  </a:lnTo>
                  <a:lnTo>
                    <a:pt x="234988" y="157441"/>
                  </a:lnTo>
                  <a:close/>
                </a:path>
                <a:path w="1010920" h="566420">
                  <a:moveTo>
                    <a:pt x="235000" y="156184"/>
                  </a:moveTo>
                  <a:lnTo>
                    <a:pt x="234607" y="156184"/>
                  </a:lnTo>
                  <a:lnTo>
                    <a:pt x="234734" y="157441"/>
                  </a:lnTo>
                  <a:lnTo>
                    <a:pt x="235000" y="156184"/>
                  </a:lnTo>
                  <a:close/>
                </a:path>
                <a:path w="1010920" h="566420">
                  <a:moveTo>
                    <a:pt x="235000" y="154901"/>
                  </a:moveTo>
                  <a:lnTo>
                    <a:pt x="234645" y="154901"/>
                  </a:lnTo>
                  <a:lnTo>
                    <a:pt x="234581" y="151091"/>
                  </a:lnTo>
                  <a:lnTo>
                    <a:pt x="234467" y="149834"/>
                  </a:lnTo>
                  <a:lnTo>
                    <a:pt x="234365" y="151091"/>
                  </a:lnTo>
                  <a:lnTo>
                    <a:pt x="234010" y="152361"/>
                  </a:lnTo>
                  <a:lnTo>
                    <a:pt x="234378" y="152361"/>
                  </a:lnTo>
                  <a:lnTo>
                    <a:pt x="234442" y="154901"/>
                  </a:lnTo>
                  <a:lnTo>
                    <a:pt x="233972" y="154901"/>
                  </a:lnTo>
                  <a:lnTo>
                    <a:pt x="233883" y="152361"/>
                  </a:lnTo>
                  <a:lnTo>
                    <a:pt x="233540" y="152361"/>
                  </a:lnTo>
                  <a:lnTo>
                    <a:pt x="233273" y="151091"/>
                  </a:lnTo>
                  <a:lnTo>
                    <a:pt x="233197" y="149834"/>
                  </a:lnTo>
                  <a:lnTo>
                    <a:pt x="233337" y="148551"/>
                  </a:lnTo>
                  <a:lnTo>
                    <a:pt x="233553" y="149834"/>
                  </a:lnTo>
                  <a:lnTo>
                    <a:pt x="233807" y="148551"/>
                  </a:lnTo>
                  <a:lnTo>
                    <a:pt x="233375" y="146011"/>
                  </a:lnTo>
                  <a:lnTo>
                    <a:pt x="233311" y="144741"/>
                  </a:lnTo>
                  <a:lnTo>
                    <a:pt x="233692" y="144741"/>
                  </a:lnTo>
                  <a:lnTo>
                    <a:pt x="233743" y="142201"/>
                  </a:lnTo>
                  <a:lnTo>
                    <a:pt x="233946" y="143484"/>
                  </a:lnTo>
                  <a:lnTo>
                    <a:pt x="233883" y="142201"/>
                  </a:lnTo>
                  <a:lnTo>
                    <a:pt x="233553" y="140931"/>
                  </a:lnTo>
                  <a:lnTo>
                    <a:pt x="233324" y="139661"/>
                  </a:lnTo>
                  <a:lnTo>
                    <a:pt x="233146" y="138391"/>
                  </a:lnTo>
                  <a:lnTo>
                    <a:pt x="232879" y="138391"/>
                  </a:lnTo>
                  <a:lnTo>
                    <a:pt x="232981" y="137134"/>
                  </a:lnTo>
                  <a:lnTo>
                    <a:pt x="232498" y="135851"/>
                  </a:lnTo>
                  <a:lnTo>
                    <a:pt x="232854" y="135851"/>
                  </a:lnTo>
                  <a:lnTo>
                    <a:pt x="232587" y="134581"/>
                  </a:lnTo>
                  <a:lnTo>
                    <a:pt x="232219" y="135851"/>
                  </a:lnTo>
                  <a:lnTo>
                    <a:pt x="232206" y="134581"/>
                  </a:lnTo>
                  <a:lnTo>
                    <a:pt x="232460" y="134581"/>
                  </a:lnTo>
                  <a:lnTo>
                    <a:pt x="232257" y="133311"/>
                  </a:lnTo>
                  <a:lnTo>
                    <a:pt x="231838" y="132041"/>
                  </a:lnTo>
                  <a:lnTo>
                    <a:pt x="232041" y="133311"/>
                  </a:lnTo>
                  <a:lnTo>
                    <a:pt x="231889" y="133311"/>
                  </a:lnTo>
                  <a:lnTo>
                    <a:pt x="231114" y="133311"/>
                  </a:lnTo>
                  <a:lnTo>
                    <a:pt x="231140" y="132041"/>
                  </a:lnTo>
                  <a:lnTo>
                    <a:pt x="231851" y="133057"/>
                  </a:lnTo>
                  <a:lnTo>
                    <a:pt x="231889" y="133311"/>
                  </a:lnTo>
                  <a:lnTo>
                    <a:pt x="231876" y="133096"/>
                  </a:lnTo>
                  <a:lnTo>
                    <a:pt x="232041" y="133311"/>
                  </a:lnTo>
                  <a:lnTo>
                    <a:pt x="231851" y="132549"/>
                  </a:lnTo>
                  <a:lnTo>
                    <a:pt x="231838" y="132041"/>
                  </a:lnTo>
                  <a:lnTo>
                    <a:pt x="231444" y="130784"/>
                  </a:lnTo>
                  <a:lnTo>
                    <a:pt x="231902" y="130784"/>
                  </a:lnTo>
                  <a:lnTo>
                    <a:pt x="231394" y="128231"/>
                  </a:lnTo>
                  <a:lnTo>
                    <a:pt x="230251" y="128231"/>
                  </a:lnTo>
                  <a:lnTo>
                    <a:pt x="229654" y="127101"/>
                  </a:lnTo>
                  <a:lnTo>
                    <a:pt x="229654" y="151091"/>
                  </a:lnTo>
                  <a:lnTo>
                    <a:pt x="229514" y="152361"/>
                  </a:lnTo>
                  <a:lnTo>
                    <a:pt x="229387" y="153631"/>
                  </a:lnTo>
                  <a:lnTo>
                    <a:pt x="228701" y="154901"/>
                  </a:lnTo>
                  <a:lnTo>
                    <a:pt x="228854" y="153631"/>
                  </a:lnTo>
                  <a:lnTo>
                    <a:pt x="228384" y="154901"/>
                  </a:lnTo>
                  <a:lnTo>
                    <a:pt x="228307" y="156184"/>
                  </a:lnTo>
                  <a:lnTo>
                    <a:pt x="228180" y="157441"/>
                  </a:lnTo>
                  <a:lnTo>
                    <a:pt x="228041" y="157441"/>
                  </a:lnTo>
                  <a:lnTo>
                    <a:pt x="228219" y="156184"/>
                  </a:lnTo>
                  <a:lnTo>
                    <a:pt x="228358" y="154901"/>
                  </a:lnTo>
                  <a:lnTo>
                    <a:pt x="228473" y="153631"/>
                  </a:lnTo>
                  <a:lnTo>
                    <a:pt x="228739" y="153631"/>
                  </a:lnTo>
                  <a:lnTo>
                    <a:pt x="228815" y="151091"/>
                  </a:lnTo>
                  <a:lnTo>
                    <a:pt x="229158" y="151091"/>
                  </a:lnTo>
                  <a:lnTo>
                    <a:pt x="229247" y="151968"/>
                  </a:lnTo>
                  <a:lnTo>
                    <a:pt x="229514" y="151091"/>
                  </a:lnTo>
                  <a:lnTo>
                    <a:pt x="229654" y="151091"/>
                  </a:lnTo>
                  <a:lnTo>
                    <a:pt x="229654" y="127101"/>
                  </a:lnTo>
                  <a:lnTo>
                    <a:pt x="228917" y="125691"/>
                  </a:lnTo>
                  <a:lnTo>
                    <a:pt x="227825" y="123151"/>
                  </a:lnTo>
                  <a:lnTo>
                    <a:pt x="226872" y="120738"/>
                  </a:lnTo>
                  <a:lnTo>
                    <a:pt x="227126" y="120738"/>
                  </a:lnTo>
                  <a:lnTo>
                    <a:pt x="226898" y="119341"/>
                  </a:lnTo>
                  <a:lnTo>
                    <a:pt x="226491" y="118084"/>
                  </a:lnTo>
                  <a:lnTo>
                    <a:pt x="226161" y="118084"/>
                  </a:lnTo>
                  <a:lnTo>
                    <a:pt x="226237" y="119341"/>
                  </a:lnTo>
                  <a:lnTo>
                    <a:pt x="226301" y="120650"/>
                  </a:lnTo>
                  <a:lnTo>
                    <a:pt x="225653" y="119545"/>
                  </a:lnTo>
                  <a:lnTo>
                    <a:pt x="225653" y="168884"/>
                  </a:lnTo>
                  <a:lnTo>
                    <a:pt x="225234" y="170141"/>
                  </a:lnTo>
                  <a:lnTo>
                    <a:pt x="224853" y="170141"/>
                  </a:lnTo>
                  <a:lnTo>
                    <a:pt x="224447" y="171411"/>
                  </a:lnTo>
                  <a:lnTo>
                    <a:pt x="224256" y="171411"/>
                  </a:lnTo>
                  <a:lnTo>
                    <a:pt x="224713" y="170141"/>
                  </a:lnTo>
                  <a:lnTo>
                    <a:pt x="225539" y="168884"/>
                  </a:lnTo>
                  <a:lnTo>
                    <a:pt x="225653" y="119545"/>
                  </a:lnTo>
                  <a:lnTo>
                    <a:pt x="225539" y="119341"/>
                  </a:lnTo>
                  <a:lnTo>
                    <a:pt x="226098" y="119341"/>
                  </a:lnTo>
                  <a:lnTo>
                    <a:pt x="225539" y="118084"/>
                  </a:lnTo>
                  <a:lnTo>
                    <a:pt x="226060" y="118084"/>
                  </a:lnTo>
                  <a:lnTo>
                    <a:pt x="225539" y="116801"/>
                  </a:lnTo>
                  <a:lnTo>
                    <a:pt x="225247" y="116801"/>
                  </a:lnTo>
                  <a:lnTo>
                    <a:pt x="224675" y="115531"/>
                  </a:lnTo>
                  <a:lnTo>
                    <a:pt x="225475" y="116344"/>
                  </a:lnTo>
                  <a:lnTo>
                    <a:pt x="225158" y="115531"/>
                  </a:lnTo>
                  <a:lnTo>
                    <a:pt x="224891" y="114261"/>
                  </a:lnTo>
                  <a:lnTo>
                    <a:pt x="224472" y="114261"/>
                  </a:lnTo>
                  <a:lnTo>
                    <a:pt x="224078" y="113741"/>
                  </a:lnTo>
                  <a:lnTo>
                    <a:pt x="224078" y="171411"/>
                  </a:lnTo>
                  <a:lnTo>
                    <a:pt x="223647" y="172681"/>
                  </a:lnTo>
                  <a:lnTo>
                    <a:pt x="223748" y="173951"/>
                  </a:lnTo>
                  <a:lnTo>
                    <a:pt x="223342" y="173951"/>
                  </a:lnTo>
                  <a:lnTo>
                    <a:pt x="223253" y="172681"/>
                  </a:lnTo>
                  <a:lnTo>
                    <a:pt x="223774" y="171411"/>
                  </a:lnTo>
                  <a:lnTo>
                    <a:pt x="224078" y="171411"/>
                  </a:lnTo>
                  <a:lnTo>
                    <a:pt x="224078" y="113741"/>
                  </a:lnTo>
                  <a:lnTo>
                    <a:pt x="223532" y="112991"/>
                  </a:lnTo>
                  <a:lnTo>
                    <a:pt x="221729" y="111823"/>
                  </a:lnTo>
                  <a:lnTo>
                    <a:pt x="222580" y="112991"/>
                  </a:lnTo>
                  <a:lnTo>
                    <a:pt x="222148" y="112991"/>
                  </a:lnTo>
                  <a:lnTo>
                    <a:pt x="221551" y="111823"/>
                  </a:lnTo>
                  <a:lnTo>
                    <a:pt x="221246" y="110451"/>
                  </a:lnTo>
                  <a:lnTo>
                    <a:pt x="221195" y="110274"/>
                  </a:lnTo>
                  <a:lnTo>
                    <a:pt x="220281" y="109181"/>
                  </a:lnTo>
                  <a:lnTo>
                    <a:pt x="219748" y="107911"/>
                  </a:lnTo>
                  <a:lnTo>
                    <a:pt x="219303" y="106641"/>
                  </a:lnTo>
                  <a:lnTo>
                    <a:pt x="218427" y="106641"/>
                  </a:lnTo>
                  <a:lnTo>
                    <a:pt x="217246" y="105384"/>
                  </a:lnTo>
                  <a:lnTo>
                    <a:pt x="215442" y="105384"/>
                  </a:lnTo>
                  <a:lnTo>
                    <a:pt x="214909" y="104101"/>
                  </a:lnTo>
                  <a:lnTo>
                    <a:pt x="213753" y="102831"/>
                  </a:lnTo>
                  <a:lnTo>
                    <a:pt x="213728" y="187934"/>
                  </a:lnTo>
                  <a:lnTo>
                    <a:pt x="213220" y="189191"/>
                  </a:lnTo>
                  <a:lnTo>
                    <a:pt x="212890" y="189191"/>
                  </a:lnTo>
                  <a:lnTo>
                    <a:pt x="213550" y="187934"/>
                  </a:lnTo>
                  <a:lnTo>
                    <a:pt x="213728" y="187934"/>
                  </a:lnTo>
                  <a:lnTo>
                    <a:pt x="213728" y="102806"/>
                  </a:lnTo>
                  <a:lnTo>
                    <a:pt x="212864" y="101561"/>
                  </a:lnTo>
                  <a:lnTo>
                    <a:pt x="212712" y="101561"/>
                  </a:lnTo>
                  <a:lnTo>
                    <a:pt x="211683" y="100330"/>
                  </a:lnTo>
                  <a:lnTo>
                    <a:pt x="211683" y="190461"/>
                  </a:lnTo>
                  <a:lnTo>
                    <a:pt x="211086" y="191731"/>
                  </a:lnTo>
                  <a:lnTo>
                    <a:pt x="210070" y="193001"/>
                  </a:lnTo>
                  <a:lnTo>
                    <a:pt x="209105" y="194284"/>
                  </a:lnTo>
                  <a:lnTo>
                    <a:pt x="209499" y="194284"/>
                  </a:lnTo>
                  <a:lnTo>
                    <a:pt x="207175" y="196811"/>
                  </a:lnTo>
                  <a:lnTo>
                    <a:pt x="208140" y="194284"/>
                  </a:lnTo>
                  <a:lnTo>
                    <a:pt x="207505" y="195541"/>
                  </a:lnTo>
                  <a:lnTo>
                    <a:pt x="206540" y="196811"/>
                  </a:lnTo>
                  <a:lnTo>
                    <a:pt x="205143" y="198081"/>
                  </a:lnTo>
                  <a:lnTo>
                    <a:pt x="203822" y="199351"/>
                  </a:lnTo>
                  <a:lnTo>
                    <a:pt x="203669" y="199351"/>
                  </a:lnTo>
                  <a:lnTo>
                    <a:pt x="202577" y="200634"/>
                  </a:lnTo>
                  <a:lnTo>
                    <a:pt x="201676" y="200634"/>
                  </a:lnTo>
                  <a:lnTo>
                    <a:pt x="201637" y="200380"/>
                  </a:lnTo>
                  <a:lnTo>
                    <a:pt x="201536" y="199351"/>
                  </a:lnTo>
                  <a:lnTo>
                    <a:pt x="202755" y="198081"/>
                  </a:lnTo>
                  <a:lnTo>
                    <a:pt x="202565" y="198983"/>
                  </a:lnTo>
                  <a:lnTo>
                    <a:pt x="203301" y="198081"/>
                  </a:lnTo>
                  <a:lnTo>
                    <a:pt x="204241" y="196811"/>
                  </a:lnTo>
                  <a:lnTo>
                    <a:pt x="205460" y="196811"/>
                  </a:lnTo>
                  <a:lnTo>
                    <a:pt x="205625" y="195541"/>
                  </a:lnTo>
                  <a:lnTo>
                    <a:pt x="205308" y="195541"/>
                  </a:lnTo>
                  <a:lnTo>
                    <a:pt x="209321" y="193001"/>
                  </a:lnTo>
                  <a:lnTo>
                    <a:pt x="210273" y="191731"/>
                  </a:lnTo>
                  <a:lnTo>
                    <a:pt x="211175" y="190461"/>
                  </a:lnTo>
                  <a:lnTo>
                    <a:pt x="211683" y="190461"/>
                  </a:lnTo>
                  <a:lnTo>
                    <a:pt x="211683" y="100330"/>
                  </a:lnTo>
                  <a:lnTo>
                    <a:pt x="210870" y="100291"/>
                  </a:lnTo>
                  <a:lnTo>
                    <a:pt x="210934" y="99034"/>
                  </a:lnTo>
                  <a:lnTo>
                    <a:pt x="209638" y="99034"/>
                  </a:lnTo>
                  <a:lnTo>
                    <a:pt x="209156" y="97751"/>
                  </a:lnTo>
                  <a:lnTo>
                    <a:pt x="208292" y="97751"/>
                  </a:lnTo>
                  <a:lnTo>
                    <a:pt x="207975" y="97751"/>
                  </a:lnTo>
                  <a:lnTo>
                    <a:pt x="208864" y="99034"/>
                  </a:lnTo>
                  <a:lnTo>
                    <a:pt x="209423" y="99034"/>
                  </a:lnTo>
                  <a:lnTo>
                    <a:pt x="209677" y="100291"/>
                  </a:lnTo>
                  <a:lnTo>
                    <a:pt x="208864" y="99034"/>
                  </a:lnTo>
                  <a:lnTo>
                    <a:pt x="207175" y="99034"/>
                  </a:lnTo>
                  <a:lnTo>
                    <a:pt x="206641" y="97751"/>
                  </a:lnTo>
                  <a:lnTo>
                    <a:pt x="205879" y="97751"/>
                  </a:lnTo>
                  <a:lnTo>
                    <a:pt x="205016" y="97751"/>
                  </a:lnTo>
                  <a:lnTo>
                    <a:pt x="203962" y="96481"/>
                  </a:lnTo>
                  <a:lnTo>
                    <a:pt x="204609" y="96481"/>
                  </a:lnTo>
                  <a:lnTo>
                    <a:pt x="205879" y="97751"/>
                  </a:lnTo>
                  <a:lnTo>
                    <a:pt x="205092" y="96481"/>
                  </a:lnTo>
                  <a:lnTo>
                    <a:pt x="204889" y="96481"/>
                  </a:lnTo>
                  <a:lnTo>
                    <a:pt x="202971" y="95211"/>
                  </a:lnTo>
                  <a:lnTo>
                    <a:pt x="201980" y="95211"/>
                  </a:lnTo>
                  <a:lnTo>
                    <a:pt x="201549" y="93941"/>
                  </a:lnTo>
                  <a:lnTo>
                    <a:pt x="200990" y="93941"/>
                  </a:lnTo>
                  <a:lnTo>
                    <a:pt x="200990" y="200634"/>
                  </a:lnTo>
                  <a:lnTo>
                    <a:pt x="200240" y="203161"/>
                  </a:lnTo>
                  <a:lnTo>
                    <a:pt x="198907" y="203161"/>
                  </a:lnTo>
                  <a:lnTo>
                    <a:pt x="198323" y="204431"/>
                  </a:lnTo>
                  <a:lnTo>
                    <a:pt x="196684" y="204431"/>
                  </a:lnTo>
                  <a:lnTo>
                    <a:pt x="196088" y="205701"/>
                  </a:lnTo>
                  <a:lnTo>
                    <a:pt x="195084" y="206654"/>
                  </a:lnTo>
                  <a:lnTo>
                    <a:pt x="195084" y="209511"/>
                  </a:lnTo>
                  <a:lnTo>
                    <a:pt x="194665" y="210781"/>
                  </a:lnTo>
                  <a:lnTo>
                    <a:pt x="194005" y="212140"/>
                  </a:lnTo>
                  <a:lnTo>
                    <a:pt x="193865" y="212140"/>
                  </a:lnTo>
                  <a:lnTo>
                    <a:pt x="194551" y="210781"/>
                  </a:lnTo>
                  <a:lnTo>
                    <a:pt x="194132" y="210781"/>
                  </a:lnTo>
                  <a:lnTo>
                    <a:pt x="195084" y="209511"/>
                  </a:lnTo>
                  <a:lnTo>
                    <a:pt x="195084" y="206654"/>
                  </a:lnTo>
                  <a:lnTo>
                    <a:pt x="194729" y="206984"/>
                  </a:lnTo>
                  <a:lnTo>
                    <a:pt x="194017" y="206984"/>
                  </a:lnTo>
                  <a:lnTo>
                    <a:pt x="192735" y="208254"/>
                  </a:lnTo>
                  <a:lnTo>
                    <a:pt x="191503" y="208254"/>
                  </a:lnTo>
                  <a:lnTo>
                    <a:pt x="200990" y="200634"/>
                  </a:lnTo>
                  <a:lnTo>
                    <a:pt x="200990" y="93941"/>
                  </a:lnTo>
                  <a:lnTo>
                    <a:pt x="199313" y="93941"/>
                  </a:lnTo>
                  <a:lnTo>
                    <a:pt x="199009" y="92684"/>
                  </a:lnTo>
                  <a:lnTo>
                    <a:pt x="198043" y="92684"/>
                  </a:lnTo>
                  <a:lnTo>
                    <a:pt x="196380" y="91465"/>
                  </a:lnTo>
                  <a:lnTo>
                    <a:pt x="195122" y="91465"/>
                  </a:lnTo>
                  <a:lnTo>
                    <a:pt x="195122" y="94411"/>
                  </a:lnTo>
                  <a:lnTo>
                    <a:pt x="194348" y="93941"/>
                  </a:lnTo>
                  <a:lnTo>
                    <a:pt x="194818" y="93941"/>
                  </a:lnTo>
                  <a:lnTo>
                    <a:pt x="195122" y="94411"/>
                  </a:lnTo>
                  <a:lnTo>
                    <a:pt x="195122" y="91465"/>
                  </a:lnTo>
                  <a:lnTo>
                    <a:pt x="194144" y="91465"/>
                  </a:lnTo>
                  <a:lnTo>
                    <a:pt x="192887" y="90131"/>
                  </a:lnTo>
                  <a:lnTo>
                    <a:pt x="192989" y="91465"/>
                  </a:lnTo>
                  <a:lnTo>
                    <a:pt x="192290" y="91465"/>
                  </a:lnTo>
                  <a:lnTo>
                    <a:pt x="192290" y="93941"/>
                  </a:lnTo>
                  <a:lnTo>
                    <a:pt x="192138" y="93941"/>
                  </a:lnTo>
                  <a:lnTo>
                    <a:pt x="190385" y="93002"/>
                  </a:lnTo>
                  <a:lnTo>
                    <a:pt x="192290" y="93941"/>
                  </a:lnTo>
                  <a:lnTo>
                    <a:pt x="192290" y="91465"/>
                  </a:lnTo>
                  <a:lnTo>
                    <a:pt x="191731" y="91465"/>
                  </a:lnTo>
                  <a:lnTo>
                    <a:pt x="191490" y="90131"/>
                  </a:lnTo>
                  <a:lnTo>
                    <a:pt x="188633" y="90131"/>
                  </a:lnTo>
                  <a:lnTo>
                    <a:pt x="188633" y="88861"/>
                  </a:lnTo>
                  <a:lnTo>
                    <a:pt x="187896" y="88861"/>
                  </a:lnTo>
                  <a:lnTo>
                    <a:pt x="187833" y="89496"/>
                  </a:lnTo>
                  <a:lnTo>
                    <a:pt x="187833" y="91465"/>
                  </a:lnTo>
                  <a:lnTo>
                    <a:pt x="187794" y="92684"/>
                  </a:lnTo>
                  <a:lnTo>
                    <a:pt x="187071" y="92684"/>
                  </a:lnTo>
                  <a:lnTo>
                    <a:pt x="185229" y="91465"/>
                  </a:lnTo>
                  <a:lnTo>
                    <a:pt x="187833" y="91465"/>
                  </a:lnTo>
                  <a:lnTo>
                    <a:pt x="187833" y="89496"/>
                  </a:lnTo>
                  <a:lnTo>
                    <a:pt x="187769" y="90131"/>
                  </a:lnTo>
                  <a:lnTo>
                    <a:pt x="186563" y="90131"/>
                  </a:lnTo>
                  <a:lnTo>
                    <a:pt x="187185" y="88861"/>
                  </a:lnTo>
                  <a:lnTo>
                    <a:pt x="181610" y="88861"/>
                  </a:lnTo>
                  <a:lnTo>
                    <a:pt x="181025" y="90131"/>
                  </a:lnTo>
                  <a:lnTo>
                    <a:pt x="181267" y="90131"/>
                  </a:lnTo>
                  <a:lnTo>
                    <a:pt x="182016" y="91465"/>
                  </a:lnTo>
                  <a:lnTo>
                    <a:pt x="179171" y="90131"/>
                  </a:lnTo>
                  <a:lnTo>
                    <a:pt x="173494" y="90131"/>
                  </a:lnTo>
                  <a:lnTo>
                    <a:pt x="166090" y="92684"/>
                  </a:lnTo>
                  <a:lnTo>
                    <a:pt x="159042" y="96481"/>
                  </a:lnTo>
                  <a:lnTo>
                    <a:pt x="152387" y="99034"/>
                  </a:lnTo>
                  <a:lnTo>
                    <a:pt x="146189" y="104101"/>
                  </a:lnTo>
                  <a:lnTo>
                    <a:pt x="130441" y="116801"/>
                  </a:lnTo>
                  <a:lnTo>
                    <a:pt x="115366" y="130784"/>
                  </a:lnTo>
                  <a:lnTo>
                    <a:pt x="87261" y="161251"/>
                  </a:lnTo>
                  <a:lnTo>
                    <a:pt x="62039" y="191731"/>
                  </a:lnTo>
                  <a:lnTo>
                    <a:pt x="48209" y="227291"/>
                  </a:lnTo>
                  <a:lnTo>
                    <a:pt x="48069" y="232384"/>
                  </a:lnTo>
                  <a:lnTo>
                    <a:pt x="47967" y="236181"/>
                  </a:lnTo>
                  <a:lnTo>
                    <a:pt x="49479" y="243801"/>
                  </a:lnTo>
                  <a:lnTo>
                    <a:pt x="57950" y="247611"/>
                  </a:lnTo>
                  <a:lnTo>
                    <a:pt x="64223" y="251434"/>
                  </a:lnTo>
                  <a:lnTo>
                    <a:pt x="70700" y="252691"/>
                  </a:lnTo>
                  <a:lnTo>
                    <a:pt x="77279" y="255231"/>
                  </a:lnTo>
                  <a:lnTo>
                    <a:pt x="83896" y="256501"/>
                  </a:lnTo>
                  <a:lnTo>
                    <a:pt x="95580" y="259041"/>
                  </a:lnTo>
                  <a:lnTo>
                    <a:pt x="107670" y="260311"/>
                  </a:lnTo>
                  <a:lnTo>
                    <a:pt x="119049" y="264134"/>
                  </a:lnTo>
                  <a:lnTo>
                    <a:pt x="128587" y="271741"/>
                  </a:lnTo>
                  <a:lnTo>
                    <a:pt x="135445" y="284441"/>
                  </a:lnTo>
                  <a:lnTo>
                    <a:pt x="137871" y="298183"/>
                  </a:lnTo>
                  <a:lnTo>
                    <a:pt x="137756" y="313651"/>
                  </a:lnTo>
                  <a:lnTo>
                    <a:pt x="136791" y="327634"/>
                  </a:lnTo>
                  <a:lnTo>
                    <a:pt x="136728" y="328891"/>
                  </a:lnTo>
                  <a:lnTo>
                    <a:pt x="136613" y="330161"/>
                  </a:lnTo>
                  <a:lnTo>
                    <a:pt x="136448" y="330161"/>
                  </a:lnTo>
                  <a:lnTo>
                    <a:pt x="135382" y="331431"/>
                  </a:lnTo>
                  <a:lnTo>
                    <a:pt x="136017" y="331431"/>
                  </a:lnTo>
                  <a:lnTo>
                    <a:pt x="134480" y="332651"/>
                  </a:lnTo>
                  <a:lnTo>
                    <a:pt x="134416" y="331431"/>
                  </a:lnTo>
                  <a:lnTo>
                    <a:pt x="132803" y="333298"/>
                  </a:lnTo>
                  <a:lnTo>
                    <a:pt x="132473" y="333679"/>
                  </a:lnTo>
                  <a:lnTo>
                    <a:pt x="132969" y="333679"/>
                  </a:lnTo>
                  <a:lnTo>
                    <a:pt x="133502" y="333679"/>
                  </a:lnTo>
                  <a:lnTo>
                    <a:pt x="133553" y="333298"/>
                  </a:lnTo>
                  <a:lnTo>
                    <a:pt x="134493" y="332701"/>
                  </a:lnTo>
                  <a:lnTo>
                    <a:pt x="135216" y="332701"/>
                  </a:lnTo>
                  <a:lnTo>
                    <a:pt x="133502" y="333679"/>
                  </a:lnTo>
                  <a:lnTo>
                    <a:pt x="203644" y="333679"/>
                  </a:lnTo>
                  <a:lnTo>
                    <a:pt x="203568" y="331431"/>
                  </a:lnTo>
                  <a:lnTo>
                    <a:pt x="203466" y="328891"/>
                  </a:lnTo>
                  <a:lnTo>
                    <a:pt x="203428" y="327634"/>
                  </a:lnTo>
                  <a:lnTo>
                    <a:pt x="202730" y="320001"/>
                  </a:lnTo>
                  <a:lnTo>
                    <a:pt x="201739" y="312381"/>
                  </a:lnTo>
                  <a:lnTo>
                    <a:pt x="201409" y="311111"/>
                  </a:lnTo>
                  <a:lnTo>
                    <a:pt x="200634" y="308584"/>
                  </a:lnTo>
                  <a:lnTo>
                    <a:pt x="207886" y="306031"/>
                  </a:lnTo>
                  <a:lnTo>
                    <a:pt x="211061" y="302234"/>
                  </a:lnTo>
                  <a:lnTo>
                    <a:pt x="215099" y="300951"/>
                  </a:lnTo>
                  <a:lnTo>
                    <a:pt x="215353" y="300951"/>
                  </a:lnTo>
                  <a:lnTo>
                    <a:pt x="218821" y="298500"/>
                  </a:lnTo>
                  <a:lnTo>
                    <a:pt x="220751" y="297141"/>
                  </a:lnTo>
                  <a:lnTo>
                    <a:pt x="225412" y="292061"/>
                  </a:lnTo>
                  <a:lnTo>
                    <a:pt x="231927" y="289534"/>
                  </a:lnTo>
                  <a:lnTo>
                    <a:pt x="232727" y="288251"/>
                  </a:lnTo>
                  <a:lnTo>
                    <a:pt x="227533" y="288251"/>
                  </a:lnTo>
                  <a:lnTo>
                    <a:pt x="227838" y="287921"/>
                  </a:lnTo>
                  <a:lnTo>
                    <a:pt x="227101" y="288251"/>
                  </a:lnTo>
                  <a:lnTo>
                    <a:pt x="228714" y="286981"/>
                  </a:lnTo>
                  <a:lnTo>
                    <a:pt x="227317" y="286981"/>
                  </a:lnTo>
                  <a:lnTo>
                    <a:pt x="227114" y="287883"/>
                  </a:lnTo>
                  <a:lnTo>
                    <a:pt x="227177" y="286981"/>
                  </a:lnTo>
                  <a:lnTo>
                    <a:pt x="226885" y="287921"/>
                  </a:lnTo>
                  <a:lnTo>
                    <a:pt x="226783" y="288251"/>
                  </a:lnTo>
                  <a:lnTo>
                    <a:pt x="223659" y="288251"/>
                  </a:lnTo>
                  <a:lnTo>
                    <a:pt x="223494" y="289534"/>
                  </a:lnTo>
                  <a:lnTo>
                    <a:pt x="220345" y="290791"/>
                  </a:lnTo>
                  <a:lnTo>
                    <a:pt x="221818" y="289534"/>
                  </a:lnTo>
                  <a:lnTo>
                    <a:pt x="220776" y="288251"/>
                  </a:lnTo>
                  <a:lnTo>
                    <a:pt x="218630" y="289534"/>
                  </a:lnTo>
                  <a:lnTo>
                    <a:pt x="217589" y="290791"/>
                  </a:lnTo>
                  <a:lnTo>
                    <a:pt x="218694" y="290791"/>
                  </a:lnTo>
                  <a:lnTo>
                    <a:pt x="214363" y="292925"/>
                  </a:lnTo>
                  <a:lnTo>
                    <a:pt x="215277" y="292061"/>
                  </a:lnTo>
                  <a:lnTo>
                    <a:pt x="214591" y="292061"/>
                  </a:lnTo>
                  <a:lnTo>
                    <a:pt x="216623" y="290791"/>
                  </a:lnTo>
                  <a:lnTo>
                    <a:pt x="215226" y="290791"/>
                  </a:lnTo>
                  <a:lnTo>
                    <a:pt x="212712" y="292061"/>
                  </a:lnTo>
                  <a:lnTo>
                    <a:pt x="211188" y="293331"/>
                  </a:lnTo>
                  <a:lnTo>
                    <a:pt x="210273" y="293331"/>
                  </a:lnTo>
                  <a:lnTo>
                    <a:pt x="209829" y="294601"/>
                  </a:lnTo>
                  <a:lnTo>
                    <a:pt x="210515" y="294601"/>
                  </a:lnTo>
                  <a:lnTo>
                    <a:pt x="206819" y="295884"/>
                  </a:lnTo>
                  <a:lnTo>
                    <a:pt x="205981" y="295884"/>
                  </a:lnTo>
                  <a:lnTo>
                    <a:pt x="205676" y="297141"/>
                  </a:lnTo>
                  <a:lnTo>
                    <a:pt x="202996" y="298183"/>
                  </a:lnTo>
                  <a:lnTo>
                    <a:pt x="203250" y="297141"/>
                  </a:lnTo>
                  <a:lnTo>
                    <a:pt x="202387" y="298183"/>
                  </a:lnTo>
                  <a:lnTo>
                    <a:pt x="202730" y="298183"/>
                  </a:lnTo>
                  <a:lnTo>
                    <a:pt x="201891" y="298500"/>
                  </a:lnTo>
                  <a:lnTo>
                    <a:pt x="199275" y="298500"/>
                  </a:lnTo>
                  <a:lnTo>
                    <a:pt x="198907" y="297141"/>
                  </a:lnTo>
                  <a:lnTo>
                    <a:pt x="196380" y="290791"/>
                  </a:lnTo>
                  <a:lnTo>
                    <a:pt x="171551" y="261581"/>
                  </a:lnTo>
                  <a:lnTo>
                    <a:pt x="106984" y="245084"/>
                  </a:lnTo>
                  <a:lnTo>
                    <a:pt x="92138" y="242531"/>
                  </a:lnTo>
                  <a:lnTo>
                    <a:pt x="84658" y="242531"/>
                  </a:lnTo>
                  <a:lnTo>
                    <a:pt x="75641" y="241261"/>
                  </a:lnTo>
                  <a:lnTo>
                    <a:pt x="73952" y="241261"/>
                  </a:lnTo>
                  <a:lnTo>
                    <a:pt x="69596" y="237451"/>
                  </a:lnTo>
                  <a:lnTo>
                    <a:pt x="71678" y="226123"/>
                  </a:lnTo>
                  <a:lnTo>
                    <a:pt x="72656" y="222211"/>
                  </a:lnTo>
                  <a:lnTo>
                    <a:pt x="86004" y="193001"/>
                  </a:lnTo>
                  <a:lnTo>
                    <a:pt x="106768" y="165061"/>
                  </a:lnTo>
                  <a:lnTo>
                    <a:pt x="131419" y="139661"/>
                  </a:lnTo>
                  <a:lnTo>
                    <a:pt x="156413" y="119341"/>
                  </a:lnTo>
                  <a:lnTo>
                    <a:pt x="158965" y="116801"/>
                  </a:lnTo>
                  <a:lnTo>
                    <a:pt x="162737" y="112991"/>
                  </a:lnTo>
                  <a:lnTo>
                    <a:pt x="167119" y="115531"/>
                  </a:lnTo>
                  <a:lnTo>
                    <a:pt x="167005" y="116801"/>
                  </a:lnTo>
                  <a:lnTo>
                    <a:pt x="166903" y="118084"/>
                  </a:lnTo>
                  <a:lnTo>
                    <a:pt x="166801" y="119341"/>
                  </a:lnTo>
                  <a:lnTo>
                    <a:pt x="166700" y="125691"/>
                  </a:lnTo>
                  <a:lnTo>
                    <a:pt x="166255" y="130784"/>
                  </a:lnTo>
                  <a:lnTo>
                    <a:pt x="166141" y="132041"/>
                  </a:lnTo>
                  <a:lnTo>
                    <a:pt x="166027" y="133311"/>
                  </a:lnTo>
                  <a:lnTo>
                    <a:pt x="165925" y="134581"/>
                  </a:lnTo>
                  <a:lnTo>
                    <a:pt x="165811" y="135851"/>
                  </a:lnTo>
                  <a:lnTo>
                    <a:pt x="165696" y="137134"/>
                  </a:lnTo>
                  <a:lnTo>
                    <a:pt x="165582" y="138391"/>
                  </a:lnTo>
                  <a:lnTo>
                    <a:pt x="165481" y="139661"/>
                  </a:lnTo>
                  <a:lnTo>
                    <a:pt x="165366" y="140931"/>
                  </a:lnTo>
                  <a:lnTo>
                    <a:pt x="165252" y="142201"/>
                  </a:lnTo>
                  <a:lnTo>
                    <a:pt x="165150" y="143484"/>
                  </a:lnTo>
                  <a:lnTo>
                    <a:pt x="165036" y="144741"/>
                  </a:lnTo>
                  <a:lnTo>
                    <a:pt x="164922" y="146011"/>
                  </a:lnTo>
                  <a:lnTo>
                    <a:pt x="164807" y="147281"/>
                  </a:lnTo>
                  <a:lnTo>
                    <a:pt x="158965" y="170141"/>
                  </a:lnTo>
                  <a:lnTo>
                    <a:pt x="151866" y="193001"/>
                  </a:lnTo>
                  <a:lnTo>
                    <a:pt x="146100" y="215861"/>
                  </a:lnTo>
                  <a:lnTo>
                    <a:pt x="144995" y="222211"/>
                  </a:lnTo>
                  <a:lnTo>
                    <a:pt x="141401" y="227291"/>
                  </a:lnTo>
                  <a:lnTo>
                    <a:pt x="141465" y="228561"/>
                  </a:lnTo>
                  <a:lnTo>
                    <a:pt x="141554" y="229831"/>
                  </a:lnTo>
                  <a:lnTo>
                    <a:pt x="141617" y="231101"/>
                  </a:lnTo>
                  <a:lnTo>
                    <a:pt x="141706" y="232384"/>
                  </a:lnTo>
                  <a:lnTo>
                    <a:pt x="141782" y="233641"/>
                  </a:lnTo>
                  <a:lnTo>
                    <a:pt x="141859" y="234911"/>
                  </a:lnTo>
                  <a:lnTo>
                    <a:pt x="141973" y="236181"/>
                  </a:lnTo>
                  <a:lnTo>
                    <a:pt x="140944" y="237451"/>
                  </a:lnTo>
                  <a:lnTo>
                    <a:pt x="143929" y="239991"/>
                  </a:lnTo>
                  <a:lnTo>
                    <a:pt x="145656" y="238734"/>
                  </a:lnTo>
                  <a:lnTo>
                    <a:pt x="148513" y="238734"/>
                  </a:lnTo>
                  <a:lnTo>
                    <a:pt x="150571" y="237451"/>
                  </a:lnTo>
                  <a:lnTo>
                    <a:pt x="150406" y="237451"/>
                  </a:lnTo>
                  <a:lnTo>
                    <a:pt x="152996" y="236181"/>
                  </a:lnTo>
                  <a:lnTo>
                    <a:pt x="152641" y="237451"/>
                  </a:lnTo>
                  <a:lnTo>
                    <a:pt x="153441" y="237451"/>
                  </a:lnTo>
                  <a:lnTo>
                    <a:pt x="154698" y="236181"/>
                  </a:lnTo>
                  <a:lnTo>
                    <a:pt x="154406" y="236181"/>
                  </a:lnTo>
                  <a:lnTo>
                    <a:pt x="154228" y="236181"/>
                  </a:lnTo>
                  <a:lnTo>
                    <a:pt x="154724" y="235889"/>
                  </a:lnTo>
                  <a:lnTo>
                    <a:pt x="156349" y="234911"/>
                  </a:lnTo>
                  <a:lnTo>
                    <a:pt x="157226" y="234911"/>
                  </a:lnTo>
                  <a:lnTo>
                    <a:pt x="156006" y="236181"/>
                  </a:lnTo>
                  <a:lnTo>
                    <a:pt x="156921" y="236181"/>
                  </a:lnTo>
                  <a:lnTo>
                    <a:pt x="158432" y="234911"/>
                  </a:lnTo>
                  <a:lnTo>
                    <a:pt x="159512" y="233641"/>
                  </a:lnTo>
                  <a:lnTo>
                    <a:pt x="160312" y="232384"/>
                  </a:lnTo>
                  <a:lnTo>
                    <a:pt x="161899" y="232384"/>
                  </a:lnTo>
                  <a:lnTo>
                    <a:pt x="162052" y="231101"/>
                  </a:lnTo>
                  <a:lnTo>
                    <a:pt x="163487" y="231101"/>
                  </a:lnTo>
                  <a:lnTo>
                    <a:pt x="164185" y="229831"/>
                  </a:lnTo>
                  <a:lnTo>
                    <a:pt x="166204" y="229831"/>
                  </a:lnTo>
                  <a:lnTo>
                    <a:pt x="166395" y="228561"/>
                  </a:lnTo>
                  <a:lnTo>
                    <a:pt x="166903" y="228561"/>
                  </a:lnTo>
                  <a:lnTo>
                    <a:pt x="168287" y="227291"/>
                  </a:lnTo>
                  <a:lnTo>
                    <a:pt x="171462" y="225844"/>
                  </a:lnTo>
                  <a:lnTo>
                    <a:pt x="169799" y="227291"/>
                  </a:lnTo>
                  <a:lnTo>
                    <a:pt x="169392" y="227291"/>
                  </a:lnTo>
                  <a:lnTo>
                    <a:pt x="168897" y="228561"/>
                  </a:lnTo>
                  <a:lnTo>
                    <a:pt x="169887" y="227291"/>
                  </a:lnTo>
                  <a:lnTo>
                    <a:pt x="170980" y="227291"/>
                  </a:lnTo>
                  <a:lnTo>
                    <a:pt x="171831" y="226123"/>
                  </a:lnTo>
                  <a:lnTo>
                    <a:pt x="171894" y="225844"/>
                  </a:lnTo>
                  <a:lnTo>
                    <a:pt x="171869" y="224751"/>
                  </a:lnTo>
                  <a:lnTo>
                    <a:pt x="173583" y="224751"/>
                  </a:lnTo>
                  <a:lnTo>
                    <a:pt x="173863" y="223710"/>
                  </a:lnTo>
                  <a:lnTo>
                    <a:pt x="173926" y="223481"/>
                  </a:lnTo>
                  <a:lnTo>
                    <a:pt x="174942" y="223481"/>
                  </a:lnTo>
                  <a:lnTo>
                    <a:pt x="176314" y="222211"/>
                  </a:lnTo>
                  <a:lnTo>
                    <a:pt x="177825" y="222211"/>
                  </a:lnTo>
                  <a:lnTo>
                    <a:pt x="175094" y="223481"/>
                  </a:lnTo>
                  <a:lnTo>
                    <a:pt x="175437" y="224561"/>
                  </a:lnTo>
                  <a:lnTo>
                    <a:pt x="175653" y="223710"/>
                  </a:lnTo>
                  <a:lnTo>
                    <a:pt x="175691" y="223481"/>
                  </a:lnTo>
                  <a:lnTo>
                    <a:pt x="176618" y="223481"/>
                  </a:lnTo>
                  <a:lnTo>
                    <a:pt x="177609" y="223481"/>
                  </a:lnTo>
                  <a:lnTo>
                    <a:pt x="179019" y="222211"/>
                  </a:lnTo>
                  <a:lnTo>
                    <a:pt x="180848" y="222211"/>
                  </a:lnTo>
                  <a:lnTo>
                    <a:pt x="181152" y="220941"/>
                  </a:lnTo>
                  <a:lnTo>
                    <a:pt x="181927" y="220941"/>
                  </a:lnTo>
                  <a:lnTo>
                    <a:pt x="183692" y="219684"/>
                  </a:lnTo>
                  <a:lnTo>
                    <a:pt x="184696" y="218401"/>
                  </a:lnTo>
                  <a:lnTo>
                    <a:pt x="185966" y="218401"/>
                  </a:lnTo>
                  <a:lnTo>
                    <a:pt x="186423" y="217131"/>
                  </a:lnTo>
                  <a:lnTo>
                    <a:pt x="186283" y="218401"/>
                  </a:lnTo>
                  <a:lnTo>
                    <a:pt x="187159" y="217131"/>
                  </a:lnTo>
                  <a:lnTo>
                    <a:pt x="186728" y="217131"/>
                  </a:lnTo>
                  <a:lnTo>
                    <a:pt x="187020" y="215861"/>
                  </a:lnTo>
                  <a:lnTo>
                    <a:pt x="186601" y="215861"/>
                  </a:lnTo>
                  <a:lnTo>
                    <a:pt x="188950" y="214591"/>
                  </a:lnTo>
                  <a:lnTo>
                    <a:pt x="189369" y="213334"/>
                  </a:lnTo>
                  <a:lnTo>
                    <a:pt x="190347" y="213334"/>
                  </a:lnTo>
                  <a:lnTo>
                    <a:pt x="190766" y="212140"/>
                  </a:lnTo>
                  <a:lnTo>
                    <a:pt x="191439" y="212140"/>
                  </a:lnTo>
                  <a:lnTo>
                    <a:pt x="192633" y="210781"/>
                  </a:lnTo>
                  <a:lnTo>
                    <a:pt x="192963" y="212140"/>
                  </a:lnTo>
                  <a:lnTo>
                    <a:pt x="193509" y="212140"/>
                  </a:lnTo>
                  <a:lnTo>
                    <a:pt x="191300" y="213334"/>
                  </a:lnTo>
                  <a:lnTo>
                    <a:pt x="193141" y="213334"/>
                  </a:lnTo>
                  <a:lnTo>
                    <a:pt x="192544" y="214591"/>
                  </a:lnTo>
                  <a:lnTo>
                    <a:pt x="193522" y="213334"/>
                  </a:lnTo>
                  <a:lnTo>
                    <a:pt x="194538" y="213334"/>
                  </a:lnTo>
                  <a:lnTo>
                    <a:pt x="195427" y="212140"/>
                  </a:lnTo>
                  <a:lnTo>
                    <a:pt x="194843" y="212140"/>
                  </a:lnTo>
                  <a:lnTo>
                    <a:pt x="194271" y="212140"/>
                  </a:lnTo>
                  <a:lnTo>
                    <a:pt x="194919" y="210781"/>
                  </a:lnTo>
                  <a:lnTo>
                    <a:pt x="194843" y="212140"/>
                  </a:lnTo>
                  <a:lnTo>
                    <a:pt x="195262" y="210781"/>
                  </a:lnTo>
                  <a:lnTo>
                    <a:pt x="195567" y="209511"/>
                  </a:lnTo>
                  <a:lnTo>
                    <a:pt x="196049" y="209511"/>
                  </a:lnTo>
                  <a:lnTo>
                    <a:pt x="197281" y="208254"/>
                  </a:lnTo>
                  <a:lnTo>
                    <a:pt x="197942" y="208254"/>
                  </a:lnTo>
                  <a:lnTo>
                    <a:pt x="198628" y="206984"/>
                  </a:lnTo>
                  <a:lnTo>
                    <a:pt x="198729" y="207810"/>
                  </a:lnTo>
                  <a:lnTo>
                    <a:pt x="198780" y="208089"/>
                  </a:lnTo>
                  <a:lnTo>
                    <a:pt x="198526" y="208089"/>
                  </a:lnTo>
                  <a:lnTo>
                    <a:pt x="198602" y="209067"/>
                  </a:lnTo>
                  <a:lnTo>
                    <a:pt x="198678" y="209511"/>
                  </a:lnTo>
                  <a:lnTo>
                    <a:pt x="199136" y="209511"/>
                  </a:lnTo>
                  <a:lnTo>
                    <a:pt x="199466" y="209067"/>
                  </a:lnTo>
                  <a:lnTo>
                    <a:pt x="198805" y="208254"/>
                  </a:lnTo>
                  <a:lnTo>
                    <a:pt x="199631" y="208254"/>
                  </a:lnTo>
                  <a:lnTo>
                    <a:pt x="200215" y="206984"/>
                  </a:lnTo>
                  <a:lnTo>
                    <a:pt x="199720" y="206984"/>
                  </a:lnTo>
                  <a:lnTo>
                    <a:pt x="199948" y="205701"/>
                  </a:lnTo>
                  <a:lnTo>
                    <a:pt x="201752" y="205701"/>
                  </a:lnTo>
                  <a:lnTo>
                    <a:pt x="202857" y="203161"/>
                  </a:lnTo>
                  <a:lnTo>
                    <a:pt x="204368" y="203161"/>
                  </a:lnTo>
                  <a:lnTo>
                    <a:pt x="205511" y="201891"/>
                  </a:lnTo>
                  <a:lnTo>
                    <a:pt x="205041" y="203161"/>
                  </a:lnTo>
                  <a:lnTo>
                    <a:pt x="205955" y="201891"/>
                  </a:lnTo>
                  <a:lnTo>
                    <a:pt x="206743" y="201891"/>
                  </a:lnTo>
                  <a:lnTo>
                    <a:pt x="207378" y="200634"/>
                  </a:lnTo>
                  <a:lnTo>
                    <a:pt x="208432" y="199351"/>
                  </a:lnTo>
                  <a:lnTo>
                    <a:pt x="208699" y="198081"/>
                  </a:lnTo>
                  <a:lnTo>
                    <a:pt x="207073" y="199351"/>
                  </a:lnTo>
                  <a:lnTo>
                    <a:pt x="208927" y="196811"/>
                  </a:lnTo>
                  <a:lnTo>
                    <a:pt x="210019" y="196811"/>
                  </a:lnTo>
                  <a:lnTo>
                    <a:pt x="209435" y="198983"/>
                  </a:lnTo>
                  <a:lnTo>
                    <a:pt x="210223" y="198081"/>
                  </a:lnTo>
                  <a:lnTo>
                    <a:pt x="210388" y="198081"/>
                  </a:lnTo>
                  <a:lnTo>
                    <a:pt x="210515" y="198983"/>
                  </a:lnTo>
                  <a:lnTo>
                    <a:pt x="210566" y="199351"/>
                  </a:lnTo>
                  <a:lnTo>
                    <a:pt x="209804" y="199351"/>
                  </a:lnTo>
                  <a:lnTo>
                    <a:pt x="209130" y="200190"/>
                  </a:lnTo>
                  <a:lnTo>
                    <a:pt x="209283" y="199351"/>
                  </a:lnTo>
                  <a:lnTo>
                    <a:pt x="208940" y="200228"/>
                  </a:lnTo>
                  <a:lnTo>
                    <a:pt x="208737" y="199428"/>
                  </a:lnTo>
                  <a:lnTo>
                    <a:pt x="208483" y="199351"/>
                  </a:lnTo>
                  <a:lnTo>
                    <a:pt x="208089" y="200380"/>
                  </a:lnTo>
                  <a:lnTo>
                    <a:pt x="208673" y="199504"/>
                  </a:lnTo>
                  <a:lnTo>
                    <a:pt x="208457" y="200380"/>
                  </a:lnTo>
                  <a:lnTo>
                    <a:pt x="208407" y="200634"/>
                  </a:lnTo>
                  <a:lnTo>
                    <a:pt x="207746" y="200634"/>
                  </a:lnTo>
                  <a:lnTo>
                    <a:pt x="207403" y="201891"/>
                  </a:lnTo>
                  <a:lnTo>
                    <a:pt x="207238" y="201891"/>
                  </a:lnTo>
                  <a:lnTo>
                    <a:pt x="206717" y="203161"/>
                  </a:lnTo>
                  <a:lnTo>
                    <a:pt x="207302" y="203161"/>
                  </a:lnTo>
                  <a:lnTo>
                    <a:pt x="207518" y="201891"/>
                  </a:lnTo>
                  <a:lnTo>
                    <a:pt x="208356" y="201891"/>
                  </a:lnTo>
                  <a:lnTo>
                    <a:pt x="209384" y="200634"/>
                  </a:lnTo>
                  <a:lnTo>
                    <a:pt x="210604" y="199351"/>
                  </a:lnTo>
                  <a:lnTo>
                    <a:pt x="211289" y="199351"/>
                  </a:lnTo>
                  <a:lnTo>
                    <a:pt x="210820" y="198081"/>
                  </a:lnTo>
                  <a:lnTo>
                    <a:pt x="210870" y="196811"/>
                  </a:lnTo>
                  <a:lnTo>
                    <a:pt x="210502" y="195541"/>
                  </a:lnTo>
                  <a:lnTo>
                    <a:pt x="211747" y="194284"/>
                  </a:lnTo>
                  <a:lnTo>
                    <a:pt x="214528" y="191731"/>
                  </a:lnTo>
                  <a:lnTo>
                    <a:pt x="214147" y="191731"/>
                  </a:lnTo>
                  <a:lnTo>
                    <a:pt x="214706" y="190461"/>
                  </a:lnTo>
                  <a:lnTo>
                    <a:pt x="215569" y="190461"/>
                  </a:lnTo>
                  <a:lnTo>
                    <a:pt x="215620" y="189191"/>
                  </a:lnTo>
                  <a:lnTo>
                    <a:pt x="216357" y="187934"/>
                  </a:lnTo>
                  <a:lnTo>
                    <a:pt x="216801" y="187934"/>
                  </a:lnTo>
                  <a:lnTo>
                    <a:pt x="217576" y="186651"/>
                  </a:lnTo>
                  <a:lnTo>
                    <a:pt x="218414" y="186651"/>
                  </a:lnTo>
                  <a:lnTo>
                    <a:pt x="219011" y="185381"/>
                  </a:lnTo>
                  <a:lnTo>
                    <a:pt x="218592" y="184111"/>
                  </a:lnTo>
                  <a:lnTo>
                    <a:pt x="219621" y="184111"/>
                  </a:lnTo>
                  <a:lnTo>
                    <a:pt x="219303" y="185381"/>
                  </a:lnTo>
                  <a:lnTo>
                    <a:pt x="220014" y="184111"/>
                  </a:lnTo>
                  <a:lnTo>
                    <a:pt x="220738" y="182841"/>
                  </a:lnTo>
                  <a:lnTo>
                    <a:pt x="220433" y="182841"/>
                  </a:lnTo>
                  <a:lnTo>
                    <a:pt x="220878" y="181584"/>
                  </a:lnTo>
                  <a:lnTo>
                    <a:pt x="221729" y="180301"/>
                  </a:lnTo>
                  <a:lnTo>
                    <a:pt x="221830" y="179031"/>
                  </a:lnTo>
                  <a:lnTo>
                    <a:pt x="222567" y="180301"/>
                  </a:lnTo>
                  <a:lnTo>
                    <a:pt x="223088" y="180301"/>
                  </a:lnTo>
                  <a:lnTo>
                    <a:pt x="223050" y="181584"/>
                  </a:lnTo>
                  <a:lnTo>
                    <a:pt x="222745" y="182841"/>
                  </a:lnTo>
                  <a:lnTo>
                    <a:pt x="224853" y="179552"/>
                  </a:lnTo>
                  <a:lnTo>
                    <a:pt x="225132" y="179031"/>
                  </a:lnTo>
                  <a:lnTo>
                    <a:pt x="225450" y="179031"/>
                  </a:lnTo>
                  <a:lnTo>
                    <a:pt x="226314" y="177761"/>
                  </a:lnTo>
                  <a:lnTo>
                    <a:pt x="226949" y="177761"/>
                  </a:lnTo>
                  <a:lnTo>
                    <a:pt x="226987" y="175234"/>
                  </a:lnTo>
                  <a:lnTo>
                    <a:pt x="227507" y="176491"/>
                  </a:lnTo>
                  <a:lnTo>
                    <a:pt x="227799" y="176491"/>
                  </a:lnTo>
                  <a:lnTo>
                    <a:pt x="227545" y="175234"/>
                  </a:lnTo>
                  <a:lnTo>
                    <a:pt x="228434" y="175234"/>
                  </a:lnTo>
                  <a:lnTo>
                    <a:pt x="229171" y="173951"/>
                  </a:lnTo>
                  <a:lnTo>
                    <a:pt x="228739" y="175234"/>
                  </a:lnTo>
                  <a:lnTo>
                    <a:pt x="229158" y="175234"/>
                  </a:lnTo>
                  <a:lnTo>
                    <a:pt x="229565" y="173951"/>
                  </a:lnTo>
                  <a:lnTo>
                    <a:pt x="229755" y="172681"/>
                  </a:lnTo>
                  <a:lnTo>
                    <a:pt x="230047" y="171411"/>
                  </a:lnTo>
                  <a:lnTo>
                    <a:pt x="230289" y="170141"/>
                  </a:lnTo>
                  <a:lnTo>
                    <a:pt x="231140" y="170141"/>
                  </a:lnTo>
                  <a:lnTo>
                    <a:pt x="231813" y="167601"/>
                  </a:lnTo>
                  <a:lnTo>
                    <a:pt x="231902" y="166331"/>
                  </a:lnTo>
                  <a:lnTo>
                    <a:pt x="231952" y="165061"/>
                  </a:lnTo>
                  <a:lnTo>
                    <a:pt x="231343" y="166331"/>
                  </a:lnTo>
                  <a:lnTo>
                    <a:pt x="231190" y="166331"/>
                  </a:lnTo>
                  <a:lnTo>
                    <a:pt x="231457" y="167601"/>
                  </a:lnTo>
                  <a:lnTo>
                    <a:pt x="231101" y="167601"/>
                  </a:lnTo>
                  <a:lnTo>
                    <a:pt x="231051" y="168884"/>
                  </a:lnTo>
                  <a:lnTo>
                    <a:pt x="230670" y="168884"/>
                  </a:lnTo>
                  <a:lnTo>
                    <a:pt x="231089" y="167601"/>
                  </a:lnTo>
                  <a:lnTo>
                    <a:pt x="230619" y="167601"/>
                  </a:lnTo>
                  <a:lnTo>
                    <a:pt x="230352" y="168884"/>
                  </a:lnTo>
                  <a:lnTo>
                    <a:pt x="229857" y="168884"/>
                  </a:lnTo>
                  <a:lnTo>
                    <a:pt x="229476" y="170141"/>
                  </a:lnTo>
                  <a:lnTo>
                    <a:pt x="229806" y="171411"/>
                  </a:lnTo>
                  <a:lnTo>
                    <a:pt x="229209" y="172681"/>
                  </a:lnTo>
                  <a:lnTo>
                    <a:pt x="228777" y="173951"/>
                  </a:lnTo>
                  <a:lnTo>
                    <a:pt x="228231" y="173951"/>
                  </a:lnTo>
                  <a:lnTo>
                    <a:pt x="228434" y="172681"/>
                  </a:lnTo>
                  <a:lnTo>
                    <a:pt x="227685" y="173951"/>
                  </a:lnTo>
                  <a:lnTo>
                    <a:pt x="227520" y="173951"/>
                  </a:lnTo>
                  <a:lnTo>
                    <a:pt x="227279" y="172681"/>
                  </a:lnTo>
                  <a:lnTo>
                    <a:pt x="227139" y="172681"/>
                  </a:lnTo>
                  <a:lnTo>
                    <a:pt x="227355" y="171411"/>
                  </a:lnTo>
                  <a:lnTo>
                    <a:pt x="227787" y="170141"/>
                  </a:lnTo>
                  <a:lnTo>
                    <a:pt x="228561" y="168884"/>
                  </a:lnTo>
                  <a:lnTo>
                    <a:pt x="228688" y="167601"/>
                  </a:lnTo>
                  <a:lnTo>
                    <a:pt x="228828" y="167601"/>
                  </a:lnTo>
                  <a:lnTo>
                    <a:pt x="229133" y="166331"/>
                  </a:lnTo>
                  <a:lnTo>
                    <a:pt x="229260" y="165061"/>
                  </a:lnTo>
                  <a:lnTo>
                    <a:pt x="229895" y="166331"/>
                  </a:lnTo>
                  <a:lnTo>
                    <a:pt x="230276" y="165061"/>
                  </a:lnTo>
                  <a:lnTo>
                    <a:pt x="230657" y="163791"/>
                  </a:lnTo>
                  <a:lnTo>
                    <a:pt x="230619" y="166331"/>
                  </a:lnTo>
                  <a:lnTo>
                    <a:pt x="231013" y="163791"/>
                  </a:lnTo>
                  <a:lnTo>
                    <a:pt x="231038" y="165061"/>
                  </a:lnTo>
                  <a:lnTo>
                    <a:pt x="230886" y="165061"/>
                  </a:lnTo>
                  <a:lnTo>
                    <a:pt x="231190" y="166331"/>
                  </a:lnTo>
                  <a:lnTo>
                    <a:pt x="231660" y="165061"/>
                  </a:lnTo>
                  <a:lnTo>
                    <a:pt x="232054" y="163791"/>
                  </a:lnTo>
                  <a:lnTo>
                    <a:pt x="231711" y="163791"/>
                  </a:lnTo>
                  <a:lnTo>
                    <a:pt x="232206" y="162534"/>
                  </a:lnTo>
                  <a:lnTo>
                    <a:pt x="232740" y="162534"/>
                  </a:lnTo>
                  <a:lnTo>
                    <a:pt x="232905" y="161251"/>
                  </a:lnTo>
                  <a:lnTo>
                    <a:pt x="232079" y="157441"/>
                  </a:lnTo>
                  <a:lnTo>
                    <a:pt x="232397" y="156184"/>
                  </a:lnTo>
                  <a:lnTo>
                    <a:pt x="232435" y="154901"/>
                  </a:lnTo>
                  <a:lnTo>
                    <a:pt x="232854" y="156184"/>
                  </a:lnTo>
                  <a:lnTo>
                    <a:pt x="233095" y="156184"/>
                  </a:lnTo>
                  <a:lnTo>
                    <a:pt x="232905" y="157441"/>
                  </a:lnTo>
                  <a:lnTo>
                    <a:pt x="233299" y="157441"/>
                  </a:lnTo>
                  <a:lnTo>
                    <a:pt x="233718" y="156184"/>
                  </a:lnTo>
                  <a:lnTo>
                    <a:pt x="233641" y="158711"/>
                  </a:lnTo>
                  <a:lnTo>
                    <a:pt x="233857" y="159981"/>
                  </a:lnTo>
                  <a:lnTo>
                    <a:pt x="234454" y="158711"/>
                  </a:lnTo>
                  <a:lnTo>
                    <a:pt x="234340" y="157441"/>
                  </a:lnTo>
                  <a:lnTo>
                    <a:pt x="234607" y="156184"/>
                  </a:lnTo>
                  <a:lnTo>
                    <a:pt x="235000" y="154901"/>
                  </a:lnTo>
                  <a:close/>
                </a:path>
                <a:path w="1010920" h="566420">
                  <a:moveTo>
                    <a:pt x="235038" y="142201"/>
                  </a:moveTo>
                  <a:lnTo>
                    <a:pt x="234835" y="140931"/>
                  </a:lnTo>
                  <a:lnTo>
                    <a:pt x="234594" y="142201"/>
                  </a:lnTo>
                  <a:lnTo>
                    <a:pt x="235038" y="142201"/>
                  </a:lnTo>
                  <a:close/>
                </a:path>
                <a:path w="1010920" h="566420">
                  <a:moveTo>
                    <a:pt x="235318" y="157441"/>
                  </a:moveTo>
                  <a:lnTo>
                    <a:pt x="235140" y="156184"/>
                  </a:lnTo>
                  <a:lnTo>
                    <a:pt x="235000" y="156184"/>
                  </a:lnTo>
                  <a:lnTo>
                    <a:pt x="235318" y="157441"/>
                  </a:lnTo>
                  <a:close/>
                </a:path>
                <a:path w="1010920" h="566420">
                  <a:moveTo>
                    <a:pt x="235356" y="148551"/>
                  </a:moveTo>
                  <a:lnTo>
                    <a:pt x="234797" y="149834"/>
                  </a:lnTo>
                  <a:lnTo>
                    <a:pt x="235292" y="149834"/>
                  </a:lnTo>
                  <a:lnTo>
                    <a:pt x="235356" y="148551"/>
                  </a:lnTo>
                  <a:close/>
                </a:path>
                <a:path w="1010920" h="566420">
                  <a:moveTo>
                    <a:pt x="235381" y="142201"/>
                  </a:moveTo>
                  <a:lnTo>
                    <a:pt x="235267" y="139661"/>
                  </a:lnTo>
                  <a:lnTo>
                    <a:pt x="234848" y="139661"/>
                  </a:lnTo>
                  <a:lnTo>
                    <a:pt x="234784" y="138391"/>
                  </a:lnTo>
                  <a:lnTo>
                    <a:pt x="234226" y="137134"/>
                  </a:lnTo>
                  <a:lnTo>
                    <a:pt x="233730" y="137134"/>
                  </a:lnTo>
                  <a:lnTo>
                    <a:pt x="233857" y="138391"/>
                  </a:lnTo>
                  <a:lnTo>
                    <a:pt x="234111" y="138391"/>
                  </a:lnTo>
                  <a:lnTo>
                    <a:pt x="234594" y="139661"/>
                  </a:lnTo>
                  <a:lnTo>
                    <a:pt x="234797" y="139661"/>
                  </a:lnTo>
                  <a:lnTo>
                    <a:pt x="234835" y="140931"/>
                  </a:lnTo>
                  <a:lnTo>
                    <a:pt x="235381" y="142201"/>
                  </a:lnTo>
                  <a:close/>
                </a:path>
                <a:path w="1010920" h="566420">
                  <a:moveTo>
                    <a:pt x="236829" y="149834"/>
                  </a:moveTo>
                  <a:lnTo>
                    <a:pt x="236740" y="148551"/>
                  </a:lnTo>
                  <a:lnTo>
                    <a:pt x="236105" y="148551"/>
                  </a:lnTo>
                  <a:lnTo>
                    <a:pt x="235953" y="147281"/>
                  </a:lnTo>
                  <a:lnTo>
                    <a:pt x="236169" y="147281"/>
                  </a:lnTo>
                  <a:lnTo>
                    <a:pt x="236613" y="144741"/>
                  </a:lnTo>
                  <a:lnTo>
                    <a:pt x="235940" y="143484"/>
                  </a:lnTo>
                  <a:lnTo>
                    <a:pt x="235572" y="143484"/>
                  </a:lnTo>
                  <a:lnTo>
                    <a:pt x="235292" y="143484"/>
                  </a:lnTo>
                  <a:lnTo>
                    <a:pt x="234721" y="143484"/>
                  </a:lnTo>
                  <a:lnTo>
                    <a:pt x="234429" y="144741"/>
                  </a:lnTo>
                  <a:lnTo>
                    <a:pt x="234899" y="144741"/>
                  </a:lnTo>
                  <a:lnTo>
                    <a:pt x="234810" y="146011"/>
                  </a:lnTo>
                  <a:lnTo>
                    <a:pt x="234670" y="147281"/>
                  </a:lnTo>
                  <a:lnTo>
                    <a:pt x="234619" y="148551"/>
                  </a:lnTo>
                  <a:lnTo>
                    <a:pt x="235356" y="148551"/>
                  </a:lnTo>
                  <a:lnTo>
                    <a:pt x="235331" y="149834"/>
                  </a:lnTo>
                  <a:lnTo>
                    <a:pt x="235153" y="151091"/>
                  </a:lnTo>
                  <a:lnTo>
                    <a:pt x="235356" y="151091"/>
                  </a:lnTo>
                  <a:lnTo>
                    <a:pt x="235699" y="149834"/>
                  </a:lnTo>
                  <a:lnTo>
                    <a:pt x="235673" y="152361"/>
                  </a:lnTo>
                  <a:lnTo>
                    <a:pt x="235369" y="154901"/>
                  </a:lnTo>
                  <a:lnTo>
                    <a:pt x="235813" y="153631"/>
                  </a:lnTo>
                  <a:lnTo>
                    <a:pt x="236156" y="152361"/>
                  </a:lnTo>
                  <a:lnTo>
                    <a:pt x="236156" y="151091"/>
                  </a:lnTo>
                  <a:lnTo>
                    <a:pt x="236537" y="149834"/>
                  </a:lnTo>
                  <a:lnTo>
                    <a:pt x="236829" y="149834"/>
                  </a:lnTo>
                  <a:close/>
                </a:path>
                <a:path w="1010920" h="566420">
                  <a:moveTo>
                    <a:pt x="236994" y="144741"/>
                  </a:moveTo>
                  <a:lnTo>
                    <a:pt x="236613" y="144741"/>
                  </a:lnTo>
                  <a:lnTo>
                    <a:pt x="236778" y="146011"/>
                  </a:lnTo>
                  <a:lnTo>
                    <a:pt x="236994" y="144741"/>
                  </a:lnTo>
                  <a:close/>
                </a:path>
                <a:path w="1010920" h="566420">
                  <a:moveTo>
                    <a:pt x="337858" y="350951"/>
                  </a:moveTo>
                  <a:lnTo>
                    <a:pt x="337502" y="350748"/>
                  </a:lnTo>
                  <a:lnTo>
                    <a:pt x="337705" y="351091"/>
                  </a:lnTo>
                  <a:lnTo>
                    <a:pt x="337858" y="350951"/>
                  </a:lnTo>
                  <a:close/>
                </a:path>
                <a:path w="1010920" h="566420">
                  <a:moveTo>
                    <a:pt x="338074" y="350659"/>
                  </a:moveTo>
                  <a:lnTo>
                    <a:pt x="337858" y="350799"/>
                  </a:lnTo>
                  <a:lnTo>
                    <a:pt x="338074" y="350659"/>
                  </a:lnTo>
                  <a:close/>
                </a:path>
                <a:path w="1010920" h="566420">
                  <a:moveTo>
                    <a:pt x="338251" y="350901"/>
                  </a:moveTo>
                  <a:lnTo>
                    <a:pt x="337947" y="350824"/>
                  </a:lnTo>
                  <a:lnTo>
                    <a:pt x="337858" y="350951"/>
                  </a:lnTo>
                  <a:lnTo>
                    <a:pt x="338150" y="351129"/>
                  </a:lnTo>
                  <a:lnTo>
                    <a:pt x="338251" y="350901"/>
                  </a:lnTo>
                  <a:close/>
                </a:path>
                <a:path w="1010920" h="566420">
                  <a:moveTo>
                    <a:pt x="338975" y="351243"/>
                  </a:moveTo>
                  <a:lnTo>
                    <a:pt x="338734" y="350253"/>
                  </a:lnTo>
                  <a:lnTo>
                    <a:pt x="338518" y="350393"/>
                  </a:lnTo>
                  <a:lnTo>
                    <a:pt x="338289" y="350532"/>
                  </a:lnTo>
                  <a:lnTo>
                    <a:pt x="338074" y="350659"/>
                  </a:lnTo>
                  <a:lnTo>
                    <a:pt x="338404" y="350735"/>
                  </a:lnTo>
                  <a:lnTo>
                    <a:pt x="338975" y="351243"/>
                  </a:lnTo>
                  <a:close/>
                </a:path>
                <a:path w="1010920" h="566420">
                  <a:moveTo>
                    <a:pt x="457314" y="38"/>
                  </a:moveTo>
                  <a:lnTo>
                    <a:pt x="457149" y="0"/>
                  </a:lnTo>
                  <a:lnTo>
                    <a:pt x="457161" y="241"/>
                  </a:lnTo>
                  <a:lnTo>
                    <a:pt x="457288" y="177"/>
                  </a:lnTo>
                  <a:lnTo>
                    <a:pt x="457314" y="38"/>
                  </a:lnTo>
                  <a:close/>
                </a:path>
                <a:path w="1010920" h="566420">
                  <a:moveTo>
                    <a:pt x="983678" y="133223"/>
                  </a:moveTo>
                  <a:lnTo>
                    <a:pt x="983373" y="132727"/>
                  </a:lnTo>
                  <a:lnTo>
                    <a:pt x="983246" y="132829"/>
                  </a:lnTo>
                  <a:lnTo>
                    <a:pt x="983348" y="132969"/>
                  </a:lnTo>
                  <a:lnTo>
                    <a:pt x="983437" y="133184"/>
                  </a:lnTo>
                  <a:lnTo>
                    <a:pt x="983678" y="133223"/>
                  </a:lnTo>
                  <a:close/>
                </a:path>
                <a:path w="1010920" h="566420">
                  <a:moveTo>
                    <a:pt x="985088" y="111810"/>
                  </a:moveTo>
                  <a:lnTo>
                    <a:pt x="984961" y="111734"/>
                  </a:lnTo>
                  <a:lnTo>
                    <a:pt x="984961" y="111887"/>
                  </a:lnTo>
                  <a:lnTo>
                    <a:pt x="985088" y="111810"/>
                  </a:lnTo>
                  <a:close/>
                </a:path>
                <a:path w="1010920" h="566420">
                  <a:moveTo>
                    <a:pt x="985583" y="113487"/>
                  </a:moveTo>
                  <a:lnTo>
                    <a:pt x="985342" y="112699"/>
                  </a:lnTo>
                  <a:lnTo>
                    <a:pt x="984961" y="111887"/>
                  </a:lnTo>
                  <a:lnTo>
                    <a:pt x="984643" y="112610"/>
                  </a:lnTo>
                  <a:lnTo>
                    <a:pt x="983411" y="112941"/>
                  </a:lnTo>
                  <a:lnTo>
                    <a:pt x="984059" y="114046"/>
                  </a:lnTo>
                  <a:lnTo>
                    <a:pt x="984453" y="114160"/>
                  </a:lnTo>
                  <a:lnTo>
                    <a:pt x="985583" y="113487"/>
                  </a:lnTo>
                  <a:close/>
                </a:path>
                <a:path w="1010920" h="566420">
                  <a:moveTo>
                    <a:pt x="985977" y="111569"/>
                  </a:moveTo>
                  <a:lnTo>
                    <a:pt x="985685" y="111658"/>
                  </a:lnTo>
                  <a:lnTo>
                    <a:pt x="985393" y="111734"/>
                  </a:lnTo>
                  <a:lnTo>
                    <a:pt x="985088" y="111810"/>
                  </a:lnTo>
                  <a:lnTo>
                    <a:pt x="985431" y="112014"/>
                  </a:lnTo>
                  <a:lnTo>
                    <a:pt x="985799" y="112458"/>
                  </a:lnTo>
                  <a:lnTo>
                    <a:pt x="985977" y="111569"/>
                  </a:lnTo>
                  <a:close/>
                </a:path>
                <a:path w="1010920" h="566420">
                  <a:moveTo>
                    <a:pt x="987818" y="107899"/>
                  </a:moveTo>
                  <a:lnTo>
                    <a:pt x="987666" y="107772"/>
                  </a:lnTo>
                  <a:lnTo>
                    <a:pt x="987526" y="107632"/>
                  </a:lnTo>
                  <a:lnTo>
                    <a:pt x="987374" y="107505"/>
                  </a:lnTo>
                  <a:lnTo>
                    <a:pt x="986599" y="107899"/>
                  </a:lnTo>
                  <a:lnTo>
                    <a:pt x="986472" y="108572"/>
                  </a:lnTo>
                  <a:lnTo>
                    <a:pt x="986650" y="109347"/>
                  </a:lnTo>
                  <a:lnTo>
                    <a:pt x="986688" y="109499"/>
                  </a:lnTo>
                  <a:lnTo>
                    <a:pt x="986955" y="109753"/>
                  </a:lnTo>
                  <a:lnTo>
                    <a:pt x="987755" y="109347"/>
                  </a:lnTo>
                  <a:lnTo>
                    <a:pt x="987780" y="108610"/>
                  </a:lnTo>
                  <a:lnTo>
                    <a:pt x="987818" y="107899"/>
                  </a:lnTo>
                  <a:close/>
                </a:path>
                <a:path w="1010920" h="566420">
                  <a:moveTo>
                    <a:pt x="996454" y="114173"/>
                  </a:moveTo>
                  <a:lnTo>
                    <a:pt x="996264" y="112864"/>
                  </a:lnTo>
                  <a:lnTo>
                    <a:pt x="995819" y="113944"/>
                  </a:lnTo>
                  <a:lnTo>
                    <a:pt x="996048" y="115290"/>
                  </a:lnTo>
                  <a:lnTo>
                    <a:pt x="995032" y="116141"/>
                  </a:lnTo>
                  <a:lnTo>
                    <a:pt x="996175" y="115316"/>
                  </a:lnTo>
                  <a:lnTo>
                    <a:pt x="996454" y="114173"/>
                  </a:lnTo>
                  <a:close/>
                </a:path>
                <a:path w="1010920" h="566420">
                  <a:moveTo>
                    <a:pt x="996797" y="111988"/>
                  </a:moveTo>
                  <a:lnTo>
                    <a:pt x="996505" y="112407"/>
                  </a:lnTo>
                  <a:lnTo>
                    <a:pt x="996315" y="112674"/>
                  </a:lnTo>
                  <a:lnTo>
                    <a:pt x="996264" y="112864"/>
                  </a:lnTo>
                  <a:lnTo>
                    <a:pt x="996645" y="112598"/>
                  </a:lnTo>
                  <a:lnTo>
                    <a:pt x="996797" y="112306"/>
                  </a:lnTo>
                  <a:lnTo>
                    <a:pt x="996797" y="111988"/>
                  </a:lnTo>
                  <a:close/>
                </a:path>
                <a:path w="1010920" h="566420">
                  <a:moveTo>
                    <a:pt x="1010907" y="92608"/>
                  </a:moveTo>
                  <a:lnTo>
                    <a:pt x="1010716" y="92379"/>
                  </a:lnTo>
                  <a:lnTo>
                    <a:pt x="1010513" y="92354"/>
                  </a:lnTo>
                  <a:lnTo>
                    <a:pt x="1010386" y="92443"/>
                  </a:lnTo>
                  <a:lnTo>
                    <a:pt x="1010361" y="92659"/>
                  </a:lnTo>
                  <a:lnTo>
                    <a:pt x="1010462" y="92849"/>
                  </a:lnTo>
                  <a:lnTo>
                    <a:pt x="1010666" y="92875"/>
                  </a:lnTo>
                  <a:lnTo>
                    <a:pt x="1010793" y="9269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544415" y="3722255"/>
              <a:ext cx="67335" cy="140614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4603966" y="3732860"/>
              <a:ext cx="188595" cy="488950"/>
            </a:xfrm>
            <a:custGeom>
              <a:avLst/>
              <a:gdLst/>
              <a:ahLst/>
              <a:cxnLst/>
              <a:rect l="l" t="t" r="r" b="b"/>
              <a:pathLst>
                <a:path w="188595" h="488950">
                  <a:moveTo>
                    <a:pt x="787" y="477532"/>
                  </a:moveTo>
                  <a:lnTo>
                    <a:pt x="749" y="476250"/>
                  </a:lnTo>
                  <a:lnTo>
                    <a:pt x="419" y="476250"/>
                  </a:lnTo>
                  <a:lnTo>
                    <a:pt x="457" y="477532"/>
                  </a:lnTo>
                  <a:lnTo>
                    <a:pt x="787" y="477532"/>
                  </a:lnTo>
                  <a:close/>
                </a:path>
                <a:path w="188595" h="488950">
                  <a:moveTo>
                    <a:pt x="2260" y="487680"/>
                  </a:moveTo>
                  <a:lnTo>
                    <a:pt x="1968" y="486410"/>
                  </a:lnTo>
                  <a:lnTo>
                    <a:pt x="1993" y="487680"/>
                  </a:lnTo>
                  <a:lnTo>
                    <a:pt x="2260" y="487680"/>
                  </a:lnTo>
                  <a:close/>
                </a:path>
                <a:path w="188595" h="488950">
                  <a:moveTo>
                    <a:pt x="3771" y="421690"/>
                  </a:moveTo>
                  <a:lnTo>
                    <a:pt x="3632" y="421335"/>
                  </a:lnTo>
                  <a:lnTo>
                    <a:pt x="3644" y="421919"/>
                  </a:lnTo>
                  <a:lnTo>
                    <a:pt x="3771" y="421690"/>
                  </a:lnTo>
                  <a:close/>
                </a:path>
                <a:path w="188595" h="488950">
                  <a:moveTo>
                    <a:pt x="4064" y="420370"/>
                  </a:moveTo>
                  <a:lnTo>
                    <a:pt x="3467" y="420370"/>
                  </a:lnTo>
                  <a:lnTo>
                    <a:pt x="3848" y="421335"/>
                  </a:lnTo>
                  <a:lnTo>
                    <a:pt x="4064" y="420370"/>
                  </a:lnTo>
                  <a:close/>
                </a:path>
                <a:path w="188595" h="488950">
                  <a:moveTo>
                    <a:pt x="4826" y="412750"/>
                  </a:moveTo>
                  <a:lnTo>
                    <a:pt x="4749" y="411480"/>
                  </a:lnTo>
                  <a:lnTo>
                    <a:pt x="4559" y="411480"/>
                  </a:lnTo>
                  <a:lnTo>
                    <a:pt x="4826" y="412750"/>
                  </a:lnTo>
                  <a:close/>
                </a:path>
                <a:path w="188595" h="488950">
                  <a:moveTo>
                    <a:pt x="5880" y="403860"/>
                  </a:moveTo>
                  <a:lnTo>
                    <a:pt x="5245" y="405130"/>
                  </a:lnTo>
                  <a:lnTo>
                    <a:pt x="5600" y="405612"/>
                  </a:lnTo>
                  <a:lnTo>
                    <a:pt x="5880" y="403860"/>
                  </a:lnTo>
                  <a:close/>
                </a:path>
                <a:path w="188595" h="488950">
                  <a:moveTo>
                    <a:pt x="6134" y="406400"/>
                  </a:moveTo>
                  <a:lnTo>
                    <a:pt x="5600" y="405612"/>
                  </a:lnTo>
                  <a:lnTo>
                    <a:pt x="5295" y="407670"/>
                  </a:lnTo>
                  <a:lnTo>
                    <a:pt x="6019" y="406565"/>
                  </a:lnTo>
                  <a:lnTo>
                    <a:pt x="6134" y="406400"/>
                  </a:lnTo>
                  <a:close/>
                </a:path>
                <a:path w="188595" h="488950">
                  <a:moveTo>
                    <a:pt x="6959" y="424967"/>
                  </a:moveTo>
                  <a:lnTo>
                    <a:pt x="6489" y="425450"/>
                  </a:lnTo>
                  <a:lnTo>
                    <a:pt x="6451" y="425856"/>
                  </a:lnTo>
                  <a:lnTo>
                    <a:pt x="6654" y="425450"/>
                  </a:lnTo>
                  <a:lnTo>
                    <a:pt x="6959" y="424967"/>
                  </a:lnTo>
                  <a:close/>
                </a:path>
                <a:path w="188595" h="488950">
                  <a:moveTo>
                    <a:pt x="7823" y="377190"/>
                  </a:moveTo>
                  <a:lnTo>
                    <a:pt x="7747" y="374904"/>
                  </a:lnTo>
                  <a:lnTo>
                    <a:pt x="7531" y="375920"/>
                  </a:lnTo>
                  <a:lnTo>
                    <a:pt x="7150" y="378460"/>
                  </a:lnTo>
                  <a:lnTo>
                    <a:pt x="7581" y="378460"/>
                  </a:lnTo>
                  <a:lnTo>
                    <a:pt x="7823" y="377190"/>
                  </a:lnTo>
                  <a:close/>
                </a:path>
                <a:path w="188595" h="488950">
                  <a:moveTo>
                    <a:pt x="7912" y="373380"/>
                  </a:moveTo>
                  <a:lnTo>
                    <a:pt x="7543" y="374688"/>
                  </a:lnTo>
                  <a:lnTo>
                    <a:pt x="7505" y="374904"/>
                  </a:lnTo>
                  <a:lnTo>
                    <a:pt x="7696" y="374688"/>
                  </a:lnTo>
                  <a:lnTo>
                    <a:pt x="7912" y="373380"/>
                  </a:lnTo>
                  <a:close/>
                </a:path>
                <a:path w="188595" h="488950">
                  <a:moveTo>
                    <a:pt x="8140" y="379730"/>
                  </a:moveTo>
                  <a:lnTo>
                    <a:pt x="7416" y="379730"/>
                  </a:lnTo>
                  <a:lnTo>
                    <a:pt x="7556" y="381000"/>
                  </a:lnTo>
                  <a:lnTo>
                    <a:pt x="7886" y="382270"/>
                  </a:lnTo>
                  <a:lnTo>
                    <a:pt x="8013" y="381000"/>
                  </a:lnTo>
                  <a:lnTo>
                    <a:pt x="8140" y="379730"/>
                  </a:lnTo>
                  <a:close/>
                </a:path>
                <a:path w="188595" h="488950">
                  <a:moveTo>
                    <a:pt x="8648" y="374688"/>
                  </a:moveTo>
                  <a:lnTo>
                    <a:pt x="8026" y="374688"/>
                  </a:lnTo>
                  <a:lnTo>
                    <a:pt x="7950" y="377190"/>
                  </a:lnTo>
                  <a:lnTo>
                    <a:pt x="8585" y="374904"/>
                  </a:lnTo>
                  <a:lnTo>
                    <a:pt x="8648" y="374688"/>
                  </a:lnTo>
                  <a:close/>
                </a:path>
                <a:path w="188595" h="488950">
                  <a:moveTo>
                    <a:pt x="9004" y="363220"/>
                  </a:moveTo>
                  <a:lnTo>
                    <a:pt x="8851" y="363651"/>
                  </a:lnTo>
                  <a:lnTo>
                    <a:pt x="8813" y="363220"/>
                  </a:lnTo>
                  <a:lnTo>
                    <a:pt x="8597" y="364261"/>
                  </a:lnTo>
                  <a:lnTo>
                    <a:pt x="8839" y="364261"/>
                  </a:lnTo>
                  <a:lnTo>
                    <a:pt x="8890" y="363931"/>
                  </a:lnTo>
                  <a:lnTo>
                    <a:pt x="9004" y="363220"/>
                  </a:lnTo>
                  <a:close/>
                </a:path>
                <a:path w="188595" h="488950">
                  <a:moveTo>
                    <a:pt x="9436" y="359410"/>
                  </a:moveTo>
                  <a:lnTo>
                    <a:pt x="8318" y="360680"/>
                  </a:lnTo>
                  <a:lnTo>
                    <a:pt x="8293" y="361950"/>
                  </a:lnTo>
                  <a:lnTo>
                    <a:pt x="8674" y="361950"/>
                  </a:lnTo>
                  <a:lnTo>
                    <a:pt x="8813" y="363220"/>
                  </a:lnTo>
                  <a:lnTo>
                    <a:pt x="8890" y="361950"/>
                  </a:lnTo>
                  <a:lnTo>
                    <a:pt x="9436" y="359410"/>
                  </a:lnTo>
                  <a:close/>
                </a:path>
                <a:path w="188595" h="488950">
                  <a:moveTo>
                    <a:pt x="9906" y="356870"/>
                  </a:moveTo>
                  <a:lnTo>
                    <a:pt x="9588" y="355600"/>
                  </a:lnTo>
                  <a:lnTo>
                    <a:pt x="9766" y="356870"/>
                  </a:lnTo>
                  <a:lnTo>
                    <a:pt x="9906" y="356870"/>
                  </a:lnTo>
                  <a:close/>
                </a:path>
                <a:path w="188595" h="488950">
                  <a:moveTo>
                    <a:pt x="10299" y="356870"/>
                  </a:moveTo>
                  <a:lnTo>
                    <a:pt x="10198" y="355600"/>
                  </a:lnTo>
                  <a:lnTo>
                    <a:pt x="9906" y="356870"/>
                  </a:lnTo>
                  <a:lnTo>
                    <a:pt x="10299" y="356870"/>
                  </a:lnTo>
                  <a:close/>
                </a:path>
                <a:path w="188595" h="488950">
                  <a:moveTo>
                    <a:pt x="10693" y="363220"/>
                  </a:moveTo>
                  <a:lnTo>
                    <a:pt x="10363" y="361950"/>
                  </a:lnTo>
                  <a:lnTo>
                    <a:pt x="10401" y="360680"/>
                  </a:lnTo>
                  <a:lnTo>
                    <a:pt x="9639" y="363220"/>
                  </a:lnTo>
                  <a:lnTo>
                    <a:pt x="10109" y="364261"/>
                  </a:lnTo>
                  <a:lnTo>
                    <a:pt x="10223" y="364490"/>
                  </a:lnTo>
                  <a:lnTo>
                    <a:pt x="10515" y="364490"/>
                  </a:lnTo>
                  <a:lnTo>
                    <a:pt x="9931" y="363220"/>
                  </a:lnTo>
                  <a:lnTo>
                    <a:pt x="10693" y="363220"/>
                  </a:lnTo>
                  <a:close/>
                </a:path>
                <a:path w="188595" h="488950">
                  <a:moveTo>
                    <a:pt x="11112" y="353060"/>
                  </a:moveTo>
                  <a:lnTo>
                    <a:pt x="11023" y="351790"/>
                  </a:lnTo>
                  <a:lnTo>
                    <a:pt x="10642" y="351790"/>
                  </a:lnTo>
                  <a:lnTo>
                    <a:pt x="11112" y="353060"/>
                  </a:lnTo>
                  <a:close/>
                </a:path>
                <a:path w="188595" h="488950">
                  <a:moveTo>
                    <a:pt x="14668" y="336550"/>
                  </a:moveTo>
                  <a:lnTo>
                    <a:pt x="14414" y="335280"/>
                  </a:lnTo>
                  <a:lnTo>
                    <a:pt x="14122" y="336550"/>
                  </a:lnTo>
                  <a:lnTo>
                    <a:pt x="14668" y="336550"/>
                  </a:lnTo>
                  <a:close/>
                </a:path>
                <a:path w="188595" h="488950">
                  <a:moveTo>
                    <a:pt x="14668" y="336550"/>
                  </a:moveTo>
                  <a:lnTo>
                    <a:pt x="14224" y="337820"/>
                  </a:lnTo>
                  <a:lnTo>
                    <a:pt x="13741" y="336550"/>
                  </a:lnTo>
                  <a:lnTo>
                    <a:pt x="14008" y="334010"/>
                  </a:lnTo>
                  <a:lnTo>
                    <a:pt x="14109" y="332740"/>
                  </a:lnTo>
                  <a:lnTo>
                    <a:pt x="14262" y="332740"/>
                  </a:lnTo>
                  <a:lnTo>
                    <a:pt x="14414" y="331470"/>
                  </a:lnTo>
                  <a:lnTo>
                    <a:pt x="14147" y="331470"/>
                  </a:lnTo>
                  <a:lnTo>
                    <a:pt x="13639" y="332740"/>
                  </a:lnTo>
                  <a:lnTo>
                    <a:pt x="13766" y="330200"/>
                  </a:lnTo>
                  <a:lnTo>
                    <a:pt x="13271" y="332740"/>
                  </a:lnTo>
                  <a:lnTo>
                    <a:pt x="13131" y="334010"/>
                  </a:lnTo>
                  <a:lnTo>
                    <a:pt x="13550" y="335280"/>
                  </a:lnTo>
                  <a:lnTo>
                    <a:pt x="13563" y="339090"/>
                  </a:lnTo>
                  <a:lnTo>
                    <a:pt x="13271" y="338289"/>
                  </a:lnTo>
                  <a:lnTo>
                    <a:pt x="13271" y="339090"/>
                  </a:lnTo>
                  <a:lnTo>
                    <a:pt x="13169" y="340360"/>
                  </a:lnTo>
                  <a:lnTo>
                    <a:pt x="13068" y="341579"/>
                  </a:lnTo>
                  <a:lnTo>
                    <a:pt x="12890" y="340360"/>
                  </a:lnTo>
                  <a:lnTo>
                    <a:pt x="13271" y="339090"/>
                  </a:lnTo>
                  <a:lnTo>
                    <a:pt x="13271" y="338289"/>
                  </a:lnTo>
                  <a:lnTo>
                    <a:pt x="12649" y="336550"/>
                  </a:lnTo>
                  <a:lnTo>
                    <a:pt x="12534" y="337820"/>
                  </a:lnTo>
                  <a:lnTo>
                    <a:pt x="12420" y="339090"/>
                  </a:lnTo>
                  <a:lnTo>
                    <a:pt x="12255" y="339090"/>
                  </a:lnTo>
                  <a:lnTo>
                    <a:pt x="11988" y="341630"/>
                  </a:lnTo>
                  <a:lnTo>
                    <a:pt x="12446" y="340360"/>
                  </a:lnTo>
                  <a:lnTo>
                    <a:pt x="12547" y="345440"/>
                  </a:lnTo>
                  <a:lnTo>
                    <a:pt x="12954" y="342900"/>
                  </a:lnTo>
                  <a:lnTo>
                    <a:pt x="12788" y="342900"/>
                  </a:lnTo>
                  <a:lnTo>
                    <a:pt x="13081" y="341630"/>
                  </a:lnTo>
                  <a:lnTo>
                    <a:pt x="13601" y="341630"/>
                  </a:lnTo>
                  <a:lnTo>
                    <a:pt x="13665" y="340360"/>
                  </a:lnTo>
                  <a:lnTo>
                    <a:pt x="14122" y="339090"/>
                  </a:lnTo>
                  <a:lnTo>
                    <a:pt x="14389" y="337820"/>
                  </a:lnTo>
                  <a:lnTo>
                    <a:pt x="14668" y="336550"/>
                  </a:lnTo>
                  <a:close/>
                </a:path>
                <a:path w="188595" h="488950">
                  <a:moveTo>
                    <a:pt x="18326" y="316230"/>
                  </a:moveTo>
                  <a:lnTo>
                    <a:pt x="17437" y="317500"/>
                  </a:lnTo>
                  <a:lnTo>
                    <a:pt x="17754" y="318770"/>
                  </a:lnTo>
                  <a:lnTo>
                    <a:pt x="18326" y="316230"/>
                  </a:lnTo>
                  <a:close/>
                </a:path>
                <a:path w="188595" h="488950">
                  <a:moveTo>
                    <a:pt x="19177" y="308610"/>
                  </a:moveTo>
                  <a:lnTo>
                    <a:pt x="18719" y="308610"/>
                  </a:lnTo>
                  <a:lnTo>
                    <a:pt x="18440" y="307340"/>
                  </a:lnTo>
                  <a:lnTo>
                    <a:pt x="17335" y="309880"/>
                  </a:lnTo>
                  <a:lnTo>
                    <a:pt x="17018" y="312420"/>
                  </a:lnTo>
                  <a:lnTo>
                    <a:pt x="16357" y="314960"/>
                  </a:lnTo>
                  <a:lnTo>
                    <a:pt x="16268" y="316230"/>
                  </a:lnTo>
                  <a:lnTo>
                    <a:pt x="16192" y="317500"/>
                  </a:lnTo>
                  <a:lnTo>
                    <a:pt x="16116" y="318770"/>
                  </a:lnTo>
                  <a:lnTo>
                    <a:pt x="15887" y="317500"/>
                  </a:lnTo>
                  <a:lnTo>
                    <a:pt x="14135" y="323850"/>
                  </a:lnTo>
                  <a:lnTo>
                    <a:pt x="15798" y="322935"/>
                  </a:lnTo>
                  <a:lnTo>
                    <a:pt x="16103" y="321310"/>
                  </a:lnTo>
                  <a:lnTo>
                    <a:pt x="15659" y="321310"/>
                  </a:lnTo>
                  <a:lnTo>
                    <a:pt x="16370" y="318770"/>
                  </a:lnTo>
                  <a:lnTo>
                    <a:pt x="16433" y="317500"/>
                  </a:lnTo>
                  <a:lnTo>
                    <a:pt x="17005" y="317500"/>
                  </a:lnTo>
                  <a:lnTo>
                    <a:pt x="16687" y="316230"/>
                  </a:lnTo>
                  <a:lnTo>
                    <a:pt x="17068" y="314960"/>
                  </a:lnTo>
                  <a:lnTo>
                    <a:pt x="17018" y="317500"/>
                  </a:lnTo>
                  <a:lnTo>
                    <a:pt x="17335" y="317500"/>
                  </a:lnTo>
                  <a:lnTo>
                    <a:pt x="17449" y="314960"/>
                  </a:lnTo>
                  <a:lnTo>
                    <a:pt x="18122" y="313690"/>
                  </a:lnTo>
                  <a:lnTo>
                    <a:pt x="18173" y="312420"/>
                  </a:lnTo>
                  <a:lnTo>
                    <a:pt x="17805" y="313690"/>
                  </a:lnTo>
                  <a:lnTo>
                    <a:pt x="17716" y="312420"/>
                  </a:lnTo>
                  <a:lnTo>
                    <a:pt x="18288" y="311150"/>
                  </a:lnTo>
                  <a:lnTo>
                    <a:pt x="18262" y="309880"/>
                  </a:lnTo>
                  <a:lnTo>
                    <a:pt x="19177" y="308610"/>
                  </a:lnTo>
                  <a:close/>
                </a:path>
                <a:path w="188595" h="488950">
                  <a:moveTo>
                    <a:pt x="23215" y="281940"/>
                  </a:moveTo>
                  <a:lnTo>
                    <a:pt x="22821" y="281940"/>
                  </a:lnTo>
                  <a:lnTo>
                    <a:pt x="22733" y="285750"/>
                  </a:lnTo>
                  <a:lnTo>
                    <a:pt x="22872" y="284480"/>
                  </a:lnTo>
                  <a:lnTo>
                    <a:pt x="23215" y="281940"/>
                  </a:lnTo>
                  <a:close/>
                </a:path>
                <a:path w="188595" h="488950">
                  <a:moveTo>
                    <a:pt x="23647" y="280670"/>
                  </a:moveTo>
                  <a:lnTo>
                    <a:pt x="23368" y="280670"/>
                  </a:lnTo>
                  <a:lnTo>
                    <a:pt x="23507" y="281940"/>
                  </a:lnTo>
                  <a:lnTo>
                    <a:pt x="23647" y="280670"/>
                  </a:lnTo>
                  <a:close/>
                </a:path>
                <a:path w="188595" h="488950">
                  <a:moveTo>
                    <a:pt x="24472" y="279400"/>
                  </a:moveTo>
                  <a:lnTo>
                    <a:pt x="24015" y="279400"/>
                  </a:lnTo>
                  <a:lnTo>
                    <a:pt x="24218" y="280250"/>
                  </a:lnTo>
                  <a:lnTo>
                    <a:pt x="24472" y="279400"/>
                  </a:lnTo>
                  <a:close/>
                </a:path>
                <a:path w="188595" h="488950">
                  <a:moveTo>
                    <a:pt x="25006" y="270548"/>
                  </a:moveTo>
                  <a:lnTo>
                    <a:pt x="24371" y="270548"/>
                  </a:lnTo>
                  <a:lnTo>
                    <a:pt x="24803" y="271780"/>
                  </a:lnTo>
                  <a:lnTo>
                    <a:pt x="24892" y="272046"/>
                  </a:lnTo>
                  <a:lnTo>
                    <a:pt x="25006" y="270548"/>
                  </a:lnTo>
                  <a:close/>
                </a:path>
                <a:path w="188595" h="488950">
                  <a:moveTo>
                    <a:pt x="25044" y="276987"/>
                  </a:moveTo>
                  <a:lnTo>
                    <a:pt x="23812" y="276987"/>
                  </a:lnTo>
                  <a:lnTo>
                    <a:pt x="23863" y="279400"/>
                  </a:lnTo>
                  <a:lnTo>
                    <a:pt x="24003" y="279400"/>
                  </a:lnTo>
                  <a:lnTo>
                    <a:pt x="25044" y="276987"/>
                  </a:lnTo>
                  <a:close/>
                </a:path>
                <a:path w="188595" h="488950">
                  <a:moveTo>
                    <a:pt x="25590" y="274358"/>
                  </a:moveTo>
                  <a:lnTo>
                    <a:pt x="24892" y="272046"/>
                  </a:lnTo>
                  <a:lnTo>
                    <a:pt x="24333" y="273050"/>
                  </a:lnTo>
                  <a:lnTo>
                    <a:pt x="23672" y="274358"/>
                  </a:lnTo>
                  <a:lnTo>
                    <a:pt x="23291" y="276987"/>
                  </a:lnTo>
                  <a:lnTo>
                    <a:pt x="23202" y="277571"/>
                  </a:lnTo>
                  <a:lnTo>
                    <a:pt x="23126" y="278053"/>
                  </a:lnTo>
                  <a:lnTo>
                    <a:pt x="22910" y="279400"/>
                  </a:lnTo>
                  <a:lnTo>
                    <a:pt x="23241" y="279400"/>
                  </a:lnTo>
                  <a:lnTo>
                    <a:pt x="23304" y="280073"/>
                  </a:lnTo>
                  <a:lnTo>
                    <a:pt x="23545" y="279400"/>
                  </a:lnTo>
                  <a:lnTo>
                    <a:pt x="23863" y="279400"/>
                  </a:lnTo>
                  <a:lnTo>
                    <a:pt x="23431" y="277571"/>
                  </a:lnTo>
                  <a:lnTo>
                    <a:pt x="23736" y="276987"/>
                  </a:lnTo>
                  <a:lnTo>
                    <a:pt x="23520" y="276987"/>
                  </a:lnTo>
                  <a:lnTo>
                    <a:pt x="24434" y="274510"/>
                  </a:lnTo>
                  <a:lnTo>
                    <a:pt x="24498" y="274358"/>
                  </a:lnTo>
                  <a:lnTo>
                    <a:pt x="25590" y="274358"/>
                  </a:lnTo>
                  <a:close/>
                </a:path>
                <a:path w="188595" h="488950">
                  <a:moveTo>
                    <a:pt x="25844" y="270548"/>
                  </a:moveTo>
                  <a:lnTo>
                    <a:pt x="25311" y="269240"/>
                  </a:lnTo>
                  <a:lnTo>
                    <a:pt x="25031" y="269240"/>
                  </a:lnTo>
                  <a:lnTo>
                    <a:pt x="25006" y="270548"/>
                  </a:lnTo>
                  <a:lnTo>
                    <a:pt x="25514" y="270548"/>
                  </a:lnTo>
                  <a:lnTo>
                    <a:pt x="25285" y="271310"/>
                  </a:lnTo>
                  <a:lnTo>
                    <a:pt x="25222" y="272046"/>
                  </a:lnTo>
                  <a:lnTo>
                    <a:pt x="25514" y="273050"/>
                  </a:lnTo>
                  <a:lnTo>
                    <a:pt x="25666" y="273050"/>
                  </a:lnTo>
                  <a:lnTo>
                    <a:pt x="25768" y="272046"/>
                  </a:lnTo>
                  <a:lnTo>
                    <a:pt x="25844" y="270548"/>
                  </a:lnTo>
                  <a:close/>
                </a:path>
                <a:path w="188595" h="488950">
                  <a:moveTo>
                    <a:pt x="26250" y="266700"/>
                  </a:moveTo>
                  <a:lnTo>
                    <a:pt x="26123" y="265430"/>
                  </a:lnTo>
                  <a:lnTo>
                    <a:pt x="25996" y="266700"/>
                  </a:lnTo>
                  <a:lnTo>
                    <a:pt x="26250" y="266700"/>
                  </a:lnTo>
                  <a:close/>
                </a:path>
                <a:path w="188595" h="488950">
                  <a:moveTo>
                    <a:pt x="26327" y="269240"/>
                  </a:moveTo>
                  <a:lnTo>
                    <a:pt x="25857" y="270548"/>
                  </a:lnTo>
                  <a:lnTo>
                    <a:pt x="25895" y="271310"/>
                  </a:lnTo>
                  <a:lnTo>
                    <a:pt x="25996" y="270802"/>
                  </a:lnTo>
                  <a:lnTo>
                    <a:pt x="26327" y="269240"/>
                  </a:lnTo>
                  <a:close/>
                </a:path>
                <a:path w="188595" h="488950">
                  <a:moveTo>
                    <a:pt x="27228" y="262890"/>
                  </a:moveTo>
                  <a:lnTo>
                    <a:pt x="27089" y="261937"/>
                  </a:lnTo>
                  <a:lnTo>
                    <a:pt x="26987" y="262890"/>
                  </a:lnTo>
                  <a:lnTo>
                    <a:pt x="27228" y="262890"/>
                  </a:lnTo>
                  <a:close/>
                </a:path>
                <a:path w="188595" h="488950">
                  <a:moveTo>
                    <a:pt x="28613" y="257898"/>
                  </a:moveTo>
                  <a:lnTo>
                    <a:pt x="28308" y="258305"/>
                  </a:lnTo>
                  <a:lnTo>
                    <a:pt x="26974" y="260350"/>
                  </a:lnTo>
                  <a:lnTo>
                    <a:pt x="26390" y="260350"/>
                  </a:lnTo>
                  <a:lnTo>
                    <a:pt x="26403" y="263893"/>
                  </a:lnTo>
                  <a:lnTo>
                    <a:pt x="27089" y="261937"/>
                  </a:lnTo>
                  <a:lnTo>
                    <a:pt x="27051" y="261620"/>
                  </a:lnTo>
                  <a:lnTo>
                    <a:pt x="27597" y="261620"/>
                  </a:lnTo>
                  <a:lnTo>
                    <a:pt x="28498" y="258305"/>
                  </a:lnTo>
                  <a:lnTo>
                    <a:pt x="28613" y="257898"/>
                  </a:lnTo>
                  <a:close/>
                </a:path>
                <a:path w="188595" h="488950">
                  <a:moveTo>
                    <a:pt x="32816" y="230111"/>
                  </a:moveTo>
                  <a:lnTo>
                    <a:pt x="31864" y="231140"/>
                  </a:lnTo>
                  <a:lnTo>
                    <a:pt x="32219" y="232410"/>
                  </a:lnTo>
                  <a:lnTo>
                    <a:pt x="32359" y="231775"/>
                  </a:lnTo>
                  <a:lnTo>
                    <a:pt x="32753" y="230352"/>
                  </a:lnTo>
                  <a:lnTo>
                    <a:pt x="32816" y="230111"/>
                  </a:lnTo>
                  <a:close/>
                </a:path>
                <a:path w="188595" h="488950">
                  <a:moveTo>
                    <a:pt x="33324" y="229870"/>
                  </a:moveTo>
                  <a:lnTo>
                    <a:pt x="33197" y="229870"/>
                  </a:lnTo>
                  <a:lnTo>
                    <a:pt x="33172" y="230111"/>
                  </a:lnTo>
                  <a:lnTo>
                    <a:pt x="33324" y="229870"/>
                  </a:lnTo>
                  <a:close/>
                </a:path>
                <a:path w="188595" h="488950">
                  <a:moveTo>
                    <a:pt x="34455" y="218490"/>
                  </a:moveTo>
                  <a:lnTo>
                    <a:pt x="34213" y="218490"/>
                  </a:lnTo>
                  <a:lnTo>
                    <a:pt x="33947" y="219710"/>
                  </a:lnTo>
                  <a:lnTo>
                    <a:pt x="34302" y="219710"/>
                  </a:lnTo>
                  <a:lnTo>
                    <a:pt x="34417" y="218770"/>
                  </a:lnTo>
                  <a:lnTo>
                    <a:pt x="34455" y="218490"/>
                  </a:lnTo>
                  <a:close/>
                </a:path>
                <a:path w="188595" h="488950">
                  <a:moveTo>
                    <a:pt x="34620" y="220980"/>
                  </a:moveTo>
                  <a:lnTo>
                    <a:pt x="34150" y="220980"/>
                  </a:lnTo>
                  <a:lnTo>
                    <a:pt x="34251" y="220078"/>
                  </a:lnTo>
                  <a:lnTo>
                    <a:pt x="33845" y="220980"/>
                  </a:lnTo>
                  <a:lnTo>
                    <a:pt x="34112" y="222250"/>
                  </a:lnTo>
                  <a:lnTo>
                    <a:pt x="34620" y="220980"/>
                  </a:lnTo>
                  <a:close/>
                </a:path>
                <a:path w="188595" h="488950">
                  <a:moveTo>
                    <a:pt x="35610" y="222250"/>
                  </a:moveTo>
                  <a:lnTo>
                    <a:pt x="35306" y="222250"/>
                  </a:lnTo>
                  <a:lnTo>
                    <a:pt x="35217" y="223520"/>
                  </a:lnTo>
                  <a:lnTo>
                    <a:pt x="35140" y="224790"/>
                  </a:lnTo>
                  <a:lnTo>
                    <a:pt x="35610" y="222250"/>
                  </a:lnTo>
                  <a:close/>
                </a:path>
                <a:path w="188595" h="488950">
                  <a:moveTo>
                    <a:pt x="40767" y="193040"/>
                  </a:moveTo>
                  <a:lnTo>
                    <a:pt x="40132" y="191770"/>
                  </a:lnTo>
                  <a:lnTo>
                    <a:pt x="39916" y="191770"/>
                  </a:lnTo>
                  <a:lnTo>
                    <a:pt x="40474" y="190500"/>
                  </a:lnTo>
                  <a:lnTo>
                    <a:pt x="40525" y="189230"/>
                  </a:lnTo>
                  <a:lnTo>
                    <a:pt x="40246" y="190500"/>
                  </a:lnTo>
                  <a:lnTo>
                    <a:pt x="39801" y="190500"/>
                  </a:lnTo>
                  <a:lnTo>
                    <a:pt x="39433" y="191770"/>
                  </a:lnTo>
                  <a:lnTo>
                    <a:pt x="39243" y="191770"/>
                  </a:lnTo>
                  <a:lnTo>
                    <a:pt x="38785" y="195580"/>
                  </a:lnTo>
                  <a:lnTo>
                    <a:pt x="40093" y="193040"/>
                  </a:lnTo>
                  <a:lnTo>
                    <a:pt x="40030" y="194310"/>
                  </a:lnTo>
                  <a:lnTo>
                    <a:pt x="40538" y="194310"/>
                  </a:lnTo>
                  <a:lnTo>
                    <a:pt x="40373" y="193040"/>
                  </a:lnTo>
                  <a:lnTo>
                    <a:pt x="40767" y="193040"/>
                  </a:lnTo>
                  <a:close/>
                </a:path>
                <a:path w="188595" h="488950">
                  <a:moveTo>
                    <a:pt x="54660" y="308610"/>
                  </a:moveTo>
                  <a:lnTo>
                    <a:pt x="21247" y="308610"/>
                  </a:lnTo>
                  <a:lnTo>
                    <a:pt x="21082" y="308610"/>
                  </a:lnTo>
                  <a:lnTo>
                    <a:pt x="20434" y="309880"/>
                  </a:lnTo>
                  <a:lnTo>
                    <a:pt x="19786" y="313690"/>
                  </a:lnTo>
                  <a:lnTo>
                    <a:pt x="20561" y="313690"/>
                  </a:lnTo>
                  <a:lnTo>
                    <a:pt x="19875" y="314960"/>
                  </a:lnTo>
                  <a:lnTo>
                    <a:pt x="19748" y="313690"/>
                  </a:lnTo>
                  <a:lnTo>
                    <a:pt x="18897" y="317500"/>
                  </a:lnTo>
                  <a:lnTo>
                    <a:pt x="18808" y="318770"/>
                  </a:lnTo>
                  <a:lnTo>
                    <a:pt x="19177" y="317500"/>
                  </a:lnTo>
                  <a:lnTo>
                    <a:pt x="19583" y="317500"/>
                  </a:lnTo>
                  <a:lnTo>
                    <a:pt x="19621" y="318770"/>
                  </a:lnTo>
                  <a:lnTo>
                    <a:pt x="18948" y="320040"/>
                  </a:lnTo>
                  <a:lnTo>
                    <a:pt x="19291" y="322580"/>
                  </a:lnTo>
                  <a:lnTo>
                    <a:pt x="18859" y="321945"/>
                  </a:lnTo>
                  <a:lnTo>
                    <a:pt x="18859" y="335280"/>
                  </a:lnTo>
                  <a:lnTo>
                    <a:pt x="18859" y="336550"/>
                  </a:lnTo>
                  <a:lnTo>
                    <a:pt x="18402" y="336550"/>
                  </a:lnTo>
                  <a:lnTo>
                    <a:pt x="18859" y="335280"/>
                  </a:lnTo>
                  <a:lnTo>
                    <a:pt x="18859" y="321945"/>
                  </a:lnTo>
                  <a:lnTo>
                    <a:pt x="18440" y="321310"/>
                  </a:lnTo>
                  <a:lnTo>
                    <a:pt x="18224" y="322580"/>
                  </a:lnTo>
                  <a:lnTo>
                    <a:pt x="17868" y="321310"/>
                  </a:lnTo>
                  <a:lnTo>
                    <a:pt x="17526" y="321310"/>
                  </a:lnTo>
                  <a:lnTo>
                    <a:pt x="17233" y="320040"/>
                  </a:lnTo>
                  <a:lnTo>
                    <a:pt x="17284" y="318770"/>
                  </a:lnTo>
                  <a:lnTo>
                    <a:pt x="16433" y="322580"/>
                  </a:lnTo>
                  <a:lnTo>
                    <a:pt x="16878" y="321310"/>
                  </a:lnTo>
                  <a:lnTo>
                    <a:pt x="16522" y="322580"/>
                  </a:lnTo>
                  <a:lnTo>
                    <a:pt x="16395" y="322897"/>
                  </a:lnTo>
                  <a:lnTo>
                    <a:pt x="16446" y="322580"/>
                  </a:lnTo>
                  <a:lnTo>
                    <a:pt x="15798" y="322935"/>
                  </a:lnTo>
                  <a:lnTo>
                    <a:pt x="15633" y="323850"/>
                  </a:lnTo>
                  <a:lnTo>
                    <a:pt x="16167" y="323850"/>
                  </a:lnTo>
                  <a:lnTo>
                    <a:pt x="16332" y="323227"/>
                  </a:lnTo>
                  <a:lnTo>
                    <a:pt x="15697" y="327660"/>
                  </a:lnTo>
                  <a:lnTo>
                    <a:pt x="15443" y="327660"/>
                  </a:lnTo>
                  <a:lnTo>
                    <a:pt x="15443" y="330200"/>
                  </a:lnTo>
                  <a:lnTo>
                    <a:pt x="14808" y="328930"/>
                  </a:lnTo>
                  <a:lnTo>
                    <a:pt x="15024" y="327914"/>
                  </a:lnTo>
                  <a:lnTo>
                    <a:pt x="15443" y="330200"/>
                  </a:lnTo>
                  <a:lnTo>
                    <a:pt x="15443" y="327660"/>
                  </a:lnTo>
                  <a:lnTo>
                    <a:pt x="15087" y="327660"/>
                  </a:lnTo>
                  <a:lnTo>
                    <a:pt x="15011" y="327812"/>
                  </a:lnTo>
                  <a:lnTo>
                    <a:pt x="14503" y="328930"/>
                  </a:lnTo>
                  <a:lnTo>
                    <a:pt x="14909" y="330200"/>
                  </a:lnTo>
                  <a:lnTo>
                    <a:pt x="14414" y="331470"/>
                  </a:lnTo>
                  <a:lnTo>
                    <a:pt x="14427" y="332740"/>
                  </a:lnTo>
                  <a:lnTo>
                    <a:pt x="14719" y="332740"/>
                  </a:lnTo>
                  <a:lnTo>
                    <a:pt x="14719" y="334010"/>
                  </a:lnTo>
                  <a:lnTo>
                    <a:pt x="15176" y="331470"/>
                  </a:lnTo>
                  <a:lnTo>
                    <a:pt x="15506" y="332740"/>
                  </a:lnTo>
                  <a:lnTo>
                    <a:pt x="16002" y="334010"/>
                  </a:lnTo>
                  <a:lnTo>
                    <a:pt x="16103" y="335280"/>
                  </a:lnTo>
                  <a:lnTo>
                    <a:pt x="15913" y="336550"/>
                  </a:lnTo>
                  <a:lnTo>
                    <a:pt x="15328" y="337820"/>
                  </a:lnTo>
                  <a:lnTo>
                    <a:pt x="15455" y="340360"/>
                  </a:lnTo>
                  <a:lnTo>
                    <a:pt x="14986" y="340360"/>
                  </a:lnTo>
                  <a:lnTo>
                    <a:pt x="14897" y="342900"/>
                  </a:lnTo>
                  <a:lnTo>
                    <a:pt x="15392" y="341630"/>
                  </a:lnTo>
                  <a:lnTo>
                    <a:pt x="15303" y="342900"/>
                  </a:lnTo>
                  <a:lnTo>
                    <a:pt x="15227" y="344170"/>
                  </a:lnTo>
                  <a:lnTo>
                    <a:pt x="14516" y="342900"/>
                  </a:lnTo>
                  <a:lnTo>
                    <a:pt x="13957" y="345440"/>
                  </a:lnTo>
                  <a:lnTo>
                    <a:pt x="13843" y="344170"/>
                  </a:lnTo>
                  <a:lnTo>
                    <a:pt x="13741" y="342900"/>
                  </a:lnTo>
                  <a:lnTo>
                    <a:pt x="13677" y="344170"/>
                  </a:lnTo>
                  <a:lnTo>
                    <a:pt x="13576" y="345440"/>
                  </a:lnTo>
                  <a:lnTo>
                    <a:pt x="13474" y="344170"/>
                  </a:lnTo>
                  <a:lnTo>
                    <a:pt x="13220" y="344170"/>
                  </a:lnTo>
                  <a:lnTo>
                    <a:pt x="12852" y="345440"/>
                  </a:lnTo>
                  <a:lnTo>
                    <a:pt x="12585" y="346710"/>
                  </a:lnTo>
                  <a:lnTo>
                    <a:pt x="12966" y="346710"/>
                  </a:lnTo>
                  <a:lnTo>
                    <a:pt x="12522" y="347980"/>
                  </a:lnTo>
                  <a:lnTo>
                    <a:pt x="12014" y="349250"/>
                  </a:lnTo>
                  <a:lnTo>
                    <a:pt x="11938" y="350520"/>
                  </a:lnTo>
                  <a:lnTo>
                    <a:pt x="12979" y="354330"/>
                  </a:lnTo>
                  <a:lnTo>
                    <a:pt x="12903" y="355600"/>
                  </a:lnTo>
                  <a:lnTo>
                    <a:pt x="12573" y="355600"/>
                  </a:lnTo>
                  <a:lnTo>
                    <a:pt x="12496" y="358140"/>
                  </a:lnTo>
                  <a:lnTo>
                    <a:pt x="12090" y="356870"/>
                  </a:lnTo>
                  <a:lnTo>
                    <a:pt x="11836" y="356870"/>
                  </a:lnTo>
                  <a:lnTo>
                    <a:pt x="12052" y="355600"/>
                  </a:lnTo>
                  <a:lnTo>
                    <a:pt x="11658" y="355600"/>
                  </a:lnTo>
                  <a:lnTo>
                    <a:pt x="11214" y="356870"/>
                  </a:lnTo>
                  <a:lnTo>
                    <a:pt x="11430" y="355600"/>
                  </a:lnTo>
                  <a:lnTo>
                    <a:pt x="11404" y="354330"/>
                  </a:lnTo>
                  <a:lnTo>
                    <a:pt x="11163" y="353060"/>
                  </a:lnTo>
                  <a:lnTo>
                    <a:pt x="10439" y="353060"/>
                  </a:lnTo>
                  <a:lnTo>
                    <a:pt x="10223" y="354330"/>
                  </a:lnTo>
                  <a:lnTo>
                    <a:pt x="10160" y="353060"/>
                  </a:lnTo>
                  <a:lnTo>
                    <a:pt x="10007" y="354330"/>
                  </a:lnTo>
                  <a:lnTo>
                    <a:pt x="9969" y="355600"/>
                  </a:lnTo>
                  <a:lnTo>
                    <a:pt x="10464" y="354330"/>
                  </a:lnTo>
                  <a:lnTo>
                    <a:pt x="10591" y="355600"/>
                  </a:lnTo>
                  <a:lnTo>
                    <a:pt x="10312" y="356870"/>
                  </a:lnTo>
                  <a:lnTo>
                    <a:pt x="9448" y="359410"/>
                  </a:lnTo>
                  <a:lnTo>
                    <a:pt x="10248" y="358140"/>
                  </a:lnTo>
                  <a:lnTo>
                    <a:pt x="10312" y="359410"/>
                  </a:lnTo>
                  <a:lnTo>
                    <a:pt x="10909" y="359410"/>
                  </a:lnTo>
                  <a:lnTo>
                    <a:pt x="10896" y="361950"/>
                  </a:lnTo>
                  <a:lnTo>
                    <a:pt x="11201" y="361950"/>
                  </a:lnTo>
                  <a:lnTo>
                    <a:pt x="11404" y="363220"/>
                  </a:lnTo>
                  <a:lnTo>
                    <a:pt x="11430" y="364490"/>
                  </a:lnTo>
                  <a:lnTo>
                    <a:pt x="11252" y="365760"/>
                  </a:lnTo>
                  <a:lnTo>
                    <a:pt x="11036" y="367030"/>
                  </a:lnTo>
                  <a:lnTo>
                    <a:pt x="10871" y="365760"/>
                  </a:lnTo>
                  <a:lnTo>
                    <a:pt x="9893" y="368211"/>
                  </a:lnTo>
                  <a:lnTo>
                    <a:pt x="9740" y="367030"/>
                  </a:lnTo>
                  <a:lnTo>
                    <a:pt x="8953" y="367030"/>
                  </a:lnTo>
                  <a:lnTo>
                    <a:pt x="9626" y="365760"/>
                  </a:lnTo>
                  <a:lnTo>
                    <a:pt x="9156" y="365760"/>
                  </a:lnTo>
                  <a:lnTo>
                    <a:pt x="9245" y="364261"/>
                  </a:lnTo>
                  <a:lnTo>
                    <a:pt x="9474" y="363220"/>
                  </a:lnTo>
                  <a:lnTo>
                    <a:pt x="8928" y="364261"/>
                  </a:lnTo>
                  <a:lnTo>
                    <a:pt x="8966" y="364490"/>
                  </a:lnTo>
                  <a:lnTo>
                    <a:pt x="7581" y="364490"/>
                  </a:lnTo>
                  <a:lnTo>
                    <a:pt x="7556" y="367030"/>
                  </a:lnTo>
                  <a:lnTo>
                    <a:pt x="8242" y="365760"/>
                  </a:lnTo>
                  <a:lnTo>
                    <a:pt x="8191" y="367030"/>
                  </a:lnTo>
                  <a:lnTo>
                    <a:pt x="8089" y="369570"/>
                  </a:lnTo>
                  <a:lnTo>
                    <a:pt x="7861" y="369570"/>
                  </a:lnTo>
                  <a:lnTo>
                    <a:pt x="7150" y="370840"/>
                  </a:lnTo>
                  <a:lnTo>
                    <a:pt x="7175" y="369570"/>
                  </a:lnTo>
                  <a:lnTo>
                    <a:pt x="6350" y="372110"/>
                  </a:lnTo>
                  <a:lnTo>
                    <a:pt x="8039" y="372110"/>
                  </a:lnTo>
                  <a:lnTo>
                    <a:pt x="8026" y="374688"/>
                  </a:lnTo>
                  <a:lnTo>
                    <a:pt x="8140" y="373380"/>
                  </a:lnTo>
                  <a:lnTo>
                    <a:pt x="8648" y="373380"/>
                  </a:lnTo>
                  <a:lnTo>
                    <a:pt x="9194" y="372110"/>
                  </a:lnTo>
                  <a:lnTo>
                    <a:pt x="8432" y="372110"/>
                  </a:lnTo>
                  <a:lnTo>
                    <a:pt x="9296" y="370840"/>
                  </a:lnTo>
                  <a:lnTo>
                    <a:pt x="9042" y="369570"/>
                  </a:lnTo>
                  <a:lnTo>
                    <a:pt x="9867" y="368350"/>
                  </a:lnTo>
                  <a:lnTo>
                    <a:pt x="10998" y="370840"/>
                  </a:lnTo>
                  <a:lnTo>
                    <a:pt x="10223" y="373380"/>
                  </a:lnTo>
                  <a:lnTo>
                    <a:pt x="9842" y="373380"/>
                  </a:lnTo>
                  <a:lnTo>
                    <a:pt x="9321" y="374688"/>
                  </a:lnTo>
                  <a:lnTo>
                    <a:pt x="9004" y="375894"/>
                  </a:lnTo>
                  <a:lnTo>
                    <a:pt x="8902" y="374904"/>
                  </a:lnTo>
                  <a:lnTo>
                    <a:pt x="8877" y="374688"/>
                  </a:lnTo>
                  <a:lnTo>
                    <a:pt x="8648" y="374688"/>
                  </a:lnTo>
                  <a:lnTo>
                    <a:pt x="8153" y="378460"/>
                  </a:lnTo>
                  <a:lnTo>
                    <a:pt x="9004" y="375945"/>
                  </a:lnTo>
                  <a:lnTo>
                    <a:pt x="9448" y="377190"/>
                  </a:lnTo>
                  <a:lnTo>
                    <a:pt x="9067" y="378460"/>
                  </a:lnTo>
                  <a:lnTo>
                    <a:pt x="8991" y="379730"/>
                  </a:lnTo>
                  <a:lnTo>
                    <a:pt x="8724" y="379730"/>
                  </a:lnTo>
                  <a:lnTo>
                    <a:pt x="9093" y="381000"/>
                  </a:lnTo>
                  <a:lnTo>
                    <a:pt x="8902" y="381685"/>
                  </a:lnTo>
                  <a:lnTo>
                    <a:pt x="8902" y="440690"/>
                  </a:lnTo>
                  <a:lnTo>
                    <a:pt x="8699" y="441960"/>
                  </a:lnTo>
                  <a:lnTo>
                    <a:pt x="8064" y="441960"/>
                  </a:lnTo>
                  <a:lnTo>
                    <a:pt x="8128" y="440690"/>
                  </a:lnTo>
                  <a:lnTo>
                    <a:pt x="8356" y="440690"/>
                  </a:lnTo>
                  <a:lnTo>
                    <a:pt x="8496" y="439420"/>
                  </a:lnTo>
                  <a:lnTo>
                    <a:pt x="8648" y="439420"/>
                  </a:lnTo>
                  <a:lnTo>
                    <a:pt x="8902" y="440690"/>
                  </a:lnTo>
                  <a:lnTo>
                    <a:pt x="8902" y="381685"/>
                  </a:lnTo>
                  <a:lnTo>
                    <a:pt x="8737" y="382270"/>
                  </a:lnTo>
                  <a:lnTo>
                    <a:pt x="8724" y="383540"/>
                  </a:lnTo>
                  <a:lnTo>
                    <a:pt x="8280" y="383540"/>
                  </a:lnTo>
                  <a:lnTo>
                    <a:pt x="8229" y="384810"/>
                  </a:lnTo>
                  <a:lnTo>
                    <a:pt x="8826" y="384810"/>
                  </a:lnTo>
                  <a:lnTo>
                    <a:pt x="8750" y="385013"/>
                  </a:lnTo>
                  <a:lnTo>
                    <a:pt x="8750" y="388620"/>
                  </a:lnTo>
                  <a:lnTo>
                    <a:pt x="8255" y="389890"/>
                  </a:lnTo>
                  <a:lnTo>
                    <a:pt x="8102" y="388620"/>
                  </a:lnTo>
                  <a:lnTo>
                    <a:pt x="8242" y="387350"/>
                  </a:lnTo>
                  <a:lnTo>
                    <a:pt x="8128" y="388620"/>
                  </a:lnTo>
                  <a:lnTo>
                    <a:pt x="8382" y="387350"/>
                  </a:lnTo>
                  <a:lnTo>
                    <a:pt x="8610" y="387350"/>
                  </a:lnTo>
                  <a:lnTo>
                    <a:pt x="8750" y="388620"/>
                  </a:lnTo>
                  <a:lnTo>
                    <a:pt x="8750" y="385013"/>
                  </a:lnTo>
                  <a:lnTo>
                    <a:pt x="8331" y="386080"/>
                  </a:lnTo>
                  <a:lnTo>
                    <a:pt x="8039" y="386080"/>
                  </a:lnTo>
                  <a:lnTo>
                    <a:pt x="7797" y="387350"/>
                  </a:lnTo>
                  <a:lnTo>
                    <a:pt x="7874" y="387921"/>
                  </a:lnTo>
                  <a:lnTo>
                    <a:pt x="7975" y="388620"/>
                  </a:lnTo>
                  <a:lnTo>
                    <a:pt x="7785" y="388620"/>
                  </a:lnTo>
                  <a:lnTo>
                    <a:pt x="7467" y="391160"/>
                  </a:lnTo>
                  <a:lnTo>
                    <a:pt x="7264" y="389890"/>
                  </a:lnTo>
                  <a:lnTo>
                    <a:pt x="6769" y="393700"/>
                  </a:lnTo>
                  <a:lnTo>
                    <a:pt x="7302" y="394970"/>
                  </a:lnTo>
                  <a:lnTo>
                    <a:pt x="7493" y="397510"/>
                  </a:lnTo>
                  <a:lnTo>
                    <a:pt x="7442" y="398081"/>
                  </a:lnTo>
                  <a:lnTo>
                    <a:pt x="7442" y="424357"/>
                  </a:lnTo>
                  <a:lnTo>
                    <a:pt x="7010" y="424865"/>
                  </a:lnTo>
                  <a:lnTo>
                    <a:pt x="7112" y="425450"/>
                  </a:lnTo>
                  <a:lnTo>
                    <a:pt x="7340" y="425450"/>
                  </a:lnTo>
                  <a:lnTo>
                    <a:pt x="7251" y="426720"/>
                  </a:lnTo>
                  <a:lnTo>
                    <a:pt x="7162" y="427990"/>
                  </a:lnTo>
                  <a:lnTo>
                    <a:pt x="6946" y="429260"/>
                  </a:lnTo>
                  <a:lnTo>
                    <a:pt x="6654" y="431800"/>
                  </a:lnTo>
                  <a:lnTo>
                    <a:pt x="6642" y="430530"/>
                  </a:lnTo>
                  <a:lnTo>
                    <a:pt x="6832" y="429260"/>
                  </a:lnTo>
                  <a:lnTo>
                    <a:pt x="6438" y="429260"/>
                  </a:lnTo>
                  <a:lnTo>
                    <a:pt x="7048" y="427990"/>
                  </a:lnTo>
                  <a:lnTo>
                    <a:pt x="6731" y="427990"/>
                  </a:lnTo>
                  <a:lnTo>
                    <a:pt x="6388" y="426720"/>
                  </a:lnTo>
                  <a:lnTo>
                    <a:pt x="6451" y="425856"/>
                  </a:lnTo>
                  <a:lnTo>
                    <a:pt x="5880" y="426720"/>
                  </a:lnTo>
                  <a:lnTo>
                    <a:pt x="6604" y="424357"/>
                  </a:lnTo>
                  <a:lnTo>
                    <a:pt x="6934" y="424357"/>
                  </a:lnTo>
                  <a:lnTo>
                    <a:pt x="6997" y="424764"/>
                  </a:lnTo>
                  <a:lnTo>
                    <a:pt x="7315" y="424357"/>
                  </a:lnTo>
                  <a:lnTo>
                    <a:pt x="7442" y="424357"/>
                  </a:lnTo>
                  <a:lnTo>
                    <a:pt x="7442" y="398081"/>
                  </a:lnTo>
                  <a:lnTo>
                    <a:pt x="7264" y="400050"/>
                  </a:lnTo>
                  <a:lnTo>
                    <a:pt x="7150" y="401320"/>
                  </a:lnTo>
                  <a:lnTo>
                    <a:pt x="6375" y="405130"/>
                  </a:lnTo>
                  <a:lnTo>
                    <a:pt x="6642" y="406400"/>
                  </a:lnTo>
                  <a:lnTo>
                    <a:pt x="6667" y="408940"/>
                  </a:lnTo>
                  <a:lnTo>
                    <a:pt x="6235" y="407873"/>
                  </a:lnTo>
                  <a:lnTo>
                    <a:pt x="6159" y="407670"/>
                  </a:lnTo>
                  <a:lnTo>
                    <a:pt x="6350" y="407670"/>
                  </a:lnTo>
                  <a:lnTo>
                    <a:pt x="6159" y="406565"/>
                  </a:lnTo>
                  <a:lnTo>
                    <a:pt x="5600" y="408025"/>
                  </a:lnTo>
                  <a:lnTo>
                    <a:pt x="5600" y="441960"/>
                  </a:lnTo>
                  <a:lnTo>
                    <a:pt x="5562" y="443230"/>
                  </a:lnTo>
                  <a:lnTo>
                    <a:pt x="5461" y="447725"/>
                  </a:lnTo>
                  <a:lnTo>
                    <a:pt x="5524" y="443230"/>
                  </a:lnTo>
                  <a:lnTo>
                    <a:pt x="5600" y="441960"/>
                  </a:lnTo>
                  <a:lnTo>
                    <a:pt x="5600" y="408025"/>
                  </a:lnTo>
                  <a:lnTo>
                    <a:pt x="4762" y="410210"/>
                  </a:lnTo>
                  <a:lnTo>
                    <a:pt x="5105" y="411480"/>
                  </a:lnTo>
                  <a:lnTo>
                    <a:pt x="4724" y="414020"/>
                  </a:lnTo>
                  <a:lnTo>
                    <a:pt x="4737" y="412750"/>
                  </a:lnTo>
                  <a:lnTo>
                    <a:pt x="4483" y="414020"/>
                  </a:lnTo>
                  <a:lnTo>
                    <a:pt x="4241" y="412750"/>
                  </a:lnTo>
                  <a:lnTo>
                    <a:pt x="3810" y="415290"/>
                  </a:lnTo>
                  <a:lnTo>
                    <a:pt x="3683" y="417830"/>
                  </a:lnTo>
                  <a:lnTo>
                    <a:pt x="3937" y="419100"/>
                  </a:lnTo>
                  <a:lnTo>
                    <a:pt x="3975" y="416560"/>
                  </a:lnTo>
                  <a:lnTo>
                    <a:pt x="4368" y="420370"/>
                  </a:lnTo>
                  <a:lnTo>
                    <a:pt x="4648" y="417830"/>
                  </a:lnTo>
                  <a:lnTo>
                    <a:pt x="4673" y="420370"/>
                  </a:lnTo>
                  <a:lnTo>
                    <a:pt x="4521" y="421335"/>
                  </a:lnTo>
                  <a:lnTo>
                    <a:pt x="4521" y="421690"/>
                  </a:lnTo>
                  <a:lnTo>
                    <a:pt x="4521" y="420370"/>
                  </a:lnTo>
                  <a:lnTo>
                    <a:pt x="4140" y="421335"/>
                  </a:lnTo>
                  <a:lnTo>
                    <a:pt x="3987" y="421665"/>
                  </a:lnTo>
                  <a:lnTo>
                    <a:pt x="3848" y="421335"/>
                  </a:lnTo>
                  <a:lnTo>
                    <a:pt x="3784" y="422084"/>
                  </a:lnTo>
                  <a:lnTo>
                    <a:pt x="3721" y="421919"/>
                  </a:lnTo>
                  <a:lnTo>
                    <a:pt x="3746" y="422910"/>
                  </a:lnTo>
                  <a:lnTo>
                    <a:pt x="3873" y="422236"/>
                  </a:lnTo>
                  <a:lnTo>
                    <a:pt x="3911" y="421919"/>
                  </a:lnTo>
                  <a:lnTo>
                    <a:pt x="3962" y="421779"/>
                  </a:lnTo>
                  <a:lnTo>
                    <a:pt x="3898" y="422910"/>
                  </a:lnTo>
                  <a:lnTo>
                    <a:pt x="2197" y="426720"/>
                  </a:lnTo>
                  <a:lnTo>
                    <a:pt x="2641" y="427990"/>
                  </a:lnTo>
                  <a:lnTo>
                    <a:pt x="2946" y="429260"/>
                  </a:lnTo>
                  <a:lnTo>
                    <a:pt x="3365" y="433070"/>
                  </a:lnTo>
                  <a:lnTo>
                    <a:pt x="2768" y="434340"/>
                  </a:lnTo>
                  <a:lnTo>
                    <a:pt x="2832" y="436880"/>
                  </a:lnTo>
                  <a:lnTo>
                    <a:pt x="2489" y="438150"/>
                  </a:lnTo>
                  <a:lnTo>
                    <a:pt x="2311" y="438150"/>
                  </a:lnTo>
                  <a:lnTo>
                    <a:pt x="2070" y="439420"/>
                  </a:lnTo>
                  <a:lnTo>
                    <a:pt x="2133" y="440690"/>
                  </a:lnTo>
                  <a:lnTo>
                    <a:pt x="1854" y="441960"/>
                  </a:lnTo>
                  <a:lnTo>
                    <a:pt x="1409" y="441960"/>
                  </a:lnTo>
                  <a:lnTo>
                    <a:pt x="1282" y="445770"/>
                  </a:lnTo>
                  <a:lnTo>
                    <a:pt x="1104" y="447040"/>
                  </a:lnTo>
                  <a:lnTo>
                    <a:pt x="1333" y="447040"/>
                  </a:lnTo>
                  <a:lnTo>
                    <a:pt x="1447" y="445770"/>
                  </a:lnTo>
                  <a:lnTo>
                    <a:pt x="1663" y="445770"/>
                  </a:lnTo>
                  <a:lnTo>
                    <a:pt x="1765" y="444500"/>
                  </a:lnTo>
                  <a:lnTo>
                    <a:pt x="1955" y="444500"/>
                  </a:lnTo>
                  <a:lnTo>
                    <a:pt x="2209" y="443230"/>
                  </a:lnTo>
                  <a:lnTo>
                    <a:pt x="2108" y="447040"/>
                  </a:lnTo>
                  <a:lnTo>
                    <a:pt x="2451" y="447040"/>
                  </a:lnTo>
                  <a:lnTo>
                    <a:pt x="2362" y="448322"/>
                  </a:lnTo>
                  <a:lnTo>
                    <a:pt x="2070" y="448322"/>
                  </a:lnTo>
                  <a:lnTo>
                    <a:pt x="2070" y="449580"/>
                  </a:lnTo>
                  <a:lnTo>
                    <a:pt x="2590" y="450850"/>
                  </a:lnTo>
                  <a:lnTo>
                    <a:pt x="2311" y="452120"/>
                  </a:lnTo>
                  <a:lnTo>
                    <a:pt x="1790" y="450850"/>
                  </a:lnTo>
                  <a:lnTo>
                    <a:pt x="1701" y="452120"/>
                  </a:lnTo>
                  <a:lnTo>
                    <a:pt x="1371" y="450850"/>
                  </a:lnTo>
                  <a:lnTo>
                    <a:pt x="1524" y="449580"/>
                  </a:lnTo>
                  <a:lnTo>
                    <a:pt x="1638" y="448538"/>
                  </a:lnTo>
                  <a:lnTo>
                    <a:pt x="1701" y="448094"/>
                  </a:lnTo>
                  <a:lnTo>
                    <a:pt x="1828" y="447040"/>
                  </a:lnTo>
                  <a:lnTo>
                    <a:pt x="1231" y="448094"/>
                  </a:lnTo>
                  <a:lnTo>
                    <a:pt x="1244" y="453390"/>
                  </a:lnTo>
                  <a:lnTo>
                    <a:pt x="1612" y="455930"/>
                  </a:lnTo>
                  <a:lnTo>
                    <a:pt x="1028" y="457200"/>
                  </a:lnTo>
                  <a:lnTo>
                    <a:pt x="1511" y="458470"/>
                  </a:lnTo>
                  <a:lnTo>
                    <a:pt x="1168" y="459740"/>
                  </a:lnTo>
                  <a:lnTo>
                    <a:pt x="1041" y="461010"/>
                  </a:lnTo>
                  <a:lnTo>
                    <a:pt x="558" y="461010"/>
                  </a:lnTo>
                  <a:lnTo>
                    <a:pt x="596" y="464820"/>
                  </a:lnTo>
                  <a:lnTo>
                    <a:pt x="901" y="467360"/>
                  </a:lnTo>
                  <a:lnTo>
                    <a:pt x="342" y="468630"/>
                  </a:lnTo>
                  <a:lnTo>
                    <a:pt x="215" y="469900"/>
                  </a:lnTo>
                  <a:lnTo>
                    <a:pt x="114" y="471170"/>
                  </a:lnTo>
                  <a:lnTo>
                    <a:pt x="0" y="472440"/>
                  </a:lnTo>
                  <a:lnTo>
                    <a:pt x="1168" y="467360"/>
                  </a:lnTo>
                  <a:lnTo>
                    <a:pt x="1193" y="471170"/>
                  </a:lnTo>
                  <a:lnTo>
                    <a:pt x="609" y="472440"/>
                  </a:lnTo>
                  <a:lnTo>
                    <a:pt x="723" y="474980"/>
                  </a:lnTo>
                  <a:lnTo>
                    <a:pt x="1104" y="476250"/>
                  </a:lnTo>
                  <a:lnTo>
                    <a:pt x="1257" y="477532"/>
                  </a:lnTo>
                  <a:lnTo>
                    <a:pt x="1028" y="478790"/>
                  </a:lnTo>
                  <a:lnTo>
                    <a:pt x="723" y="478790"/>
                  </a:lnTo>
                  <a:lnTo>
                    <a:pt x="863" y="480060"/>
                  </a:lnTo>
                  <a:lnTo>
                    <a:pt x="952" y="481330"/>
                  </a:lnTo>
                  <a:lnTo>
                    <a:pt x="1219" y="483870"/>
                  </a:lnTo>
                  <a:lnTo>
                    <a:pt x="1333" y="485140"/>
                  </a:lnTo>
                  <a:lnTo>
                    <a:pt x="1968" y="486410"/>
                  </a:lnTo>
                  <a:lnTo>
                    <a:pt x="2540" y="486410"/>
                  </a:lnTo>
                  <a:lnTo>
                    <a:pt x="2209" y="485140"/>
                  </a:lnTo>
                  <a:lnTo>
                    <a:pt x="2692" y="486410"/>
                  </a:lnTo>
                  <a:lnTo>
                    <a:pt x="3048" y="486410"/>
                  </a:lnTo>
                  <a:lnTo>
                    <a:pt x="3251" y="485140"/>
                  </a:lnTo>
                  <a:lnTo>
                    <a:pt x="3771" y="486410"/>
                  </a:lnTo>
                  <a:lnTo>
                    <a:pt x="4432" y="487680"/>
                  </a:lnTo>
                  <a:lnTo>
                    <a:pt x="5016" y="488950"/>
                  </a:lnTo>
                  <a:lnTo>
                    <a:pt x="4787" y="487680"/>
                  </a:lnTo>
                  <a:lnTo>
                    <a:pt x="4610" y="487680"/>
                  </a:lnTo>
                  <a:lnTo>
                    <a:pt x="3860" y="485140"/>
                  </a:lnTo>
                  <a:lnTo>
                    <a:pt x="3492" y="483870"/>
                  </a:lnTo>
                  <a:lnTo>
                    <a:pt x="3149" y="482600"/>
                  </a:lnTo>
                  <a:lnTo>
                    <a:pt x="3378" y="481330"/>
                  </a:lnTo>
                  <a:lnTo>
                    <a:pt x="3632" y="481330"/>
                  </a:lnTo>
                  <a:lnTo>
                    <a:pt x="3479" y="480060"/>
                  </a:lnTo>
                  <a:lnTo>
                    <a:pt x="3441" y="478790"/>
                  </a:lnTo>
                  <a:lnTo>
                    <a:pt x="3149" y="478790"/>
                  </a:lnTo>
                  <a:lnTo>
                    <a:pt x="3149" y="476250"/>
                  </a:lnTo>
                  <a:lnTo>
                    <a:pt x="3390" y="476250"/>
                  </a:lnTo>
                  <a:lnTo>
                    <a:pt x="3975" y="477532"/>
                  </a:lnTo>
                  <a:lnTo>
                    <a:pt x="3962" y="476250"/>
                  </a:lnTo>
                  <a:lnTo>
                    <a:pt x="3949" y="473710"/>
                  </a:lnTo>
                  <a:lnTo>
                    <a:pt x="2921" y="468630"/>
                  </a:lnTo>
                  <a:lnTo>
                    <a:pt x="3136" y="467360"/>
                  </a:lnTo>
                  <a:lnTo>
                    <a:pt x="3797" y="463550"/>
                  </a:lnTo>
                  <a:lnTo>
                    <a:pt x="3632" y="462280"/>
                  </a:lnTo>
                  <a:lnTo>
                    <a:pt x="3822" y="462280"/>
                  </a:lnTo>
                  <a:lnTo>
                    <a:pt x="3771" y="459740"/>
                  </a:lnTo>
                  <a:lnTo>
                    <a:pt x="4635" y="458470"/>
                  </a:lnTo>
                  <a:lnTo>
                    <a:pt x="4546" y="457593"/>
                  </a:lnTo>
                  <a:lnTo>
                    <a:pt x="4864" y="455930"/>
                  </a:lnTo>
                  <a:lnTo>
                    <a:pt x="5105" y="454660"/>
                  </a:lnTo>
                  <a:lnTo>
                    <a:pt x="4724" y="453415"/>
                  </a:lnTo>
                  <a:lnTo>
                    <a:pt x="4724" y="455930"/>
                  </a:lnTo>
                  <a:lnTo>
                    <a:pt x="4508" y="457111"/>
                  </a:lnTo>
                  <a:lnTo>
                    <a:pt x="4419" y="455930"/>
                  </a:lnTo>
                  <a:lnTo>
                    <a:pt x="4724" y="455930"/>
                  </a:lnTo>
                  <a:lnTo>
                    <a:pt x="4724" y="453415"/>
                  </a:lnTo>
                  <a:lnTo>
                    <a:pt x="4330" y="452120"/>
                  </a:lnTo>
                  <a:lnTo>
                    <a:pt x="4610" y="449580"/>
                  </a:lnTo>
                  <a:lnTo>
                    <a:pt x="4927" y="450850"/>
                  </a:lnTo>
                  <a:lnTo>
                    <a:pt x="5092" y="449580"/>
                  </a:lnTo>
                  <a:lnTo>
                    <a:pt x="5346" y="448538"/>
                  </a:lnTo>
                  <a:lnTo>
                    <a:pt x="5448" y="448119"/>
                  </a:lnTo>
                  <a:lnTo>
                    <a:pt x="5448" y="448538"/>
                  </a:lnTo>
                  <a:lnTo>
                    <a:pt x="6413" y="454660"/>
                  </a:lnTo>
                  <a:lnTo>
                    <a:pt x="4991" y="463550"/>
                  </a:lnTo>
                  <a:lnTo>
                    <a:pt x="8585" y="463550"/>
                  </a:lnTo>
                  <a:lnTo>
                    <a:pt x="6070" y="469900"/>
                  </a:lnTo>
                  <a:lnTo>
                    <a:pt x="7112" y="472440"/>
                  </a:lnTo>
                  <a:lnTo>
                    <a:pt x="6997" y="473710"/>
                  </a:lnTo>
                  <a:lnTo>
                    <a:pt x="6896" y="474980"/>
                  </a:lnTo>
                  <a:lnTo>
                    <a:pt x="6794" y="476250"/>
                  </a:lnTo>
                  <a:lnTo>
                    <a:pt x="6680" y="477532"/>
                  </a:lnTo>
                  <a:lnTo>
                    <a:pt x="5448" y="478790"/>
                  </a:lnTo>
                  <a:lnTo>
                    <a:pt x="7924" y="478790"/>
                  </a:lnTo>
                  <a:lnTo>
                    <a:pt x="8864" y="477532"/>
                  </a:lnTo>
                  <a:lnTo>
                    <a:pt x="8928" y="474980"/>
                  </a:lnTo>
                  <a:lnTo>
                    <a:pt x="9004" y="473710"/>
                  </a:lnTo>
                  <a:lnTo>
                    <a:pt x="9067" y="472440"/>
                  </a:lnTo>
                  <a:lnTo>
                    <a:pt x="9144" y="471170"/>
                  </a:lnTo>
                  <a:lnTo>
                    <a:pt x="9220" y="469900"/>
                  </a:lnTo>
                  <a:lnTo>
                    <a:pt x="9283" y="468630"/>
                  </a:lnTo>
                  <a:lnTo>
                    <a:pt x="9359" y="467360"/>
                  </a:lnTo>
                  <a:lnTo>
                    <a:pt x="10528" y="458470"/>
                  </a:lnTo>
                  <a:lnTo>
                    <a:pt x="10642" y="457606"/>
                  </a:lnTo>
                  <a:lnTo>
                    <a:pt x="10693" y="457200"/>
                  </a:lnTo>
                  <a:lnTo>
                    <a:pt x="12331" y="448538"/>
                  </a:lnTo>
                  <a:lnTo>
                    <a:pt x="13919" y="439420"/>
                  </a:lnTo>
                  <a:lnTo>
                    <a:pt x="14300" y="436880"/>
                  </a:lnTo>
                  <a:lnTo>
                    <a:pt x="11950" y="431800"/>
                  </a:lnTo>
                  <a:lnTo>
                    <a:pt x="16852" y="430530"/>
                  </a:lnTo>
                  <a:lnTo>
                    <a:pt x="16865" y="429260"/>
                  </a:lnTo>
                  <a:lnTo>
                    <a:pt x="17475" y="426720"/>
                  </a:lnTo>
                  <a:lnTo>
                    <a:pt x="19888" y="426720"/>
                  </a:lnTo>
                  <a:lnTo>
                    <a:pt x="20015" y="427990"/>
                  </a:lnTo>
                  <a:lnTo>
                    <a:pt x="20142" y="429260"/>
                  </a:lnTo>
                  <a:lnTo>
                    <a:pt x="18478" y="429260"/>
                  </a:lnTo>
                  <a:lnTo>
                    <a:pt x="16852" y="430530"/>
                  </a:lnTo>
                  <a:lnTo>
                    <a:pt x="17881" y="434340"/>
                  </a:lnTo>
                  <a:lnTo>
                    <a:pt x="19151" y="433070"/>
                  </a:lnTo>
                  <a:lnTo>
                    <a:pt x="22288" y="426720"/>
                  </a:lnTo>
                  <a:lnTo>
                    <a:pt x="23152" y="424967"/>
                  </a:lnTo>
                  <a:lnTo>
                    <a:pt x="23456" y="424357"/>
                  </a:lnTo>
                  <a:lnTo>
                    <a:pt x="23964" y="422910"/>
                  </a:lnTo>
                  <a:lnTo>
                    <a:pt x="24206" y="422236"/>
                  </a:lnTo>
                  <a:lnTo>
                    <a:pt x="24307" y="421919"/>
                  </a:lnTo>
                  <a:lnTo>
                    <a:pt x="24384" y="421690"/>
                  </a:lnTo>
                  <a:lnTo>
                    <a:pt x="25692" y="417830"/>
                  </a:lnTo>
                  <a:lnTo>
                    <a:pt x="26035" y="416560"/>
                  </a:lnTo>
                  <a:lnTo>
                    <a:pt x="26746" y="414020"/>
                  </a:lnTo>
                  <a:lnTo>
                    <a:pt x="27444" y="411480"/>
                  </a:lnTo>
                  <a:lnTo>
                    <a:pt x="28219" y="408940"/>
                  </a:lnTo>
                  <a:lnTo>
                    <a:pt x="29387" y="405130"/>
                  </a:lnTo>
                  <a:lnTo>
                    <a:pt x="31280" y="400050"/>
                  </a:lnTo>
                  <a:lnTo>
                    <a:pt x="31724" y="394970"/>
                  </a:lnTo>
                  <a:lnTo>
                    <a:pt x="31851" y="393700"/>
                  </a:lnTo>
                  <a:lnTo>
                    <a:pt x="32639" y="391160"/>
                  </a:lnTo>
                  <a:lnTo>
                    <a:pt x="33032" y="389890"/>
                  </a:lnTo>
                  <a:lnTo>
                    <a:pt x="33426" y="388620"/>
                  </a:lnTo>
                  <a:lnTo>
                    <a:pt x="33769" y="387350"/>
                  </a:lnTo>
                  <a:lnTo>
                    <a:pt x="35483" y="381000"/>
                  </a:lnTo>
                  <a:lnTo>
                    <a:pt x="37452" y="373380"/>
                  </a:lnTo>
                  <a:lnTo>
                    <a:pt x="39052" y="367030"/>
                  </a:lnTo>
                  <a:lnTo>
                    <a:pt x="41325" y="358140"/>
                  </a:lnTo>
                  <a:lnTo>
                    <a:pt x="44729" y="345440"/>
                  </a:lnTo>
                  <a:lnTo>
                    <a:pt x="45072" y="344170"/>
                  </a:lnTo>
                  <a:lnTo>
                    <a:pt x="45758" y="341630"/>
                  </a:lnTo>
                  <a:lnTo>
                    <a:pt x="47117" y="336550"/>
                  </a:lnTo>
                  <a:lnTo>
                    <a:pt x="47459" y="335280"/>
                  </a:lnTo>
                  <a:lnTo>
                    <a:pt x="48488" y="331470"/>
                  </a:lnTo>
                  <a:lnTo>
                    <a:pt x="48831" y="330200"/>
                  </a:lnTo>
                  <a:lnTo>
                    <a:pt x="50774" y="323164"/>
                  </a:lnTo>
                  <a:lnTo>
                    <a:pt x="50838" y="322935"/>
                  </a:lnTo>
                  <a:lnTo>
                    <a:pt x="50939" y="322580"/>
                  </a:lnTo>
                  <a:lnTo>
                    <a:pt x="52336" y="317500"/>
                  </a:lnTo>
                  <a:lnTo>
                    <a:pt x="53035" y="314960"/>
                  </a:lnTo>
                  <a:lnTo>
                    <a:pt x="53746" y="312420"/>
                  </a:lnTo>
                  <a:lnTo>
                    <a:pt x="54660" y="308610"/>
                  </a:lnTo>
                  <a:close/>
                </a:path>
                <a:path w="188595" h="488950">
                  <a:moveTo>
                    <a:pt x="59359" y="284480"/>
                  </a:moveTo>
                  <a:lnTo>
                    <a:pt x="23799" y="284480"/>
                  </a:lnTo>
                  <a:lnTo>
                    <a:pt x="23558" y="284480"/>
                  </a:lnTo>
                  <a:lnTo>
                    <a:pt x="23368" y="284480"/>
                  </a:lnTo>
                  <a:lnTo>
                    <a:pt x="23266" y="285750"/>
                  </a:lnTo>
                  <a:lnTo>
                    <a:pt x="23228" y="287020"/>
                  </a:lnTo>
                  <a:lnTo>
                    <a:pt x="22885" y="289560"/>
                  </a:lnTo>
                  <a:lnTo>
                    <a:pt x="23139" y="289560"/>
                  </a:lnTo>
                  <a:lnTo>
                    <a:pt x="24015" y="288290"/>
                  </a:lnTo>
                  <a:lnTo>
                    <a:pt x="23469" y="292100"/>
                  </a:lnTo>
                  <a:lnTo>
                    <a:pt x="23850" y="290830"/>
                  </a:lnTo>
                  <a:lnTo>
                    <a:pt x="23647" y="292100"/>
                  </a:lnTo>
                  <a:lnTo>
                    <a:pt x="23469" y="292100"/>
                  </a:lnTo>
                  <a:lnTo>
                    <a:pt x="22479" y="292100"/>
                  </a:lnTo>
                  <a:lnTo>
                    <a:pt x="22364" y="290830"/>
                  </a:lnTo>
                  <a:lnTo>
                    <a:pt x="22821" y="289560"/>
                  </a:lnTo>
                  <a:lnTo>
                    <a:pt x="22567" y="288290"/>
                  </a:lnTo>
                  <a:lnTo>
                    <a:pt x="22694" y="287020"/>
                  </a:lnTo>
                  <a:lnTo>
                    <a:pt x="22491" y="287591"/>
                  </a:lnTo>
                  <a:lnTo>
                    <a:pt x="22440" y="287020"/>
                  </a:lnTo>
                  <a:lnTo>
                    <a:pt x="22364" y="286435"/>
                  </a:lnTo>
                  <a:lnTo>
                    <a:pt x="22364" y="289560"/>
                  </a:lnTo>
                  <a:lnTo>
                    <a:pt x="22186" y="289560"/>
                  </a:lnTo>
                  <a:lnTo>
                    <a:pt x="21767" y="290830"/>
                  </a:lnTo>
                  <a:lnTo>
                    <a:pt x="20904" y="290830"/>
                  </a:lnTo>
                  <a:lnTo>
                    <a:pt x="21336" y="289560"/>
                  </a:lnTo>
                  <a:lnTo>
                    <a:pt x="21691" y="287020"/>
                  </a:lnTo>
                  <a:lnTo>
                    <a:pt x="21818" y="288290"/>
                  </a:lnTo>
                  <a:lnTo>
                    <a:pt x="22250" y="288290"/>
                  </a:lnTo>
                  <a:lnTo>
                    <a:pt x="22364" y="289560"/>
                  </a:lnTo>
                  <a:lnTo>
                    <a:pt x="22364" y="286435"/>
                  </a:lnTo>
                  <a:lnTo>
                    <a:pt x="22275" y="285750"/>
                  </a:lnTo>
                  <a:lnTo>
                    <a:pt x="22491" y="285750"/>
                  </a:lnTo>
                  <a:lnTo>
                    <a:pt x="22720" y="284480"/>
                  </a:lnTo>
                  <a:lnTo>
                    <a:pt x="22479" y="285153"/>
                  </a:lnTo>
                  <a:lnTo>
                    <a:pt x="22466" y="283210"/>
                  </a:lnTo>
                  <a:lnTo>
                    <a:pt x="22098" y="284480"/>
                  </a:lnTo>
                  <a:lnTo>
                    <a:pt x="22047" y="285750"/>
                  </a:lnTo>
                  <a:lnTo>
                    <a:pt x="21831" y="287020"/>
                  </a:lnTo>
                  <a:lnTo>
                    <a:pt x="21666" y="285750"/>
                  </a:lnTo>
                  <a:lnTo>
                    <a:pt x="21082" y="288290"/>
                  </a:lnTo>
                  <a:lnTo>
                    <a:pt x="20815" y="289560"/>
                  </a:lnTo>
                  <a:lnTo>
                    <a:pt x="20701" y="292100"/>
                  </a:lnTo>
                  <a:lnTo>
                    <a:pt x="21564" y="292100"/>
                  </a:lnTo>
                  <a:lnTo>
                    <a:pt x="21971" y="293370"/>
                  </a:lnTo>
                  <a:lnTo>
                    <a:pt x="22834" y="294640"/>
                  </a:lnTo>
                  <a:lnTo>
                    <a:pt x="22428" y="297180"/>
                  </a:lnTo>
                  <a:lnTo>
                    <a:pt x="21932" y="299720"/>
                  </a:lnTo>
                  <a:lnTo>
                    <a:pt x="21297" y="302260"/>
                  </a:lnTo>
                  <a:lnTo>
                    <a:pt x="21831" y="302260"/>
                  </a:lnTo>
                  <a:lnTo>
                    <a:pt x="21463" y="303530"/>
                  </a:lnTo>
                  <a:lnTo>
                    <a:pt x="21412" y="304800"/>
                  </a:lnTo>
                  <a:lnTo>
                    <a:pt x="20955" y="304800"/>
                  </a:lnTo>
                  <a:lnTo>
                    <a:pt x="21272" y="306070"/>
                  </a:lnTo>
                  <a:lnTo>
                    <a:pt x="21247" y="308305"/>
                  </a:lnTo>
                  <a:lnTo>
                    <a:pt x="21767" y="307340"/>
                  </a:lnTo>
                  <a:lnTo>
                    <a:pt x="21361" y="308305"/>
                  </a:lnTo>
                  <a:lnTo>
                    <a:pt x="54724" y="308305"/>
                  </a:lnTo>
                  <a:lnTo>
                    <a:pt x="54965" y="307340"/>
                  </a:lnTo>
                  <a:lnTo>
                    <a:pt x="57099" y="298450"/>
                  </a:lnTo>
                  <a:lnTo>
                    <a:pt x="58496" y="293370"/>
                  </a:lnTo>
                  <a:lnTo>
                    <a:pt x="58610" y="292100"/>
                  </a:lnTo>
                  <a:lnTo>
                    <a:pt x="58737" y="290830"/>
                  </a:lnTo>
                  <a:lnTo>
                    <a:pt x="58864" y="289560"/>
                  </a:lnTo>
                  <a:lnTo>
                    <a:pt x="58978" y="288290"/>
                  </a:lnTo>
                  <a:lnTo>
                    <a:pt x="59105" y="287020"/>
                  </a:lnTo>
                  <a:lnTo>
                    <a:pt x="59232" y="285750"/>
                  </a:lnTo>
                  <a:lnTo>
                    <a:pt x="59359" y="284480"/>
                  </a:lnTo>
                  <a:close/>
                </a:path>
                <a:path w="188595" h="488950">
                  <a:moveTo>
                    <a:pt x="63157" y="275590"/>
                  </a:moveTo>
                  <a:lnTo>
                    <a:pt x="25781" y="275590"/>
                  </a:lnTo>
                  <a:lnTo>
                    <a:pt x="25400" y="275590"/>
                  </a:lnTo>
                  <a:lnTo>
                    <a:pt x="25120" y="276987"/>
                  </a:lnTo>
                  <a:lnTo>
                    <a:pt x="25400" y="279400"/>
                  </a:lnTo>
                  <a:lnTo>
                    <a:pt x="24485" y="280670"/>
                  </a:lnTo>
                  <a:lnTo>
                    <a:pt x="24333" y="280670"/>
                  </a:lnTo>
                  <a:lnTo>
                    <a:pt x="24104" y="280670"/>
                  </a:lnTo>
                  <a:lnTo>
                    <a:pt x="23901" y="281940"/>
                  </a:lnTo>
                  <a:lnTo>
                    <a:pt x="23850" y="283210"/>
                  </a:lnTo>
                  <a:lnTo>
                    <a:pt x="59474" y="283210"/>
                  </a:lnTo>
                  <a:lnTo>
                    <a:pt x="59601" y="281940"/>
                  </a:lnTo>
                  <a:lnTo>
                    <a:pt x="59728" y="280670"/>
                  </a:lnTo>
                  <a:lnTo>
                    <a:pt x="59855" y="279400"/>
                  </a:lnTo>
                  <a:lnTo>
                    <a:pt x="63157" y="275590"/>
                  </a:lnTo>
                  <a:close/>
                </a:path>
                <a:path w="188595" h="488950">
                  <a:moveTo>
                    <a:pt x="79184" y="273050"/>
                  </a:moveTo>
                  <a:lnTo>
                    <a:pt x="77774" y="274358"/>
                  </a:lnTo>
                  <a:lnTo>
                    <a:pt x="78384" y="274358"/>
                  </a:lnTo>
                  <a:lnTo>
                    <a:pt x="79184" y="273050"/>
                  </a:lnTo>
                  <a:close/>
                </a:path>
                <a:path w="188595" h="488950">
                  <a:moveTo>
                    <a:pt x="84150" y="272097"/>
                  </a:moveTo>
                  <a:lnTo>
                    <a:pt x="83832" y="272097"/>
                  </a:lnTo>
                  <a:lnTo>
                    <a:pt x="84023" y="272122"/>
                  </a:lnTo>
                  <a:lnTo>
                    <a:pt x="84150" y="272097"/>
                  </a:lnTo>
                  <a:close/>
                </a:path>
                <a:path w="188595" h="488950">
                  <a:moveTo>
                    <a:pt x="94881" y="270548"/>
                  </a:moveTo>
                  <a:lnTo>
                    <a:pt x="94551" y="270548"/>
                  </a:lnTo>
                  <a:lnTo>
                    <a:pt x="91948" y="271780"/>
                  </a:lnTo>
                  <a:lnTo>
                    <a:pt x="93611" y="271780"/>
                  </a:lnTo>
                  <a:lnTo>
                    <a:pt x="94881" y="270548"/>
                  </a:lnTo>
                  <a:close/>
                </a:path>
                <a:path w="188595" h="488950">
                  <a:moveTo>
                    <a:pt x="99288" y="269036"/>
                  </a:moveTo>
                  <a:lnTo>
                    <a:pt x="99034" y="269125"/>
                  </a:lnTo>
                  <a:lnTo>
                    <a:pt x="98653" y="269214"/>
                  </a:lnTo>
                  <a:lnTo>
                    <a:pt x="98336" y="269494"/>
                  </a:lnTo>
                  <a:lnTo>
                    <a:pt x="98590" y="269544"/>
                  </a:lnTo>
                  <a:lnTo>
                    <a:pt x="98780" y="269430"/>
                  </a:lnTo>
                  <a:lnTo>
                    <a:pt x="98958" y="269316"/>
                  </a:lnTo>
                  <a:lnTo>
                    <a:pt x="99148" y="269138"/>
                  </a:lnTo>
                  <a:lnTo>
                    <a:pt x="99288" y="269036"/>
                  </a:lnTo>
                  <a:close/>
                </a:path>
                <a:path w="188595" h="488950">
                  <a:moveTo>
                    <a:pt x="101015" y="267970"/>
                  </a:moveTo>
                  <a:lnTo>
                    <a:pt x="99263" y="269240"/>
                  </a:lnTo>
                  <a:lnTo>
                    <a:pt x="100545" y="269240"/>
                  </a:lnTo>
                  <a:lnTo>
                    <a:pt x="101015" y="267970"/>
                  </a:lnTo>
                  <a:close/>
                </a:path>
                <a:path w="188595" h="488950">
                  <a:moveTo>
                    <a:pt x="102971" y="267970"/>
                  </a:moveTo>
                  <a:lnTo>
                    <a:pt x="102603" y="267970"/>
                  </a:lnTo>
                  <a:lnTo>
                    <a:pt x="101307" y="269240"/>
                  </a:lnTo>
                  <a:lnTo>
                    <a:pt x="102971" y="267970"/>
                  </a:lnTo>
                  <a:close/>
                </a:path>
                <a:path w="188595" h="488950">
                  <a:moveTo>
                    <a:pt x="107391" y="259257"/>
                  </a:moveTo>
                  <a:lnTo>
                    <a:pt x="107162" y="259270"/>
                  </a:lnTo>
                  <a:lnTo>
                    <a:pt x="106819" y="259270"/>
                  </a:lnTo>
                  <a:lnTo>
                    <a:pt x="106349" y="259359"/>
                  </a:lnTo>
                  <a:lnTo>
                    <a:pt x="106184" y="259676"/>
                  </a:lnTo>
                  <a:lnTo>
                    <a:pt x="105854" y="259943"/>
                  </a:lnTo>
                  <a:lnTo>
                    <a:pt x="106248" y="259664"/>
                  </a:lnTo>
                  <a:lnTo>
                    <a:pt x="106743" y="259422"/>
                  </a:lnTo>
                  <a:lnTo>
                    <a:pt x="107391" y="259257"/>
                  </a:lnTo>
                  <a:close/>
                </a:path>
                <a:path w="188595" h="488950">
                  <a:moveTo>
                    <a:pt x="108127" y="254800"/>
                  </a:moveTo>
                  <a:lnTo>
                    <a:pt x="107797" y="255130"/>
                  </a:lnTo>
                  <a:lnTo>
                    <a:pt x="107784" y="255346"/>
                  </a:lnTo>
                  <a:lnTo>
                    <a:pt x="108127" y="254800"/>
                  </a:lnTo>
                  <a:close/>
                </a:path>
                <a:path w="188595" h="488950">
                  <a:moveTo>
                    <a:pt x="108407" y="259676"/>
                  </a:moveTo>
                  <a:lnTo>
                    <a:pt x="108280" y="259676"/>
                  </a:lnTo>
                  <a:lnTo>
                    <a:pt x="108038" y="259892"/>
                  </a:lnTo>
                  <a:lnTo>
                    <a:pt x="107911" y="259994"/>
                  </a:lnTo>
                  <a:lnTo>
                    <a:pt x="108064" y="259930"/>
                  </a:lnTo>
                  <a:lnTo>
                    <a:pt x="108343" y="259778"/>
                  </a:lnTo>
                  <a:close/>
                </a:path>
                <a:path w="188595" h="488950">
                  <a:moveTo>
                    <a:pt x="109778" y="257898"/>
                  </a:moveTo>
                  <a:lnTo>
                    <a:pt x="109308" y="258216"/>
                  </a:lnTo>
                  <a:lnTo>
                    <a:pt x="109118" y="257898"/>
                  </a:lnTo>
                  <a:lnTo>
                    <a:pt x="108673" y="258305"/>
                  </a:lnTo>
                  <a:lnTo>
                    <a:pt x="108038" y="259080"/>
                  </a:lnTo>
                  <a:lnTo>
                    <a:pt x="109156" y="258305"/>
                  </a:lnTo>
                  <a:lnTo>
                    <a:pt x="109372" y="258305"/>
                  </a:lnTo>
                  <a:lnTo>
                    <a:pt x="109778" y="257898"/>
                  </a:lnTo>
                  <a:close/>
                </a:path>
                <a:path w="188595" h="488950">
                  <a:moveTo>
                    <a:pt x="109842" y="259080"/>
                  </a:moveTo>
                  <a:lnTo>
                    <a:pt x="109372" y="258305"/>
                  </a:lnTo>
                  <a:lnTo>
                    <a:pt x="108597" y="259080"/>
                  </a:lnTo>
                  <a:lnTo>
                    <a:pt x="109842" y="259080"/>
                  </a:lnTo>
                  <a:close/>
                </a:path>
                <a:path w="188595" h="488950">
                  <a:moveTo>
                    <a:pt x="114300" y="255270"/>
                  </a:moveTo>
                  <a:lnTo>
                    <a:pt x="113169" y="256540"/>
                  </a:lnTo>
                  <a:lnTo>
                    <a:pt x="113868" y="256540"/>
                  </a:lnTo>
                  <a:lnTo>
                    <a:pt x="114160" y="255689"/>
                  </a:lnTo>
                  <a:lnTo>
                    <a:pt x="114300" y="255270"/>
                  </a:lnTo>
                  <a:close/>
                </a:path>
                <a:path w="188595" h="488950">
                  <a:moveTo>
                    <a:pt x="116230" y="252209"/>
                  </a:moveTo>
                  <a:lnTo>
                    <a:pt x="115671" y="252171"/>
                  </a:lnTo>
                  <a:lnTo>
                    <a:pt x="115239" y="252666"/>
                  </a:lnTo>
                  <a:lnTo>
                    <a:pt x="116230" y="252209"/>
                  </a:lnTo>
                  <a:close/>
                </a:path>
                <a:path w="188595" h="488950">
                  <a:moveTo>
                    <a:pt x="117195" y="250190"/>
                  </a:moveTo>
                  <a:lnTo>
                    <a:pt x="116217" y="251460"/>
                  </a:lnTo>
                  <a:lnTo>
                    <a:pt x="116916" y="251460"/>
                  </a:lnTo>
                  <a:lnTo>
                    <a:pt x="117017" y="251002"/>
                  </a:lnTo>
                  <a:lnTo>
                    <a:pt x="117106" y="250571"/>
                  </a:lnTo>
                  <a:lnTo>
                    <a:pt x="117195" y="250190"/>
                  </a:lnTo>
                  <a:close/>
                </a:path>
                <a:path w="188595" h="488950">
                  <a:moveTo>
                    <a:pt x="117373" y="252031"/>
                  </a:moveTo>
                  <a:lnTo>
                    <a:pt x="116128" y="252730"/>
                  </a:lnTo>
                  <a:lnTo>
                    <a:pt x="116979" y="252730"/>
                  </a:lnTo>
                  <a:lnTo>
                    <a:pt x="117373" y="252031"/>
                  </a:lnTo>
                  <a:close/>
                </a:path>
                <a:path w="188595" h="488950">
                  <a:moveTo>
                    <a:pt x="121081" y="256298"/>
                  </a:moveTo>
                  <a:lnTo>
                    <a:pt x="120446" y="256298"/>
                  </a:lnTo>
                  <a:lnTo>
                    <a:pt x="119570" y="257098"/>
                  </a:lnTo>
                  <a:lnTo>
                    <a:pt x="120103" y="257098"/>
                  </a:lnTo>
                  <a:lnTo>
                    <a:pt x="121081" y="256298"/>
                  </a:lnTo>
                  <a:close/>
                </a:path>
                <a:path w="188595" h="488950">
                  <a:moveTo>
                    <a:pt x="121412" y="256781"/>
                  </a:moveTo>
                  <a:lnTo>
                    <a:pt x="121234" y="256895"/>
                  </a:lnTo>
                  <a:lnTo>
                    <a:pt x="121056" y="257035"/>
                  </a:lnTo>
                  <a:lnTo>
                    <a:pt x="120878" y="257213"/>
                  </a:lnTo>
                  <a:lnTo>
                    <a:pt x="121107" y="257035"/>
                  </a:lnTo>
                  <a:lnTo>
                    <a:pt x="121272" y="256895"/>
                  </a:lnTo>
                  <a:lnTo>
                    <a:pt x="121412" y="256781"/>
                  </a:lnTo>
                  <a:close/>
                </a:path>
                <a:path w="188595" h="488950">
                  <a:moveTo>
                    <a:pt x="126974" y="252730"/>
                  </a:moveTo>
                  <a:lnTo>
                    <a:pt x="126809" y="252730"/>
                  </a:lnTo>
                  <a:lnTo>
                    <a:pt x="126123" y="254000"/>
                  </a:lnTo>
                  <a:lnTo>
                    <a:pt x="126974" y="252730"/>
                  </a:lnTo>
                  <a:close/>
                </a:path>
                <a:path w="188595" h="488950">
                  <a:moveTo>
                    <a:pt x="127952" y="251193"/>
                  </a:moveTo>
                  <a:lnTo>
                    <a:pt x="127165" y="251510"/>
                  </a:lnTo>
                  <a:lnTo>
                    <a:pt x="127076" y="251752"/>
                  </a:lnTo>
                  <a:lnTo>
                    <a:pt x="127952" y="251193"/>
                  </a:lnTo>
                  <a:close/>
                </a:path>
                <a:path w="188595" h="488950">
                  <a:moveTo>
                    <a:pt x="128092" y="241693"/>
                  </a:moveTo>
                  <a:lnTo>
                    <a:pt x="127939" y="241922"/>
                  </a:lnTo>
                  <a:lnTo>
                    <a:pt x="128041" y="241782"/>
                  </a:lnTo>
                  <a:close/>
                </a:path>
                <a:path w="188595" h="488950">
                  <a:moveTo>
                    <a:pt x="129705" y="251002"/>
                  </a:moveTo>
                  <a:lnTo>
                    <a:pt x="129006" y="250190"/>
                  </a:lnTo>
                  <a:lnTo>
                    <a:pt x="129006" y="249923"/>
                  </a:lnTo>
                  <a:lnTo>
                    <a:pt x="128689" y="250190"/>
                  </a:lnTo>
                  <a:lnTo>
                    <a:pt x="128790" y="250812"/>
                  </a:lnTo>
                  <a:lnTo>
                    <a:pt x="128917" y="251460"/>
                  </a:lnTo>
                  <a:lnTo>
                    <a:pt x="129362" y="251460"/>
                  </a:lnTo>
                  <a:lnTo>
                    <a:pt x="129705" y="251002"/>
                  </a:lnTo>
                  <a:close/>
                </a:path>
                <a:path w="188595" h="488950">
                  <a:moveTo>
                    <a:pt x="129997" y="241300"/>
                  </a:moveTo>
                  <a:lnTo>
                    <a:pt x="129895" y="241427"/>
                  </a:lnTo>
                  <a:lnTo>
                    <a:pt x="129768" y="241617"/>
                  </a:lnTo>
                  <a:lnTo>
                    <a:pt x="129933" y="241427"/>
                  </a:lnTo>
                  <a:lnTo>
                    <a:pt x="129997" y="241300"/>
                  </a:lnTo>
                  <a:close/>
                </a:path>
                <a:path w="188595" h="488950">
                  <a:moveTo>
                    <a:pt x="130327" y="250190"/>
                  </a:moveTo>
                  <a:lnTo>
                    <a:pt x="129705" y="251002"/>
                  </a:lnTo>
                  <a:lnTo>
                    <a:pt x="130124" y="251460"/>
                  </a:lnTo>
                  <a:lnTo>
                    <a:pt x="130225" y="250812"/>
                  </a:lnTo>
                  <a:lnTo>
                    <a:pt x="130327" y="250190"/>
                  </a:lnTo>
                  <a:close/>
                </a:path>
                <a:path w="188595" h="488950">
                  <a:moveTo>
                    <a:pt x="131610" y="248996"/>
                  </a:moveTo>
                  <a:lnTo>
                    <a:pt x="130746" y="247650"/>
                  </a:lnTo>
                  <a:lnTo>
                    <a:pt x="130619" y="248996"/>
                  </a:lnTo>
                  <a:lnTo>
                    <a:pt x="130479" y="249262"/>
                  </a:lnTo>
                  <a:lnTo>
                    <a:pt x="130365" y="249923"/>
                  </a:lnTo>
                  <a:lnTo>
                    <a:pt x="130327" y="250190"/>
                  </a:lnTo>
                  <a:lnTo>
                    <a:pt x="131610" y="248996"/>
                  </a:lnTo>
                  <a:close/>
                </a:path>
                <a:path w="188595" h="488950">
                  <a:moveTo>
                    <a:pt x="132359" y="248297"/>
                  </a:moveTo>
                  <a:lnTo>
                    <a:pt x="131610" y="248996"/>
                  </a:lnTo>
                  <a:lnTo>
                    <a:pt x="132156" y="248996"/>
                  </a:lnTo>
                  <a:lnTo>
                    <a:pt x="132359" y="248297"/>
                  </a:lnTo>
                  <a:close/>
                </a:path>
                <a:path w="188595" h="488950">
                  <a:moveTo>
                    <a:pt x="133197" y="238099"/>
                  </a:moveTo>
                  <a:lnTo>
                    <a:pt x="132969" y="238074"/>
                  </a:lnTo>
                  <a:lnTo>
                    <a:pt x="132689" y="238340"/>
                  </a:lnTo>
                  <a:lnTo>
                    <a:pt x="132791" y="237921"/>
                  </a:lnTo>
                  <a:lnTo>
                    <a:pt x="132689" y="238074"/>
                  </a:lnTo>
                  <a:lnTo>
                    <a:pt x="132588" y="238442"/>
                  </a:lnTo>
                  <a:lnTo>
                    <a:pt x="132334" y="238747"/>
                  </a:lnTo>
                  <a:lnTo>
                    <a:pt x="132473" y="238912"/>
                  </a:lnTo>
                  <a:lnTo>
                    <a:pt x="132448" y="239102"/>
                  </a:lnTo>
                  <a:lnTo>
                    <a:pt x="132511" y="238963"/>
                  </a:lnTo>
                  <a:lnTo>
                    <a:pt x="132956" y="238404"/>
                  </a:lnTo>
                  <a:lnTo>
                    <a:pt x="133197" y="238099"/>
                  </a:lnTo>
                  <a:close/>
                </a:path>
                <a:path w="188595" h="488950">
                  <a:moveTo>
                    <a:pt x="133858" y="238760"/>
                  </a:moveTo>
                  <a:lnTo>
                    <a:pt x="132473" y="240030"/>
                  </a:lnTo>
                  <a:lnTo>
                    <a:pt x="133311" y="240030"/>
                  </a:lnTo>
                  <a:lnTo>
                    <a:pt x="133858" y="238760"/>
                  </a:lnTo>
                  <a:close/>
                </a:path>
                <a:path w="188595" h="488950">
                  <a:moveTo>
                    <a:pt x="134962" y="245262"/>
                  </a:moveTo>
                  <a:lnTo>
                    <a:pt x="134556" y="245262"/>
                  </a:lnTo>
                  <a:lnTo>
                    <a:pt x="133591" y="246380"/>
                  </a:lnTo>
                  <a:lnTo>
                    <a:pt x="133210" y="246380"/>
                  </a:lnTo>
                  <a:lnTo>
                    <a:pt x="133007" y="247650"/>
                  </a:lnTo>
                  <a:lnTo>
                    <a:pt x="132549" y="247650"/>
                  </a:lnTo>
                  <a:lnTo>
                    <a:pt x="132359" y="248297"/>
                  </a:lnTo>
                  <a:lnTo>
                    <a:pt x="133057" y="247650"/>
                  </a:lnTo>
                  <a:lnTo>
                    <a:pt x="134112" y="247650"/>
                  </a:lnTo>
                  <a:lnTo>
                    <a:pt x="134569" y="246380"/>
                  </a:lnTo>
                  <a:lnTo>
                    <a:pt x="133921" y="246380"/>
                  </a:lnTo>
                  <a:lnTo>
                    <a:pt x="134962" y="245262"/>
                  </a:lnTo>
                  <a:close/>
                </a:path>
                <a:path w="188595" h="488950">
                  <a:moveTo>
                    <a:pt x="135521" y="236423"/>
                  </a:moveTo>
                  <a:lnTo>
                    <a:pt x="135432" y="236575"/>
                  </a:lnTo>
                  <a:lnTo>
                    <a:pt x="135369" y="236728"/>
                  </a:lnTo>
                  <a:lnTo>
                    <a:pt x="135369" y="236880"/>
                  </a:lnTo>
                  <a:lnTo>
                    <a:pt x="135496" y="236639"/>
                  </a:lnTo>
                  <a:lnTo>
                    <a:pt x="135521" y="236512"/>
                  </a:lnTo>
                  <a:close/>
                </a:path>
                <a:path w="188595" h="488950">
                  <a:moveTo>
                    <a:pt x="135699" y="234353"/>
                  </a:moveTo>
                  <a:lnTo>
                    <a:pt x="135559" y="234530"/>
                  </a:lnTo>
                  <a:lnTo>
                    <a:pt x="135534" y="234734"/>
                  </a:lnTo>
                  <a:lnTo>
                    <a:pt x="135610" y="234594"/>
                  </a:lnTo>
                  <a:lnTo>
                    <a:pt x="135674" y="234467"/>
                  </a:lnTo>
                  <a:close/>
                </a:path>
                <a:path w="188595" h="488950">
                  <a:moveTo>
                    <a:pt x="136105" y="243840"/>
                  </a:moveTo>
                  <a:lnTo>
                    <a:pt x="135470" y="245262"/>
                  </a:lnTo>
                  <a:lnTo>
                    <a:pt x="135051" y="245262"/>
                  </a:lnTo>
                  <a:lnTo>
                    <a:pt x="134162" y="247650"/>
                  </a:lnTo>
                  <a:lnTo>
                    <a:pt x="135369" y="246380"/>
                  </a:lnTo>
                  <a:lnTo>
                    <a:pt x="135534" y="245262"/>
                  </a:lnTo>
                  <a:lnTo>
                    <a:pt x="135788" y="245262"/>
                  </a:lnTo>
                  <a:lnTo>
                    <a:pt x="136105" y="243840"/>
                  </a:lnTo>
                  <a:close/>
                </a:path>
                <a:path w="188595" h="488950">
                  <a:moveTo>
                    <a:pt x="136956" y="234988"/>
                  </a:moveTo>
                  <a:lnTo>
                    <a:pt x="136550" y="235204"/>
                  </a:lnTo>
                  <a:lnTo>
                    <a:pt x="136055" y="235585"/>
                  </a:lnTo>
                  <a:lnTo>
                    <a:pt x="136283" y="235204"/>
                  </a:lnTo>
                  <a:lnTo>
                    <a:pt x="136423" y="234988"/>
                  </a:lnTo>
                  <a:lnTo>
                    <a:pt x="136512" y="234848"/>
                  </a:lnTo>
                  <a:lnTo>
                    <a:pt x="136245" y="234988"/>
                  </a:lnTo>
                  <a:lnTo>
                    <a:pt x="136334" y="234670"/>
                  </a:lnTo>
                  <a:lnTo>
                    <a:pt x="136448" y="234327"/>
                  </a:lnTo>
                  <a:lnTo>
                    <a:pt x="136563" y="233959"/>
                  </a:lnTo>
                  <a:lnTo>
                    <a:pt x="136652" y="233667"/>
                  </a:lnTo>
                  <a:lnTo>
                    <a:pt x="136702" y="233502"/>
                  </a:lnTo>
                  <a:lnTo>
                    <a:pt x="136817" y="233146"/>
                  </a:lnTo>
                  <a:lnTo>
                    <a:pt x="136486" y="233502"/>
                  </a:lnTo>
                  <a:lnTo>
                    <a:pt x="135737" y="234670"/>
                  </a:lnTo>
                  <a:lnTo>
                    <a:pt x="135623" y="234848"/>
                  </a:lnTo>
                  <a:lnTo>
                    <a:pt x="135420" y="234988"/>
                  </a:lnTo>
                  <a:lnTo>
                    <a:pt x="135267" y="235204"/>
                  </a:lnTo>
                  <a:lnTo>
                    <a:pt x="134759" y="235788"/>
                  </a:lnTo>
                  <a:lnTo>
                    <a:pt x="134035" y="236740"/>
                  </a:lnTo>
                  <a:lnTo>
                    <a:pt x="133743" y="237172"/>
                  </a:lnTo>
                  <a:lnTo>
                    <a:pt x="134137" y="237172"/>
                  </a:lnTo>
                  <a:lnTo>
                    <a:pt x="134391" y="236943"/>
                  </a:lnTo>
                  <a:lnTo>
                    <a:pt x="135115" y="236423"/>
                  </a:lnTo>
                  <a:lnTo>
                    <a:pt x="135521" y="236423"/>
                  </a:lnTo>
                  <a:lnTo>
                    <a:pt x="135890" y="235788"/>
                  </a:lnTo>
                  <a:lnTo>
                    <a:pt x="136220" y="235585"/>
                  </a:lnTo>
                  <a:lnTo>
                    <a:pt x="136842" y="235204"/>
                  </a:lnTo>
                  <a:lnTo>
                    <a:pt x="136956" y="234988"/>
                  </a:lnTo>
                  <a:close/>
                </a:path>
                <a:path w="188595" h="488950">
                  <a:moveTo>
                    <a:pt x="137668" y="233146"/>
                  </a:moveTo>
                  <a:lnTo>
                    <a:pt x="137350" y="233502"/>
                  </a:lnTo>
                  <a:lnTo>
                    <a:pt x="137033" y="233959"/>
                  </a:lnTo>
                  <a:lnTo>
                    <a:pt x="137591" y="233502"/>
                  </a:lnTo>
                  <a:lnTo>
                    <a:pt x="137668" y="233146"/>
                  </a:lnTo>
                  <a:close/>
                </a:path>
                <a:path w="188595" h="488950">
                  <a:moveTo>
                    <a:pt x="137718" y="232841"/>
                  </a:moveTo>
                  <a:lnTo>
                    <a:pt x="137655" y="233006"/>
                  </a:lnTo>
                  <a:lnTo>
                    <a:pt x="137718" y="232841"/>
                  </a:lnTo>
                  <a:close/>
                </a:path>
                <a:path w="188595" h="488950">
                  <a:moveTo>
                    <a:pt x="138531" y="241300"/>
                  </a:moveTo>
                  <a:lnTo>
                    <a:pt x="138188" y="241300"/>
                  </a:lnTo>
                  <a:lnTo>
                    <a:pt x="137134" y="243420"/>
                  </a:lnTo>
                  <a:lnTo>
                    <a:pt x="137934" y="242595"/>
                  </a:lnTo>
                  <a:lnTo>
                    <a:pt x="138531" y="241300"/>
                  </a:lnTo>
                  <a:close/>
                </a:path>
                <a:path w="188595" h="488950">
                  <a:moveTo>
                    <a:pt x="138899" y="241300"/>
                  </a:moveTo>
                  <a:lnTo>
                    <a:pt x="138607" y="241300"/>
                  </a:lnTo>
                  <a:lnTo>
                    <a:pt x="137985" y="242595"/>
                  </a:lnTo>
                  <a:lnTo>
                    <a:pt x="138633" y="242595"/>
                  </a:lnTo>
                  <a:lnTo>
                    <a:pt x="138899" y="241300"/>
                  </a:lnTo>
                  <a:close/>
                </a:path>
                <a:path w="188595" h="488950">
                  <a:moveTo>
                    <a:pt x="145199" y="234022"/>
                  </a:moveTo>
                  <a:lnTo>
                    <a:pt x="144907" y="234022"/>
                  </a:lnTo>
                  <a:lnTo>
                    <a:pt x="144259" y="234315"/>
                  </a:lnTo>
                  <a:lnTo>
                    <a:pt x="144246" y="235026"/>
                  </a:lnTo>
                  <a:lnTo>
                    <a:pt x="144703" y="234315"/>
                  </a:lnTo>
                  <a:lnTo>
                    <a:pt x="144805" y="234175"/>
                  </a:lnTo>
                  <a:lnTo>
                    <a:pt x="145084" y="234175"/>
                  </a:lnTo>
                  <a:lnTo>
                    <a:pt x="145199" y="234022"/>
                  </a:lnTo>
                  <a:close/>
                </a:path>
                <a:path w="188595" h="488950">
                  <a:moveTo>
                    <a:pt x="145694" y="233184"/>
                  </a:moveTo>
                  <a:lnTo>
                    <a:pt x="145427" y="233489"/>
                  </a:lnTo>
                  <a:lnTo>
                    <a:pt x="145084" y="234022"/>
                  </a:lnTo>
                  <a:lnTo>
                    <a:pt x="145605" y="233489"/>
                  </a:lnTo>
                  <a:lnTo>
                    <a:pt x="145694" y="233184"/>
                  </a:lnTo>
                  <a:close/>
                </a:path>
                <a:path w="188595" h="488950">
                  <a:moveTo>
                    <a:pt x="146177" y="232384"/>
                  </a:moveTo>
                  <a:lnTo>
                    <a:pt x="145935" y="232384"/>
                  </a:lnTo>
                  <a:lnTo>
                    <a:pt x="145859" y="232600"/>
                  </a:lnTo>
                  <a:lnTo>
                    <a:pt x="146177" y="232384"/>
                  </a:lnTo>
                  <a:close/>
                </a:path>
                <a:path w="188595" h="488950">
                  <a:moveTo>
                    <a:pt x="146596" y="232029"/>
                  </a:moveTo>
                  <a:lnTo>
                    <a:pt x="146418" y="232384"/>
                  </a:lnTo>
                  <a:lnTo>
                    <a:pt x="146227" y="232803"/>
                  </a:lnTo>
                  <a:lnTo>
                    <a:pt x="146418" y="232524"/>
                  </a:lnTo>
                  <a:lnTo>
                    <a:pt x="146519" y="232283"/>
                  </a:lnTo>
                  <a:lnTo>
                    <a:pt x="146596" y="232029"/>
                  </a:lnTo>
                  <a:close/>
                </a:path>
                <a:path w="188595" h="488950">
                  <a:moveTo>
                    <a:pt x="146659" y="231876"/>
                  </a:moveTo>
                  <a:close/>
                </a:path>
                <a:path w="188595" h="488950">
                  <a:moveTo>
                    <a:pt x="147535" y="231267"/>
                  </a:moveTo>
                  <a:lnTo>
                    <a:pt x="147434" y="231419"/>
                  </a:lnTo>
                  <a:lnTo>
                    <a:pt x="147345" y="231559"/>
                  </a:lnTo>
                  <a:lnTo>
                    <a:pt x="147231" y="231724"/>
                  </a:lnTo>
                  <a:lnTo>
                    <a:pt x="147370" y="231546"/>
                  </a:lnTo>
                  <a:lnTo>
                    <a:pt x="147459" y="231406"/>
                  </a:lnTo>
                  <a:lnTo>
                    <a:pt x="147535" y="231267"/>
                  </a:lnTo>
                  <a:close/>
                </a:path>
                <a:path w="188595" h="488950">
                  <a:moveTo>
                    <a:pt x="148399" y="227444"/>
                  </a:moveTo>
                  <a:lnTo>
                    <a:pt x="148094" y="227584"/>
                  </a:lnTo>
                  <a:lnTo>
                    <a:pt x="148031" y="228206"/>
                  </a:lnTo>
                  <a:lnTo>
                    <a:pt x="148183" y="228130"/>
                  </a:lnTo>
                  <a:lnTo>
                    <a:pt x="148361" y="227584"/>
                  </a:lnTo>
                  <a:lnTo>
                    <a:pt x="148399" y="227444"/>
                  </a:lnTo>
                  <a:close/>
                </a:path>
                <a:path w="188595" h="488950">
                  <a:moveTo>
                    <a:pt x="148793" y="226542"/>
                  </a:moveTo>
                  <a:lnTo>
                    <a:pt x="148513" y="227114"/>
                  </a:lnTo>
                  <a:lnTo>
                    <a:pt x="148399" y="227444"/>
                  </a:lnTo>
                  <a:lnTo>
                    <a:pt x="148577" y="227444"/>
                  </a:lnTo>
                  <a:lnTo>
                    <a:pt x="148793" y="226542"/>
                  </a:lnTo>
                  <a:close/>
                </a:path>
                <a:path w="188595" h="488950">
                  <a:moveTo>
                    <a:pt x="149059" y="216268"/>
                  </a:moveTo>
                  <a:lnTo>
                    <a:pt x="148767" y="216179"/>
                  </a:lnTo>
                  <a:lnTo>
                    <a:pt x="148463" y="216598"/>
                  </a:lnTo>
                  <a:lnTo>
                    <a:pt x="148259" y="216966"/>
                  </a:lnTo>
                  <a:lnTo>
                    <a:pt x="148107" y="217424"/>
                  </a:lnTo>
                  <a:lnTo>
                    <a:pt x="148297" y="217309"/>
                  </a:lnTo>
                  <a:lnTo>
                    <a:pt x="149059" y="216268"/>
                  </a:lnTo>
                  <a:close/>
                </a:path>
                <a:path w="188595" h="488950">
                  <a:moveTo>
                    <a:pt x="149631" y="215125"/>
                  </a:moveTo>
                  <a:lnTo>
                    <a:pt x="149606" y="214655"/>
                  </a:lnTo>
                  <a:lnTo>
                    <a:pt x="149237" y="216039"/>
                  </a:lnTo>
                  <a:lnTo>
                    <a:pt x="149631" y="215125"/>
                  </a:lnTo>
                  <a:close/>
                </a:path>
                <a:path w="188595" h="488950">
                  <a:moveTo>
                    <a:pt x="149707" y="228193"/>
                  </a:moveTo>
                  <a:lnTo>
                    <a:pt x="148742" y="229298"/>
                  </a:lnTo>
                  <a:lnTo>
                    <a:pt x="148463" y="229565"/>
                  </a:lnTo>
                  <a:lnTo>
                    <a:pt x="148247" y="229311"/>
                  </a:lnTo>
                  <a:lnTo>
                    <a:pt x="147358" y="230378"/>
                  </a:lnTo>
                  <a:lnTo>
                    <a:pt x="147929" y="230517"/>
                  </a:lnTo>
                  <a:lnTo>
                    <a:pt x="147535" y="231267"/>
                  </a:lnTo>
                  <a:lnTo>
                    <a:pt x="148424" y="229971"/>
                  </a:lnTo>
                  <a:lnTo>
                    <a:pt x="148717" y="229793"/>
                  </a:lnTo>
                  <a:lnTo>
                    <a:pt x="149707" y="228193"/>
                  </a:lnTo>
                  <a:close/>
                </a:path>
                <a:path w="188595" h="488950">
                  <a:moveTo>
                    <a:pt x="149936" y="217170"/>
                  </a:moveTo>
                  <a:lnTo>
                    <a:pt x="149059" y="217170"/>
                  </a:lnTo>
                  <a:lnTo>
                    <a:pt x="148501" y="218490"/>
                  </a:lnTo>
                  <a:lnTo>
                    <a:pt x="149237" y="218490"/>
                  </a:lnTo>
                  <a:lnTo>
                    <a:pt x="149936" y="217170"/>
                  </a:lnTo>
                  <a:close/>
                </a:path>
                <a:path w="188595" h="488950">
                  <a:moveTo>
                    <a:pt x="150037" y="214655"/>
                  </a:moveTo>
                  <a:lnTo>
                    <a:pt x="149847" y="214655"/>
                  </a:lnTo>
                  <a:lnTo>
                    <a:pt x="149707" y="215125"/>
                  </a:lnTo>
                  <a:lnTo>
                    <a:pt x="149898" y="216039"/>
                  </a:lnTo>
                  <a:lnTo>
                    <a:pt x="149974" y="215125"/>
                  </a:lnTo>
                  <a:lnTo>
                    <a:pt x="150037" y="214655"/>
                  </a:lnTo>
                  <a:close/>
                </a:path>
                <a:path w="188595" h="488950">
                  <a:moveTo>
                    <a:pt x="150431" y="224282"/>
                  </a:moveTo>
                  <a:lnTo>
                    <a:pt x="150050" y="224637"/>
                  </a:lnTo>
                  <a:lnTo>
                    <a:pt x="149682" y="224878"/>
                  </a:lnTo>
                  <a:lnTo>
                    <a:pt x="149923" y="225501"/>
                  </a:lnTo>
                  <a:lnTo>
                    <a:pt x="150202" y="224878"/>
                  </a:lnTo>
                  <a:lnTo>
                    <a:pt x="150304" y="224637"/>
                  </a:lnTo>
                  <a:lnTo>
                    <a:pt x="150431" y="224282"/>
                  </a:lnTo>
                  <a:close/>
                </a:path>
                <a:path w="188595" h="488950">
                  <a:moveTo>
                    <a:pt x="150596" y="225831"/>
                  </a:moveTo>
                  <a:lnTo>
                    <a:pt x="150063" y="225831"/>
                  </a:lnTo>
                  <a:lnTo>
                    <a:pt x="149771" y="225831"/>
                  </a:lnTo>
                  <a:lnTo>
                    <a:pt x="149186" y="227114"/>
                  </a:lnTo>
                  <a:lnTo>
                    <a:pt x="150329" y="226542"/>
                  </a:lnTo>
                  <a:lnTo>
                    <a:pt x="150469" y="226339"/>
                  </a:lnTo>
                  <a:lnTo>
                    <a:pt x="150596" y="225831"/>
                  </a:lnTo>
                  <a:close/>
                </a:path>
                <a:path w="188595" h="488950">
                  <a:moveTo>
                    <a:pt x="150672" y="225501"/>
                  </a:moveTo>
                  <a:lnTo>
                    <a:pt x="150431" y="224878"/>
                  </a:lnTo>
                  <a:lnTo>
                    <a:pt x="150342" y="224637"/>
                  </a:lnTo>
                  <a:lnTo>
                    <a:pt x="150279" y="224878"/>
                  </a:lnTo>
                  <a:lnTo>
                    <a:pt x="149923" y="225501"/>
                  </a:lnTo>
                  <a:lnTo>
                    <a:pt x="150126" y="225501"/>
                  </a:lnTo>
                  <a:lnTo>
                    <a:pt x="150672" y="225501"/>
                  </a:lnTo>
                  <a:close/>
                </a:path>
                <a:path w="188595" h="488950">
                  <a:moveTo>
                    <a:pt x="150799" y="214655"/>
                  </a:moveTo>
                  <a:lnTo>
                    <a:pt x="150520" y="214655"/>
                  </a:lnTo>
                  <a:lnTo>
                    <a:pt x="150444" y="215125"/>
                  </a:lnTo>
                  <a:lnTo>
                    <a:pt x="150799" y="214655"/>
                  </a:lnTo>
                  <a:close/>
                </a:path>
                <a:path w="188595" h="488950">
                  <a:moveTo>
                    <a:pt x="150964" y="225907"/>
                  </a:moveTo>
                  <a:lnTo>
                    <a:pt x="150736" y="226060"/>
                  </a:lnTo>
                  <a:lnTo>
                    <a:pt x="150926" y="226060"/>
                  </a:lnTo>
                  <a:lnTo>
                    <a:pt x="150964" y="225907"/>
                  </a:lnTo>
                  <a:close/>
                </a:path>
                <a:path w="188595" h="488950">
                  <a:moveTo>
                    <a:pt x="151244" y="226301"/>
                  </a:moveTo>
                  <a:lnTo>
                    <a:pt x="151066" y="226504"/>
                  </a:lnTo>
                  <a:lnTo>
                    <a:pt x="150901" y="226720"/>
                  </a:lnTo>
                  <a:lnTo>
                    <a:pt x="150660" y="227076"/>
                  </a:lnTo>
                  <a:lnTo>
                    <a:pt x="150444" y="227190"/>
                  </a:lnTo>
                  <a:lnTo>
                    <a:pt x="150672" y="227431"/>
                  </a:lnTo>
                  <a:lnTo>
                    <a:pt x="151244" y="226301"/>
                  </a:lnTo>
                  <a:close/>
                </a:path>
                <a:path w="188595" h="488950">
                  <a:moveTo>
                    <a:pt x="151726" y="220192"/>
                  </a:moveTo>
                  <a:lnTo>
                    <a:pt x="151498" y="220522"/>
                  </a:lnTo>
                  <a:lnTo>
                    <a:pt x="151638" y="220345"/>
                  </a:lnTo>
                  <a:lnTo>
                    <a:pt x="151726" y="220192"/>
                  </a:lnTo>
                  <a:close/>
                </a:path>
                <a:path w="188595" h="488950">
                  <a:moveTo>
                    <a:pt x="152260" y="222300"/>
                  </a:moveTo>
                  <a:lnTo>
                    <a:pt x="152095" y="222504"/>
                  </a:lnTo>
                  <a:lnTo>
                    <a:pt x="151688" y="222732"/>
                  </a:lnTo>
                  <a:lnTo>
                    <a:pt x="151561" y="222440"/>
                  </a:lnTo>
                  <a:lnTo>
                    <a:pt x="151485" y="222846"/>
                  </a:lnTo>
                  <a:lnTo>
                    <a:pt x="151663" y="223608"/>
                  </a:lnTo>
                  <a:lnTo>
                    <a:pt x="152260" y="222300"/>
                  </a:lnTo>
                  <a:close/>
                </a:path>
                <a:path w="188595" h="488950">
                  <a:moveTo>
                    <a:pt x="153581" y="220980"/>
                  </a:moveTo>
                  <a:lnTo>
                    <a:pt x="153238" y="220980"/>
                  </a:lnTo>
                  <a:lnTo>
                    <a:pt x="152908" y="222250"/>
                  </a:lnTo>
                  <a:lnTo>
                    <a:pt x="153581" y="220980"/>
                  </a:lnTo>
                  <a:close/>
                </a:path>
                <a:path w="188595" h="488950">
                  <a:moveTo>
                    <a:pt x="154076" y="217170"/>
                  </a:moveTo>
                  <a:lnTo>
                    <a:pt x="153860" y="217512"/>
                  </a:lnTo>
                  <a:lnTo>
                    <a:pt x="153860" y="217170"/>
                  </a:lnTo>
                  <a:lnTo>
                    <a:pt x="153149" y="218490"/>
                  </a:lnTo>
                  <a:lnTo>
                    <a:pt x="153885" y="218490"/>
                  </a:lnTo>
                  <a:lnTo>
                    <a:pt x="154076" y="217170"/>
                  </a:lnTo>
                  <a:close/>
                </a:path>
                <a:path w="188595" h="488950">
                  <a:moveTo>
                    <a:pt x="155028" y="217170"/>
                  </a:moveTo>
                  <a:lnTo>
                    <a:pt x="153847" y="219710"/>
                  </a:lnTo>
                  <a:lnTo>
                    <a:pt x="154927" y="218490"/>
                  </a:lnTo>
                  <a:lnTo>
                    <a:pt x="155028" y="217170"/>
                  </a:lnTo>
                  <a:close/>
                </a:path>
                <a:path w="188595" h="488950">
                  <a:moveTo>
                    <a:pt x="155181" y="220078"/>
                  </a:moveTo>
                  <a:lnTo>
                    <a:pt x="155079" y="218490"/>
                  </a:lnTo>
                  <a:lnTo>
                    <a:pt x="154876" y="218770"/>
                  </a:lnTo>
                  <a:lnTo>
                    <a:pt x="154266" y="220980"/>
                  </a:lnTo>
                  <a:lnTo>
                    <a:pt x="153720" y="220980"/>
                  </a:lnTo>
                  <a:lnTo>
                    <a:pt x="153339" y="222250"/>
                  </a:lnTo>
                  <a:lnTo>
                    <a:pt x="153162" y="222250"/>
                  </a:lnTo>
                  <a:lnTo>
                    <a:pt x="152704" y="222859"/>
                  </a:lnTo>
                  <a:lnTo>
                    <a:pt x="152908" y="222250"/>
                  </a:lnTo>
                  <a:lnTo>
                    <a:pt x="152704" y="222250"/>
                  </a:lnTo>
                  <a:lnTo>
                    <a:pt x="152577" y="223050"/>
                  </a:lnTo>
                  <a:lnTo>
                    <a:pt x="152222" y="223520"/>
                  </a:lnTo>
                  <a:lnTo>
                    <a:pt x="151790" y="224790"/>
                  </a:lnTo>
                  <a:lnTo>
                    <a:pt x="151231" y="224790"/>
                  </a:lnTo>
                  <a:lnTo>
                    <a:pt x="150964" y="225907"/>
                  </a:lnTo>
                  <a:lnTo>
                    <a:pt x="152527" y="224790"/>
                  </a:lnTo>
                  <a:lnTo>
                    <a:pt x="153924" y="222250"/>
                  </a:lnTo>
                  <a:lnTo>
                    <a:pt x="155105" y="220980"/>
                  </a:lnTo>
                  <a:lnTo>
                    <a:pt x="154470" y="220980"/>
                  </a:lnTo>
                  <a:lnTo>
                    <a:pt x="155181" y="220078"/>
                  </a:lnTo>
                  <a:close/>
                </a:path>
                <a:path w="188595" h="488950">
                  <a:moveTo>
                    <a:pt x="158445" y="213360"/>
                  </a:moveTo>
                  <a:lnTo>
                    <a:pt x="158178" y="214655"/>
                  </a:lnTo>
                  <a:lnTo>
                    <a:pt x="157556" y="216039"/>
                  </a:lnTo>
                  <a:lnTo>
                    <a:pt x="157746" y="216039"/>
                  </a:lnTo>
                  <a:lnTo>
                    <a:pt x="156438" y="217170"/>
                  </a:lnTo>
                  <a:lnTo>
                    <a:pt x="156603" y="217170"/>
                  </a:lnTo>
                  <a:lnTo>
                    <a:pt x="156006" y="218490"/>
                  </a:lnTo>
                  <a:lnTo>
                    <a:pt x="155448" y="218490"/>
                  </a:lnTo>
                  <a:lnTo>
                    <a:pt x="155308" y="218490"/>
                  </a:lnTo>
                  <a:lnTo>
                    <a:pt x="155282" y="218770"/>
                  </a:lnTo>
                  <a:lnTo>
                    <a:pt x="155181" y="220078"/>
                  </a:lnTo>
                  <a:lnTo>
                    <a:pt x="155105" y="220980"/>
                  </a:lnTo>
                  <a:lnTo>
                    <a:pt x="155752" y="219710"/>
                  </a:lnTo>
                  <a:lnTo>
                    <a:pt x="156387" y="218490"/>
                  </a:lnTo>
                  <a:lnTo>
                    <a:pt x="158127" y="217170"/>
                  </a:lnTo>
                  <a:lnTo>
                    <a:pt x="158330" y="216039"/>
                  </a:lnTo>
                  <a:lnTo>
                    <a:pt x="158445" y="213360"/>
                  </a:lnTo>
                  <a:close/>
                </a:path>
                <a:path w="188595" h="488950">
                  <a:moveTo>
                    <a:pt x="161696" y="209054"/>
                  </a:moveTo>
                  <a:lnTo>
                    <a:pt x="161607" y="209194"/>
                  </a:lnTo>
                  <a:lnTo>
                    <a:pt x="161696" y="209054"/>
                  </a:lnTo>
                  <a:close/>
                </a:path>
                <a:path w="188595" h="488950">
                  <a:moveTo>
                    <a:pt x="162064" y="206349"/>
                  </a:moveTo>
                  <a:lnTo>
                    <a:pt x="161963" y="206476"/>
                  </a:lnTo>
                  <a:lnTo>
                    <a:pt x="162064" y="206349"/>
                  </a:lnTo>
                  <a:close/>
                </a:path>
                <a:path w="188595" h="488950">
                  <a:moveTo>
                    <a:pt x="163106" y="204470"/>
                  </a:moveTo>
                  <a:lnTo>
                    <a:pt x="162877" y="203593"/>
                  </a:lnTo>
                  <a:lnTo>
                    <a:pt x="162788" y="203200"/>
                  </a:lnTo>
                  <a:lnTo>
                    <a:pt x="162687" y="204470"/>
                  </a:lnTo>
                  <a:lnTo>
                    <a:pt x="162407" y="205435"/>
                  </a:lnTo>
                  <a:lnTo>
                    <a:pt x="162839" y="204470"/>
                  </a:lnTo>
                  <a:lnTo>
                    <a:pt x="163106" y="204470"/>
                  </a:lnTo>
                  <a:close/>
                </a:path>
                <a:path w="188595" h="488950">
                  <a:moveTo>
                    <a:pt x="165023" y="198615"/>
                  </a:moveTo>
                  <a:lnTo>
                    <a:pt x="164871" y="198945"/>
                  </a:lnTo>
                  <a:lnTo>
                    <a:pt x="164807" y="199174"/>
                  </a:lnTo>
                  <a:lnTo>
                    <a:pt x="164795" y="199351"/>
                  </a:lnTo>
                  <a:lnTo>
                    <a:pt x="165023" y="198615"/>
                  </a:lnTo>
                  <a:close/>
                </a:path>
                <a:path w="188595" h="488950">
                  <a:moveTo>
                    <a:pt x="165265" y="198120"/>
                  </a:moveTo>
                  <a:lnTo>
                    <a:pt x="165125" y="198120"/>
                  </a:lnTo>
                  <a:lnTo>
                    <a:pt x="164947" y="199390"/>
                  </a:lnTo>
                  <a:lnTo>
                    <a:pt x="165265" y="198120"/>
                  </a:lnTo>
                  <a:close/>
                </a:path>
                <a:path w="188595" h="488950">
                  <a:moveTo>
                    <a:pt x="166077" y="184150"/>
                  </a:moveTo>
                  <a:lnTo>
                    <a:pt x="165836" y="184150"/>
                  </a:lnTo>
                  <a:lnTo>
                    <a:pt x="165595" y="185204"/>
                  </a:lnTo>
                  <a:lnTo>
                    <a:pt x="166077" y="184150"/>
                  </a:lnTo>
                  <a:close/>
                </a:path>
                <a:path w="188595" h="488950">
                  <a:moveTo>
                    <a:pt x="166471" y="179463"/>
                  </a:moveTo>
                  <a:lnTo>
                    <a:pt x="166319" y="179451"/>
                  </a:lnTo>
                  <a:lnTo>
                    <a:pt x="165544" y="180695"/>
                  </a:lnTo>
                  <a:lnTo>
                    <a:pt x="165900" y="180809"/>
                  </a:lnTo>
                  <a:lnTo>
                    <a:pt x="166090" y="180416"/>
                  </a:lnTo>
                  <a:lnTo>
                    <a:pt x="166281" y="180035"/>
                  </a:lnTo>
                  <a:lnTo>
                    <a:pt x="166471" y="179641"/>
                  </a:lnTo>
                  <a:lnTo>
                    <a:pt x="166471" y="179463"/>
                  </a:lnTo>
                  <a:close/>
                </a:path>
                <a:path w="188595" h="488950">
                  <a:moveTo>
                    <a:pt x="166535" y="198653"/>
                  </a:moveTo>
                  <a:lnTo>
                    <a:pt x="166357" y="198805"/>
                  </a:lnTo>
                  <a:lnTo>
                    <a:pt x="166268" y="199148"/>
                  </a:lnTo>
                  <a:lnTo>
                    <a:pt x="166471" y="198120"/>
                  </a:lnTo>
                  <a:lnTo>
                    <a:pt x="165684" y="199390"/>
                  </a:lnTo>
                  <a:lnTo>
                    <a:pt x="165176" y="200761"/>
                  </a:lnTo>
                  <a:lnTo>
                    <a:pt x="165036" y="201930"/>
                  </a:lnTo>
                  <a:lnTo>
                    <a:pt x="164655" y="201930"/>
                  </a:lnTo>
                  <a:lnTo>
                    <a:pt x="165163" y="200761"/>
                  </a:lnTo>
                  <a:lnTo>
                    <a:pt x="164706" y="200761"/>
                  </a:lnTo>
                  <a:lnTo>
                    <a:pt x="164795" y="199390"/>
                  </a:lnTo>
                  <a:lnTo>
                    <a:pt x="164376" y="201930"/>
                  </a:lnTo>
                  <a:lnTo>
                    <a:pt x="164185" y="201930"/>
                  </a:lnTo>
                  <a:lnTo>
                    <a:pt x="164299" y="203200"/>
                  </a:lnTo>
                  <a:lnTo>
                    <a:pt x="164388" y="204254"/>
                  </a:lnTo>
                  <a:lnTo>
                    <a:pt x="164782" y="203593"/>
                  </a:lnTo>
                  <a:lnTo>
                    <a:pt x="165481" y="201930"/>
                  </a:lnTo>
                  <a:lnTo>
                    <a:pt x="166128" y="200761"/>
                  </a:lnTo>
                  <a:lnTo>
                    <a:pt x="165582" y="200761"/>
                  </a:lnTo>
                  <a:lnTo>
                    <a:pt x="166204" y="199440"/>
                  </a:lnTo>
                  <a:lnTo>
                    <a:pt x="166128" y="199771"/>
                  </a:lnTo>
                  <a:lnTo>
                    <a:pt x="166306" y="199644"/>
                  </a:lnTo>
                  <a:lnTo>
                    <a:pt x="166535" y="198653"/>
                  </a:lnTo>
                  <a:close/>
                </a:path>
                <a:path w="188595" h="488950">
                  <a:moveTo>
                    <a:pt x="167411" y="175958"/>
                  </a:moveTo>
                  <a:lnTo>
                    <a:pt x="167233" y="176517"/>
                  </a:lnTo>
                  <a:lnTo>
                    <a:pt x="167081" y="177076"/>
                  </a:lnTo>
                  <a:lnTo>
                    <a:pt x="166903" y="177622"/>
                  </a:lnTo>
                  <a:lnTo>
                    <a:pt x="166979" y="178333"/>
                  </a:lnTo>
                  <a:lnTo>
                    <a:pt x="167106" y="177673"/>
                  </a:lnTo>
                  <a:lnTo>
                    <a:pt x="167297" y="176911"/>
                  </a:lnTo>
                  <a:lnTo>
                    <a:pt x="167411" y="175958"/>
                  </a:lnTo>
                  <a:close/>
                </a:path>
                <a:path w="188595" h="488950">
                  <a:moveTo>
                    <a:pt x="167982" y="173736"/>
                  </a:moveTo>
                  <a:lnTo>
                    <a:pt x="167970" y="173558"/>
                  </a:lnTo>
                  <a:lnTo>
                    <a:pt x="167906" y="173799"/>
                  </a:lnTo>
                  <a:lnTo>
                    <a:pt x="167881" y="173951"/>
                  </a:lnTo>
                  <a:lnTo>
                    <a:pt x="167932" y="174193"/>
                  </a:lnTo>
                  <a:lnTo>
                    <a:pt x="167932" y="174066"/>
                  </a:lnTo>
                  <a:lnTo>
                    <a:pt x="167957" y="173888"/>
                  </a:lnTo>
                  <a:lnTo>
                    <a:pt x="167982" y="173736"/>
                  </a:lnTo>
                  <a:close/>
                </a:path>
                <a:path w="188595" h="488950">
                  <a:moveTo>
                    <a:pt x="168859" y="192900"/>
                  </a:moveTo>
                  <a:lnTo>
                    <a:pt x="168173" y="192900"/>
                  </a:lnTo>
                  <a:lnTo>
                    <a:pt x="168211" y="194500"/>
                  </a:lnTo>
                  <a:lnTo>
                    <a:pt x="168516" y="194500"/>
                  </a:lnTo>
                  <a:lnTo>
                    <a:pt x="168783" y="193243"/>
                  </a:lnTo>
                  <a:lnTo>
                    <a:pt x="168859" y="192900"/>
                  </a:lnTo>
                  <a:close/>
                </a:path>
                <a:path w="188595" h="488950">
                  <a:moveTo>
                    <a:pt x="171018" y="189230"/>
                  </a:moveTo>
                  <a:lnTo>
                    <a:pt x="170319" y="190500"/>
                  </a:lnTo>
                  <a:lnTo>
                    <a:pt x="170180" y="191770"/>
                  </a:lnTo>
                  <a:lnTo>
                    <a:pt x="170548" y="191770"/>
                  </a:lnTo>
                  <a:lnTo>
                    <a:pt x="170459" y="190500"/>
                  </a:lnTo>
                  <a:lnTo>
                    <a:pt x="171018" y="189230"/>
                  </a:lnTo>
                  <a:close/>
                </a:path>
                <a:path w="188595" h="488950">
                  <a:moveTo>
                    <a:pt x="171399" y="189230"/>
                  </a:moveTo>
                  <a:lnTo>
                    <a:pt x="171386" y="187960"/>
                  </a:lnTo>
                  <a:lnTo>
                    <a:pt x="171157" y="187960"/>
                  </a:lnTo>
                  <a:lnTo>
                    <a:pt x="171399" y="189230"/>
                  </a:lnTo>
                  <a:close/>
                </a:path>
                <a:path w="188595" h="488950">
                  <a:moveTo>
                    <a:pt x="172415" y="181610"/>
                  </a:moveTo>
                  <a:lnTo>
                    <a:pt x="171894" y="181610"/>
                  </a:lnTo>
                  <a:lnTo>
                    <a:pt x="172224" y="182880"/>
                  </a:lnTo>
                  <a:lnTo>
                    <a:pt x="172351" y="181902"/>
                  </a:lnTo>
                  <a:lnTo>
                    <a:pt x="172415" y="181610"/>
                  </a:lnTo>
                  <a:close/>
                </a:path>
                <a:path w="188595" h="488950">
                  <a:moveTo>
                    <a:pt x="172491" y="185420"/>
                  </a:moveTo>
                  <a:lnTo>
                    <a:pt x="172135" y="185420"/>
                  </a:lnTo>
                  <a:lnTo>
                    <a:pt x="171526" y="186690"/>
                  </a:lnTo>
                  <a:lnTo>
                    <a:pt x="172034" y="186690"/>
                  </a:lnTo>
                  <a:lnTo>
                    <a:pt x="172491" y="185420"/>
                  </a:lnTo>
                  <a:close/>
                </a:path>
                <a:path w="188595" h="488950">
                  <a:moveTo>
                    <a:pt x="173316" y="181902"/>
                  </a:moveTo>
                  <a:lnTo>
                    <a:pt x="173126" y="182880"/>
                  </a:lnTo>
                  <a:lnTo>
                    <a:pt x="173304" y="182880"/>
                  </a:lnTo>
                  <a:lnTo>
                    <a:pt x="173316" y="181902"/>
                  </a:lnTo>
                  <a:close/>
                </a:path>
                <a:path w="188595" h="488950">
                  <a:moveTo>
                    <a:pt x="173659" y="184150"/>
                  </a:moveTo>
                  <a:lnTo>
                    <a:pt x="173520" y="184150"/>
                  </a:lnTo>
                  <a:lnTo>
                    <a:pt x="173278" y="184150"/>
                  </a:lnTo>
                  <a:lnTo>
                    <a:pt x="172961" y="184150"/>
                  </a:lnTo>
                  <a:lnTo>
                    <a:pt x="172567" y="185204"/>
                  </a:lnTo>
                  <a:lnTo>
                    <a:pt x="172491" y="185420"/>
                  </a:lnTo>
                  <a:lnTo>
                    <a:pt x="173380" y="185420"/>
                  </a:lnTo>
                  <a:lnTo>
                    <a:pt x="173659" y="184150"/>
                  </a:lnTo>
                  <a:close/>
                </a:path>
                <a:path w="188595" h="488950">
                  <a:moveTo>
                    <a:pt x="173697" y="182880"/>
                  </a:moveTo>
                  <a:lnTo>
                    <a:pt x="173304" y="182880"/>
                  </a:lnTo>
                  <a:lnTo>
                    <a:pt x="173278" y="183591"/>
                  </a:lnTo>
                  <a:lnTo>
                    <a:pt x="173697" y="182880"/>
                  </a:lnTo>
                  <a:close/>
                </a:path>
                <a:path w="188595" h="488950">
                  <a:moveTo>
                    <a:pt x="173723" y="180340"/>
                  </a:moveTo>
                  <a:lnTo>
                    <a:pt x="173367" y="180340"/>
                  </a:lnTo>
                  <a:lnTo>
                    <a:pt x="172935" y="180340"/>
                  </a:lnTo>
                  <a:lnTo>
                    <a:pt x="172618" y="181610"/>
                  </a:lnTo>
                  <a:lnTo>
                    <a:pt x="173151" y="181610"/>
                  </a:lnTo>
                  <a:lnTo>
                    <a:pt x="172707" y="182880"/>
                  </a:lnTo>
                  <a:lnTo>
                    <a:pt x="173316" y="181902"/>
                  </a:lnTo>
                  <a:lnTo>
                    <a:pt x="173329" y="181610"/>
                  </a:lnTo>
                  <a:lnTo>
                    <a:pt x="173723" y="180340"/>
                  </a:lnTo>
                  <a:close/>
                </a:path>
                <a:path w="188595" h="488950">
                  <a:moveTo>
                    <a:pt x="175348" y="173342"/>
                  </a:moveTo>
                  <a:lnTo>
                    <a:pt x="175260" y="173126"/>
                  </a:lnTo>
                  <a:lnTo>
                    <a:pt x="175209" y="173342"/>
                  </a:lnTo>
                  <a:lnTo>
                    <a:pt x="175094" y="173837"/>
                  </a:lnTo>
                  <a:lnTo>
                    <a:pt x="175348" y="173342"/>
                  </a:lnTo>
                  <a:close/>
                </a:path>
                <a:path w="188595" h="488950">
                  <a:moveTo>
                    <a:pt x="175907" y="172085"/>
                  </a:moveTo>
                  <a:lnTo>
                    <a:pt x="175437" y="173126"/>
                  </a:lnTo>
                  <a:lnTo>
                    <a:pt x="175348" y="173342"/>
                  </a:lnTo>
                  <a:lnTo>
                    <a:pt x="175526" y="173837"/>
                  </a:lnTo>
                  <a:lnTo>
                    <a:pt x="175704" y="173342"/>
                  </a:lnTo>
                  <a:lnTo>
                    <a:pt x="175806" y="172720"/>
                  </a:lnTo>
                  <a:lnTo>
                    <a:pt x="175907" y="172085"/>
                  </a:lnTo>
                  <a:close/>
                </a:path>
                <a:path w="188595" h="488950">
                  <a:moveTo>
                    <a:pt x="176771" y="143332"/>
                  </a:moveTo>
                  <a:lnTo>
                    <a:pt x="176745" y="142963"/>
                  </a:lnTo>
                  <a:lnTo>
                    <a:pt x="176720" y="143167"/>
                  </a:lnTo>
                  <a:lnTo>
                    <a:pt x="176771" y="143332"/>
                  </a:lnTo>
                  <a:close/>
                </a:path>
                <a:path w="188595" h="488950">
                  <a:moveTo>
                    <a:pt x="176847" y="169202"/>
                  </a:moveTo>
                  <a:lnTo>
                    <a:pt x="176199" y="171450"/>
                  </a:lnTo>
                  <a:lnTo>
                    <a:pt x="176009" y="171869"/>
                  </a:lnTo>
                  <a:lnTo>
                    <a:pt x="175983" y="173837"/>
                  </a:lnTo>
                  <a:lnTo>
                    <a:pt x="176225" y="173342"/>
                  </a:lnTo>
                  <a:lnTo>
                    <a:pt x="176263" y="172720"/>
                  </a:lnTo>
                  <a:lnTo>
                    <a:pt x="176415" y="172085"/>
                  </a:lnTo>
                  <a:lnTo>
                    <a:pt x="176466" y="171869"/>
                  </a:lnTo>
                  <a:lnTo>
                    <a:pt x="176555" y="171450"/>
                  </a:lnTo>
                  <a:lnTo>
                    <a:pt x="176847" y="170180"/>
                  </a:lnTo>
                  <a:lnTo>
                    <a:pt x="176847" y="169202"/>
                  </a:lnTo>
                  <a:close/>
                </a:path>
                <a:path w="188595" h="488950">
                  <a:moveTo>
                    <a:pt x="176885" y="167640"/>
                  </a:moveTo>
                  <a:lnTo>
                    <a:pt x="176644" y="167640"/>
                  </a:lnTo>
                  <a:lnTo>
                    <a:pt x="176301" y="168567"/>
                  </a:lnTo>
                  <a:lnTo>
                    <a:pt x="176187" y="168910"/>
                  </a:lnTo>
                  <a:lnTo>
                    <a:pt x="176860" y="168910"/>
                  </a:lnTo>
                  <a:lnTo>
                    <a:pt x="176885" y="167640"/>
                  </a:lnTo>
                  <a:close/>
                </a:path>
                <a:path w="188595" h="488950">
                  <a:moveTo>
                    <a:pt x="177012" y="175260"/>
                  </a:moveTo>
                  <a:lnTo>
                    <a:pt x="175552" y="175260"/>
                  </a:lnTo>
                  <a:lnTo>
                    <a:pt x="175907" y="173990"/>
                  </a:lnTo>
                  <a:lnTo>
                    <a:pt x="175564" y="174764"/>
                  </a:lnTo>
                  <a:lnTo>
                    <a:pt x="175615" y="173990"/>
                  </a:lnTo>
                  <a:lnTo>
                    <a:pt x="175361" y="175260"/>
                  </a:lnTo>
                  <a:lnTo>
                    <a:pt x="175018" y="175260"/>
                  </a:lnTo>
                  <a:lnTo>
                    <a:pt x="175602" y="173990"/>
                  </a:lnTo>
                  <a:lnTo>
                    <a:pt x="174244" y="175260"/>
                  </a:lnTo>
                  <a:lnTo>
                    <a:pt x="174980" y="175260"/>
                  </a:lnTo>
                  <a:lnTo>
                    <a:pt x="173901" y="176530"/>
                  </a:lnTo>
                  <a:lnTo>
                    <a:pt x="174040" y="177800"/>
                  </a:lnTo>
                  <a:lnTo>
                    <a:pt x="173113" y="179070"/>
                  </a:lnTo>
                  <a:lnTo>
                    <a:pt x="173723" y="180340"/>
                  </a:lnTo>
                  <a:lnTo>
                    <a:pt x="173342" y="181610"/>
                  </a:lnTo>
                  <a:lnTo>
                    <a:pt x="174713" y="181610"/>
                  </a:lnTo>
                  <a:lnTo>
                    <a:pt x="175018" y="180340"/>
                  </a:lnTo>
                  <a:lnTo>
                    <a:pt x="174383" y="180340"/>
                  </a:lnTo>
                  <a:lnTo>
                    <a:pt x="174840" y="179070"/>
                  </a:lnTo>
                  <a:lnTo>
                    <a:pt x="175069" y="177800"/>
                  </a:lnTo>
                  <a:lnTo>
                    <a:pt x="176022" y="176530"/>
                  </a:lnTo>
                  <a:lnTo>
                    <a:pt x="175768" y="177800"/>
                  </a:lnTo>
                  <a:lnTo>
                    <a:pt x="176390" y="176530"/>
                  </a:lnTo>
                  <a:lnTo>
                    <a:pt x="177012" y="175260"/>
                  </a:lnTo>
                  <a:close/>
                </a:path>
                <a:path w="188595" h="488950">
                  <a:moveTo>
                    <a:pt x="177457" y="165696"/>
                  </a:moveTo>
                  <a:lnTo>
                    <a:pt x="177368" y="165874"/>
                  </a:lnTo>
                  <a:lnTo>
                    <a:pt x="177292" y="166103"/>
                  </a:lnTo>
                  <a:lnTo>
                    <a:pt x="177228" y="166370"/>
                  </a:lnTo>
                  <a:lnTo>
                    <a:pt x="177330" y="166128"/>
                  </a:lnTo>
                  <a:lnTo>
                    <a:pt x="177393" y="165900"/>
                  </a:lnTo>
                  <a:lnTo>
                    <a:pt x="177457" y="165696"/>
                  </a:lnTo>
                  <a:close/>
                </a:path>
                <a:path w="188595" h="488950">
                  <a:moveTo>
                    <a:pt x="177774" y="169773"/>
                  </a:moveTo>
                  <a:lnTo>
                    <a:pt x="177596" y="169735"/>
                  </a:lnTo>
                  <a:lnTo>
                    <a:pt x="177482" y="169443"/>
                  </a:lnTo>
                  <a:lnTo>
                    <a:pt x="177317" y="169430"/>
                  </a:lnTo>
                  <a:lnTo>
                    <a:pt x="177126" y="170065"/>
                  </a:lnTo>
                  <a:lnTo>
                    <a:pt x="176949" y="170713"/>
                  </a:lnTo>
                  <a:lnTo>
                    <a:pt x="176745" y="171335"/>
                  </a:lnTo>
                  <a:lnTo>
                    <a:pt x="177190" y="170776"/>
                  </a:lnTo>
                  <a:lnTo>
                    <a:pt x="176911" y="171919"/>
                  </a:lnTo>
                  <a:lnTo>
                    <a:pt x="177038" y="172097"/>
                  </a:lnTo>
                  <a:lnTo>
                    <a:pt x="177292" y="171323"/>
                  </a:lnTo>
                  <a:lnTo>
                    <a:pt x="177774" y="169773"/>
                  </a:lnTo>
                  <a:close/>
                </a:path>
                <a:path w="188595" h="488950">
                  <a:moveTo>
                    <a:pt x="178308" y="169202"/>
                  </a:moveTo>
                  <a:lnTo>
                    <a:pt x="178168" y="168503"/>
                  </a:lnTo>
                  <a:lnTo>
                    <a:pt x="177774" y="169773"/>
                  </a:lnTo>
                  <a:lnTo>
                    <a:pt x="177914" y="169811"/>
                  </a:lnTo>
                  <a:lnTo>
                    <a:pt x="178066" y="169697"/>
                  </a:lnTo>
                  <a:lnTo>
                    <a:pt x="178308" y="169202"/>
                  </a:lnTo>
                  <a:close/>
                </a:path>
                <a:path w="188595" h="488950">
                  <a:moveTo>
                    <a:pt x="178384" y="164719"/>
                  </a:moveTo>
                  <a:lnTo>
                    <a:pt x="178104" y="164719"/>
                  </a:lnTo>
                  <a:lnTo>
                    <a:pt x="178231" y="162890"/>
                  </a:lnTo>
                  <a:lnTo>
                    <a:pt x="178282" y="161632"/>
                  </a:lnTo>
                  <a:lnTo>
                    <a:pt x="178104" y="161975"/>
                  </a:lnTo>
                  <a:lnTo>
                    <a:pt x="177927" y="162483"/>
                  </a:lnTo>
                  <a:lnTo>
                    <a:pt x="177876" y="162636"/>
                  </a:lnTo>
                  <a:lnTo>
                    <a:pt x="177787" y="162890"/>
                  </a:lnTo>
                  <a:lnTo>
                    <a:pt x="177685" y="163195"/>
                  </a:lnTo>
                  <a:lnTo>
                    <a:pt x="177850" y="163550"/>
                  </a:lnTo>
                  <a:lnTo>
                    <a:pt x="177965" y="163969"/>
                  </a:lnTo>
                  <a:lnTo>
                    <a:pt x="177609" y="165163"/>
                  </a:lnTo>
                  <a:lnTo>
                    <a:pt x="177990" y="164833"/>
                  </a:lnTo>
                  <a:lnTo>
                    <a:pt x="177901" y="165544"/>
                  </a:lnTo>
                  <a:lnTo>
                    <a:pt x="178384" y="164719"/>
                  </a:lnTo>
                  <a:close/>
                </a:path>
                <a:path w="188595" h="488950">
                  <a:moveTo>
                    <a:pt x="178854" y="161975"/>
                  </a:moveTo>
                  <a:lnTo>
                    <a:pt x="178511" y="162483"/>
                  </a:lnTo>
                  <a:lnTo>
                    <a:pt x="178600" y="162890"/>
                  </a:lnTo>
                  <a:lnTo>
                    <a:pt x="178739" y="162636"/>
                  </a:lnTo>
                  <a:lnTo>
                    <a:pt x="178854" y="161975"/>
                  </a:lnTo>
                  <a:close/>
                </a:path>
                <a:path w="188595" h="488950">
                  <a:moveTo>
                    <a:pt x="179146" y="157340"/>
                  </a:moveTo>
                  <a:lnTo>
                    <a:pt x="179120" y="157467"/>
                  </a:lnTo>
                  <a:lnTo>
                    <a:pt x="179120" y="157645"/>
                  </a:lnTo>
                  <a:lnTo>
                    <a:pt x="179146" y="157340"/>
                  </a:lnTo>
                  <a:close/>
                </a:path>
                <a:path w="188595" h="488950">
                  <a:moveTo>
                    <a:pt x="181114" y="148590"/>
                  </a:moveTo>
                  <a:lnTo>
                    <a:pt x="180784" y="148132"/>
                  </a:lnTo>
                  <a:lnTo>
                    <a:pt x="180428" y="149860"/>
                  </a:lnTo>
                  <a:lnTo>
                    <a:pt x="181114" y="148590"/>
                  </a:lnTo>
                  <a:close/>
                </a:path>
                <a:path w="188595" h="488950">
                  <a:moveTo>
                    <a:pt x="181876" y="155638"/>
                  </a:moveTo>
                  <a:lnTo>
                    <a:pt x="180568" y="155638"/>
                  </a:lnTo>
                  <a:lnTo>
                    <a:pt x="180213" y="155638"/>
                  </a:lnTo>
                  <a:lnTo>
                    <a:pt x="180111" y="156248"/>
                  </a:lnTo>
                  <a:lnTo>
                    <a:pt x="179984" y="156933"/>
                  </a:lnTo>
                  <a:lnTo>
                    <a:pt x="179882" y="157492"/>
                  </a:lnTo>
                  <a:lnTo>
                    <a:pt x="179755" y="156248"/>
                  </a:lnTo>
                  <a:lnTo>
                    <a:pt x="179730" y="156044"/>
                  </a:lnTo>
                  <a:lnTo>
                    <a:pt x="179565" y="156248"/>
                  </a:lnTo>
                  <a:lnTo>
                    <a:pt x="179222" y="156933"/>
                  </a:lnTo>
                  <a:lnTo>
                    <a:pt x="179743" y="157327"/>
                  </a:lnTo>
                  <a:lnTo>
                    <a:pt x="179463" y="158076"/>
                  </a:lnTo>
                  <a:lnTo>
                    <a:pt x="179082" y="158076"/>
                  </a:lnTo>
                  <a:lnTo>
                    <a:pt x="178968" y="159981"/>
                  </a:lnTo>
                  <a:lnTo>
                    <a:pt x="178943" y="161975"/>
                  </a:lnTo>
                  <a:lnTo>
                    <a:pt x="179158" y="161632"/>
                  </a:lnTo>
                  <a:lnTo>
                    <a:pt x="179666" y="161632"/>
                  </a:lnTo>
                  <a:lnTo>
                    <a:pt x="179324" y="162483"/>
                  </a:lnTo>
                  <a:lnTo>
                    <a:pt x="179273" y="162636"/>
                  </a:lnTo>
                  <a:lnTo>
                    <a:pt x="179171" y="162890"/>
                  </a:lnTo>
                  <a:lnTo>
                    <a:pt x="179044" y="163195"/>
                  </a:lnTo>
                  <a:lnTo>
                    <a:pt x="178663" y="163195"/>
                  </a:lnTo>
                  <a:lnTo>
                    <a:pt x="178739" y="163550"/>
                  </a:lnTo>
                  <a:lnTo>
                    <a:pt x="178841" y="163969"/>
                  </a:lnTo>
                  <a:lnTo>
                    <a:pt x="178384" y="164719"/>
                  </a:lnTo>
                  <a:lnTo>
                    <a:pt x="178701" y="164719"/>
                  </a:lnTo>
                  <a:lnTo>
                    <a:pt x="177990" y="166382"/>
                  </a:lnTo>
                  <a:lnTo>
                    <a:pt x="177939" y="166547"/>
                  </a:lnTo>
                  <a:lnTo>
                    <a:pt x="177838" y="166903"/>
                  </a:lnTo>
                  <a:lnTo>
                    <a:pt x="177749" y="167208"/>
                  </a:lnTo>
                  <a:lnTo>
                    <a:pt x="177634" y="167614"/>
                  </a:lnTo>
                  <a:lnTo>
                    <a:pt x="178092" y="166903"/>
                  </a:lnTo>
                  <a:lnTo>
                    <a:pt x="178155" y="168351"/>
                  </a:lnTo>
                  <a:lnTo>
                    <a:pt x="178460" y="168351"/>
                  </a:lnTo>
                  <a:lnTo>
                    <a:pt x="178574" y="167614"/>
                  </a:lnTo>
                  <a:lnTo>
                    <a:pt x="178650" y="167208"/>
                  </a:lnTo>
                  <a:lnTo>
                    <a:pt x="178955" y="166903"/>
                  </a:lnTo>
                  <a:lnTo>
                    <a:pt x="179311" y="166547"/>
                  </a:lnTo>
                  <a:lnTo>
                    <a:pt x="179349" y="166382"/>
                  </a:lnTo>
                  <a:lnTo>
                    <a:pt x="179514" y="165874"/>
                  </a:lnTo>
                  <a:lnTo>
                    <a:pt x="178498" y="166293"/>
                  </a:lnTo>
                  <a:lnTo>
                    <a:pt x="180009" y="163550"/>
                  </a:lnTo>
                  <a:lnTo>
                    <a:pt x="180124" y="161975"/>
                  </a:lnTo>
                  <a:lnTo>
                    <a:pt x="180200" y="161632"/>
                  </a:lnTo>
                  <a:lnTo>
                    <a:pt x="180403" y="161632"/>
                  </a:lnTo>
                  <a:lnTo>
                    <a:pt x="180924" y="159981"/>
                  </a:lnTo>
                  <a:lnTo>
                    <a:pt x="180644" y="159981"/>
                  </a:lnTo>
                  <a:lnTo>
                    <a:pt x="181165" y="158076"/>
                  </a:lnTo>
                  <a:lnTo>
                    <a:pt x="181279" y="157645"/>
                  </a:lnTo>
                  <a:lnTo>
                    <a:pt x="181317" y="157492"/>
                  </a:lnTo>
                  <a:lnTo>
                    <a:pt x="181356" y="157327"/>
                  </a:lnTo>
                  <a:lnTo>
                    <a:pt x="181457" y="156933"/>
                  </a:lnTo>
                  <a:lnTo>
                    <a:pt x="181584" y="156451"/>
                  </a:lnTo>
                  <a:lnTo>
                    <a:pt x="181724" y="156248"/>
                  </a:lnTo>
                  <a:lnTo>
                    <a:pt x="181813" y="155917"/>
                  </a:lnTo>
                  <a:lnTo>
                    <a:pt x="181876" y="155638"/>
                  </a:lnTo>
                  <a:close/>
                </a:path>
                <a:path w="188595" h="488950">
                  <a:moveTo>
                    <a:pt x="182118" y="142240"/>
                  </a:moveTo>
                  <a:lnTo>
                    <a:pt x="181952" y="142240"/>
                  </a:lnTo>
                  <a:lnTo>
                    <a:pt x="181889" y="143510"/>
                  </a:lnTo>
                  <a:lnTo>
                    <a:pt x="182118" y="142240"/>
                  </a:lnTo>
                  <a:close/>
                </a:path>
                <a:path w="188595" h="488950">
                  <a:moveTo>
                    <a:pt x="183464" y="135890"/>
                  </a:moveTo>
                  <a:lnTo>
                    <a:pt x="183426" y="135572"/>
                  </a:lnTo>
                  <a:lnTo>
                    <a:pt x="183146" y="135026"/>
                  </a:lnTo>
                  <a:lnTo>
                    <a:pt x="182956" y="135572"/>
                  </a:lnTo>
                  <a:lnTo>
                    <a:pt x="182981" y="135890"/>
                  </a:lnTo>
                  <a:lnTo>
                    <a:pt x="183464" y="135890"/>
                  </a:lnTo>
                  <a:close/>
                </a:path>
                <a:path w="188595" h="488950">
                  <a:moveTo>
                    <a:pt x="184442" y="87630"/>
                  </a:moveTo>
                  <a:lnTo>
                    <a:pt x="184137" y="87630"/>
                  </a:lnTo>
                  <a:lnTo>
                    <a:pt x="184391" y="88900"/>
                  </a:lnTo>
                  <a:lnTo>
                    <a:pt x="184442" y="87630"/>
                  </a:lnTo>
                  <a:close/>
                </a:path>
                <a:path w="188595" h="488950">
                  <a:moveTo>
                    <a:pt x="184873" y="112369"/>
                  </a:moveTo>
                  <a:close/>
                </a:path>
                <a:path w="188595" h="488950">
                  <a:moveTo>
                    <a:pt x="185153" y="130365"/>
                  </a:moveTo>
                  <a:lnTo>
                    <a:pt x="185115" y="130606"/>
                  </a:lnTo>
                  <a:lnTo>
                    <a:pt x="185102" y="130759"/>
                  </a:lnTo>
                  <a:lnTo>
                    <a:pt x="185102" y="130898"/>
                  </a:lnTo>
                  <a:lnTo>
                    <a:pt x="185127" y="130721"/>
                  </a:lnTo>
                  <a:lnTo>
                    <a:pt x="185153" y="130365"/>
                  </a:lnTo>
                  <a:close/>
                </a:path>
                <a:path w="188595" h="488950">
                  <a:moveTo>
                    <a:pt x="185242" y="140449"/>
                  </a:moveTo>
                  <a:lnTo>
                    <a:pt x="184899" y="141427"/>
                  </a:lnTo>
                  <a:lnTo>
                    <a:pt x="184772" y="141655"/>
                  </a:lnTo>
                  <a:lnTo>
                    <a:pt x="184658" y="141897"/>
                  </a:lnTo>
                  <a:lnTo>
                    <a:pt x="184429" y="142621"/>
                  </a:lnTo>
                  <a:lnTo>
                    <a:pt x="184302" y="142100"/>
                  </a:lnTo>
                  <a:lnTo>
                    <a:pt x="184200" y="141668"/>
                  </a:lnTo>
                  <a:lnTo>
                    <a:pt x="184797" y="141173"/>
                  </a:lnTo>
                  <a:lnTo>
                    <a:pt x="184835" y="139890"/>
                  </a:lnTo>
                  <a:lnTo>
                    <a:pt x="185000" y="139890"/>
                  </a:lnTo>
                  <a:lnTo>
                    <a:pt x="185013" y="139750"/>
                  </a:lnTo>
                  <a:lnTo>
                    <a:pt x="185178" y="138747"/>
                  </a:lnTo>
                  <a:lnTo>
                    <a:pt x="185204" y="138607"/>
                  </a:lnTo>
                  <a:lnTo>
                    <a:pt x="184683" y="138607"/>
                  </a:lnTo>
                  <a:lnTo>
                    <a:pt x="183997" y="141833"/>
                  </a:lnTo>
                  <a:lnTo>
                    <a:pt x="184188" y="141681"/>
                  </a:lnTo>
                  <a:lnTo>
                    <a:pt x="184099" y="141897"/>
                  </a:lnTo>
                  <a:lnTo>
                    <a:pt x="184061" y="143891"/>
                  </a:lnTo>
                  <a:lnTo>
                    <a:pt x="183603" y="143433"/>
                  </a:lnTo>
                  <a:lnTo>
                    <a:pt x="183591" y="142621"/>
                  </a:lnTo>
                  <a:lnTo>
                    <a:pt x="183756" y="142100"/>
                  </a:lnTo>
                  <a:lnTo>
                    <a:pt x="183845" y="141897"/>
                  </a:lnTo>
                  <a:lnTo>
                    <a:pt x="183972" y="141655"/>
                  </a:lnTo>
                  <a:lnTo>
                    <a:pt x="183756" y="141427"/>
                  </a:lnTo>
                  <a:lnTo>
                    <a:pt x="183464" y="141897"/>
                  </a:lnTo>
                  <a:lnTo>
                    <a:pt x="183083" y="141897"/>
                  </a:lnTo>
                  <a:lnTo>
                    <a:pt x="182295" y="143891"/>
                  </a:lnTo>
                  <a:lnTo>
                    <a:pt x="182549" y="143891"/>
                  </a:lnTo>
                  <a:lnTo>
                    <a:pt x="183553" y="144360"/>
                  </a:lnTo>
                  <a:lnTo>
                    <a:pt x="182956" y="146088"/>
                  </a:lnTo>
                  <a:lnTo>
                    <a:pt x="182626" y="146088"/>
                  </a:lnTo>
                  <a:lnTo>
                    <a:pt x="182537" y="145681"/>
                  </a:lnTo>
                  <a:lnTo>
                    <a:pt x="182359" y="146088"/>
                  </a:lnTo>
                  <a:lnTo>
                    <a:pt x="182245" y="146354"/>
                  </a:lnTo>
                  <a:lnTo>
                    <a:pt x="182143" y="148437"/>
                  </a:lnTo>
                  <a:lnTo>
                    <a:pt x="181190" y="147751"/>
                  </a:lnTo>
                  <a:lnTo>
                    <a:pt x="181686" y="149072"/>
                  </a:lnTo>
                  <a:lnTo>
                    <a:pt x="181317" y="149072"/>
                  </a:lnTo>
                  <a:lnTo>
                    <a:pt x="181432" y="150050"/>
                  </a:lnTo>
                  <a:lnTo>
                    <a:pt x="181013" y="151815"/>
                  </a:lnTo>
                  <a:lnTo>
                    <a:pt x="180835" y="152819"/>
                  </a:lnTo>
                  <a:lnTo>
                    <a:pt x="180682" y="154317"/>
                  </a:lnTo>
                  <a:lnTo>
                    <a:pt x="182194" y="154317"/>
                  </a:lnTo>
                  <a:lnTo>
                    <a:pt x="183032" y="150863"/>
                  </a:lnTo>
                  <a:lnTo>
                    <a:pt x="183400" y="149212"/>
                  </a:lnTo>
                  <a:lnTo>
                    <a:pt x="183578" y="148437"/>
                  </a:lnTo>
                  <a:lnTo>
                    <a:pt x="183972" y="146685"/>
                  </a:lnTo>
                  <a:lnTo>
                    <a:pt x="184048" y="146354"/>
                  </a:lnTo>
                  <a:lnTo>
                    <a:pt x="184467" y="144360"/>
                  </a:lnTo>
                  <a:lnTo>
                    <a:pt x="184556" y="143891"/>
                  </a:lnTo>
                  <a:lnTo>
                    <a:pt x="184645" y="143433"/>
                  </a:lnTo>
                  <a:lnTo>
                    <a:pt x="184759" y="142862"/>
                  </a:lnTo>
                  <a:lnTo>
                    <a:pt x="184810" y="142621"/>
                  </a:lnTo>
                  <a:lnTo>
                    <a:pt x="185242" y="140449"/>
                  </a:lnTo>
                  <a:close/>
                </a:path>
                <a:path w="188595" h="488950">
                  <a:moveTo>
                    <a:pt x="185420" y="114300"/>
                  </a:moveTo>
                  <a:lnTo>
                    <a:pt x="185229" y="114300"/>
                  </a:lnTo>
                  <a:lnTo>
                    <a:pt x="185153" y="115570"/>
                  </a:lnTo>
                  <a:lnTo>
                    <a:pt x="185420" y="114300"/>
                  </a:lnTo>
                  <a:close/>
                </a:path>
                <a:path w="188595" h="488950">
                  <a:moveTo>
                    <a:pt x="185445" y="139357"/>
                  </a:moveTo>
                  <a:lnTo>
                    <a:pt x="185242" y="140449"/>
                  </a:lnTo>
                  <a:lnTo>
                    <a:pt x="185331" y="140119"/>
                  </a:lnTo>
                  <a:lnTo>
                    <a:pt x="185407" y="139763"/>
                  </a:lnTo>
                  <a:lnTo>
                    <a:pt x="185445" y="139357"/>
                  </a:lnTo>
                  <a:close/>
                </a:path>
                <a:path w="188595" h="488950">
                  <a:moveTo>
                    <a:pt x="185635" y="132727"/>
                  </a:moveTo>
                  <a:lnTo>
                    <a:pt x="184988" y="133337"/>
                  </a:lnTo>
                  <a:lnTo>
                    <a:pt x="185102" y="132727"/>
                  </a:lnTo>
                  <a:lnTo>
                    <a:pt x="185470" y="131508"/>
                  </a:lnTo>
                  <a:lnTo>
                    <a:pt x="185039" y="131508"/>
                  </a:lnTo>
                  <a:lnTo>
                    <a:pt x="184912" y="132727"/>
                  </a:lnTo>
                  <a:lnTo>
                    <a:pt x="184810" y="133731"/>
                  </a:lnTo>
                  <a:lnTo>
                    <a:pt x="185547" y="133731"/>
                  </a:lnTo>
                  <a:lnTo>
                    <a:pt x="185635" y="132727"/>
                  </a:lnTo>
                  <a:close/>
                </a:path>
                <a:path w="188595" h="488950">
                  <a:moveTo>
                    <a:pt x="185712" y="111760"/>
                  </a:moveTo>
                  <a:lnTo>
                    <a:pt x="185597" y="110490"/>
                  </a:lnTo>
                  <a:lnTo>
                    <a:pt x="185483" y="109220"/>
                  </a:lnTo>
                  <a:lnTo>
                    <a:pt x="185254" y="110490"/>
                  </a:lnTo>
                  <a:lnTo>
                    <a:pt x="185140" y="111760"/>
                  </a:lnTo>
                  <a:lnTo>
                    <a:pt x="185064" y="112483"/>
                  </a:lnTo>
                  <a:lnTo>
                    <a:pt x="184873" y="112369"/>
                  </a:lnTo>
                  <a:lnTo>
                    <a:pt x="184975" y="112496"/>
                  </a:lnTo>
                  <a:lnTo>
                    <a:pt x="185026" y="112915"/>
                  </a:lnTo>
                  <a:lnTo>
                    <a:pt x="185712" y="111760"/>
                  </a:lnTo>
                  <a:close/>
                </a:path>
                <a:path w="188595" h="488950">
                  <a:moveTo>
                    <a:pt x="185750" y="113030"/>
                  </a:moveTo>
                  <a:lnTo>
                    <a:pt x="185521" y="113030"/>
                  </a:lnTo>
                  <a:lnTo>
                    <a:pt x="185420" y="114300"/>
                  </a:lnTo>
                  <a:lnTo>
                    <a:pt x="185356" y="115570"/>
                  </a:lnTo>
                  <a:lnTo>
                    <a:pt x="185153" y="115570"/>
                  </a:lnTo>
                  <a:lnTo>
                    <a:pt x="184746" y="115570"/>
                  </a:lnTo>
                  <a:lnTo>
                    <a:pt x="184759" y="113030"/>
                  </a:lnTo>
                  <a:lnTo>
                    <a:pt x="184416" y="113030"/>
                  </a:lnTo>
                  <a:lnTo>
                    <a:pt x="184594" y="111760"/>
                  </a:lnTo>
                  <a:lnTo>
                    <a:pt x="184708" y="110490"/>
                  </a:lnTo>
                  <a:lnTo>
                    <a:pt x="184188" y="110490"/>
                  </a:lnTo>
                  <a:lnTo>
                    <a:pt x="184289" y="109220"/>
                  </a:lnTo>
                  <a:lnTo>
                    <a:pt x="184391" y="107950"/>
                  </a:lnTo>
                  <a:lnTo>
                    <a:pt x="184708" y="109220"/>
                  </a:lnTo>
                  <a:lnTo>
                    <a:pt x="185369" y="109220"/>
                  </a:lnTo>
                  <a:lnTo>
                    <a:pt x="185381" y="107950"/>
                  </a:lnTo>
                  <a:lnTo>
                    <a:pt x="184912" y="105410"/>
                  </a:lnTo>
                  <a:lnTo>
                    <a:pt x="185432" y="104140"/>
                  </a:lnTo>
                  <a:lnTo>
                    <a:pt x="184899" y="102870"/>
                  </a:lnTo>
                  <a:lnTo>
                    <a:pt x="185229" y="101600"/>
                  </a:lnTo>
                  <a:lnTo>
                    <a:pt x="185585" y="101600"/>
                  </a:lnTo>
                  <a:lnTo>
                    <a:pt x="185597" y="100330"/>
                  </a:lnTo>
                  <a:lnTo>
                    <a:pt x="185458" y="99060"/>
                  </a:lnTo>
                  <a:lnTo>
                    <a:pt x="185331" y="97790"/>
                  </a:lnTo>
                  <a:lnTo>
                    <a:pt x="185115" y="96520"/>
                  </a:lnTo>
                  <a:lnTo>
                    <a:pt x="184899" y="95250"/>
                  </a:lnTo>
                  <a:lnTo>
                    <a:pt x="185356" y="95250"/>
                  </a:lnTo>
                  <a:lnTo>
                    <a:pt x="185381" y="91440"/>
                  </a:lnTo>
                  <a:lnTo>
                    <a:pt x="184607" y="95250"/>
                  </a:lnTo>
                  <a:lnTo>
                    <a:pt x="184492" y="93980"/>
                  </a:lnTo>
                  <a:lnTo>
                    <a:pt x="184416" y="90170"/>
                  </a:lnTo>
                  <a:lnTo>
                    <a:pt x="184429" y="88900"/>
                  </a:lnTo>
                  <a:lnTo>
                    <a:pt x="183934" y="88900"/>
                  </a:lnTo>
                  <a:lnTo>
                    <a:pt x="183642" y="87630"/>
                  </a:lnTo>
                  <a:lnTo>
                    <a:pt x="183870" y="86360"/>
                  </a:lnTo>
                  <a:lnTo>
                    <a:pt x="183591" y="85090"/>
                  </a:lnTo>
                  <a:lnTo>
                    <a:pt x="183464" y="83820"/>
                  </a:lnTo>
                  <a:lnTo>
                    <a:pt x="183108" y="82550"/>
                  </a:lnTo>
                  <a:lnTo>
                    <a:pt x="182524" y="80010"/>
                  </a:lnTo>
                  <a:lnTo>
                    <a:pt x="181508" y="77470"/>
                  </a:lnTo>
                  <a:lnTo>
                    <a:pt x="179832" y="74930"/>
                  </a:lnTo>
                  <a:lnTo>
                    <a:pt x="175336" y="69837"/>
                  </a:lnTo>
                  <a:lnTo>
                    <a:pt x="175336" y="152400"/>
                  </a:lnTo>
                  <a:lnTo>
                    <a:pt x="175196" y="153670"/>
                  </a:lnTo>
                  <a:lnTo>
                    <a:pt x="174447" y="153670"/>
                  </a:lnTo>
                  <a:lnTo>
                    <a:pt x="174688" y="152400"/>
                  </a:lnTo>
                  <a:lnTo>
                    <a:pt x="174904" y="152400"/>
                  </a:lnTo>
                  <a:lnTo>
                    <a:pt x="175120" y="151130"/>
                  </a:lnTo>
                  <a:lnTo>
                    <a:pt x="175145" y="152400"/>
                  </a:lnTo>
                  <a:lnTo>
                    <a:pt x="175336" y="152400"/>
                  </a:lnTo>
                  <a:lnTo>
                    <a:pt x="175336" y="69837"/>
                  </a:lnTo>
                  <a:lnTo>
                    <a:pt x="174231" y="68580"/>
                  </a:lnTo>
                  <a:lnTo>
                    <a:pt x="173101" y="67932"/>
                  </a:lnTo>
                  <a:lnTo>
                    <a:pt x="173101" y="161290"/>
                  </a:lnTo>
                  <a:lnTo>
                    <a:pt x="172148" y="163588"/>
                  </a:lnTo>
                  <a:lnTo>
                    <a:pt x="172212" y="163830"/>
                  </a:lnTo>
                  <a:lnTo>
                    <a:pt x="171551" y="163830"/>
                  </a:lnTo>
                  <a:lnTo>
                    <a:pt x="171665" y="165100"/>
                  </a:lnTo>
                  <a:lnTo>
                    <a:pt x="172389" y="163830"/>
                  </a:lnTo>
                  <a:lnTo>
                    <a:pt x="171742" y="165100"/>
                  </a:lnTo>
                  <a:lnTo>
                    <a:pt x="172466" y="165100"/>
                  </a:lnTo>
                  <a:lnTo>
                    <a:pt x="172148" y="166370"/>
                  </a:lnTo>
                  <a:lnTo>
                    <a:pt x="170942" y="166370"/>
                  </a:lnTo>
                  <a:lnTo>
                    <a:pt x="171361" y="167640"/>
                  </a:lnTo>
                  <a:lnTo>
                    <a:pt x="170027" y="167640"/>
                  </a:lnTo>
                  <a:lnTo>
                    <a:pt x="170688" y="165100"/>
                  </a:lnTo>
                  <a:lnTo>
                    <a:pt x="171627" y="162560"/>
                  </a:lnTo>
                  <a:lnTo>
                    <a:pt x="172516" y="160020"/>
                  </a:lnTo>
                  <a:lnTo>
                    <a:pt x="172732" y="161290"/>
                  </a:lnTo>
                  <a:lnTo>
                    <a:pt x="173101" y="161290"/>
                  </a:lnTo>
                  <a:lnTo>
                    <a:pt x="173101" y="67932"/>
                  </a:lnTo>
                  <a:lnTo>
                    <a:pt x="169786" y="66014"/>
                  </a:lnTo>
                  <a:lnTo>
                    <a:pt x="169786" y="168567"/>
                  </a:lnTo>
                  <a:lnTo>
                    <a:pt x="169760" y="170180"/>
                  </a:lnTo>
                  <a:lnTo>
                    <a:pt x="169468" y="170180"/>
                  </a:lnTo>
                  <a:lnTo>
                    <a:pt x="169481" y="171450"/>
                  </a:lnTo>
                  <a:lnTo>
                    <a:pt x="169760" y="170383"/>
                  </a:lnTo>
                  <a:lnTo>
                    <a:pt x="169760" y="171450"/>
                  </a:lnTo>
                  <a:lnTo>
                    <a:pt x="168986" y="172720"/>
                  </a:lnTo>
                  <a:lnTo>
                    <a:pt x="168427" y="172720"/>
                  </a:lnTo>
                  <a:lnTo>
                    <a:pt x="168338" y="173126"/>
                  </a:lnTo>
                  <a:lnTo>
                    <a:pt x="168287" y="173342"/>
                  </a:lnTo>
                  <a:lnTo>
                    <a:pt x="168173" y="173837"/>
                  </a:lnTo>
                  <a:lnTo>
                    <a:pt x="168071" y="173990"/>
                  </a:lnTo>
                  <a:lnTo>
                    <a:pt x="168008" y="175260"/>
                  </a:lnTo>
                  <a:lnTo>
                    <a:pt x="167627" y="176530"/>
                  </a:lnTo>
                  <a:lnTo>
                    <a:pt x="167640" y="177800"/>
                  </a:lnTo>
                  <a:lnTo>
                    <a:pt x="167462" y="177800"/>
                  </a:lnTo>
                  <a:lnTo>
                    <a:pt x="166941" y="179070"/>
                  </a:lnTo>
                  <a:lnTo>
                    <a:pt x="166776" y="179070"/>
                  </a:lnTo>
                  <a:lnTo>
                    <a:pt x="166560" y="180340"/>
                  </a:lnTo>
                  <a:lnTo>
                    <a:pt x="167030" y="180340"/>
                  </a:lnTo>
                  <a:lnTo>
                    <a:pt x="166941" y="181902"/>
                  </a:lnTo>
                  <a:lnTo>
                    <a:pt x="166712" y="182880"/>
                  </a:lnTo>
                  <a:lnTo>
                    <a:pt x="167208" y="181902"/>
                  </a:lnTo>
                  <a:lnTo>
                    <a:pt x="167322" y="181610"/>
                  </a:lnTo>
                  <a:lnTo>
                    <a:pt x="166636" y="184150"/>
                  </a:lnTo>
                  <a:lnTo>
                    <a:pt x="166065" y="185204"/>
                  </a:lnTo>
                  <a:lnTo>
                    <a:pt x="165341" y="186690"/>
                  </a:lnTo>
                  <a:lnTo>
                    <a:pt x="165557" y="185420"/>
                  </a:lnTo>
                  <a:lnTo>
                    <a:pt x="165531" y="185204"/>
                  </a:lnTo>
                  <a:lnTo>
                    <a:pt x="165836" y="184150"/>
                  </a:lnTo>
                  <a:lnTo>
                    <a:pt x="166027" y="183591"/>
                  </a:lnTo>
                  <a:lnTo>
                    <a:pt x="166217" y="182880"/>
                  </a:lnTo>
                  <a:lnTo>
                    <a:pt x="166344" y="181902"/>
                  </a:lnTo>
                  <a:lnTo>
                    <a:pt x="165773" y="182880"/>
                  </a:lnTo>
                  <a:lnTo>
                    <a:pt x="165150" y="184150"/>
                  </a:lnTo>
                  <a:lnTo>
                    <a:pt x="165379" y="185204"/>
                  </a:lnTo>
                  <a:lnTo>
                    <a:pt x="164731" y="186690"/>
                  </a:lnTo>
                  <a:lnTo>
                    <a:pt x="164172" y="189230"/>
                  </a:lnTo>
                  <a:lnTo>
                    <a:pt x="163677" y="189230"/>
                  </a:lnTo>
                  <a:lnTo>
                    <a:pt x="163982" y="186690"/>
                  </a:lnTo>
                  <a:lnTo>
                    <a:pt x="164731" y="185420"/>
                  </a:lnTo>
                  <a:lnTo>
                    <a:pt x="165417" y="182880"/>
                  </a:lnTo>
                  <a:lnTo>
                    <a:pt x="166408" y="181610"/>
                  </a:lnTo>
                  <a:lnTo>
                    <a:pt x="165912" y="181610"/>
                  </a:lnTo>
                  <a:lnTo>
                    <a:pt x="164566" y="184150"/>
                  </a:lnTo>
                  <a:lnTo>
                    <a:pt x="163334" y="186690"/>
                  </a:lnTo>
                  <a:lnTo>
                    <a:pt x="162318" y="189230"/>
                  </a:lnTo>
                  <a:lnTo>
                    <a:pt x="162356" y="187960"/>
                  </a:lnTo>
                  <a:lnTo>
                    <a:pt x="164731" y="181902"/>
                  </a:lnTo>
                  <a:lnTo>
                    <a:pt x="165366" y="180340"/>
                  </a:lnTo>
                  <a:lnTo>
                    <a:pt x="165658" y="180340"/>
                  </a:lnTo>
                  <a:lnTo>
                    <a:pt x="165925" y="179070"/>
                  </a:lnTo>
                  <a:lnTo>
                    <a:pt x="165938" y="177800"/>
                  </a:lnTo>
                  <a:lnTo>
                    <a:pt x="166878" y="177800"/>
                  </a:lnTo>
                  <a:lnTo>
                    <a:pt x="166700" y="176530"/>
                  </a:lnTo>
                  <a:lnTo>
                    <a:pt x="168567" y="171450"/>
                  </a:lnTo>
                  <a:lnTo>
                    <a:pt x="169354" y="169202"/>
                  </a:lnTo>
                  <a:lnTo>
                    <a:pt x="169456" y="168910"/>
                  </a:lnTo>
                  <a:lnTo>
                    <a:pt x="169468" y="170180"/>
                  </a:lnTo>
                  <a:lnTo>
                    <a:pt x="169646" y="169202"/>
                  </a:lnTo>
                  <a:lnTo>
                    <a:pt x="169697" y="168910"/>
                  </a:lnTo>
                  <a:lnTo>
                    <a:pt x="169786" y="168567"/>
                  </a:lnTo>
                  <a:lnTo>
                    <a:pt x="169786" y="66014"/>
                  </a:lnTo>
                  <a:lnTo>
                    <a:pt x="167652" y="64770"/>
                  </a:lnTo>
                  <a:lnTo>
                    <a:pt x="160248" y="62230"/>
                  </a:lnTo>
                  <a:lnTo>
                    <a:pt x="159931" y="62230"/>
                  </a:lnTo>
                  <a:lnTo>
                    <a:pt x="159931" y="196850"/>
                  </a:lnTo>
                  <a:lnTo>
                    <a:pt x="159905" y="200761"/>
                  </a:lnTo>
                  <a:lnTo>
                    <a:pt x="158572" y="203200"/>
                  </a:lnTo>
                  <a:lnTo>
                    <a:pt x="157086" y="205740"/>
                  </a:lnTo>
                  <a:lnTo>
                    <a:pt x="157429" y="205740"/>
                  </a:lnTo>
                  <a:lnTo>
                    <a:pt x="157124" y="207010"/>
                  </a:lnTo>
                  <a:lnTo>
                    <a:pt x="156679" y="207010"/>
                  </a:lnTo>
                  <a:lnTo>
                    <a:pt x="156718" y="205740"/>
                  </a:lnTo>
                  <a:lnTo>
                    <a:pt x="156667" y="204381"/>
                  </a:lnTo>
                  <a:lnTo>
                    <a:pt x="156667" y="204254"/>
                  </a:lnTo>
                  <a:lnTo>
                    <a:pt x="157213" y="203593"/>
                  </a:lnTo>
                  <a:lnTo>
                    <a:pt x="157492" y="203200"/>
                  </a:lnTo>
                  <a:lnTo>
                    <a:pt x="159867" y="200761"/>
                  </a:lnTo>
                  <a:lnTo>
                    <a:pt x="159905" y="196913"/>
                  </a:lnTo>
                  <a:lnTo>
                    <a:pt x="159359" y="198120"/>
                  </a:lnTo>
                  <a:lnTo>
                    <a:pt x="158978" y="199390"/>
                  </a:lnTo>
                  <a:lnTo>
                    <a:pt x="158889" y="198120"/>
                  </a:lnTo>
                  <a:lnTo>
                    <a:pt x="158838" y="196850"/>
                  </a:lnTo>
                  <a:lnTo>
                    <a:pt x="159461" y="195580"/>
                  </a:lnTo>
                  <a:lnTo>
                    <a:pt x="159931" y="196850"/>
                  </a:lnTo>
                  <a:lnTo>
                    <a:pt x="159931" y="62230"/>
                  </a:lnTo>
                  <a:lnTo>
                    <a:pt x="158165" y="62230"/>
                  </a:lnTo>
                  <a:lnTo>
                    <a:pt x="158165" y="200761"/>
                  </a:lnTo>
                  <a:lnTo>
                    <a:pt x="156768" y="203593"/>
                  </a:lnTo>
                  <a:lnTo>
                    <a:pt x="156832" y="203200"/>
                  </a:lnTo>
                  <a:lnTo>
                    <a:pt x="157289" y="201930"/>
                  </a:lnTo>
                  <a:lnTo>
                    <a:pt x="157810" y="200761"/>
                  </a:lnTo>
                  <a:lnTo>
                    <a:pt x="158165" y="200761"/>
                  </a:lnTo>
                  <a:lnTo>
                    <a:pt x="158165" y="62230"/>
                  </a:lnTo>
                  <a:lnTo>
                    <a:pt x="155117" y="62230"/>
                  </a:lnTo>
                  <a:lnTo>
                    <a:pt x="155117" y="207010"/>
                  </a:lnTo>
                  <a:lnTo>
                    <a:pt x="154622" y="208026"/>
                  </a:lnTo>
                  <a:lnTo>
                    <a:pt x="154533" y="207010"/>
                  </a:lnTo>
                  <a:lnTo>
                    <a:pt x="155117" y="207010"/>
                  </a:lnTo>
                  <a:lnTo>
                    <a:pt x="155117" y="62230"/>
                  </a:lnTo>
                  <a:lnTo>
                    <a:pt x="153835" y="62230"/>
                  </a:lnTo>
                  <a:lnTo>
                    <a:pt x="153835" y="208280"/>
                  </a:lnTo>
                  <a:lnTo>
                    <a:pt x="153606" y="209410"/>
                  </a:lnTo>
                  <a:lnTo>
                    <a:pt x="153631" y="208622"/>
                  </a:lnTo>
                  <a:lnTo>
                    <a:pt x="153492" y="209207"/>
                  </a:lnTo>
                  <a:lnTo>
                    <a:pt x="153314" y="208622"/>
                  </a:lnTo>
                  <a:lnTo>
                    <a:pt x="153416" y="209550"/>
                  </a:lnTo>
                  <a:lnTo>
                    <a:pt x="153581" y="209550"/>
                  </a:lnTo>
                  <a:lnTo>
                    <a:pt x="153276" y="210820"/>
                  </a:lnTo>
                  <a:lnTo>
                    <a:pt x="152514" y="210820"/>
                  </a:lnTo>
                  <a:lnTo>
                    <a:pt x="152565" y="209943"/>
                  </a:lnTo>
                  <a:lnTo>
                    <a:pt x="152603" y="209550"/>
                  </a:lnTo>
                  <a:lnTo>
                    <a:pt x="152793" y="209550"/>
                  </a:lnTo>
                  <a:lnTo>
                    <a:pt x="153314" y="208622"/>
                  </a:lnTo>
                  <a:lnTo>
                    <a:pt x="153212" y="208280"/>
                  </a:lnTo>
                  <a:lnTo>
                    <a:pt x="153504" y="208280"/>
                  </a:lnTo>
                  <a:lnTo>
                    <a:pt x="153644" y="208026"/>
                  </a:lnTo>
                  <a:lnTo>
                    <a:pt x="153631" y="208622"/>
                  </a:lnTo>
                  <a:lnTo>
                    <a:pt x="153771" y="208470"/>
                  </a:lnTo>
                  <a:lnTo>
                    <a:pt x="153835" y="208280"/>
                  </a:lnTo>
                  <a:lnTo>
                    <a:pt x="153835" y="62230"/>
                  </a:lnTo>
                  <a:lnTo>
                    <a:pt x="152412" y="62230"/>
                  </a:lnTo>
                  <a:lnTo>
                    <a:pt x="152412" y="212090"/>
                  </a:lnTo>
                  <a:lnTo>
                    <a:pt x="151663" y="213360"/>
                  </a:lnTo>
                  <a:lnTo>
                    <a:pt x="151523" y="213360"/>
                  </a:lnTo>
                  <a:lnTo>
                    <a:pt x="150799" y="214655"/>
                  </a:lnTo>
                  <a:lnTo>
                    <a:pt x="151345" y="214655"/>
                  </a:lnTo>
                  <a:lnTo>
                    <a:pt x="150152" y="217068"/>
                  </a:lnTo>
                  <a:lnTo>
                    <a:pt x="150444" y="215125"/>
                  </a:lnTo>
                  <a:lnTo>
                    <a:pt x="149898" y="216039"/>
                  </a:lnTo>
                  <a:lnTo>
                    <a:pt x="150126" y="217119"/>
                  </a:lnTo>
                  <a:lnTo>
                    <a:pt x="149936" y="217170"/>
                  </a:lnTo>
                  <a:lnTo>
                    <a:pt x="149440" y="218490"/>
                  </a:lnTo>
                  <a:lnTo>
                    <a:pt x="148742" y="219710"/>
                  </a:lnTo>
                  <a:lnTo>
                    <a:pt x="147878" y="219710"/>
                  </a:lnTo>
                  <a:lnTo>
                    <a:pt x="148018" y="218770"/>
                  </a:lnTo>
                  <a:lnTo>
                    <a:pt x="148056" y="218490"/>
                  </a:lnTo>
                  <a:lnTo>
                    <a:pt x="147421" y="218490"/>
                  </a:lnTo>
                  <a:lnTo>
                    <a:pt x="147218" y="219710"/>
                  </a:lnTo>
                  <a:lnTo>
                    <a:pt x="146850" y="220980"/>
                  </a:lnTo>
                  <a:lnTo>
                    <a:pt x="146672" y="220980"/>
                  </a:lnTo>
                  <a:lnTo>
                    <a:pt x="146672" y="229044"/>
                  </a:lnTo>
                  <a:lnTo>
                    <a:pt x="145834" y="230403"/>
                  </a:lnTo>
                  <a:lnTo>
                    <a:pt x="145249" y="231178"/>
                  </a:lnTo>
                  <a:lnTo>
                    <a:pt x="145008" y="231406"/>
                  </a:lnTo>
                  <a:lnTo>
                    <a:pt x="145021" y="231254"/>
                  </a:lnTo>
                  <a:lnTo>
                    <a:pt x="146646" y="228600"/>
                  </a:lnTo>
                  <a:lnTo>
                    <a:pt x="146672" y="229044"/>
                  </a:lnTo>
                  <a:lnTo>
                    <a:pt x="146672" y="220980"/>
                  </a:lnTo>
                  <a:lnTo>
                    <a:pt x="146202" y="220980"/>
                  </a:lnTo>
                  <a:lnTo>
                    <a:pt x="146786" y="219710"/>
                  </a:lnTo>
                  <a:lnTo>
                    <a:pt x="147358" y="218490"/>
                  </a:lnTo>
                  <a:lnTo>
                    <a:pt x="148450" y="216039"/>
                  </a:lnTo>
                  <a:lnTo>
                    <a:pt x="149237" y="215125"/>
                  </a:lnTo>
                  <a:lnTo>
                    <a:pt x="150583" y="213360"/>
                  </a:lnTo>
                  <a:lnTo>
                    <a:pt x="151523" y="210820"/>
                  </a:lnTo>
                  <a:lnTo>
                    <a:pt x="152031" y="210820"/>
                  </a:lnTo>
                  <a:lnTo>
                    <a:pt x="151828" y="211658"/>
                  </a:lnTo>
                  <a:lnTo>
                    <a:pt x="152323" y="210820"/>
                  </a:lnTo>
                  <a:lnTo>
                    <a:pt x="152171" y="212090"/>
                  </a:lnTo>
                  <a:lnTo>
                    <a:pt x="152412" y="212090"/>
                  </a:lnTo>
                  <a:lnTo>
                    <a:pt x="152412" y="62230"/>
                  </a:lnTo>
                  <a:lnTo>
                    <a:pt x="146138" y="62230"/>
                  </a:lnTo>
                  <a:lnTo>
                    <a:pt x="146138" y="224790"/>
                  </a:lnTo>
                  <a:lnTo>
                    <a:pt x="145402" y="225907"/>
                  </a:lnTo>
                  <a:lnTo>
                    <a:pt x="145300" y="226060"/>
                  </a:lnTo>
                  <a:lnTo>
                    <a:pt x="144881" y="226060"/>
                  </a:lnTo>
                  <a:lnTo>
                    <a:pt x="144030" y="227330"/>
                  </a:lnTo>
                  <a:lnTo>
                    <a:pt x="141897" y="231140"/>
                  </a:lnTo>
                  <a:lnTo>
                    <a:pt x="141465" y="231571"/>
                  </a:lnTo>
                  <a:lnTo>
                    <a:pt x="141693" y="231140"/>
                  </a:lnTo>
                  <a:lnTo>
                    <a:pt x="141439" y="231140"/>
                  </a:lnTo>
                  <a:lnTo>
                    <a:pt x="141300" y="231305"/>
                  </a:lnTo>
                  <a:lnTo>
                    <a:pt x="141300" y="233680"/>
                  </a:lnTo>
                  <a:lnTo>
                    <a:pt x="139814" y="234950"/>
                  </a:lnTo>
                  <a:lnTo>
                    <a:pt x="140830" y="233095"/>
                  </a:lnTo>
                  <a:lnTo>
                    <a:pt x="141300" y="233680"/>
                  </a:lnTo>
                  <a:lnTo>
                    <a:pt x="141300" y="231305"/>
                  </a:lnTo>
                  <a:lnTo>
                    <a:pt x="140296" y="232410"/>
                  </a:lnTo>
                  <a:lnTo>
                    <a:pt x="140690" y="232930"/>
                  </a:lnTo>
                  <a:lnTo>
                    <a:pt x="139534" y="234099"/>
                  </a:lnTo>
                  <a:lnTo>
                    <a:pt x="139763" y="233680"/>
                  </a:lnTo>
                  <a:lnTo>
                    <a:pt x="138696" y="234950"/>
                  </a:lnTo>
                  <a:lnTo>
                    <a:pt x="139077" y="234950"/>
                  </a:lnTo>
                  <a:lnTo>
                    <a:pt x="137998" y="236220"/>
                  </a:lnTo>
                  <a:lnTo>
                    <a:pt x="135915" y="237528"/>
                  </a:lnTo>
                  <a:lnTo>
                    <a:pt x="134912" y="238760"/>
                  </a:lnTo>
                  <a:lnTo>
                    <a:pt x="134289" y="240030"/>
                  </a:lnTo>
                  <a:lnTo>
                    <a:pt x="134823" y="240030"/>
                  </a:lnTo>
                  <a:lnTo>
                    <a:pt x="133591" y="241300"/>
                  </a:lnTo>
                  <a:lnTo>
                    <a:pt x="133870" y="240030"/>
                  </a:lnTo>
                  <a:lnTo>
                    <a:pt x="132994" y="241300"/>
                  </a:lnTo>
                  <a:lnTo>
                    <a:pt x="132613" y="241300"/>
                  </a:lnTo>
                  <a:lnTo>
                    <a:pt x="132473" y="240030"/>
                  </a:lnTo>
                  <a:lnTo>
                    <a:pt x="131902" y="240030"/>
                  </a:lnTo>
                  <a:lnTo>
                    <a:pt x="131775" y="241300"/>
                  </a:lnTo>
                  <a:lnTo>
                    <a:pt x="132016" y="241300"/>
                  </a:lnTo>
                  <a:lnTo>
                    <a:pt x="130949" y="243840"/>
                  </a:lnTo>
                  <a:lnTo>
                    <a:pt x="130416" y="243840"/>
                  </a:lnTo>
                  <a:lnTo>
                    <a:pt x="129870" y="245262"/>
                  </a:lnTo>
                  <a:lnTo>
                    <a:pt x="129362" y="245262"/>
                  </a:lnTo>
                  <a:lnTo>
                    <a:pt x="128739" y="246380"/>
                  </a:lnTo>
                  <a:lnTo>
                    <a:pt x="128460" y="245262"/>
                  </a:lnTo>
                  <a:lnTo>
                    <a:pt x="128282" y="246380"/>
                  </a:lnTo>
                  <a:lnTo>
                    <a:pt x="127050" y="246380"/>
                  </a:lnTo>
                  <a:lnTo>
                    <a:pt x="125996" y="247650"/>
                  </a:lnTo>
                  <a:lnTo>
                    <a:pt x="125323" y="248996"/>
                  </a:lnTo>
                  <a:lnTo>
                    <a:pt x="124371" y="248996"/>
                  </a:lnTo>
                  <a:lnTo>
                    <a:pt x="123761" y="250190"/>
                  </a:lnTo>
                  <a:lnTo>
                    <a:pt x="123012" y="250190"/>
                  </a:lnTo>
                  <a:lnTo>
                    <a:pt x="122237" y="251460"/>
                  </a:lnTo>
                  <a:lnTo>
                    <a:pt x="121335" y="251460"/>
                  </a:lnTo>
                  <a:lnTo>
                    <a:pt x="121310" y="250190"/>
                  </a:lnTo>
                  <a:lnTo>
                    <a:pt x="121170" y="250571"/>
                  </a:lnTo>
                  <a:lnTo>
                    <a:pt x="121081" y="250812"/>
                  </a:lnTo>
                  <a:lnTo>
                    <a:pt x="120904" y="251002"/>
                  </a:lnTo>
                  <a:lnTo>
                    <a:pt x="120929" y="250812"/>
                  </a:lnTo>
                  <a:lnTo>
                    <a:pt x="121031" y="250190"/>
                  </a:lnTo>
                  <a:lnTo>
                    <a:pt x="121310" y="250190"/>
                  </a:lnTo>
                  <a:lnTo>
                    <a:pt x="121996" y="250190"/>
                  </a:lnTo>
                  <a:lnTo>
                    <a:pt x="122923" y="248996"/>
                  </a:lnTo>
                  <a:lnTo>
                    <a:pt x="123659" y="248996"/>
                  </a:lnTo>
                  <a:lnTo>
                    <a:pt x="125437" y="247650"/>
                  </a:lnTo>
                  <a:lnTo>
                    <a:pt x="124904" y="246380"/>
                  </a:lnTo>
                  <a:lnTo>
                    <a:pt x="125882" y="245262"/>
                  </a:lnTo>
                  <a:lnTo>
                    <a:pt x="125336" y="246380"/>
                  </a:lnTo>
                  <a:lnTo>
                    <a:pt x="126187" y="246380"/>
                  </a:lnTo>
                  <a:lnTo>
                    <a:pt x="127050" y="245262"/>
                  </a:lnTo>
                  <a:lnTo>
                    <a:pt x="128092" y="245262"/>
                  </a:lnTo>
                  <a:lnTo>
                    <a:pt x="129171" y="243840"/>
                  </a:lnTo>
                  <a:lnTo>
                    <a:pt x="128981" y="242595"/>
                  </a:lnTo>
                  <a:lnTo>
                    <a:pt x="126809" y="245122"/>
                  </a:lnTo>
                  <a:lnTo>
                    <a:pt x="127469" y="243840"/>
                  </a:lnTo>
                  <a:lnTo>
                    <a:pt x="127622" y="243840"/>
                  </a:lnTo>
                  <a:lnTo>
                    <a:pt x="127088" y="242595"/>
                  </a:lnTo>
                  <a:lnTo>
                    <a:pt x="128257" y="241300"/>
                  </a:lnTo>
                  <a:lnTo>
                    <a:pt x="128270" y="242595"/>
                  </a:lnTo>
                  <a:lnTo>
                    <a:pt x="128587" y="241300"/>
                  </a:lnTo>
                  <a:lnTo>
                    <a:pt x="129387" y="241300"/>
                  </a:lnTo>
                  <a:lnTo>
                    <a:pt x="129235" y="242036"/>
                  </a:lnTo>
                  <a:lnTo>
                    <a:pt x="129070" y="242112"/>
                  </a:lnTo>
                  <a:lnTo>
                    <a:pt x="128955" y="242392"/>
                  </a:lnTo>
                  <a:lnTo>
                    <a:pt x="129451" y="242163"/>
                  </a:lnTo>
                  <a:lnTo>
                    <a:pt x="129527" y="241973"/>
                  </a:lnTo>
                  <a:lnTo>
                    <a:pt x="129768" y="241617"/>
                  </a:lnTo>
                  <a:lnTo>
                    <a:pt x="129476" y="241922"/>
                  </a:lnTo>
                  <a:lnTo>
                    <a:pt x="129336" y="241998"/>
                  </a:lnTo>
                  <a:lnTo>
                    <a:pt x="129870" y="241300"/>
                  </a:lnTo>
                  <a:lnTo>
                    <a:pt x="131013" y="240030"/>
                  </a:lnTo>
                  <a:lnTo>
                    <a:pt x="130835" y="240030"/>
                  </a:lnTo>
                  <a:lnTo>
                    <a:pt x="129819" y="241300"/>
                  </a:lnTo>
                  <a:lnTo>
                    <a:pt x="130187" y="240030"/>
                  </a:lnTo>
                  <a:lnTo>
                    <a:pt x="131216" y="238760"/>
                  </a:lnTo>
                  <a:lnTo>
                    <a:pt x="132613" y="237528"/>
                  </a:lnTo>
                  <a:lnTo>
                    <a:pt x="133451" y="236220"/>
                  </a:lnTo>
                  <a:lnTo>
                    <a:pt x="134315" y="236220"/>
                  </a:lnTo>
                  <a:lnTo>
                    <a:pt x="134289" y="234950"/>
                  </a:lnTo>
                  <a:lnTo>
                    <a:pt x="135382" y="234950"/>
                  </a:lnTo>
                  <a:lnTo>
                    <a:pt x="135750" y="233680"/>
                  </a:lnTo>
                  <a:lnTo>
                    <a:pt x="135788" y="232410"/>
                  </a:lnTo>
                  <a:lnTo>
                    <a:pt x="136385" y="232410"/>
                  </a:lnTo>
                  <a:lnTo>
                    <a:pt x="136359" y="233680"/>
                  </a:lnTo>
                  <a:lnTo>
                    <a:pt x="136969" y="232410"/>
                  </a:lnTo>
                  <a:lnTo>
                    <a:pt x="136436" y="232410"/>
                  </a:lnTo>
                  <a:lnTo>
                    <a:pt x="136855" y="231140"/>
                  </a:lnTo>
                  <a:lnTo>
                    <a:pt x="137528" y="231140"/>
                  </a:lnTo>
                  <a:lnTo>
                    <a:pt x="137668" y="231140"/>
                  </a:lnTo>
                  <a:lnTo>
                    <a:pt x="138557" y="229870"/>
                  </a:lnTo>
                  <a:lnTo>
                    <a:pt x="138836" y="229870"/>
                  </a:lnTo>
                  <a:lnTo>
                    <a:pt x="139407" y="228600"/>
                  </a:lnTo>
                  <a:lnTo>
                    <a:pt x="140068" y="228600"/>
                  </a:lnTo>
                  <a:lnTo>
                    <a:pt x="139547" y="229870"/>
                  </a:lnTo>
                  <a:lnTo>
                    <a:pt x="137807" y="231140"/>
                  </a:lnTo>
                  <a:lnTo>
                    <a:pt x="137566" y="231470"/>
                  </a:lnTo>
                  <a:lnTo>
                    <a:pt x="137528" y="231140"/>
                  </a:lnTo>
                  <a:lnTo>
                    <a:pt x="137248" y="231775"/>
                  </a:lnTo>
                  <a:lnTo>
                    <a:pt x="137617" y="231775"/>
                  </a:lnTo>
                  <a:lnTo>
                    <a:pt x="137731" y="232410"/>
                  </a:lnTo>
                  <a:lnTo>
                    <a:pt x="138303" y="231140"/>
                  </a:lnTo>
                  <a:lnTo>
                    <a:pt x="138226" y="231775"/>
                  </a:lnTo>
                  <a:lnTo>
                    <a:pt x="138150" y="232410"/>
                  </a:lnTo>
                  <a:lnTo>
                    <a:pt x="137731" y="233616"/>
                  </a:lnTo>
                  <a:lnTo>
                    <a:pt x="137591" y="233502"/>
                  </a:lnTo>
                  <a:lnTo>
                    <a:pt x="137236" y="234327"/>
                  </a:lnTo>
                  <a:lnTo>
                    <a:pt x="137642" y="233959"/>
                  </a:lnTo>
                  <a:lnTo>
                    <a:pt x="137896" y="233667"/>
                  </a:lnTo>
                  <a:lnTo>
                    <a:pt x="138277" y="233146"/>
                  </a:lnTo>
                  <a:lnTo>
                    <a:pt x="137896" y="233502"/>
                  </a:lnTo>
                  <a:lnTo>
                    <a:pt x="137756" y="233667"/>
                  </a:lnTo>
                  <a:lnTo>
                    <a:pt x="138747" y="232410"/>
                  </a:lnTo>
                  <a:lnTo>
                    <a:pt x="139496" y="231140"/>
                  </a:lnTo>
                  <a:lnTo>
                    <a:pt x="140258" y="229870"/>
                  </a:lnTo>
                  <a:lnTo>
                    <a:pt x="140665" y="228600"/>
                  </a:lnTo>
                  <a:lnTo>
                    <a:pt x="141376" y="228600"/>
                  </a:lnTo>
                  <a:lnTo>
                    <a:pt x="141935" y="227330"/>
                  </a:lnTo>
                  <a:lnTo>
                    <a:pt x="142430" y="227330"/>
                  </a:lnTo>
                  <a:lnTo>
                    <a:pt x="143332" y="226060"/>
                  </a:lnTo>
                  <a:lnTo>
                    <a:pt x="143725" y="226060"/>
                  </a:lnTo>
                  <a:lnTo>
                    <a:pt x="143878" y="225894"/>
                  </a:lnTo>
                  <a:lnTo>
                    <a:pt x="143687" y="226339"/>
                  </a:lnTo>
                  <a:lnTo>
                    <a:pt x="144081" y="225653"/>
                  </a:lnTo>
                  <a:lnTo>
                    <a:pt x="144843" y="224790"/>
                  </a:lnTo>
                  <a:lnTo>
                    <a:pt x="146138" y="224790"/>
                  </a:lnTo>
                  <a:lnTo>
                    <a:pt x="146138" y="62230"/>
                  </a:lnTo>
                  <a:lnTo>
                    <a:pt x="144716" y="62230"/>
                  </a:lnTo>
                  <a:lnTo>
                    <a:pt x="144716" y="223520"/>
                  </a:lnTo>
                  <a:lnTo>
                    <a:pt x="143662" y="224790"/>
                  </a:lnTo>
                  <a:lnTo>
                    <a:pt x="143167" y="224790"/>
                  </a:lnTo>
                  <a:lnTo>
                    <a:pt x="143954" y="222250"/>
                  </a:lnTo>
                  <a:lnTo>
                    <a:pt x="144310" y="222250"/>
                  </a:lnTo>
                  <a:lnTo>
                    <a:pt x="144716" y="223520"/>
                  </a:lnTo>
                  <a:lnTo>
                    <a:pt x="144716" y="62230"/>
                  </a:lnTo>
                  <a:lnTo>
                    <a:pt x="144284" y="62230"/>
                  </a:lnTo>
                  <a:lnTo>
                    <a:pt x="137058" y="64770"/>
                  </a:lnTo>
                  <a:lnTo>
                    <a:pt x="130327" y="68580"/>
                  </a:lnTo>
                  <a:lnTo>
                    <a:pt x="123888" y="73660"/>
                  </a:lnTo>
                  <a:lnTo>
                    <a:pt x="118503" y="77470"/>
                  </a:lnTo>
                  <a:lnTo>
                    <a:pt x="107899" y="85090"/>
                  </a:lnTo>
                  <a:lnTo>
                    <a:pt x="101917" y="90170"/>
                  </a:lnTo>
                  <a:lnTo>
                    <a:pt x="100152" y="90170"/>
                  </a:lnTo>
                  <a:lnTo>
                    <a:pt x="100215" y="88900"/>
                  </a:lnTo>
                  <a:lnTo>
                    <a:pt x="100317" y="87630"/>
                  </a:lnTo>
                  <a:lnTo>
                    <a:pt x="100418" y="86360"/>
                  </a:lnTo>
                  <a:lnTo>
                    <a:pt x="100520" y="85090"/>
                  </a:lnTo>
                  <a:lnTo>
                    <a:pt x="100622" y="83820"/>
                  </a:lnTo>
                  <a:lnTo>
                    <a:pt x="100723" y="82550"/>
                  </a:lnTo>
                  <a:lnTo>
                    <a:pt x="100838" y="81280"/>
                  </a:lnTo>
                  <a:lnTo>
                    <a:pt x="101612" y="73660"/>
                  </a:lnTo>
                  <a:lnTo>
                    <a:pt x="102044" y="66040"/>
                  </a:lnTo>
                  <a:lnTo>
                    <a:pt x="102146" y="59690"/>
                  </a:lnTo>
                  <a:lnTo>
                    <a:pt x="101701" y="52070"/>
                  </a:lnTo>
                  <a:lnTo>
                    <a:pt x="85013" y="10160"/>
                  </a:lnTo>
                  <a:lnTo>
                    <a:pt x="56934" y="0"/>
                  </a:lnTo>
                  <a:lnTo>
                    <a:pt x="53822" y="0"/>
                  </a:lnTo>
                  <a:lnTo>
                    <a:pt x="50165" y="1270"/>
                  </a:lnTo>
                  <a:lnTo>
                    <a:pt x="47383" y="7620"/>
                  </a:lnTo>
                  <a:lnTo>
                    <a:pt x="47777" y="11430"/>
                  </a:lnTo>
                  <a:lnTo>
                    <a:pt x="53263" y="16510"/>
                  </a:lnTo>
                  <a:lnTo>
                    <a:pt x="54140" y="20320"/>
                  </a:lnTo>
                  <a:lnTo>
                    <a:pt x="53733" y="26670"/>
                  </a:lnTo>
                  <a:lnTo>
                    <a:pt x="53746" y="29210"/>
                  </a:lnTo>
                  <a:lnTo>
                    <a:pt x="54013" y="31750"/>
                  </a:lnTo>
                  <a:lnTo>
                    <a:pt x="55118" y="43180"/>
                  </a:lnTo>
                  <a:lnTo>
                    <a:pt x="55511" y="52070"/>
                  </a:lnTo>
                  <a:lnTo>
                    <a:pt x="55613" y="68580"/>
                  </a:lnTo>
                  <a:lnTo>
                    <a:pt x="54838" y="80010"/>
                  </a:lnTo>
                  <a:lnTo>
                    <a:pt x="54711" y="81280"/>
                  </a:lnTo>
                  <a:lnTo>
                    <a:pt x="54597" y="82550"/>
                  </a:lnTo>
                  <a:lnTo>
                    <a:pt x="53911" y="90170"/>
                  </a:lnTo>
                  <a:lnTo>
                    <a:pt x="53784" y="91440"/>
                  </a:lnTo>
                  <a:lnTo>
                    <a:pt x="53670" y="92710"/>
                  </a:lnTo>
                  <a:lnTo>
                    <a:pt x="53555" y="93980"/>
                  </a:lnTo>
                  <a:lnTo>
                    <a:pt x="52082" y="107950"/>
                  </a:lnTo>
                  <a:lnTo>
                    <a:pt x="50622" y="120650"/>
                  </a:lnTo>
                  <a:lnTo>
                    <a:pt x="49149" y="133350"/>
                  </a:lnTo>
                  <a:lnTo>
                    <a:pt x="48514" y="137160"/>
                  </a:lnTo>
                  <a:lnTo>
                    <a:pt x="49568" y="143510"/>
                  </a:lnTo>
                  <a:lnTo>
                    <a:pt x="46189" y="147320"/>
                  </a:lnTo>
                  <a:lnTo>
                    <a:pt x="42100" y="152400"/>
                  </a:lnTo>
                  <a:lnTo>
                    <a:pt x="38227" y="158750"/>
                  </a:lnTo>
                  <a:lnTo>
                    <a:pt x="34531" y="163830"/>
                  </a:lnTo>
                  <a:lnTo>
                    <a:pt x="30949" y="168910"/>
                  </a:lnTo>
                  <a:lnTo>
                    <a:pt x="24218" y="182880"/>
                  </a:lnTo>
                  <a:lnTo>
                    <a:pt x="17386" y="196850"/>
                  </a:lnTo>
                  <a:lnTo>
                    <a:pt x="11518" y="212090"/>
                  </a:lnTo>
                  <a:lnTo>
                    <a:pt x="7721" y="225907"/>
                  </a:lnTo>
                  <a:lnTo>
                    <a:pt x="7683" y="226060"/>
                  </a:lnTo>
                  <a:lnTo>
                    <a:pt x="7531" y="227330"/>
                  </a:lnTo>
                  <a:lnTo>
                    <a:pt x="6883" y="228600"/>
                  </a:lnTo>
                  <a:lnTo>
                    <a:pt x="6083" y="228600"/>
                  </a:lnTo>
                  <a:lnTo>
                    <a:pt x="4178" y="238760"/>
                  </a:lnTo>
                  <a:lnTo>
                    <a:pt x="2717" y="247650"/>
                  </a:lnTo>
                  <a:lnTo>
                    <a:pt x="1460" y="257898"/>
                  </a:lnTo>
                  <a:lnTo>
                    <a:pt x="266" y="266700"/>
                  </a:lnTo>
                  <a:lnTo>
                    <a:pt x="1714" y="267970"/>
                  </a:lnTo>
                  <a:lnTo>
                    <a:pt x="2006" y="265430"/>
                  </a:lnTo>
                  <a:lnTo>
                    <a:pt x="4686" y="260350"/>
                  </a:lnTo>
                  <a:lnTo>
                    <a:pt x="7200" y="255270"/>
                  </a:lnTo>
                  <a:lnTo>
                    <a:pt x="8991" y="250190"/>
                  </a:lnTo>
                  <a:lnTo>
                    <a:pt x="15113" y="234950"/>
                  </a:lnTo>
                  <a:lnTo>
                    <a:pt x="21971" y="218770"/>
                  </a:lnTo>
                  <a:lnTo>
                    <a:pt x="22098" y="218490"/>
                  </a:lnTo>
                  <a:lnTo>
                    <a:pt x="30149" y="204470"/>
                  </a:lnTo>
                  <a:lnTo>
                    <a:pt x="39611" y="189230"/>
                  </a:lnTo>
                  <a:lnTo>
                    <a:pt x="39992" y="189230"/>
                  </a:lnTo>
                  <a:lnTo>
                    <a:pt x="39801" y="190500"/>
                  </a:lnTo>
                  <a:lnTo>
                    <a:pt x="40309" y="189230"/>
                  </a:lnTo>
                  <a:lnTo>
                    <a:pt x="40309" y="187960"/>
                  </a:lnTo>
                  <a:lnTo>
                    <a:pt x="40589" y="187960"/>
                  </a:lnTo>
                  <a:lnTo>
                    <a:pt x="40932" y="186690"/>
                  </a:lnTo>
                  <a:lnTo>
                    <a:pt x="42557" y="187960"/>
                  </a:lnTo>
                  <a:lnTo>
                    <a:pt x="41579" y="190500"/>
                  </a:lnTo>
                  <a:lnTo>
                    <a:pt x="40855" y="194310"/>
                  </a:lnTo>
                  <a:lnTo>
                    <a:pt x="39992" y="199390"/>
                  </a:lnTo>
                  <a:lnTo>
                    <a:pt x="39725" y="200672"/>
                  </a:lnTo>
                  <a:lnTo>
                    <a:pt x="39471" y="199390"/>
                  </a:lnTo>
                  <a:lnTo>
                    <a:pt x="39712" y="198120"/>
                  </a:lnTo>
                  <a:lnTo>
                    <a:pt x="39966" y="196850"/>
                  </a:lnTo>
                  <a:lnTo>
                    <a:pt x="39890" y="195580"/>
                  </a:lnTo>
                  <a:lnTo>
                    <a:pt x="39116" y="195580"/>
                  </a:lnTo>
                  <a:lnTo>
                    <a:pt x="39039" y="196850"/>
                  </a:lnTo>
                  <a:lnTo>
                    <a:pt x="38442" y="195580"/>
                  </a:lnTo>
                  <a:lnTo>
                    <a:pt x="37617" y="195580"/>
                  </a:lnTo>
                  <a:lnTo>
                    <a:pt x="37680" y="196850"/>
                  </a:lnTo>
                  <a:lnTo>
                    <a:pt x="37757" y="198120"/>
                  </a:lnTo>
                  <a:lnTo>
                    <a:pt x="37338" y="199390"/>
                  </a:lnTo>
                  <a:lnTo>
                    <a:pt x="38125" y="198120"/>
                  </a:lnTo>
                  <a:lnTo>
                    <a:pt x="37541" y="199390"/>
                  </a:lnTo>
                  <a:lnTo>
                    <a:pt x="38354" y="198120"/>
                  </a:lnTo>
                  <a:lnTo>
                    <a:pt x="38887" y="199390"/>
                  </a:lnTo>
                  <a:lnTo>
                    <a:pt x="38404" y="200761"/>
                  </a:lnTo>
                  <a:lnTo>
                    <a:pt x="38671" y="200761"/>
                  </a:lnTo>
                  <a:lnTo>
                    <a:pt x="38671" y="201930"/>
                  </a:lnTo>
                  <a:lnTo>
                    <a:pt x="39014" y="201930"/>
                  </a:lnTo>
                  <a:lnTo>
                    <a:pt x="39039" y="200761"/>
                  </a:lnTo>
                  <a:lnTo>
                    <a:pt x="39497" y="200761"/>
                  </a:lnTo>
                  <a:lnTo>
                    <a:pt x="38976" y="203200"/>
                  </a:lnTo>
                  <a:lnTo>
                    <a:pt x="39509" y="203200"/>
                  </a:lnTo>
                  <a:lnTo>
                    <a:pt x="39293" y="204470"/>
                  </a:lnTo>
                  <a:lnTo>
                    <a:pt x="78867" y="204470"/>
                  </a:lnTo>
                  <a:lnTo>
                    <a:pt x="79616" y="201930"/>
                  </a:lnTo>
                  <a:lnTo>
                    <a:pt x="80352" y="199390"/>
                  </a:lnTo>
                  <a:lnTo>
                    <a:pt x="83108" y="189230"/>
                  </a:lnTo>
                  <a:lnTo>
                    <a:pt x="83934" y="186690"/>
                  </a:lnTo>
                  <a:lnTo>
                    <a:pt x="90703" y="154940"/>
                  </a:lnTo>
                  <a:lnTo>
                    <a:pt x="93573" y="146050"/>
                  </a:lnTo>
                  <a:lnTo>
                    <a:pt x="94475" y="142240"/>
                  </a:lnTo>
                  <a:lnTo>
                    <a:pt x="97282" y="125730"/>
                  </a:lnTo>
                  <a:lnTo>
                    <a:pt x="97205" y="123190"/>
                  </a:lnTo>
                  <a:lnTo>
                    <a:pt x="103301" y="119380"/>
                  </a:lnTo>
                  <a:lnTo>
                    <a:pt x="118478" y="106680"/>
                  </a:lnTo>
                  <a:lnTo>
                    <a:pt x="125323" y="102870"/>
                  </a:lnTo>
                  <a:lnTo>
                    <a:pt x="132867" y="96520"/>
                  </a:lnTo>
                  <a:lnTo>
                    <a:pt x="136525" y="96520"/>
                  </a:lnTo>
                  <a:lnTo>
                    <a:pt x="135674" y="98729"/>
                  </a:lnTo>
                  <a:lnTo>
                    <a:pt x="135775" y="101600"/>
                  </a:lnTo>
                  <a:lnTo>
                    <a:pt x="135864" y="104140"/>
                  </a:lnTo>
                  <a:lnTo>
                    <a:pt x="135966" y="106680"/>
                  </a:lnTo>
                  <a:lnTo>
                    <a:pt x="136055" y="109220"/>
                  </a:lnTo>
                  <a:lnTo>
                    <a:pt x="135001" y="119380"/>
                  </a:lnTo>
                  <a:lnTo>
                    <a:pt x="132905" y="129540"/>
                  </a:lnTo>
                  <a:lnTo>
                    <a:pt x="130200" y="138430"/>
                  </a:lnTo>
                  <a:lnTo>
                    <a:pt x="128079" y="145973"/>
                  </a:lnTo>
                  <a:lnTo>
                    <a:pt x="128079" y="238760"/>
                  </a:lnTo>
                  <a:lnTo>
                    <a:pt x="127647" y="240030"/>
                  </a:lnTo>
                  <a:lnTo>
                    <a:pt x="127254" y="241300"/>
                  </a:lnTo>
                  <a:lnTo>
                    <a:pt x="126199" y="242595"/>
                  </a:lnTo>
                  <a:lnTo>
                    <a:pt x="125628" y="242595"/>
                  </a:lnTo>
                  <a:lnTo>
                    <a:pt x="125069" y="241300"/>
                  </a:lnTo>
                  <a:lnTo>
                    <a:pt x="124180" y="242595"/>
                  </a:lnTo>
                  <a:lnTo>
                    <a:pt x="123901" y="242595"/>
                  </a:lnTo>
                  <a:lnTo>
                    <a:pt x="123075" y="243840"/>
                  </a:lnTo>
                  <a:lnTo>
                    <a:pt x="122021" y="245262"/>
                  </a:lnTo>
                  <a:lnTo>
                    <a:pt x="121259" y="245262"/>
                  </a:lnTo>
                  <a:lnTo>
                    <a:pt x="120840" y="245783"/>
                  </a:lnTo>
                  <a:lnTo>
                    <a:pt x="120840" y="246380"/>
                  </a:lnTo>
                  <a:lnTo>
                    <a:pt x="120192" y="247650"/>
                  </a:lnTo>
                  <a:lnTo>
                    <a:pt x="119126" y="248996"/>
                  </a:lnTo>
                  <a:lnTo>
                    <a:pt x="118922" y="249453"/>
                  </a:lnTo>
                  <a:lnTo>
                    <a:pt x="118922" y="251460"/>
                  </a:lnTo>
                  <a:lnTo>
                    <a:pt x="118402" y="252349"/>
                  </a:lnTo>
                  <a:lnTo>
                    <a:pt x="118402" y="256540"/>
                  </a:lnTo>
                  <a:lnTo>
                    <a:pt x="118198" y="256806"/>
                  </a:lnTo>
                  <a:lnTo>
                    <a:pt x="117729" y="257352"/>
                  </a:lnTo>
                  <a:lnTo>
                    <a:pt x="117843" y="256819"/>
                  </a:lnTo>
                  <a:lnTo>
                    <a:pt x="118262" y="256540"/>
                  </a:lnTo>
                  <a:lnTo>
                    <a:pt x="118402" y="256540"/>
                  </a:lnTo>
                  <a:lnTo>
                    <a:pt x="118402" y="252349"/>
                  </a:lnTo>
                  <a:lnTo>
                    <a:pt x="118173" y="252730"/>
                  </a:lnTo>
                  <a:lnTo>
                    <a:pt x="117259" y="252730"/>
                  </a:lnTo>
                  <a:lnTo>
                    <a:pt x="116268" y="254000"/>
                  </a:lnTo>
                  <a:lnTo>
                    <a:pt x="112991" y="257898"/>
                  </a:lnTo>
                  <a:lnTo>
                    <a:pt x="111798" y="257898"/>
                  </a:lnTo>
                  <a:lnTo>
                    <a:pt x="110274" y="259080"/>
                  </a:lnTo>
                  <a:lnTo>
                    <a:pt x="110121" y="259080"/>
                  </a:lnTo>
                  <a:lnTo>
                    <a:pt x="109347" y="260350"/>
                  </a:lnTo>
                  <a:lnTo>
                    <a:pt x="108140" y="260350"/>
                  </a:lnTo>
                  <a:lnTo>
                    <a:pt x="107581" y="261620"/>
                  </a:lnTo>
                  <a:lnTo>
                    <a:pt x="107061" y="261620"/>
                  </a:lnTo>
                  <a:lnTo>
                    <a:pt x="107086" y="260350"/>
                  </a:lnTo>
                  <a:lnTo>
                    <a:pt x="106794" y="260350"/>
                  </a:lnTo>
                  <a:lnTo>
                    <a:pt x="105791" y="261620"/>
                  </a:lnTo>
                  <a:lnTo>
                    <a:pt x="105181" y="261620"/>
                  </a:lnTo>
                  <a:lnTo>
                    <a:pt x="105448" y="260350"/>
                  </a:lnTo>
                  <a:lnTo>
                    <a:pt x="105651" y="260350"/>
                  </a:lnTo>
                  <a:lnTo>
                    <a:pt x="105524" y="259829"/>
                  </a:lnTo>
                  <a:lnTo>
                    <a:pt x="104914" y="260350"/>
                  </a:lnTo>
                  <a:lnTo>
                    <a:pt x="103987" y="260350"/>
                  </a:lnTo>
                  <a:lnTo>
                    <a:pt x="105067" y="259080"/>
                  </a:lnTo>
                  <a:lnTo>
                    <a:pt x="105371" y="259080"/>
                  </a:lnTo>
                  <a:lnTo>
                    <a:pt x="105524" y="259829"/>
                  </a:lnTo>
                  <a:lnTo>
                    <a:pt x="106426" y="259080"/>
                  </a:lnTo>
                  <a:lnTo>
                    <a:pt x="105841" y="259080"/>
                  </a:lnTo>
                  <a:lnTo>
                    <a:pt x="106324" y="257898"/>
                  </a:lnTo>
                  <a:lnTo>
                    <a:pt x="107226" y="259080"/>
                  </a:lnTo>
                  <a:lnTo>
                    <a:pt x="107696" y="257898"/>
                  </a:lnTo>
                  <a:lnTo>
                    <a:pt x="109118" y="257898"/>
                  </a:lnTo>
                  <a:lnTo>
                    <a:pt x="109778" y="257898"/>
                  </a:lnTo>
                  <a:lnTo>
                    <a:pt x="111798" y="257898"/>
                  </a:lnTo>
                  <a:lnTo>
                    <a:pt x="113157" y="256540"/>
                  </a:lnTo>
                  <a:lnTo>
                    <a:pt x="114300" y="255270"/>
                  </a:lnTo>
                  <a:lnTo>
                    <a:pt x="113499" y="255270"/>
                  </a:lnTo>
                  <a:lnTo>
                    <a:pt x="115290" y="254000"/>
                  </a:lnTo>
                  <a:lnTo>
                    <a:pt x="114503" y="254000"/>
                  </a:lnTo>
                  <a:lnTo>
                    <a:pt x="115138" y="252780"/>
                  </a:lnTo>
                  <a:lnTo>
                    <a:pt x="115836" y="251460"/>
                  </a:lnTo>
                  <a:lnTo>
                    <a:pt x="116217" y="251460"/>
                  </a:lnTo>
                  <a:lnTo>
                    <a:pt x="117170" y="250202"/>
                  </a:lnTo>
                  <a:lnTo>
                    <a:pt x="117957" y="250190"/>
                  </a:lnTo>
                  <a:lnTo>
                    <a:pt x="116916" y="251460"/>
                  </a:lnTo>
                  <a:lnTo>
                    <a:pt x="117703" y="251460"/>
                  </a:lnTo>
                  <a:lnTo>
                    <a:pt x="117373" y="252031"/>
                  </a:lnTo>
                  <a:lnTo>
                    <a:pt x="118389" y="251460"/>
                  </a:lnTo>
                  <a:lnTo>
                    <a:pt x="118922" y="251460"/>
                  </a:lnTo>
                  <a:lnTo>
                    <a:pt x="118922" y="249453"/>
                  </a:lnTo>
                  <a:lnTo>
                    <a:pt x="118706" y="249923"/>
                  </a:lnTo>
                  <a:lnTo>
                    <a:pt x="118592" y="250190"/>
                  </a:lnTo>
                  <a:lnTo>
                    <a:pt x="118148" y="250190"/>
                  </a:lnTo>
                  <a:lnTo>
                    <a:pt x="118351" y="249262"/>
                  </a:lnTo>
                  <a:lnTo>
                    <a:pt x="118414" y="248996"/>
                  </a:lnTo>
                  <a:lnTo>
                    <a:pt x="118173" y="248996"/>
                  </a:lnTo>
                  <a:lnTo>
                    <a:pt x="118833" y="248323"/>
                  </a:lnTo>
                  <a:lnTo>
                    <a:pt x="119494" y="247650"/>
                  </a:lnTo>
                  <a:lnTo>
                    <a:pt x="119761" y="246748"/>
                  </a:lnTo>
                  <a:lnTo>
                    <a:pt x="120357" y="246380"/>
                  </a:lnTo>
                  <a:lnTo>
                    <a:pt x="120840" y="246380"/>
                  </a:lnTo>
                  <a:lnTo>
                    <a:pt x="120840" y="245783"/>
                  </a:lnTo>
                  <a:lnTo>
                    <a:pt x="120370" y="246341"/>
                  </a:lnTo>
                  <a:lnTo>
                    <a:pt x="119824" y="246545"/>
                  </a:lnTo>
                  <a:lnTo>
                    <a:pt x="119875" y="246380"/>
                  </a:lnTo>
                  <a:lnTo>
                    <a:pt x="121043" y="242595"/>
                  </a:lnTo>
                  <a:lnTo>
                    <a:pt x="126631" y="240030"/>
                  </a:lnTo>
                  <a:lnTo>
                    <a:pt x="126784" y="240030"/>
                  </a:lnTo>
                  <a:lnTo>
                    <a:pt x="127622" y="238760"/>
                  </a:lnTo>
                  <a:lnTo>
                    <a:pt x="128079" y="238760"/>
                  </a:lnTo>
                  <a:lnTo>
                    <a:pt x="128079" y="145973"/>
                  </a:lnTo>
                  <a:lnTo>
                    <a:pt x="127342" y="148590"/>
                  </a:lnTo>
                  <a:lnTo>
                    <a:pt x="124294" y="157480"/>
                  </a:lnTo>
                  <a:lnTo>
                    <a:pt x="120954" y="166370"/>
                  </a:lnTo>
                  <a:lnTo>
                    <a:pt x="117729" y="174053"/>
                  </a:lnTo>
                  <a:lnTo>
                    <a:pt x="117729" y="248996"/>
                  </a:lnTo>
                  <a:lnTo>
                    <a:pt x="117589" y="248996"/>
                  </a:lnTo>
                  <a:lnTo>
                    <a:pt x="116624" y="249948"/>
                  </a:lnTo>
                  <a:lnTo>
                    <a:pt x="116624" y="250190"/>
                  </a:lnTo>
                  <a:lnTo>
                    <a:pt x="116497" y="250571"/>
                  </a:lnTo>
                  <a:lnTo>
                    <a:pt x="115011" y="251358"/>
                  </a:lnTo>
                  <a:lnTo>
                    <a:pt x="115468" y="251002"/>
                  </a:lnTo>
                  <a:lnTo>
                    <a:pt x="116624" y="250190"/>
                  </a:lnTo>
                  <a:lnTo>
                    <a:pt x="116624" y="249948"/>
                  </a:lnTo>
                  <a:lnTo>
                    <a:pt x="116370" y="250190"/>
                  </a:lnTo>
                  <a:lnTo>
                    <a:pt x="114884" y="250812"/>
                  </a:lnTo>
                  <a:lnTo>
                    <a:pt x="114922" y="246380"/>
                  </a:lnTo>
                  <a:lnTo>
                    <a:pt x="117729" y="248996"/>
                  </a:lnTo>
                  <a:lnTo>
                    <a:pt x="117729" y="174053"/>
                  </a:lnTo>
                  <a:lnTo>
                    <a:pt x="117221" y="175260"/>
                  </a:lnTo>
                  <a:lnTo>
                    <a:pt x="113652" y="182918"/>
                  </a:lnTo>
                  <a:lnTo>
                    <a:pt x="113652" y="252730"/>
                  </a:lnTo>
                  <a:lnTo>
                    <a:pt x="112776" y="254000"/>
                  </a:lnTo>
                  <a:lnTo>
                    <a:pt x="110820" y="255270"/>
                  </a:lnTo>
                  <a:lnTo>
                    <a:pt x="109804" y="255270"/>
                  </a:lnTo>
                  <a:lnTo>
                    <a:pt x="108724" y="256540"/>
                  </a:lnTo>
                  <a:lnTo>
                    <a:pt x="106984" y="256540"/>
                  </a:lnTo>
                  <a:lnTo>
                    <a:pt x="105956" y="257810"/>
                  </a:lnTo>
                  <a:lnTo>
                    <a:pt x="106311" y="256540"/>
                  </a:lnTo>
                  <a:lnTo>
                    <a:pt x="104876" y="257898"/>
                  </a:lnTo>
                  <a:lnTo>
                    <a:pt x="104724" y="257898"/>
                  </a:lnTo>
                  <a:lnTo>
                    <a:pt x="105105" y="256540"/>
                  </a:lnTo>
                  <a:lnTo>
                    <a:pt x="105460" y="256540"/>
                  </a:lnTo>
                  <a:lnTo>
                    <a:pt x="105892" y="256540"/>
                  </a:lnTo>
                  <a:lnTo>
                    <a:pt x="106743" y="255270"/>
                  </a:lnTo>
                  <a:lnTo>
                    <a:pt x="105549" y="256451"/>
                  </a:lnTo>
                  <a:lnTo>
                    <a:pt x="106108" y="255270"/>
                  </a:lnTo>
                  <a:lnTo>
                    <a:pt x="106387" y="255270"/>
                  </a:lnTo>
                  <a:lnTo>
                    <a:pt x="107175" y="254469"/>
                  </a:lnTo>
                  <a:lnTo>
                    <a:pt x="107810" y="253974"/>
                  </a:lnTo>
                  <a:lnTo>
                    <a:pt x="107530" y="254101"/>
                  </a:lnTo>
                  <a:lnTo>
                    <a:pt x="110121" y="251460"/>
                  </a:lnTo>
                  <a:lnTo>
                    <a:pt x="113322" y="251460"/>
                  </a:lnTo>
                  <a:lnTo>
                    <a:pt x="113652" y="252730"/>
                  </a:lnTo>
                  <a:lnTo>
                    <a:pt x="113652" y="182918"/>
                  </a:lnTo>
                  <a:lnTo>
                    <a:pt x="110109" y="190500"/>
                  </a:lnTo>
                  <a:lnTo>
                    <a:pt x="102895" y="203327"/>
                  </a:lnTo>
                  <a:lnTo>
                    <a:pt x="102895" y="266700"/>
                  </a:lnTo>
                  <a:lnTo>
                    <a:pt x="99783" y="267843"/>
                  </a:lnTo>
                  <a:lnTo>
                    <a:pt x="100203" y="266700"/>
                  </a:lnTo>
                  <a:lnTo>
                    <a:pt x="102895" y="266700"/>
                  </a:lnTo>
                  <a:lnTo>
                    <a:pt x="102895" y="203327"/>
                  </a:lnTo>
                  <a:lnTo>
                    <a:pt x="102247" y="204470"/>
                  </a:lnTo>
                  <a:lnTo>
                    <a:pt x="96926" y="213106"/>
                  </a:lnTo>
                  <a:lnTo>
                    <a:pt x="96926" y="261620"/>
                  </a:lnTo>
                  <a:lnTo>
                    <a:pt x="95770" y="262890"/>
                  </a:lnTo>
                  <a:lnTo>
                    <a:pt x="93764" y="262890"/>
                  </a:lnTo>
                  <a:lnTo>
                    <a:pt x="94703" y="261620"/>
                  </a:lnTo>
                  <a:lnTo>
                    <a:pt x="93230" y="261620"/>
                  </a:lnTo>
                  <a:lnTo>
                    <a:pt x="94589" y="260350"/>
                  </a:lnTo>
                  <a:lnTo>
                    <a:pt x="96862" y="260350"/>
                  </a:lnTo>
                  <a:lnTo>
                    <a:pt x="96748" y="261620"/>
                  </a:lnTo>
                  <a:lnTo>
                    <a:pt x="96926" y="261620"/>
                  </a:lnTo>
                  <a:lnTo>
                    <a:pt x="96926" y="213106"/>
                  </a:lnTo>
                  <a:lnTo>
                    <a:pt x="93599" y="218490"/>
                  </a:lnTo>
                  <a:lnTo>
                    <a:pt x="91605" y="221208"/>
                  </a:lnTo>
                  <a:lnTo>
                    <a:pt x="91605" y="265430"/>
                  </a:lnTo>
                  <a:lnTo>
                    <a:pt x="91211" y="266700"/>
                  </a:lnTo>
                  <a:lnTo>
                    <a:pt x="89687" y="266700"/>
                  </a:lnTo>
                  <a:lnTo>
                    <a:pt x="88976" y="267843"/>
                  </a:lnTo>
                  <a:lnTo>
                    <a:pt x="88900" y="267970"/>
                  </a:lnTo>
                  <a:lnTo>
                    <a:pt x="86906" y="269240"/>
                  </a:lnTo>
                  <a:lnTo>
                    <a:pt x="87744" y="267970"/>
                  </a:lnTo>
                  <a:lnTo>
                    <a:pt x="87909" y="267970"/>
                  </a:lnTo>
                  <a:lnTo>
                    <a:pt x="88087" y="266700"/>
                  </a:lnTo>
                  <a:lnTo>
                    <a:pt x="89204" y="266700"/>
                  </a:lnTo>
                  <a:lnTo>
                    <a:pt x="90233" y="265430"/>
                  </a:lnTo>
                  <a:lnTo>
                    <a:pt x="91605" y="265430"/>
                  </a:lnTo>
                  <a:lnTo>
                    <a:pt x="91605" y="221208"/>
                  </a:lnTo>
                  <a:lnTo>
                    <a:pt x="84302" y="231140"/>
                  </a:lnTo>
                  <a:lnTo>
                    <a:pt x="79781" y="237528"/>
                  </a:lnTo>
                  <a:lnTo>
                    <a:pt x="75552" y="243674"/>
                  </a:lnTo>
                  <a:lnTo>
                    <a:pt x="75552" y="273050"/>
                  </a:lnTo>
                  <a:lnTo>
                    <a:pt x="75501" y="274358"/>
                  </a:lnTo>
                  <a:lnTo>
                    <a:pt x="73647" y="274358"/>
                  </a:lnTo>
                  <a:lnTo>
                    <a:pt x="74180" y="273050"/>
                  </a:lnTo>
                  <a:lnTo>
                    <a:pt x="75552" y="273050"/>
                  </a:lnTo>
                  <a:lnTo>
                    <a:pt x="75552" y="243674"/>
                  </a:lnTo>
                  <a:lnTo>
                    <a:pt x="66065" y="260350"/>
                  </a:lnTo>
                  <a:lnTo>
                    <a:pt x="64643" y="259080"/>
                  </a:lnTo>
                  <a:lnTo>
                    <a:pt x="65163" y="255270"/>
                  </a:lnTo>
                  <a:lnTo>
                    <a:pt x="66128" y="251460"/>
                  </a:lnTo>
                  <a:lnTo>
                    <a:pt x="67411" y="246380"/>
                  </a:lnTo>
                  <a:lnTo>
                    <a:pt x="70281" y="236220"/>
                  </a:lnTo>
                  <a:lnTo>
                    <a:pt x="73063" y="226060"/>
                  </a:lnTo>
                  <a:lnTo>
                    <a:pt x="75412" y="217170"/>
                  </a:lnTo>
                  <a:lnTo>
                    <a:pt x="75704" y="216039"/>
                  </a:lnTo>
                  <a:lnTo>
                    <a:pt x="77660" y="208622"/>
                  </a:lnTo>
                  <a:lnTo>
                    <a:pt x="78498" y="205740"/>
                  </a:lnTo>
                  <a:lnTo>
                    <a:pt x="39090" y="205740"/>
                  </a:lnTo>
                  <a:lnTo>
                    <a:pt x="38519" y="205740"/>
                  </a:lnTo>
                  <a:lnTo>
                    <a:pt x="38582" y="209550"/>
                  </a:lnTo>
                  <a:lnTo>
                    <a:pt x="37465" y="209550"/>
                  </a:lnTo>
                  <a:lnTo>
                    <a:pt x="37198" y="210820"/>
                  </a:lnTo>
                  <a:lnTo>
                    <a:pt x="36906" y="209550"/>
                  </a:lnTo>
                  <a:lnTo>
                    <a:pt x="36601" y="209550"/>
                  </a:lnTo>
                  <a:lnTo>
                    <a:pt x="36499" y="210820"/>
                  </a:lnTo>
                  <a:lnTo>
                    <a:pt x="37045" y="210820"/>
                  </a:lnTo>
                  <a:lnTo>
                    <a:pt x="36944" y="212090"/>
                  </a:lnTo>
                  <a:lnTo>
                    <a:pt x="36830" y="213360"/>
                  </a:lnTo>
                  <a:lnTo>
                    <a:pt x="36677" y="213360"/>
                  </a:lnTo>
                  <a:lnTo>
                    <a:pt x="36207" y="215963"/>
                  </a:lnTo>
                  <a:lnTo>
                    <a:pt x="36245" y="213360"/>
                  </a:lnTo>
                  <a:lnTo>
                    <a:pt x="35572" y="216039"/>
                  </a:lnTo>
                  <a:lnTo>
                    <a:pt x="34721" y="218490"/>
                  </a:lnTo>
                  <a:lnTo>
                    <a:pt x="35204" y="218490"/>
                  </a:lnTo>
                  <a:lnTo>
                    <a:pt x="35560" y="217170"/>
                  </a:lnTo>
                  <a:lnTo>
                    <a:pt x="35750" y="217170"/>
                  </a:lnTo>
                  <a:lnTo>
                    <a:pt x="35471" y="218490"/>
                  </a:lnTo>
                  <a:lnTo>
                    <a:pt x="35979" y="218490"/>
                  </a:lnTo>
                  <a:lnTo>
                    <a:pt x="35433" y="219710"/>
                  </a:lnTo>
                  <a:lnTo>
                    <a:pt x="36207" y="219710"/>
                  </a:lnTo>
                  <a:lnTo>
                    <a:pt x="35547" y="220980"/>
                  </a:lnTo>
                  <a:lnTo>
                    <a:pt x="35610" y="222250"/>
                  </a:lnTo>
                  <a:lnTo>
                    <a:pt x="35674" y="223520"/>
                  </a:lnTo>
                  <a:lnTo>
                    <a:pt x="35750" y="224790"/>
                  </a:lnTo>
                  <a:lnTo>
                    <a:pt x="35382" y="225780"/>
                  </a:lnTo>
                  <a:lnTo>
                    <a:pt x="34912" y="224790"/>
                  </a:lnTo>
                  <a:lnTo>
                    <a:pt x="34620" y="224790"/>
                  </a:lnTo>
                  <a:lnTo>
                    <a:pt x="34531" y="223520"/>
                  </a:lnTo>
                  <a:lnTo>
                    <a:pt x="34442" y="222250"/>
                  </a:lnTo>
                  <a:lnTo>
                    <a:pt x="33845" y="224790"/>
                  </a:lnTo>
                  <a:lnTo>
                    <a:pt x="33832" y="223520"/>
                  </a:lnTo>
                  <a:lnTo>
                    <a:pt x="33820" y="222250"/>
                  </a:lnTo>
                  <a:lnTo>
                    <a:pt x="33197" y="222250"/>
                  </a:lnTo>
                  <a:lnTo>
                    <a:pt x="32918" y="223520"/>
                  </a:lnTo>
                  <a:lnTo>
                    <a:pt x="32740" y="224790"/>
                  </a:lnTo>
                  <a:lnTo>
                    <a:pt x="33172" y="223520"/>
                  </a:lnTo>
                  <a:lnTo>
                    <a:pt x="33375" y="224790"/>
                  </a:lnTo>
                  <a:lnTo>
                    <a:pt x="33502" y="225806"/>
                  </a:lnTo>
                  <a:lnTo>
                    <a:pt x="33350" y="224790"/>
                  </a:lnTo>
                  <a:lnTo>
                    <a:pt x="33286" y="225907"/>
                  </a:lnTo>
                  <a:lnTo>
                    <a:pt x="33197" y="227330"/>
                  </a:lnTo>
                  <a:lnTo>
                    <a:pt x="32842" y="227330"/>
                  </a:lnTo>
                  <a:lnTo>
                    <a:pt x="32943" y="228600"/>
                  </a:lnTo>
                  <a:lnTo>
                    <a:pt x="33045" y="229870"/>
                  </a:lnTo>
                  <a:lnTo>
                    <a:pt x="33197" y="229870"/>
                  </a:lnTo>
                  <a:lnTo>
                    <a:pt x="33312" y="228600"/>
                  </a:lnTo>
                  <a:lnTo>
                    <a:pt x="33439" y="227330"/>
                  </a:lnTo>
                  <a:lnTo>
                    <a:pt x="33769" y="226060"/>
                  </a:lnTo>
                  <a:lnTo>
                    <a:pt x="33718" y="225907"/>
                  </a:lnTo>
                  <a:lnTo>
                    <a:pt x="33540" y="226060"/>
                  </a:lnTo>
                  <a:lnTo>
                    <a:pt x="33515" y="225907"/>
                  </a:lnTo>
                  <a:lnTo>
                    <a:pt x="33718" y="225907"/>
                  </a:lnTo>
                  <a:lnTo>
                    <a:pt x="34201" y="224790"/>
                  </a:lnTo>
                  <a:lnTo>
                    <a:pt x="34124" y="227330"/>
                  </a:lnTo>
                  <a:lnTo>
                    <a:pt x="35369" y="227330"/>
                  </a:lnTo>
                  <a:lnTo>
                    <a:pt x="34366" y="229870"/>
                  </a:lnTo>
                  <a:lnTo>
                    <a:pt x="34429" y="230352"/>
                  </a:lnTo>
                  <a:lnTo>
                    <a:pt x="34544" y="231140"/>
                  </a:lnTo>
                  <a:lnTo>
                    <a:pt x="34048" y="232410"/>
                  </a:lnTo>
                  <a:lnTo>
                    <a:pt x="33642" y="233680"/>
                  </a:lnTo>
                  <a:lnTo>
                    <a:pt x="32600" y="236220"/>
                  </a:lnTo>
                  <a:lnTo>
                    <a:pt x="33083" y="233680"/>
                  </a:lnTo>
                  <a:lnTo>
                    <a:pt x="33185" y="233095"/>
                  </a:lnTo>
                  <a:lnTo>
                    <a:pt x="33223" y="232930"/>
                  </a:lnTo>
                  <a:lnTo>
                    <a:pt x="33324" y="232410"/>
                  </a:lnTo>
                  <a:lnTo>
                    <a:pt x="33439" y="231775"/>
                  </a:lnTo>
                  <a:lnTo>
                    <a:pt x="34048" y="232410"/>
                  </a:lnTo>
                  <a:lnTo>
                    <a:pt x="33553" y="231165"/>
                  </a:lnTo>
                  <a:lnTo>
                    <a:pt x="33858" y="230352"/>
                  </a:lnTo>
                  <a:lnTo>
                    <a:pt x="33959" y="230111"/>
                  </a:lnTo>
                  <a:lnTo>
                    <a:pt x="34061" y="229870"/>
                  </a:lnTo>
                  <a:lnTo>
                    <a:pt x="33807" y="228600"/>
                  </a:lnTo>
                  <a:lnTo>
                    <a:pt x="33362" y="229870"/>
                  </a:lnTo>
                  <a:lnTo>
                    <a:pt x="33172" y="230111"/>
                  </a:lnTo>
                  <a:lnTo>
                    <a:pt x="33121" y="229870"/>
                  </a:lnTo>
                  <a:lnTo>
                    <a:pt x="33045" y="232410"/>
                  </a:lnTo>
                  <a:lnTo>
                    <a:pt x="32537" y="233680"/>
                  </a:lnTo>
                  <a:lnTo>
                    <a:pt x="32372" y="233680"/>
                  </a:lnTo>
                  <a:lnTo>
                    <a:pt x="32893" y="231317"/>
                  </a:lnTo>
                  <a:lnTo>
                    <a:pt x="32994" y="231775"/>
                  </a:lnTo>
                  <a:lnTo>
                    <a:pt x="33045" y="232410"/>
                  </a:lnTo>
                  <a:lnTo>
                    <a:pt x="33045" y="229958"/>
                  </a:lnTo>
                  <a:lnTo>
                    <a:pt x="32893" y="230111"/>
                  </a:lnTo>
                  <a:lnTo>
                    <a:pt x="32905" y="230911"/>
                  </a:lnTo>
                  <a:lnTo>
                    <a:pt x="32854" y="231140"/>
                  </a:lnTo>
                  <a:lnTo>
                    <a:pt x="32550" y="231775"/>
                  </a:lnTo>
                  <a:lnTo>
                    <a:pt x="32219" y="232410"/>
                  </a:lnTo>
                  <a:lnTo>
                    <a:pt x="32092" y="233680"/>
                  </a:lnTo>
                  <a:lnTo>
                    <a:pt x="31927" y="234759"/>
                  </a:lnTo>
                  <a:lnTo>
                    <a:pt x="31902" y="234619"/>
                  </a:lnTo>
                  <a:lnTo>
                    <a:pt x="31927" y="233680"/>
                  </a:lnTo>
                  <a:lnTo>
                    <a:pt x="31788" y="233921"/>
                  </a:lnTo>
                  <a:lnTo>
                    <a:pt x="31750" y="233680"/>
                  </a:lnTo>
                  <a:lnTo>
                    <a:pt x="31178" y="234950"/>
                  </a:lnTo>
                  <a:lnTo>
                    <a:pt x="31902" y="234950"/>
                  </a:lnTo>
                  <a:lnTo>
                    <a:pt x="31864" y="237528"/>
                  </a:lnTo>
                  <a:lnTo>
                    <a:pt x="30937" y="237528"/>
                  </a:lnTo>
                  <a:lnTo>
                    <a:pt x="30607" y="238760"/>
                  </a:lnTo>
                  <a:lnTo>
                    <a:pt x="30962" y="241300"/>
                  </a:lnTo>
                  <a:lnTo>
                    <a:pt x="30099" y="245262"/>
                  </a:lnTo>
                  <a:lnTo>
                    <a:pt x="29654" y="247650"/>
                  </a:lnTo>
                  <a:lnTo>
                    <a:pt x="29044" y="247650"/>
                  </a:lnTo>
                  <a:lnTo>
                    <a:pt x="29654" y="248996"/>
                  </a:lnTo>
                  <a:lnTo>
                    <a:pt x="29375" y="248996"/>
                  </a:lnTo>
                  <a:lnTo>
                    <a:pt x="29451" y="249923"/>
                  </a:lnTo>
                  <a:lnTo>
                    <a:pt x="29578" y="251460"/>
                  </a:lnTo>
                  <a:lnTo>
                    <a:pt x="30073" y="249262"/>
                  </a:lnTo>
                  <a:lnTo>
                    <a:pt x="30137" y="248996"/>
                  </a:lnTo>
                  <a:lnTo>
                    <a:pt x="30238" y="250812"/>
                  </a:lnTo>
                  <a:lnTo>
                    <a:pt x="30454" y="251460"/>
                  </a:lnTo>
                  <a:lnTo>
                    <a:pt x="29794" y="252730"/>
                  </a:lnTo>
                  <a:lnTo>
                    <a:pt x="30835" y="251460"/>
                  </a:lnTo>
                  <a:lnTo>
                    <a:pt x="29997" y="255270"/>
                  </a:lnTo>
                  <a:lnTo>
                    <a:pt x="30099" y="256540"/>
                  </a:lnTo>
                  <a:lnTo>
                    <a:pt x="29603" y="257898"/>
                  </a:lnTo>
                  <a:lnTo>
                    <a:pt x="29933" y="259080"/>
                  </a:lnTo>
                  <a:lnTo>
                    <a:pt x="29324" y="260350"/>
                  </a:lnTo>
                  <a:lnTo>
                    <a:pt x="28892" y="261620"/>
                  </a:lnTo>
                  <a:lnTo>
                    <a:pt x="28194" y="261620"/>
                  </a:lnTo>
                  <a:lnTo>
                    <a:pt x="27686" y="262890"/>
                  </a:lnTo>
                  <a:lnTo>
                    <a:pt x="27889" y="263893"/>
                  </a:lnTo>
                  <a:lnTo>
                    <a:pt x="27952" y="264160"/>
                  </a:lnTo>
                  <a:lnTo>
                    <a:pt x="28257" y="264160"/>
                  </a:lnTo>
                  <a:lnTo>
                    <a:pt x="27825" y="265430"/>
                  </a:lnTo>
                  <a:lnTo>
                    <a:pt x="27876" y="264160"/>
                  </a:lnTo>
                  <a:lnTo>
                    <a:pt x="27482" y="265290"/>
                  </a:lnTo>
                  <a:lnTo>
                    <a:pt x="27368" y="263893"/>
                  </a:lnTo>
                  <a:lnTo>
                    <a:pt x="27266" y="263245"/>
                  </a:lnTo>
                  <a:lnTo>
                    <a:pt x="27089" y="263893"/>
                  </a:lnTo>
                  <a:lnTo>
                    <a:pt x="27025" y="264160"/>
                  </a:lnTo>
                  <a:lnTo>
                    <a:pt x="26568" y="265430"/>
                  </a:lnTo>
                  <a:lnTo>
                    <a:pt x="26479" y="266700"/>
                  </a:lnTo>
                  <a:lnTo>
                    <a:pt x="26390" y="267843"/>
                  </a:lnTo>
                  <a:lnTo>
                    <a:pt x="26962" y="265430"/>
                  </a:lnTo>
                  <a:lnTo>
                    <a:pt x="27432" y="265430"/>
                  </a:lnTo>
                  <a:lnTo>
                    <a:pt x="27597" y="266700"/>
                  </a:lnTo>
                  <a:lnTo>
                    <a:pt x="27216" y="266700"/>
                  </a:lnTo>
                  <a:lnTo>
                    <a:pt x="27101" y="267843"/>
                  </a:lnTo>
                  <a:lnTo>
                    <a:pt x="27089" y="267970"/>
                  </a:lnTo>
                  <a:lnTo>
                    <a:pt x="27622" y="267970"/>
                  </a:lnTo>
                  <a:lnTo>
                    <a:pt x="26885" y="269240"/>
                  </a:lnTo>
                  <a:lnTo>
                    <a:pt x="27266" y="269240"/>
                  </a:lnTo>
                  <a:lnTo>
                    <a:pt x="26555" y="271780"/>
                  </a:lnTo>
                  <a:lnTo>
                    <a:pt x="25996" y="270802"/>
                  </a:lnTo>
                  <a:lnTo>
                    <a:pt x="26073" y="274510"/>
                  </a:lnTo>
                  <a:lnTo>
                    <a:pt x="64096" y="274510"/>
                  </a:lnTo>
                  <a:lnTo>
                    <a:pt x="64223" y="274358"/>
                  </a:lnTo>
                  <a:lnTo>
                    <a:pt x="69189" y="274358"/>
                  </a:lnTo>
                  <a:lnTo>
                    <a:pt x="68072" y="275590"/>
                  </a:lnTo>
                  <a:lnTo>
                    <a:pt x="71234" y="275590"/>
                  </a:lnTo>
                  <a:lnTo>
                    <a:pt x="71361" y="274510"/>
                  </a:lnTo>
                  <a:lnTo>
                    <a:pt x="71374" y="274358"/>
                  </a:lnTo>
                  <a:lnTo>
                    <a:pt x="73367" y="274358"/>
                  </a:lnTo>
                  <a:lnTo>
                    <a:pt x="74180" y="275590"/>
                  </a:lnTo>
                  <a:lnTo>
                    <a:pt x="76225" y="275590"/>
                  </a:lnTo>
                  <a:lnTo>
                    <a:pt x="77558" y="274358"/>
                  </a:lnTo>
                  <a:lnTo>
                    <a:pt x="76898" y="274358"/>
                  </a:lnTo>
                  <a:lnTo>
                    <a:pt x="77660" y="273050"/>
                  </a:lnTo>
                  <a:lnTo>
                    <a:pt x="78816" y="273050"/>
                  </a:lnTo>
                  <a:lnTo>
                    <a:pt x="80302" y="271780"/>
                  </a:lnTo>
                  <a:lnTo>
                    <a:pt x="80619" y="273050"/>
                  </a:lnTo>
                  <a:lnTo>
                    <a:pt x="81927" y="273050"/>
                  </a:lnTo>
                  <a:lnTo>
                    <a:pt x="83083" y="271780"/>
                  </a:lnTo>
                  <a:lnTo>
                    <a:pt x="83400" y="271780"/>
                  </a:lnTo>
                  <a:lnTo>
                    <a:pt x="83185" y="273050"/>
                  </a:lnTo>
                  <a:lnTo>
                    <a:pt x="83997" y="271780"/>
                  </a:lnTo>
                  <a:lnTo>
                    <a:pt x="86042" y="271780"/>
                  </a:lnTo>
                  <a:lnTo>
                    <a:pt x="84912" y="273050"/>
                  </a:lnTo>
                  <a:lnTo>
                    <a:pt x="89458" y="273050"/>
                  </a:lnTo>
                  <a:lnTo>
                    <a:pt x="90919" y="271780"/>
                  </a:lnTo>
                  <a:lnTo>
                    <a:pt x="90690" y="271780"/>
                  </a:lnTo>
                  <a:lnTo>
                    <a:pt x="90703" y="271310"/>
                  </a:lnTo>
                  <a:lnTo>
                    <a:pt x="90195" y="271780"/>
                  </a:lnTo>
                  <a:lnTo>
                    <a:pt x="89230" y="271780"/>
                  </a:lnTo>
                  <a:lnTo>
                    <a:pt x="89141" y="270548"/>
                  </a:lnTo>
                  <a:lnTo>
                    <a:pt x="90843" y="270548"/>
                  </a:lnTo>
                  <a:lnTo>
                    <a:pt x="90792" y="270802"/>
                  </a:lnTo>
                  <a:lnTo>
                    <a:pt x="90703" y="271310"/>
                  </a:lnTo>
                  <a:lnTo>
                    <a:pt x="91147" y="270802"/>
                  </a:lnTo>
                  <a:lnTo>
                    <a:pt x="91401" y="270548"/>
                  </a:lnTo>
                  <a:lnTo>
                    <a:pt x="90690" y="271780"/>
                  </a:lnTo>
                  <a:lnTo>
                    <a:pt x="92075" y="270548"/>
                  </a:lnTo>
                  <a:lnTo>
                    <a:pt x="93624" y="269240"/>
                  </a:lnTo>
                  <a:lnTo>
                    <a:pt x="91567" y="270459"/>
                  </a:lnTo>
                  <a:lnTo>
                    <a:pt x="92989" y="269240"/>
                  </a:lnTo>
                  <a:lnTo>
                    <a:pt x="93624" y="269240"/>
                  </a:lnTo>
                  <a:lnTo>
                    <a:pt x="94157" y="269240"/>
                  </a:lnTo>
                  <a:lnTo>
                    <a:pt x="91909" y="271780"/>
                  </a:lnTo>
                  <a:lnTo>
                    <a:pt x="94551" y="270548"/>
                  </a:lnTo>
                  <a:lnTo>
                    <a:pt x="94907" y="269240"/>
                  </a:lnTo>
                  <a:lnTo>
                    <a:pt x="95732" y="269240"/>
                  </a:lnTo>
                  <a:lnTo>
                    <a:pt x="96202" y="267970"/>
                  </a:lnTo>
                  <a:lnTo>
                    <a:pt x="97929" y="267970"/>
                  </a:lnTo>
                  <a:lnTo>
                    <a:pt x="97497" y="269240"/>
                  </a:lnTo>
                  <a:lnTo>
                    <a:pt x="97307" y="269595"/>
                  </a:lnTo>
                  <a:lnTo>
                    <a:pt x="97802" y="269240"/>
                  </a:lnTo>
                  <a:lnTo>
                    <a:pt x="98348" y="269240"/>
                  </a:lnTo>
                  <a:lnTo>
                    <a:pt x="98806" y="267970"/>
                  </a:lnTo>
                  <a:lnTo>
                    <a:pt x="98209" y="267970"/>
                  </a:lnTo>
                  <a:lnTo>
                    <a:pt x="99568" y="266700"/>
                  </a:lnTo>
                  <a:lnTo>
                    <a:pt x="99072" y="267843"/>
                  </a:lnTo>
                  <a:lnTo>
                    <a:pt x="99021" y="267970"/>
                  </a:lnTo>
                  <a:lnTo>
                    <a:pt x="99441" y="267970"/>
                  </a:lnTo>
                  <a:lnTo>
                    <a:pt x="99745" y="267970"/>
                  </a:lnTo>
                  <a:lnTo>
                    <a:pt x="101015" y="267970"/>
                  </a:lnTo>
                  <a:lnTo>
                    <a:pt x="102323" y="267970"/>
                  </a:lnTo>
                  <a:lnTo>
                    <a:pt x="104343" y="266700"/>
                  </a:lnTo>
                  <a:lnTo>
                    <a:pt x="106502" y="266700"/>
                  </a:lnTo>
                  <a:lnTo>
                    <a:pt x="107022" y="265430"/>
                  </a:lnTo>
                  <a:lnTo>
                    <a:pt x="108013" y="265430"/>
                  </a:lnTo>
                  <a:lnTo>
                    <a:pt x="109778" y="264160"/>
                  </a:lnTo>
                  <a:lnTo>
                    <a:pt x="110998" y="262890"/>
                  </a:lnTo>
                  <a:lnTo>
                    <a:pt x="113131" y="262890"/>
                  </a:lnTo>
                  <a:lnTo>
                    <a:pt x="113665" y="261620"/>
                  </a:lnTo>
                  <a:lnTo>
                    <a:pt x="114071" y="260807"/>
                  </a:lnTo>
                  <a:lnTo>
                    <a:pt x="113703" y="261620"/>
                  </a:lnTo>
                  <a:lnTo>
                    <a:pt x="114300" y="261620"/>
                  </a:lnTo>
                  <a:lnTo>
                    <a:pt x="114884" y="260350"/>
                  </a:lnTo>
                  <a:lnTo>
                    <a:pt x="114427" y="260350"/>
                  </a:lnTo>
                  <a:lnTo>
                    <a:pt x="114617" y="259829"/>
                  </a:lnTo>
                  <a:lnTo>
                    <a:pt x="115074" y="259080"/>
                  </a:lnTo>
                  <a:lnTo>
                    <a:pt x="115582" y="259080"/>
                  </a:lnTo>
                  <a:lnTo>
                    <a:pt x="116700" y="257898"/>
                  </a:lnTo>
                  <a:lnTo>
                    <a:pt x="117208" y="257898"/>
                  </a:lnTo>
                  <a:lnTo>
                    <a:pt x="116662" y="258483"/>
                  </a:lnTo>
                  <a:lnTo>
                    <a:pt x="115836" y="259118"/>
                  </a:lnTo>
                  <a:lnTo>
                    <a:pt x="117119" y="258584"/>
                  </a:lnTo>
                  <a:lnTo>
                    <a:pt x="117767" y="257911"/>
                  </a:lnTo>
                  <a:lnTo>
                    <a:pt x="118300" y="257213"/>
                  </a:lnTo>
                  <a:lnTo>
                    <a:pt x="118846" y="256540"/>
                  </a:lnTo>
                  <a:lnTo>
                    <a:pt x="119062" y="256540"/>
                  </a:lnTo>
                  <a:lnTo>
                    <a:pt x="119392" y="255866"/>
                  </a:lnTo>
                  <a:lnTo>
                    <a:pt x="120446" y="255435"/>
                  </a:lnTo>
                  <a:lnTo>
                    <a:pt x="119583" y="255498"/>
                  </a:lnTo>
                  <a:lnTo>
                    <a:pt x="119697" y="255270"/>
                  </a:lnTo>
                  <a:lnTo>
                    <a:pt x="120904" y="255270"/>
                  </a:lnTo>
                  <a:lnTo>
                    <a:pt x="121856" y="254000"/>
                  </a:lnTo>
                  <a:lnTo>
                    <a:pt x="122148" y="255270"/>
                  </a:lnTo>
                  <a:lnTo>
                    <a:pt x="123266" y="254000"/>
                  </a:lnTo>
                  <a:lnTo>
                    <a:pt x="124091" y="252730"/>
                  </a:lnTo>
                  <a:lnTo>
                    <a:pt x="124574" y="252730"/>
                  </a:lnTo>
                  <a:lnTo>
                    <a:pt x="124167" y="254000"/>
                  </a:lnTo>
                  <a:lnTo>
                    <a:pt x="125044" y="254000"/>
                  </a:lnTo>
                  <a:lnTo>
                    <a:pt x="123875" y="255231"/>
                  </a:lnTo>
                  <a:lnTo>
                    <a:pt x="123786" y="254571"/>
                  </a:lnTo>
                  <a:lnTo>
                    <a:pt x="123329" y="255270"/>
                  </a:lnTo>
                  <a:lnTo>
                    <a:pt x="122148" y="255270"/>
                  </a:lnTo>
                  <a:lnTo>
                    <a:pt x="121539" y="255270"/>
                  </a:lnTo>
                  <a:lnTo>
                    <a:pt x="121577" y="256540"/>
                  </a:lnTo>
                  <a:lnTo>
                    <a:pt x="121780" y="256540"/>
                  </a:lnTo>
                  <a:lnTo>
                    <a:pt x="121386" y="257898"/>
                  </a:lnTo>
                  <a:lnTo>
                    <a:pt x="122034" y="256540"/>
                  </a:lnTo>
                  <a:lnTo>
                    <a:pt x="123507" y="256540"/>
                  </a:lnTo>
                  <a:lnTo>
                    <a:pt x="123837" y="255270"/>
                  </a:lnTo>
                  <a:lnTo>
                    <a:pt x="124828" y="255270"/>
                  </a:lnTo>
                  <a:lnTo>
                    <a:pt x="125564" y="254000"/>
                  </a:lnTo>
                  <a:lnTo>
                    <a:pt x="125247" y="254000"/>
                  </a:lnTo>
                  <a:lnTo>
                    <a:pt x="126809" y="252730"/>
                  </a:lnTo>
                  <a:lnTo>
                    <a:pt x="126187" y="252730"/>
                  </a:lnTo>
                  <a:lnTo>
                    <a:pt x="126911" y="251460"/>
                  </a:lnTo>
                  <a:lnTo>
                    <a:pt x="125920" y="252183"/>
                  </a:lnTo>
                  <a:lnTo>
                    <a:pt x="126288" y="251460"/>
                  </a:lnTo>
                  <a:lnTo>
                    <a:pt x="125895" y="251460"/>
                  </a:lnTo>
                  <a:lnTo>
                    <a:pt x="127342" y="250190"/>
                  </a:lnTo>
                  <a:lnTo>
                    <a:pt x="127736" y="250190"/>
                  </a:lnTo>
                  <a:lnTo>
                    <a:pt x="127495" y="250317"/>
                  </a:lnTo>
                  <a:lnTo>
                    <a:pt x="127723" y="250278"/>
                  </a:lnTo>
                  <a:lnTo>
                    <a:pt x="127850" y="250190"/>
                  </a:lnTo>
                  <a:lnTo>
                    <a:pt x="128143" y="250190"/>
                  </a:lnTo>
                  <a:lnTo>
                    <a:pt x="128841" y="248996"/>
                  </a:lnTo>
                  <a:lnTo>
                    <a:pt x="128930" y="249262"/>
                  </a:lnTo>
                  <a:lnTo>
                    <a:pt x="129006" y="249923"/>
                  </a:lnTo>
                  <a:lnTo>
                    <a:pt x="129044" y="250190"/>
                  </a:lnTo>
                  <a:lnTo>
                    <a:pt x="129184" y="249923"/>
                  </a:lnTo>
                  <a:lnTo>
                    <a:pt x="129044" y="250190"/>
                  </a:lnTo>
                  <a:lnTo>
                    <a:pt x="129971" y="250190"/>
                  </a:lnTo>
                  <a:lnTo>
                    <a:pt x="130111" y="249923"/>
                  </a:lnTo>
                  <a:lnTo>
                    <a:pt x="130479" y="249262"/>
                  </a:lnTo>
                  <a:lnTo>
                    <a:pt x="130517" y="248996"/>
                  </a:lnTo>
                  <a:lnTo>
                    <a:pt x="130022" y="249262"/>
                  </a:lnTo>
                  <a:lnTo>
                    <a:pt x="129298" y="249732"/>
                  </a:lnTo>
                  <a:lnTo>
                    <a:pt x="129717" y="248996"/>
                  </a:lnTo>
                  <a:lnTo>
                    <a:pt x="130149" y="247650"/>
                  </a:lnTo>
                  <a:lnTo>
                    <a:pt x="130429" y="247650"/>
                  </a:lnTo>
                  <a:lnTo>
                    <a:pt x="131381" y="246380"/>
                  </a:lnTo>
                  <a:lnTo>
                    <a:pt x="131114" y="247650"/>
                  </a:lnTo>
                  <a:lnTo>
                    <a:pt x="131813" y="247650"/>
                  </a:lnTo>
                  <a:lnTo>
                    <a:pt x="131991" y="247294"/>
                  </a:lnTo>
                  <a:lnTo>
                    <a:pt x="132105" y="247129"/>
                  </a:lnTo>
                  <a:lnTo>
                    <a:pt x="132308" y="246849"/>
                  </a:lnTo>
                  <a:lnTo>
                    <a:pt x="132486" y="246570"/>
                  </a:lnTo>
                  <a:lnTo>
                    <a:pt x="132219" y="246837"/>
                  </a:lnTo>
                  <a:lnTo>
                    <a:pt x="132461" y="246380"/>
                  </a:lnTo>
                  <a:lnTo>
                    <a:pt x="133565" y="245262"/>
                  </a:lnTo>
                  <a:lnTo>
                    <a:pt x="134302" y="243840"/>
                  </a:lnTo>
                  <a:lnTo>
                    <a:pt x="134886" y="243840"/>
                  </a:lnTo>
                  <a:lnTo>
                    <a:pt x="134912" y="244094"/>
                  </a:lnTo>
                  <a:lnTo>
                    <a:pt x="135039" y="243840"/>
                  </a:lnTo>
                  <a:lnTo>
                    <a:pt x="135432" y="243840"/>
                  </a:lnTo>
                  <a:lnTo>
                    <a:pt x="136690" y="242595"/>
                  </a:lnTo>
                  <a:lnTo>
                    <a:pt x="137236" y="241300"/>
                  </a:lnTo>
                  <a:lnTo>
                    <a:pt x="137401" y="241300"/>
                  </a:lnTo>
                  <a:lnTo>
                    <a:pt x="137058" y="242595"/>
                  </a:lnTo>
                  <a:lnTo>
                    <a:pt x="138099" y="241300"/>
                  </a:lnTo>
                  <a:lnTo>
                    <a:pt x="138798" y="240030"/>
                  </a:lnTo>
                  <a:lnTo>
                    <a:pt x="139839" y="238887"/>
                  </a:lnTo>
                  <a:lnTo>
                    <a:pt x="139547" y="240030"/>
                  </a:lnTo>
                  <a:lnTo>
                    <a:pt x="139217" y="241300"/>
                  </a:lnTo>
                  <a:lnTo>
                    <a:pt x="139827" y="241300"/>
                  </a:lnTo>
                  <a:lnTo>
                    <a:pt x="140931" y="240030"/>
                  </a:lnTo>
                  <a:lnTo>
                    <a:pt x="142303" y="238760"/>
                  </a:lnTo>
                  <a:lnTo>
                    <a:pt x="141427" y="238760"/>
                  </a:lnTo>
                  <a:lnTo>
                    <a:pt x="140309" y="240030"/>
                  </a:lnTo>
                  <a:lnTo>
                    <a:pt x="140881" y="238760"/>
                  </a:lnTo>
                  <a:lnTo>
                    <a:pt x="140703" y="238760"/>
                  </a:lnTo>
                  <a:lnTo>
                    <a:pt x="140347" y="238760"/>
                  </a:lnTo>
                  <a:lnTo>
                    <a:pt x="140868" y="237528"/>
                  </a:lnTo>
                  <a:lnTo>
                    <a:pt x="140385" y="237528"/>
                  </a:lnTo>
                  <a:lnTo>
                    <a:pt x="140208" y="237528"/>
                  </a:lnTo>
                  <a:lnTo>
                    <a:pt x="138493" y="238760"/>
                  </a:lnTo>
                  <a:lnTo>
                    <a:pt x="140563" y="236220"/>
                  </a:lnTo>
                  <a:lnTo>
                    <a:pt x="141287" y="236220"/>
                  </a:lnTo>
                  <a:lnTo>
                    <a:pt x="141363" y="237528"/>
                  </a:lnTo>
                  <a:lnTo>
                    <a:pt x="140881" y="237528"/>
                  </a:lnTo>
                  <a:lnTo>
                    <a:pt x="140703" y="238760"/>
                  </a:lnTo>
                  <a:lnTo>
                    <a:pt x="141884" y="237528"/>
                  </a:lnTo>
                  <a:lnTo>
                    <a:pt x="142163" y="237528"/>
                  </a:lnTo>
                  <a:lnTo>
                    <a:pt x="142265" y="238760"/>
                  </a:lnTo>
                  <a:lnTo>
                    <a:pt x="143014" y="237528"/>
                  </a:lnTo>
                  <a:lnTo>
                    <a:pt x="142557" y="236220"/>
                  </a:lnTo>
                  <a:lnTo>
                    <a:pt x="142621" y="234950"/>
                  </a:lnTo>
                  <a:lnTo>
                    <a:pt x="142265" y="234950"/>
                  </a:lnTo>
                  <a:lnTo>
                    <a:pt x="144208" y="232346"/>
                  </a:lnTo>
                  <a:lnTo>
                    <a:pt x="144094" y="232905"/>
                  </a:lnTo>
                  <a:lnTo>
                    <a:pt x="143992" y="233184"/>
                  </a:lnTo>
                  <a:lnTo>
                    <a:pt x="143649" y="233184"/>
                  </a:lnTo>
                  <a:lnTo>
                    <a:pt x="143090" y="234022"/>
                  </a:lnTo>
                  <a:lnTo>
                    <a:pt x="143002" y="235026"/>
                  </a:lnTo>
                  <a:lnTo>
                    <a:pt x="143649" y="234721"/>
                  </a:lnTo>
                  <a:lnTo>
                    <a:pt x="143764" y="234315"/>
                  </a:lnTo>
                  <a:lnTo>
                    <a:pt x="144399" y="234022"/>
                  </a:lnTo>
                  <a:lnTo>
                    <a:pt x="144678" y="234022"/>
                  </a:lnTo>
                  <a:lnTo>
                    <a:pt x="144183" y="233184"/>
                  </a:lnTo>
                  <a:lnTo>
                    <a:pt x="145694" y="233184"/>
                  </a:lnTo>
                  <a:lnTo>
                    <a:pt x="145770" y="232905"/>
                  </a:lnTo>
                  <a:lnTo>
                    <a:pt x="145859" y="232600"/>
                  </a:lnTo>
                  <a:lnTo>
                    <a:pt x="145288" y="232905"/>
                  </a:lnTo>
                  <a:lnTo>
                    <a:pt x="144475" y="232905"/>
                  </a:lnTo>
                  <a:lnTo>
                    <a:pt x="145783" y="231673"/>
                  </a:lnTo>
                  <a:lnTo>
                    <a:pt x="145999" y="231482"/>
                  </a:lnTo>
                  <a:lnTo>
                    <a:pt x="146405" y="230403"/>
                  </a:lnTo>
                  <a:lnTo>
                    <a:pt x="146494" y="230187"/>
                  </a:lnTo>
                  <a:lnTo>
                    <a:pt x="146418" y="232041"/>
                  </a:lnTo>
                  <a:lnTo>
                    <a:pt x="146672" y="231673"/>
                  </a:lnTo>
                  <a:lnTo>
                    <a:pt x="146799" y="231178"/>
                  </a:lnTo>
                  <a:lnTo>
                    <a:pt x="146837" y="230403"/>
                  </a:lnTo>
                  <a:lnTo>
                    <a:pt x="147002" y="230187"/>
                  </a:lnTo>
                  <a:lnTo>
                    <a:pt x="147916" y="229044"/>
                  </a:lnTo>
                  <a:lnTo>
                    <a:pt x="148018" y="228498"/>
                  </a:lnTo>
                  <a:lnTo>
                    <a:pt x="147459" y="228498"/>
                  </a:lnTo>
                  <a:lnTo>
                    <a:pt x="146875" y="228498"/>
                  </a:lnTo>
                  <a:lnTo>
                    <a:pt x="147383" y="227330"/>
                  </a:lnTo>
                  <a:lnTo>
                    <a:pt x="147751" y="227330"/>
                  </a:lnTo>
                  <a:lnTo>
                    <a:pt x="147789" y="226060"/>
                  </a:lnTo>
                  <a:lnTo>
                    <a:pt x="148666" y="224790"/>
                  </a:lnTo>
                  <a:lnTo>
                    <a:pt x="148158" y="224790"/>
                  </a:lnTo>
                  <a:lnTo>
                    <a:pt x="149072" y="223520"/>
                  </a:lnTo>
                  <a:lnTo>
                    <a:pt x="150075" y="223520"/>
                  </a:lnTo>
                  <a:lnTo>
                    <a:pt x="149390" y="224282"/>
                  </a:lnTo>
                  <a:lnTo>
                    <a:pt x="149237" y="224282"/>
                  </a:lnTo>
                  <a:lnTo>
                    <a:pt x="149212" y="223735"/>
                  </a:lnTo>
                  <a:lnTo>
                    <a:pt x="148831" y="224637"/>
                  </a:lnTo>
                  <a:lnTo>
                    <a:pt x="148272" y="225831"/>
                  </a:lnTo>
                  <a:lnTo>
                    <a:pt x="148297" y="227114"/>
                  </a:lnTo>
                  <a:lnTo>
                    <a:pt x="148704" y="226542"/>
                  </a:lnTo>
                  <a:lnTo>
                    <a:pt x="149085" y="226339"/>
                  </a:lnTo>
                  <a:lnTo>
                    <a:pt x="149529" y="226098"/>
                  </a:lnTo>
                  <a:lnTo>
                    <a:pt x="149085" y="226263"/>
                  </a:lnTo>
                  <a:lnTo>
                    <a:pt x="149085" y="225831"/>
                  </a:lnTo>
                  <a:lnTo>
                    <a:pt x="149479" y="224878"/>
                  </a:lnTo>
                  <a:lnTo>
                    <a:pt x="149593" y="224637"/>
                  </a:lnTo>
                  <a:lnTo>
                    <a:pt x="149682" y="224878"/>
                  </a:lnTo>
                  <a:lnTo>
                    <a:pt x="149809" y="224637"/>
                  </a:lnTo>
                  <a:lnTo>
                    <a:pt x="149834" y="224282"/>
                  </a:lnTo>
                  <a:lnTo>
                    <a:pt x="149860" y="224104"/>
                  </a:lnTo>
                  <a:lnTo>
                    <a:pt x="150660" y="223304"/>
                  </a:lnTo>
                  <a:lnTo>
                    <a:pt x="150710" y="222542"/>
                  </a:lnTo>
                  <a:lnTo>
                    <a:pt x="150812" y="222250"/>
                  </a:lnTo>
                  <a:lnTo>
                    <a:pt x="151498" y="220980"/>
                  </a:lnTo>
                  <a:lnTo>
                    <a:pt x="151091" y="220980"/>
                  </a:lnTo>
                  <a:lnTo>
                    <a:pt x="151815" y="219710"/>
                  </a:lnTo>
                  <a:lnTo>
                    <a:pt x="152158" y="219710"/>
                  </a:lnTo>
                  <a:lnTo>
                    <a:pt x="151815" y="220980"/>
                  </a:lnTo>
                  <a:lnTo>
                    <a:pt x="153149" y="218490"/>
                  </a:lnTo>
                  <a:lnTo>
                    <a:pt x="153339" y="217170"/>
                  </a:lnTo>
                  <a:lnTo>
                    <a:pt x="153581" y="216039"/>
                  </a:lnTo>
                  <a:lnTo>
                    <a:pt x="154457" y="216039"/>
                  </a:lnTo>
                  <a:lnTo>
                    <a:pt x="154597" y="215125"/>
                  </a:lnTo>
                  <a:lnTo>
                    <a:pt x="154660" y="214655"/>
                  </a:lnTo>
                  <a:lnTo>
                    <a:pt x="155930" y="214655"/>
                  </a:lnTo>
                  <a:lnTo>
                    <a:pt x="155917" y="216039"/>
                  </a:lnTo>
                  <a:lnTo>
                    <a:pt x="155803" y="217170"/>
                  </a:lnTo>
                  <a:lnTo>
                    <a:pt x="155448" y="218490"/>
                  </a:lnTo>
                  <a:lnTo>
                    <a:pt x="157137" y="216039"/>
                  </a:lnTo>
                  <a:lnTo>
                    <a:pt x="156705" y="216039"/>
                  </a:lnTo>
                  <a:lnTo>
                    <a:pt x="156514" y="216039"/>
                  </a:lnTo>
                  <a:lnTo>
                    <a:pt x="158102" y="213360"/>
                  </a:lnTo>
                  <a:lnTo>
                    <a:pt x="158445" y="213360"/>
                  </a:lnTo>
                  <a:lnTo>
                    <a:pt x="159423" y="210820"/>
                  </a:lnTo>
                  <a:lnTo>
                    <a:pt x="159740" y="210820"/>
                  </a:lnTo>
                  <a:lnTo>
                    <a:pt x="160324" y="209550"/>
                  </a:lnTo>
                  <a:lnTo>
                    <a:pt x="160731" y="209550"/>
                  </a:lnTo>
                  <a:lnTo>
                    <a:pt x="160121" y="210820"/>
                  </a:lnTo>
                  <a:lnTo>
                    <a:pt x="160883" y="210820"/>
                  </a:lnTo>
                  <a:lnTo>
                    <a:pt x="161023" y="209550"/>
                  </a:lnTo>
                  <a:lnTo>
                    <a:pt x="160807" y="209550"/>
                  </a:lnTo>
                  <a:lnTo>
                    <a:pt x="161264" y="208927"/>
                  </a:lnTo>
                  <a:lnTo>
                    <a:pt x="161264" y="209219"/>
                  </a:lnTo>
                  <a:lnTo>
                    <a:pt x="161137" y="209969"/>
                  </a:lnTo>
                  <a:lnTo>
                    <a:pt x="161607" y="209194"/>
                  </a:lnTo>
                  <a:lnTo>
                    <a:pt x="161417" y="209384"/>
                  </a:lnTo>
                  <a:lnTo>
                    <a:pt x="161290" y="208889"/>
                  </a:lnTo>
                  <a:lnTo>
                    <a:pt x="161734" y="208280"/>
                  </a:lnTo>
                  <a:lnTo>
                    <a:pt x="161785" y="208114"/>
                  </a:lnTo>
                  <a:lnTo>
                    <a:pt x="161759" y="208280"/>
                  </a:lnTo>
                  <a:lnTo>
                    <a:pt x="162521" y="208280"/>
                  </a:lnTo>
                  <a:lnTo>
                    <a:pt x="163029" y="207010"/>
                  </a:lnTo>
                  <a:lnTo>
                    <a:pt x="163461" y="207010"/>
                  </a:lnTo>
                  <a:lnTo>
                    <a:pt x="163347" y="205740"/>
                  </a:lnTo>
                  <a:lnTo>
                    <a:pt x="164185" y="201930"/>
                  </a:lnTo>
                  <a:lnTo>
                    <a:pt x="163855" y="201930"/>
                  </a:lnTo>
                  <a:lnTo>
                    <a:pt x="163258" y="203200"/>
                  </a:lnTo>
                  <a:lnTo>
                    <a:pt x="163322" y="203593"/>
                  </a:lnTo>
                  <a:lnTo>
                    <a:pt x="163436" y="204254"/>
                  </a:lnTo>
                  <a:lnTo>
                    <a:pt x="163487" y="204470"/>
                  </a:lnTo>
                  <a:lnTo>
                    <a:pt x="162814" y="205740"/>
                  </a:lnTo>
                  <a:lnTo>
                    <a:pt x="162191" y="207010"/>
                  </a:lnTo>
                  <a:lnTo>
                    <a:pt x="162039" y="207010"/>
                  </a:lnTo>
                  <a:lnTo>
                    <a:pt x="161823" y="207886"/>
                  </a:lnTo>
                  <a:lnTo>
                    <a:pt x="161963" y="207010"/>
                  </a:lnTo>
                  <a:lnTo>
                    <a:pt x="161671" y="207010"/>
                  </a:lnTo>
                  <a:lnTo>
                    <a:pt x="161937" y="205740"/>
                  </a:lnTo>
                  <a:lnTo>
                    <a:pt x="160959" y="207010"/>
                  </a:lnTo>
                  <a:lnTo>
                    <a:pt x="160870" y="205740"/>
                  </a:lnTo>
                  <a:lnTo>
                    <a:pt x="160718" y="205740"/>
                  </a:lnTo>
                  <a:lnTo>
                    <a:pt x="161023" y="204470"/>
                  </a:lnTo>
                  <a:lnTo>
                    <a:pt x="161556" y="203200"/>
                  </a:lnTo>
                  <a:lnTo>
                    <a:pt x="162471" y="201930"/>
                  </a:lnTo>
                  <a:lnTo>
                    <a:pt x="162775" y="200761"/>
                  </a:lnTo>
                  <a:lnTo>
                    <a:pt x="163334" y="200761"/>
                  </a:lnTo>
                  <a:lnTo>
                    <a:pt x="163817" y="199390"/>
                  </a:lnTo>
                  <a:lnTo>
                    <a:pt x="163017" y="199390"/>
                  </a:lnTo>
                  <a:lnTo>
                    <a:pt x="163741" y="198120"/>
                  </a:lnTo>
                  <a:lnTo>
                    <a:pt x="164274" y="198120"/>
                  </a:lnTo>
                  <a:lnTo>
                    <a:pt x="165315" y="196850"/>
                  </a:lnTo>
                  <a:lnTo>
                    <a:pt x="165582" y="196850"/>
                  </a:lnTo>
                  <a:lnTo>
                    <a:pt x="165481" y="197256"/>
                  </a:lnTo>
                  <a:lnTo>
                    <a:pt x="165265" y="198120"/>
                  </a:lnTo>
                  <a:lnTo>
                    <a:pt x="165595" y="198120"/>
                  </a:lnTo>
                  <a:lnTo>
                    <a:pt x="166217" y="196850"/>
                  </a:lnTo>
                  <a:lnTo>
                    <a:pt x="166751" y="196850"/>
                  </a:lnTo>
                  <a:lnTo>
                    <a:pt x="166471" y="195580"/>
                  </a:lnTo>
                  <a:lnTo>
                    <a:pt x="167119" y="195580"/>
                  </a:lnTo>
                  <a:lnTo>
                    <a:pt x="167741" y="194310"/>
                  </a:lnTo>
                  <a:lnTo>
                    <a:pt x="168135" y="193040"/>
                  </a:lnTo>
                  <a:lnTo>
                    <a:pt x="168135" y="191833"/>
                  </a:lnTo>
                  <a:lnTo>
                    <a:pt x="168148" y="192011"/>
                  </a:lnTo>
                  <a:lnTo>
                    <a:pt x="168160" y="192278"/>
                  </a:lnTo>
                  <a:lnTo>
                    <a:pt x="168160" y="192443"/>
                  </a:lnTo>
                  <a:lnTo>
                    <a:pt x="168160" y="192747"/>
                  </a:lnTo>
                  <a:lnTo>
                    <a:pt x="168173" y="192900"/>
                  </a:lnTo>
                  <a:lnTo>
                    <a:pt x="169252" y="192443"/>
                  </a:lnTo>
                  <a:lnTo>
                    <a:pt x="169164" y="191693"/>
                  </a:lnTo>
                  <a:lnTo>
                    <a:pt x="168630" y="191693"/>
                  </a:lnTo>
                  <a:lnTo>
                    <a:pt x="168706" y="191160"/>
                  </a:lnTo>
                  <a:lnTo>
                    <a:pt x="168770" y="190715"/>
                  </a:lnTo>
                  <a:lnTo>
                    <a:pt x="168148" y="190715"/>
                  </a:lnTo>
                  <a:lnTo>
                    <a:pt x="168173" y="189230"/>
                  </a:lnTo>
                  <a:lnTo>
                    <a:pt x="168198" y="187960"/>
                  </a:lnTo>
                  <a:lnTo>
                    <a:pt x="168605" y="187960"/>
                  </a:lnTo>
                  <a:lnTo>
                    <a:pt x="168948" y="186690"/>
                  </a:lnTo>
                  <a:lnTo>
                    <a:pt x="169214" y="187960"/>
                  </a:lnTo>
                  <a:lnTo>
                    <a:pt x="168897" y="187960"/>
                  </a:lnTo>
                  <a:lnTo>
                    <a:pt x="169075" y="189230"/>
                  </a:lnTo>
                  <a:lnTo>
                    <a:pt x="169354" y="189230"/>
                  </a:lnTo>
                  <a:lnTo>
                    <a:pt x="169913" y="187960"/>
                  </a:lnTo>
                  <a:lnTo>
                    <a:pt x="169430" y="189230"/>
                  </a:lnTo>
                  <a:lnTo>
                    <a:pt x="169786" y="189230"/>
                  </a:lnTo>
                  <a:lnTo>
                    <a:pt x="169430" y="190500"/>
                  </a:lnTo>
                  <a:lnTo>
                    <a:pt x="169291" y="191770"/>
                  </a:lnTo>
                  <a:lnTo>
                    <a:pt x="170078" y="191770"/>
                  </a:lnTo>
                  <a:lnTo>
                    <a:pt x="170319" y="190500"/>
                  </a:lnTo>
                  <a:lnTo>
                    <a:pt x="170446" y="189230"/>
                  </a:lnTo>
                  <a:lnTo>
                    <a:pt x="170853" y="187960"/>
                  </a:lnTo>
                  <a:lnTo>
                    <a:pt x="170776" y="189230"/>
                  </a:lnTo>
                  <a:lnTo>
                    <a:pt x="171157" y="187960"/>
                  </a:lnTo>
                  <a:lnTo>
                    <a:pt x="171157" y="187680"/>
                  </a:lnTo>
                  <a:lnTo>
                    <a:pt x="171538" y="186690"/>
                  </a:lnTo>
                  <a:lnTo>
                    <a:pt x="171157" y="187452"/>
                  </a:lnTo>
                  <a:lnTo>
                    <a:pt x="171183" y="186690"/>
                  </a:lnTo>
                  <a:lnTo>
                    <a:pt x="171577" y="185420"/>
                  </a:lnTo>
                  <a:lnTo>
                    <a:pt x="172173" y="182880"/>
                  </a:lnTo>
                  <a:lnTo>
                    <a:pt x="171437" y="182880"/>
                  </a:lnTo>
                  <a:lnTo>
                    <a:pt x="171538" y="184150"/>
                  </a:lnTo>
                  <a:lnTo>
                    <a:pt x="171196" y="185204"/>
                  </a:lnTo>
                  <a:lnTo>
                    <a:pt x="171132" y="185420"/>
                  </a:lnTo>
                  <a:lnTo>
                    <a:pt x="170688" y="185420"/>
                  </a:lnTo>
                  <a:lnTo>
                    <a:pt x="171056" y="184150"/>
                  </a:lnTo>
                  <a:lnTo>
                    <a:pt x="170992" y="181610"/>
                  </a:lnTo>
                  <a:lnTo>
                    <a:pt x="171399" y="180340"/>
                  </a:lnTo>
                  <a:lnTo>
                    <a:pt x="171792" y="180340"/>
                  </a:lnTo>
                  <a:lnTo>
                    <a:pt x="173088" y="179070"/>
                  </a:lnTo>
                  <a:lnTo>
                    <a:pt x="172275" y="176530"/>
                  </a:lnTo>
                  <a:lnTo>
                    <a:pt x="173355" y="175260"/>
                  </a:lnTo>
                  <a:lnTo>
                    <a:pt x="173723" y="175260"/>
                  </a:lnTo>
                  <a:lnTo>
                    <a:pt x="174028" y="173990"/>
                  </a:lnTo>
                  <a:lnTo>
                    <a:pt x="174066" y="173837"/>
                  </a:lnTo>
                  <a:lnTo>
                    <a:pt x="174193" y="173342"/>
                  </a:lnTo>
                  <a:lnTo>
                    <a:pt x="174244" y="173126"/>
                  </a:lnTo>
                  <a:lnTo>
                    <a:pt x="174345" y="172720"/>
                  </a:lnTo>
                  <a:lnTo>
                    <a:pt x="174345" y="173837"/>
                  </a:lnTo>
                  <a:lnTo>
                    <a:pt x="174625" y="173342"/>
                  </a:lnTo>
                  <a:lnTo>
                    <a:pt x="174866" y="172745"/>
                  </a:lnTo>
                  <a:lnTo>
                    <a:pt x="174840" y="173342"/>
                  </a:lnTo>
                  <a:lnTo>
                    <a:pt x="175018" y="173126"/>
                  </a:lnTo>
                  <a:lnTo>
                    <a:pt x="175120" y="172720"/>
                  </a:lnTo>
                  <a:lnTo>
                    <a:pt x="175260" y="173126"/>
                  </a:lnTo>
                  <a:lnTo>
                    <a:pt x="175361" y="172720"/>
                  </a:lnTo>
                  <a:lnTo>
                    <a:pt x="175971" y="170180"/>
                  </a:lnTo>
                  <a:lnTo>
                    <a:pt x="174929" y="171450"/>
                  </a:lnTo>
                  <a:lnTo>
                    <a:pt x="174891" y="172085"/>
                  </a:lnTo>
                  <a:lnTo>
                    <a:pt x="174739" y="171869"/>
                  </a:lnTo>
                  <a:lnTo>
                    <a:pt x="174688" y="171450"/>
                  </a:lnTo>
                  <a:lnTo>
                    <a:pt x="175082" y="170180"/>
                  </a:lnTo>
                  <a:lnTo>
                    <a:pt x="175323" y="169202"/>
                  </a:lnTo>
                  <a:lnTo>
                    <a:pt x="175399" y="168910"/>
                  </a:lnTo>
                  <a:lnTo>
                    <a:pt x="175488" y="168567"/>
                  </a:lnTo>
                  <a:lnTo>
                    <a:pt x="175818" y="167640"/>
                  </a:lnTo>
                  <a:lnTo>
                    <a:pt x="176060" y="166370"/>
                  </a:lnTo>
                  <a:lnTo>
                    <a:pt x="176504" y="166370"/>
                  </a:lnTo>
                  <a:lnTo>
                    <a:pt x="176657" y="165100"/>
                  </a:lnTo>
                  <a:lnTo>
                    <a:pt x="176022" y="165100"/>
                  </a:lnTo>
                  <a:lnTo>
                    <a:pt x="176606" y="163830"/>
                  </a:lnTo>
                  <a:lnTo>
                    <a:pt x="176949" y="163830"/>
                  </a:lnTo>
                  <a:lnTo>
                    <a:pt x="177253" y="162560"/>
                  </a:lnTo>
                  <a:lnTo>
                    <a:pt x="176491" y="162560"/>
                  </a:lnTo>
                  <a:lnTo>
                    <a:pt x="176517" y="161290"/>
                  </a:lnTo>
                  <a:lnTo>
                    <a:pt x="177101" y="161290"/>
                  </a:lnTo>
                  <a:lnTo>
                    <a:pt x="177228" y="162560"/>
                  </a:lnTo>
                  <a:lnTo>
                    <a:pt x="178092" y="160020"/>
                  </a:lnTo>
                  <a:lnTo>
                    <a:pt x="178854" y="157480"/>
                  </a:lnTo>
                  <a:lnTo>
                    <a:pt x="178473" y="156210"/>
                  </a:lnTo>
                  <a:lnTo>
                    <a:pt x="178485" y="153670"/>
                  </a:lnTo>
                  <a:lnTo>
                    <a:pt x="179031" y="151130"/>
                  </a:lnTo>
                  <a:lnTo>
                    <a:pt x="180009" y="148590"/>
                  </a:lnTo>
                  <a:lnTo>
                    <a:pt x="179959" y="144780"/>
                  </a:lnTo>
                  <a:lnTo>
                    <a:pt x="180314" y="145796"/>
                  </a:lnTo>
                  <a:lnTo>
                    <a:pt x="180162" y="146050"/>
                  </a:lnTo>
                  <a:lnTo>
                    <a:pt x="180289" y="147243"/>
                  </a:lnTo>
                  <a:lnTo>
                    <a:pt x="180784" y="148132"/>
                  </a:lnTo>
                  <a:lnTo>
                    <a:pt x="181216" y="146050"/>
                  </a:lnTo>
                  <a:lnTo>
                    <a:pt x="180505" y="146964"/>
                  </a:lnTo>
                  <a:lnTo>
                    <a:pt x="181025" y="146050"/>
                  </a:lnTo>
                  <a:lnTo>
                    <a:pt x="181838" y="144780"/>
                  </a:lnTo>
                  <a:lnTo>
                    <a:pt x="181711" y="143510"/>
                  </a:lnTo>
                  <a:lnTo>
                    <a:pt x="181584" y="142240"/>
                  </a:lnTo>
                  <a:lnTo>
                    <a:pt x="182029" y="140970"/>
                  </a:lnTo>
                  <a:lnTo>
                    <a:pt x="182486" y="140970"/>
                  </a:lnTo>
                  <a:lnTo>
                    <a:pt x="182981" y="139700"/>
                  </a:lnTo>
                  <a:lnTo>
                    <a:pt x="183172" y="138430"/>
                  </a:lnTo>
                  <a:lnTo>
                    <a:pt x="183070" y="137160"/>
                  </a:lnTo>
                  <a:lnTo>
                    <a:pt x="182981" y="135890"/>
                  </a:lnTo>
                  <a:lnTo>
                    <a:pt x="182880" y="138430"/>
                  </a:lnTo>
                  <a:lnTo>
                    <a:pt x="182740" y="137160"/>
                  </a:lnTo>
                  <a:lnTo>
                    <a:pt x="182600" y="135890"/>
                  </a:lnTo>
                  <a:lnTo>
                    <a:pt x="182270" y="137160"/>
                  </a:lnTo>
                  <a:lnTo>
                    <a:pt x="182333" y="135572"/>
                  </a:lnTo>
                  <a:lnTo>
                    <a:pt x="182410" y="135026"/>
                  </a:lnTo>
                  <a:lnTo>
                    <a:pt x="182473" y="134620"/>
                  </a:lnTo>
                  <a:lnTo>
                    <a:pt x="182943" y="134620"/>
                  </a:lnTo>
                  <a:lnTo>
                    <a:pt x="183146" y="135026"/>
                  </a:lnTo>
                  <a:lnTo>
                    <a:pt x="183222" y="134620"/>
                  </a:lnTo>
                  <a:lnTo>
                    <a:pt x="183349" y="134620"/>
                  </a:lnTo>
                  <a:lnTo>
                    <a:pt x="183400" y="134048"/>
                  </a:lnTo>
                  <a:lnTo>
                    <a:pt x="183629" y="133350"/>
                  </a:lnTo>
                  <a:lnTo>
                    <a:pt x="183959" y="132080"/>
                  </a:lnTo>
                  <a:lnTo>
                    <a:pt x="183476" y="132080"/>
                  </a:lnTo>
                  <a:lnTo>
                    <a:pt x="183476" y="133350"/>
                  </a:lnTo>
                  <a:lnTo>
                    <a:pt x="183032" y="134404"/>
                  </a:lnTo>
                  <a:lnTo>
                    <a:pt x="183261" y="133350"/>
                  </a:lnTo>
                  <a:lnTo>
                    <a:pt x="183476" y="133350"/>
                  </a:lnTo>
                  <a:lnTo>
                    <a:pt x="183476" y="132080"/>
                  </a:lnTo>
                  <a:lnTo>
                    <a:pt x="180924" y="132080"/>
                  </a:lnTo>
                  <a:lnTo>
                    <a:pt x="180924" y="144780"/>
                  </a:lnTo>
                  <a:lnTo>
                    <a:pt x="180428" y="145605"/>
                  </a:lnTo>
                  <a:lnTo>
                    <a:pt x="180479" y="144780"/>
                  </a:lnTo>
                  <a:lnTo>
                    <a:pt x="180924" y="144780"/>
                  </a:lnTo>
                  <a:lnTo>
                    <a:pt x="180924" y="132080"/>
                  </a:lnTo>
                  <a:lnTo>
                    <a:pt x="180454" y="132080"/>
                  </a:lnTo>
                  <a:lnTo>
                    <a:pt x="180035" y="132080"/>
                  </a:lnTo>
                  <a:lnTo>
                    <a:pt x="179705" y="132080"/>
                  </a:lnTo>
                  <a:lnTo>
                    <a:pt x="179730" y="133350"/>
                  </a:lnTo>
                  <a:lnTo>
                    <a:pt x="179425" y="133350"/>
                  </a:lnTo>
                  <a:lnTo>
                    <a:pt x="179171" y="132080"/>
                  </a:lnTo>
                  <a:lnTo>
                    <a:pt x="179133" y="130810"/>
                  </a:lnTo>
                  <a:lnTo>
                    <a:pt x="178816" y="131660"/>
                  </a:lnTo>
                  <a:lnTo>
                    <a:pt x="178765" y="131800"/>
                  </a:lnTo>
                  <a:lnTo>
                    <a:pt x="178663" y="132080"/>
                  </a:lnTo>
                  <a:lnTo>
                    <a:pt x="178943" y="133350"/>
                  </a:lnTo>
                  <a:lnTo>
                    <a:pt x="179108" y="134620"/>
                  </a:lnTo>
                  <a:lnTo>
                    <a:pt x="179158" y="135026"/>
                  </a:lnTo>
                  <a:lnTo>
                    <a:pt x="179273" y="135890"/>
                  </a:lnTo>
                  <a:lnTo>
                    <a:pt x="178701" y="138430"/>
                  </a:lnTo>
                  <a:lnTo>
                    <a:pt x="178600" y="137160"/>
                  </a:lnTo>
                  <a:lnTo>
                    <a:pt x="178092" y="137160"/>
                  </a:lnTo>
                  <a:lnTo>
                    <a:pt x="178041" y="138430"/>
                  </a:lnTo>
                  <a:lnTo>
                    <a:pt x="178371" y="139700"/>
                  </a:lnTo>
                  <a:lnTo>
                    <a:pt x="177850" y="140970"/>
                  </a:lnTo>
                  <a:lnTo>
                    <a:pt x="177787" y="142240"/>
                  </a:lnTo>
                  <a:lnTo>
                    <a:pt x="177342" y="142240"/>
                  </a:lnTo>
                  <a:lnTo>
                    <a:pt x="176911" y="143510"/>
                  </a:lnTo>
                  <a:lnTo>
                    <a:pt x="176961" y="147320"/>
                  </a:lnTo>
                  <a:lnTo>
                    <a:pt x="176301" y="147320"/>
                  </a:lnTo>
                  <a:lnTo>
                    <a:pt x="175691" y="148590"/>
                  </a:lnTo>
                  <a:lnTo>
                    <a:pt x="175742" y="148132"/>
                  </a:lnTo>
                  <a:lnTo>
                    <a:pt x="175844" y="147320"/>
                  </a:lnTo>
                  <a:lnTo>
                    <a:pt x="177228" y="139700"/>
                  </a:lnTo>
                  <a:lnTo>
                    <a:pt x="178396" y="132080"/>
                  </a:lnTo>
                  <a:lnTo>
                    <a:pt x="179705" y="124460"/>
                  </a:lnTo>
                  <a:lnTo>
                    <a:pt x="180479" y="121196"/>
                  </a:lnTo>
                  <a:lnTo>
                    <a:pt x="180555" y="120853"/>
                  </a:lnTo>
                  <a:lnTo>
                    <a:pt x="180606" y="120650"/>
                  </a:lnTo>
                  <a:lnTo>
                    <a:pt x="181508" y="116840"/>
                  </a:lnTo>
                  <a:lnTo>
                    <a:pt x="181444" y="118110"/>
                  </a:lnTo>
                  <a:lnTo>
                    <a:pt x="181330" y="121920"/>
                  </a:lnTo>
                  <a:lnTo>
                    <a:pt x="180555" y="120853"/>
                  </a:lnTo>
                  <a:lnTo>
                    <a:pt x="180568" y="121920"/>
                  </a:lnTo>
                  <a:lnTo>
                    <a:pt x="180886" y="124460"/>
                  </a:lnTo>
                  <a:lnTo>
                    <a:pt x="179984" y="124460"/>
                  </a:lnTo>
                  <a:lnTo>
                    <a:pt x="179882" y="127000"/>
                  </a:lnTo>
                  <a:lnTo>
                    <a:pt x="180187" y="127000"/>
                  </a:lnTo>
                  <a:lnTo>
                    <a:pt x="180086" y="125730"/>
                  </a:lnTo>
                  <a:lnTo>
                    <a:pt x="180467" y="125730"/>
                  </a:lnTo>
                  <a:lnTo>
                    <a:pt x="180555" y="127000"/>
                  </a:lnTo>
                  <a:lnTo>
                    <a:pt x="180365" y="128270"/>
                  </a:lnTo>
                  <a:lnTo>
                    <a:pt x="180746" y="128270"/>
                  </a:lnTo>
                  <a:lnTo>
                    <a:pt x="180136" y="129540"/>
                  </a:lnTo>
                  <a:lnTo>
                    <a:pt x="180759" y="129540"/>
                  </a:lnTo>
                  <a:lnTo>
                    <a:pt x="180657" y="130810"/>
                  </a:lnTo>
                  <a:lnTo>
                    <a:pt x="179946" y="131660"/>
                  </a:lnTo>
                  <a:lnTo>
                    <a:pt x="179806" y="130810"/>
                  </a:lnTo>
                  <a:lnTo>
                    <a:pt x="179641" y="131660"/>
                  </a:lnTo>
                  <a:lnTo>
                    <a:pt x="179565" y="132080"/>
                  </a:lnTo>
                  <a:lnTo>
                    <a:pt x="179768" y="131876"/>
                  </a:lnTo>
                  <a:lnTo>
                    <a:pt x="179603" y="132080"/>
                  </a:lnTo>
                  <a:lnTo>
                    <a:pt x="179971" y="131800"/>
                  </a:lnTo>
                  <a:lnTo>
                    <a:pt x="181254" y="130810"/>
                  </a:lnTo>
                  <a:lnTo>
                    <a:pt x="180619" y="131800"/>
                  </a:lnTo>
                  <a:lnTo>
                    <a:pt x="184023" y="131800"/>
                  </a:lnTo>
                  <a:lnTo>
                    <a:pt x="184277" y="130810"/>
                  </a:lnTo>
                  <a:lnTo>
                    <a:pt x="184607" y="129540"/>
                  </a:lnTo>
                  <a:lnTo>
                    <a:pt x="184404" y="129540"/>
                  </a:lnTo>
                  <a:lnTo>
                    <a:pt x="184124" y="128270"/>
                  </a:lnTo>
                  <a:lnTo>
                    <a:pt x="183997" y="127000"/>
                  </a:lnTo>
                  <a:lnTo>
                    <a:pt x="183870" y="125730"/>
                  </a:lnTo>
                  <a:lnTo>
                    <a:pt x="183743" y="124460"/>
                  </a:lnTo>
                  <a:lnTo>
                    <a:pt x="184315" y="123190"/>
                  </a:lnTo>
                  <a:lnTo>
                    <a:pt x="184251" y="121920"/>
                  </a:lnTo>
                  <a:lnTo>
                    <a:pt x="184429" y="121196"/>
                  </a:lnTo>
                  <a:lnTo>
                    <a:pt x="184518" y="120853"/>
                  </a:lnTo>
                  <a:lnTo>
                    <a:pt x="184569" y="120650"/>
                  </a:lnTo>
                  <a:lnTo>
                    <a:pt x="184950" y="120650"/>
                  </a:lnTo>
                  <a:lnTo>
                    <a:pt x="184886" y="118110"/>
                  </a:lnTo>
                  <a:lnTo>
                    <a:pt x="185127" y="116840"/>
                  </a:lnTo>
                  <a:lnTo>
                    <a:pt x="185547" y="116840"/>
                  </a:lnTo>
                  <a:lnTo>
                    <a:pt x="185585" y="115570"/>
                  </a:lnTo>
                  <a:lnTo>
                    <a:pt x="185623" y="114300"/>
                  </a:lnTo>
                  <a:lnTo>
                    <a:pt x="185750" y="113030"/>
                  </a:lnTo>
                  <a:close/>
                </a:path>
                <a:path w="188595" h="488950">
                  <a:moveTo>
                    <a:pt x="185877" y="133731"/>
                  </a:moveTo>
                  <a:lnTo>
                    <a:pt x="185547" y="133731"/>
                  </a:lnTo>
                  <a:lnTo>
                    <a:pt x="185547" y="133858"/>
                  </a:lnTo>
                  <a:lnTo>
                    <a:pt x="185851" y="133858"/>
                  </a:lnTo>
                  <a:lnTo>
                    <a:pt x="185877" y="133731"/>
                  </a:lnTo>
                  <a:close/>
                </a:path>
                <a:path w="188595" h="488950">
                  <a:moveTo>
                    <a:pt x="186067" y="134391"/>
                  </a:moveTo>
                  <a:lnTo>
                    <a:pt x="186016" y="134670"/>
                  </a:lnTo>
                  <a:lnTo>
                    <a:pt x="185483" y="134670"/>
                  </a:lnTo>
                  <a:lnTo>
                    <a:pt x="185521" y="134086"/>
                  </a:lnTo>
                  <a:lnTo>
                    <a:pt x="184772" y="134086"/>
                  </a:lnTo>
                  <a:lnTo>
                    <a:pt x="184086" y="136398"/>
                  </a:lnTo>
                  <a:lnTo>
                    <a:pt x="183984" y="136766"/>
                  </a:lnTo>
                  <a:lnTo>
                    <a:pt x="183883" y="139890"/>
                  </a:lnTo>
                  <a:lnTo>
                    <a:pt x="184023" y="139750"/>
                  </a:lnTo>
                  <a:lnTo>
                    <a:pt x="184581" y="138404"/>
                  </a:lnTo>
                  <a:lnTo>
                    <a:pt x="184543" y="138607"/>
                  </a:lnTo>
                  <a:lnTo>
                    <a:pt x="184683" y="138607"/>
                  </a:lnTo>
                  <a:lnTo>
                    <a:pt x="184772" y="138201"/>
                  </a:lnTo>
                  <a:lnTo>
                    <a:pt x="184823" y="137972"/>
                  </a:lnTo>
                  <a:lnTo>
                    <a:pt x="184670" y="138150"/>
                  </a:lnTo>
                  <a:lnTo>
                    <a:pt x="184772" y="137655"/>
                  </a:lnTo>
                  <a:lnTo>
                    <a:pt x="184988" y="136766"/>
                  </a:lnTo>
                  <a:lnTo>
                    <a:pt x="185077" y="136398"/>
                  </a:lnTo>
                  <a:lnTo>
                    <a:pt x="185051" y="137972"/>
                  </a:lnTo>
                  <a:lnTo>
                    <a:pt x="185762" y="136398"/>
                  </a:lnTo>
                  <a:lnTo>
                    <a:pt x="186029" y="134670"/>
                  </a:lnTo>
                  <a:lnTo>
                    <a:pt x="186067" y="134391"/>
                  </a:lnTo>
                  <a:close/>
                </a:path>
                <a:path w="188595" h="488950">
                  <a:moveTo>
                    <a:pt x="186156" y="133858"/>
                  </a:moveTo>
                  <a:lnTo>
                    <a:pt x="185851" y="133858"/>
                  </a:lnTo>
                  <a:lnTo>
                    <a:pt x="185775" y="134086"/>
                  </a:lnTo>
                  <a:lnTo>
                    <a:pt x="185699" y="134391"/>
                  </a:lnTo>
                  <a:lnTo>
                    <a:pt x="186067" y="134391"/>
                  </a:lnTo>
                  <a:lnTo>
                    <a:pt x="186156" y="133858"/>
                  </a:lnTo>
                  <a:close/>
                </a:path>
                <a:path w="188595" h="488950">
                  <a:moveTo>
                    <a:pt x="186778" y="129476"/>
                  </a:moveTo>
                  <a:lnTo>
                    <a:pt x="185559" y="129476"/>
                  </a:lnTo>
                  <a:lnTo>
                    <a:pt x="185915" y="130594"/>
                  </a:lnTo>
                  <a:lnTo>
                    <a:pt x="186245" y="129628"/>
                  </a:lnTo>
                  <a:lnTo>
                    <a:pt x="186309" y="131508"/>
                  </a:lnTo>
                  <a:lnTo>
                    <a:pt x="186093" y="132727"/>
                  </a:lnTo>
                  <a:lnTo>
                    <a:pt x="185978" y="133413"/>
                  </a:lnTo>
                  <a:lnTo>
                    <a:pt x="185877" y="133731"/>
                  </a:lnTo>
                  <a:lnTo>
                    <a:pt x="186169" y="133731"/>
                  </a:lnTo>
                  <a:lnTo>
                    <a:pt x="186499" y="131508"/>
                  </a:lnTo>
                  <a:lnTo>
                    <a:pt x="186575" y="131064"/>
                  </a:lnTo>
                  <a:lnTo>
                    <a:pt x="186639" y="130594"/>
                  </a:lnTo>
                  <a:lnTo>
                    <a:pt x="186753" y="129628"/>
                  </a:lnTo>
                  <a:lnTo>
                    <a:pt x="186778" y="129476"/>
                  </a:lnTo>
                  <a:close/>
                </a:path>
                <a:path w="188595" h="488950">
                  <a:moveTo>
                    <a:pt x="187147" y="122186"/>
                  </a:moveTo>
                  <a:lnTo>
                    <a:pt x="186982" y="121818"/>
                  </a:lnTo>
                  <a:lnTo>
                    <a:pt x="186817" y="122669"/>
                  </a:lnTo>
                  <a:lnTo>
                    <a:pt x="187147" y="122186"/>
                  </a:lnTo>
                  <a:close/>
                </a:path>
                <a:path w="188595" h="488950">
                  <a:moveTo>
                    <a:pt x="187147" y="120967"/>
                  </a:moveTo>
                  <a:lnTo>
                    <a:pt x="186982" y="121005"/>
                  </a:lnTo>
                  <a:lnTo>
                    <a:pt x="186817" y="121056"/>
                  </a:lnTo>
                  <a:lnTo>
                    <a:pt x="186690" y="121170"/>
                  </a:lnTo>
                  <a:lnTo>
                    <a:pt x="186982" y="121818"/>
                  </a:lnTo>
                  <a:lnTo>
                    <a:pt x="187147" y="120967"/>
                  </a:lnTo>
                  <a:close/>
                </a:path>
                <a:path w="188595" h="488950">
                  <a:moveTo>
                    <a:pt x="187274" y="123520"/>
                  </a:moveTo>
                  <a:lnTo>
                    <a:pt x="186613" y="125895"/>
                  </a:lnTo>
                  <a:lnTo>
                    <a:pt x="186410" y="125120"/>
                  </a:lnTo>
                  <a:lnTo>
                    <a:pt x="186309" y="124688"/>
                  </a:lnTo>
                  <a:lnTo>
                    <a:pt x="186245" y="125120"/>
                  </a:lnTo>
                  <a:lnTo>
                    <a:pt x="186131" y="125895"/>
                  </a:lnTo>
                  <a:lnTo>
                    <a:pt x="186067" y="126377"/>
                  </a:lnTo>
                  <a:lnTo>
                    <a:pt x="185420" y="128778"/>
                  </a:lnTo>
                  <a:lnTo>
                    <a:pt x="185826" y="129273"/>
                  </a:lnTo>
                  <a:lnTo>
                    <a:pt x="186804" y="129273"/>
                  </a:lnTo>
                  <a:lnTo>
                    <a:pt x="187147" y="126377"/>
                  </a:lnTo>
                  <a:lnTo>
                    <a:pt x="187210" y="125895"/>
                  </a:lnTo>
                  <a:lnTo>
                    <a:pt x="187274" y="123520"/>
                  </a:lnTo>
                  <a:close/>
                </a:path>
                <a:path w="188595" h="488950">
                  <a:moveTo>
                    <a:pt x="187769" y="117513"/>
                  </a:moveTo>
                  <a:lnTo>
                    <a:pt x="187553" y="118757"/>
                  </a:lnTo>
                  <a:lnTo>
                    <a:pt x="187629" y="118389"/>
                  </a:lnTo>
                  <a:lnTo>
                    <a:pt x="187769" y="117513"/>
                  </a:lnTo>
                  <a:close/>
                </a:path>
                <a:path w="188595" h="488950">
                  <a:moveTo>
                    <a:pt x="187820" y="108597"/>
                  </a:moveTo>
                  <a:close/>
                </a:path>
                <a:path w="188595" h="488950">
                  <a:moveTo>
                    <a:pt x="188252" y="108800"/>
                  </a:moveTo>
                  <a:lnTo>
                    <a:pt x="187820" y="108597"/>
                  </a:lnTo>
                  <a:lnTo>
                    <a:pt x="187921" y="108813"/>
                  </a:lnTo>
                  <a:lnTo>
                    <a:pt x="188099" y="109677"/>
                  </a:lnTo>
                  <a:lnTo>
                    <a:pt x="187896" y="109994"/>
                  </a:lnTo>
                  <a:lnTo>
                    <a:pt x="187617" y="109626"/>
                  </a:lnTo>
                  <a:lnTo>
                    <a:pt x="188137" y="111213"/>
                  </a:lnTo>
                  <a:lnTo>
                    <a:pt x="188175" y="110413"/>
                  </a:lnTo>
                  <a:lnTo>
                    <a:pt x="188226" y="109613"/>
                  </a:lnTo>
                  <a:lnTo>
                    <a:pt x="188252" y="108800"/>
                  </a:lnTo>
                  <a:close/>
                </a:path>
                <a:path w="188595" h="488950">
                  <a:moveTo>
                    <a:pt x="188328" y="103073"/>
                  </a:moveTo>
                  <a:lnTo>
                    <a:pt x="188264" y="100558"/>
                  </a:lnTo>
                  <a:lnTo>
                    <a:pt x="188302" y="102692"/>
                  </a:lnTo>
                  <a:lnTo>
                    <a:pt x="188290" y="103886"/>
                  </a:lnTo>
                  <a:lnTo>
                    <a:pt x="188302" y="106502"/>
                  </a:lnTo>
                  <a:lnTo>
                    <a:pt x="188328" y="105587"/>
                  </a:lnTo>
                  <a:lnTo>
                    <a:pt x="188315" y="104330"/>
                  </a:lnTo>
                  <a:lnTo>
                    <a:pt x="188328" y="10307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601362" y="3822636"/>
              <a:ext cx="368935" cy="391795"/>
            </a:xfrm>
            <a:custGeom>
              <a:avLst/>
              <a:gdLst/>
              <a:ahLst/>
              <a:cxnLst/>
              <a:rect l="l" t="t" r="r" b="b"/>
              <a:pathLst>
                <a:path w="368935" h="391795">
                  <a:moveTo>
                    <a:pt x="215" y="382435"/>
                  </a:moveTo>
                  <a:lnTo>
                    <a:pt x="0" y="383133"/>
                  </a:lnTo>
                  <a:lnTo>
                    <a:pt x="127" y="382892"/>
                  </a:lnTo>
                  <a:lnTo>
                    <a:pt x="177" y="382765"/>
                  </a:lnTo>
                  <a:lnTo>
                    <a:pt x="215" y="382435"/>
                  </a:lnTo>
                  <a:close/>
                </a:path>
                <a:path w="368935" h="391795">
                  <a:moveTo>
                    <a:pt x="901" y="361696"/>
                  </a:moveTo>
                  <a:lnTo>
                    <a:pt x="647" y="366509"/>
                  </a:lnTo>
                  <a:lnTo>
                    <a:pt x="558" y="368922"/>
                  </a:lnTo>
                  <a:lnTo>
                    <a:pt x="622" y="367449"/>
                  </a:lnTo>
                  <a:lnTo>
                    <a:pt x="673" y="366649"/>
                  </a:lnTo>
                  <a:lnTo>
                    <a:pt x="901" y="361696"/>
                  </a:lnTo>
                  <a:close/>
                </a:path>
                <a:path w="368935" h="391795">
                  <a:moveTo>
                    <a:pt x="1371" y="353720"/>
                  </a:moveTo>
                  <a:lnTo>
                    <a:pt x="1333" y="353339"/>
                  </a:lnTo>
                  <a:lnTo>
                    <a:pt x="1104" y="353288"/>
                  </a:lnTo>
                  <a:lnTo>
                    <a:pt x="1168" y="354063"/>
                  </a:lnTo>
                  <a:lnTo>
                    <a:pt x="1193" y="354457"/>
                  </a:lnTo>
                  <a:lnTo>
                    <a:pt x="1244" y="354139"/>
                  </a:lnTo>
                  <a:lnTo>
                    <a:pt x="1371" y="353720"/>
                  </a:lnTo>
                  <a:close/>
                </a:path>
                <a:path w="368935" h="391795">
                  <a:moveTo>
                    <a:pt x="1473" y="361162"/>
                  </a:moveTo>
                  <a:close/>
                </a:path>
                <a:path w="368935" h="391795">
                  <a:moveTo>
                    <a:pt x="1663" y="359918"/>
                  </a:moveTo>
                  <a:lnTo>
                    <a:pt x="1193" y="358038"/>
                  </a:lnTo>
                  <a:lnTo>
                    <a:pt x="977" y="360883"/>
                  </a:lnTo>
                  <a:lnTo>
                    <a:pt x="1409" y="361137"/>
                  </a:lnTo>
                  <a:lnTo>
                    <a:pt x="1320" y="360870"/>
                  </a:lnTo>
                  <a:lnTo>
                    <a:pt x="1181" y="359854"/>
                  </a:lnTo>
                  <a:lnTo>
                    <a:pt x="1397" y="359486"/>
                  </a:lnTo>
                  <a:lnTo>
                    <a:pt x="1663" y="359918"/>
                  </a:lnTo>
                  <a:close/>
                </a:path>
                <a:path w="368935" h="391795">
                  <a:moveTo>
                    <a:pt x="1993" y="349199"/>
                  </a:moveTo>
                  <a:lnTo>
                    <a:pt x="1905" y="349618"/>
                  </a:lnTo>
                  <a:lnTo>
                    <a:pt x="1828" y="350088"/>
                  </a:lnTo>
                  <a:lnTo>
                    <a:pt x="1752" y="350659"/>
                  </a:lnTo>
                  <a:lnTo>
                    <a:pt x="1993" y="349199"/>
                  </a:lnTo>
                  <a:close/>
                </a:path>
                <a:path w="368935" h="391795">
                  <a:moveTo>
                    <a:pt x="2082" y="357378"/>
                  </a:moveTo>
                  <a:lnTo>
                    <a:pt x="2032" y="356146"/>
                  </a:lnTo>
                  <a:lnTo>
                    <a:pt x="1003" y="356146"/>
                  </a:lnTo>
                  <a:lnTo>
                    <a:pt x="1054" y="357378"/>
                  </a:lnTo>
                  <a:lnTo>
                    <a:pt x="2082" y="357378"/>
                  </a:lnTo>
                  <a:close/>
                </a:path>
                <a:path w="368935" h="391795">
                  <a:moveTo>
                    <a:pt x="2247" y="348056"/>
                  </a:moveTo>
                  <a:lnTo>
                    <a:pt x="1993" y="349199"/>
                  </a:lnTo>
                  <a:lnTo>
                    <a:pt x="2070" y="348792"/>
                  </a:lnTo>
                  <a:lnTo>
                    <a:pt x="2247" y="348056"/>
                  </a:lnTo>
                  <a:close/>
                </a:path>
                <a:path w="368935" h="391795">
                  <a:moveTo>
                    <a:pt x="2438" y="346583"/>
                  </a:moveTo>
                  <a:lnTo>
                    <a:pt x="2044" y="346697"/>
                  </a:lnTo>
                  <a:lnTo>
                    <a:pt x="1625" y="346849"/>
                  </a:lnTo>
                  <a:lnTo>
                    <a:pt x="1574" y="348310"/>
                  </a:lnTo>
                  <a:lnTo>
                    <a:pt x="2171" y="348094"/>
                  </a:lnTo>
                  <a:lnTo>
                    <a:pt x="2438" y="346583"/>
                  </a:lnTo>
                  <a:close/>
                </a:path>
                <a:path w="368935" h="391795">
                  <a:moveTo>
                    <a:pt x="2781" y="344589"/>
                  </a:moveTo>
                  <a:lnTo>
                    <a:pt x="2438" y="345147"/>
                  </a:lnTo>
                  <a:lnTo>
                    <a:pt x="2603" y="345592"/>
                  </a:lnTo>
                  <a:lnTo>
                    <a:pt x="2781" y="344589"/>
                  </a:lnTo>
                  <a:close/>
                </a:path>
                <a:path w="368935" h="391795">
                  <a:moveTo>
                    <a:pt x="2908" y="346329"/>
                  </a:moveTo>
                  <a:lnTo>
                    <a:pt x="2603" y="345592"/>
                  </a:lnTo>
                  <a:lnTo>
                    <a:pt x="2438" y="346583"/>
                  </a:lnTo>
                  <a:lnTo>
                    <a:pt x="2768" y="346481"/>
                  </a:lnTo>
                  <a:lnTo>
                    <a:pt x="2908" y="346329"/>
                  </a:lnTo>
                  <a:close/>
                </a:path>
                <a:path w="368935" h="391795">
                  <a:moveTo>
                    <a:pt x="3479" y="331647"/>
                  </a:moveTo>
                  <a:lnTo>
                    <a:pt x="3289" y="331647"/>
                  </a:lnTo>
                  <a:lnTo>
                    <a:pt x="3187" y="332701"/>
                  </a:lnTo>
                  <a:lnTo>
                    <a:pt x="3479" y="331647"/>
                  </a:lnTo>
                  <a:close/>
                </a:path>
                <a:path w="368935" h="391795">
                  <a:moveTo>
                    <a:pt x="3644" y="335216"/>
                  </a:moveTo>
                  <a:lnTo>
                    <a:pt x="2984" y="335216"/>
                  </a:lnTo>
                  <a:lnTo>
                    <a:pt x="3327" y="336359"/>
                  </a:lnTo>
                  <a:lnTo>
                    <a:pt x="3644" y="335216"/>
                  </a:lnTo>
                  <a:close/>
                </a:path>
                <a:path w="368935" h="391795">
                  <a:moveTo>
                    <a:pt x="4025" y="323621"/>
                  </a:moveTo>
                  <a:lnTo>
                    <a:pt x="3937" y="324015"/>
                  </a:lnTo>
                  <a:lnTo>
                    <a:pt x="3873" y="324434"/>
                  </a:lnTo>
                  <a:lnTo>
                    <a:pt x="3848" y="324916"/>
                  </a:lnTo>
                  <a:lnTo>
                    <a:pt x="4025" y="323621"/>
                  </a:lnTo>
                  <a:close/>
                </a:path>
                <a:path w="368935" h="391795">
                  <a:moveTo>
                    <a:pt x="4203" y="337337"/>
                  </a:moveTo>
                  <a:lnTo>
                    <a:pt x="3771" y="336791"/>
                  </a:lnTo>
                  <a:lnTo>
                    <a:pt x="2768" y="336791"/>
                  </a:lnTo>
                  <a:lnTo>
                    <a:pt x="2425" y="340194"/>
                  </a:lnTo>
                  <a:lnTo>
                    <a:pt x="2324" y="343585"/>
                  </a:lnTo>
                  <a:lnTo>
                    <a:pt x="2997" y="340779"/>
                  </a:lnTo>
                  <a:lnTo>
                    <a:pt x="3200" y="341718"/>
                  </a:lnTo>
                  <a:lnTo>
                    <a:pt x="3314" y="342188"/>
                  </a:lnTo>
                  <a:lnTo>
                    <a:pt x="3365" y="341718"/>
                  </a:lnTo>
                  <a:lnTo>
                    <a:pt x="3467" y="340779"/>
                  </a:lnTo>
                  <a:lnTo>
                    <a:pt x="3543" y="340194"/>
                  </a:lnTo>
                  <a:lnTo>
                    <a:pt x="4203" y="337337"/>
                  </a:lnTo>
                  <a:close/>
                </a:path>
                <a:path w="368935" h="391795">
                  <a:moveTo>
                    <a:pt x="4483" y="334810"/>
                  </a:moveTo>
                  <a:lnTo>
                    <a:pt x="4445" y="335432"/>
                  </a:lnTo>
                  <a:lnTo>
                    <a:pt x="4483" y="335153"/>
                  </a:lnTo>
                  <a:lnTo>
                    <a:pt x="4483" y="334810"/>
                  </a:lnTo>
                  <a:close/>
                </a:path>
                <a:path w="368935" h="391795">
                  <a:moveTo>
                    <a:pt x="4584" y="356717"/>
                  </a:moveTo>
                  <a:lnTo>
                    <a:pt x="4508" y="356565"/>
                  </a:lnTo>
                  <a:lnTo>
                    <a:pt x="4457" y="356057"/>
                  </a:lnTo>
                  <a:lnTo>
                    <a:pt x="4394" y="356590"/>
                  </a:lnTo>
                  <a:lnTo>
                    <a:pt x="4584" y="356717"/>
                  </a:lnTo>
                  <a:close/>
                </a:path>
                <a:path w="368935" h="391795">
                  <a:moveTo>
                    <a:pt x="4699" y="331647"/>
                  </a:moveTo>
                  <a:lnTo>
                    <a:pt x="4419" y="332701"/>
                  </a:lnTo>
                  <a:lnTo>
                    <a:pt x="3924" y="334810"/>
                  </a:lnTo>
                  <a:lnTo>
                    <a:pt x="4483" y="334098"/>
                  </a:lnTo>
                  <a:lnTo>
                    <a:pt x="4622" y="332701"/>
                  </a:lnTo>
                  <a:lnTo>
                    <a:pt x="4699" y="331647"/>
                  </a:lnTo>
                  <a:close/>
                </a:path>
                <a:path w="368935" h="391795">
                  <a:moveTo>
                    <a:pt x="4724" y="331419"/>
                  </a:moveTo>
                  <a:lnTo>
                    <a:pt x="3949" y="331419"/>
                  </a:lnTo>
                  <a:lnTo>
                    <a:pt x="3517" y="331419"/>
                  </a:lnTo>
                  <a:lnTo>
                    <a:pt x="3479" y="331647"/>
                  </a:lnTo>
                  <a:lnTo>
                    <a:pt x="3937" y="331647"/>
                  </a:lnTo>
                  <a:lnTo>
                    <a:pt x="3886" y="332701"/>
                  </a:lnTo>
                  <a:lnTo>
                    <a:pt x="4699" y="331647"/>
                  </a:lnTo>
                  <a:lnTo>
                    <a:pt x="4724" y="331419"/>
                  </a:lnTo>
                  <a:close/>
                </a:path>
                <a:path w="368935" h="391795">
                  <a:moveTo>
                    <a:pt x="4826" y="325716"/>
                  </a:moveTo>
                  <a:lnTo>
                    <a:pt x="4660" y="325716"/>
                  </a:lnTo>
                  <a:lnTo>
                    <a:pt x="4584" y="326250"/>
                  </a:lnTo>
                  <a:lnTo>
                    <a:pt x="4800" y="325882"/>
                  </a:lnTo>
                  <a:lnTo>
                    <a:pt x="4826" y="325716"/>
                  </a:lnTo>
                  <a:close/>
                </a:path>
                <a:path w="368935" h="391795">
                  <a:moveTo>
                    <a:pt x="5422" y="324243"/>
                  </a:moveTo>
                  <a:lnTo>
                    <a:pt x="4610" y="326859"/>
                  </a:lnTo>
                  <a:lnTo>
                    <a:pt x="4330" y="327825"/>
                  </a:lnTo>
                  <a:lnTo>
                    <a:pt x="4330" y="328409"/>
                  </a:lnTo>
                  <a:lnTo>
                    <a:pt x="4318" y="326504"/>
                  </a:lnTo>
                  <a:lnTo>
                    <a:pt x="3657" y="328409"/>
                  </a:lnTo>
                  <a:lnTo>
                    <a:pt x="3429" y="330403"/>
                  </a:lnTo>
                  <a:lnTo>
                    <a:pt x="3314" y="331419"/>
                  </a:lnTo>
                  <a:lnTo>
                    <a:pt x="3517" y="331419"/>
                  </a:lnTo>
                  <a:lnTo>
                    <a:pt x="3556" y="331152"/>
                  </a:lnTo>
                  <a:lnTo>
                    <a:pt x="4000" y="330403"/>
                  </a:lnTo>
                  <a:lnTo>
                    <a:pt x="3962" y="331152"/>
                  </a:lnTo>
                  <a:lnTo>
                    <a:pt x="4724" y="331152"/>
                  </a:lnTo>
                  <a:lnTo>
                    <a:pt x="4902" y="330403"/>
                  </a:lnTo>
                  <a:lnTo>
                    <a:pt x="5346" y="328409"/>
                  </a:lnTo>
                  <a:lnTo>
                    <a:pt x="5422" y="324243"/>
                  </a:lnTo>
                  <a:close/>
                </a:path>
                <a:path w="368935" h="391795">
                  <a:moveTo>
                    <a:pt x="6807" y="390753"/>
                  </a:moveTo>
                  <a:lnTo>
                    <a:pt x="6769" y="390601"/>
                  </a:lnTo>
                  <a:lnTo>
                    <a:pt x="6718" y="390296"/>
                  </a:lnTo>
                  <a:lnTo>
                    <a:pt x="6591" y="390334"/>
                  </a:lnTo>
                  <a:lnTo>
                    <a:pt x="6362" y="390372"/>
                  </a:lnTo>
                  <a:lnTo>
                    <a:pt x="6362" y="390499"/>
                  </a:lnTo>
                  <a:lnTo>
                    <a:pt x="6413" y="390677"/>
                  </a:lnTo>
                  <a:lnTo>
                    <a:pt x="6400" y="390944"/>
                  </a:lnTo>
                  <a:lnTo>
                    <a:pt x="6477" y="391185"/>
                  </a:lnTo>
                  <a:lnTo>
                    <a:pt x="6591" y="391401"/>
                  </a:lnTo>
                  <a:lnTo>
                    <a:pt x="6553" y="391160"/>
                  </a:lnTo>
                  <a:lnTo>
                    <a:pt x="6527" y="390982"/>
                  </a:lnTo>
                  <a:lnTo>
                    <a:pt x="6591" y="390829"/>
                  </a:lnTo>
                  <a:lnTo>
                    <a:pt x="6807" y="390753"/>
                  </a:lnTo>
                  <a:close/>
                </a:path>
                <a:path w="368935" h="391795">
                  <a:moveTo>
                    <a:pt x="8140" y="304863"/>
                  </a:moveTo>
                  <a:lnTo>
                    <a:pt x="6489" y="304863"/>
                  </a:lnTo>
                  <a:lnTo>
                    <a:pt x="5676" y="311238"/>
                  </a:lnTo>
                  <a:lnTo>
                    <a:pt x="4635" y="318884"/>
                  </a:lnTo>
                  <a:lnTo>
                    <a:pt x="4559" y="319481"/>
                  </a:lnTo>
                  <a:lnTo>
                    <a:pt x="4495" y="319963"/>
                  </a:lnTo>
                  <a:lnTo>
                    <a:pt x="4406" y="320636"/>
                  </a:lnTo>
                  <a:lnTo>
                    <a:pt x="4356" y="321005"/>
                  </a:lnTo>
                  <a:lnTo>
                    <a:pt x="4241" y="321945"/>
                  </a:lnTo>
                  <a:lnTo>
                    <a:pt x="4140" y="322707"/>
                  </a:lnTo>
                  <a:lnTo>
                    <a:pt x="4292" y="322503"/>
                  </a:lnTo>
                  <a:lnTo>
                    <a:pt x="4368" y="322326"/>
                  </a:lnTo>
                  <a:lnTo>
                    <a:pt x="4457" y="322084"/>
                  </a:lnTo>
                  <a:lnTo>
                    <a:pt x="4572" y="321716"/>
                  </a:lnTo>
                  <a:lnTo>
                    <a:pt x="4737" y="321005"/>
                  </a:lnTo>
                  <a:lnTo>
                    <a:pt x="4876" y="321576"/>
                  </a:lnTo>
                  <a:lnTo>
                    <a:pt x="4914" y="321716"/>
                  </a:lnTo>
                  <a:lnTo>
                    <a:pt x="5016" y="322084"/>
                  </a:lnTo>
                  <a:lnTo>
                    <a:pt x="5092" y="321005"/>
                  </a:lnTo>
                  <a:lnTo>
                    <a:pt x="5054" y="319481"/>
                  </a:lnTo>
                  <a:lnTo>
                    <a:pt x="5537" y="319963"/>
                  </a:lnTo>
                  <a:lnTo>
                    <a:pt x="5448" y="321576"/>
                  </a:lnTo>
                  <a:lnTo>
                    <a:pt x="5397" y="321716"/>
                  </a:lnTo>
                  <a:lnTo>
                    <a:pt x="5308" y="321945"/>
                  </a:lnTo>
                  <a:lnTo>
                    <a:pt x="5257" y="322084"/>
                  </a:lnTo>
                  <a:lnTo>
                    <a:pt x="5245" y="321894"/>
                  </a:lnTo>
                  <a:lnTo>
                    <a:pt x="4432" y="322745"/>
                  </a:lnTo>
                  <a:lnTo>
                    <a:pt x="4432" y="324243"/>
                  </a:lnTo>
                  <a:lnTo>
                    <a:pt x="4279" y="324243"/>
                  </a:lnTo>
                  <a:lnTo>
                    <a:pt x="4127" y="325716"/>
                  </a:lnTo>
                  <a:lnTo>
                    <a:pt x="4660" y="325716"/>
                  </a:lnTo>
                  <a:lnTo>
                    <a:pt x="4864" y="324408"/>
                  </a:lnTo>
                  <a:lnTo>
                    <a:pt x="5168" y="322326"/>
                  </a:lnTo>
                  <a:lnTo>
                    <a:pt x="5499" y="322326"/>
                  </a:lnTo>
                  <a:lnTo>
                    <a:pt x="5613" y="322084"/>
                  </a:lnTo>
                  <a:lnTo>
                    <a:pt x="5676" y="321945"/>
                  </a:lnTo>
                  <a:lnTo>
                    <a:pt x="5778" y="321716"/>
                  </a:lnTo>
                  <a:lnTo>
                    <a:pt x="6172" y="321716"/>
                  </a:lnTo>
                  <a:lnTo>
                    <a:pt x="6210" y="321576"/>
                  </a:lnTo>
                  <a:lnTo>
                    <a:pt x="6807" y="319481"/>
                  </a:lnTo>
                  <a:lnTo>
                    <a:pt x="6972" y="319481"/>
                  </a:lnTo>
                  <a:lnTo>
                    <a:pt x="5562" y="318884"/>
                  </a:lnTo>
                  <a:lnTo>
                    <a:pt x="6045" y="316763"/>
                  </a:lnTo>
                  <a:lnTo>
                    <a:pt x="6400" y="316763"/>
                  </a:lnTo>
                  <a:lnTo>
                    <a:pt x="6591" y="317500"/>
                  </a:lnTo>
                  <a:lnTo>
                    <a:pt x="6680" y="316623"/>
                  </a:lnTo>
                  <a:lnTo>
                    <a:pt x="6731" y="313944"/>
                  </a:lnTo>
                  <a:lnTo>
                    <a:pt x="7772" y="314629"/>
                  </a:lnTo>
                  <a:lnTo>
                    <a:pt x="7467" y="313944"/>
                  </a:lnTo>
                  <a:lnTo>
                    <a:pt x="7112" y="313105"/>
                  </a:lnTo>
                  <a:lnTo>
                    <a:pt x="7543" y="313105"/>
                  </a:lnTo>
                  <a:lnTo>
                    <a:pt x="7429" y="311238"/>
                  </a:lnTo>
                  <a:lnTo>
                    <a:pt x="7632" y="309854"/>
                  </a:lnTo>
                  <a:lnTo>
                    <a:pt x="7747" y="305320"/>
                  </a:lnTo>
                  <a:lnTo>
                    <a:pt x="7975" y="306844"/>
                  </a:lnTo>
                  <a:lnTo>
                    <a:pt x="8102" y="305320"/>
                  </a:lnTo>
                  <a:lnTo>
                    <a:pt x="8140" y="304863"/>
                  </a:lnTo>
                  <a:close/>
                </a:path>
                <a:path w="368935" h="391795">
                  <a:moveTo>
                    <a:pt x="8597" y="304863"/>
                  </a:moveTo>
                  <a:lnTo>
                    <a:pt x="8534" y="304546"/>
                  </a:lnTo>
                  <a:lnTo>
                    <a:pt x="8166" y="304546"/>
                  </a:lnTo>
                  <a:lnTo>
                    <a:pt x="8140" y="304863"/>
                  </a:lnTo>
                  <a:lnTo>
                    <a:pt x="8597" y="304863"/>
                  </a:lnTo>
                  <a:close/>
                </a:path>
                <a:path w="368935" h="391795">
                  <a:moveTo>
                    <a:pt x="8953" y="288467"/>
                  </a:moveTo>
                  <a:lnTo>
                    <a:pt x="8813" y="288442"/>
                  </a:lnTo>
                  <a:lnTo>
                    <a:pt x="8661" y="288607"/>
                  </a:lnTo>
                  <a:lnTo>
                    <a:pt x="8483" y="289217"/>
                  </a:lnTo>
                  <a:lnTo>
                    <a:pt x="8597" y="289344"/>
                  </a:lnTo>
                  <a:lnTo>
                    <a:pt x="8661" y="289648"/>
                  </a:lnTo>
                  <a:lnTo>
                    <a:pt x="8724" y="290004"/>
                  </a:lnTo>
                  <a:lnTo>
                    <a:pt x="8953" y="288467"/>
                  </a:lnTo>
                  <a:close/>
                </a:path>
                <a:path w="368935" h="391795">
                  <a:moveTo>
                    <a:pt x="9004" y="303606"/>
                  </a:moveTo>
                  <a:lnTo>
                    <a:pt x="8445" y="303237"/>
                  </a:lnTo>
                  <a:lnTo>
                    <a:pt x="8382" y="303606"/>
                  </a:lnTo>
                  <a:lnTo>
                    <a:pt x="8534" y="304546"/>
                  </a:lnTo>
                  <a:lnTo>
                    <a:pt x="8699" y="304546"/>
                  </a:lnTo>
                  <a:lnTo>
                    <a:pt x="9004" y="303606"/>
                  </a:lnTo>
                  <a:close/>
                </a:path>
                <a:path w="368935" h="391795">
                  <a:moveTo>
                    <a:pt x="9067" y="302856"/>
                  </a:moveTo>
                  <a:lnTo>
                    <a:pt x="9067" y="303110"/>
                  </a:lnTo>
                  <a:lnTo>
                    <a:pt x="9067" y="302856"/>
                  </a:lnTo>
                  <a:close/>
                </a:path>
                <a:path w="368935" h="391795">
                  <a:moveTo>
                    <a:pt x="9144" y="297027"/>
                  </a:moveTo>
                  <a:lnTo>
                    <a:pt x="8928" y="296367"/>
                  </a:lnTo>
                  <a:lnTo>
                    <a:pt x="8851" y="297675"/>
                  </a:lnTo>
                  <a:lnTo>
                    <a:pt x="9017" y="297307"/>
                  </a:lnTo>
                  <a:lnTo>
                    <a:pt x="9144" y="297027"/>
                  </a:lnTo>
                  <a:close/>
                </a:path>
                <a:path w="368935" h="391795">
                  <a:moveTo>
                    <a:pt x="9347" y="291261"/>
                  </a:moveTo>
                  <a:lnTo>
                    <a:pt x="9105" y="291592"/>
                  </a:lnTo>
                  <a:lnTo>
                    <a:pt x="9017" y="291833"/>
                  </a:lnTo>
                  <a:lnTo>
                    <a:pt x="8902" y="291261"/>
                  </a:lnTo>
                  <a:lnTo>
                    <a:pt x="8788" y="290309"/>
                  </a:lnTo>
                  <a:lnTo>
                    <a:pt x="8547" y="290309"/>
                  </a:lnTo>
                  <a:lnTo>
                    <a:pt x="8470" y="290918"/>
                  </a:lnTo>
                  <a:lnTo>
                    <a:pt x="8407" y="291592"/>
                  </a:lnTo>
                  <a:lnTo>
                    <a:pt x="7823" y="292481"/>
                  </a:lnTo>
                  <a:lnTo>
                    <a:pt x="7797" y="292620"/>
                  </a:lnTo>
                  <a:lnTo>
                    <a:pt x="7683" y="293357"/>
                  </a:lnTo>
                  <a:lnTo>
                    <a:pt x="7937" y="293116"/>
                  </a:lnTo>
                  <a:lnTo>
                    <a:pt x="8674" y="292620"/>
                  </a:lnTo>
                  <a:lnTo>
                    <a:pt x="7480" y="296062"/>
                  </a:lnTo>
                  <a:lnTo>
                    <a:pt x="7442" y="298754"/>
                  </a:lnTo>
                  <a:lnTo>
                    <a:pt x="7213" y="298754"/>
                  </a:lnTo>
                  <a:lnTo>
                    <a:pt x="6934" y="300278"/>
                  </a:lnTo>
                  <a:lnTo>
                    <a:pt x="7226" y="300278"/>
                  </a:lnTo>
                  <a:lnTo>
                    <a:pt x="6616" y="304546"/>
                  </a:lnTo>
                  <a:lnTo>
                    <a:pt x="8166" y="304546"/>
                  </a:lnTo>
                  <a:lnTo>
                    <a:pt x="8293" y="303072"/>
                  </a:lnTo>
                  <a:lnTo>
                    <a:pt x="8318" y="303237"/>
                  </a:lnTo>
                  <a:lnTo>
                    <a:pt x="8470" y="303072"/>
                  </a:lnTo>
                  <a:lnTo>
                    <a:pt x="8547" y="302768"/>
                  </a:lnTo>
                  <a:lnTo>
                    <a:pt x="8648" y="302310"/>
                  </a:lnTo>
                  <a:lnTo>
                    <a:pt x="9029" y="302310"/>
                  </a:lnTo>
                  <a:lnTo>
                    <a:pt x="8953" y="300278"/>
                  </a:lnTo>
                  <a:lnTo>
                    <a:pt x="8826" y="298145"/>
                  </a:lnTo>
                  <a:lnTo>
                    <a:pt x="8750" y="297675"/>
                  </a:lnTo>
                  <a:lnTo>
                    <a:pt x="8585" y="297980"/>
                  </a:lnTo>
                  <a:lnTo>
                    <a:pt x="8483" y="298754"/>
                  </a:lnTo>
                  <a:lnTo>
                    <a:pt x="8280" y="298754"/>
                  </a:lnTo>
                  <a:lnTo>
                    <a:pt x="8026" y="298297"/>
                  </a:lnTo>
                  <a:lnTo>
                    <a:pt x="8496" y="296367"/>
                  </a:lnTo>
                  <a:lnTo>
                    <a:pt x="8928" y="296367"/>
                  </a:lnTo>
                  <a:lnTo>
                    <a:pt x="8839" y="296062"/>
                  </a:lnTo>
                  <a:lnTo>
                    <a:pt x="8724" y="295694"/>
                  </a:lnTo>
                  <a:lnTo>
                    <a:pt x="8623" y="295363"/>
                  </a:lnTo>
                  <a:lnTo>
                    <a:pt x="8966" y="294474"/>
                  </a:lnTo>
                  <a:lnTo>
                    <a:pt x="8661" y="294474"/>
                  </a:lnTo>
                  <a:lnTo>
                    <a:pt x="9144" y="292620"/>
                  </a:lnTo>
                  <a:lnTo>
                    <a:pt x="9182" y="292481"/>
                  </a:lnTo>
                  <a:lnTo>
                    <a:pt x="9271" y="291833"/>
                  </a:lnTo>
                  <a:lnTo>
                    <a:pt x="9347" y="291261"/>
                  </a:lnTo>
                  <a:close/>
                </a:path>
                <a:path w="368935" h="391795">
                  <a:moveTo>
                    <a:pt x="9410" y="294170"/>
                  </a:moveTo>
                  <a:lnTo>
                    <a:pt x="9398" y="293357"/>
                  </a:lnTo>
                  <a:lnTo>
                    <a:pt x="9080" y="294170"/>
                  </a:lnTo>
                  <a:lnTo>
                    <a:pt x="8966" y="294474"/>
                  </a:lnTo>
                  <a:lnTo>
                    <a:pt x="9207" y="294474"/>
                  </a:lnTo>
                  <a:lnTo>
                    <a:pt x="9410" y="294170"/>
                  </a:lnTo>
                  <a:close/>
                </a:path>
                <a:path w="368935" h="391795">
                  <a:moveTo>
                    <a:pt x="9740" y="293763"/>
                  </a:moveTo>
                  <a:lnTo>
                    <a:pt x="9410" y="294170"/>
                  </a:lnTo>
                  <a:lnTo>
                    <a:pt x="9436" y="295363"/>
                  </a:lnTo>
                  <a:lnTo>
                    <a:pt x="9626" y="294474"/>
                  </a:lnTo>
                  <a:lnTo>
                    <a:pt x="9740" y="293763"/>
                  </a:lnTo>
                  <a:close/>
                </a:path>
                <a:path w="368935" h="391795">
                  <a:moveTo>
                    <a:pt x="9779" y="286448"/>
                  </a:moveTo>
                  <a:lnTo>
                    <a:pt x="9423" y="287197"/>
                  </a:lnTo>
                  <a:lnTo>
                    <a:pt x="9537" y="285800"/>
                  </a:lnTo>
                  <a:lnTo>
                    <a:pt x="9372" y="285635"/>
                  </a:lnTo>
                  <a:lnTo>
                    <a:pt x="8953" y="288467"/>
                  </a:lnTo>
                  <a:lnTo>
                    <a:pt x="9131" y="288480"/>
                  </a:lnTo>
                  <a:lnTo>
                    <a:pt x="9296" y="288785"/>
                  </a:lnTo>
                  <a:lnTo>
                    <a:pt x="9474" y="288747"/>
                  </a:lnTo>
                  <a:lnTo>
                    <a:pt x="9779" y="286448"/>
                  </a:lnTo>
                  <a:close/>
                </a:path>
                <a:path w="368935" h="391795">
                  <a:moveTo>
                    <a:pt x="9893" y="296062"/>
                  </a:moveTo>
                  <a:lnTo>
                    <a:pt x="9436" y="295363"/>
                  </a:lnTo>
                  <a:lnTo>
                    <a:pt x="9486" y="297675"/>
                  </a:lnTo>
                  <a:lnTo>
                    <a:pt x="9652" y="297307"/>
                  </a:lnTo>
                  <a:lnTo>
                    <a:pt x="9842" y="296367"/>
                  </a:lnTo>
                  <a:lnTo>
                    <a:pt x="9893" y="296062"/>
                  </a:lnTo>
                  <a:close/>
                </a:path>
                <a:path w="368935" h="391795">
                  <a:moveTo>
                    <a:pt x="9982" y="292277"/>
                  </a:moveTo>
                  <a:lnTo>
                    <a:pt x="9918" y="292582"/>
                  </a:lnTo>
                  <a:lnTo>
                    <a:pt x="9842" y="293116"/>
                  </a:lnTo>
                  <a:lnTo>
                    <a:pt x="9893" y="292874"/>
                  </a:lnTo>
                  <a:lnTo>
                    <a:pt x="9944" y="292595"/>
                  </a:lnTo>
                  <a:lnTo>
                    <a:pt x="9982" y="292277"/>
                  </a:lnTo>
                  <a:close/>
                </a:path>
                <a:path w="368935" h="391795">
                  <a:moveTo>
                    <a:pt x="14084" y="273253"/>
                  </a:moveTo>
                  <a:lnTo>
                    <a:pt x="14071" y="273050"/>
                  </a:lnTo>
                  <a:lnTo>
                    <a:pt x="14033" y="272872"/>
                  </a:lnTo>
                  <a:lnTo>
                    <a:pt x="14008" y="272719"/>
                  </a:lnTo>
                  <a:lnTo>
                    <a:pt x="14084" y="273253"/>
                  </a:lnTo>
                  <a:close/>
                </a:path>
                <a:path w="368935" h="391795">
                  <a:moveTo>
                    <a:pt x="14554" y="260134"/>
                  </a:moveTo>
                  <a:lnTo>
                    <a:pt x="14490" y="259854"/>
                  </a:lnTo>
                  <a:lnTo>
                    <a:pt x="13995" y="257860"/>
                  </a:lnTo>
                  <a:lnTo>
                    <a:pt x="13677" y="257860"/>
                  </a:lnTo>
                  <a:lnTo>
                    <a:pt x="13728" y="259499"/>
                  </a:lnTo>
                  <a:lnTo>
                    <a:pt x="13576" y="259499"/>
                  </a:lnTo>
                  <a:lnTo>
                    <a:pt x="13500" y="260134"/>
                  </a:lnTo>
                  <a:lnTo>
                    <a:pt x="14554" y="260134"/>
                  </a:lnTo>
                  <a:close/>
                </a:path>
                <a:path w="368935" h="391795">
                  <a:moveTo>
                    <a:pt x="14795" y="252463"/>
                  </a:moveTo>
                  <a:lnTo>
                    <a:pt x="14757" y="251294"/>
                  </a:lnTo>
                  <a:lnTo>
                    <a:pt x="14605" y="251523"/>
                  </a:lnTo>
                  <a:lnTo>
                    <a:pt x="14643" y="252679"/>
                  </a:lnTo>
                  <a:lnTo>
                    <a:pt x="14795" y="252463"/>
                  </a:lnTo>
                  <a:close/>
                </a:path>
                <a:path w="368935" h="391795">
                  <a:moveTo>
                    <a:pt x="14947" y="262089"/>
                  </a:moveTo>
                  <a:lnTo>
                    <a:pt x="14274" y="262089"/>
                  </a:lnTo>
                  <a:lnTo>
                    <a:pt x="14363" y="263359"/>
                  </a:lnTo>
                  <a:lnTo>
                    <a:pt x="14947" y="262089"/>
                  </a:lnTo>
                  <a:close/>
                </a:path>
                <a:path w="368935" h="391795">
                  <a:moveTo>
                    <a:pt x="16230" y="251523"/>
                  </a:moveTo>
                  <a:lnTo>
                    <a:pt x="16205" y="251333"/>
                  </a:lnTo>
                  <a:lnTo>
                    <a:pt x="16179" y="252234"/>
                  </a:lnTo>
                  <a:lnTo>
                    <a:pt x="16230" y="251790"/>
                  </a:lnTo>
                  <a:lnTo>
                    <a:pt x="16230" y="251523"/>
                  </a:lnTo>
                  <a:close/>
                </a:path>
                <a:path w="368935" h="391795">
                  <a:moveTo>
                    <a:pt x="16903" y="243713"/>
                  </a:moveTo>
                  <a:lnTo>
                    <a:pt x="16700" y="245211"/>
                  </a:lnTo>
                  <a:lnTo>
                    <a:pt x="16903" y="243713"/>
                  </a:lnTo>
                  <a:close/>
                </a:path>
                <a:path w="368935" h="391795">
                  <a:moveTo>
                    <a:pt x="17018" y="239623"/>
                  </a:moveTo>
                  <a:lnTo>
                    <a:pt x="16878" y="239141"/>
                  </a:lnTo>
                  <a:lnTo>
                    <a:pt x="16776" y="238277"/>
                  </a:lnTo>
                  <a:lnTo>
                    <a:pt x="16548" y="239293"/>
                  </a:lnTo>
                  <a:lnTo>
                    <a:pt x="16675" y="239014"/>
                  </a:lnTo>
                  <a:lnTo>
                    <a:pt x="17018" y="239623"/>
                  </a:lnTo>
                  <a:close/>
                </a:path>
                <a:path w="368935" h="391795">
                  <a:moveTo>
                    <a:pt x="17030" y="242404"/>
                  </a:moveTo>
                  <a:lnTo>
                    <a:pt x="16954" y="242595"/>
                  </a:lnTo>
                  <a:lnTo>
                    <a:pt x="17030" y="242404"/>
                  </a:lnTo>
                  <a:close/>
                </a:path>
                <a:path w="368935" h="391795">
                  <a:moveTo>
                    <a:pt x="19100" y="229704"/>
                  </a:moveTo>
                  <a:lnTo>
                    <a:pt x="19088" y="229577"/>
                  </a:lnTo>
                  <a:lnTo>
                    <a:pt x="19075" y="229895"/>
                  </a:lnTo>
                  <a:lnTo>
                    <a:pt x="19100" y="229704"/>
                  </a:lnTo>
                  <a:close/>
                </a:path>
                <a:path w="368935" h="391795">
                  <a:moveTo>
                    <a:pt x="20574" y="231178"/>
                  </a:moveTo>
                  <a:lnTo>
                    <a:pt x="20574" y="231305"/>
                  </a:lnTo>
                  <a:lnTo>
                    <a:pt x="20574" y="231178"/>
                  </a:lnTo>
                  <a:close/>
                </a:path>
                <a:path w="368935" h="391795">
                  <a:moveTo>
                    <a:pt x="20789" y="215188"/>
                  </a:moveTo>
                  <a:lnTo>
                    <a:pt x="20472" y="215049"/>
                  </a:lnTo>
                  <a:lnTo>
                    <a:pt x="20434" y="216522"/>
                  </a:lnTo>
                  <a:lnTo>
                    <a:pt x="20497" y="216217"/>
                  </a:lnTo>
                  <a:lnTo>
                    <a:pt x="20574" y="215912"/>
                  </a:lnTo>
                  <a:lnTo>
                    <a:pt x="20637" y="215417"/>
                  </a:lnTo>
                  <a:lnTo>
                    <a:pt x="20789" y="215188"/>
                  </a:lnTo>
                  <a:close/>
                </a:path>
                <a:path w="368935" h="391795">
                  <a:moveTo>
                    <a:pt x="21666" y="220700"/>
                  </a:moveTo>
                  <a:lnTo>
                    <a:pt x="21590" y="220230"/>
                  </a:lnTo>
                  <a:lnTo>
                    <a:pt x="21107" y="219532"/>
                  </a:lnTo>
                  <a:lnTo>
                    <a:pt x="21069" y="221183"/>
                  </a:lnTo>
                  <a:lnTo>
                    <a:pt x="21132" y="220891"/>
                  </a:lnTo>
                  <a:lnTo>
                    <a:pt x="21437" y="220446"/>
                  </a:lnTo>
                  <a:lnTo>
                    <a:pt x="21666" y="220700"/>
                  </a:lnTo>
                  <a:close/>
                </a:path>
                <a:path w="368935" h="391795">
                  <a:moveTo>
                    <a:pt x="21818" y="208889"/>
                  </a:moveTo>
                  <a:lnTo>
                    <a:pt x="21767" y="209143"/>
                  </a:lnTo>
                  <a:lnTo>
                    <a:pt x="21755" y="209346"/>
                  </a:lnTo>
                  <a:lnTo>
                    <a:pt x="21793" y="209118"/>
                  </a:lnTo>
                  <a:lnTo>
                    <a:pt x="21818" y="208889"/>
                  </a:lnTo>
                  <a:close/>
                </a:path>
                <a:path w="368935" h="391795">
                  <a:moveTo>
                    <a:pt x="22021" y="214807"/>
                  </a:moveTo>
                  <a:lnTo>
                    <a:pt x="21678" y="215150"/>
                  </a:lnTo>
                  <a:lnTo>
                    <a:pt x="21107" y="216014"/>
                  </a:lnTo>
                  <a:lnTo>
                    <a:pt x="21170" y="216395"/>
                  </a:lnTo>
                  <a:lnTo>
                    <a:pt x="21285" y="217068"/>
                  </a:lnTo>
                  <a:lnTo>
                    <a:pt x="21996" y="217817"/>
                  </a:lnTo>
                  <a:lnTo>
                    <a:pt x="21894" y="217436"/>
                  </a:lnTo>
                  <a:lnTo>
                    <a:pt x="21996" y="216395"/>
                  </a:lnTo>
                  <a:lnTo>
                    <a:pt x="22021" y="214807"/>
                  </a:lnTo>
                  <a:close/>
                </a:path>
                <a:path w="368935" h="391795">
                  <a:moveTo>
                    <a:pt x="22275" y="208241"/>
                  </a:moveTo>
                  <a:lnTo>
                    <a:pt x="22250" y="207251"/>
                  </a:lnTo>
                  <a:lnTo>
                    <a:pt x="22199" y="207632"/>
                  </a:lnTo>
                  <a:lnTo>
                    <a:pt x="22225" y="207937"/>
                  </a:lnTo>
                  <a:lnTo>
                    <a:pt x="22275" y="208241"/>
                  </a:lnTo>
                  <a:close/>
                </a:path>
                <a:path w="368935" h="391795">
                  <a:moveTo>
                    <a:pt x="22326" y="210324"/>
                  </a:moveTo>
                  <a:lnTo>
                    <a:pt x="21717" y="210477"/>
                  </a:lnTo>
                  <a:lnTo>
                    <a:pt x="21742" y="209511"/>
                  </a:lnTo>
                  <a:lnTo>
                    <a:pt x="21513" y="211302"/>
                  </a:lnTo>
                  <a:lnTo>
                    <a:pt x="21297" y="211632"/>
                  </a:lnTo>
                  <a:lnTo>
                    <a:pt x="21069" y="213791"/>
                  </a:lnTo>
                  <a:lnTo>
                    <a:pt x="21501" y="212153"/>
                  </a:lnTo>
                  <a:lnTo>
                    <a:pt x="21640" y="211747"/>
                  </a:lnTo>
                  <a:lnTo>
                    <a:pt x="21958" y="211886"/>
                  </a:lnTo>
                  <a:lnTo>
                    <a:pt x="22326" y="210324"/>
                  </a:lnTo>
                  <a:close/>
                </a:path>
                <a:path w="368935" h="391795">
                  <a:moveTo>
                    <a:pt x="22491" y="222707"/>
                  </a:moveTo>
                  <a:lnTo>
                    <a:pt x="22415" y="222961"/>
                  </a:lnTo>
                  <a:lnTo>
                    <a:pt x="22377" y="223164"/>
                  </a:lnTo>
                  <a:lnTo>
                    <a:pt x="22352" y="223354"/>
                  </a:lnTo>
                  <a:lnTo>
                    <a:pt x="22491" y="222707"/>
                  </a:lnTo>
                  <a:close/>
                </a:path>
                <a:path w="368935" h="391795">
                  <a:moveTo>
                    <a:pt x="22733" y="205752"/>
                  </a:moveTo>
                  <a:lnTo>
                    <a:pt x="22542" y="206209"/>
                  </a:lnTo>
                  <a:lnTo>
                    <a:pt x="22555" y="206349"/>
                  </a:lnTo>
                  <a:lnTo>
                    <a:pt x="22682" y="206209"/>
                  </a:lnTo>
                  <a:lnTo>
                    <a:pt x="22733" y="205752"/>
                  </a:lnTo>
                  <a:close/>
                </a:path>
                <a:path w="368935" h="391795">
                  <a:moveTo>
                    <a:pt x="22834" y="213588"/>
                  </a:moveTo>
                  <a:lnTo>
                    <a:pt x="22656" y="213055"/>
                  </a:lnTo>
                  <a:lnTo>
                    <a:pt x="22580" y="213588"/>
                  </a:lnTo>
                  <a:lnTo>
                    <a:pt x="22834" y="213588"/>
                  </a:lnTo>
                  <a:close/>
                </a:path>
                <a:path w="368935" h="391795">
                  <a:moveTo>
                    <a:pt x="22936" y="212458"/>
                  </a:moveTo>
                  <a:lnTo>
                    <a:pt x="22606" y="212940"/>
                  </a:lnTo>
                  <a:lnTo>
                    <a:pt x="22936" y="212458"/>
                  </a:lnTo>
                  <a:close/>
                </a:path>
                <a:path w="368935" h="391795">
                  <a:moveTo>
                    <a:pt x="23037" y="206705"/>
                  </a:moveTo>
                  <a:lnTo>
                    <a:pt x="22593" y="206705"/>
                  </a:lnTo>
                  <a:lnTo>
                    <a:pt x="22669" y="207327"/>
                  </a:lnTo>
                  <a:lnTo>
                    <a:pt x="23037" y="206705"/>
                  </a:lnTo>
                  <a:close/>
                </a:path>
                <a:path w="368935" h="391795">
                  <a:moveTo>
                    <a:pt x="23368" y="204635"/>
                  </a:moveTo>
                  <a:lnTo>
                    <a:pt x="23101" y="204050"/>
                  </a:lnTo>
                  <a:lnTo>
                    <a:pt x="22987" y="204368"/>
                  </a:lnTo>
                  <a:lnTo>
                    <a:pt x="22910" y="205308"/>
                  </a:lnTo>
                  <a:lnTo>
                    <a:pt x="23368" y="204635"/>
                  </a:lnTo>
                  <a:close/>
                </a:path>
                <a:path w="368935" h="391795">
                  <a:moveTo>
                    <a:pt x="23418" y="215150"/>
                  </a:moveTo>
                  <a:lnTo>
                    <a:pt x="22860" y="214172"/>
                  </a:lnTo>
                  <a:lnTo>
                    <a:pt x="22745" y="214807"/>
                  </a:lnTo>
                  <a:lnTo>
                    <a:pt x="22580" y="214807"/>
                  </a:lnTo>
                  <a:lnTo>
                    <a:pt x="22504" y="215277"/>
                  </a:lnTo>
                  <a:lnTo>
                    <a:pt x="22009" y="216014"/>
                  </a:lnTo>
                  <a:lnTo>
                    <a:pt x="22644" y="215277"/>
                  </a:lnTo>
                  <a:lnTo>
                    <a:pt x="22669" y="216395"/>
                  </a:lnTo>
                  <a:lnTo>
                    <a:pt x="21996" y="216395"/>
                  </a:lnTo>
                  <a:lnTo>
                    <a:pt x="21996" y="216687"/>
                  </a:lnTo>
                  <a:lnTo>
                    <a:pt x="22669" y="216687"/>
                  </a:lnTo>
                  <a:lnTo>
                    <a:pt x="22682" y="217424"/>
                  </a:lnTo>
                  <a:lnTo>
                    <a:pt x="22555" y="217271"/>
                  </a:lnTo>
                  <a:lnTo>
                    <a:pt x="21996" y="216687"/>
                  </a:lnTo>
                  <a:lnTo>
                    <a:pt x="21996" y="217817"/>
                  </a:lnTo>
                  <a:lnTo>
                    <a:pt x="22009" y="218211"/>
                  </a:lnTo>
                  <a:lnTo>
                    <a:pt x="22301" y="217436"/>
                  </a:lnTo>
                  <a:lnTo>
                    <a:pt x="22377" y="217271"/>
                  </a:lnTo>
                  <a:lnTo>
                    <a:pt x="22415" y="217436"/>
                  </a:lnTo>
                  <a:lnTo>
                    <a:pt x="22529" y="217817"/>
                  </a:lnTo>
                  <a:lnTo>
                    <a:pt x="22580" y="218211"/>
                  </a:lnTo>
                  <a:lnTo>
                    <a:pt x="22186" y="219354"/>
                  </a:lnTo>
                  <a:lnTo>
                    <a:pt x="22428" y="220192"/>
                  </a:lnTo>
                  <a:lnTo>
                    <a:pt x="22923" y="220192"/>
                  </a:lnTo>
                  <a:lnTo>
                    <a:pt x="22745" y="219354"/>
                  </a:lnTo>
                  <a:lnTo>
                    <a:pt x="22644" y="218884"/>
                  </a:lnTo>
                  <a:lnTo>
                    <a:pt x="22834" y="218211"/>
                  </a:lnTo>
                  <a:lnTo>
                    <a:pt x="22961" y="217817"/>
                  </a:lnTo>
                  <a:lnTo>
                    <a:pt x="23075" y="217436"/>
                  </a:lnTo>
                  <a:lnTo>
                    <a:pt x="23418" y="218211"/>
                  </a:lnTo>
                  <a:lnTo>
                    <a:pt x="23406" y="215277"/>
                  </a:lnTo>
                  <a:lnTo>
                    <a:pt x="23418" y="215150"/>
                  </a:lnTo>
                  <a:close/>
                </a:path>
                <a:path w="368935" h="391795">
                  <a:moveTo>
                    <a:pt x="24384" y="206705"/>
                  </a:moveTo>
                  <a:lnTo>
                    <a:pt x="24244" y="206349"/>
                  </a:lnTo>
                  <a:lnTo>
                    <a:pt x="24155" y="205752"/>
                  </a:lnTo>
                  <a:lnTo>
                    <a:pt x="24015" y="205752"/>
                  </a:lnTo>
                  <a:lnTo>
                    <a:pt x="23393" y="207518"/>
                  </a:lnTo>
                  <a:lnTo>
                    <a:pt x="23342" y="207645"/>
                  </a:lnTo>
                  <a:lnTo>
                    <a:pt x="23253" y="207911"/>
                  </a:lnTo>
                  <a:lnTo>
                    <a:pt x="23190" y="210058"/>
                  </a:lnTo>
                  <a:lnTo>
                    <a:pt x="23139" y="209562"/>
                  </a:lnTo>
                  <a:lnTo>
                    <a:pt x="23025" y="209207"/>
                  </a:lnTo>
                  <a:lnTo>
                    <a:pt x="22987" y="208940"/>
                  </a:lnTo>
                  <a:lnTo>
                    <a:pt x="22707" y="208508"/>
                  </a:lnTo>
                  <a:lnTo>
                    <a:pt x="22428" y="208076"/>
                  </a:lnTo>
                  <a:lnTo>
                    <a:pt x="22288" y="208368"/>
                  </a:lnTo>
                  <a:lnTo>
                    <a:pt x="22275" y="208241"/>
                  </a:lnTo>
                  <a:lnTo>
                    <a:pt x="22275" y="208407"/>
                  </a:lnTo>
                  <a:lnTo>
                    <a:pt x="22402" y="208940"/>
                  </a:lnTo>
                  <a:lnTo>
                    <a:pt x="22466" y="209207"/>
                  </a:lnTo>
                  <a:lnTo>
                    <a:pt x="22796" y="210058"/>
                  </a:lnTo>
                  <a:lnTo>
                    <a:pt x="22352" y="212115"/>
                  </a:lnTo>
                  <a:lnTo>
                    <a:pt x="23926" y="212115"/>
                  </a:lnTo>
                  <a:lnTo>
                    <a:pt x="23571" y="211328"/>
                  </a:lnTo>
                  <a:lnTo>
                    <a:pt x="23647" y="210058"/>
                  </a:lnTo>
                  <a:lnTo>
                    <a:pt x="23749" y="209207"/>
                  </a:lnTo>
                  <a:lnTo>
                    <a:pt x="23799" y="208940"/>
                  </a:lnTo>
                  <a:lnTo>
                    <a:pt x="23876" y="208508"/>
                  </a:lnTo>
                  <a:lnTo>
                    <a:pt x="23990" y="207911"/>
                  </a:lnTo>
                  <a:lnTo>
                    <a:pt x="24041" y="207645"/>
                  </a:lnTo>
                  <a:lnTo>
                    <a:pt x="24142" y="208508"/>
                  </a:lnTo>
                  <a:lnTo>
                    <a:pt x="24269" y="207911"/>
                  </a:lnTo>
                  <a:lnTo>
                    <a:pt x="24333" y="207645"/>
                  </a:lnTo>
                  <a:lnTo>
                    <a:pt x="24384" y="206705"/>
                  </a:lnTo>
                  <a:close/>
                </a:path>
                <a:path w="368935" h="391795">
                  <a:moveTo>
                    <a:pt x="24511" y="203911"/>
                  </a:moveTo>
                  <a:lnTo>
                    <a:pt x="24180" y="203238"/>
                  </a:lnTo>
                  <a:lnTo>
                    <a:pt x="23736" y="203911"/>
                  </a:lnTo>
                  <a:lnTo>
                    <a:pt x="23825" y="204368"/>
                  </a:lnTo>
                  <a:lnTo>
                    <a:pt x="23164" y="205308"/>
                  </a:lnTo>
                  <a:lnTo>
                    <a:pt x="22910" y="205308"/>
                  </a:lnTo>
                  <a:lnTo>
                    <a:pt x="22771" y="205308"/>
                  </a:lnTo>
                  <a:lnTo>
                    <a:pt x="22733" y="205752"/>
                  </a:lnTo>
                  <a:lnTo>
                    <a:pt x="24015" y="205752"/>
                  </a:lnTo>
                  <a:lnTo>
                    <a:pt x="23304" y="205308"/>
                  </a:lnTo>
                  <a:lnTo>
                    <a:pt x="24460" y="205308"/>
                  </a:lnTo>
                  <a:lnTo>
                    <a:pt x="24511" y="203911"/>
                  </a:lnTo>
                  <a:close/>
                </a:path>
                <a:path w="368935" h="391795">
                  <a:moveTo>
                    <a:pt x="27381" y="185381"/>
                  </a:moveTo>
                  <a:lnTo>
                    <a:pt x="27368" y="184213"/>
                  </a:lnTo>
                  <a:lnTo>
                    <a:pt x="27317" y="185496"/>
                  </a:lnTo>
                  <a:close/>
                </a:path>
                <a:path w="368935" h="391795">
                  <a:moveTo>
                    <a:pt x="28689" y="177279"/>
                  </a:moveTo>
                  <a:lnTo>
                    <a:pt x="28613" y="176999"/>
                  </a:lnTo>
                  <a:lnTo>
                    <a:pt x="28244" y="178130"/>
                  </a:lnTo>
                  <a:lnTo>
                    <a:pt x="28689" y="177279"/>
                  </a:lnTo>
                  <a:close/>
                </a:path>
                <a:path w="368935" h="391795">
                  <a:moveTo>
                    <a:pt x="29184" y="178562"/>
                  </a:moveTo>
                  <a:lnTo>
                    <a:pt x="29019" y="178765"/>
                  </a:lnTo>
                  <a:lnTo>
                    <a:pt x="28930" y="179057"/>
                  </a:lnTo>
                  <a:lnTo>
                    <a:pt x="29019" y="178930"/>
                  </a:lnTo>
                  <a:lnTo>
                    <a:pt x="29095" y="178777"/>
                  </a:lnTo>
                  <a:lnTo>
                    <a:pt x="29184" y="178562"/>
                  </a:lnTo>
                  <a:close/>
                </a:path>
                <a:path w="368935" h="391795">
                  <a:moveTo>
                    <a:pt x="29794" y="167652"/>
                  </a:moveTo>
                  <a:lnTo>
                    <a:pt x="29705" y="168224"/>
                  </a:lnTo>
                  <a:lnTo>
                    <a:pt x="29692" y="168427"/>
                  </a:lnTo>
                  <a:lnTo>
                    <a:pt x="29756" y="168198"/>
                  </a:lnTo>
                  <a:lnTo>
                    <a:pt x="29794" y="167932"/>
                  </a:lnTo>
                  <a:lnTo>
                    <a:pt x="29794" y="167652"/>
                  </a:lnTo>
                  <a:close/>
                </a:path>
                <a:path w="368935" h="391795">
                  <a:moveTo>
                    <a:pt x="32156" y="166814"/>
                  </a:moveTo>
                  <a:lnTo>
                    <a:pt x="31889" y="164376"/>
                  </a:lnTo>
                  <a:lnTo>
                    <a:pt x="32143" y="162001"/>
                  </a:lnTo>
                  <a:lnTo>
                    <a:pt x="31051" y="165011"/>
                  </a:lnTo>
                  <a:lnTo>
                    <a:pt x="31724" y="167855"/>
                  </a:lnTo>
                  <a:lnTo>
                    <a:pt x="32156" y="166814"/>
                  </a:lnTo>
                  <a:close/>
                </a:path>
                <a:path w="368935" h="391795">
                  <a:moveTo>
                    <a:pt x="32702" y="166001"/>
                  </a:moveTo>
                  <a:lnTo>
                    <a:pt x="32613" y="165519"/>
                  </a:lnTo>
                  <a:lnTo>
                    <a:pt x="32219" y="165493"/>
                  </a:lnTo>
                  <a:lnTo>
                    <a:pt x="32245" y="166458"/>
                  </a:lnTo>
                  <a:lnTo>
                    <a:pt x="32397" y="166243"/>
                  </a:lnTo>
                  <a:lnTo>
                    <a:pt x="32613" y="165722"/>
                  </a:lnTo>
                  <a:lnTo>
                    <a:pt x="32702" y="166001"/>
                  </a:lnTo>
                  <a:close/>
                </a:path>
                <a:path w="368935" h="391795">
                  <a:moveTo>
                    <a:pt x="34886" y="139420"/>
                  </a:moveTo>
                  <a:lnTo>
                    <a:pt x="34798" y="138963"/>
                  </a:lnTo>
                  <a:lnTo>
                    <a:pt x="34480" y="139014"/>
                  </a:lnTo>
                  <a:lnTo>
                    <a:pt x="34658" y="139763"/>
                  </a:lnTo>
                  <a:lnTo>
                    <a:pt x="34671" y="140144"/>
                  </a:lnTo>
                  <a:lnTo>
                    <a:pt x="34734" y="139852"/>
                  </a:lnTo>
                  <a:lnTo>
                    <a:pt x="34886" y="139420"/>
                  </a:lnTo>
                  <a:close/>
                </a:path>
                <a:path w="368935" h="391795">
                  <a:moveTo>
                    <a:pt x="37630" y="130873"/>
                  </a:moveTo>
                  <a:close/>
                </a:path>
                <a:path w="368935" h="391795">
                  <a:moveTo>
                    <a:pt x="38963" y="122732"/>
                  </a:moveTo>
                  <a:lnTo>
                    <a:pt x="38874" y="122923"/>
                  </a:lnTo>
                  <a:lnTo>
                    <a:pt x="38849" y="123063"/>
                  </a:lnTo>
                  <a:lnTo>
                    <a:pt x="38925" y="122834"/>
                  </a:lnTo>
                  <a:close/>
                </a:path>
                <a:path w="368935" h="391795">
                  <a:moveTo>
                    <a:pt x="40538" y="112217"/>
                  </a:moveTo>
                  <a:lnTo>
                    <a:pt x="39903" y="112217"/>
                  </a:lnTo>
                  <a:lnTo>
                    <a:pt x="39852" y="111467"/>
                  </a:lnTo>
                  <a:lnTo>
                    <a:pt x="39941" y="110883"/>
                  </a:lnTo>
                  <a:lnTo>
                    <a:pt x="39611" y="111429"/>
                  </a:lnTo>
                  <a:lnTo>
                    <a:pt x="39674" y="110363"/>
                  </a:lnTo>
                  <a:lnTo>
                    <a:pt x="39751" y="109321"/>
                  </a:lnTo>
                  <a:lnTo>
                    <a:pt x="39408" y="110363"/>
                  </a:lnTo>
                  <a:lnTo>
                    <a:pt x="39331" y="110693"/>
                  </a:lnTo>
                  <a:lnTo>
                    <a:pt x="39230" y="112483"/>
                  </a:lnTo>
                  <a:lnTo>
                    <a:pt x="40449" y="112483"/>
                  </a:lnTo>
                  <a:lnTo>
                    <a:pt x="40538" y="112217"/>
                  </a:lnTo>
                  <a:close/>
                </a:path>
                <a:path w="368935" h="391795">
                  <a:moveTo>
                    <a:pt x="40944" y="112483"/>
                  </a:moveTo>
                  <a:lnTo>
                    <a:pt x="40449" y="112483"/>
                  </a:lnTo>
                  <a:lnTo>
                    <a:pt x="40411" y="112623"/>
                  </a:lnTo>
                  <a:lnTo>
                    <a:pt x="40919" y="112623"/>
                  </a:lnTo>
                  <a:lnTo>
                    <a:pt x="40944" y="112483"/>
                  </a:lnTo>
                  <a:close/>
                </a:path>
                <a:path w="368935" h="391795">
                  <a:moveTo>
                    <a:pt x="41173" y="114693"/>
                  </a:moveTo>
                  <a:lnTo>
                    <a:pt x="41122" y="114985"/>
                  </a:lnTo>
                  <a:lnTo>
                    <a:pt x="41109" y="115265"/>
                  </a:lnTo>
                  <a:lnTo>
                    <a:pt x="41122" y="115481"/>
                  </a:lnTo>
                  <a:lnTo>
                    <a:pt x="41148" y="114960"/>
                  </a:lnTo>
                  <a:lnTo>
                    <a:pt x="41173" y="114693"/>
                  </a:lnTo>
                  <a:close/>
                </a:path>
                <a:path w="368935" h="391795">
                  <a:moveTo>
                    <a:pt x="41198" y="113347"/>
                  </a:moveTo>
                  <a:lnTo>
                    <a:pt x="41008" y="113131"/>
                  </a:lnTo>
                  <a:lnTo>
                    <a:pt x="40919" y="113347"/>
                  </a:lnTo>
                  <a:lnTo>
                    <a:pt x="41186" y="113995"/>
                  </a:lnTo>
                  <a:lnTo>
                    <a:pt x="41198" y="113347"/>
                  </a:lnTo>
                  <a:close/>
                </a:path>
                <a:path w="368935" h="391795">
                  <a:moveTo>
                    <a:pt x="41224" y="112623"/>
                  </a:moveTo>
                  <a:lnTo>
                    <a:pt x="40919" y="112623"/>
                  </a:lnTo>
                  <a:lnTo>
                    <a:pt x="40830" y="113131"/>
                  </a:lnTo>
                  <a:lnTo>
                    <a:pt x="40246" y="113131"/>
                  </a:lnTo>
                  <a:lnTo>
                    <a:pt x="40360" y="112750"/>
                  </a:lnTo>
                  <a:lnTo>
                    <a:pt x="40411" y="112623"/>
                  </a:lnTo>
                  <a:lnTo>
                    <a:pt x="39217" y="112623"/>
                  </a:lnTo>
                  <a:lnTo>
                    <a:pt x="39230" y="115760"/>
                  </a:lnTo>
                  <a:lnTo>
                    <a:pt x="39585" y="117094"/>
                  </a:lnTo>
                  <a:lnTo>
                    <a:pt x="39751" y="115760"/>
                  </a:lnTo>
                  <a:lnTo>
                    <a:pt x="39827" y="113995"/>
                  </a:lnTo>
                  <a:lnTo>
                    <a:pt x="40030" y="113347"/>
                  </a:lnTo>
                  <a:lnTo>
                    <a:pt x="40640" y="113347"/>
                  </a:lnTo>
                  <a:lnTo>
                    <a:pt x="40017" y="114731"/>
                  </a:lnTo>
                  <a:lnTo>
                    <a:pt x="40119" y="115290"/>
                  </a:lnTo>
                  <a:lnTo>
                    <a:pt x="40220" y="115760"/>
                  </a:lnTo>
                  <a:lnTo>
                    <a:pt x="40360" y="115290"/>
                  </a:lnTo>
                  <a:lnTo>
                    <a:pt x="40652" y="113995"/>
                  </a:lnTo>
                  <a:lnTo>
                    <a:pt x="40919" y="113347"/>
                  </a:lnTo>
                  <a:lnTo>
                    <a:pt x="41008" y="113131"/>
                  </a:lnTo>
                  <a:lnTo>
                    <a:pt x="41173" y="112750"/>
                  </a:lnTo>
                  <a:lnTo>
                    <a:pt x="41224" y="112623"/>
                  </a:lnTo>
                  <a:close/>
                </a:path>
                <a:path w="368935" h="391795">
                  <a:moveTo>
                    <a:pt x="41275" y="110883"/>
                  </a:moveTo>
                  <a:lnTo>
                    <a:pt x="41109" y="111467"/>
                  </a:lnTo>
                  <a:lnTo>
                    <a:pt x="41021" y="111975"/>
                  </a:lnTo>
                  <a:lnTo>
                    <a:pt x="40944" y="112483"/>
                  </a:lnTo>
                  <a:lnTo>
                    <a:pt x="41224" y="112483"/>
                  </a:lnTo>
                  <a:lnTo>
                    <a:pt x="41275" y="110883"/>
                  </a:lnTo>
                  <a:close/>
                </a:path>
                <a:path w="368935" h="391795">
                  <a:moveTo>
                    <a:pt x="180886" y="46189"/>
                  </a:moveTo>
                  <a:lnTo>
                    <a:pt x="180848" y="46342"/>
                  </a:lnTo>
                  <a:lnTo>
                    <a:pt x="180822" y="46532"/>
                  </a:lnTo>
                  <a:lnTo>
                    <a:pt x="180835" y="46812"/>
                  </a:lnTo>
                  <a:lnTo>
                    <a:pt x="180886" y="46189"/>
                  </a:lnTo>
                  <a:close/>
                </a:path>
                <a:path w="368935" h="391795">
                  <a:moveTo>
                    <a:pt x="181317" y="45669"/>
                  </a:moveTo>
                  <a:lnTo>
                    <a:pt x="181229" y="44602"/>
                  </a:lnTo>
                  <a:lnTo>
                    <a:pt x="181000" y="44767"/>
                  </a:lnTo>
                  <a:lnTo>
                    <a:pt x="180886" y="46189"/>
                  </a:lnTo>
                  <a:lnTo>
                    <a:pt x="180962" y="45859"/>
                  </a:lnTo>
                  <a:lnTo>
                    <a:pt x="181317" y="45669"/>
                  </a:lnTo>
                  <a:close/>
                </a:path>
                <a:path w="368935" h="391795">
                  <a:moveTo>
                    <a:pt x="181394" y="45618"/>
                  </a:moveTo>
                  <a:close/>
                </a:path>
                <a:path w="368935" h="391795">
                  <a:moveTo>
                    <a:pt x="190080" y="29324"/>
                  </a:moveTo>
                  <a:lnTo>
                    <a:pt x="190004" y="29629"/>
                  </a:lnTo>
                  <a:lnTo>
                    <a:pt x="189915" y="29933"/>
                  </a:lnTo>
                  <a:lnTo>
                    <a:pt x="190080" y="29324"/>
                  </a:lnTo>
                  <a:close/>
                </a:path>
                <a:path w="368935" h="391795">
                  <a:moveTo>
                    <a:pt x="190373" y="27736"/>
                  </a:moveTo>
                  <a:lnTo>
                    <a:pt x="190157" y="28981"/>
                  </a:lnTo>
                  <a:lnTo>
                    <a:pt x="190233" y="28613"/>
                  </a:lnTo>
                  <a:lnTo>
                    <a:pt x="190373" y="27736"/>
                  </a:lnTo>
                  <a:close/>
                </a:path>
                <a:path w="368935" h="391795">
                  <a:moveTo>
                    <a:pt x="190373" y="0"/>
                  </a:moveTo>
                  <a:lnTo>
                    <a:pt x="190284" y="228"/>
                  </a:lnTo>
                  <a:lnTo>
                    <a:pt x="190246" y="609"/>
                  </a:lnTo>
                  <a:lnTo>
                    <a:pt x="190373" y="0"/>
                  </a:lnTo>
                  <a:close/>
                </a:path>
                <a:path w="368935" h="391795">
                  <a:moveTo>
                    <a:pt x="190563" y="29743"/>
                  </a:moveTo>
                  <a:lnTo>
                    <a:pt x="189979" y="29908"/>
                  </a:lnTo>
                  <a:lnTo>
                    <a:pt x="189915" y="30340"/>
                  </a:lnTo>
                  <a:lnTo>
                    <a:pt x="189839" y="30772"/>
                  </a:lnTo>
                  <a:lnTo>
                    <a:pt x="189750" y="31191"/>
                  </a:lnTo>
                  <a:lnTo>
                    <a:pt x="190131" y="31102"/>
                  </a:lnTo>
                  <a:lnTo>
                    <a:pt x="190538" y="30988"/>
                  </a:lnTo>
                  <a:lnTo>
                    <a:pt x="190563" y="29743"/>
                  </a:lnTo>
                  <a:close/>
                </a:path>
                <a:path w="368935" h="391795">
                  <a:moveTo>
                    <a:pt x="190944" y="25501"/>
                  </a:moveTo>
                  <a:lnTo>
                    <a:pt x="190830" y="24498"/>
                  </a:lnTo>
                  <a:lnTo>
                    <a:pt x="190779" y="24765"/>
                  </a:lnTo>
                  <a:lnTo>
                    <a:pt x="190677" y="25133"/>
                  </a:lnTo>
                  <a:lnTo>
                    <a:pt x="190715" y="25450"/>
                  </a:lnTo>
                  <a:lnTo>
                    <a:pt x="190944" y="25501"/>
                  </a:lnTo>
                  <a:close/>
                </a:path>
                <a:path w="368935" h="391795">
                  <a:moveTo>
                    <a:pt x="224726" y="225983"/>
                  </a:moveTo>
                  <a:lnTo>
                    <a:pt x="222516" y="226847"/>
                  </a:lnTo>
                  <a:lnTo>
                    <a:pt x="221767" y="226847"/>
                  </a:lnTo>
                  <a:lnTo>
                    <a:pt x="220446" y="227876"/>
                  </a:lnTo>
                  <a:lnTo>
                    <a:pt x="221208" y="227876"/>
                  </a:lnTo>
                  <a:lnTo>
                    <a:pt x="219354" y="228714"/>
                  </a:lnTo>
                  <a:lnTo>
                    <a:pt x="220967" y="228714"/>
                  </a:lnTo>
                  <a:lnTo>
                    <a:pt x="221437" y="228269"/>
                  </a:lnTo>
                  <a:lnTo>
                    <a:pt x="222034" y="227876"/>
                  </a:lnTo>
                  <a:lnTo>
                    <a:pt x="222326" y="227876"/>
                  </a:lnTo>
                  <a:lnTo>
                    <a:pt x="224167" y="226580"/>
                  </a:lnTo>
                  <a:lnTo>
                    <a:pt x="224726" y="225983"/>
                  </a:lnTo>
                  <a:close/>
                </a:path>
                <a:path w="368935" h="391795">
                  <a:moveTo>
                    <a:pt x="251079" y="223037"/>
                  </a:moveTo>
                  <a:lnTo>
                    <a:pt x="250939" y="223088"/>
                  </a:lnTo>
                  <a:lnTo>
                    <a:pt x="250685" y="223164"/>
                  </a:lnTo>
                  <a:lnTo>
                    <a:pt x="250875" y="223126"/>
                  </a:lnTo>
                  <a:lnTo>
                    <a:pt x="251079" y="223037"/>
                  </a:lnTo>
                  <a:close/>
                </a:path>
                <a:path w="368935" h="391795">
                  <a:moveTo>
                    <a:pt x="252183" y="225120"/>
                  </a:moveTo>
                  <a:lnTo>
                    <a:pt x="251904" y="225196"/>
                  </a:lnTo>
                  <a:lnTo>
                    <a:pt x="252183" y="225120"/>
                  </a:lnTo>
                  <a:close/>
                </a:path>
                <a:path w="368935" h="391795">
                  <a:moveTo>
                    <a:pt x="258000" y="224612"/>
                  </a:moveTo>
                  <a:lnTo>
                    <a:pt x="257759" y="224612"/>
                  </a:lnTo>
                  <a:lnTo>
                    <a:pt x="257568" y="224624"/>
                  </a:lnTo>
                  <a:lnTo>
                    <a:pt x="257390" y="224650"/>
                  </a:lnTo>
                  <a:lnTo>
                    <a:pt x="258000" y="224612"/>
                  </a:lnTo>
                  <a:close/>
                </a:path>
                <a:path w="368935" h="391795">
                  <a:moveTo>
                    <a:pt x="270992" y="221030"/>
                  </a:moveTo>
                  <a:lnTo>
                    <a:pt x="270865" y="221056"/>
                  </a:lnTo>
                  <a:lnTo>
                    <a:pt x="270992" y="221030"/>
                  </a:lnTo>
                  <a:close/>
                </a:path>
                <a:path w="368935" h="391795">
                  <a:moveTo>
                    <a:pt x="271919" y="220789"/>
                  </a:moveTo>
                  <a:lnTo>
                    <a:pt x="271564" y="220827"/>
                  </a:lnTo>
                  <a:lnTo>
                    <a:pt x="271284" y="220903"/>
                  </a:lnTo>
                  <a:lnTo>
                    <a:pt x="271030" y="221018"/>
                  </a:lnTo>
                  <a:lnTo>
                    <a:pt x="271919" y="220789"/>
                  </a:lnTo>
                  <a:close/>
                </a:path>
                <a:path w="368935" h="391795">
                  <a:moveTo>
                    <a:pt x="299440" y="222288"/>
                  </a:moveTo>
                  <a:lnTo>
                    <a:pt x="299224" y="222161"/>
                  </a:lnTo>
                  <a:lnTo>
                    <a:pt x="298932" y="222123"/>
                  </a:lnTo>
                  <a:lnTo>
                    <a:pt x="299085" y="222186"/>
                  </a:lnTo>
                  <a:lnTo>
                    <a:pt x="299224" y="222237"/>
                  </a:lnTo>
                  <a:lnTo>
                    <a:pt x="299440" y="222288"/>
                  </a:lnTo>
                  <a:close/>
                </a:path>
                <a:path w="368935" h="391795">
                  <a:moveTo>
                    <a:pt x="344347" y="226618"/>
                  </a:moveTo>
                  <a:close/>
                </a:path>
                <a:path w="368935" h="391795">
                  <a:moveTo>
                    <a:pt x="351929" y="227977"/>
                  </a:moveTo>
                  <a:close/>
                </a:path>
                <a:path w="368935" h="391795">
                  <a:moveTo>
                    <a:pt x="361886" y="231254"/>
                  </a:moveTo>
                  <a:lnTo>
                    <a:pt x="361048" y="230962"/>
                  </a:lnTo>
                  <a:lnTo>
                    <a:pt x="361238" y="231254"/>
                  </a:lnTo>
                  <a:lnTo>
                    <a:pt x="361886" y="231254"/>
                  </a:lnTo>
                  <a:close/>
                </a:path>
                <a:path w="368935" h="391795">
                  <a:moveTo>
                    <a:pt x="365379" y="232067"/>
                  </a:moveTo>
                  <a:lnTo>
                    <a:pt x="364274" y="231775"/>
                  </a:lnTo>
                  <a:lnTo>
                    <a:pt x="363842" y="231775"/>
                  </a:lnTo>
                  <a:lnTo>
                    <a:pt x="362521" y="232067"/>
                  </a:lnTo>
                  <a:lnTo>
                    <a:pt x="365379" y="232067"/>
                  </a:lnTo>
                  <a:close/>
                </a:path>
                <a:path w="368935" h="391795">
                  <a:moveTo>
                    <a:pt x="367690" y="232067"/>
                  </a:moveTo>
                  <a:lnTo>
                    <a:pt x="365379" y="232067"/>
                  </a:lnTo>
                  <a:lnTo>
                    <a:pt x="366661" y="232524"/>
                  </a:lnTo>
                  <a:lnTo>
                    <a:pt x="366509" y="232524"/>
                  </a:lnTo>
                  <a:lnTo>
                    <a:pt x="366877" y="232752"/>
                  </a:lnTo>
                  <a:lnTo>
                    <a:pt x="367271" y="232752"/>
                  </a:lnTo>
                  <a:lnTo>
                    <a:pt x="367360" y="232524"/>
                  </a:lnTo>
                  <a:lnTo>
                    <a:pt x="367677" y="232524"/>
                  </a:lnTo>
                  <a:lnTo>
                    <a:pt x="367690" y="232067"/>
                  </a:lnTo>
                  <a:close/>
                </a:path>
                <a:path w="368935" h="391795">
                  <a:moveTo>
                    <a:pt x="368808" y="231254"/>
                  </a:moveTo>
                  <a:lnTo>
                    <a:pt x="368642" y="230962"/>
                  </a:lnTo>
                  <a:lnTo>
                    <a:pt x="368541" y="230784"/>
                  </a:lnTo>
                  <a:lnTo>
                    <a:pt x="368236" y="230263"/>
                  </a:lnTo>
                  <a:lnTo>
                    <a:pt x="366229" y="230263"/>
                  </a:lnTo>
                  <a:lnTo>
                    <a:pt x="365480" y="229806"/>
                  </a:lnTo>
                  <a:lnTo>
                    <a:pt x="365861" y="230263"/>
                  </a:lnTo>
                  <a:lnTo>
                    <a:pt x="366153" y="230568"/>
                  </a:lnTo>
                  <a:lnTo>
                    <a:pt x="364388" y="229806"/>
                  </a:lnTo>
                  <a:lnTo>
                    <a:pt x="366280" y="230784"/>
                  </a:lnTo>
                  <a:lnTo>
                    <a:pt x="365023" y="231216"/>
                  </a:lnTo>
                  <a:lnTo>
                    <a:pt x="363728" y="230784"/>
                  </a:lnTo>
                  <a:lnTo>
                    <a:pt x="361911" y="230784"/>
                  </a:lnTo>
                  <a:lnTo>
                    <a:pt x="362889" y="231254"/>
                  </a:lnTo>
                  <a:lnTo>
                    <a:pt x="361886" y="231254"/>
                  </a:lnTo>
                  <a:lnTo>
                    <a:pt x="363169" y="231698"/>
                  </a:lnTo>
                  <a:lnTo>
                    <a:pt x="363499" y="231254"/>
                  </a:lnTo>
                  <a:lnTo>
                    <a:pt x="364921" y="231254"/>
                  </a:lnTo>
                  <a:lnTo>
                    <a:pt x="365150" y="231254"/>
                  </a:lnTo>
                  <a:lnTo>
                    <a:pt x="368808" y="23125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726863" y="4043362"/>
              <a:ext cx="256540" cy="89535"/>
            </a:xfrm>
            <a:custGeom>
              <a:avLst/>
              <a:gdLst/>
              <a:ahLst/>
              <a:cxnLst/>
              <a:rect l="l" t="t" r="r" b="b"/>
              <a:pathLst>
                <a:path w="256539" h="89535">
                  <a:moveTo>
                    <a:pt x="6121" y="38836"/>
                  </a:moveTo>
                  <a:lnTo>
                    <a:pt x="4533" y="39839"/>
                  </a:lnTo>
                  <a:lnTo>
                    <a:pt x="2247" y="41440"/>
                  </a:lnTo>
                  <a:lnTo>
                    <a:pt x="0" y="43091"/>
                  </a:lnTo>
                  <a:lnTo>
                    <a:pt x="977" y="42392"/>
                  </a:lnTo>
                  <a:lnTo>
                    <a:pt x="1930" y="41732"/>
                  </a:lnTo>
                  <a:lnTo>
                    <a:pt x="3009" y="40957"/>
                  </a:lnTo>
                  <a:lnTo>
                    <a:pt x="4140" y="40182"/>
                  </a:lnTo>
                  <a:lnTo>
                    <a:pt x="4775" y="39763"/>
                  </a:lnTo>
                  <a:lnTo>
                    <a:pt x="6121" y="38836"/>
                  </a:lnTo>
                  <a:close/>
                </a:path>
                <a:path w="256539" h="89535">
                  <a:moveTo>
                    <a:pt x="7620" y="38430"/>
                  </a:moveTo>
                  <a:close/>
                </a:path>
                <a:path w="256539" h="89535">
                  <a:moveTo>
                    <a:pt x="9842" y="36537"/>
                  </a:moveTo>
                  <a:lnTo>
                    <a:pt x="9067" y="36995"/>
                  </a:lnTo>
                  <a:lnTo>
                    <a:pt x="7543" y="37947"/>
                  </a:lnTo>
                  <a:lnTo>
                    <a:pt x="7620" y="38430"/>
                  </a:lnTo>
                  <a:lnTo>
                    <a:pt x="7759" y="38214"/>
                  </a:lnTo>
                  <a:lnTo>
                    <a:pt x="8458" y="37528"/>
                  </a:lnTo>
                  <a:lnTo>
                    <a:pt x="8851" y="37503"/>
                  </a:lnTo>
                  <a:lnTo>
                    <a:pt x="8674" y="37960"/>
                  </a:lnTo>
                  <a:lnTo>
                    <a:pt x="9055" y="37477"/>
                  </a:lnTo>
                  <a:lnTo>
                    <a:pt x="9448" y="37020"/>
                  </a:lnTo>
                  <a:lnTo>
                    <a:pt x="9842" y="36537"/>
                  </a:lnTo>
                  <a:close/>
                </a:path>
                <a:path w="256539" h="89535">
                  <a:moveTo>
                    <a:pt x="10490" y="36499"/>
                  </a:moveTo>
                  <a:lnTo>
                    <a:pt x="10337" y="36499"/>
                  </a:lnTo>
                  <a:lnTo>
                    <a:pt x="9982" y="37172"/>
                  </a:lnTo>
                  <a:lnTo>
                    <a:pt x="10414" y="37172"/>
                  </a:lnTo>
                  <a:lnTo>
                    <a:pt x="10490" y="36499"/>
                  </a:lnTo>
                  <a:close/>
                </a:path>
                <a:path w="256539" h="89535">
                  <a:moveTo>
                    <a:pt x="13576" y="34112"/>
                  </a:moveTo>
                  <a:lnTo>
                    <a:pt x="13487" y="33896"/>
                  </a:lnTo>
                  <a:lnTo>
                    <a:pt x="12915" y="34366"/>
                  </a:lnTo>
                  <a:lnTo>
                    <a:pt x="12623" y="34594"/>
                  </a:lnTo>
                  <a:lnTo>
                    <a:pt x="12890" y="34480"/>
                  </a:lnTo>
                  <a:lnTo>
                    <a:pt x="13296" y="34353"/>
                  </a:lnTo>
                  <a:lnTo>
                    <a:pt x="13576" y="34112"/>
                  </a:lnTo>
                  <a:close/>
                </a:path>
                <a:path w="256539" h="89535">
                  <a:moveTo>
                    <a:pt x="17170" y="32486"/>
                  </a:moveTo>
                  <a:lnTo>
                    <a:pt x="16789" y="32626"/>
                  </a:lnTo>
                  <a:lnTo>
                    <a:pt x="16383" y="32804"/>
                  </a:lnTo>
                  <a:lnTo>
                    <a:pt x="15900" y="33032"/>
                  </a:lnTo>
                  <a:lnTo>
                    <a:pt x="17170" y="32486"/>
                  </a:lnTo>
                  <a:close/>
                </a:path>
                <a:path w="256539" h="89535">
                  <a:moveTo>
                    <a:pt x="18199" y="32105"/>
                  </a:moveTo>
                  <a:lnTo>
                    <a:pt x="17170" y="32486"/>
                  </a:lnTo>
                  <a:lnTo>
                    <a:pt x="17868" y="32219"/>
                  </a:lnTo>
                  <a:lnTo>
                    <a:pt x="18199" y="32105"/>
                  </a:lnTo>
                  <a:close/>
                </a:path>
                <a:path w="256539" h="89535">
                  <a:moveTo>
                    <a:pt x="19469" y="31508"/>
                  </a:moveTo>
                  <a:lnTo>
                    <a:pt x="19164" y="31229"/>
                  </a:lnTo>
                  <a:lnTo>
                    <a:pt x="18821" y="30949"/>
                  </a:lnTo>
                  <a:lnTo>
                    <a:pt x="17640" y="31673"/>
                  </a:lnTo>
                  <a:lnTo>
                    <a:pt x="18135" y="32054"/>
                  </a:lnTo>
                  <a:lnTo>
                    <a:pt x="19024" y="31673"/>
                  </a:lnTo>
                  <a:lnTo>
                    <a:pt x="19469" y="31508"/>
                  </a:lnTo>
                  <a:close/>
                </a:path>
                <a:path w="256539" h="89535">
                  <a:moveTo>
                    <a:pt x="20345" y="31140"/>
                  </a:moveTo>
                  <a:lnTo>
                    <a:pt x="19469" y="31508"/>
                  </a:lnTo>
                  <a:lnTo>
                    <a:pt x="19723" y="31737"/>
                  </a:lnTo>
                  <a:lnTo>
                    <a:pt x="19913" y="31775"/>
                  </a:lnTo>
                  <a:lnTo>
                    <a:pt x="20345" y="31140"/>
                  </a:lnTo>
                  <a:close/>
                </a:path>
                <a:path w="256539" h="89535">
                  <a:moveTo>
                    <a:pt x="21234" y="30784"/>
                  </a:moveTo>
                  <a:lnTo>
                    <a:pt x="20599" y="30772"/>
                  </a:lnTo>
                  <a:lnTo>
                    <a:pt x="20345" y="31140"/>
                  </a:lnTo>
                  <a:lnTo>
                    <a:pt x="21234" y="30784"/>
                  </a:lnTo>
                  <a:close/>
                </a:path>
                <a:path w="256539" h="89535">
                  <a:moveTo>
                    <a:pt x="29895" y="27432"/>
                  </a:moveTo>
                  <a:lnTo>
                    <a:pt x="29730" y="27508"/>
                  </a:lnTo>
                  <a:lnTo>
                    <a:pt x="29375" y="27686"/>
                  </a:lnTo>
                  <a:lnTo>
                    <a:pt x="29616" y="27584"/>
                  </a:lnTo>
                  <a:lnTo>
                    <a:pt x="29781" y="27508"/>
                  </a:lnTo>
                  <a:close/>
                </a:path>
                <a:path w="256539" h="89535">
                  <a:moveTo>
                    <a:pt x="32689" y="26060"/>
                  </a:moveTo>
                  <a:lnTo>
                    <a:pt x="32092" y="26225"/>
                  </a:lnTo>
                  <a:lnTo>
                    <a:pt x="28778" y="27178"/>
                  </a:lnTo>
                  <a:lnTo>
                    <a:pt x="28079" y="27178"/>
                  </a:lnTo>
                  <a:lnTo>
                    <a:pt x="28905" y="26225"/>
                  </a:lnTo>
                  <a:lnTo>
                    <a:pt x="26111" y="27508"/>
                  </a:lnTo>
                  <a:lnTo>
                    <a:pt x="23241" y="28905"/>
                  </a:lnTo>
                  <a:lnTo>
                    <a:pt x="21780" y="29870"/>
                  </a:lnTo>
                  <a:lnTo>
                    <a:pt x="24003" y="29171"/>
                  </a:lnTo>
                  <a:lnTo>
                    <a:pt x="24257" y="29171"/>
                  </a:lnTo>
                  <a:lnTo>
                    <a:pt x="23406" y="30022"/>
                  </a:lnTo>
                  <a:lnTo>
                    <a:pt x="24320" y="29603"/>
                  </a:lnTo>
                  <a:lnTo>
                    <a:pt x="25488" y="29171"/>
                  </a:lnTo>
                  <a:lnTo>
                    <a:pt x="27241" y="28397"/>
                  </a:lnTo>
                  <a:lnTo>
                    <a:pt x="27863" y="28054"/>
                  </a:lnTo>
                  <a:lnTo>
                    <a:pt x="27927" y="27863"/>
                  </a:lnTo>
                  <a:lnTo>
                    <a:pt x="28321" y="27863"/>
                  </a:lnTo>
                  <a:lnTo>
                    <a:pt x="28917" y="27178"/>
                  </a:lnTo>
                  <a:lnTo>
                    <a:pt x="30403" y="27178"/>
                  </a:lnTo>
                  <a:lnTo>
                    <a:pt x="32346" y="26225"/>
                  </a:lnTo>
                  <a:lnTo>
                    <a:pt x="32689" y="26060"/>
                  </a:lnTo>
                  <a:close/>
                </a:path>
                <a:path w="256539" h="89535">
                  <a:moveTo>
                    <a:pt x="38608" y="21882"/>
                  </a:moveTo>
                  <a:lnTo>
                    <a:pt x="38430" y="21920"/>
                  </a:lnTo>
                  <a:lnTo>
                    <a:pt x="38061" y="22047"/>
                  </a:lnTo>
                  <a:lnTo>
                    <a:pt x="37655" y="22250"/>
                  </a:lnTo>
                  <a:lnTo>
                    <a:pt x="38608" y="21882"/>
                  </a:lnTo>
                  <a:close/>
                </a:path>
                <a:path w="256539" h="89535">
                  <a:moveTo>
                    <a:pt x="44399" y="85852"/>
                  </a:moveTo>
                  <a:lnTo>
                    <a:pt x="44208" y="85852"/>
                  </a:lnTo>
                  <a:lnTo>
                    <a:pt x="44081" y="85991"/>
                  </a:lnTo>
                  <a:lnTo>
                    <a:pt x="43256" y="85991"/>
                  </a:lnTo>
                  <a:lnTo>
                    <a:pt x="42837" y="86982"/>
                  </a:lnTo>
                  <a:lnTo>
                    <a:pt x="43230" y="87210"/>
                  </a:lnTo>
                  <a:lnTo>
                    <a:pt x="44043" y="86258"/>
                  </a:lnTo>
                  <a:lnTo>
                    <a:pt x="44272" y="85991"/>
                  </a:lnTo>
                  <a:lnTo>
                    <a:pt x="44399" y="85852"/>
                  </a:lnTo>
                  <a:close/>
                </a:path>
                <a:path w="256539" h="89535">
                  <a:moveTo>
                    <a:pt x="45440" y="87210"/>
                  </a:moveTo>
                  <a:lnTo>
                    <a:pt x="43230" y="87210"/>
                  </a:lnTo>
                  <a:lnTo>
                    <a:pt x="42913" y="87210"/>
                  </a:lnTo>
                  <a:lnTo>
                    <a:pt x="42786" y="87096"/>
                  </a:lnTo>
                  <a:lnTo>
                    <a:pt x="42964" y="87541"/>
                  </a:lnTo>
                  <a:lnTo>
                    <a:pt x="42837" y="88201"/>
                  </a:lnTo>
                  <a:lnTo>
                    <a:pt x="41859" y="88201"/>
                  </a:lnTo>
                  <a:lnTo>
                    <a:pt x="42100" y="87541"/>
                  </a:lnTo>
                  <a:lnTo>
                    <a:pt x="41059" y="89369"/>
                  </a:lnTo>
                  <a:lnTo>
                    <a:pt x="41871" y="88760"/>
                  </a:lnTo>
                  <a:lnTo>
                    <a:pt x="42075" y="88760"/>
                  </a:lnTo>
                  <a:lnTo>
                    <a:pt x="42291" y="89293"/>
                  </a:lnTo>
                  <a:lnTo>
                    <a:pt x="42392" y="89535"/>
                  </a:lnTo>
                  <a:lnTo>
                    <a:pt x="42659" y="88912"/>
                  </a:lnTo>
                  <a:lnTo>
                    <a:pt x="42862" y="88760"/>
                  </a:lnTo>
                  <a:lnTo>
                    <a:pt x="43726" y="88760"/>
                  </a:lnTo>
                  <a:lnTo>
                    <a:pt x="45440" y="87210"/>
                  </a:lnTo>
                  <a:close/>
                </a:path>
                <a:path w="256539" h="89535">
                  <a:moveTo>
                    <a:pt x="45897" y="86309"/>
                  </a:moveTo>
                  <a:lnTo>
                    <a:pt x="45796" y="85725"/>
                  </a:lnTo>
                  <a:lnTo>
                    <a:pt x="45212" y="85725"/>
                  </a:lnTo>
                  <a:lnTo>
                    <a:pt x="45897" y="86309"/>
                  </a:lnTo>
                  <a:close/>
                </a:path>
                <a:path w="256539" h="89535">
                  <a:moveTo>
                    <a:pt x="47218" y="85877"/>
                  </a:moveTo>
                  <a:lnTo>
                    <a:pt x="47205" y="84785"/>
                  </a:lnTo>
                  <a:lnTo>
                    <a:pt x="44665" y="84785"/>
                  </a:lnTo>
                  <a:lnTo>
                    <a:pt x="44945" y="85166"/>
                  </a:lnTo>
                  <a:lnTo>
                    <a:pt x="44792" y="85382"/>
                  </a:lnTo>
                  <a:lnTo>
                    <a:pt x="46380" y="85382"/>
                  </a:lnTo>
                  <a:lnTo>
                    <a:pt x="46278" y="85877"/>
                  </a:lnTo>
                  <a:lnTo>
                    <a:pt x="47218" y="85877"/>
                  </a:lnTo>
                  <a:close/>
                </a:path>
                <a:path w="256539" h="89535">
                  <a:moveTo>
                    <a:pt x="47993" y="86309"/>
                  </a:moveTo>
                  <a:lnTo>
                    <a:pt x="46202" y="86309"/>
                  </a:lnTo>
                  <a:lnTo>
                    <a:pt x="45974" y="87515"/>
                  </a:lnTo>
                  <a:lnTo>
                    <a:pt x="47129" y="87934"/>
                  </a:lnTo>
                  <a:lnTo>
                    <a:pt x="47993" y="86309"/>
                  </a:lnTo>
                  <a:close/>
                </a:path>
                <a:path w="256539" h="89535">
                  <a:moveTo>
                    <a:pt x="48082" y="83959"/>
                  </a:moveTo>
                  <a:lnTo>
                    <a:pt x="46101" y="83959"/>
                  </a:lnTo>
                  <a:lnTo>
                    <a:pt x="45402" y="84340"/>
                  </a:lnTo>
                  <a:lnTo>
                    <a:pt x="47459" y="84340"/>
                  </a:lnTo>
                  <a:lnTo>
                    <a:pt x="48082" y="83959"/>
                  </a:lnTo>
                  <a:close/>
                </a:path>
                <a:path w="256539" h="89535">
                  <a:moveTo>
                    <a:pt x="48971" y="85382"/>
                  </a:moveTo>
                  <a:lnTo>
                    <a:pt x="47218" y="85877"/>
                  </a:lnTo>
                  <a:lnTo>
                    <a:pt x="47853" y="85877"/>
                  </a:lnTo>
                  <a:lnTo>
                    <a:pt x="48971" y="85382"/>
                  </a:lnTo>
                  <a:close/>
                </a:path>
                <a:path w="256539" h="89535">
                  <a:moveTo>
                    <a:pt x="49898" y="82257"/>
                  </a:moveTo>
                  <a:lnTo>
                    <a:pt x="49187" y="82257"/>
                  </a:lnTo>
                  <a:lnTo>
                    <a:pt x="48425" y="83261"/>
                  </a:lnTo>
                  <a:lnTo>
                    <a:pt x="48806" y="82727"/>
                  </a:lnTo>
                  <a:lnTo>
                    <a:pt x="48196" y="82727"/>
                  </a:lnTo>
                  <a:lnTo>
                    <a:pt x="47891" y="83261"/>
                  </a:lnTo>
                  <a:lnTo>
                    <a:pt x="47764" y="83261"/>
                  </a:lnTo>
                  <a:lnTo>
                    <a:pt x="47472" y="82727"/>
                  </a:lnTo>
                  <a:lnTo>
                    <a:pt x="47396" y="82562"/>
                  </a:lnTo>
                  <a:lnTo>
                    <a:pt x="49085" y="81661"/>
                  </a:lnTo>
                  <a:lnTo>
                    <a:pt x="47955" y="81661"/>
                  </a:lnTo>
                  <a:lnTo>
                    <a:pt x="47421" y="82296"/>
                  </a:lnTo>
                  <a:lnTo>
                    <a:pt x="47155" y="82296"/>
                  </a:lnTo>
                  <a:lnTo>
                    <a:pt x="47117" y="82562"/>
                  </a:lnTo>
                  <a:lnTo>
                    <a:pt x="46990" y="83261"/>
                  </a:lnTo>
                  <a:lnTo>
                    <a:pt x="46786" y="83426"/>
                  </a:lnTo>
                  <a:lnTo>
                    <a:pt x="48310" y="83426"/>
                  </a:lnTo>
                  <a:lnTo>
                    <a:pt x="49898" y="82257"/>
                  </a:lnTo>
                  <a:close/>
                </a:path>
                <a:path w="256539" h="89535">
                  <a:moveTo>
                    <a:pt x="50749" y="80365"/>
                  </a:moveTo>
                  <a:lnTo>
                    <a:pt x="50469" y="80670"/>
                  </a:lnTo>
                  <a:lnTo>
                    <a:pt x="50342" y="80822"/>
                  </a:lnTo>
                  <a:lnTo>
                    <a:pt x="50520" y="80683"/>
                  </a:lnTo>
                  <a:lnTo>
                    <a:pt x="50660" y="80518"/>
                  </a:lnTo>
                  <a:lnTo>
                    <a:pt x="50749" y="80365"/>
                  </a:lnTo>
                  <a:close/>
                </a:path>
                <a:path w="256539" h="89535">
                  <a:moveTo>
                    <a:pt x="52324" y="80822"/>
                  </a:moveTo>
                  <a:lnTo>
                    <a:pt x="51803" y="81064"/>
                  </a:lnTo>
                  <a:lnTo>
                    <a:pt x="50495" y="81851"/>
                  </a:lnTo>
                  <a:lnTo>
                    <a:pt x="51587" y="81851"/>
                  </a:lnTo>
                  <a:lnTo>
                    <a:pt x="51638" y="81661"/>
                  </a:lnTo>
                  <a:lnTo>
                    <a:pt x="51727" y="81280"/>
                  </a:lnTo>
                  <a:lnTo>
                    <a:pt x="51968" y="81064"/>
                  </a:lnTo>
                  <a:lnTo>
                    <a:pt x="52324" y="80822"/>
                  </a:lnTo>
                  <a:close/>
                </a:path>
                <a:path w="256539" h="89535">
                  <a:moveTo>
                    <a:pt x="53060" y="80822"/>
                  </a:moveTo>
                  <a:lnTo>
                    <a:pt x="52793" y="81064"/>
                  </a:lnTo>
                  <a:lnTo>
                    <a:pt x="52247" y="81661"/>
                  </a:lnTo>
                  <a:lnTo>
                    <a:pt x="51308" y="82842"/>
                  </a:lnTo>
                  <a:lnTo>
                    <a:pt x="51104" y="82842"/>
                  </a:lnTo>
                  <a:lnTo>
                    <a:pt x="50431" y="83096"/>
                  </a:lnTo>
                  <a:lnTo>
                    <a:pt x="50393" y="82905"/>
                  </a:lnTo>
                  <a:lnTo>
                    <a:pt x="49872" y="83096"/>
                  </a:lnTo>
                  <a:lnTo>
                    <a:pt x="49009" y="83426"/>
                  </a:lnTo>
                  <a:lnTo>
                    <a:pt x="49212" y="83426"/>
                  </a:lnTo>
                  <a:lnTo>
                    <a:pt x="48895" y="83947"/>
                  </a:lnTo>
                  <a:lnTo>
                    <a:pt x="50431" y="83947"/>
                  </a:lnTo>
                  <a:lnTo>
                    <a:pt x="49999" y="84709"/>
                  </a:lnTo>
                  <a:lnTo>
                    <a:pt x="50355" y="84709"/>
                  </a:lnTo>
                  <a:lnTo>
                    <a:pt x="49390" y="85788"/>
                  </a:lnTo>
                  <a:lnTo>
                    <a:pt x="50368" y="85420"/>
                  </a:lnTo>
                  <a:lnTo>
                    <a:pt x="51003" y="84709"/>
                  </a:lnTo>
                  <a:lnTo>
                    <a:pt x="51650" y="83947"/>
                  </a:lnTo>
                  <a:lnTo>
                    <a:pt x="52336" y="82842"/>
                  </a:lnTo>
                  <a:lnTo>
                    <a:pt x="52527" y="82461"/>
                  </a:lnTo>
                  <a:lnTo>
                    <a:pt x="52768" y="81851"/>
                  </a:lnTo>
                  <a:lnTo>
                    <a:pt x="52857" y="81661"/>
                  </a:lnTo>
                  <a:lnTo>
                    <a:pt x="52959" y="81280"/>
                  </a:lnTo>
                  <a:lnTo>
                    <a:pt x="53060" y="80822"/>
                  </a:lnTo>
                  <a:close/>
                </a:path>
                <a:path w="256539" h="89535">
                  <a:moveTo>
                    <a:pt x="56565" y="78016"/>
                  </a:moveTo>
                  <a:lnTo>
                    <a:pt x="56375" y="78079"/>
                  </a:lnTo>
                  <a:lnTo>
                    <a:pt x="56565" y="78016"/>
                  </a:lnTo>
                  <a:close/>
                </a:path>
                <a:path w="256539" h="89535">
                  <a:moveTo>
                    <a:pt x="58293" y="17411"/>
                  </a:moveTo>
                  <a:lnTo>
                    <a:pt x="58089" y="17513"/>
                  </a:lnTo>
                  <a:lnTo>
                    <a:pt x="58293" y="17411"/>
                  </a:lnTo>
                  <a:close/>
                </a:path>
                <a:path w="256539" h="89535">
                  <a:moveTo>
                    <a:pt x="61556" y="74422"/>
                  </a:moveTo>
                  <a:close/>
                </a:path>
                <a:path w="256539" h="89535">
                  <a:moveTo>
                    <a:pt x="66725" y="14287"/>
                  </a:moveTo>
                  <a:lnTo>
                    <a:pt x="65722" y="14287"/>
                  </a:lnTo>
                  <a:lnTo>
                    <a:pt x="63665" y="15201"/>
                  </a:lnTo>
                  <a:lnTo>
                    <a:pt x="63119" y="15481"/>
                  </a:lnTo>
                  <a:lnTo>
                    <a:pt x="62407" y="15938"/>
                  </a:lnTo>
                  <a:lnTo>
                    <a:pt x="64274" y="15481"/>
                  </a:lnTo>
                  <a:lnTo>
                    <a:pt x="64554" y="15201"/>
                  </a:lnTo>
                  <a:lnTo>
                    <a:pt x="64808" y="14846"/>
                  </a:lnTo>
                  <a:lnTo>
                    <a:pt x="66725" y="14287"/>
                  </a:lnTo>
                  <a:close/>
                </a:path>
                <a:path w="256539" h="89535">
                  <a:moveTo>
                    <a:pt x="66890" y="13766"/>
                  </a:moveTo>
                  <a:lnTo>
                    <a:pt x="65239" y="13766"/>
                  </a:lnTo>
                  <a:lnTo>
                    <a:pt x="65468" y="14287"/>
                  </a:lnTo>
                  <a:lnTo>
                    <a:pt x="65722" y="14287"/>
                  </a:lnTo>
                  <a:lnTo>
                    <a:pt x="66890" y="13766"/>
                  </a:lnTo>
                  <a:close/>
                </a:path>
                <a:path w="256539" h="89535">
                  <a:moveTo>
                    <a:pt x="67627" y="14058"/>
                  </a:moveTo>
                  <a:lnTo>
                    <a:pt x="67335" y="14122"/>
                  </a:lnTo>
                  <a:lnTo>
                    <a:pt x="67094" y="14198"/>
                  </a:lnTo>
                  <a:lnTo>
                    <a:pt x="66865" y="14249"/>
                  </a:lnTo>
                  <a:lnTo>
                    <a:pt x="67081" y="14224"/>
                  </a:lnTo>
                  <a:lnTo>
                    <a:pt x="67335" y="14160"/>
                  </a:lnTo>
                  <a:lnTo>
                    <a:pt x="67627" y="14058"/>
                  </a:lnTo>
                  <a:close/>
                </a:path>
                <a:path w="256539" h="89535">
                  <a:moveTo>
                    <a:pt x="69164" y="11963"/>
                  </a:moveTo>
                  <a:lnTo>
                    <a:pt x="68541" y="11963"/>
                  </a:lnTo>
                  <a:lnTo>
                    <a:pt x="67602" y="12357"/>
                  </a:lnTo>
                  <a:lnTo>
                    <a:pt x="66586" y="12166"/>
                  </a:lnTo>
                  <a:lnTo>
                    <a:pt x="65862" y="12357"/>
                  </a:lnTo>
                  <a:lnTo>
                    <a:pt x="66865" y="13017"/>
                  </a:lnTo>
                  <a:lnTo>
                    <a:pt x="66484" y="13017"/>
                  </a:lnTo>
                  <a:lnTo>
                    <a:pt x="63411" y="13246"/>
                  </a:lnTo>
                  <a:lnTo>
                    <a:pt x="62560" y="13766"/>
                  </a:lnTo>
                  <a:lnTo>
                    <a:pt x="61214" y="14287"/>
                  </a:lnTo>
                  <a:lnTo>
                    <a:pt x="59270" y="14287"/>
                  </a:lnTo>
                  <a:lnTo>
                    <a:pt x="59855" y="14846"/>
                  </a:lnTo>
                  <a:lnTo>
                    <a:pt x="59220" y="14846"/>
                  </a:lnTo>
                  <a:lnTo>
                    <a:pt x="58026" y="15201"/>
                  </a:lnTo>
                  <a:lnTo>
                    <a:pt x="55702" y="15938"/>
                  </a:lnTo>
                  <a:lnTo>
                    <a:pt x="55384" y="15938"/>
                  </a:lnTo>
                  <a:lnTo>
                    <a:pt x="49784" y="17805"/>
                  </a:lnTo>
                  <a:lnTo>
                    <a:pt x="44284" y="19697"/>
                  </a:lnTo>
                  <a:lnTo>
                    <a:pt x="38798" y="21805"/>
                  </a:lnTo>
                  <a:lnTo>
                    <a:pt x="38608" y="21882"/>
                  </a:lnTo>
                  <a:lnTo>
                    <a:pt x="39636" y="21564"/>
                  </a:lnTo>
                  <a:lnTo>
                    <a:pt x="40106" y="21564"/>
                  </a:lnTo>
                  <a:lnTo>
                    <a:pt x="40944" y="21348"/>
                  </a:lnTo>
                  <a:lnTo>
                    <a:pt x="41186" y="21348"/>
                  </a:lnTo>
                  <a:lnTo>
                    <a:pt x="40474" y="22021"/>
                  </a:lnTo>
                  <a:lnTo>
                    <a:pt x="39712" y="21780"/>
                  </a:lnTo>
                  <a:lnTo>
                    <a:pt x="38341" y="22542"/>
                  </a:lnTo>
                  <a:lnTo>
                    <a:pt x="38404" y="22313"/>
                  </a:lnTo>
                  <a:lnTo>
                    <a:pt x="37236" y="22796"/>
                  </a:lnTo>
                  <a:lnTo>
                    <a:pt x="36410" y="23177"/>
                  </a:lnTo>
                  <a:lnTo>
                    <a:pt x="36944" y="23177"/>
                  </a:lnTo>
                  <a:lnTo>
                    <a:pt x="36563" y="23406"/>
                  </a:lnTo>
                  <a:lnTo>
                    <a:pt x="36563" y="23761"/>
                  </a:lnTo>
                  <a:lnTo>
                    <a:pt x="35064" y="24269"/>
                  </a:lnTo>
                  <a:lnTo>
                    <a:pt x="35941" y="23761"/>
                  </a:lnTo>
                  <a:lnTo>
                    <a:pt x="35661" y="23761"/>
                  </a:lnTo>
                  <a:lnTo>
                    <a:pt x="36283" y="23571"/>
                  </a:lnTo>
                  <a:lnTo>
                    <a:pt x="35941" y="23761"/>
                  </a:lnTo>
                  <a:lnTo>
                    <a:pt x="36563" y="23761"/>
                  </a:lnTo>
                  <a:lnTo>
                    <a:pt x="36563" y="23406"/>
                  </a:lnTo>
                  <a:lnTo>
                    <a:pt x="34213" y="23761"/>
                  </a:lnTo>
                  <a:lnTo>
                    <a:pt x="34505" y="23761"/>
                  </a:lnTo>
                  <a:lnTo>
                    <a:pt x="33820" y="24041"/>
                  </a:lnTo>
                  <a:lnTo>
                    <a:pt x="32067" y="24815"/>
                  </a:lnTo>
                  <a:lnTo>
                    <a:pt x="32258" y="24638"/>
                  </a:lnTo>
                  <a:lnTo>
                    <a:pt x="31369" y="24993"/>
                  </a:lnTo>
                  <a:lnTo>
                    <a:pt x="31648" y="24993"/>
                  </a:lnTo>
                  <a:lnTo>
                    <a:pt x="29578" y="25908"/>
                  </a:lnTo>
                  <a:lnTo>
                    <a:pt x="32105" y="24993"/>
                  </a:lnTo>
                  <a:lnTo>
                    <a:pt x="33070" y="24993"/>
                  </a:lnTo>
                  <a:lnTo>
                    <a:pt x="31318" y="25908"/>
                  </a:lnTo>
                  <a:lnTo>
                    <a:pt x="32943" y="25908"/>
                  </a:lnTo>
                  <a:lnTo>
                    <a:pt x="36042" y="24993"/>
                  </a:lnTo>
                  <a:lnTo>
                    <a:pt x="37299" y="24269"/>
                  </a:lnTo>
                  <a:lnTo>
                    <a:pt x="39217" y="23177"/>
                  </a:lnTo>
                  <a:lnTo>
                    <a:pt x="37236" y="23533"/>
                  </a:lnTo>
                  <a:lnTo>
                    <a:pt x="38277" y="23177"/>
                  </a:lnTo>
                  <a:lnTo>
                    <a:pt x="37960" y="23177"/>
                  </a:lnTo>
                  <a:lnTo>
                    <a:pt x="37020" y="23329"/>
                  </a:lnTo>
                  <a:lnTo>
                    <a:pt x="37477" y="23177"/>
                  </a:lnTo>
                  <a:lnTo>
                    <a:pt x="39446" y="22542"/>
                  </a:lnTo>
                  <a:lnTo>
                    <a:pt x="40792" y="22110"/>
                  </a:lnTo>
                  <a:lnTo>
                    <a:pt x="40589" y="22059"/>
                  </a:lnTo>
                  <a:lnTo>
                    <a:pt x="41821" y="21348"/>
                  </a:lnTo>
                  <a:lnTo>
                    <a:pt x="42697" y="20853"/>
                  </a:lnTo>
                  <a:lnTo>
                    <a:pt x="42557" y="21348"/>
                  </a:lnTo>
                  <a:lnTo>
                    <a:pt x="42430" y="21564"/>
                  </a:lnTo>
                  <a:lnTo>
                    <a:pt x="42011" y="21894"/>
                  </a:lnTo>
                  <a:lnTo>
                    <a:pt x="40792" y="22263"/>
                  </a:lnTo>
                  <a:lnTo>
                    <a:pt x="40614" y="22263"/>
                  </a:lnTo>
                  <a:lnTo>
                    <a:pt x="40551" y="22529"/>
                  </a:lnTo>
                  <a:lnTo>
                    <a:pt x="41325" y="22529"/>
                  </a:lnTo>
                  <a:lnTo>
                    <a:pt x="41363" y="22847"/>
                  </a:lnTo>
                  <a:lnTo>
                    <a:pt x="42913" y="22529"/>
                  </a:lnTo>
                  <a:lnTo>
                    <a:pt x="43548" y="22529"/>
                  </a:lnTo>
                  <a:lnTo>
                    <a:pt x="43446" y="21348"/>
                  </a:lnTo>
                  <a:lnTo>
                    <a:pt x="43395" y="20853"/>
                  </a:lnTo>
                  <a:lnTo>
                    <a:pt x="44196" y="20853"/>
                  </a:lnTo>
                  <a:lnTo>
                    <a:pt x="45529" y="20510"/>
                  </a:lnTo>
                  <a:lnTo>
                    <a:pt x="45554" y="20853"/>
                  </a:lnTo>
                  <a:lnTo>
                    <a:pt x="45021" y="21348"/>
                  </a:lnTo>
                  <a:lnTo>
                    <a:pt x="46304" y="20853"/>
                  </a:lnTo>
                  <a:lnTo>
                    <a:pt x="46964" y="20510"/>
                  </a:lnTo>
                  <a:lnTo>
                    <a:pt x="48044" y="19939"/>
                  </a:lnTo>
                  <a:lnTo>
                    <a:pt x="48006" y="20307"/>
                  </a:lnTo>
                  <a:lnTo>
                    <a:pt x="47917" y="21170"/>
                  </a:lnTo>
                  <a:lnTo>
                    <a:pt x="48895" y="19939"/>
                  </a:lnTo>
                  <a:lnTo>
                    <a:pt x="49098" y="20307"/>
                  </a:lnTo>
                  <a:lnTo>
                    <a:pt x="49542" y="19939"/>
                  </a:lnTo>
                  <a:lnTo>
                    <a:pt x="49847" y="19697"/>
                  </a:lnTo>
                  <a:lnTo>
                    <a:pt x="49707" y="19697"/>
                  </a:lnTo>
                  <a:lnTo>
                    <a:pt x="51841" y="19011"/>
                  </a:lnTo>
                  <a:lnTo>
                    <a:pt x="52895" y="18605"/>
                  </a:lnTo>
                  <a:lnTo>
                    <a:pt x="55676" y="17208"/>
                  </a:lnTo>
                  <a:lnTo>
                    <a:pt x="54495" y="18059"/>
                  </a:lnTo>
                  <a:lnTo>
                    <a:pt x="56705" y="17208"/>
                  </a:lnTo>
                  <a:lnTo>
                    <a:pt x="57734" y="16814"/>
                  </a:lnTo>
                  <a:lnTo>
                    <a:pt x="57365" y="17094"/>
                  </a:lnTo>
                  <a:lnTo>
                    <a:pt x="56883" y="17208"/>
                  </a:lnTo>
                  <a:lnTo>
                    <a:pt x="57213" y="17208"/>
                  </a:lnTo>
                  <a:lnTo>
                    <a:pt x="56413" y="17805"/>
                  </a:lnTo>
                  <a:lnTo>
                    <a:pt x="57619" y="17805"/>
                  </a:lnTo>
                  <a:lnTo>
                    <a:pt x="57696" y="17208"/>
                  </a:lnTo>
                  <a:lnTo>
                    <a:pt x="58801" y="17208"/>
                  </a:lnTo>
                  <a:lnTo>
                    <a:pt x="58585" y="16802"/>
                  </a:lnTo>
                  <a:lnTo>
                    <a:pt x="57721" y="17018"/>
                  </a:lnTo>
                  <a:lnTo>
                    <a:pt x="57746" y="16814"/>
                  </a:lnTo>
                  <a:lnTo>
                    <a:pt x="58585" y="16802"/>
                  </a:lnTo>
                  <a:lnTo>
                    <a:pt x="59397" y="16802"/>
                  </a:lnTo>
                  <a:lnTo>
                    <a:pt x="61950" y="15481"/>
                  </a:lnTo>
                  <a:lnTo>
                    <a:pt x="62331" y="15201"/>
                  </a:lnTo>
                  <a:lnTo>
                    <a:pt x="62826" y="14846"/>
                  </a:lnTo>
                  <a:lnTo>
                    <a:pt x="61658" y="15201"/>
                  </a:lnTo>
                  <a:lnTo>
                    <a:pt x="61328" y="15201"/>
                  </a:lnTo>
                  <a:lnTo>
                    <a:pt x="61582" y="14846"/>
                  </a:lnTo>
                  <a:lnTo>
                    <a:pt x="60667" y="14846"/>
                  </a:lnTo>
                  <a:lnTo>
                    <a:pt x="63563" y="14287"/>
                  </a:lnTo>
                  <a:lnTo>
                    <a:pt x="64008" y="14287"/>
                  </a:lnTo>
                  <a:lnTo>
                    <a:pt x="63411" y="14846"/>
                  </a:lnTo>
                  <a:lnTo>
                    <a:pt x="63284" y="14846"/>
                  </a:lnTo>
                  <a:lnTo>
                    <a:pt x="62445" y="15201"/>
                  </a:lnTo>
                  <a:lnTo>
                    <a:pt x="63182" y="15201"/>
                  </a:lnTo>
                  <a:lnTo>
                    <a:pt x="64719" y="13766"/>
                  </a:lnTo>
                  <a:lnTo>
                    <a:pt x="64909" y="13766"/>
                  </a:lnTo>
                  <a:lnTo>
                    <a:pt x="67195" y="13398"/>
                  </a:lnTo>
                  <a:lnTo>
                    <a:pt x="68503" y="13017"/>
                  </a:lnTo>
                  <a:lnTo>
                    <a:pt x="67627" y="13017"/>
                  </a:lnTo>
                  <a:lnTo>
                    <a:pt x="68072" y="12687"/>
                  </a:lnTo>
                  <a:lnTo>
                    <a:pt x="68592" y="12357"/>
                  </a:lnTo>
                  <a:lnTo>
                    <a:pt x="69164" y="11963"/>
                  </a:lnTo>
                  <a:close/>
                </a:path>
                <a:path w="256539" h="89535">
                  <a:moveTo>
                    <a:pt x="70485" y="11671"/>
                  </a:moveTo>
                  <a:lnTo>
                    <a:pt x="70446" y="11531"/>
                  </a:lnTo>
                  <a:lnTo>
                    <a:pt x="70256" y="11455"/>
                  </a:lnTo>
                  <a:lnTo>
                    <a:pt x="69659" y="11531"/>
                  </a:lnTo>
                  <a:lnTo>
                    <a:pt x="69596" y="11671"/>
                  </a:lnTo>
                  <a:lnTo>
                    <a:pt x="69354" y="11861"/>
                  </a:lnTo>
                  <a:lnTo>
                    <a:pt x="69075" y="12039"/>
                  </a:lnTo>
                  <a:lnTo>
                    <a:pt x="70485" y="11671"/>
                  </a:lnTo>
                  <a:close/>
                </a:path>
                <a:path w="256539" h="89535">
                  <a:moveTo>
                    <a:pt x="73075" y="10998"/>
                  </a:moveTo>
                  <a:lnTo>
                    <a:pt x="72199" y="11214"/>
                  </a:lnTo>
                  <a:lnTo>
                    <a:pt x="71348" y="11430"/>
                  </a:lnTo>
                  <a:lnTo>
                    <a:pt x="70485" y="11671"/>
                  </a:lnTo>
                  <a:lnTo>
                    <a:pt x="70548" y="11836"/>
                  </a:lnTo>
                  <a:lnTo>
                    <a:pt x="70345" y="12103"/>
                  </a:lnTo>
                  <a:lnTo>
                    <a:pt x="70434" y="12255"/>
                  </a:lnTo>
                  <a:lnTo>
                    <a:pt x="71132" y="12065"/>
                  </a:lnTo>
                  <a:lnTo>
                    <a:pt x="71831" y="11861"/>
                  </a:lnTo>
                  <a:lnTo>
                    <a:pt x="72529" y="11671"/>
                  </a:lnTo>
                  <a:lnTo>
                    <a:pt x="71755" y="11620"/>
                  </a:lnTo>
                  <a:lnTo>
                    <a:pt x="72986" y="11201"/>
                  </a:lnTo>
                  <a:lnTo>
                    <a:pt x="73075" y="10998"/>
                  </a:lnTo>
                  <a:close/>
                </a:path>
                <a:path w="256539" h="89535">
                  <a:moveTo>
                    <a:pt x="104889" y="4406"/>
                  </a:moveTo>
                  <a:lnTo>
                    <a:pt x="104648" y="4330"/>
                  </a:lnTo>
                  <a:lnTo>
                    <a:pt x="103632" y="4724"/>
                  </a:lnTo>
                  <a:lnTo>
                    <a:pt x="103873" y="4787"/>
                  </a:lnTo>
                  <a:lnTo>
                    <a:pt x="104889" y="4406"/>
                  </a:lnTo>
                  <a:close/>
                </a:path>
                <a:path w="256539" h="89535">
                  <a:moveTo>
                    <a:pt x="105308" y="5778"/>
                  </a:moveTo>
                  <a:lnTo>
                    <a:pt x="104508" y="6032"/>
                  </a:lnTo>
                  <a:lnTo>
                    <a:pt x="104914" y="5943"/>
                  </a:lnTo>
                  <a:lnTo>
                    <a:pt x="105143" y="5867"/>
                  </a:lnTo>
                  <a:lnTo>
                    <a:pt x="105308" y="5778"/>
                  </a:lnTo>
                  <a:close/>
                </a:path>
                <a:path w="256539" h="89535">
                  <a:moveTo>
                    <a:pt x="112255" y="4191"/>
                  </a:moveTo>
                  <a:lnTo>
                    <a:pt x="110871" y="4432"/>
                  </a:lnTo>
                  <a:lnTo>
                    <a:pt x="110998" y="4470"/>
                  </a:lnTo>
                  <a:lnTo>
                    <a:pt x="112255" y="4191"/>
                  </a:lnTo>
                  <a:close/>
                </a:path>
                <a:path w="256539" h="89535">
                  <a:moveTo>
                    <a:pt x="113461" y="3924"/>
                  </a:moveTo>
                  <a:lnTo>
                    <a:pt x="113271" y="3911"/>
                  </a:lnTo>
                  <a:lnTo>
                    <a:pt x="113461" y="3924"/>
                  </a:lnTo>
                  <a:close/>
                </a:path>
                <a:path w="256539" h="89535">
                  <a:moveTo>
                    <a:pt x="116090" y="2578"/>
                  </a:moveTo>
                  <a:lnTo>
                    <a:pt x="115900" y="2590"/>
                  </a:lnTo>
                  <a:lnTo>
                    <a:pt x="116090" y="2578"/>
                  </a:lnTo>
                  <a:close/>
                </a:path>
                <a:path w="256539" h="89535">
                  <a:moveTo>
                    <a:pt x="116827" y="51041"/>
                  </a:moveTo>
                  <a:lnTo>
                    <a:pt x="116230" y="51536"/>
                  </a:lnTo>
                  <a:lnTo>
                    <a:pt x="116497" y="51422"/>
                  </a:lnTo>
                  <a:lnTo>
                    <a:pt x="116674" y="51244"/>
                  </a:lnTo>
                  <a:lnTo>
                    <a:pt x="116827" y="51041"/>
                  </a:lnTo>
                  <a:close/>
                </a:path>
                <a:path w="256539" h="89535">
                  <a:moveTo>
                    <a:pt x="116941" y="50939"/>
                  </a:moveTo>
                  <a:close/>
                </a:path>
                <a:path w="256539" h="89535">
                  <a:moveTo>
                    <a:pt x="117068" y="2514"/>
                  </a:moveTo>
                  <a:lnTo>
                    <a:pt x="116090" y="2578"/>
                  </a:lnTo>
                  <a:lnTo>
                    <a:pt x="116382" y="2616"/>
                  </a:lnTo>
                  <a:lnTo>
                    <a:pt x="115938" y="3124"/>
                  </a:lnTo>
                  <a:lnTo>
                    <a:pt x="116332" y="2844"/>
                  </a:lnTo>
                  <a:lnTo>
                    <a:pt x="117068" y="2514"/>
                  </a:lnTo>
                  <a:close/>
                </a:path>
                <a:path w="256539" h="89535">
                  <a:moveTo>
                    <a:pt x="124485" y="4165"/>
                  </a:moveTo>
                  <a:lnTo>
                    <a:pt x="124345" y="4216"/>
                  </a:lnTo>
                  <a:lnTo>
                    <a:pt x="124485" y="4165"/>
                  </a:lnTo>
                  <a:close/>
                </a:path>
                <a:path w="256539" h="89535">
                  <a:moveTo>
                    <a:pt x="126441" y="43764"/>
                  </a:moveTo>
                  <a:lnTo>
                    <a:pt x="125945" y="43878"/>
                  </a:lnTo>
                  <a:lnTo>
                    <a:pt x="126149" y="43865"/>
                  </a:lnTo>
                  <a:lnTo>
                    <a:pt x="126301" y="43815"/>
                  </a:lnTo>
                  <a:lnTo>
                    <a:pt x="126441" y="43764"/>
                  </a:lnTo>
                  <a:close/>
                </a:path>
                <a:path w="256539" h="89535">
                  <a:moveTo>
                    <a:pt x="126682" y="4394"/>
                  </a:moveTo>
                  <a:lnTo>
                    <a:pt x="126403" y="4470"/>
                  </a:lnTo>
                  <a:lnTo>
                    <a:pt x="126682" y="4394"/>
                  </a:lnTo>
                  <a:close/>
                </a:path>
                <a:path w="256539" h="89535">
                  <a:moveTo>
                    <a:pt x="130898" y="42367"/>
                  </a:moveTo>
                  <a:lnTo>
                    <a:pt x="130632" y="42570"/>
                  </a:lnTo>
                  <a:lnTo>
                    <a:pt x="130835" y="42443"/>
                  </a:lnTo>
                  <a:close/>
                </a:path>
                <a:path w="256539" h="89535">
                  <a:moveTo>
                    <a:pt x="132537" y="45300"/>
                  </a:moveTo>
                  <a:lnTo>
                    <a:pt x="132397" y="45364"/>
                  </a:lnTo>
                  <a:lnTo>
                    <a:pt x="132257" y="45504"/>
                  </a:lnTo>
                  <a:lnTo>
                    <a:pt x="132435" y="45389"/>
                  </a:lnTo>
                  <a:close/>
                </a:path>
                <a:path w="256539" h="89535">
                  <a:moveTo>
                    <a:pt x="132651" y="42595"/>
                  </a:moveTo>
                  <a:lnTo>
                    <a:pt x="132549" y="42735"/>
                  </a:lnTo>
                  <a:lnTo>
                    <a:pt x="132651" y="42595"/>
                  </a:lnTo>
                  <a:close/>
                </a:path>
                <a:path w="256539" h="89535">
                  <a:moveTo>
                    <a:pt x="135026" y="1765"/>
                  </a:moveTo>
                  <a:lnTo>
                    <a:pt x="133515" y="2146"/>
                  </a:lnTo>
                  <a:lnTo>
                    <a:pt x="133807" y="2133"/>
                  </a:lnTo>
                  <a:lnTo>
                    <a:pt x="134277" y="2311"/>
                  </a:lnTo>
                  <a:lnTo>
                    <a:pt x="134112" y="2603"/>
                  </a:lnTo>
                  <a:lnTo>
                    <a:pt x="134505" y="2400"/>
                  </a:lnTo>
                  <a:lnTo>
                    <a:pt x="135026" y="1765"/>
                  </a:lnTo>
                  <a:close/>
                </a:path>
                <a:path w="256539" h="89535">
                  <a:moveTo>
                    <a:pt x="138925" y="101"/>
                  </a:moveTo>
                  <a:lnTo>
                    <a:pt x="137591" y="393"/>
                  </a:lnTo>
                  <a:lnTo>
                    <a:pt x="138176" y="393"/>
                  </a:lnTo>
                  <a:lnTo>
                    <a:pt x="138645" y="330"/>
                  </a:lnTo>
                  <a:lnTo>
                    <a:pt x="138874" y="431"/>
                  </a:lnTo>
                  <a:lnTo>
                    <a:pt x="138925" y="101"/>
                  </a:lnTo>
                  <a:close/>
                </a:path>
                <a:path w="256539" h="89535">
                  <a:moveTo>
                    <a:pt x="140792" y="2032"/>
                  </a:moveTo>
                  <a:lnTo>
                    <a:pt x="137972" y="787"/>
                  </a:lnTo>
                  <a:lnTo>
                    <a:pt x="137629" y="787"/>
                  </a:lnTo>
                  <a:lnTo>
                    <a:pt x="136893" y="2032"/>
                  </a:lnTo>
                  <a:lnTo>
                    <a:pt x="137109" y="2032"/>
                  </a:lnTo>
                  <a:lnTo>
                    <a:pt x="136131" y="2463"/>
                  </a:lnTo>
                  <a:lnTo>
                    <a:pt x="137363" y="2463"/>
                  </a:lnTo>
                  <a:lnTo>
                    <a:pt x="136563" y="2971"/>
                  </a:lnTo>
                  <a:lnTo>
                    <a:pt x="135128" y="2971"/>
                  </a:lnTo>
                  <a:lnTo>
                    <a:pt x="134747" y="3225"/>
                  </a:lnTo>
                  <a:lnTo>
                    <a:pt x="134696" y="3797"/>
                  </a:lnTo>
                  <a:lnTo>
                    <a:pt x="135724" y="3225"/>
                  </a:lnTo>
                  <a:lnTo>
                    <a:pt x="137312" y="3225"/>
                  </a:lnTo>
                  <a:lnTo>
                    <a:pt x="136779" y="3683"/>
                  </a:lnTo>
                  <a:lnTo>
                    <a:pt x="138518" y="3225"/>
                  </a:lnTo>
                  <a:lnTo>
                    <a:pt x="139509" y="2971"/>
                  </a:lnTo>
                  <a:lnTo>
                    <a:pt x="140004" y="2463"/>
                  </a:lnTo>
                  <a:lnTo>
                    <a:pt x="139560" y="2463"/>
                  </a:lnTo>
                  <a:lnTo>
                    <a:pt x="138925" y="2463"/>
                  </a:lnTo>
                  <a:lnTo>
                    <a:pt x="138480" y="2463"/>
                  </a:lnTo>
                  <a:lnTo>
                    <a:pt x="137287" y="2794"/>
                  </a:lnTo>
                  <a:lnTo>
                    <a:pt x="137756" y="2032"/>
                  </a:lnTo>
                  <a:lnTo>
                    <a:pt x="138811" y="2032"/>
                  </a:lnTo>
                  <a:lnTo>
                    <a:pt x="139306" y="2324"/>
                  </a:lnTo>
                  <a:lnTo>
                    <a:pt x="140081" y="2032"/>
                  </a:lnTo>
                  <a:lnTo>
                    <a:pt x="140792" y="2032"/>
                  </a:lnTo>
                  <a:close/>
                </a:path>
                <a:path w="256539" h="89535">
                  <a:moveTo>
                    <a:pt x="142036" y="42710"/>
                  </a:moveTo>
                  <a:lnTo>
                    <a:pt x="141884" y="42684"/>
                  </a:lnTo>
                  <a:lnTo>
                    <a:pt x="142036" y="42710"/>
                  </a:lnTo>
                  <a:close/>
                </a:path>
                <a:path w="256539" h="89535">
                  <a:moveTo>
                    <a:pt x="142748" y="2463"/>
                  </a:moveTo>
                  <a:lnTo>
                    <a:pt x="142341" y="2463"/>
                  </a:lnTo>
                  <a:lnTo>
                    <a:pt x="142405" y="2730"/>
                  </a:lnTo>
                  <a:lnTo>
                    <a:pt x="142748" y="2463"/>
                  </a:lnTo>
                  <a:close/>
                </a:path>
                <a:path w="256539" h="89535">
                  <a:moveTo>
                    <a:pt x="142786" y="6388"/>
                  </a:moveTo>
                  <a:lnTo>
                    <a:pt x="141528" y="6578"/>
                  </a:lnTo>
                  <a:lnTo>
                    <a:pt x="141744" y="6667"/>
                  </a:lnTo>
                  <a:lnTo>
                    <a:pt x="142786" y="6388"/>
                  </a:lnTo>
                  <a:close/>
                </a:path>
                <a:path w="256539" h="89535">
                  <a:moveTo>
                    <a:pt x="144843" y="0"/>
                  </a:moveTo>
                  <a:lnTo>
                    <a:pt x="144589" y="0"/>
                  </a:lnTo>
                  <a:lnTo>
                    <a:pt x="144411" y="38"/>
                  </a:lnTo>
                  <a:lnTo>
                    <a:pt x="144259" y="63"/>
                  </a:lnTo>
                  <a:lnTo>
                    <a:pt x="144437" y="50"/>
                  </a:lnTo>
                  <a:lnTo>
                    <a:pt x="144627" y="25"/>
                  </a:lnTo>
                  <a:lnTo>
                    <a:pt x="144843" y="0"/>
                  </a:lnTo>
                  <a:close/>
                </a:path>
                <a:path w="256539" h="89535">
                  <a:moveTo>
                    <a:pt x="145300" y="6489"/>
                  </a:moveTo>
                  <a:lnTo>
                    <a:pt x="144818" y="5918"/>
                  </a:lnTo>
                  <a:lnTo>
                    <a:pt x="144348" y="6438"/>
                  </a:lnTo>
                  <a:lnTo>
                    <a:pt x="145300" y="6489"/>
                  </a:lnTo>
                  <a:close/>
                </a:path>
                <a:path w="256539" h="89535">
                  <a:moveTo>
                    <a:pt x="145796" y="342"/>
                  </a:moveTo>
                  <a:lnTo>
                    <a:pt x="145415" y="342"/>
                  </a:lnTo>
                  <a:lnTo>
                    <a:pt x="144500" y="787"/>
                  </a:lnTo>
                  <a:lnTo>
                    <a:pt x="145376" y="787"/>
                  </a:lnTo>
                  <a:lnTo>
                    <a:pt x="145796" y="342"/>
                  </a:lnTo>
                  <a:close/>
                </a:path>
                <a:path w="256539" h="89535">
                  <a:moveTo>
                    <a:pt x="147256" y="787"/>
                  </a:moveTo>
                  <a:lnTo>
                    <a:pt x="147002" y="342"/>
                  </a:lnTo>
                  <a:lnTo>
                    <a:pt x="145986" y="342"/>
                  </a:lnTo>
                  <a:lnTo>
                    <a:pt x="147256" y="787"/>
                  </a:lnTo>
                  <a:close/>
                </a:path>
                <a:path w="256539" h="89535">
                  <a:moveTo>
                    <a:pt x="148932" y="39763"/>
                  </a:moveTo>
                  <a:lnTo>
                    <a:pt x="148602" y="39865"/>
                  </a:lnTo>
                  <a:lnTo>
                    <a:pt x="148424" y="39979"/>
                  </a:lnTo>
                  <a:lnTo>
                    <a:pt x="148297" y="40093"/>
                  </a:lnTo>
                  <a:lnTo>
                    <a:pt x="148932" y="39763"/>
                  </a:lnTo>
                  <a:close/>
                </a:path>
                <a:path w="256539" h="89535">
                  <a:moveTo>
                    <a:pt x="149339" y="342"/>
                  </a:moveTo>
                  <a:lnTo>
                    <a:pt x="148463" y="342"/>
                  </a:lnTo>
                  <a:lnTo>
                    <a:pt x="149021" y="596"/>
                  </a:lnTo>
                  <a:lnTo>
                    <a:pt x="149339" y="342"/>
                  </a:lnTo>
                  <a:close/>
                </a:path>
                <a:path w="256539" h="89535">
                  <a:moveTo>
                    <a:pt x="152196" y="2032"/>
                  </a:moveTo>
                  <a:lnTo>
                    <a:pt x="149771" y="1701"/>
                  </a:lnTo>
                  <a:lnTo>
                    <a:pt x="150812" y="787"/>
                  </a:lnTo>
                  <a:lnTo>
                    <a:pt x="149504" y="787"/>
                  </a:lnTo>
                  <a:lnTo>
                    <a:pt x="148767" y="787"/>
                  </a:lnTo>
                  <a:lnTo>
                    <a:pt x="148374" y="787"/>
                  </a:lnTo>
                  <a:lnTo>
                    <a:pt x="148145" y="1485"/>
                  </a:lnTo>
                  <a:lnTo>
                    <a:pt x="145478" y="1117"/>
                  </a:lnTo>
                  <a:lnTo>
                    <a:pt x="146392" y="787"/>
                  </a:lnTo>
                  <a:lnTo>
                    <a:pt x="145821" y="787"/>
                  </a:lnTo>
                  <a:lnTo>
                    <a:pt x="145211" y="1079"/>
                  </a:lnTo>
                  <a:lnTo>
                    <a:pt x="144056" y="927"/>
                  </a:lnTo>
                  <a:lnTo>
                    <a:pt x="144056" y="1600"/>
                  </a:lnTo>
                  <a:lnTo>
                    <a:pt x="143129" y="2032"/>
                  </a:lnTo>
                  <a:lnTo>
                    <a:pt x="142824" y="2032"/>
                  </a:lnTo>
                  <a:lnTo>
                    <a:pt x="144056" y="1600"/>
                  </a:lnTo>
                  <a:lnTo>
                    <a:pt x="144056" y="927"/>
                  </a:lnTo>
                  <a:lnTo>
                    <a:pt x="143332" y="812"/>
                  </a:lnTo>
                  <a:lnTo>
                    <a:pt x="143637" y="812"/>
                  </a:lnTo>
                  <a:lnTo>
                    <a:pt x="143370" y="266"/>
                  </a:lnTo>
                  <a:lnTo>
                    <a:pt x="144259" y="63"/>
                  </a:lnTo>
                  <a:lnTo>
                    <a:pt x="142582" y="241"/>
                  </a:lnTo>
                  <a:lnTo>
                    <a:pt x="142214" y="114"/>
                  </a:lnTo>
                  <a:lnTo>
                    <a:pt x="140220" y="368"/>
                  </a:lnTo>
                  <a:lnTo>
                    <a:pt x="141795" y="419"/>
                  </a:lnTo>
                  <a:lnTo>
                    <a:pt x="142201" y="469"/>
                  </a:lnTo>
                  <a:lnTo>
                    <a:pt x="142138" y="800"/>
                  </a:lnTo>
                  <a:lnTo>
                    <a:pt x="142697" y="812"/>
                  </a:lnTo>
                  <a:lnTo>
                    <a:pt x="140792" y="2032"/>
                  </a:lnTo>
                  <a:lnTo>
                    <a:pt x="141998" y="2032"/>
                  </a:lnTo>
                  <a:lnTo>
                    <a:pt x="142278" y="2400"/>
                  </a:lnTo>
                  <a:lnTo>
                    <a:pt x="144221" y="2032"/>
                  </a:lnTo>
                  <a:lnTo>
                    <a:pt x="147967" y="2032"/>
                  </a:lnTo>
                  <a:lnTo>
                    <a:pt x="149402" y="2032"/>
                  </a:lnTo>
                  <a:lnTo>
                    <a:pt x="152196" y="2032"/>
                  </a:lnTo>
                  <a:close/>
                </a:path>
                <a:path w="256539" h="89535">
                  <a:moveTo>
                    <a:pt x="152692" y="6604"/>
                  </a:moveTo>
                  <a:lnTo>
                    <a:pt x="152565" y="6642"/>
                  </a:lnTo>
                  <a:lnTo>
                    <a:pt x="152692" y="6604"/>
                  </a:lnTo>
                  <a:close/>
                </a:path>
                <a:path w="256539" h="89535">
                  <a:moveTo>
                    <a:pt x="153911" y="6413"/>
                  </a:moveTo>
                  <a:lnTo>
                    <a:pt x="152844" y="6413"/>
                  </a:lnTo>
                  <a:lnTo>
                    <a:pt x="152717" y="6578"/>
                  </a:lnTo>
                  <a:lnTo>
                    <a:pt x="153911" y="6413"/>
                  </a:lnTo>
                  <a:close/>
                </a:path>
                <a:path w="256539" h="89535">
                  <a:moveTo>
                    <a:pt x="156603" y="39154"/>
                  </a:moveTo>
                  <a:lnTo>
                    <a:pt x="154863" y="39154"/>
                  </a:lnTo>
                  <a:lnTo>
                    <a:pt x="153949" y="40335"/>
                  </a:lnTo>
                  <a:lnTo>
                    <a:pt x="153733" y="40690"/>
                  </a:lnTo>
                  <a:lnTo>
                    <a:pt x="153568" y="41236"/>
                  </a:lnTo>
                  <a:lnTo>
                    <a:pt x="154965" y="40335"/>
                  </a:lnTo>
                  <a:lnTo>
                    <a:pt x="155816" y="40335"/>
                  </a:lnTo>
                  <a:lnTo>
                    <a:pt x="156603" y="39154"/>
                  </a:lnTo>
                  <a:close/>
                </a:path>
                <a:path w="256539" h="89535">
                  <a:moveTo>
                    <a:pt x="157416" y="37858"/>
                  </a:moveTo>
                  <a:lnTo>
                    <a:pt x="156095" y="37858"/>
                  </a:lnTo>
                  <a:lnTo>
                    <a:pt x="155943" y="38138"/>
                  </a:lnTo>
                  <a:lnTo>
                    <a:pt x="155282" y="38938"/>
                  </a:lnTo>
                  <a:lnTo>
                    <a:pt x="155943" y="38938"/>
                  </a:lnTo>
                  <a:lnTo>
                    <a:pt x="157416" y="37858"/>
                  </a:lnTo>
                  <a:close/>
                </a:path>
                <a:path w="256539" h="89535">
                  <a:moveTo>
                    <a:pt x="157543" y="5651"/>
                  </a:moveTo>
                  <a:lnTo>
                    <a:pt x="157251" y="5715"/>
                  </a:lnTo>
                  <a:lnTo>
                    <a:pt x="157124" y="5778"/>
                  </a:lnTo>
                  <a:lnTo>
                    <a:pt x="157416" y="5753"/>
                  </a:lnTo>
                  <a:lnTo>
                    <a:pt x="157543" y="5651"/>
                  </a:lnTo>
                  <a:close/>
                </a:path>
                <a:path w="256539" h="89535">
                  <a:moveTo>
                    <a:pt x="159105" y="6413"/>
                  </a:moveTo>
                  <a:lnTo>
                    <a:pt x="155067" y="6413"/>
                  </a:lnTo>
                  <a:lnTo>
                    <a:pt x="153111" y="7277"/>
                  </a:lnTo>
                  <a:lnTo>
                    <a:pt x="158877" y="6946"/>
                  </a:lnTo>
                  <a:lnTo>
                    <a:pt x="159029" y="6604"/>
                  </a:lnTo>
                  <a:lnTo>
                    <a:pt x="159105" y="6413"/>
                  </a:lnTo>
                  <a:close/>
                </a:path>
                <a:path w="256539" h="89535">
                  <a:moveTo>
                    <a:pt x="161620" y="6197"/>
                  </a:moveTo>
                  <a:lnTo>
                    <a:pt x="161366" y="6299"/>
                  </a:lnTo>
                  <a:lnTo>
                    <a:pt x="160578" y="6362"/>
                  </a:lnTo>
                  <a:lnTo>
                    <a:pt x="160159" y="6400"/>
                  </a:lnTo>
                  <a:lnTo>
                    <a:pt x="160324" y="6591"/>
                  </a:lnTo>
                  <a:lnTo>
                    <a:pt x="160731" y="6604"/>
                  </a:lnTo>
                  <a:lnTo>
                    <a:pt x="160312" y="6832"/>
                  </a:lnTo>
                  <a:lnTo>
                    <a:pt x="160515" y="6794"/>
                  </a:lnTo>
                  <a:lnTo>
                    <a:pt x="160896" y="6616"/>
                  </a:lnTo>
                  <a:lnTo>
                    <a:pt x="161328" y="6591"/>
                  </a:lnTo>
                  <a:lnTo>
                    <a:pt x="161315" y="6451"/>
                  </a:lnTo>
                  <a:lnTo>
                    <a:pt x="161442" y="6299"/>
                  </a:lnTo>
                  <a:lnTo>
                    <a:pt x="161620" y="6197"/>
                  </a:lnTo>
                  <a:close/>
                </a:path>
                <a:path w="256539" h="89535">
                  <a:moveTo>
                    <a:pt x="165595" y="6400"/>
                  </a:moveTo>
                  <a:lnTo>
                    <a:pt x="165442" y="6400"/>
                  </a:lnTo>
                  <a:lnTo>
                    <a:pt x="165303" y="6426"/>
                  </a:lnTo>
                  <a:lnTo>
                    <a:pt x="165150" y="6477"/>
                  </a:lnTo>
                  <a:lnTo>
                    <a:pt x="165328" y="6451"/>
                  </a:lnTo>
                  <a:lnTo>
                    <a:pt x="165468" y="6426"/>
                  </a:lnTo>
                  <a:lnTo>
                    <a:pt x="165595" y="6400"/>
                  </a:lnTo>
                  <a:close/>
                </a:path>
                <a:path w="256539" h="89535">
                  <a:moveTo>
                    <a:pt x="166827" y="6426"/>
                  </a:moveTo>
                  <a:lnTo>
                    <a:pt x="166255" y="6235"/>
                  </a:lnTo>
                  <a:lnTo>
                    <a:pt x="166039" y="6311"/>
                  </a:lnTo>
                  <a:lnTo>
                    <a:pt x="165595" y="6400"/>
                  </a:lnTo>
                  <a:lnTo>
                    <a:pt x="166052" y="6388"/>
                  </a:lnTo>
                  <a:lnTo>
                    <a:pt x="166509" y="6553"/>
                  </a:lnTo>
                  <a:lnTo>
                    <a:pt x="166827" y="6426"/>
                  </a:lnTo>
                  <a:close/>
                </a:path>
                <a:path w="256539" h="89535">
                  <a:moveTo>
                    <a:pt x="167068" y="7556"/>
                  </a:moveTo>
                  <a:lnTo>
                    <a:pt x="166916" y="7581"/>
                  </a:lnTo>
                  <a:lnTo>
                    <a:pt x="167068" y="7556"/>
                  </a:lnTo>
                  <a:close/>
                </a:path>
                <a:path w="256539" h="89535">
                  <a:moveTo>
                    <a:pt x="167259" y="7518"/>
                  </a:moveTo>
                  <a:lnTo>
                    <a:pt x="167068" y="7556"/>
                  </a:lnTo>
                  <a:lnTo>
                    <a:pt x="167259" y="7518"/>
                  </a:lnTo>
                  <a:close/>
                </a:path>
                <a:path w="256539" h="89535">
                  <a:moveTo>
                    <a:pt x="168465" y="660"/>
                  </a:moveTo>
                  <a:lnTo>
                    <a:pt x="167284" y="825"/>
                  </a:lnTo>
                  <a:lnTo>
                    <a:pt x="168465" y="660"/>
                  </a:lnTo>
                  <a:close/>
                </a:path>
                <a:path w="256539" h="89535">
                  <a:moveTo>
                    <a:pt x="175298" y="762"/>
                  </a:moveTo>
                  <a:lnTo>
                    <a:pt x="174205" y="571"/>
                  </a:lnTo>
                  <a:lnTo>
                    <a:pt x="175056" y="889"/>
                  </a:lnTo>
                  <a:lnTo>
                    <a:pt x="175298" y="762"/>
                  </a:lnTo>
                  <a:close/>
                </a:path>
                <a:path w="256539" h="89535">
                  <a:moveTo>
                    <a:pt x="184099" y="673"/>
                  </a:moveTo>
                  <a:lnTo>
                    <a:pt x="183794" y="660"/>
                  </a:lnTo>
                  <a:lnTo>
                    <a:pt x="183565" y="660"/>
                  </a:lnTo>
                  <a:lnTo>
                    <a:pt x="183375" y="673"/>
                  </a:lnTo>
                  <a:lnTo>
                    <a:pt x="183591" y="698"/>
                  </a:lnTo>
                  <a:lnTo>
                    <a:pt x="183845" y="698"/>
                  </a:lnTo>
                  <a:lnTo>
                    <a:pt x="184099" y="673"/>
                  </a:lnTo>
                  <a:close/>
                </a:path>
                <a:path w="256539" h="89535">
                  <a:moveTo>
                    <a:pt x="185686" y="3073"/>
                  </a:moveTo>
                  <a:lnTo>
                    <a:pt x="183261" y="2374"/>
                  </a:lnTo>
                  <a:lnTo>
                    <a:pt x="184264" y="3073"/>
                  </a:lnTo>
                  <a:lnTo>
                    <a:pt x="185686" y="3073"/>
                  </a:lnTo>
                  <a:close/>
                </a:path>
                <a:path w="256539" h="89535">
                  <a:moveTo>
                    <a:pt x="185953" y="7950"/>
                  </a:moveTo>
                  <a:lnTo>
                    <a:pt x="185775" y="7975"/>
                  </a:lnTo>
                  <a:lnTo>
                    <a:pt x="184607" y="7696"/>
                  </a:lnTo>
                  <a:lnTo>
                    <a:pt x="185089" y="8089"/>
                  </a:lnTo>
                  <a:lnTo>
                    <a:pt x="185953" y="7950"/>
                  </a:lnTo>
                  <a:close/>
                </a:path>
                <a:path w="256539" h="89535">
                  <a:moveTo>
                    <a:pt x="189674" y="2374"/>
                  </a:moveTo>
                  <a:lnTo>
                    <a:pt x="186690" y="1587"/>
                  </a:lnTo>
                  <a:lnTo>
                    <a:pt x="185788" y="2921"/>
                  </a:lnTo>
                  <a:lnTo>
                    <a:pt x="185470" y="2959"/>
                  </a:lnTo>
                  <a:lnTo>
                    <a:pt x="185686" y="3073"/>
                  </a:lnTo>
                  <a:lnTo>
                    <a:pt x="186194" y="3238"/>
                  </a:lnTo>
                  <a:lnTo>
                    <a:pt x="185953" y="3352"/>
                  </a:lnTo>
                  <a:lnTo>
                    <a:pt x="186372" y="3213"/>
                  </a:lnTo>
                  <a:lnTo>
                    <a:pt x="186372" y="2819"/>
                  </a:lnTo>
                  <a:lnTo>
                    <a:pt x="186220" y="2844"/>
                  </a:lnTo>
                  <a:lnTo>
                    <a:pt x="187325" y="2374"/>
                  </a:lnTo>
                  <a:lnTo>
                    <a:pt x="189674" y="2374"/>
                  </a:lnTo>
                  <a:close/>
                </a:path>
                <a:path w="256539" h="89535">
                  <a:moveTo>
                    <a:pt x="197116" y="6413"/>
                  </a:moveTo>
                  <a:lnTo>
                    <a:pt x="196951" y="6388"/>
                  </a:lnTo>
                  <a:lnTo>
                    <a:pt x="196596" y="6362"/>
                  </a:lnTo>
                  <a:lnTo>
                    <a:pt x="196938" y="6438"/>
                  </a:lnTo>
                  <a:lnTo>
                    <a:pt x="197116" y="6413"/>
                  </a:lnTo>
                  <a:close/>
                </a:path>
                <a:path w="256539" h="89535">
                  <a:moveTo>
                    <a:pt x="198983" y="7658"/>
                  </a:moveTo>
                  <a:lnTo>
                    <a:pt x="198450" y="7670"/>
                  </a:lnTo>
                  <a:lnTo>
                    <a:pt x="197840" y="7581"/>
                  </a:lnTo>
                  <a:lnTo>
                    <a:pt x="197142" y="7340"/>
                  </a:lnTo>
                  <a:lnTo>
                    <a:pt x="197675" y="7670"/>
                  </a:lnTo>
                  <a:lnTo>
                    <a:pt x="197713" y="7823"/>
                  </a:lnTo>
                  <a:lnTo>
                    <a:pt x="198170" y="7861"/>
                  </a:lnTo>
                  <a:lnTo>
                    <a:pt x="198513" y="7696"/>
                  </a:lnTo>
                  <a:lnTo>
                    <a:pt x="198983" y="7658"/>
                  </a:lnTo>
                  <a:close/>
                </a:path>
                <a:path w="256539" h="89535">
                  <a:moveTo>
                    <a:pt x="211251" y="3263"/>
                  </a:moveTo>
                  <a:lnTo>
                    <a:pt x="211188" y="2959"/>
                  </a:lnTo>
                  <a:lnTo>
                    <a:pt x="210489" y="3175"/>
                  </a:lnTo>
                  <a:lnTo>
                    <a:pt x="210134" y="3200"/>
                  </a:lnTo>
                  <a:lnTo>
                    <a:pt x="210413" y="3251"/>
                  </a:lnTo>
                  <a:lnTo>
                    <a:pt x="210807" y="3378"/>
                  </a:lnTo>
                  <a:lnTo>
                    <a:pt x="211251" y="3263"/>
                  </a:lnTo>
                  <a:close/>
                </a:path>
                <a:path w="256539" h="89535">
                  <a:moveTo>
                    <a:pt x="228930" y="24117"/>
                  </a:moveTo>
                  <a:lnTo>
                    <a:pt x="228841" y="24282"/>
                  </a:lnTo>
                  <a:lnTo>
                    <a:pt x="228447" y="24447"/>
                  </a:lnTo>
                  <a:lnTo>
                    <a:pt x="228866" y="24422"/>
                  </a:lnTo>
                  <a:lnTo>
                    <a:pt x="228930" y="24117"/>
                  </a:lnTo>
                  <a:close/>
                </a:path>
                <a:path w="256539" h="89535">
                  <a:moveTo>
                    <a:pt x="230873" y="10363"/>
                  </a:moveTo>
                  <a:close/>
                </a:path>
                <a:path w="256539" h="89535">
                  <a:moveTo>
                    <a:pt x="232918" y="11023"/>
                  </a:moveTo>
                  <a:lnTo>
                    <a:pt x="232092" y="10909"/>
                  </a:lnTo>
                  <a:lnTo>
                    <a:pt x="232841" y="11214"/>
                  </a:lnTo>
                  <a:lnTo>
                    <a:pt x="232918" y="11023"/>
                  </a:lnTo>
                  <a:close/>
                </a:path>
                <a:path w="256539" h="89535">
                  <a:moveTo>
                    <a:pt x="233794" y="9753"/>
                  </a:moveTo>
                  <a:lnTo>
                    <a:pt x="233527" y="9702"/>
                  </a:lnTo>
                  <a:lnTo>
                    <a:pt x="233260" y="9664"/>
                  </a:lnTo>
                  <a:lnTo>
                    <a:pt x="233070" y="9677"/>
                  </a:lnTo>
                  <a:lnTo>
                    <a:pt x="233794" y="9753"/>
                  </a:lnTo>
                  <a:close/>
                </a:path>
                <a:path w="256539" h="89535">
                  <a:moveTo>
                    <a:pt x="235254" y="9105"/>
                  </a:moveTo>
                  <a:lnTo>
                    <a:pt x="234721" y="9105"/>
                  </a:lnTo>
                  <a:lnTo>
                    <a:pt x="234086" y="8750"/>
                  </a:lnTo>
                  <a:lnTo>
                    <a:pt x="232956" y="8750"/>
                  </a:lnTo>
                  <a:lnTo>
                    <a:pt x="231749" y="8458"/>
                  </a:lnTo>
                  <a:lnTo>
                    <a:pt x="233895" y="9105"/>
                  </a:lnTo>
                  <a:lnTo>
                    <a:pt x="234188" y="9105"/>
                  </a:lnTo>
                  <a:lnTo>
                    <a:pt x="235077" y="9588"/>
                  </a:lnTo>
                  <a:lnTo>
                    <a:pt x="235254" y="9105"/>
                  </a:lnTo>
                  <a:close/>
                </a:path>
                <a:path w="256539" h="89535">
                  <a:moveTo>
                    <a:pt x="237705" y="10109"/>
                  </a:moveTo>
                  <a:lnTo>
                    <a:pt x="235623" y="9588"/>
                  </a:lnTo>
                  <a:lnTo>
                    <a:pt x="235077" y="9588"/>
                  </a:lnTo>
                  <a:lnTo>
                    <a:pt x="236042" y="10109"/>
                  </a:lnTo>
                  <a:lnTo>
                    <a:pt x="237705" y="10109"/>
                  </a:lnTo>
                  <a:close/>
                </a:path>
                <a:path w="256539" h="89535">
                  <a:moveTo>
                    <a:pt x="238937" y="8712"/>
                  </a:moveTo>
                  <a:lnTo>
                    <a:pt x="238379" y="8458"/>
                  </a:lnTo>
                  <a:lnTo>
                    <a:pt x="237794" y="8204"/>
                  </a:lnTo>
                  <a:lnTo>
                    <a:pt x="232143" y="8204"/>
                  </a:lnTo>
                  <a:lnTo>
                    <a:pt x="234556" y="8458"/>
                  </a:lnTo>
                  <a:lnTo>
                    <a:pt x="235254" y="8750"/>
                  </a:lnTo>
                  <a:lnTo>
                    <a:pt x="234937" y="8750"/>
                  </a:lnTo>
                  <a:lnTo>
                    <a:pt x="235318" y="8928"/>
                  </a:lnTo>
                  <a:lnTo>
                    <a:pt x="235546" y="9017"/>
                  </a:lnTo>
                  <a:lnTo>
                    <a:pt x="235762" y="9105"/>
                  </a:lnTo>
                  <a:lnTo>
                    <a:pt x="236893" y="9588"/>
                  </a:lnTo>
                  <a:lnTo>
                    <a:pt x="237566" y="9588"/>
                  </a:lnTo>
                  <a:lnTo>
                    <a:pt x="236626" y="9105"/>
                  </a:lnTo>
                  <a:lnTo>
                    <a:pt x="236283" y="8750"/>
                  </a:lnTo>
                  <a:lnTo>
                    <a:pt x="237528" y="8750"/>
                  </a:lnTo>
                  <a:lnTo>
                    <a:pt x="237058" y="8458"/>
                  </a:lnTo>
                  <a:lnTo>
                    <a:pt x="237261" y="8458"/>
                  </a:lnTo>
                  <a:lnTo>
                    <a:pt x="238937" y="8712"/>
                  </a:lnTo>
                  <a:close/>
                </a:path>
                <a:path w="256539" h="89535">
                  <a:moveTo>
                    <a:pt x="256057" y="18186"/>
                  </a:moveTo>
                  <a:lnTo>
                    <a:pt x="255485" y="18288"/>
                  </a:lnTo>
                  <a:lnTo>
                    <a:pt x="255473" y="18503"/>
                  </a:lnTo>
                  <a:lnTo>
                    <a:pt x="255689" y="18427"/>
                  </a:lnTo>
                  <a:lnTo>
                    <a:pt x="255879" y="18326"/>
                  </a:lnTo>
                  <a:lnTo>
                    <a:pt x="256057" y="1818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691926" y="3692550"/>
              <a:ext cx="469265" cy="455295"/>
            </a:xfrm>
            <a:custGeom>
              <a:avLst/>
              <a:gdLst/>
              <a:ahLst/>
              <a:cxnLst/>
              <a:rect l="l" t="t" r="r" b="b"/>
              <a:pathLst>
                <a:path w="469264" h="455295">
                  <a:moveTo>
                    <a:pt x="95592" y="427736"/>
                  </a:moveTo>
                  <a:lnTo>
                    <a:pt x="95516" y="427609"/>
                  </a:lnTo>
                  <a:lnTo>
                    <a:pt x="95351" y="427609"/>
                  </a:lnTo>
                  <a:lnTo>
                    <a:pt x="95592" y="427736"/>
                  </a:lnTo>
                  <a:close/>
                </a:path>
                <a:path w="469264" h="455295">
                  <a:moveTo>
                    <a:pt x="95681" y="427228"/>
                  </a:moveTo>
                  <a:lnTo>
                    <a:pt x="95313" y="427228"/>
                  </a:lnTo>
                  <a:lnTo>
                    <a:pt x="95377" y="427367"/>
                  </a:lnTo>
                  <a:lnTo>
                    <a:pt x="95681" y="427228"/>
                  </a:lnTo>
                  <a:close/>
                </a:path>
                <a:path w="469264" h="455295">
                  <a:moveTo>
                    <a:pt x="97523" y="424942"/>
                  </a:moveTo>
                  <a:lnTo>
                    <a:pt x="97015" y="425132"/>
                  </a:lnTo>
                  <a:lnTo>
                    <a:pt x="97015" y="425323"/>
                  </a:lnTo>
                  <a:lnTo>
                    <a:pt x="96837" y="425577"/>
                  </a:lnTo>
                  <a:lnTo>
                    <a:pt x="96380" y="425894"/>
                  </a:lnTo>
                  <a:lnTo>
                    <a:pt x="96710" y="425577"/>
                  </a:lnTo>
                  <a:lnTo>
                    <a:pt x="97015" y="425323"/>
                  </a:lnTo>
                  <a:lnTo>
                    <a:pt x="97015" y="425132"/>
                  </a:lnTo>
                  <a:lnTo>
                    <a:pt x="96456" y="425323"/>
                  </a:lnTo>
                  <a:lnTo>
                    <a:pt x="96342" y="425577"/>
                  </a:lnTo>
                  <a:lnTo>
                    <a:pt x="96202" y="426021"/>
                  </a:lnTo>
                  <a:lnTo>
                    <a:pt x="96481" y="426085"/>
                  </a:lnTo>
                  <a:lnTo>
                    <a:pt x="97015" y="425577"/>
                  </a:lnTo>
                  <a:lnTo>
                    <a:pt x="97218" y="425323"/>
                  </a:lnTo>
                  <a:lnTo>
                    <a:pt x="97523" y="424942"/>
                  </a:lnTo>
                  <a:close/>
                </a:path>
                <a:path w="469264" h="455295">
                  <a:moveTo>
                    <a:pt x="102844" y="420878"/>
                  </a:moveTo>
                  <a:lnTo>
                    <a:pt x="100736" y="421767"/>
                  </a:lnTo>
                  <a:lnTo>
                    <a:pt x="102704" y="421767"/>
                  </a:lnTo>
                  <a:lnTo>
                    <a:pt x="102844" y="420878"/>
                  </a:lnTo>
                  <a:close/>
                </a:path>
                <a:path w="469264" h="455295">
                  <a:moveTo>
                    <a:pt x="102958" y="422148"/>
                  </a:moveTo>
                  <a:lnTo>
                    <a:pt x="102730" y="422275"/>
                  </a:lnTo>
                  <a:lnTo>
                    <a:pt x="102463" y="422478"/>
                  </a:lnTo>
                  <a:lnTo>
                    <a:pt x="102577" y="422275"/>
                  </a:lnTo>
                  <a:lnTo>
                    <a:pt x="102400" y="422275"/>
                  </a:lnTo>
                  <a:lnTo>
                    <a:pt x="102400" y="422529"/>
                  </a:lnTo>
                  <a:lnTo>
                    <a:pt x="102196" y="422681"/>
                  </a:lnTo>
                  <a:lnTo>
                    <a:pt x="102184" y="422503"/>
                  </a:lnTo>
                  <a:lnTo>
                    <a:pt x="102400" y="422529"/>
                  </a:lnTo>
                  <a:lnTo>
                    <a:pt x="102400" y="422275"/>
                  </a:lnTo>
                  <a:lnTo>
                    <a:pt x="102171" y="422465"/>
                  </a:lnTo>
                  <a:lnTo>
                    <a:pt x="102158" y="422275"/>
                  </a:lnTo>
                  <a:lnTo>
                    <a:pt x="100495" y="422275"/>
                  </a:lnTo>
                  <a:lnTo>
                    <a:pt x="102133" y="422490"/>
                  </a:lnTo>
                  <a:lnTo>
                    <a:pt x="101663" y="422910"/>
                  </a:lnTo>
                  <a:lnTo>
                    <a:pt x="100799" y="423672"/>
                  </a:lnTo>
                  <a:lnTo>
                    <a:pt x="99987" y="424053"/>
                  </a:lnTo>
                  <a:lnTo>
                    <a:pt x="99682" y="424053"/>
                  </a:lnTo>
                  <a:lnTo>
                    <a:pt x="99771" y="424434"/>
                  </a:lnTo>
                  <a:lnTo>
                    <a:pt x="99402" y="424434"/>
                  </a:lnTo>
                  <a:lnTo>
                    <a:pt x="98539" y="425577"/>
                  </a:lnTo>
                  <a:lnTo>
                    <a:pt x="97015" y="425577"/>
                  </a:lnTo>
                  <a:lnTo>
                    <a:pt x="96608" y="426085"/>
                  </a:lnTo>
                  <a:lnTo>
                    <a:pt x="96850" y="426085"/>
                  </a:lnTo>
                  <a:lnTo>
                    <a:pt x="96939" y="426466"/>
                  </a:lnTo>
                  <a:lnTo>
                    <a:pt x="97028" y="426847"/>
                  </a:lnTo>
                  <a:lnTo>
                    <a:pt x="96824" y="426847"/>
                  </a:lnTo>
                  <a:lnTo>
                    <a:pt x="95592" y="427736"/>
                  </a:lnTo>
                  <a:lnTo>
                    <a:pt x="95796" y="428117"/>
                  </a:lnTo>
                  <a:lnTo>
                    <a:pt x="96545" y="427736"/>
                  </a:lnTo>
                  <a:lnTo>
                    <a:pt x="96139" y="427609"/>
                  </a:lnTo>
                  <a:lnTo>
                    <a:pt x="97548" y="426847"/>
                  </a:lnTo>
                  <a:lnTo>
                    <a:pt x="97345" y="426847"/>
                  </a:lnTo>
                  <a:lnTo>
                    <a:pt x="97421" y="426466"/>
                  </a:lnTo>
                  <a:lnTo>
                    <a:pt x="97497" y="426085"/>
                  </a:lnTo>
                  <a:lnTo>
                    <a:pt x="98145" y="426085"/>
                  </a:lnTo>
                  <a:lnTo>
                    <a:pt x="97866" y="426466"/>
                  </a:lnTo>
                  <a:lnTo>
                    <a:pt x="98056" y="426466"/>
                  </a:lnTo>
                  <a:lnTo>
                    <a:pt x="98501" y="427101"/>
                  </a:lnTo>
                  <a:lnTo>
                    <a:pt x="99555" y="426466"/>
                  </a:lnTo>
                  <a:lnTo>
                    <a:pt x="99999" y="426085"/>
                  </a:lnTo>
                  <a:lnTo>
                    <a:pt x="100647" y="425577"/>
                  </a:lnTo>
                  <a:lnTo>
                    <a:pt x="99542" y="425577"/>
                  </a:lnTo>
                  <a:lnTo>
                    <a:pt x="99758" y="424942"/>
                  </a:lnTo>
                  <a:lnTo>
                    <a:pt x="100380" y="424434"/>
                  </a:lnTo>
                  <a:lnTo>
                    <a:pt x="100888" y="424053"/>
                  </a:lnTo>
                  <a:lnTo>
                    <a:pt x="101612" y="424053"/>
                  </a:lnTo>
                  <a:lnTo>
                    <a:pt x="102235" y="422910"/>
                  </a:lnTo>
                  <a:lnTo>
                    <a:pt x="102412" y="422910"/>
                  </a:lnTo>
                  <a:lnTo>
                    <a:pt x="102260" y="422859"/>
                  </a:lnTo>
                  <a:lnTo>
                    <a:pt x="102438" y="422529"/>
                  </a:lnTo>
                  <a:lnTo>
                    <a:pt x="102654" y="422567"/>
                  </a:lnTo>
                  <a:lnTo>
                    <a:pt x="102870" y="422275"/>
                  </a:lnTo>
                  <a:lnTo>
                    <a:pt x="102958" y="422148"/>
                  </a:lnTo>
                  <a:close/>
                </a:path>
                <a:path w="469264" h="455295">
                  <a:moveTo>
                    <a:pt x="103771" y="423062"/>
                  </a:moveTo>
                  <a:lnTo>
                    <a:pt x="103555" y="423176"/>
                  </a:lnTo>
                  <a:lnTo>
                    <a:pt x="103212" y="423252"/>
                  </a:lnTo>
                  <a:lnTo>
                    <a:pt x="103060" y="423659"/>
                  </a:lnTo>
                  <a:lnTo>
                    <a:pt x="103378" y="423976"/>
                  </a:lnTo>
                  <a:lnTo>
                    <a:pt x="103581" y="423316"/>
                  </a:lnTo>
                  <a:lnTo>
                    <a:pt x="103771" y="423062"/>
                  </a:lnTo>
                  <a:close/>
                </a:path>
                <a:path w="469264" h="455295">
                  <a:moveTo>
                    <a:pt x="105219" y="364617"/>
                  </a:moveTo>
                  <a:lnTo>
                    <a:pt x="105041" y="364109"/>
                  </a:lnTo>
                  <a:lnTo>
                    <a:pt x="104711" y="364109"/>
                  </a:lnTo>
                  <a:lnTo>
                    <a:pt x="103632" y="364617"/>
                  </a:lnTo>
                  <a:lnTo>
                    <a:pt x="103809" y="364617"/>
                  </a:lnTo>
                  <a:lnTo>
                    <a:pt x="103403" y="365125"/>
                  </a:lnTo>
                  <a:lnTo>
                    <a:pt x="105219" y="364617"/>
                  </a:lnTo>
                  <a:close/>
                </a:path>
                <a:path w="469264" h="455295">
                  <a:moveTo>
                    <a:pt x="105524" y="363728"/>
                  </a:moveTo>
                  <a:lnTo>
                    <a:pt x="104914" y="363728"/>
                  </a:lnTo>
                  <a:lnTo>
                    <a:pt x="104990" y="363982"/>
                  </a:lnTo>
                  <a:lnTo>
                    <a:pt x="105524" y="363728"/>
                  </a:lnTo>
                  <a:close/>
                </a:path>
                <a:path w="469264" h="455295">
                  <a:moveTo>
                    <a:pt x="107149" y="421767"/>
                  </a:moveTo>
                  <a:lnTo>
                    <a:pt x="105714" y="421297"/>
                  </a:lnTo>
                  <a:lnTo>
                    <a:pt x="105956" y="420878"/>
                  </a:lnTo>
                  <a:lnTo>
                    <a:pt x="105549" y="421017"/>
                  </a:lnTo>
                  <a:lnTo>
                    <a:pt x="105206" y="421132"/>
                  </a:lnTo>
                  <a:lnTo>
                    <a:pt x="103695" y="421627"/>
                  </a:lnTo>
                  <a:lnTo>
                    <a:pt x="103378" y="421728"/>
                  </a:lnTo>
                  <a:lnTo>
                    <a:pt x="103251" y="421767"/>
                  </a:lnTo>
                  <a:lnTo>
                    <a:pt x="104279" y="422275"/>
                  </a:lnTo>
                  <a:lnTo>
                    <a:pt x="103098" y="422617"/>
                  </a:lnTo>
                  <a:lnTo>
                    <a:pt x="104394" y="422795"/>
                  </a:lnTo>
                  <a:lnTo>
                    <a:pt x="104762" y="421767"/>
                  </a:lnTo>
                  <a:lnTo>
                    <a:pt x="105448" y="421767"/>
                  </a:lnTo>
                  <a:lnTo>
                    <a:pt x="105295" y="422021"/>
                  </a:lnTo>
                  <a:lnTo>
                    <a:pt x="106273" y="421767"/>
                  </a:lnTo>
                  <a:lnTo>
                    <a:pt x="107149" y="421767"/>
                  </a:lnTo>
                  <a:close/>
                </a:path>
                <a:path w="469264" h="455295">
                  <a:moveTo>
                    <a:pt x="107213" y="363347"/>
                  </a:moveTo>
                  <a:lnTo>
                    <a:pt x="105549" y="363728"/>
                  </a:lnTo>
                  <a:lnTo>
                    <a:pt x="105740" y="363728"/>
                  </a:lnTo>
                  <a:lnTo>
                    <a:pt x="107213" y="363347"/>
                  </a:lnTo>
                  <a:close/>
                </a:path>
                <a:path w="469264" h="455295">
                  <a:moveTo>
                    <a:pt x="109258" y="362331"/>
                  </a:moveTo>
                  <a:lnTo>
                    <a:pt x="106705" y="362966"/>
                  </a:lnTo>
                  <a:lnTo>
                    <a:pt x="106324" y="362966"/>
                  </a:lnTo>
                  <a:lnTo>
                    <a:pt x="105918" y="363347"/>
                  </a:lnTo>
                  <a:lnTo>
                    <a:pt x="107213" y="363347"/>
                  </a:lnTo>
                  <a:lnTo>
                    <a:pt x="107784" y="363308"/>
                  </a:lnTo>
                  <a:lnTo>
                    <a:pt x="108292" y="362966"/>
                  </a:lnTo>
                  <a:lnTo>
                    <a:pt x="109258" y="362331"/>
                  </a:lnTo>
                  <a:close/>
                </a:path>
                <a:path w="469264" h="455295">
                  <a:moveTo>
                    <a:pt x="110058" y="363347"/>
                  </a:moveTo>
                  <a:lnTo>
                    <a:pt x="109435" y="363347"/>
                  </a:lnTo>
                  <a:lnTo>
                    <a:pt x="109461" y="363207"/>
                  </a:lnTo>
                  <a:lnTo>
                    <a:pt x="108877" y="363347"/>
                  </a:lnTo>
                  <a:lnTo>
                    <a:pt x="107327" y="363728"/>
                  </a:lnTo>
                  <a:lnTo>
                    <a:pt x="105905" y="363728"/>
                  </a:lnTo>
                  <a:lnTo>
                    <a:pt x="108623" y="364109"/>
                  </a:lnTo>
                  <a:lnTo>
                    <a:pt x="110058" y="363347"/>
                  </a:lnTo>
                  <a:close/>
                </a:path>
                <a:path w="469264" h="455295">
                  <a:moveTo>
                    <a:pt x="111137" y="361823"/>
                  </a:moveTo>
                  <a:lnTo>
                    <a:pt x="110871" y="361823"/>
                  </a:lnTo>
                  <a:lnTo>
                    <a:pt x="108864" y="362204"/>
                  </a:lnTo>
                  <a:lnTo>
                    <a:pt x="109321" y="362204"/>
                  </a:lnTo>
                  <a:lnTo>
                    <a:pt x="111137" y="361823"/>
                  </a:lnTo>
                  <a:close/>
                </a:path>
                <a:path w="469264" h="455295">
                  <a:moveTo>
                    <a:pt x="119824" y="359410"/>
                  </a:moveTo>
                  <a:lnTo>
                    <a:pt x="119303" y="359410"/>
                  </a:lnTo>
                  <a:lnTo>
                    <a:pt x="118999" y="359587"/>
                  </a:lnTo>
                  <a:lnTo>
                    <a:pt x="119824" y="359410"/>
                  </a:lnTo>
                  <a:close/>
                </a:path>
                <a:path w="469264" h="455295">
                  <a:moveTo>
                    <a:pt x="122986" y="412800"/>
                  </a:moveTo>
                  <a:lnTo>
                    <a:pt x="122809" y="412864"/>
                  </a:lnTo>
                  <a:lnTo>
                    <a:pt x="122643" y="412953"/>
                  </a:lnTo>
                  <a:lnTo>
                    <a:pt x="122466" y="413105"/>
                  </a:lnTo>
                  <a:lnTo>
                    <a:pt x="122694" y="413004"/>
                  </a:lnTo>
                  <a:lnTo>
                    <a:pt x="122859" y="412902"/>
                  </a:lnTo>
                  <a:lnTo>
                    <a:pt x="122986" y="412800"/>
                  </a:lnTo>
                  <a:close/>
                </a:path>
                <a:path w="469264" h="455295">
                  <a:moveTo>
                    <a:pt x="126225" y="357517"/>
                  </a:moveTo>
                  <a:lnTo>
                    <a:pt x="125857" y="357759"/>
                  </a:lnTo>
                  <a:lnTo>
                    <a:pt x="126111" y="357759"/>
                  </a:lnTo>
                  <a:lnTo>
                    <a:pt x="126225" y="357517"/>
                  </a:lnTo>
                  <a:close/>
                </a:path>
                <a:path w="469264" h="455295">
                  <a:moveTo>
                    <a:pt x="128155" y="409956"/>
                  </a:moveTo>
                  <a:lnTo>
                    <a:pt x="128143" y="409829"/>
                  </a:lnTo>
                  <a:lnTo>
                    <a:pt x="127850" y="409829"/>
                  </a:lnTo>
                  <a:lnTo>
                    <a:pt x="127889" y="409956"/>
                  </a:lnTo>
                  <a:lnTo>
                    <a:pt x="127685" y="410210"/>
                  </a:lnTo>
                  <a:lnTo>
                    <a:pt x="128155" y="409956"/>
                  </a:lnTo>
                  <a:close/>
                </a:path>
                <a:path w="469264" h="455295">
                  <a:moveTo>
                    <a:pt x="130568" y="357378"/>
                  </a:moveTo>
                  <a:lnTo>
                    <a:pt x="130314" y="357378"/>
                  </a:lnTo>
                  <a:lnTo>
                    <a:pt x="130225" y="356997"/>
                  </a:lnTo>
                  <a:lnTo>
                    <a:pt x="130136" y="357378"/>
                  </a:lnTo>
                  <a:lnTo>
                    <a:pt x="129971" y="357759"/>
                  </a:lnTo>
                  <a:lnTo>
                    <a:pt x="130568" y="357378"/>
                  </a:lnTo>
                  <a:close/>
                </a:path>
                <a:path w="469264" h="455295">
                  <a:moveTo>
                    <a:pt x="131203" y="409194"/>
                  </a:moveTo>
                  <a:lnTo>
                    <a:pt x="130949" y="408940"/>
                  </a:lnTo>
                  <a:lnTo>
                    <a:pt x="130505" y="408940"/>
                  </a:lnTo>
                  <a:lnTo>
                    <a:pt x="130441" y="409829"/>
                  </a:lnTo>
                  <a:lnTo>
                    <a:pt x="131203" y="409194"/>
                  </a:lnTo>
                  <a:close/>
                </a:path>
                <a:path w="469264" h="455295">
                  <a:moveTo>
                    <a:pt x="132080" y="408940"/>
                  </a:moveTo>
                  <a:lnTo>
                    <a:pt x="131508" y="408940"/>
                  </a:lnTo>
                  <a:lnTo>
                    <a:pt x="131203" y="409194"/>
                  </a:lnTo>
                  <a:lnTo>
                    <a:pt x="131838" y="409829"/>
                  </a:lnTo>
                  <a:lnTo>
                    <a:pt x="132003" y="409194"/>
                  </a:lnTo>
                  <a:lnTo>
                    <a:pt x="132080" y="408940"/>
                  </a:lnTo>
                  <a:close/>
                </a:path>
                <a:path w="469264" h="455295">
                  <a:moveTo>
                    <a:pt x="137502" y="405892"/>
                  </a:moveTo>
                  <a:lnTo>
                    <a:pt x="136944" y="406374"/>
                  </a:lnTo>
                  <a:lnTo>
                    <a:pt x="137223" y="406374"/>
                  </a:lnTo>
                  <a:lnTo>
                    <a:pt x="137502" y="405892"/>
                  </a:lnTo>
                  <a:close/>
                </a:path>
                <a:path w="469264" h="455295">
                  <a:moveTo>
                    <a:pt x="138150" y="406374"/>
                  </a:moveTo>
                  <a:lnTo>
                    <a:pt x="137223" y="406374"/>
                  </a:lnTo>
                  <a:lnTo>
                    <a:pt x="136499" y="407657"/>
                  </a:lnTo>
                  <a:lnTo>
                    <a:pt x="136258" y="408063"/>
                  </a:lnTo>
                  <a:lnTo>
                    <a:pt x="136690" y="407898"/>
                  </a:lnTo>
                  <a:lnTo>
                    <a:pt x="137337" y="407657"/>
                  </a:lnTo>
                  <a:lnTo>
                    <a:pt x="137591" y="407657"/>
                  </a:lnTo>
                  <a:lnTo>
                    <a:pt x="137858" y="406781"/>
                  </a:lnTo>
                  <a:lnTo>
                    <a:pt x="137896" y="406654"/>
                  </a:lnTo>
                  <a:lnTo>
                    <a:pt x="137769" y="406654"/>
                  </a:lnTo>
                  <a:lnTo>
                    <a:pt x="138150" y="406374"/>
                  </a:lnTo>
                  <a:close/>
                </a:path>
                <a:path w="469264" h="455295">
                  <a:moveTo>
                    <a:pt x="138734" y="405384"/>
                  </a:moveTo>
                  <a:lnTo>
                    <a:pt x="137795" y="405892"/>
                  </a:lnTo>
                  <a:lnTo>
                    <a:pt x="138176" y="405892"/>
                  </a:lnTo>
                  <a:lnTo>
                    <a:pt x="138366" y="406069"/>
                  </a:lnTo>
                  <a:lnTo>
                    <a:pt x="138480" y="405892"/>
                  </a:lnTo>
                  <a:lnTo>
                    <a:pt x="138734" y="405384"/>
                  </a:lnTo>
                  <a:close/>
                </a:path>
                <a:path w="469264" h="455295">
                  <a:moveTo>
                    <a:pt x="149771" y="402513"/>
                  </a:moveTo>
                  <a:lnTo>
                    <a:pt x="148844" y="402145"/>
                  </a:lnTo>
                  <a:lnTo>
                    <a:pt x="148729" y="402513"/>
                  </a:lnTo>
                  <a:lnTo>
                    <a:pt x="148640" y="402767"/>
                  </a:lnTo>
                  <a:lnTo>
                    <a:pt x="148602" y="402932"/>
                  </a:lnTo>
                  <a:lnTo>
                    <a:pt x="149377" y="402513"/>
                  </a:lnTo>
                  <a:lnTo>
                    <a:pt x="149771" y="402513"/>
                  </a:lnTo>
                  <a:close/>
                </a:path>
                <a:path w="469264" h="455295">
                  <a:moveTo>
                    <a:pt x="150101" y="353822"/>
                  </a:moveTo>
                  <a:lnTo>
                    <a:pt x="147091" y="353822"/>
                  </a:lnTo>
                  <a:lnTo>
                    <a:pt x="146151" y="354584"/>
                  </a:lnTo>
                  <a:lnTo>
                    <a:pt x="146392" y="354584"/>
                  </a:lnTo>
                  <a:lnTo>
                    <a:pt x="142786" y="355727"/>
                  </a:lnTo>
                  <a:lnTo>
                    <a:pt x="143598" y="355092"/>
                  </a:lnTo>
                  <a:lnTo>
                    <a:pt x="144741" y="354203"/>
                  </a:lnTo>
                  <a:lnTo>
                    <a:pt x="144437" y="354203"/>
                  </a:lnTo>
                  <a:lnTo>
                    <a:pt x="141630" y="355003"/>
                  </a:lnTo>
                  <a:lnTo>
                    <a:pt x="142125" y="354584"/>
                  </a:lnTo>
                  <a:lnTo>
                    <a:pt x="139433" y="355092"/>
                  </a:lnTo>
                  <a:lnTo>
                    <a:pt x="141312" y="355092"/>
                  </a:lnTo>
                  <a:lnTo>
                    <a:pt x="138772" y="355854"/>
                  </a:lnTo>
                  <a:lnTo>
                    <a:pt x="137071" y="356616"/>
                  </a:lnTo>
                  <a:lnTo>
                    <a:pt x="133946" y="356997"/>
                  </a:lnTo>
                  <a:lnTo>
                    <a:pt x="135775" y="356997"/>
                  </a:lnTo>
                  <a:lnTo>
                    <a:pt x="135420" y="357759"/>
                  </a:lnTo>
                  <a:lnTo>
                    <a:pt x="134670" y="357759"/>
                  </a:lnTo>
                  <a:lnTo>
                    <a:pt x="133540" y="357378"/>
                  </a:lnTo>
                  <a:lnTo>
                    <a:pt x="132422" y="357759"/>
                  </a:lnTo>
                  <a:lnTo>
                    <a:pt x="132232" y="357759"/>
                  </a:lnTo>
                  <a:lnTo>
                    <a:pt x="130975" y="358648"/>
                  </a:lnTo>
                  <a:lnTo>
                    <a:pt x="138988" y="358648"/>
                  </a:lnTo>
                  <a:lnTo>
                    <a:pt x="139103" y="358267"/>
                  </a:lnTo>
                  <a:lnTo>
                    <a:pt x="136867" y="358267"/>
                  </a:lnTo>
                  <a:lnTo>
                    <a:pt x="138658" y="357378"/>
                  </a:lnTo>
                  <a:lnTo>
                    <a:pt x="137502" y="357708"/>
                  </a:lnTo>
                  <a:lnTo>
                    <a:pt x="138201" y="356997"/>
                  </a:lnTo>
                  <a:lnTo>
                    <a:pt x="138696" y="356997"/>
                  </a:lnTo>
                  <a:lnTo>
                    <a:pt x="139026" y="356590"/>
                  </a:lnTo>
                  <a:lnTo>
                    <a:pt x="139217" y="356362"/>
                  </a:lnTo>
                  <a:lnTo>
                    <a:pt x="139242" y="356235"/>
                  </a:lnTo>
                  <a:lnTo>
                    <a:pt x="138442" y="356235"/>
                  </a:lnTo>
                  <a:lnTo>
                    <a:pt x="141414" y="355854"/>
                  </a:lnTo>
                  <a:lnTo>
                    <a:pt x="139865" y="356235"/>
                  </a:lnTo>
                  <a:lnTo>
                    <a:pt x="140208" y="356235"/>
                  </a:lnTo>
                  <a:lnTo>
                    <a:pt x="141135" y="356235"/>
                  </a:lnTo>
                  <a:lnTo>
                    <a:pt x="140220" y="356628"/>
                  </a:lnTo>
                  <a:lnTo>
                    <a:pt x="141732" y="356235"/>
                  </a:lnTo>
                  <a:lnTo>
                    <a:pt x="144741" y="356235"/>
                  </a:lnTo>
                  <a:lnTo>
                    <a:pt x="144932" y="356235"/>
                  </a:lnTo>
                  <a:lnTo>
                    <a:pt x="145415" y="356235"/>
                  </a:lnTo>
                  <a:lnTo>
                    <a:pt x="145034" y="356158"/>
                  </a:lnTo>
                  <a:lnTo>
                    <a:pt x="145427" y="355854"/>
                  </a:lnTo>
                  <a:lnTo>
                    <a:pt x="144970" y="355854"/>
                  </a:lnTo>
                  <a:lnTo>
                    <a:pt x="144805" y="356120"/>
                  </a:lnTo>
                  <a:lnTo>
                    <a:pt x="143611" y="355854"/>
                  </a:lnTo>
                  <a:lnTo>
                    <a:pt x="144322" y="355854"/>
                  </a:lnTo>
                  <a:lnTo>
                    <a:pt x="144957" y="355092"/>
                  </a:lnTo>
                  <a:lnTo>
                    <a:pt x="146253" y="355092"/>
                  </a:lnTo>
                  <a:lnTo>
                    <a:pt x="148043" y="354584"/>
                  </a:lnTo>
                  <a:lnTo>
                    <a:pt x="149364" y="354584"/>
                  </a:lnTo>
                  <a:lnTo>
                    <a:pt x="150101" y="353822"/>
                  </a:lnTo>
                  <a:close/>
                </a:path>
                <a:path w="469264" h="455295">
                  <a:moveTo>
                    <a:pt x="150596" y="402145"/>
                  </a:moveTo>
                  <a:lnTo>
                    <a:pt x="149771" y="402513"/>
                  </a:lnTo>
                  <a:lnTo>
                    <a:pt x="149656" y="402767"/>
                  </a:lnTo>
                  <a:lnTo>
                    <a:pt x="150215" y="402513"/>
                  </a:lnTo>
                  <a:lnTo>
                    <a:pt x="150596" y="402145"/>
                  </a:lnTo>
                  <a:close/>
                </a:path>
                <a:path w="469264" h="455295">
                  <a:moveTo>
                    <a:pt x="150914" y="401751"/>
                  </a:moveTo>
                  <a:lnTo>
                    <a:pt x="150380" y="401751"/>
                  </a:lnTo>
                  <a:lnTo>
                    <a:pt x="150596" y="402145"/>
                  </a:lnTo>
                  <a:lnTo>
                    <a:pt x="150914" y="401751"/>
                  </a:lnTo>
                  <a:close/>
                </a:path>
                <a:path w="469264" h="455295">
                  <a:moveTo>
                    <a:pt x="152882" y="401942"/>
                  </a:moveTo>
                  <a:lnTo>
                    <a:pt x="152742" y="401993"/>
                  </a:lnTo>
                  <a:lnTo>
                    <a:pt x="152603" y="402056"/>
                  </a:lnTo>
                  <a:lnTo>
                    <a:pt x="152450" y="402145"/>
                  </a:lnTo>
                  <a:lnTo>
                    <a:pt x="152641" y="402082"/>
                  </a:lnTo>
                  <a:lnTo>
                    <a:pt x="152768" y="402018"/>
                  </a:lnTo>
                  <a:close/>
                </a:path>
                <a:path w="469264" h="455295">
                  <a:moveTo>
                    <a:pt x="155981" y="400824"/>
                  </a:moveTo>
                  <a:lnTo>
                    <a:pt x="154698" y="401015"/>
                  </a:lnTo>
                  <a:lnTo>
                    <a:pt x="154343" y="401002"/>
                  </a:lnTo>
                  <a:lnTo>
                    <a:pt x="154241" y="400519"/>
                  </a:lnTo>
                  <a:lnTo>
                    <a:pt x="153047" y="400773"/>
                  </a:lnTo>
                  <a:lnTo>
                    <a:pt x="153517" y="401510"/>
                  </a:lnTo>
                  <a:lnTo>
                    <a:pt x="152882" y="401942"/>
                  </a:lnTo>
                  <a:lnTo>
                    <a:pt x="154152" y="401396"/>
                  </a:lnTo>
                  <a:lnTo>
                    <a:pt x="154495" y="401523"/>
                  </a:lnTo>
                  <a:lnTo>
                    <a:pt x="155981" y="400824"/>
                  </a:lnTo>
                  <a:close/>
                </a:path>
                <a:path w="469264" h="455295">
                  <a:moveTo>
                    <a:pt x="157683" y="399275"/>
                  </a:moveTo>
                  <a:lnTo>
                    <a:pt x="156641" y="399275"/>
                  </a:lnTo>
                  <a:lnTo>
                    <a:pt x="156044" y="399046"/>
                  </a:lnTo>
                  <a:lnTo>
                    <a:pt x="155714" y="399275"/>
                  </a:lnTo>
                  <a:lnTo>
                    <a:pt x="156362" y="399275"/>
                  </a:lnTo>
                  <a:lnTo>
                    <a:pt x="157289" y="399745"/>
                  </a:lnTo>
                  <a:lnTo>
                    <a:pt x="157683" y="399275"/>
                  </a:lnTo>
                  <a:close/>
                </a:path>
                <a:path w="469264" h="455295">
                  <a:moveTo>
                    <a:pt x="158089" y="400405"/>
                  </a:moveTo>
                  <a:lnTo>
                    <a:pt x="157861" y="400443"/>
                  </a:lnTo>
                  <a:lnTo>
                    <a:pt x="157619" y="400481"/>
                  </a:lnTo>
                  <a:lnTo>
                    <a:pt x="157264" y="400621"/>
                  </a:lnTo>
                  <a:lnTo>
                    <a:pt x="157035" y="400532"/>
                  </a:lnTo>
                  <a:lnTo>
                    <a:pt x="157124" y="401015"/>
                  </a:lnTo>
                  <a:lnTo>
                    <a:pt x="158089" y="400405"/>
                  </a:lnTo>
                  <a:close/>
                </a:path>
                <a:path w="469264" h="455295">
                  <a:moveTo>
                    <a:pt x="158242" y="397446"/>
                  </a:moveTo>
                  <a:lnTo>
                    <a:pt x="157302" y="397446"/>
                  </a:lnTo>
                  <a:lnTo>
                    <a:pt x="157264" y="398208"/>
                  </a:lnTo>
                  <a:lnTo>
                    <a:pt x="156413" y="398780"/>
                  </a:lnTo>
                  <a:lnTo>
                    <a:pt x="157137" y="398780"/>
                  </a:lnTo>
                  <a:lnTo>
                    <a:pt x="157937" y="398780"/>
                  </a:lnTo>
                  <a:lnTo>
                    <a:pt x="157988" y="397814"/>
                  </a:lnTo>
                  <a:lnTo>
                    <a:pt x="157607" y="398208"/>
                  </a:lnTo>
                  <a:lnTo>
                    <a:pt x="158064" y="397649"/>
                  </a:lnTo>
                  <a:lnTo>
                    <a:pt x="157784" y="397802"/>
                  </a:lnTo>
                  <a:lnTo>
                    <a:pt x="158242" y="397446"/>
                  </a:lnTo>
                  <a:close/>
                </a:path>
                <a:path w="469264" h="455295">
                  <a:moveTo>
                    <a:pt x="159207" y="398221"/>
                  </a:moveTo>
                  <a:lnTo>
                    <a:pt x="158343" y="397891"/>
                  </a:lnTo>
                  <a:lnTo>
                    <a:pt x="158965" y="398221"/>
                  </a:lnTo>
                  <a:lnTo>
                    <a:pt x="159207" y="398221"/>
                  </a:lnTo>
                  <a:close/>
                </a:path>
                <a:path w="469264" h="455295">
                  <a:moveTo>
                    <a:pt x="160121" y="351790"/>
                  </a:moveTo>
                  <a:lnTo>
                    <a:pt x="154139" y="351790"/>
                  </a:lnTo>
                  <a:lnTo>
                    <a:pt x="159423" y="352056"/>
                  </a:lnTo>
                  <a:lnTo>
                    <a:pt x="160121" y="351790"/>
                  </a:lnTo>
                  <a:close/>
                </a:path>
                <a:path w="469264" h="455295">
                  <a:moveTo>
                    <a:pt x="161874" y="397814"/>
                  </a:moveTo>
                  <a:lnTo>
                    <a:pt x="161518" y="397510"/>
                  </a:lnTo>
                  <a:lnTo>
                    <a:pt x="160451" y="397510"/>
                  </a:lnTo>
                  <a:lnTo>
                    <a:pt x="160705" y="397344"/>
                  </a:lnTo>
                  <a:lnTo>
                    <a:pt x="160477" y="397383"/>
                  </a:lnTo>
                  <a:lnTo>
                    <a:pt x="160020" y="397192"/>
                  </a:lnTo>
                  <a:lnTo>
                    <a:pt x="160045" y="396748"/>
                  </a:lnTo>
                  <a:lnTo>
                    <a:pt x="159791" y="397090"/>
                  </a:lnTo>
                  <a:lnTo>
                    <a:pt x="159613" y="398068"/>
                  </a:lnTo>
                  <a:lnTo>
                    <a:pt x="160401" y="397548"/>
                  </a:lnTo>
                  <a:lnTo>
                    <a:pt x="161874" y="397814"/>
                  </a:lnTo>
                  <a:close/>
                </a:path>
                <a:path w="469264" h="455295">
                  <a:moveTo>
                    <a:pt x="164452" y="354203"/>
                  </a:moveTo>
                  <a:lnTo>
                    <a:pt x="163944" y="353822"/>
                  </a:lnTo>
                  <a:lnTo>
                    <a:pt x="163029" y="353148"/>
                  </a:lnTo>
                  <a:lnTo>
                    <a:pt x="162433" y="353822"/>
                  </a:lnTo>
                  <a:lnTo>
                    <a:pt x="162001" y="354203"/>
                  </a:lnTo>
                  <a:lnTo>
                    <a:pt x="164452" y="354203"/>
                  </a:lnTo>
                  <a:close/>
                </a:path>
                <a:path w="469264" h="455295">
                  <a:moveTo>
                    <a:pt x="165544" y="395236"/>
                  </a:moveTo>
                  <a:lnTo>
                    <a:pt x="163779" y="395478"/>
                  </a:lnTo>
                  <a:lnTo>
                    <a:pt x="164731" y="396367"/>
                  </a:lnTo>
                  <a:lnTo>
                    <a:pt x="165201" y="396367"/>
                  </a:lnTo>
                  <a:lnTo>
                    <a:pt x="165379" y="395909"/>
                  </a:lnTo>
                  <a:lnTo>
                    <a:pt x="165493" y="395478"/>
                  </a:lnTo>
                  <a:lnTo>
                    <a:pt x="165544" y="395236"/>
                  </a:lnTo>
                  <a:close/>
                </a:path>
                <a:path w="469264" h="455295">
                  <a:moveTo>
                    <a:pt x="169773" y="396367"/>
                  </a:moveTo>
                  <a:lnTo>
                    <a:pt x="169519" y="395909"/>
                  </a:lnTo>
                  <a:lnTo>
                    <a:pt x="167830" y="396367"/>
                  </a:lnTo>
                  <a:lnTo>
                    <a:pt x="169773" y="396367"/>
                  </a:lnTo>
                  <a:close/>
                </a:path>
                <a:path w="469264" h="455295">
                  <a:moveTo>
                    <a:pt x="170573" y="395605"/>
                  </a:moveTo>
                  <a:lnTo>
                    <a:pt x="170294" y="395097"/>
                  </a:lnTo>
                  <a:lnTo>
                    <a:pt x="169075" y="395097"/>
                  </a:lnTo>
                  <a:lnTo>
                    <a:pt x="169519" y="395909"/>
                  </a:lnTo>
                  <a:lnTo>
                    <a:pt x="170573" y="395605"/>
                  </a:lnTo>
                  <a:close/>
                </a:path>
                <a:path w="469264" h="455295">
                  <a:moveTo>
                    <a:pt x="171208" y="396367"/>
                  </a:moveTo>
                  <a:lnTo>
                    <a:pt x="170840" y="396367"/>
                  </a:lnTo>
                  <a:lnTo>
                    <a:pt x="169824" y="396468"/>
                  </a:lnTo>
                  <a:lnTo>
                    <a:pt x="167055" y="396748"/>
                  </a:lnTo>
                  <a:lnTo>
                    <a:pt x="167055" y="396481"/>
                  </a:lnTo>
                  <a:lnTo>
                    <a:pt x="166636" y="396798"/>
                  </a:lnTo>
                  <a:lnTo>
                    <a:pt x="166204" y="396849"/>
                  </a:lnTo>
                  <a:lnTo>
                    <a:pt x="166204" y="397129"/>
                  </a:lnTo>
                  <a:lnTo>
                    <a:pt x="165862" y="397395"/>
                  </a:lnTo>
                  <a:lnTo>
                    <a:pt x="165506" y="397129"/>
                  </a:lnTo>
                  <a:lnTo>
                    <a:pt x="166204" y="397129"/>
                  </a:lnTo>
                  <a:lnTo>
                    <a:pt x="166204" y="396849"/>
                  </a:lnTo>
                  <a:lnTo>
                    <a:pt x="164998" y="396963"/>
                  </a:lnTo>
                  <a:lnTo>
                    <a:pt x="165201" y="396367"/>
                  </a:lnTo>
                  <a:lnTo>
                    <a:pt x="164655" y="396659"/>
                  </a:lnTo>
                  <a:lnTo>
                    <a:pt x="164655" y="397510"/>
                  </a:lnTo>
                  <a:lnTo>
                    <a:pt x="164376" y="397891"/>
                  </a:lnTo>
                  <a:lnTo>
                    <a:pt x="163487" y="397891"/>
                  </a:lnTo>
                  <a:lnTo>
                    <a:pt x="164350" y="397510"/>
                  </a:lnTo>
                  <a:lnTo>
                    <a:pt x="164655" y="397510"/>
                  </a:lnTo>
                  <a:lnTo>
                    <a:pt x="164655" y="396659"/>
                  </a:lnTo>
                  <a:lnTo>
                    <a:pt x="163855" y="397078"/>
                  </a:lnTo>
                  <a:lnTo>
                    <a:pt x="163258" y="397129"/>
                  </a:lnTo>
                  <a:lnTo>
                    <a:pt x="160604" y="397129"/>
                  </a:lnTo>
                  <a:lnTo>
                    <a:pt x="163741" y="397510"/>
                  </a:lnTo>
                  <a:lnTo>
                    <a:pt x="162509" y="397510"/>
                  </a:lnTo>
                  <a:lnTo>
                    <a:pt x="162039" y="397852"/>
                  </a:lnTo>
                  <a:lnTo>
                    <a:pt x="162318" y="397891"/>
                  </a:lnTo>
                  <a:lnTo>
                    <a:pt x="161975" y="397891"/>
                  </a:lnTo>
                  <a:lnTo>
                    <a:pt x="161607" y="397891"/>
                  </a:lnTo>
                  <a:lnTo>
                    <a:pt x="161582" y="398157"/>
                  </a:lnTo>
                  <a:lnTo>
                    <a:pt x="160439" y="397891"/>
                  </a:lnTo>
                  <a:lnTo>
                    <a:pt x="159600" y="398526"/>
                  </a:lnTo>
                  <a:lnTo>
                    <a:pt x="158965" y="398221"/>
                  </a:lnTo>
                  <a:lnTo>
                    <a:pt x="158153" y="399288"/>
                  </a:lnTo>
                  <a:lnTo>
                    <a:pt x="157784" y="399542"/>
                  </a:lnTo>
                  <a:lnTo>
                    <a:pt x="159981" y="399923"/>
                  </a:lnTo>
                  <a:lnTo>
                    <a:pt x="162242" y="398907"/>
                  </a:lnTo>
                  <a:lnTo>
                    <a:pt x="163880" y="398907"/>
                  </a:lnTo>
                  <a:lnTo>
                    <a:pt x="164604" y="398526"/>
                  </a:lnTo>
                  <a:lnTo>
                    <a:pt x="165201" y="398221"/>
                  </a:lnTo>
                  <a:lnTo>
                    <a:pt x="165823" y="397891"/>
                  </a:lnTo>
                  <a:lnTo>
                    <a:pt x="166281" y="397891"/>
                  </a:lnTo>
                  <a:lnTo>
                    <a:pt x="170624" y="397891"/>
                  </a:lnTo>
                  <a:lnTo>
                    <a:pt x="170205" y="397129"/>
                  </a:lnTo>
                  <a:lnTo>
                    <a:pt x="169849" y="396519"/>
                  </a:lnTo>
                  <a:lnTo>
                    <a:pt x="171208" y="396367"/>
                  </a:lnTo>
                  <a:close/>
                </a:path>
                <a:path w="469264" h="455295">
                  <a:moveTo>
                    <a:pt x="171704" y="353060"/>
                  </a:moveTo>
                  <a:lnTo>
                    <a:pt x="170865" y="352679"/>
                  </a:lnTo>
                  <a:lnTo>
                    <a:pt x="170662" y="352679"/>
                  </a:lnTo>
                  <a:lnTo>
                    <a:pt x="171704" y="353060"/>
                  </a:lnTo>
                  <a:close/>
                </a:path>
                <a:path w="469264" h="455295">
                  <a:moveTo>
                    <a:pt x="174993" y="395503"/>
                  </a:moveTo>
                  <a:lnTo>
                    <a:pt x="174739" y="395439"/>
                  </a:lnTo>
                  <a:lnTo>
                    <a:pt x="174955" y="394690"/>
                  </a:lnTo>
                  <a:lnTo>
                    <a:pt x="174713" y="395097"/>
                  </a:lnTo>
                  <a:lnTo>
                    <a:pt x="174205" y="395617"/>
                  </a:lnTo>
                  <a:lnTo>
                    <a:pt x="174993" y="395503"/>
                  </a:lnTo>
                  <a:close/>
                </a:path>
                <a:path w="469264" h="455295">
                  <a:moveTo>
                    <a:pt x="175145" y="395478"/>
                  </a:moveTo>
                  <a:lnTo>
                    <a:pt x="174993" y="395503"/>
                  </a:lnTo>
                  <a:lnTo>
                    <a:pt x="175145" y="395478"/>
                  </a:lnTo>
                  <a:close/>
                </a:path>
                <a:path w="469264" h="455295">
                  <a:moveTo>
                    <a:pt x="176974" y="393522"/>
                  </a:moveTo>
                  <a:lnTo>
                    <a:pt x="176822" y="393496"/>
                  </a:lnTo>
                  <a:lnTo>
                    <a:pt x="176974" y="393522"/>
                  </a:lnTo>
                  <a:close/>
                </a:path>
                <a:path w="469264" h="455295">
                  <a:moveTo>
                    <a:pt x="178866" y="392760"/>
                  </a:moveTo>
                  <a:lnTo>
                    <a:pt x="177761" y="393115"/>
                  </a:lnTo>
                  <a:lnTo>
                    <a:pt x="178866" y="392760"/>
                  </a:lnTo>
                  <a:close/>
                </a:path>
                <a:path w="469264" h="455295">
                  <a:moveTo>
                    <a:pt x="179489" y="391541"/>
                  </a:moveTo>
                  <a:lnTo>
                    <a:pt x="179082" y="391922"/>
                  </a:lnTo>
                  <a:lnTo>
                    <a:pt x="178803" y="392303"/>
                  </a:lnTo>
                  <a:lnTo>
                    <a:pt x="179374" y="392430"/>
                  </a:lnTo>
                  <a:lnTo>
                    <a:pt x="179489" y="391541"/>
                  </a:lnTo>
                  <a:close/>
                </a:path>
                <a:path w="469264" h="455295">
                  <a:moveTo>
                    <a:pt x="184899" y="392569"/>
                  </a:moveTo>
                  <a:lnTo>
                    <a:pt x="184683" y="392442"/>
                  </a:lnTo>
                  <a:lnTo>
                    <a:pt x="183908" y="392950"/>
                  </a:lnTo>
                  <a:lnTo>
                    <a:pt x="184124" y="393077"/>
                  </a:lnTo>
                  <a:lnTo>
                    <a:pt x="184899" y="392569"/>
                  </a:lnTo>
                  <a:close/>
                </a:path>
                <a:path w="469264" h="455295">
                  <a:moveTo>
                    <a:pt x="184937" y="269875"/>
                  </a:moveTo>
                  <a:lnTo>
                    <a:pt x="184226" y="269367"/>
                  </a:lnTo>
                  <a:lnTo>
                    <a:pt x="184023" y="269367"/>
                  </a:lnTo>
                  <a:lnTo>
                    <a:pt x="183934" y="269875"/>
                  </a:lnTo>
                  <a:lnTo>
                    <a:pt x="183819" y="270573"/>
                  </a:lnTo>
                  <a:lnTo>
                    <a:pt x="184099" y="270357"/>
                  </a:lnTo>
                  <a:lnTo>
                    <a:pt x="184937" y="269875"/>
                  </a:lnTo>
                  <a:close/>
                </a:path>
                <a:path w="469264" h="455295">
                  <a:moveTo>
                    <a:pt x="185635" y="389509"/>
                  </a:moveTo>
                  <a:lnTo>
                    <a:pt x="184988" y="389509"/>
                  </a:lnTo>
                  <a:lnTo>
                    <a:pt x="183883" y="390398"/>
                  </a:lnTo>
                  <a:lnTo>
                    <a:pt x="184569" y="390017"/>
                  </a:lnTo>
                  <a:lnTo>
                    <a:pt x="185635" y="389509"/>
                  </a:lnTo>
                  <a:close/>
                </a:path>
                <a:path w="469264" h="455295">
                  <a:moveTo>
                    <a:pt x="186296" y="351790"/>
                  </a:moveTo>
                  <a:lnTo>
                    <a:pt x="173126" y="351790"/>
                  </a:lnTo>
                  <a:lnTo>
                    <a:pt x="172059" y="352044"/>
                  </a:lnTo>
                  <a:lnTo>
                    <a:pt x="172618" y="351790"/>
                  </a:lnTo>
                  <a:lnTo>
                    <a:pt x="171970" y="351790"/>
                  </a:lnTo>
                  <a:lnTo>
                    <a:pt x="170738" y="351536"/>
                  </a:lnTo>
                  <a:lnTo>
                    <a:pt x="169367" y="351536"/>
                  </a:lnTo>
                  <a:lnTo>
                    <a:pt x="167843" y="351790"/>
                  </a:lnTo>
                  <a:lnTo>
                    <a:pt x="167678" y="351790"/>
                  </a:lnTo>
                  <a:lnTo>
                    <a:pt x="167678" y="352298"/>
                  </a:lnTo>
                  <a:lnTo>
                    <a:pt x="167614" y="352425"/>
                  </a:lnTo>
                  <a:lnTo>
                    <a:pt x="166966" y="352298"/>
                  </a:lnTo>
                  <a:lnTo>
                    <a:pt x="167678" y="352298"/>
                  </a:lnTo>
                  <a:lnTo>
                    <a:pt x="167678" y="351790"/>
                  </a:lnTo>
                  <a:lnTo>
                    <a:pt x="165163" y="351790"/>
                  </a:lnTo>
                  <a:lnTo>
                    <a:pt x="162979" y="352221"/>
                  </a:lnTo>
                  <a:lnTo>
                    <a:pt x="164414" y="352298"/>
                  </a:lnTo>
                  <a:lnTo>
                    <a:pt x="164706" y="352298"/>
                  </a:lnTo>
                  <a:lnTo>
                    <a:pt x="166077" y="352298"/>
                  </a:lnTo>
                  <a:lnTo>
                    <a:pt x="163817" y="352679"/>
                  </a:lnTo>
                  <a:lnTo>
                    <a:pt x="164884" y="352679"/>
                  </a:lnTo>
                  <a:lnTo>
                    <a:pt x="163309" y="352933"/>
                  </a:lnTo>
                  <a:lnTo>
                    <a:pt x="163741" y="352679"/>
                  </a:lnTo>
                  <a:lnTo>
                    <a:pt x="164414" y="352298"/>
                  </a:lnTo>
                  <a:lnTo>
                    <a:pt x="162560" y="352298"/>
                  </a:lnTo>
                  <a:lnTo>
                    <a:pt x="158750" y="352298"/>
                  </a:lnTo>
                  <a:lnTo>
                    <a:pt x="158610" y="352298"/>
                  </a:lnTo>
                  <a:lnTo>
                    <a:pt x="157365" y="353060"/>
                  </a:lnTo>
                  <a:lnTo>
                    <a:pt x="156667" y="353517"/>
                  </a:lnTo>
                  <a:lnTo>
                    <a:pt x="160159" y="353060"/>
                  </a:lnTo>
                  <a:lnTo>
                    <a:pt x="160972" y="353060"/>
                  </a:lnTo>
                  <a:lnTo>
                    <a:pt x="162344" y="352679"/>
                  </a:lnTo>
                  <a:lnTo>
                    <a:pt x="162915" y="352983"/>
                  </a:lnTo>
                  <a:lnTo>
                    <a:pt x="162407" y="353060"/>
                  </a:lnTo>
                  <a:lnTo>
                    <a:pt x="162928" y="353060"/>
                  </a:lnTo>
                  <a:lnTo>
                    <a:pt x="163068" y="353060"/>
                  </a:lnTo>
                  <a:lnTo>
                    <a:pt x="166751" y="353060"/>
                  </a:lnTo>
                  <a:lnTo>
                    <a:pt x="167055" y="353009"/>
                  </a:lnTo>
                  <a:lnTo>
                    <a:pt x="165519" y="352679"/>
                  </a:lnTo>
                  <a:lnTo>
                    <a:pt x="167233" y="352679"/>
                  </a:lnTo>
                  <a:lnTo>
                    <a:pt x="167500" y="352945"/>
                  </a:lnTo>
                  <a:lnTo>
                    <a:pt x="169037" y="352679"/>
                  </a:lnTo>
                  <a:lnTo>
                    <a:pt x="170141" y="352298"/>
                  </a:lnTo>
                  <a:lnTo>
                    <a:pt x="170764" y="352640"/>
                  </a:lnTo>
                  <a:lnTo>
                    <a:pt x="171500" y="352298"/>
                  </a:lnTo>
                  <a:lnTo>
                    <a:pt x="185635" y="352298"/>
                  </a:lnTo>
                  <a:lnTo>
                    <a:pt x="186296" y="351790"/>
                  </a:lnTo>
                  <a:close/>
                </a:path>
                <a:path w="469264" h="455295">
                  <a:moveTo>
                    <a:pt x="186664" y="267970"/>
                  </a:moveTo>
                  <a:lnTo>
                    <a:pt x="185293" y="269367"/>
                  </a:lnTo>
                  <a:lnTo>
                    <a:pt x="185801" y="269367"/>
                  </a:lnTo>
                  <a:lnTo>
                    <a:pt x="184937" y="269875"/>
                  </a:lnTo>
                  <a:lnTo>
                    <a:pt x="186055" y="270573"/>
                  </a:lnTo>
                  <a:lnTo>
                    <a:pt x="186029" y="270090"/>
                  </a:lnTo>
                  <a:lnTo>
                    <a:pt x="186182" y="269875"/>
                  </a:lnTo>
                  <a:lnTo>
                    <a:pt x="186359" y="269367"/>
                  </a:lnTo>
                  <a:lnTo>
                    <a:pt x="186016" y="269367"/>
                  </a:lnTo>
                  <a:lnTo>
                    <a:pt x="186664" y="267970"/>
                  </a:lnTo>
                  <a:close/>
                </a:path>
                <a:path w="469264" h="455295">
                  <a:moveTo>
                    <a:pt x="187680" y="358648"/>
                  </a:moveTo>
                  <a:lnTo>
                    <a:pt x="186131" y="358648"/>
                  </a:lnTo>
                  <a:lnTo>
                    <a:pt x="185826" y="359156"/>
                  </a:lnTo>
                  <a:lnTo>
                    <a:pt x="187680" y="358648"/>
                  </a:lnTo>
                  <a:close/>
                </a:path>
                <a:path w="469264" h="455295">
                  <a:moveTo>
                    <a:pt x="187693" y="352298"/>
                  </a:moveTo>
                  <a:lnTo>
                    <a:pt x="186893" y="352298"/>
                  </a:lnTo>
                  <a:lnTo>
                    <a:pt x="185635" y="352298"/>
                  </a:lnTo>
                  <a:lnTo>
                    <a:pt x="185127" y="353060"/>
                  </a:lnTo>
                  <a:lnTo>
                    <a:pt x="186931" y="353060"/>
                  </a:lnTo>
                  <a:lnTo>
                    <a:pt x="186817" y="352679"/>
                  </a:lnTo>
                  <a:lnTo>
                    <a:pt x="186334" y="352679"/>
                  </a:lnTo>
                  <a:lnTo>
                    <a:pt x="187693" y="352298"/>
                  </a:lnTo>
                  <a:close/>
                </a:path>
                <a:path w="469264" h="455295">
                  <a:moveTo>
                    <a:pt x="187845" y="270573"/>
                  </a:moveTo>
                  <a:lnTo>
                    <a:pt x="187820" y="270167"/>
                  </a:lnTo>
                  <a:lnTo>
                    <a:pt x="187388" y="270573"/>
                  </a:lnTo>
                  <a:lnTo>
                    <a:pt x="187845" y="270573"/>
                  </a:lnTo>
                  <a:close/>
                </a:path>
                <a:path w="469264" h="455295">
                  <a:moveTo>
                    <a:pt x="190182" y="389509"/>
                  </a:moveTo>
                  <a:lnTo>
                    <a:pt x="185864" y="389509"/>
                  </a:lnTo>
                  <a:lnTo>
                    <a:pt x="185712" y="390017"/>
                  </a:lnTo>
                  <a:lnTo>
                    <a:pt x="185153" y="390017"/>
                  </a:lnTo>
                  <a:lnTo>
                    <a:pt x="184797" y="390664"/>
                  </a:lnTo>
                  <a:lnTo>
                    <a:pt x="189153" y="390398"/>
                  </a:lnTo>
                  <a:lnTo>
                    <a:pt x="188798" y="390398"/>
                  </a:lnTo>
                  <a:lnTo>
                    <a:pt x="186994" y="390398"/>
                  </a:lnTo>
                  <a:lnTo>
                    <a:pt x="187045" y="390017"/>
                  </a:lnTo>
                  <a:lnTo>
                    <a:pt x="188264" y="390017"/>
                  </a:lnTo>
                  <a:lnTo>
                    <a:pt x="188798" y="390398"/>
                  </a:lnTo>
                  <a:lnTo>
                    <a:pt x="189496" y="390017"/>
                  </a:lnTo>
                  <a:lnTo>
                    <a:pt x="189763" y="390017"/>
                  </a:lnTo>
                  <a:lnTo>
                    <a:pt x="190182" y="389509"/>
                  </a:lnTo>
                  <a:close/>
                </a:path>
                <a:path w="469264" h="455295">
                  <a:moveTo>
                    <a:pt x="190665" y="351790"/>
                  </a:moveTo>
                  <a:lnTo>
                    <a:pt x="190373" y="351790"/>
                  </a:lnTo>
                  <a:lnTo>
                    <a:pt x="189509" y="351790"/>
                  </a:lnTo>
                  <a:lnTo>
                    <a:pt x="188950" y="351955"/>
                  </a:lnTo>
                  <a:lnTo>
                    <a:pt x="189217" y="351790"/>
                  </a:lnTo>
                  <a:lnTo>
                    <a:pt x="188252" y="351790"/>
                  </a:lnTo>
                  <a:lnTo>
                    <a:pt x="188595" y="352044"/>
                  </a:lnTo>
                  <a:lnTo>
                    <a:pt x="188429" y="352094"/>
                  </a:lnTo>
                  <a:lnTo>
                    <a:pt x="188620" y="352069"/>
                  </a:lnTo>
                  <a:lnTo>
                    <a:pt x="188785" y="352044"/>
                  </a:lnTo>
                  <a:lnTo>
                    <a:pt x="190665" y="351790"/>
                  </a:lnTo>
                  <a:close/>
                </a:path>
                <a:path w="469264" h="455295">
                  <a:moveTo>
                    <a:pt x="191731" y="390283"/>
                  </a:moveTo>
                  <a:lnTo>
                    <a:pt x="191604" y="390398"/>
                  </a:lnTo>
                  <a:lnTo>
                    <a:pt x="191439" y="390398"/>
                  </a:lnTo>
                  <a:lnTo>
                    <a:pt x="191541" y="390779"/>
                  </a:lnTo>
                  <a:lnTo>
                    <a:pt x="191719" y="390398"/>
                  </a:lnTo>
                  <a:close/>
                </a:path>
                <a:path w="469264" h="455295">
                  <a:moveTo>
                    <a:pt x="191782" y="390017"/>
                  </a:moveTo>
                  <a:lnTo>
                    <a:pt x="191592" y="390017"/>
                  </a:lnTo>
                  <a:lnTo>
                    <a:pt x="191757" y="390144"/>
                  </a:lnTo>
                  <a:lnTo>
                    <a:pt x="191782" y="390017"/>
                  </a:lnTo>
                  <a:close/>
                </a:path>
                <a:path w="469264" h="455295">
                  <a:moveTo>
                    <a:pt x="193535" y="358648"/>
                  </a:moveTo>
                  <a:lnTo>
                    <a:pt x="192938" y="358267"/>
                  </a:lnTo>
                  <a:lnTo>
                    <a:pt x="193484" y="358267"/>
                  </a:lnTo>
                  <a:lnTo>
                    <a:pt x="191249" y="357886"/>
                  </a:lnTo>
                  <a:lnTo>
                    <a:pt x="191655" y="358267"/>
                  </a:lnTo>
                  <a:lnTo>
                    <a:pt x="192062" y="358648"/>
                  </a:lnTo>
                  <a:lnTo>
                    <a:pt x="193535" y="358648"/>
                  </a:lnTo>
                  <a:close/>
                </a:path>
                <a:path w="469264" h="455295">
                  <a:moveTo>
                    <a:pt x="195414" y="390398"/>
                  </a:moveTo>
                  <a:lnTo>
                    <a:pt x="195033" y="390398"/>
                  </a:lnTo>
                  <a:lnTo>
                    <a:pt x="194970" y="390779"/>
                  </a:lnTo>
                  <a:lnTo>
                    <a:pt x="195414" y="390398"/>
                  </a:lnTo>
                  <a:close/>
                </a:path>
                <a:path w="469264" h="455295">
                  <a:moveTo>
                    <a:pt x="195618" y="390398"/>
                  </a:moveTo>
                  <a:lnTo>
                    <a:pt x="195503" y="390017"/>
                  </a:lnTo>
                  <a:lnTo>
                    <a:pt x="195465" y="389509"/>
                  </a:lnTo>
                  <a:lnTo>
                    <a:pt x="194665" y="390017"/>
                  </a:lnTo>
                  <a:lnTo>
                    <a:pt x="193929" y="390017"/>
                  </a:lnTo>
                  <a:lnTo>
                    <a:pt x="195618" y="390398"/>
                  </a:lnTo>
                  <a:close/>
                </a:path>
                <a:path w="469264" h="455295">
                  <a:moveTo>
                    <a:pt x="197827" y="390017"/>
                  </a:moveTo>
                  <a:lnTo>
                    <a:pt x="197434" y="389509"/>
                  </a:lnTo>
                  <a:lnTo>
                    <a:pt x="196049" y="389509"/>
                  </a:lnTo>
                  <a:lnTo>
                    <a:pt x="197002" y="390017"/>
                  </a:lnTo>
                  <a:lnTo>
                    <a:pt x="197827" y="390017"/>
                  </a:lnTo>
                  <a:close/>
                </a:path>
                <a:path w="469264" h="455295">
                  <a:moveTo>
                    <a:pt x="197980" y="356997"/>
                  </a:moveTo>
                  <a:lnTo>
                    <a:pt x="197815" y="356450"/>
                  </a:lnTo>
                  <a:lnTo>
                    <a:pt x="194767" y="356616"/>
                  </a:lnTo>
                  <a:lnTo>
                    <a:pt x="192493" y="356235"/>
                  </a:lnTo>
                  <a:lnTo>
                    <a:pt x="179768" y="356235"/>
                  </a:lnTo>
                  <a:lnTo>
                    <a:pt x="176847" y="356997"/>
                  </a:lnTo>
                  <a:lnTo>
                    <a:pt x="184708" y="356997"/>
                  </a:lnTo>
                  <a:lnTo>
                    <a:pt x="187794" y="356997"/>
                  </a:lnTo>
                  <a:lnTo>
                    <a:pt x="197053" y="356997"/>
                  </a:lnTo>
                  <a:lnTo>
                    <a:pt x="197980" y="356997"/>
                  </a:lnTo>
                  <a:close/>
                </a:path>
                <a:path w="469264" h="455295">
                  <a:moveTo>
                    <a:pt x="200685" y="390017"/>
                  </a:moveTo>
                  <a:lnTo>
                    <a:pt x="199720" y="390398"/>
                  </a:lnTo>
                  <a:lnTo>
                    <a:pt x="199428" y="390398"/>
                  </a:lnTo>
                  <a:lnTo>
                    <a:pt x="199491" y="390017"/>
                  </a:lnTo>
                  <a:lnTo>
                    <a:pt x="199351" y="390017"/>
                  </a:lnTo>
                  <a:lnTo>
                    <a:pt x="199910" y="389572"/>
                  </a:lnTo>
                  <a:lnTo>
                    <a:pt x="198259" y="390017"/>
                  </a:lnTo>
                  <a:lnTo>
                    <a:pt x="197827" y="390017"/>
                  </a:lnTo>
                  <a:lnTo>
                    <a:pt x="198602" y="391033"/>
                  </a:lnTo>
                  <a:lnTo>
                    <a:pt x="199898" y="390398"/>
                  </a:lnTo>
                  <a:lnTo>
                    <a:pt x="200685" y="390017"/>
                  </a:lnTo>
                  <a:close/>
                </a:path>
                <a:path w="469264" h="455295">
                  <a:moveTo>
                    <a:pt x="202539" y="358648"/>
                  </a:moveTo>
                  <a:lnTo>
                    <a:pt x="200037" y="358267"/>
                  </a:lnTo>
                  <a:lnTo>
                    <a:pt x="199809" y="357847"/>
                  </a:lnTo>
                  <a:lnTo>
                    <a:pt x="199542" y="357759"/>
                  </a:lnTo>
                  <a:lnTo>
                    <a:pt x="198501" y="357759"/>
                  </a:lnTo>
                  <a:lnTo>
                    <a:pt x="197561" y="358267"/>
                  </a:lnTo>
                  <a:lnTo>
                    <a:pt x="199313" y="358267"/>
                  </a:lnTo>
                  <a:lnTo>
                    <a:pt x="198196" y="358648"/>
                  </a:lnTo>
                  <a:lnTo>
                    <a:pt x="202539" y="358648"/>
                  </a:lnTo>
                  <a:close/>
                </a:path>
                <a:path w="469264" h="455295">
                  <a:moveTo>
                    <a:pt x="210223" y="261620"/>
                  </a:moveTo>
                  <a:lnTo>
                    <a:pt x="209918" y="261620"/>
                  </a:lnTo>
                  <a:lnTo>
                    <a:pt x="208368" y="262890"/>
                  </a:lnTo>
                  <a:lnTo>
                    <a:pt x="208940" y="262890"/>
                  </a:lnTo>
                  <a:lnTo>
                    <a:pt x="210223" y="261620"/>
                  </a:lnTo>
                  <a:close/>
                </a:path>
                <a:path w="469264" h="455295">
                  <a:moveTo>
                    <a:pt x="213296" y="387007"/>
                  </a:moveTo>
                  <a:lnTo>
                    <a:pt x="212115" y="387210"/>
                  </a:lnTo>
                  <a:lnTo>
                    <a:pt x="212153" y="387413"/>
                  </a:lnTo>
                  <a:lnTo>
                    <a:pt x="212318" y="387578"/>
                  </a:lnTo>
                  <a:lnTo>
                    <a:pt x="212826" y="387616"/>
                  </a:lnTo>
                  <a:lnTo>
                    <a:pt x="212864" y="387413"/>
                  </a:lnTo>
                  <a:lnTo>
                    <a:pt x="213067" y="387210"/>
                  </a:lnTo>
                  <a:lnTo>
                    <a:pt x="213296" y="387007"/>
                  </a:lnTo>
                  <a:close/>
                </a:path>
                <a:path w="469264" h="455295">
                  <a:moveTo>
                    <a:pt x="215138" y="384340"/>
                  </a:moveTo>
                  <a:lnTo>
                    <a:pt x="214947" y="384327"/>
                  </a:lnTo>
                  <a:lnTo>
                    <a:pt x="214731" y="384340"/>
                  </a:lnTo>
                  <a:lnTo>
                    <a:pt x="214490" y="384416"/>
                  </a:lnTo>
                  <a:lnTo>
                    <a:pt x="214731" y="384390"/>
                  </a:lnTo>
                  <a:lnTo>
                    <a:pt x="215138" y="384340"/>
                  </a:lnTo>
                  <a:close/>
                </a:path>
                <a:path w="469264" h="455295">
                  <a:moveTo>
                    <a:pt x="216154" y="352679"/>
                  </a:moveTo>
                  <a:lnTo>
                    <a:pt x="215747" y="352552"/>
                  </a:lnTo>
                  <a:lnTo>
                    <a:pt x="215849" y="352679"/>
                  </a:lnTo>
                  <a:lnTo>
                    <a:pt x="216154" y="352679"/>
                  </a:lnTo>
                  <a:close/>
                </a:path>
                <a:path w="469264" h="455295">
                  <a:moveTo>
                    <a:pt x="216154" y="256540"/>
                  </a:moveTo>
                  <a:lnTo>
                    <a:pt x="215163" y="257810"/>
                  </a:lnTo>
                  <a:lnTo>
                    <a:pt x="213893" y="259080"/>
                  </a:lnTo>
                  <a:lnTo>
                    <a:pt x="214845" y="259080"/>
                  </a:lnTo>
                  <a:lnTo>
                    <a:pt x="215442" y="258025"/>
                  </a:lnTo>
                  <a:lnTo>
                    <a:pt x="215569" y="257810"/>
                  </a:lnTo>
                  <a:lnTo>
                    <a:pt x="216154" y="256540"/>
                  </a:lnTo>
                  <a:close/>
                </a:path>
                <a:path w="469264" h="455295">
                  <a:moveTo>
                    <a:pt x="217881" y="255282"/>
                  </a:moveTo>
                  <a:lnTo>
                    <a:pt x="216319" y="256540"/>
                  </a:lnTo>
                  <a:lnTo>
                    <a:pt x="217449" y="256540"/>
                  </a:lnTo>
                  <a:lnTo>
                    <a:pt x="215646" y="257810"/>
                  </a:lnTo>
                  <a:lnTo>
                    <a:pt x="217627" y="257810"/>
                  </a:lnTo>
                  <a:lnTo>
                    <a:pt x="217881" y="255282"/>
                  </a:lnTo>
                  <a:close/>
                </a:path>
                <a:path w="469264" h="455295">
                  <a:moveTo>
                    <a:pt x="218452" y="383463"/>
                  </a:moveTo>
                  <a:lnTo>
                    <a:pt x="217131" y="383463"/>
                  </a:lnTo>
                  <a:lnTo>
                    <a:pt x="216865" y="384073"/>
                  </a:lnTo>
                  <a:lnTo>
                    <a:pt x="215201" y="384073"/>
                  </a:lnTo>
                  <a:lnTo>
                    <a:pt x="216039" y="384632"/>
                  </a:lnTo>
                  <a:lnTo>
                    <a:pt x="218147" y="383679"/>
                  </a:lnTo>
                  <a:lnTo>
                    <a:pt x="218452" y="383463"/>
                  </a:lnTo>
                  <a:close/>
                </a:path>
                <a:path w="469264" h="455295">
                  <a:moveTo>
                    <a:pt x="219875" y="255282"/>
                  </a:moveTo>
                  <a:lnTo>
                    <a:pt x="219075" y="255282"/>
                  </a:lnTo>
                  <a:lnTo>
                    <a:pt x="218465" y="256540"/>
                  </a:lnTo>
                  <a:lnTo>
                    <a:pt x="219875" y="255282"/>
                  </a:lnTo>
                  <a:close/>
                </a:path>
                <a:path w="469264" h="455295">
                  <a:moveTo>
                    <a:pt x="222389" y="357898"/>
                  </a:moveTo>
                  <a:lnTo>
                    <a:pt x="222338" y="357759"/>
                  </a:lnTo>
                  <a:lnTo>
                    <a:pt x="220433" y="357759"/>
                  </a:lnTo>
                  <a:lnTo>
                    <a:pt x="222389" y="357898"/>
                  </a:lnTo>
                  <a:close/>
                </a:path>
                <a:path w="469264" h="455295">
                  <a:moveTo>
                    <a:pt x="222631" y="382181"/>
                  </a:moveTo>
                  <a:lnTo>
                    <a:pt x="222377" y="382308"/>
                  </a:lnTo>
                  <a:lnTo>
                    <a:pt x="222631" y="382181"/>
                  </a:lnTo>
                  <a:close/>
                </a:path>
                <a:path w="469264" h="455295">
                  <a:moveTo>
                    <a:pt x="223469" y="357962"/>
                  </a:moveTo>
                  <a:lnTo>
                    <a:pt x="222821" y="357759"/>
                  </a:lnTo>
                  <a:lnTo>
                    <a:pt x="222745" y="357911"/>
                  </a:lnTo>
                  <a:lnTo>
                    <a:pt x="223469" y="357962"/>
                  </a:lnTo>
                  <a:close/>
                </a:path>
                <a:path w="469264" h="455295">
                  <a:moveTo>
                    <a:pt x="229209" y="358584"/>
                  </a:moveTo>
                  <a:lnTo>
                    <a:pt x="229120" y="358267"/>
                  </a:lnTo>
                  <a:lnTo>
                    <a:pt x="226936" y="357759"/>
                  </a:lnTo>
                  <a:lnTo>
                    <a:pt x="225196" y="357378"/>
                  </a:lnTo>
                  <a:lnTo>
                    <a:pt x="222821" y="357378"/>
                  </a:lnTo>
                  <a:lnTo>
                    <a:pt x="224345" y="358025"/>
                  </a:lnTo>
                  <a:lnTo>
                    <a:pt x="228079" y="358267"/>
                  </a:lnTo>
                  <a:lnTo>
                    <a:pt x="228244" y="358267"/>
                  </a:lnTo>
                  <a:lnTo>
                    <a:pt x="229209" y="358584"/>
                  </a:lnTo>
                  <a:close/>
                </a:path>
                <a:path w="469264" h="455295">
                  <a:moveTo>
                    <a:pt x="229311" y="352679"/>
                  </a:moveTo>
                  <a:lnTo>
                    <a:pt x="228815" y="352298"/>
                  </a:lnTo>
                  <a:lnTo>
                    <a:pt x="228053" y="352679"/>
                  </a:lnTo>
                  <a:lnTo>
                    <a:pt x="229311" y="352679"/>
                  </a:lnTo>
                  <a:close/>
                </a:path>
                <a:path w="469264" h="455295">
                  <a:moveTo>
                    <a:pt x="230035" y="358267"/>
                  </a:moveTo>
                  <a:lnTo>
                    <a:pt x="228993" y="357886"/>
                  </a:lnTo>
                  <a:lnTo>
                    <a:pt x="229120" y="358267"/>
                  </a:lnTo>
                  <a:lnTo>
                    <a:pt x="230035" y="358267"/>
                  </a:lnTo>
                  <a:close/>
                </a:path>
                <a:path w="469264" h="455295">
                  <a:moveTo>
                    <a:pt x="230428" y="381635"/>
                  </a:moveTo>
                  <a:lnTo>
                    <a:pt x="230416" y="381482"/>
                  </a:lnTo>
                  <a:lnTo>
                    <a:pt x="230187" y="381482"/>
                  </a:lnTo>
                  <a:lnTo>
                    <a:pt x="229997" y="381635"/>
                  </a:lnTo>
                  <a:lnTo>
                    <a:pt x="230428" y="381635"/>
                  </a:lnTo>
                  <a:close/>
                </a:path>
                <a:path w="469264" h="455295">
                  <a:moveTo>
                    <a:pt x="231470" y="380530"/>
                  </a:moveTo>
                  <a:lnTo>
                    <a:pt x="230822" y="381482"/>
                  </a:lnTo>
                  <a:lnTo>
                    <a:pt x="230720" y="381635"/>
                  </a:lnTo>
                  <a:lnTo>
                    <a:pt x="231330" y="381635"/>
                  </a:lnTo>
                  <a:lnTo>
                    <a:pt x="231419" y="380834"/>
                  </a:lnTo>
                  <a:lnTo>
                    <a:pt x="231470" y="380530"/>
                  </a:lnTo>
                  <a:close/>
                </a:path>
                <a:path w="469264" h="455295">
                  <a:moveTo>
                    <a:pt x="231673" y="379857"/>
                  </a:moveTo>
                  <a:lnTo>
                    <a:pt x="230479" y="379984"/>
                  </a:lnTo>
                  <a:lnTo>
                    <a:pt x="231508" y="380492"/>
                  </a:lnTo>
                  <a:lnTo>
                    <a:pt x="231597" y="380111"/>
                  </a:lnTo>
                  <a:lnTo>
                    <a:pt x="231673" y="379857"/>
                  </a:lnTo>
                  <a:close/>
                </a:path>
                <a:path w="469264" h="455295">
                  <a:moveTo>
                    <a:pt x="235343" y="359791"/>
                  </a:moveTo>
                  <a:lnTo>
                    <a:pt x="233705" y="359791"/>
                  </a:lnTo>
                  <a:lnTo>
                    <a:pt x="232905" y="359791"/>
                  </a:lnTo>
                  <a:lnTo>
                    <a:pt x="232460" y="360032"/>
                  </a:lnTo>
                  <a:lnTo>
                    <a:pt x="235343" y="359791"/>
                  </a:lnTo>
                  <a:close/>
                </a:path>
                <a:path w="469264" h="455295">
                  <a:moveTo>
                    <a:pt x="235661" y="237490"/>
                  </a:moveTo>
                  <a:lnTo>
                    <a:pt x="234823" y="238760"/>
                  </a:lnTo>
                  <a:lnTo>
                    <a:pt x="234505" y="238760"/>
                  </a:lnTo>
                  <a:lnTo>
                    <a:pt x="234226" y="237998"/>
                  </a:lnTo>
                  <a:lnTo>
                    <a:pt x="234200" y="238760"/>
                  </a:lnTo>
                  <a:lnTo>
                    <a:pt x="233514" y="238760"/>
                  </a:lnTo>
                  <a:lnTo>
                    <a:pt x="231228" y="240030"/>
                  </a:lnTo>
                  <a:lnTo>
                    <a:pt x="233959" y="240030"/>
                  </a:lnTo>
                  <a:lnTo>
                    <a:pt x="233273" y="241300"/>
                  </a:lnTo>
                  <a:lnTo>
                    <a:pt x="233819" y="241300"/>
                  </a:lnTo>
                  <a:lnTo>
                    <a:pt x="234607" y="240030"/>
                  </a:lnTo>
                  <a:lnTo>
                    <a:pt x="234873" y="240030"/>
                  </a:lnTo>
                  <a:lnTo>
                    <a:pt x="235089" y="238760"/>
                  </a:lnTo>
                  <a:lnTo>
                    <a:pt x="235661" y="237490"/>
                  </a:lnTo>
                  <a:close/>
                </a:path>
                <a:path w="469264" h="455295">
                  <a:moveTo>
                    <a:pt x="236359" y="234950"/>
                  </a:moveTo>
                  <a:lnTo>
                    <a:pt x="235000" y="236359"/>
                  </a:lnTo>
                  <a:lnTo>
                    <a:pt x="235496" y="237490"/>
                  </a:lnTo>
                  <a:lnTo>
                    <a:pt x="236359" y="234950"/>
                  </a:lnTo>
                  <a:close/>
                </a:path>
                <a:path w="469264" h="455295">
                  <a:moveTo>
                    <a:pt x="236804" y="234950"/>
                  </a:moveTo>
                  <a:lnTo>
                    <a:pt x="236321" y="235724"/>
                  </a:lnTo>
                  <a:lnTo>
                    <a:pt x="236359" y="234950"/>
                  </a:lnTo>
                  <a:lnTo>
                    <a:pt x="236016" y="236220"/>
                  </a:lnTo>
                  <a:lnTo>
                    <a:pt x="235940" y="236359"/>
                  </a:lnTo>
                  <a:lnTo>
                    <a:pt x="236258" y="236359"/>
                  </a:lnTo>
                  <a:lnTo>
                    <a:pt x="236308" y="236220"/>
                  </a:lnTo>
                  <a:lnTo>
                    <a:pt x="236804" y="234950"/>
                  </a:lnTo>
                  <a:close/>
                </a:path>
                <a:path w="469264" h="455295">
                  <a:moveTo>
                    <a:pt x="236956" y="379095"/>
                  </a:moveTo>
                  <a:lnTo>
                    <a:pt x="236601" y="379222"/>
                  </a:lnTo>
                  <a:lnTo>
                    <a:pt x="235585" y="379603"/>
                  </a:lnTo>
                  <a:lnTo>
                    <a:pt x="236550" y="379603"/>
                  </a:lnTo>
                  <a:lnTo>
                    <a:pt x="236855" y="379222"/>
                  </a:lnTo>
                  <a:lnTo>
                    <a:pt x="236956" y="379095"/>
                  </a:lnTo>
                  <a:close/>
                </a:path>
                <a:path w="469264" h="455295">
                  <a:moveTo>
                    <a:pt x="238887" y="232410"/>
                  </a:moveTo>
                  <a:lnTo>
                    <a:pt x="238810" y="231140"/>
                  </a:lnTo>
                  <a:lnTo>
                    <a:pt x="238556" y="231140"/>
                  </a:lnTo>
                  <a:lnTo>
                    <a:pt x="238112" y="232410"/>
                  </a:lnTo>
                  <a:lnTo>
                    <a:pt x="237312" y="233819"/>
                  </a:lnTo>
                  <a:lnTo>
                    <a:pt x="238023" y="233819"/>
                  </a:lnTo>
                  <a:lnTo>
                    <a:pt x="238887" y="232410"/>
                  </a:lnTo>
                  <a:close/>
                </a:path>
                <a:path w="469264" h="455295">
                  <a:moveTo>
                    <a:pt x="238963" y="233819"/>
                  </a:moveTo>
                  <a:lnTo>
                    <a:pt x="238315" y="233819"/>
                  </a:lnTo>
                  <a:lnTo>
                    <a:pt x="238518" y="234950"/>
                  </a:lnTo>
                  <a:lnTo>
                    <a:pt x="238963" y="233819"/>
                  </a:lnTo>
                  <a:close/>
                </a:path>
                <a:path w="469264" h="455295">
                  <a:moveTo>
                    <a:pt x="239090" y="383463"/>
                  </a:moveTo>
                  <a:lnTo>
                    <a:pt x="236639" y="383463"/>
                  </a:lnTo>
                  <a:lnTo>
                    <a:pt x="237540" y="382587"/>
                  </a:lnTo>
                  <a:lnTo>
                    <a:pt x="236982" y="382587"/>
                  </a:lnTo>
                  <a:lnTo>
                    <a:pt x="235762" y="383120"/>
                  </a:lnTo>
                  <a:lnTo>
                    <a:pt x="235902" y="382587"/>
                  </a:lnTo>
                  <a:lnTo>
                    <a:pt x="235534" y="382587"/>
                  </a:lnTo>
                  <a:lnTo>
                    <a:pt x="236829" y="381635"/>
                  </a:lnTo>
                  <a:lnTo>
                    <a:pt x="237769" y="381635"/>
                  </a:lnTo>
                  <a:lnTo>
                    <a:pt x="237413" y="381482"/>
                  </a:lnTo>
                  <a:lnTo>
                    <a:pt x="237096" y="381482"/>
                  </a:lnTo>
                  <a:lnTo>
                    <a:pt x="237134" y="380834"/>
                  </a:lnTo>
                  <a:lnTo>
                    <a:pt x="235318" y="380530"/>
                  </a:lnTo>
                  <a:lnTo>
                    <a:pt x="235242" y="380834"/>
                  </a:lnTo>
                  <a:lnTo>
                    <a:pt x="235191" y="382587"/>
                  </a:lnTo>
                  <a:lnTo>
                    <a:pt x="233387" y="382587"/>
                  </a:lnTo>
                  <a:lnTo>
                    <a:pt x="233413" y="381635"/>
                  </a:lnTo>
                  <a:lnTo>
                    <a:pt x="233692" y="381635"/>
                  </a:lnTo>
                  <a:lnTo>
                    <a:pt x="233845" y="381482"/>
                  </a:lnTo>
                  <a:lnTo>
                    <a:pt x="233591" y="381482"/>
                  </a:lnTo>
                  <a:lnTo>
                    <a:pt x="232676" y="381635"/>
                  </a:lnTo>
                  <a:lnTo>
                    <a:pt x="231241" y="382244"/>
                  </a:lnTo>
                  <a:lnTo>
                    <a:pt x="231305" y="381749"/>
                  </a:lnTo>
                  <a:lnTo>
                    <a:pt x="225069" y="382524"/>
                  </a:lnTo>
                  <a:lnTo>
                    <a:pt x="222999" y="382092"/>
                  </a:lnTo>
                  <a:lnTo>
                    <a:pt x="222948" y="382587"/>
                  </a:lnTo>
                  <a:lnTo>
                    <a:pt x="222872" y="383298"/>
                  </a:lnTo>
                  <a:lnTo>
                    <a:pt x="223723" y="382587"/>
                  </a:lnTo>
                  <a:lnTo>
                    <a:pt x="224497" y="382587"/>
                  </a:lnTo>
                  <a:lnTo>
                    <a:pt x="225425" y="382587"/>
                  </a:lnTo>
                  <a:lnTo>
                    <a:pt x="225691" y="382587"/>
                  </a:lnTo>
                  <a:lnTo>
                    <a:pt x="226352" y="382587"/>
                  </a:lnTo>
                  <a:lnTo>
                    <a:pt x="224624" y="383387"/>
                  </a:lnTo>
                  <a:lnTo>
                    <a:pt x="225691" y="382587"/>
                  </a:lnTo>
                  <a:lnTo>
                    <a:pt x="222872" y="383324"/>
                  </a:lnTo>
                  <a:lnTo>
                    <a:pt x="222859" y="383463"/>
                  </a:lnTo>
                  <a:lnTo>
                    <a:pt x="222669" y="383463"/>
                  </a:lnTo>
                  <a:lnTo>
                    <a:pt x="222834" y="383336"/>
                  </a:lnTo>
                  <a:lnTo>
                    <a:pt x="222300" y="383463"/>
                  </a:lnTo>
                  <a:lnTo>
                    <a:pt x="222059" y="382587"/>
                  </a:lnTo>
                  <a:lnTo>
                    <a:pt x="221957" y="384073"/>
                  </a:lnTo>
                  <a:lnTo>
                    <a:pt x="219532" y="384441"/>
                  </a:lnTo>
                  <a:lnTo>
                    <a:pt x="219303" y="384073"/>
                  </a:lnTo>
                  <a:lnTo>
                    <a:pt x="221957" y="384073"/>
                  </a:lnTo>
                  <a:lnTo>
                    <a:pt x="221957" y="382587"/>
                  </a:lnTo>
                  <a:lnTo>
                    <a:pt x="219773" y="383679"/>
                  </a:lnTo>
                  <a:lnTo>
                    <a:pt x="219138" y="384073"/>
                  </a:lnTo>
                  <a:lnTo>
                    <a:pt x="218160" y="384073"/>
                  </a:lnTo>
                  <a:lnTo>
                    <a:pt x="217716" y="384632"/>
                  </a:lnTo>
                  <a:lnTo>
                    <a:pt x="219087" y="384111"/>
                  </a:lnTo>
                  <a:lnTo>
                    <a:pt x="218528" y="384594"/>
                  </a:lnTo>
                  <a:lnTo>
                    <a:pt x="217639" y="384733"/>
                  </a:lnTo>
                  <a:lnTo>
                    <a:pt x="217347" y="384784"/>
                  </a:lnTo>
                  <a:lnTo>
                    <a:pt x="216611" y="384886"/>
                  </a:lnTo>
                  <a:lnTo>
                    <a:pt x="217055" y="384886"/>
                  </a:lnTo>
                  <a:lnTo>
                    <a:pt x="217512" y="384886"/>
                  </a:lnTo>
                  <a:lnTo>
                    <a:pt x="217157" y="385356"/>
                  </a:lnTo>
                  <a:lnTo>
                    <a:pt x="216395" y="385140"/>
                  </a:lnTo>
                  <a:lnTo>
                    <a:pt x="216547" y="385762"/>
                  </a:lnTo>
                  <a:lnTo>
                    <a:pt x="213842" y="385762"/>
                  </a:lnTo>
                  <a:lnTo>
                    <a:pt x="214464" y="385978"/>
                  </a:lnTo>
                  <a:lnTo>
                    <a:pt x="213829" y="386588"/>
                  </a:lnTo>
                  <a:lnTo>
                    <a:pt x="213347" y="386956"/>
                  </a:lnTo>
                  <a:lnTo>
                    <a:pt x="213487" y="387184"/>
                  </a:lnTo>
                  <a:lnTo>
                    <a:pt x="213906" y="387184"/>
                  </a:lnTo>
                  <a:lnTo>
                    <a:pt x="214439" y="386956"/>
                  </a:lnTo>
                  <a:lnTo>
                    <a:pt x="214579" y="386956"/>
                  </a:lnTo>
                  <a:lnTo>
                    <a:pt x="215366" y="387464"/>
                  </a:lnTo>
                  <a:lnTo>
                    <a:pt x="216039" y="387464"/>
                  </a:lnTo>
                  <a:lnTo>
                    <a:pt x="215696" y="386956"/>
                  </a:lnTo>
                  <a:lnTo>
                    <a:pt x="215252" y="386308"/>
                  </a:lnTo>
                  <a:lnTo>
                    <a:pt x="215798" y="386308"/>
                  </a:lnTo>
                  <a:lnTo>
                    <a:pt x="217170" y="386588"/>
                  </a:lnTo>
                  <a:lnTo>
                    <a:pt x="218300" y="386588"/>
                  </a:lnTo>
                  <a:lnTo>
                    <a:pt x="218681" y="386308"/>
                  </a:lnTo>
                  <a:lnTo>
                    <a:pt x="218554" y="386308"/>
                  </a:lnTo>
                  <a:lnTo>
                    <a:pt x="219646" y="385978"/>
                  </a:lnTo>
                  <a:lnTo>
                    <a:pt x="219989" y="385978"/>
                  </a:lnTo>
                  <a:lnTo>
                    <a:pt x="220002" y="386308"/>
                  </a:lnTo>
                  <a:lnTo>
                    <a:pt x="221424" y="386308"/>
                  </a:lnTo>
                  <a:lnTo>
                    <a:pt x="221272" y="385978"/>
                  </a:lnTo>
                  <a:lnTo>
                    <a:pt x="221170" y="385762"/>
                  </a:lnTo>
                  <a:lnTo>
                    <a:pt x="224866" y="385762"/>
                  </a:lnTo>
                  <a:lnTo>
                    <a:pt x="224790" y="384886"/>
                  </a:lnTo>
                  <a:lnTo>
                    <a:pt x="226872" y="384886"/>
                  </a:lnTo>
                  <a:lnTo>
                    <a:pt x="233489" y="384073"/>
                  </a:lnTo>
                  <a:lnTo>
                    <a:pt x="233362" y="384073"/>
                  </a:lnTo>
                  <a:lnTo>
                    <a:pt x="239090" y="383463"/>
                  </a:lnTo>
                  <a:close/>
                </a:path>
                <a:path w="469264" h="455295">
                  <a:moveTo>
                    <a:pt x="240093" y="383349"/>
                  </a:moveTo>
                  <a:lnTo>
                    <a:pt x="239090" y="383463"/>
                  </a:lnTo>
                  <a:lnTo>
                    <a:pt x="239395" y="383476"/>
                  </a:lnTo>
                  <a:lnTo>
                    <a:pt x="239737" y="383451"/>
                  </a:lnTo>
                  <a:lnTo>
                    <a:pt x="240093" y="383349"/>
                  </a:lnTo>
                  <a:close/>
                </a:path>
                <a:path w="469264" h="455295">
                  <a:moveTo>
                    <a:pt x="243281" y="228600"/>
                  </a:moveTo>
                  <a:lnTo>
                    <a:pt x="243001" y="227330"/>
                  </a:lnTo>
                  <a:lnTo>
                    <a:pt x="242912" y="226060"/>
                  </a:lnTo>
                  <a:lnTo>
                    <a:pt x="242570" y="227330"/>
                  </a:lnTo>
                  <a:lnTo>
                    <a:pt x="242189" y="227330"/>
                  </a:lnTo>
                  <a:lnTo>
                    <a:pt x="242328" y="228600"/>
                  </a:lnTo>
                  <a:lnTo>
                    <a:pt x="242404" y="229412"/>
                  </a:lnTo>
                  <a:lnTo>
                    <a:pt x="241808" y="228600"/>
                  </a:lnTo>
                  <a:lnTo>
                    <a:pt x="242189" y="227330"/>
                  </a:lnTo>
                  <a:lnTo>
                    <a:pt x="241884" y="227330"/>
                  </a:lnTo>
                  <a:lnTo>
                    <a:pt x="241007" y="228600"/>
                  </a:lnTo>
                  <a:lnTo>
                    <a:pt x="241134" y="229870"/>
                  </a:lnTo>
                  <a:lnTo>
                    <a:pt x="240169" y="231140"/>
                  </a:lnTo>
                  <a:lnTo>
                    <a:pt x="239458" y="231140"/>
                  </a:lnTo>
                  <a:lnTo>
                    <a:pt x="239014" y="233489"/>
                  </a:lnTo>
                  <a:lnTo>
                    <a:pt x="240195" y="232410"/>
                  </a:lnTo>
                  <a:lnTo>
                    <a:pt x="242773" y="229870"/>
                  </a:lnTo>
                  <a:lnTo>
                    <a:pt x="242595" y="229654"/>
                  </a:lnTo>
                  <a:lnTo>
                    <a:pt x="243281" y="228600"/>
                  </a:lnTo>
                  <a:close/>
                </a:path>
                <a:path w="469264" h="455295">
                  <a:moveTo>
                    <a:pt x="244475" y="223520"/>
                  </a:moveTo>
                  <a:lnTo>
                    <a:pt x="244246" y="223520"/>
                  </a:lnTo>
                  <a:lnTo>
                    <a:pt x="243446" y="226060"/>
                  </a:lnTo>
                  <a:lnTo>
                    <a:pt x="243941" y="226060"/>
                  </a:lnTo>
                  <a:lnTo>
                    <a:pt x="244309" y="224790"/>
                  </a:lnTo>
                  <a:lnTo>
                    <a:pt x="244475" y="223520"/>
                  </a:lnTo>
                  <a:close/>
                </a:path>
                <a:path w="469264" h="455295">
                  <a:moveTo>
                    <a:pt x="247370" y="380682"/>
                  </a:moveTo>
                  <a:lnTo>
                    <a:pt x="247243" y="380441"/>
                  </a:lnTo>
                  <a:lnTo>
                    <a:pt x="246913" y="380174"/>
                  </a:lnTo>
                  <a:lnTo>
                    <a:pt x="246316" y="380174"/>
                  </a:lnTo>
                  <a:lnTo>
                    <a:pt x="247294" y="379857"/>
                  </a:lnTo>
                  <a:lnTo>
                    <a:pt x="245592" y="380174"/>
                  </a:lnTo>
                  <a:lnTo>
                    <a:pt x="244424" y="380403"/>
                  </a:lnTo>
                  <a:lnTo>
                    <a:pt x="243751" y="380352"/>
                  </a:lnTo>
                  <a:lnTo>
                    <a:pt x="243751" y="381711"/>
                  </a:lnTo>
                  <a:lnTo>
                    <a:pt x="242252" y="381825"/>
                  </a:lnTo>
                  <a:lnTo>
                    <a:pt x="242519" y="381711"/>
                  </a:lnTo>
                  <a:lnTo>
                    <a:pt x="243751" y="381711"/>
                  </a:lnTo>
                  <a:lnTo>
                    <a:pt x="243751" y="380352"/>
                  </a:lnTo>
                  <a:lnTo>
                    <a:pt x="241833" y="380174"/>
                  </a:lnTo>
                  <a:lnTo>
                    <a:pt x="238963" y="381317"/>
                  </a:lnTo>
                  <a:lnTo>
                    <a:pt x="240652" y="381711"/>
                  </a:lnTo>
                  <a:lnTo>
                    <a:pt x="240436" y="381711"/>
                  </a:lnTo>
                  <a:lnTo>
                    <a:pt x="240411" y="381952"/>
                  </a:lnTo>
                  <a:lnTo>
                    <a:pt x="236029" y="382244"/>
                  </a:lnTo>
                  <a:lnTo>
                    <a:pt x="237591" y="382244"/>
                  </a:lnTo>
                  <a:lnTo>
                    <a:pt x="238340" y="383095"/>
                  </a:lnTo>
                  <a:lnTo>
                    <a:pt x="239318" y="382714"/>
                  </a:lnTo>
                  <a:lnTo>
                    <a:pt x="239534" y="382714"/>
                  </a:lnTo>
                  <a:lnTo>
                    <a:pt x="239483" y="382905"/>
                  </a:lnTo>
                  <a:lnTo>
                    <a:pt x="240690" y="382714"/>
                  </a:lnTo>
                  <a:lnTo>
                    <a:pt x="241058" y="382714"/>
                  </a:lnTo>
                  <a:lnTo>
                    <a:pt x="240677" y="382244"/>
                  </a:lnTo>
                  <a:lnTo>
                    <a:pt x="241147" y="382244"/>
                  </a:lnTo>
                  <a:lnTo>
                    <a:pt x="242709" y="382714"/>
                  </a:lnTo>
                  <a:lnTo>
                    <a:pt x="246405" y="382244"/>
                  </a:lnTo>
                  <a:lnTo>
                    <a:pt x="246202" y="382244"/>
                  </a:lnTo>
                  <a:lnTo>
                    <a:pt x="244830" y="382244"/>
                  </a:lnTo>
                  <a:lnTo>
                    <a:pt x="244132" y="381711"/>
                  </a:lnTo>
                  <a:lnTo>
                    <a:pt x="245643" y="381317"/>
                  </a:lnTo>
                  <a:lnTo>
                    <a:pt x="245897" y="381317"/>
                  </a:lnTo>
                  <a:lnTo>
                    <a:pt x="244995" y="380441"/>
                  </a:lnTo>
                  <a:lnTo>
                    <a:pt x="245478" y="380441"/>
                  </a:lnTo>
                  <a:lnTo>
                    <a:pt x="247370" y="380682"/>
                  </a:lnTo>
                  <a:close/>
                </a:path>
                <a:path w="469264" h="455295">
                  <a:moveTo>
                    <a:pt x="247738" y="379780"/>
                  </a:moveTo>
                  <a:lnTo>
                    <a:pt x="247548" y="379780"/>
                  </a:lnTo>
                  <a:lnTo>
                    <a:pt x="247408" y="379818"/>
                  </a:lnTo>
                  <a:lnTo>
                    <a:pt x="247599" y="379793"/>
                  </a:lnTo>
                  <a:lnTo>
                    <a:pt x="247738" y="379780"/>
                  </a:lnTo>
                  <a:close/>
                </a:path>
                <a:path w="469264" h="455295">
                  <a:moveTo>
                    <a:pt x="249834" y="215900"/>
                  </a:moveTo>
                  <a:lnTo>
                    <a:pt x="249770" y="215226"/>
                  </a:lnTo>
                  <a:lnTo>
                    <a:pt x="249110" y="215900"/>
                  </a:lnTo>
                  <a:lnTo>
                    <a:pt x="249453" y="215900"/>
                  </a:lnTo>
                  <a:lnTo>
                    <a:pt x="249275" y="216141"/>
                  </a:lnTo>
                  <a:lnTo>
                    <a:pt x="249224" y="215900"/>
                  </a:lnTo>
                  <a:lnTo>
                    <a:pt x="249097" y="216395"/>
                  </a:lnTo>
                  <a:lnTo>
                    <a:pt x="248526" y="217170"/>
                  </a:lnTo>
                  <a:lnTo>
                    <a:pt x="248894" y="217170"/>
                  </a:lnTo>
                  <a:lnTo>
                    <a:pt x="249542" y="217170"/>
                  </a:lnTo>
                  <a:lnTo>
                    <a:pt x="249834" y="215900"/>
                  </a:lnTo>
                  <a:close/>
                </a:path>
                <a:path w="469264" h="455295">
                  <a:moveTo>
                    <a:pt x="252552" y="208343"/>
                  </a:moveTo>
                  <a:lnTo>
                    <a:pt x="251574" y="207035"/>
                  </a:lnTo>
                  <a:lnTo>
                    <a:pt x="251472" y="207937"/>
                  </a:lnTo>
                  <a:lnTo>
                    <a:pt x="251396" y="208915"/>
                  </a:lnTo>
                  <a:lnTo>
                    <a:pt x="252552" y="208343"/>
                  </a:lnTo>
                  <a:close/>
                </a:path>
                <a:path w="469264" h="455295">
                  <a:moveTo>
                    <a:pt x="254266" y="380987"/>
                  </a:moveTo>
                  <a:lnTo>
                    <a:pt x="252399" y="380682"/>
                  </a:lnTo>
                  <a:lnTo>
                    <a:pt x="252006" y="380682"/>
                  </a:lnTo>
                  <a:lnTo>
                    <a:pt x="252298" y="380441"/>
                  </a:lnTo>
                  <a:lnTo>
                    <a:pt x="252628" y="380174"/>
                  </a:lnTo>
                  <a:lnTo>
                    <a:pt x="253403" y="380174"/>
                  </a:lnTo>
                  <a:lnTo>
                    <a:pt x="252730" y="380098"/>
                  </a:lnTo>
                  <a:lnTo>
                    <a:pt x="253047" y="379831"/>
                  </a:lnTo>
                  <a:lnTo>
                    <a:pt x="251510" y="379933"/>
                  </a:lnTo>
                  <a:lnTo>
                    <a:pt x="249237" y="379641"/>
                  </a:lnTo>
                  <a:lnTo>
                    <a:pt x="249034" y="380098"/>
                  </a:lnTo>
                  <a:lnTo>
                    <a:pt x="248907" y="380441"/>
                  </a:lnTo>
                  <a:lnTo>
                    <a:pt x="248881" y="380174"/>
                  </a:lnTo>
                  <a:lnTo>
                    <a:pt x="249008" y="380174"/>
                  </a:lnTo>
                  <a:lnTo>
                    <a:pt x="247865" y="380174"/>
                  </a:lnTo>
                  <a:lnTo>
                    <a:pt x="248577" y="380174"/>
                  </a:lnTo>
                  <a:lnTo>
                    <a:pt x="247777" y="380987"/>
                  </a:lnTo>
                  <a:lnTo>
                    <a:pt x="249351" y="381317"/>
                  </a:lnTo>
                  <a:lnTo>
                    <a:pt x="248539" y="381317"/>
                  </a:lnTo>
                  <a:lnTo>
                    <a:pt x="247777" y="382066"/>
                  </a:lnTo>
                  <a:lnTo>
                    <a:pt x="252920" y="381469"/>
                  </a:lnTo>
                  <a:lnTo>
                    <a:pt x="254266" y="380987"/>
                  </a:lnTo>
                  <a:close/>
                </a:path>
                <a:path w="469264" h="455295">
                  <a:moveTo>
                    <a:pt x="254292" y="355854"/>
                  </a:moveTo>
                  <a:lnTo>
                    <a:pt x="253466" y="355854"/>
                  </a:lnTo>
                  <a:lnTo>
                    <a:pt x="254000" y="356235"/>
                  </a:lnTo>
                  <a:lnTo>
                    <a:pt x="254292" y="355854"/>
                  </a:lnTo>
                  <a:close/>
                </a:path>
                <a:path w="469264" h="455295">
                  <a:moveTo>
                    <a:pt x="255752" y="380123"/>
                  </a:moveTo>
                  <a:lnTo>
                    <a:pt x="254965" y="380085"/>
                  </a:lnTo>
                  <a:lnTo>
                    <a:pt x="255460" y="380479"/>
                  </a:lnTo>
                  <a:lnTo>
                    <a:pt x="255752" y="380123"/>
                  </a:lnTo>
                  <a:close/>
                </a:path>
                <a:path w="469264" h="455295">
                  <a:moveTo>
                    <a:pt x="256527" y="380161"/>
                  </a:moveTo>
                  <a:lnTo>
                    <a:pt x="256463" y="379920"/>
                  </a:lnTo>
                  <a:lnTo>
                    <a:pt x="256387" y="379679"/>
                  </a:lnTo>
                  <a:lnTo>
                    <a:pt x="256260" y="379514"/>
                  </a:lnTo>
                  <a:lnTo>
                    <a:pt x="255752" y="380123"/>
                  </a:lnTo>
                  <a:lnTo>
                    <a:pt x="256527" y="380161"/>
                  </a:lnTo>
                  <a:close/>
                </a:path>
                <a:path w="469264" h="455295">
                  <a:moveTo>
                    <a:pt x="256540" y="355854"/>
                  </a:moveTo>
                  <a:lnTo>
                    <a:pt x="254292" y="355854"/>
                  </a:lnTo>
                  <a:lnTo>
                    <a:pt x="256438" y="356235"/>
                  </a:lnTo>
                  <a:lnTo>
                    <a:pt x="256540" y="355854"/>
                  </a:lnTo>
                  <a:close/>
                </a:path>
                <a:path w="469264" h="455295">
                  <a:moveTo>
                    <a:pt x="257467" y="196900"/>
                  </a:moveTo>
                  <a:lnTo>
                    <a:pt x="257187" y="196900"/>
                  </a:lnTo>
                  <a:lnTo>
                    <a:pt x="256832" y="198120"/>
                  </a:lnTo>
                  <a:lnTo>
                    <a:pt x="257467" y="196900"/>
                  </a:lnTo>
                  <a:close/>
                </a:path>
                <a:path w="469264" h="455295">
                  <a:moveTo>
                    <a:pt x="257975" y="381063"/>
                  </a:moveTo>
                  <a:lnTo>
                    <a:pt x="257708" y="380225"/>
                  </a:lnTo>
                  <a:lnTo>
                    <a:pt x="256527" y="380161"/>
                  </a:lnTo>
                  <a:lnTo>
                    <a:pt x="256870" y="381292"/>
                  </a:lnTo>
                  <a:lnTo>
                    <a:pt x="257975" y="381063"/>
                  </a:lnTo>
                  <a:close/>
                </a:path>
                <a:path w="469264" h="455295">
                  <a:moveTo>
                    <a:pt x="258572" y="380263"/>
                  </a:moveTo>
                  <a:lnTo>
                    <a:pt x="258254" y="380225"/>
                  </a:lnTo>
                  <a:lnTo>
                    <a:pt x="257962" y="380174"/>
                  </a:lnTo>
                  <a:lnTo>
                    <a:pt x="257683" y="380111"/>
                  </a:lnTo>
                  <a:lnTo>
                    <a:pt x="258572" y="380263"/>
                  </a:lnTo>
                  <a:close/>
                </a:path>
                <a:path w="469264" h="455295">
                  <a:moveTo>
                    <a:pt x="259715" y="380326"/>
                  </a:moveTo>
                  <a:lnTo>
                    <a:pt x="258572" y="380263"/>
                  </a:lnTo>
                  <a:lnTo>
                    <a:pt x="258902" y="380314"/>
                  </a:lnTo>
                  <a:lnTo>
                    <a:pt x="259270" y="380326"/>
                  </a:lnTo>
                  <a:lnTo>
                    <a:pt x="259715" y="380326"/>
                  </a:lnTo>
                  <a:close/>
                </a:path>
                <a:path w="469264" h="455295">
                  <a:moveTo>
                    <a:pt x="262661" y="380403"/>
                  </a:moveTo>
                  <a:lnTo>
                    <a:pt x="262420" y="380390"/>
                  </a:lnTo>
                  <a:lnTo>
                    <a:pt x="262077" y="380288"/>
                  </a:lnTo>
                  <a:lnTo>
                    <a:pt x="261797" y="380415"/>
                  </a:lnTo>
                  <a:lnTo>
                    <a:pt x="261797" y="380771"/>
                  </a:lnTo>
                  <a:lnTo>
                    <a:pt x="262369" y="380530"/>
                  </a:lnTo>
                  <a:lnTo>
                    <a:pt x="262661" y="380403"/>
                  </a:lnTo>
                  <a:close/>
                </a:path>
                <a:path w="469264" h="455295">
                  <a:moveTo>
                    <a:pt x="264414" y="175260"/>
                  </a:moveTo>
                  <a:lnTo>
                    <a:pt x="264109" y="175260"/>
                  </a:lnTo>
                  <a:lnTo>
                    <a:pt x="264388" y="176530"/>
                  </a:lnTo>
                  <a:lnTo>
                    <a:pt x="264414" y="175260"/>
                  </a:lnTo>
                  <a:close/>
                </a:path>
                <a:path w="469264" h="455295">
                  <a:moveTo>
                    <a:pt x="265874" y="358648"/>
                  </a:moveTo>
                  <a:lnTo>
                    <a:pt x="263283" y="358406"/>
                  </a:lnTo>
                  <a:lnTo>
                    <a:pt x="263283" y="358648"/>
                  </a:lnTo>
                  <a:lnTo>
                    <a:pt x="265201" y="358648"/>
                  </a:lnTo>
                  <a:lnTo>
                    <a:pt x="265874" y="358648"/>
                  </a:lnTo>
                  <a:close/>
                </a:path>
                <a:path w="469264" h="455295">
                  <a:moveTo>
                    <a:pt x="267677" y="378904"/>
                  </a:moveTo>
                  <a:lnTo>
                    <a:pt x="267487" y="379082"/>
                  </a:lnTo>
                  <a:lnTo>
                    <a:pt x="266750" y="379450"/>
                  </a:lnTo>
                  <a:lnTo>
                    <a:pt x="266433" y="379209"/>
                  </a:lnTo>
                  <a:lnTo>
                    <a:pt x="266725" y="378726"/>
                  </a:lnTo>
                  <a:lnTo>
                    <a:pt x="265366" y="379755"/>
                  </a:lnTo>
                  <a:lnTo>
                    <a:pt x="267550" y="379590"/>
                  </a:lnTo>
                  <a:lnTo>
                    <a:pt x="267677" y="378904"/>
                  </a:lnTo>
                  <a:close/>
                </a:path>
                <a:path w="469264" h="455295">
                  <a:moveTo>
                    <a:pt x="267741" y="378815"/>
                  </a:moveTo>
                  <a:close/>
                </a:path>
                <a:path w="469264" h="455295">
                  <a:moveTo>
                    <a:pt x="269201" y="360934"/>
                  </a:moveTo>
                  <a:lnTo>
                    <a:pt x="268592" y="360934"/>
                  </a:lnTo>
                  <a:lnTo>
                    <a:pt x="267804" y="360553"/>
                  </a:lnTo>
                  <a:lnTo>
                    <a:pt x="267093" y="360553"/>
                  </a:lnTo>
                  <a:lnTo>
                    <a:pt x="267804" y="361442"/>
                  </a:lnTo>
                  <a:lnTo>
                    <a:pt x="269201" y="360934"/>
                  </a:lnTo>
                  <a:close/>
                </a:path>
                <a:path w="469264" h="455295">
                  <a:moveTo>
                    <a:pt x="270319" y="147320"/>
                  </a:moveTo>
                  <a:lnTo>
                    <a:pt x="270141" y="146050"/>
                  </a:lnTo>
                  <a:lnTo>
                    <a:pt x="270129" y="147320"/>
                  </a:lnTo>
                  <a:lnTo>
                    <a:pt x="270319" y="147320"/>
                  </a:lnTo>
                  <a:close/>
                </a:path>
                <a:path w="469264" h="455295">
                  <a:moveTo>
                    <a:pt x="270395" y="144780"/>
                  </a:moveTo>
                  <a:lnTo>
                    <a:pt x="269963" y="146050"/>
                  </a:lnTo>
                  <a:lnTo>
                    <a:pt x="270141" y="146050"/>
                  </a:lnTo>
                  <a:lnTo>
                    <a:pt x="270395" y="144780"/>
                  </a:lnTo>
                  <a:close/>
                </a:path>
                <a:path w="469264" h="455295">
                  <a:moveTo>
                    <a:pt x="274916" y="378942"/>
                  </a:moveTo>
                  <a:lnTo>
                    <a:pt x="272986" y="379095"/>
                  </a:lnTo>
                  <a:lnTo>
                    <a:pt x="271183" y="379196"/>
                  </a:lnTo>
                  <a:lnTo>
                    <a:pt x="268173" y="379577"/>
                  </a:lnTo>
                  <a:lnTo>
                    <a:pt x="272669" y="379133"/>
                  </a:lnTo>
                  <a:lnTo>
                    <a:pt x="274916" y="378942"/>
                  </a:lnTo>
                  <a:close/>
                </a:path>
                <a:path w="469264" h="455295">
                  <a:moveTo>
                    <a:pt x="282803" y="362966"/>
                  </a:moveTo>
                  <a:lnTo>
                    <a:pt x="282244" y="362966"/>
                  </a:lnTo>
                  <a:lnTo>
                    <a:pt x="281343" y="363105"/>
                  </a:lnTo>
                  <a:lnTo>
                    <a:pt x="281228" y="362966"/>
                  </a:lnTo>
                  <a:lnTo>
                    <a:pt x="279806" y="362966"/>
                  </a:lnTo>
                  <a:lnTo>
                    <a:pt x="278917" y="362966"/>
                  </a:lnTo>
                  <a:lnTo>
                    <a:pt x="279590" y="362813"/>
                  </a:lnTo>
                  <a:lnTo>
                    <a:pt x="280504" y="362597"/>
                  </a:lnTo>
                  <a:lnTo>
                    <a:pt x="282117" y="362204"/>
                  </a:lnTo>
                  <a:lnTo>
                    <a:pt x="280174" y="362204"/>
                  </a:lnTo>
                  <a:lnTo>
                    <a:pt x="278853" y="361823"/>
                  </a:lnTo>
                  <a:lnTo>
                    <a:pt x="277977" y="361569"/>
                  </a:lnTo>
                  <a:lnTo>
                    <a:pt x="278320" y="361823"/>
                  </a:lnTo>
                  <a:lnTo>
                    <a:pt x="278815" y="362204"/>
                  </a:lnTo>
                  <a:lnTo>
                    <a:pt x="265049" y="362204"/>
                  </a:lnTo>
                  <a:lnTo>
                    <a:pt x="264071" y="362204"/>
                  </a:lnTo>
                  <a:lnTo>
                    <a:pt x="267906" y="362966"/>
                  </a:lnTo>
                  <a:lnTo>
                    <a:pt x="278638" y="362966"/>
                  </a:lnTo>
                  <a:lnTo>
                    <a:pt x="278993" y="363347"/>
                  </a:lnTo>
                  <a:lnTo>
                    <a:pt x="279577" y="363347"/>
                  </a:lnTo>
                  <a:lnTo>
                    <a:pt x="280212" y="363347"/>
                  </a:lnTo>
                  <a:lnTo>
                    <a:pt x="280149" y="363728"/>
                  </a:lnTo>
                  <a:lnTo>
                    <a:pt x="280390" y="363347"/>
                  </a:lnTo>
                  <a:lnTo>
                    <a:pt x="281597" y="363347"/>
                  </a:lnTo>
                  <a:lnTo>
                    <a:pt x="282270" y="363347"/>
                  </a:lnTo>
                  <a:lnTo>
                    <a:pt x="282803" y="362966"/>
                  </a:lnTo>
                  <a:close/>
                </a:path>
                <a:path w="469264" h="455295">
                  <a:moveTo>
                    <a:pt x="284467" y="378675"/>
                  </a:moveTo>
                  <a:lnTo>
                    <a:pt x="284276" y="378510"/>
                  </a:lnTo>
                  <a:lnTo>
                    <a:pt x="283933" y="378396"/>
                  </a:lnTo>
                  <a:lnTo>
                    <a:pt x="284467" y="378675"/>
                  </a:lnTo>
                  <a:close/>
                </a:path>
                <a:path w="469264" h="455295">
                  <a:moveTo>
                    <a:pt x="284480" y="363728"/>
                  </a:moveTo>
                  <a:lnTo>
                    <a:pt x="282956" y="363347"/>
                  </a:lnTo>
                  <a:lnTo>
                    <a:pt x="283451" y="363728"/>
                  </a:lnTo>
                  <a:lnTo>
                    <a:pt x="284480" y="363728"/>
                  </a:lnTo>
                  <a:close/>
                </a:path>
                <a:path w="469264" h="455295">
                  <a:moveTo>
                    <a:pt x="284975" y="364617"/>
                  </a:moveTo>
                  <a:lnTo>
                    <a:pt x="284492" y="364451"/>
                  </a:lnTo>
                  <a:lnTo>
                    <a:pt x="284759" y="364617"/>
                  </a:lnTo>
                  <a:lnTo>
                    <a:pt x="284975" y="364617"/>
                  </a:lnTo>
                  <a:close/>
                </a:path>
                <a:path w="469264" h="455295">
                  <a:moveTo>
                    <a:pt x="285064" y="363804"/>
                  </a:moveTo>
                  <a:lnTo>
                    <a:pt x="283578" y="363829"/>
                  </a:lnTo>
                  <a:lnTo>
                    <a:pt x="283451" y="363728"/>
                  </a:lnTo>
                  <a:lnTo>
                    <a:pt x="282536" y="363728"/>
                  </a:lnTo>
                  <a:lnTo>
                    <a:pt x="282816" y="363842"/>
                  </a:lnTo>
                  <a:lnTo>
                    <a:pt x="272999" y="363994"/>
                  </a:lnTo>
                  <a:lnTo>
                    <a:pt x="264071" y="362204"/>
                  </a:lnTo>
                  <a:lnTo>
                    <a:pt x="262623" y="362204"/>
                  </a:lnTo>
                  <a:lnTo>
                    <a:pt x="256387" y="361823"/>
                  </a:lnTo>
                  <a:lnTo>
                    <a:pt x="255955" y="361442"/>
                  </a:lnTo>
                  <a:lnTo>
                    <a:pt x="252018" y="361442"/>
                  </a:lnTo>
                  <a:lnTo>
                    <a:pt x="252120" y="360934"/>
                  </a:lnTo>
                  <a:lnTo>
                    <a:pt x="255130" y="360934"/>
                  </a:lnTo>
                  <a:lnTo>
                    <a:pt x="256667" y="360934"/>
                  </a:lnTo>
                  <a:lnTo>
                    <a:pt x="258241" y="360553"/>
                  </a:lnTo>
                  <a:lnTo>
                    <a:pt x="257175" y="360692"/>
                  </a:lnTo>
                  <a:lnTo>
                    <a:pt x="257441" y="360553"/>
                  </a:lnTo>
                  <a:lnTo>
                    <a:pt x="258216" y="360553"/>
                  </a:lnTo>
                  <a:lnTo>
                    <a:pt x="259626" y="361442"/>
                  </a:lnTo>
                  <a:lnTo>
                    <a:pt x="261480" y="361442"/>
                  </a:lnTo>
                  <a:lnTo>
                    <a:pt x="263080" y="361823"/>
                  </a:lnTo>
                  <a:lnTo>
                    <a:pt x="265417" y="361823"/>
                  </a:lnTo>
                  <a:lnTo>
                    <a:pt x="265163" y="362077"/>
                  </a:lnTo>
                  <a:lnTo>
                    <a:pt x="267284" y="361823"/>
                  </a:lnTo>
                  <a:lnTo>
                    <a:pt x="267652" y="361823"/>
                  </a:lnTo>
                  <a:lnTo>
                    <a:pt x="264998" y="361607"/>
                  </a:lnTo>
                  <a:lnTo>
                    <a:pt x="264693" y="361442"/>
                  </a:lnTo>
                  <a:lnTo>
                    <a:pt x="265633" y="361442"/>
                  </a:lnTo>
                  <a:lnTo>
                    <a:pt x="265874" y="360934"/>
                  </a:lnTo>
                  <a:lnTo>
                    <a:pt x="265582" y="360934"/>
                  </a:lnTo>
                  <a:lnTo>
                    <a:pt x="266636" y="360553"/>
                  </a:lnTo>
                  <a:lnTo>
                    <a:pt x="265303" y="360553"/>
                  </a:lnTo>
                  <a:lnTo>
                    <a:pt x="264566" y="359791"/>
                  </a:lnTo>
                  <a:lnTo>
                    <a:pt x="264299" y="359410"/>
                  </a:lnTo>
                  <a:lnTo>
                    <a:pt x="264591" y="359410"/>
                  </a:lnTo>
                  <a:lnTo>
                    <a:pt x="264121" y="359257"/>
                  </a:lnTo>
                  <a:lnTo>
                    <a:pt x="264121" y="360934"/>
                  </a:lnTo>
                  <a:lnTo>
                    <a:pt x="263969" y="361061"/>
                  </a:lnTo>
                  <a:lnTo>
                    <a:pt x="263740" y="360934"/>
                  </a:lnTo>
                  <a:lnTo>
                    <a:pt x="264121" y="360934"/>
                  </a:lnTo>
                  <a:lnTo>
                    <a:pt x="264121" y="359257"/>
                  </a:lnTo>
                  <a:lnTo>
                    <a:pt x="263525" y="359054"/>
                  </a:lnTo>
                  <a:lnTo>
                    <a:pt x="263525" y="361442"/>
                  </a:lnTo>
                  <a:lnTo>
                    <a:pt x="263029" y="361442"/>
                  </a:lnTo>
                  <a:lnTo>
                    <a:pt x="263525" y="361442"/>
                  </a:lnTo>
                  <a:lnTo>
                    <a:pt x="263525" y="359054"/>
                  </a:lnTo>
                  <a:lnTo>
                    <a:pt x="261734" y="359410"/>
                  </a:lnTo>
                  <a:lnTo>
                    <a:pt x="236994" y="359410"/>
                  </a:lnTo>
                  <a:lnTo>
                    <a:pt x="235458" y="359168"/>
                  </a:lnTo>
                  <a:lnTo>
                    <a:pt x="235458" y="359410"/>
                  </a:lnTo>
                  <a:lnTo>
                    <a:pt x="235381" y="360172"/>
                  </a:lnTo>
                  <a:lnTo>
                    <a:pt x="232219" y="360172"/>
                  </a:lnTo>
                  <a:lnTo>
                    <a:pt x="231978" y="360172"/>
                  </a:lnTo>
                  <a:lnTo>
                    <a:pt x="230797" y="360172"/>
                  </a:lnTo>
                  <a:lnTo>
                    <a:pt x="231952" y="360083"/>
                  </a:lnTo>
                  <a:lnTo>
                    <a:pt x="231927" y="359791"/>
                  </a:lnTo>
                  <a:lnTo>
                    <a:pt x="231863" y="359422"/>
                  </a:lnTo>
                  <a:lnTo>
                    <a:pt x="233705" y="359791"/>
                  </a:lnTo>
                  <a:lnTo>
                    <a:pt x="233819" y="359410"/>
                  </a:lnTo>
                  <a:lnTo>
                    <a:pt x="232879" y="359410"/>
                  </a:lnTo>
                  <a:lnTo>
                    <a:pt x="233895" y="359117"/>
                  </a:lnTo>
                  <a:lnTo>
                    <a:pt x="233819" y="359410"/>
                  </a:lnTo>
                  <a:lnTo>
                    <a:pt x="235458" y="359410"/>
                  </a:lnTo>
                  <a:lnTo>
                    <a:pt x="235458" y="359168"/>
                  </a:lnTo>
                  <a:lnTo>
                    <a:pt x="234365" y="358978"/>
                  </a:lnTo>
                  <a:lnTo>
                    <a:pt x="235458" y="358648"/>
                  </a:lnTo>
                  <a:lnTo>
                    <a:pt x="261061" y="358648"/>
                  </a:lnTo>
                  <a:lnTo>
                    <a:pt x="261035" y="358267"/>
                  </a:lnTo>
                  <a:lnTo>
                    <a:pt x="261721" y="358267"/>
                  </a:lnTo>
                  <a:lnTo>
                    <a:pt x="260350" y="357759"/>
                  </a:lnTo>
                  <a:lnTo>
                    <a:pt x="259334" y="357378"/>
                  </a:lnTo>
                  <a:lnTo>
                    <a:pt x="258495" y="357136"/>
                  </a:lnTo>
                  <a:lnTo>
                    <a:pt x="258495" y="357378"/>
                  </a:lnTo>
                  <a:lnTo>
                    <a:pt x="256222" y="357378"/>
                  </a:lnTo>
                  <a:lnTo>
                    <a:pt x="256489" y="357759"/>
                  </a:lnTo>
                  <a:lnTo>
                    <a:pt x="255879" y="357378"/>
                  </a:lnTo>
                  <a:lnTo>
                    <a:pt x="255473" y="357124"/>
                  </a:lnTo>
                  <a:lnTo>
                    <a:pt x="255409" y="357378"/>
                  </a:lnTo>
                  <a:lnTo>
                    <a:pt x="255231" y="358013"/>
                  </a:lnTo>
                  <a:lnTo>
                    <a:pt x="254063" y="357378"/>
                  </a:lnTo>
                  <a:lnTo>
                    <a:pt x="253238" y="357378"/>
                  </a:lnTo>
                  <a:lnTo>
                    <a:pt x="253187" y="356997"/>
                  </a:lnTo>
                  <a:lnTo>
                    <a:pt x="254622" y="356997"/>
                  </a:lnTo>
                  <a:lnTo>
                    <a:pt x="255282" y="356997"/>
                  </a:lnTo>
                  <a:lnTo>
                    <a:pt x="255511" y="356997"/>
                  </a:lnTo>
                  <a:lnTo>
                    <a:pt x="256921" y="356997"/>
                  </a:lnTo>
                  <a:lnTo>
                    <a:pt x="258495" y="357378"/>
                  </a:lnTo>
                  <a:lnTo>
                    <a:pt x="258495" y="357136"/>
                  </a:lnTo>
                  <a:lnTo>
                    <a:pt x="258038" y="356997"/>
                  </a:lnTo>
                  <a:lnTo>
                    <a:pt x="258787" y="356997"/>
                  </a:lnTo>
                  <a:lnTo>
                    <a:pt x="257708" y="356908"/>
                  </a:lnTo>
                  <a:lnTo>
                    <a:pt x="256654" y="356590"/>
                  </a:lnTo>
                  <a:lnTo>
                    <a:pt x="256489" y="356336"/>
                  </a:lnTo>
                  <a:lnTo>
                    <a:pt x="256006" y="356400"/>
                  </a:lnTo>
                  <a:lnTo>
                    <a:pt x="255460" y="356235"/>
                  </a:lnTo>
                  <a:lnTo>
                    <a:pt x="254000" y="356235"/>
                  </a:lnTo>
                  <a:lnTo>
                    <a:pt x="252780" y="356235"/>
                  </a:lnTo>
                  <a:lnTo>
                    <a:pt x="252730" y="356450"/>
                  </a:lnTo>
                  <a:lnTo>
                    <a:pt x="252691" y="357378"/>
                  </a:lnTo>
                  <a:lnTo>
                    <a:pt x="248932" y="357378"/>
                  </a:lnTo>
                  <a:lnTo>
                    <a:pt x="249809" y="356997"/>
                  </a:lnTo>
                  <a:lnTo>
                    <a:pt x="250355" y="356997"/>
                  </a:lnTo>
                  <a:lnTo>
                    <a:pt x="252691" y="357378"/>
                  </a:lnTo>
                  <a:lnTo>
                    <a:pt x="252691" y="356450"/>
                  </a:lnTo>
                  <a:lnTo>
                    <a:pt x="250393" y="356235"/>
                  </a:lnTo>
                  <a:lnTo>
                    <a:pt x="252006" y="356235"/>
                  </a:lnTo>
                  <a:lnTo>
                    <a:pt x="252730" y="356450"/>
                  </a:lnTo>
                  <a:lnTo>
                    <a:pt x="252730" y="356235"/>
                  </a:lnTo>
                  <a:lnTo>
                    <a:pt x="251129" y="355854"/>
                  </a:lnTo>
                  <a:lnTo>
                    <a:pt x="250659" y="355854"/>
                  </a:lnTo>
                  <a:lnTo>
                    <a:pt x="250367" y="355714"/>
                  </a:lnTo>
                  <a:lnTo>
                    <a:pt x="251129" y="355854"/>
                  </a:lnTo>
                  <a:lnTo>
                    <a:pt x="253009" y="355854"/>
                  </a:lnTo>
                  <a:lnTo>
                    <a:pt x="253111" y="355092"/>
                  </a:lnTo>
                  <a:lnTo>
                    <a:pt x="253695" y="355092"/>
                  </a:lnTo>
                  <a:lnTo>
                    <a:pt x="251409" y="354584"/>
                  </a:lnTo>
                  <a:lnTo>
                    <a:pt x="250393" y="354584"/>
                  </a:lnTo>
                  <a:lnTo>
                    <a:pt x="251714" y="355092"/>
                  </a:lnTo>
                  <a:lnTo>
                    <a:pt x="250278" y="355092"/>
                  </a:lnTo>
                  <a:lnTo>
                    <a:pt x="249872" y="355473"/>
                  </a:lnTo>
                  <a:lnTo>
                    <a:pt x="249085" y="355092"/>
                  </a:lnTo>
                  <a:lnTo>
                    <a:pt x="248551" y="355092"/>
                  </a:lnTo>
                  <a:lnTo>
                    <a:pt x="247662" y="354723"/>
                  </a:lnTo>
                  <a:lnTo>
                    <a:pt x="246265" y="354914"/>
                  </a:lnTo>
                  <a:lnTo>
                    <a:pt x="245173" y="354584"/>
                  </a:lnTo>
                  <a:lnTo>
                    <a:pt x="245859" y="354977"/>
                  </a:lnTo>
                  <a:lnTo>
                    <a:pt x="245059" y="355092"/>
                  </a:lnTo>
                  <a:lnTo>
                    <a:pt x="244703" y="355092"/>
                  </a:lnTo>
                  <a:lnTo>
                    <a:pt x="244500" y="355092"/>
                  </a:lnTo>
                  <a:lnTo>
                    <a:pt x="244170" y="355638"/>
                  </a:lnTo>
                  <a:lnTo>
                    <a:pt x="245262" y="355854"/>
                  </a:lnTo>
                  <a:lnTo>
                    <a:pt x="245059" y="355854"/>
                  </a:lnTo>
                  <a:lnTo>
                    <a:pt x="245605" y="356108"/>
                  </a:lnTo>
                  <a:lnTo>
                    <a:pt x="246126" y="355854"/>
                  </a:lnTo>
                  <a:lnTo>
                    <a:pt x="246634" y="355854"/>
                  </a:lnTo>
                  <a:lnTo>
                    <a:pt x="245148" y="355092"/>
                  </a:lnTo>
                  <a:lnTo>
                    <a:pt x="246087" y="355092"/>
                  </a:lnTo>
                  <a:lnTo>
                    <a:pt x="246888" y="355092"/>
                  </a:lnTo>
                  <a:lnTo>
                    <a:pt x="249732" y="355612"/>
                  </a:lnTo>
                  <a:lnTo>
                    <a:pt x="249466" y="355854"/>
                  </a:lnTo>
                  <a:lnTo>
                    <a:pt x="248564" y="355854"/>
                  </a:lnTo>
                  <a:lnTo>
                    <a:pt x="248564" y="356997"/>
                  </a:lnTo>
                  <a:lnTo>
                    <a:pt x="248564" y="357263"/>
                  </a:lnTo>
                  <a:lnTo>
                    <a:pt x="247840" y="356997"/>
                  </a:lnTo>
                  <a:lnTo>
                    <a:pt x="248564" y="356997"/>
                  </a:lnTo>
                  <a:lnTo>
                    <a:pt x="248564" y="355854"/>
                  </a:lnTo>
                  <a:lnTo>
                    <a:pt x="248539" y="356235"/>
                  </a:lnTo>
                  <a:lnTo>
                    <a:pt x="246557" y="356235"/>
                  </a:lnTo>
                  <a:lnTo>
                    <a:pt x="246024" y="356362"/>
                  </a:lnTo>
                  <a:lnTo>
                    <a:pt x="245668" y="356235"/>
                  </a:lnTo>
                  <a:lnTo>
                    <a:pt x="245351" y="356235"/>
                  </a:lnTo>
                  <a:lnTo>
                    <a:pt x="244919" y="356235"/>
                  </a:lnTo>
                  <a:lnTo>
                    <a:pt x="243928" y="356120"/>
                  </a:lnTo>
                  <a:lnTo>
                    <a:pt x="244043" y="355854"/>
                  </a:lnTo>
                  <a:lnTo>
                    <a:pt x="243598" y="356082"/>
                  </a:lnTo>
                  <a:lnTo>
                    <a:pt x="241820" y="355854"/>
                  </a:lnTo>
                  <a:lnTo>
                    <a:pt x="240576" y="355092"/>
                  </a:lnTo>
                  <a:lnTo>
                    <a:pt x="241439" y="355092"/>
                  </a:lnTo>
                  <a:lnTo>
                    <a:pt x="243979" y="355600"/>
                  </a:lnTo>
                  <a:lnTo>
                    <a:pt x="244030" y="355092"/>
                  </a:lnTo>
                  <a:lnTo>
                    <a:pt x="243611" y="355092"/>
                  </a:lnTo>
                  <a:lnTo>
                    <a:pt x="242125" y="354584"/>
                  </a:lnTo>
                  <a:lnTo>
                    <a:pt x="243128" y="354584"/>
                  </a:lnTo>
                  <a:lnTo>
                    <a:pt x="244589" y="354977"/>
                  </a:lnTo>
                  <a:lnTo>
                    <a:pt x="243903" y="354203"/>
                  </a:lnTo>
                  <a:lnTo>
                    <a:pt x="245173" y="354584"/>
                  </a:lnTo>
                  <a:lnTo>
                    <a:pt x="244627" y="354203"/>
                  </a:lnTo>
                  <a:lnTo>
                    <a:pt x="244195" y="353949"/>
                  </a:lnTo>
                  <a:lnTo>
                    <a:pt x="243268" y="354203"/>
                  </a:lnTo>
                  <a:lnTo>
                    <a:pt x="242011" y="354203"/>
                  </a:lnTo>
                  <a:lnTo>
                    <a:pt x="240944" y="354203"/>
                  </a:lnTo>
                  <a:lnTo>
                    <a:pt x="238747" y="354203"/>
                  </a:lnTo>
                  <a:lnTo>
                    <a:pt x="238658" y="353822"/>
                  </a:lnTo>
                  <a:lnTo>
                    <a:pt x="241490" y="353822"/>
                  </a:lnTo>
                  <a:lnTo>
                    <a:pt x="241757" y="354037"/>
                  </a:lnTo>
                  <a:lnTo>
                    <a:pt x="242722" y="353822"/>
                  </a:lnTo>
                  <a:lnTo>
                    <a:pt x="239204" y="353060"/>
                  </a:lnTo>
                  <a:lnTo>
                    <a:pt x="238480" y="353060"/>
                  </a:lnTo>
                  <a:lnTo>
                    <a:pt x="236740" y="353060"/>
                  </a:lnTo>
                  <a:lnTo>
                    <a:pt x="231546" y="353060"/>
                  </a:lnTo>
                  <a:lnTo>
                    <a:pt x="227266" y="353060"/>
                  </a:lnTo>
                  <a:lnTo>
                    <a:pt x="227812" y="352691"/>
                  </a:lnTo>
                  <a:lnTo>
                    <a:pt x="227990" y="352717"/>
                  </a:lnTo>
                  <a:lnTo>
                    <a:pt x="227838" y="352679"/>
                  </a:lnTo>
                  <a:lnTo>
                    <a:pt x="227711" y="352679"/>
                  </a:lnTo>
                  <a:lnTo>
                    <a:pt x="225894" y="353060"/>
                  </a:lnTo>
                  <a:lnTo>
                    <a:pt x="225717" y="353060"/>
                  </a:lnTo>
                  <a:lnTo>
                    <a:pt x="225717" y="353822"/>
                  </a:lnTo>
                  <a:lnTo>
                    <a:pt x="225044" y="354203"/>
                  </a:lnTo>
                  <a:lnTo>
                    <a:pt x="225475" y="354469"/>
                  </a:lnTo>
                  <a:lnTo>
                    <a:pt x="223659" y="354203"/>
                  </a:lnTo>
                  <a:lnTo>
                    <a:pt x="221830" y="353949"/>
                  </a:lnTo>
                  <a:lnTo>
                    <a:pt x="220891" y="354203"/>
                  </a:lnTo>
                  <a:lnTo>
                    <a:pt x="219570" y="353949"/>
                  </a:lnTo>
                  <a:lnTo>
                    <a:pt x="218909" y="354203"/>
                  </a:lnTo>
                  <a:lnTo>
                    <a:pt x="218224" y="354469"/>
                  </a:lnTo>
                  <a:lnTo>
                    <a:pt x="217360" y="353822"/>
                  </a:lnTo>
                  <a:lnTo>
                    <a:pt x="225717" y="353822"/>
                  </a:lnTo>
                  <a:lnTo>
                    <a:pt x="225717" y="353060"/>
                  </a:lnTo>
                  <a:lnTo>
                    <a:pt x="218884" y="353060"/>
                  </a:lnTo>
                  <a:lnTo>
                    <a:pt x="216712" y="353060"/>
                  </a:lnTo>
                  <a:lnTo>
                    <a:pt x="216039" y="352933"/>
                  </a:lnTo>
                  <a:lnTo>
                    <a:pt x="216039" y="356997"/>
                  </a:lnTo>
                  <a:lnTo>
                    <a:pt x="210718" y="357365"/>
                  </a:lnTo>
                  <a:lnTo>
                    <a:pt x="210604" y="356997"/>
                  </a:lnTo>
                  <a:lnTo>
                    <a:pt x="211810" y="356997"/>
                  </a:lnTo>
                  <a:lnTo>
                    <a:pt x="211150" y="356616"/>
                  </a:lnTo>
                  <a:lnTo>
                    <a:pt x="209969" y="356997"/>
                  </a:lnTo>
                  <a:lnTo>
                    <a:pt x="207784" y="356997"/>
                  </a:lnTo>
                  <a:lnTo>
                    <a:pt x="207835" y="357365"/>
                  </a:lnTo>
                  <a:lnTo>
                    <a:pt x="206159" y="356997"/>
                  </a:lnTo>
                  <a:lnTo>
                    <a:pt x="205943" y="356997"/>
                  </a:lnTo>
                  <a:lnTo>
                    <a:pt x="205714" y="356997"/>
                  </a:lnTo>
                  <a:lnTo>
                    <a:pt x="204774" y="356997"/>
                  </a:lnTo>
                  <a:lnTo>
                    <a:pt x="205549" y="356628"/>
                  </a:lnTo>
                  <a:lnTo>
                    <a:pt x="205867" y="356933"/>
                  </a:lnTo>
                  <a:lnTo>
                    <a:pt x="206819" y="356489"/>
                  </a:lnTo>
                  <a:lnTo>
                    <a:pt x="205613" y="356590"/>
                  </a:lnTo>
                  <a:lnTo>
                    <a:pt x="207111" y="355854"/>
                  </a:lnTo>
                  <a:lnTo>
                    <a:pt x="209892" y="355854"/>
                  </a:lnTo>
                  <a:lnTo>
                    <a:pt x="209435" y="356235"/>
                  </a:lnTo>
                  <a:lnTo>
                    <a:pt x="210134" y="355854"/>
                  </a:lnTo>
                  <a:lnTo>
                    <a:pt x="212001" y="355854"/>
                  </a:lnTo>
                  <a:lnTo>
                    <a:pt x="213995" y="356235"/>
                  </a:lnTo>
                  <a:lnTo>
                    <a:pt x="214261" y="356235"/>
                  </a:lnTo>
                  <a:lnTo>
                    <a:pt x="215620" y="356235"/>
                  </a:lnTo>
                  <a:lnTo>
                    <a:pt x="213931" y="356616"/>
                  </a:lnTo>
                  <a:lnTo>
                    <a:pt x="212255" y="356997"/>
                  </a:lnTo>
                  <a:lnTo>
                    <a:pt x="213614" y="356997"/>
                  </a:lnTo>
                  <a:lnTo>
                    <a:pt x="216039" y="356997"/>
                  </a:lnTo>
                  <a:lnTo>
                    <a:pt x="216039" y="352933"/>
                  </a:lnTo>
                  <a:lnTo>
                    <a:pt x="214757" y="352679"/>
                  </a:lnTo>
                  <a:lnTo>
                    <a:pt x="213525" y="353060"/>
                  </a:lnTo>
                  <a:lnTo>
                    <a:pt x="212890" y="353060"/>
                  </a:lnTo>
                  <a:lnTo>
                    <a:pt x="212699" y="352679"/>
                  </a:lnTo>
                  <a:lnTo>
                    <a:pt x="211493" y="353060"/>
                  </a:lnTo>
                  <a:lnTo>
                    <a:pt x="211302" y="352679"/>
                  </a:lnTo>
                  <a:lnTo>
                    <a:pt x="210362" y="352679"/>
                  </a:lnTo>
                  <a:lnTo>
                    <a:pt x="210400" y="353060"/>
                  </a:lnTo>
                  <a:lnTo>
                    <a:pt x="209600" y="353060"/>
                  </a:lnTo>
                  <a:lnTo>
                    <a:pt x="208775" y="352806"/>
                  </a:lnTo>
                  <a:lnTo>
                    <a:pt x="208915" y="353060"/>
                  </a:lnTo>
                  <a:lnTo>
                    <a:pt x="207365" y="353060"/>
                  </a:lnTo>
                  <a:lnTo>
                    <a:pt x="205981" y="352679"/>
                  </a:lnTo>
                  <a:lnTo>
                    <a:pt x="204825" y="352679"/>
                  </a:lnTo>
                  <a:lnTo>
                    <a:pt x="204825" y="355092"/>
                  </a:lnTo>
                  <a:lnTo>
                    <a:pt x="204266" y="355244"/>
                  </a:lnTo>
                  <a:lnTo>
                    <a:pt x="204279" y="355092"/>
                  </a:lnTo>
                  <a:lnTo>
                    <a:pt x="204762" y="355092"/>
                  </a:lnTo>
                  <a:lnTo>
                    <a:pt x="204825" y="352679"/>
                  </a:lnTo>
                  <a:lnTo>
                    <a:pt x="203136" y="352679"/>
                  </a:lnTo>
                  <a:lnTo>
                    <a:pt x="203682" y="352298"/>
                  </a:lnTo>
                  <a:lnTo>
                    <a:pt x="204076" y="352298"/>
                  </a:lnTo>
                  <a:lnTo>
                    <a:pt x="204228" y="352298"/>
                  </a:lnTo>
                  <a:lnTo>
                    <a:pt x="212394" y="352298"/>
                  </a:lnTo>
                  <a:lnTo>
                    <a:pt x="212356" y="352679"/>
                  </a:lnTo>
                  <a:lnTo>
                    <a:pt x="212699" y="352679"/>
                  </a:lnTo>
                  <a:lnTo>
                    <a:pt x="213258" y="352679"/>
                  </a:lnTo>
                  <a:lnTo>
                    <a:pt x="214274" y="352298"/>
                  </a:lnTo>
                  <a:lnTo>
                    <a:pt x="214655" y="352298"/>
                  </a:lnTo>
                  <a:lnTo>
                    <a:pt x="215353" y="352425"/>
                  </a:lnTo>
                  <a:lnTo>
                    <a:pt x="214960" y="352298"/>
                  </a:lnTo>
                  <a:lnTo>
                    <a:pt x="215569" y="352298"/>
                  </a:lnTo>
                  <a:lnTo>
                    <a:pt x="215696" y="352488"/>
                  </a:lnTo>
                  <a:lnTo>
                    <a:pt x="216763" y="352679"/>
                  </a:lnTo>
                  <a:lnTo>
                    <a:pt x="218884" y="353060"/>
                  </a:lnTo>
                  <a:lnTo>
                    <a:pt x="218224" y="352679"/>
                  </a:lnTo>
                  <a:lnTo>
                    <a:pt x="216712" y="351790"/>
                  </a:lnTo>
                  <a:lnTo>
                    <a:pt x="215633" y="351790"/>
                  </a:lnTo>
                  <a:lnTo>
                    <a:pt x="215290" y="351917"/>
                  </a:lnTo>
                  <a:lnTo>
                    <a:pt x="215201" y="351790"/>
                  </a:lnTo>
                  <a:lnTo>
                    <a:pt x="214795" y="351790"/>
                  </a:lnTo>
                  <a:lnTo>
                    <a:pt x="214553" y="351853"/>
                  </a:lnTo>
                  <a:lnTo>
                    <a:pt x="218313" y="351536"/>
                  </a:lnTo>
                  <a:lnTo>
                    <a:pt x="217601" y="351536"/>
                  </a:lnTo>
                  <a:lnTo>
                    <a:pt x="216674" y="351028"/>
                  </a:lnTo>
                  <a:lnTo>
                    <a:pt x="214655" y="351536"/>
                  </a:lnTo>
                  <a:lnTo>
                    <a:pt x="213880" y="351536"/>
                  </a:lnTo>
                  <a:lnTo>
                    <a:pt x="214325" y="351790"/>
                  </a:lnTo>
                  <a:lnTo>
                    <a:pt x="212737" y="351790"/>
                  </a:lnTo>
                  <a:lnTo>
                    <a:pt x="212445" y="351790"/>
                  </a:lnTo>
                  <a:lnTo>
                    <a:pt x="210312" y="352018"/>
                  </a:lnTo>
                  <a:lnTo>
                    <a:pt x="210985" y="351790"/>
                  </a:lnTo>
                  <a:lnTo>
                    <a:pt x="211721" y="351536"/>
                  </a:lnTo>
                  <a:lnTo>
                    <a:pt x="209105" y="351790"/>
                  </a:lnTo>
                  <a:lnTo>
                    <a:pt x="208127" y="351790"/>
                  </a:lnTo>
                  <a:lnTo>
                    <a:pt x="207721" y="351713"/>
                  </a:lnTo>
                  <a:lnTo>
                    <a:pt x="207975" y="351790"/>
                  </a:lnTo>
                  <a:lnTo>
                    <a:pt x="207733" y="351853"/>
                  </a:lnTo>
                  <a:lnTo>
                    <a:pt x="207492" y="351840"/>
                  </a:lnTo>
                  <a:lnTo>
                    <a:pt x="207479" y="351663"/>
                  </a:lnTo>
                  <a:lnTo>
                    <a:pt x="207238" y="351624"/>
                  </a:lnTo>
                  <a:lnTo>
                    <a:pt x="207238" y="351790"/>
                  </a:lnTo>
                  <a:lnTo>
                    <a:pt x="206971" y="351790"/>
                  </a:lnTo>
                  <a:lnTo>
                    <a:pt x="207238" y="351790"/>
                  </a:lnTo>
                  <a:lnTo>
                    <a:pt x="207238" y="351624"/>
                  </a:lnTo>
                  <a:lnTo>
                    <a:pt x="206844" y="351536"/>
                  </a:lnTo>
                  <a:lnTo>
                    <a:pt x="207365" y="351536"/>
                  </a:lnTo>
                  <a:lnTo>
                    <a:pt x="207670" y="351536"/>
                  </a:lnTo>
                  <a:lnTo>
                    <a:pt x="207467" y="351497"/>
                  </a:lnTo>
                  <a:lnTo>
                    <a:pt x="208407" y="351028"/>
                  </a:lnTo>
                  <a:lnTo>
                    <a:pt x="207225" y="351193"/>
                  </a:lnTo>
                  <a:lnTo>
                    <a:pt x="206933" y="350647"/>
                  </a:lnTo>
                  <a:lnTo>
                    <a:pt x="206667" y="350647"/>
                  </a:lnTo>
                  <a:lnTo>
                    <a:pt x="205917" y="351142"/>
                  </a:lnTo>
                  <a:lnTo>
                    <a:pt x="205917" y="351536"/>
                  </a:lnTo>
                  <a:lnTo>
                    <a:pt x="205359" y="351790"/>
                  </a:lnTo>
                  <a:lnTo>
                    <a:pt x="204876" y="351790"/>
                  </a:lnTo>
                  <a:lnTo>
                    <a:pt x="205270" y="351536"/>
                  </a:lnTo>
                  <a:lnTo>
                    <a:pt x="205917" y="351536"/>
                  </a:lnTo>
                  <a:lnTo>
                    <a:pt x="205917" y="351142"/>
                  </a:lnTo>
                  <a:lnTo>
                    <a:pt x="204216" y="350786"/>
                  </a:lnTo>
                  <a:lnTo>
                    <a:pt x="204216" y="351790"/>
                  </a:lnTo>
                  <a:lnTo>
                    <a:pt x="201485" y="351790"/>
                  </a:lnTo>
                  <a:lnTo>
                    <a:pt x="201701" y="352183"/>
                  </a:lnTo>
                  <a:lnTo>
                    <a:pt x="201320" y="351536"/>
                  </a:lnTo>
                  <a:lnTo>
                    <a:pt x="204177" y="351536"/>
                  </a:lnTo>
                  <a:lnTo>
                    <a:pt x="204216" y="351790"/>
                  </a:lnTo>
                  <a:lnTo>
                    <a:pt x="204216" y="350786"/>
                  </a:lnTo>
                  <a:lnTo>
                    <a:pt x="203644" y="350647"/>
                  </a:lnTo>
                  <a:lnTo>
                    <a:pt x="205765" y="350647"/>
                  </a:lnTo>
                  <a:lnTo>
                    <a:pt x="202412" y="350507"/>
                  </a:lnTo>
                  <a:lnTo>
                    <a:pt x="202412" y="350647"/>
                  </a:lnTo>
                  <a:lnTo>
                    <a:pt x="201498" y="350850"/>
                  </a:lnTo>
                  <a:lnTo>
                    <a:pt x="201307" y="350837"/>
                  </a:lnTo>
                  <a:lnTo>
                    <a:pt x="201307" y="352298"/>
                  </a:lnTo>
                  <a:lnTo>
                    <a:pt x="198869" y="353060"/>
                  </a:lnTo>
                  <a:lnTo>
                    <a:pt x="198043" y="352298"/>
                  </a:lnTo>
                  <a:lnTo>
                    <a:pt x="198907" y="352298"/>
                  </a:lnTo>
                  <a:lnTo>
                    <a:pt x="199682" y="352298"/>
                  </a:lnTo>
                  <a:lnTo>
                    <a:pt x="201307" y="352298"/>
                  </a:lnTo>
                  <a:lnTo>
                    <a:pt x="201307" y="350837"/>
                  </a:lnTo>
                  <a:lnTo>
                    <a:pt x="200863" y="350774"/>
                  </a:lnTo>
                  <a:lnTo>
                    <a:pt x="200787" y="350647"/>
                  </a:lnTo>
                  <a:lnTo>
                    <a:pt x="202412" y="350647"/>
                  </a:lnTo>
                  <a:lnTo>
                    <a:pt x="202412" y="350507"/>
                  </a:lnTo>
                  <a:lnTo>
                    <a:pt x="201206" y="350443"/>
                  </a:lnTo>
                  <a:lnTo>
                    <a:pt x="201777" y="350266"/>
                  </a:lnTo>
                  <a:lnTo>
                    <a:pt x="200431" y="350266"/>
                  </a:lnTo>
                  <a:lnTo>
                    <a:pt x="200431" y="350647"/>
                  </a:lnTo>
                  <a:lnTo>
                    <a:pt x="200291" y="350710"/>
                  </a:lnTo>
                  <a:lnTo>
                    <a:pt x="199783" y="350647"/>
                  </a:lnTo>
                  <a:lnTo>
                    <a:pt x="200431" y="350647"/>
                  </a:lnTo>
                  <a:lnTo>
                    <a:pt x="200431" y="350266"/>
                  </a:lnTo>
                  <a:lnTo>
                    <a:pt x="200367" y="350405"/>
                  </a:lnTo>
                  <a:lnTo>
                    <a:pt x="199224" y="350342"/>
                  </a:lnTo>
                  <a:lnTo>
                    <a:pt x="198755" y="350647"/>
                  </a:lnTo>
                  <a:lnTo>
                    <a:pt x="198932" y="350647"/>
                  </a:lnTo>
                  <a:lnTo>
                    <a:pt x="197866" y="351116"/>
                  </a:lnTo>
                  <a:lnTo>
                    <a:pt x="197408" y="351040"/>
                  </a:lnTo>
                  <a:lnTo>
                    <a:pt x="197104" y="350774"/>
                  </a:lnTo>
                  <a:lnTo>
                    <a:pt x="196519" y="350862"/>
                  </a:lnTo>
                  <a:lnTo>
                    <a:pt x="196278" y="350812"/>
                  </a:lnTo>
                  <a:lnTo>
                    <a:pt x="196342" y="350647"/>
                  </a:lnTo>
                  <a:lnTo>
                    <a:pt x="195846" y="350647"/>
                  </a:lnTo>
                  <a:lnTo>
                    <a:pt x="195643" y="350697"/>
                  </a:lnTo>
                  <a:lnTo>
                    <a:pt x="195453" y="350647"/>
                  </a:lnTo>
                  <a:lnTo>
                    <a:pt x="192112" y="350647"/>
                  </a:lnTo>
                  <a:lnTo>
                    <a:pt x="190677" y="350266"/>
                  </a:lnTo>
                  <a:lnTo>
                    <a:pt x="187299" y="350647"/>
                  </a:lnTo>
                  <a:lnTo>
                    <a:pt x="186829" y="350647"/>
                  </a:lnTo>
                  <a:lnTo>
                    <a:pt x="186499" y="351536"/>
                  </a:lnTo>
                  <a:lnTo>
                    <a:pt x="186410" y="351790"/>
                  </a:lnTo>
                  <a:lnTo>
                    <a:pt x="187464" y="351790"/>
                  </a:lnTo>
                  <a:lnTo>
                    <a:pt x="187553" y="351536"/>
                  </a:lnTo>
                  <a:lnTo>
                    <a:pt x="188023" y="350647"/>
                  </a:lnTo>
                  <a:lnTo>
                    <a:pt x="191846" y="350647"/>
                  </a:lnTo>
                  <a:lnTo>
                    <a:pt x="189039" y="351536"/>
                  </a:lnTo>
                  <a:lnTo>
                    <a:pt x="190169" y="351536"/>
                  </a:lnTo>
                  <a:lnTo>
                    <a:pt x="198894" y="351536"/>
                  </a:lnTo>
                  <a:lnTo>
                    <a:pt x="197942" y="351790"/>
                  </a:lnTo>
                  <a:lnTo>
                    <a:pt x="198183" y="351790"/>
                  </a:lnTo>
                  <a:lnTo>
                    <a:pt x="198335" y="351790"/>
                  </a:lnTo>
                  <a:lnTo>
                    <a:pt x="198183" y="351790"/>
                  </a:lnTo>
                  <a:lnTo>
                    <a:pt x="198069" y="352171"/>
                  </a:lnTo>
                  <a:lnTo>
                    <a:pt x="197993" y="352298"/>
                  </a:lnTo>
                  <a:lnTo>
                    <a:pt x="194398" y="352298"/>
                  </a:lnTo>
                  <a:lnTo>
                    <a:pt x="196202" y="351802"/>
                  </a:lnTo>
                  <a:lnTo>
                    <a:pt x="194246" y="352298"/>
                  </a:lnTo>
                  <a:lnTo>
                    <a:pt x="196138" y="351802"/>
                  </a:lnTo>
                  <a:lnTo>
                    <a:pt x="194830" y="351917"/>
                  </a:lnTo>
                  <a:lnTo>
                    <a:pt x="195326" y="351790"/>
                  </a:lnTo>
                  <a:lnTo>
                    <a:pt x="195046" y="351790"/>
                  </a:lnTo>
                  <a:lnTo>
                    <a:pt x="194246" y="351904"/>
                  </a:lnTo>
                  <a:lnTo>
                    <a:pt x="190804" y="351790"/>
                  </a:lnTo>
                  <a:lnTo>
                    <a:pt x="190677" y="351790"/>
                  </a:lnTo>
                  <a:lnTo>
                    <a:pt x="189433" y="352298"/>
                  </a:lnTo>
                  <a:lnTo>
                    <a:pt x="190284" y="352298"/>
                  </a:lnTo>
                  <a:lnTo>
                    <a:pt x="190931" y="352298"/>
                  </a:lnTo>
                  <a:lnTo>
                    <a:pt x="188645" y="352679"/>
                  </a:lnTo>
                  <a:lnTo>
                    <a:pt x="188048" y="352679"/>
                  </a:lnTo>
                  <a:lnTo>
                    <a:pt x="190487" y="353060"/>
                  </a:lnTo>
                  <a:lnTo>
                    <a:pt x="191312" y="353060"/>
                  </a:lnTo>
                  <a:lnTo>
                    <a:pt x="187706" y="353250"/>
                  </a:lnTo>
                  <a:lnTo>
                    <a:pt x="186982" y="353288"/>
                  </a:lnTo>
                  <a:lnTo>
                    <a:pt x="186931" y="353110"/>
                  </a:lnTo>
                  <a:lnTo>
                    <a:pt x="184924" y="353326"/>
                  </a:lnTo>
                  <a:lnTo>
                    <a:pt x="184924" y="355092"/>
                  </a:lnTo>
                  <a:lnTo>
                    <a:pt x="184924" y="353326"/>
                  </a:lnTo>
                  <a:lnTo>
                    <a:pt x="183730" y="353441"/>
                  </a:lnTo>
                  <a:lnTo>
                    <a:pt x="176161" y="353822"/>
                  </a:lnTo>
                  <a:lnTo>
                    <a:pt x="176530" y="353961"/>
                  </a:lnTo>
                  <a:lnTo>
                    <a:pt x="176987" y="353822"/>
                  </a:lnTo>
                  <a:lnTo>
                    <a:pt x="177330" y="353822"/>
                  </a:lnTo>
                  <a:lnTo>
                    <a:pt x="177292" y="354203"/>
                  </a:lnTo>
                  <a:lnTo>
                    <a:pt x="175653" y="354203"/>
                  </a:lnTo>
                  <a:lnTo>
                    <a:pt x="175209" y="354203"/>
                  </a:lnTo>
                  <a:lnTo>
                    <a:pt x="175209" y="353822"/>
                  </a:lnTo>
                  <a:lnTo>
                    <a:pt x="174637" y="354203"/>
                  </a:lnTo>
                  <a:lnTo>
                    <a:pt x="174993" y="354203"/>
                  </a:lnTo>
                  <a:lnTo>
                    <a:pt x="171551" y="355003"/>
                  </a:lnTo>
                  <a:lnTo>
                    <a:pt x="169989" y="354584"/>
                  </a:lnTo>
                  <a:lnTo>
                    <a:pt x="167932" y="354584"/>
                  </a:lnTo>
                  <a:lnTo>
                    <a:pt x="165950" y="355092"/>
                  </a:lnTo>
                  <a:lnTo>
                    <a:pt x="166903" y="355092"/>
                  </a:lnTo>
                  <a:lnTo>
                    <a:pt x="167043" y="355600"/>
                  </a:lnTo>
                  <a:lnTo>
                    <a:pt x="165722" y="355295"/>
                  </a:lnTo>
                  <a:lnTo>
                    <a:pt x="164871" y="355092"/>
                  </a:lnTo>
                  <a:lnTo>
                    <a:pt x="163855" y="355092"/>
                  </a:lnTo>
                  <a:lnTo>
                    <a:pt x="163410" y="355854"/>
                  </a:lnTo>
                  <a:lnTo>
                    <a:pt x="162699" y="355854"/>
                  </a:lnTo>
                  <a:lnTo>
                    <a:pt x="161836" y="356108"/>
                  </a:lnTo>
                  <a:lnTo>
                    <a:pt x="161137" y="355854"/>
                  </a:lnTo>
                  <a:lnTo>
                    <a:pt x="160540" y="355854"/>
                  </a:lnTo>
                  <a:lnTo>
                    <a:pt x="159829" y="356235"/>
                  </a:lnTo>
                  <a:lnTo>
                    <a:pt x="159334" y="356235"/>
                  </a:lnTo>
                  <a:lnTo>
                    <a:pt x="159296" y="355854"/>
                  </a:lnTo>
                  <a:lnTo>
                    <a:pt x="158572" y="355854"/>
                  </a:lnTo>
                  <a:lnTo>
                    <a:pt x="159105" y="355092"/>
                  </a:lnTo>
                  <a:lnTo>
                    <a:pt x="159740" y="354584"/>
                  </a:lnTo>
                  <a:lnTo>
                    <a:pt x="160337" y="354203"/>
                  </a:lnTo>
                  <a:lnTo>
                    <a:pt x="160896" y="353898"/>
                  </a:lnTo>
                  <a:lnTo>
                    <a:pt x="156591" y="354076"/>
                  </a:lnTo>
                  <a:lnTo>
                    <a:pt x="156438" y="353822"/>
                  </a:lnTo>
                  <a:lnTo>
                    <a:pt x="156210" y="353822"/>
                  </a:lnTo>
                  <a:lnTo>
                    <a:pt x="155841" y="354114"/>
                  </a:lnTo>
                  <a:lnTo>
                    <a:pt x="153670" y="354203"/>
                  </a:lnTo>
                  <a:lnTo>
                    <a:pt x="155727" y="354203"/>
                  </a:lnTo>
                  <a:lnTo>
                    <a:pt x="153517" y="354457"/>
                  </a:lnTo>
                  <a:lnTo>
                    <a:pt x="153314" y="353822"/>
                  </a:lnTo>
                  <a:lnTo>
                    <a:pt x="152895" y="354063"/>
                  </a:lnTo>
                  <a:lnTo>
                    <a:pt x="152628" y="353834"/>
                  </a:lnTo>
                  <a:lnTo>
                    <a:pt x="152628" y="354203"/>
                  </a:lnTo>
                  <a:lnTo>
                    <a:pt x="151485" y="354838"/>
                  </a:lnTo>
                  <a:lnTo>
                    <a:pt x="151587" y="354203"/>
                  </a:lnTo>
                  <a:lnTo>
                    <a:pt x="152628" y="354203"/>
                  </a:lnTo>
                  <a:lnTo>
                    <a:pt x="152628" y="353834"/>
                  </a:lnTo>
                  <a:lnTo>
                    <a:pt x="151549" y="353822"/>
                  </a:lnTo>
                  <a:lnTo>
                    <a:pt x="150901" y="354584"/>
                  </a:lnTo>
                  <a:lnTo>
                    <a:pt x="149440" y="354584"/>
                  </a:lnTo>
                  <a:lnTo>
                    <a:pt x="147358" y="355092"/>
                  </a:lnTo>
                  <a:lnTo>
                    <a:pt x="149580" y="355092"/>
                  </a:lnTo>
                  <a:lnTo>
                    <a:pt x="147523" y="356997"/>
                  </a:lnTo>
                  <a:lnTo>
                    <a:pt x="147370" y="356997"/>
                  </a:lnTo>
                  <a:lnTo>
                    <a:pt x="145313" y="357378"/>
                  </a:lnTo>
                  <a:lnTo>
                    <a:pt x="143675" y="357378"/>
                  </a:lnTo>
                  <a:lnTo>
                    <a:pt x="141922" y="358025"/>
                  </a:lnTo>
                  <a:lnTo>
                    <a:pt x="141782" y="357759"/>
                  </a:lnTo>
                  <a:lnTo>
                    <a:pt x="141236" y="357759"/>
                  </a:lnTo>
                  <a:lnTo>
                    <a:pt x="139306" y="358267"/>
                  </a:lnTo>
                  <a:lnTo>
                    <a:pt x="140893" y="358267"/>
                  </a:lnTo>
                  <a:lnTo>
                    <a:pt x="139700" y="358648"/>
                  </a:lnTo>
                  <a:lnTo>
                    <a:pt x="182499" y="358648"/>
                  </a:lnTo>
                  <a:lnTo>
                    <a:pt x="183235" y="358648"/>
                  </a:lnTo>
                  <a:lnTo>
                    <a:pt x="185293" y="358648"/>
                  </a:lnTo>
                  <a:lnTo>
                    <a:pt x="185750" y="358267"/>
                  </a:lnTo>
                  <a:lnTo>
                    <a:pt x="186359" y="357759"/>
                  </a:lnTo>
                  <a:lnTo>
                    <a:pt x="186613" y="357759"/>
                  </a:lnTo>
                  <a:lnTo>
                    <a:pt x="187845" y="357378"/>
                  </a:lnTo>
                  <a:lnTo>
                    <a:pt x="186753" y="357378"/>
                  </a:lnTo>
                  <a:lnTo>
                    <a:pt x="184708" y="356997"/>
                  </a:lnTo>
                  <a:lnTo>
                    <a:pt x="183172" y="358140"/>
                  </a:lnTo>
                  <a:lnTo>
                    <a:pt x="183007" y="358140"/>
                  </a:lnTo>
                  <a:lnTo>
                    <a:pt x="183007" y="358267"/>
                  </a:lnTo>
                  <a:lnTo>
                    <a:pt x="182664" y="358521"/>
                  </a:lnTo>
                  <a:lnTo>
                    <a:pt x="181546" y="358267"/>
                  </a:lnTo>
                  <a:lnTo>
                    <a:pt x="183007" y="358267"/>
                  </a:lnTo>
                  <a:lnTo>
                    <a:pt x="183007" y="358140"/>
                  </a:lnTo>
                  <a:lnTo>
                    <a:pt x="175780" y="357759"/>
                  </a:lnTo>
                  <a:lnTo>
                    <a:pt x="176123" y="357759"/>
                  </a:lnTo>
                  <a:lnTo>
                    <a:pt x="175120" y="357378"/>
                  </a:lnTo>
                  <a:lnTo>
                    <a:pt x="174675" y="356997"/>
                  </a:lnTo>
                  <a:lnTo>
                    <a:pt x="176390" y="356997"/>
                  </a:lnTo>
                  <a:lnTo>
                    <a:pt x="176136" y="356438"/>
                  </a:lnTo>
                  <a:lnTo>
                    <a:pt x="174244" y="356628"/>
                  </a:lnTo>
                  <a:lnTo>
                    <a:pt x="173812" y="356235"/>
                  </a:lnTo>
                  <a:lnTo>
                    <a:pt x="176060" y="356235"/>
                  </a:lnTo>
                  <a:lnTo>
                    <a:pt x="178142" y="356235"/>
                  </a:lnTo>
                  <a:lnTo>
                    <a:pt x="179768" y="356235"/>
                  </a:lnTo>
                  <a:lnTo>
                    <a:pt x="181216" y="355854"/>
                  </a:lnTo>
                  <a:lnTo>
                    <a:pt x="181292" y="355854"/>
                  </a:lnTo>
                  <a:lnTo>
                    <a:pt x="197078" y="355854"/>
                  </a:lnTo>
                  <a:lnTo>
                    <a:pt x="197370" y="356235"/>
                  </a:lnTo>
                  <a:lnTo>
                    <a:pt x="197764" y="356235"/>
                  </a:lnTo>
                  <a:lnTo>
                    <a:pt x="198501" y="356235"/>
                  </a:lnTo>
                  <a:lnTo>
                    <a:pt x="199491" y="355854"/>
                  </a:lnTo>
                  <a:lnTo>
                    <a:pt x="201269" y="355104"/>
                  </a:lnTo>
                  <a:lnTo>
                    <a:pt x="197637" y="355206"/>
                  </a:lnTo>
                  <a:lnTo>
                    <a:pt x="196570" y="355231"/>
                  </a:lnTo>
                  <a:lnTo>
                    <a:pt x="196646" y="355092"/>
                  </a:lnTo>
                  <a:lnTo>
                    <a:pt x="198869" y="355092"/>
                  </a:lnTo>
                  <a:lnTo>
                    <a:pt x="201282" y="355092"/>
                  </a:lnTo>
                  <a:lnTo>
                    <a:pt x="203415" y="355092"/>
                  </a:lnTo>
                  <a:lnTo>
                    <a:pt x="202806" y="355600"/>
                  </a:lnTo>
                  <a:lnTo>
                    <a:pt x="201815" y="355854"/>
                  </a:lnTo>
                  <a:lnTo>
                    <a:pt x="202501" y="355854"/>
                  </a:lnTo>
                  <a:lnTo>
                    <a:pt x="204000" y="355854"/>
                  </a:lnTo>
                  <a:lnTo>
                    <a:pt x="204228" y="355854"/>
                  </a:lnTo>
                  <a:lnTo>
                    <a:pt x="204609" y="355854"/>
                  </a:lnTo>
                  <a:lnTo>
                    <a:pt x="204774" y="355854"/>
                  </a:lnTo>
                  <a:lnTo>
                    <a:pt x="205524" y="356603"/>
                  </a:lnTo>
                  <a:lnTo>
                    <a:pt x="200355" y="356997"/>
                  </a:lnTo>
                  <a:lnTo>
                    <a:pt x="201866" y="356997"/>
                  </a:lnTo>
                  <a:lnTo>
                    <a:pt x="201701" y="357378"/>
                  </a:lnTo>
                  <a:lnTo>
                    <a:pt x="204749" y="357378"/>
                  </a:lnTo>
                  <a:lnTo>
                    <a:pt x="202323" y="358267"/>
                  </a:lnTo>
                  <a:lnTo>
                    <a:pt x="203034" y="358267"/>
                  </a:lnTo>
                  <a:lnTo>
                    <a:pt x="203060" y="358648"/>
                  </a:lnTo>
                  <a:lnTo>
                    <a:pt x="216560" y="358648"/>
                  </a:lnTo>
                  <a:lnTo>
                    <a:pt x="217068" y="359041"/>
                  </a:lnTo>
                  <a:lnTo>
                    <a:pt x="217589" y="359410"/>
                  </a:lnTo>
                  <a:lnTo>
                    <a:pt x="218300" y="359410"/>
                  </a:lnTo>
                  <a:lnTo>
                    <a:pt x="219379" y="359410"/>
                  </a:lnTo>
                  <a:lnTo>
                    <a:pt x="219811" y="359410"/>
                  </a:lnTo>
                  <a:lnTo>
                    <a:pt x="221729" y="359041"/>
                  </a:lnTo>
                  <a:lnTo>
                    <a:pt x="223672" y="358648"/>
                  </a:lnTo>
                  <a:lnTo>
                    <a:pt x="224434" y="358648"/>
                  </a:lnTo>
                  <a:lnTo>
                    <a:pt x="228180" y="358648"/>
                  </a:lnTo>
                  <a:lnTo>
                    <a:pt x="228079" y="358267"/>
                  </a:lnTo>
                  <a:lnTo>
                    <a:pt x="224955" y="358267"/>
                  </a:lnTo>
                  <a:lnTo>
                    <a:pt x="224497" y="358267"/>
                  </a:lnTo>
                  <a:lnTo>
                    <a:pt x="224447" y="358521"/>
                  </a:lnTo>
                  <a:lnTo>
                    <a:pt x="220484" y="358394"/>
                  </a:lnTo>
                  <a:lnTo>
                    <a:pt x="219875" y="358267"/>
                  </a:lnTo>
                  <a:lnTo>
                    <a:pt x="219506" y="358267"/>
                  </a:lnTo>
                  <a:lnTo>
                    <a:pt x="219506" y="358648"/>
                  </a:lnTo>
                  <a:lnTo>
                    <a:pt x="218897" y="359029"/>
                  </a:lnTo>
                  <a:lnTo>
                    <a:pt x="218440" y="358648"/>
                  </a:lnTo>
                  <a:lnTo>
                    <a:pt x="219506" y="358648"/>
                  </a:lnTo>
                  <a:lnTo>
                    <a:pt x="219506" y="358267"/>
                  </a:lnTo>
                  <a:lnTo>
                    <a:pt x="218617" y="358267"/>
                  </a:lnTo>
                  <a:lnTo>
                    <a:pt x="218948" y="358355"/>
                  </a:lnTo>
                  <a:lnTo>
                    <a:pt x="216522" y="358267"/>
                  </a:lnTo>
                  <a:lnTo>
                    <a:pt x="218617" y="358267"/>
                  </a:lnTo>
                  <a:lnTo>
                    <a:pt x="216458" y="357759"/>
                  </a:lnTo>
                  <a:lnTo>
                    <a:pt x="216865" y="357759"/>
                  </a:lnTo>
                  <a:lnTo>
                    <a:pt x="216471" y="357378"/>
                  </a:lnTo>
                  <a:lnTo>
                    <a:pt x="221145" y="357378"/>
                  </a:lnTo>
                  <a:lnTo>
                    <a:pt x="223799" y="356997"/>
                  </a:lnTo>
                  <a:lnTo>
                    <a:pt x="228625" y="356997"/>
                  </a:lnTo>
                  <a:lnTo>
                    <a:pt x="228879" y="357378"/>
                  </a:lnTo>
                  <a:lnTo>
                    <a:pt x="229400" y="357378"/>
                  </a:lnTo>
                  <a:lnTo>
                    <a:pt x="230695" y="356997"/>
                  </a:lnTo>
                  <a:lnTo>
                    <a:pt x="232752" y="356997"/>
                  </a:lnTo>
                  <a:lnTo>
                    <a:pt x="233476" y="357378"/>
                  </a:lnTo>
                  <a:lnTo>
                    <a:pt x="232905" y="357378"/>
                  </a:lnTo>
                  <a:lnTo>
                    <a:pt x="233222" y="357759"/>
                  </a:lnTo>
                  <a:lnTo>
                    <a:pt x="233057" y="357759"/>
                  </a:lnTo>
                  <a:lnTo>
                    <a:pt x="238709" y="358267"/>
                  </a:lnTo>
                  <a:lnTo>
                    <a:pt x="235839" y="358267"/>
                  </a:lnTo>
                  <a:lnTo>
                    <a:pt x="233019" y="358648"/>
                  </a:lnTo>
                  <a:lnTo>
                    <a:pt x="234035" y="358648"/>
                  </a:lnTo>
                  <a:lnTo>
                    <a:pt x="233959" y="358902"/>
                  </a:lnTo>
                  <a:lnTo>
                    <a:pt x="232448" y="358648"/>
                  </a:lnTo>
                  <a:lnTo>
                    <a:pt x="232194" y="358648"/>
                  </a:lnTo>
                  <a:lnTo>
                    <a:pt x="231762" y="358648"/>
                  </a:lnTo>
                  <a:lnTo>
                    <a:pt x="229425" y="358648"/>
                  </a:lnTo>
                  <a:lnTo>
                    <a:pt x="231254" y="359244"/>
                  </a:lnTo>
                  <a:lnTo>
                    <a:pt x="231813" y="359410"/>
                  </a:lnTo>
                  <a:lnTo>
                    <a:pt x="230987" y="359410"/>
                  </a:lnTo>
                  <a:lnTo>
                    <a:pt x="230581" y="359676"/>
                  </a:lnTo>
                  <a:lnTo>
                    <a:pt x="227812" y="359410"/>
                  </a:lnTo>
                  <a:lnTo>
                    <a:pt x="220840" y="359410"/>
                  </a:lnTo>
                  <a:lnTo>
                    <a:pt x="220370" y="359410"/>
                  </a:lnTo>
                  <a:lnTo>
                    <a:pt x="214210" y="359714"/>
                  </a:lnTo>
                  <a:lnTo>
                    <a:pt x="215544" y="359410"/>
                  </a:lnTo>
                  <a:lnTo>
                    <a:pt x="190906" y="359410"/>
                  </a:lnTo>
                  <a:lnTo>
                    <a:pt x="190690" y="359283"/>
                  </a:lnTo>
                  <a:lnTo>
                    <a:pt x="191795" y="358648"/>
                  </a:lnTo>
                  <a:lnTo>
                    <a:pt x="191312" y="358648"/>
                  </a:lnTo>
                  <a:lnTo>
                    <a:pt x="189903" y="358813"/>
                  </a:lnTo>
                  <a:lnTo>
                    <a:pt x="189649" y="358648"/>
                  </a:lnTo>
                  <a:lnTo>
                    <a:pt x="188455" y="358648"/>
                  </a:lnTo>
                  <a:lnTo>
                    <a:pt x="187833" y="359029"/>
                  </a:lnTo>
                  <a:lnTo>
                    <a:pt x="185775" y="359257"/>
                  </a:lnTo>
                  <a:lnTo>
                    <a:pt x="185267" y="359321"/>
                  </a:lnTo>
                  <a:lnTo>
                    <a:pt x="184365" y="359410"/>
                  </a:lnTo>
                  <a:lnTo>
                    <a:pt x="129895" y="359410"/>
                  </a:lnTo>
                  <a:lnTo>
                    <a:pt x="128816" y="360172"/>
                  </a:lnTo>
                  <a:lnTo>
                    <a:pt x="127660" y="360172"/>
                  </a:lnTo>
                  <a:lnTo>
                    <a:pt x="125755" y="360807"/>
                  </a:lnTo>
                  <a:lnTo>
                    <a:pt x="126263" y="360172"/>
                  </a:lnTo>
                  <a:lnTo>
                    <a:pt x="125818" y="360172"/>
                  </a:lnTo>
                  <a:lnTo>
                    <a:pt x="126568" y="359791"/>
                  </a:lnTo>
                  <a:lnTo>
                    <a:pt x="127393" y="359791"/>
                  </a:lnTo>
                  <a:lnTo>
                    <a:pt x="127520" y="359410"/>
                  </a:lnTo>
                  <a:lnTo>
                    <a:pt x="129895" y="359410"/>
                  </a:lnTo>
                  <a:lnTo>
                    <a:pt x="130975" y="358648"/>
                  </a:lnTo>
                  <a:lnTo>
                    <a:pt x="130009" y="358648"/>
                  </a:lnTo>
                  <a:lnTo>
                    <a:pt x="127469" y="359029"/>
                  </a:lnTo>
                  <a:lnTo>
                    <a:pt x="128143" y="358648"/>
                  </a:lnTo>
                  <a:lnTo>
                    <a:pt x="128308" y="358648"/>
                  </a:lnTo>
                  <a:lnTo>
                    <a:pt x="129895" y="357759"/>
                  </a:lnTo>
                  <a:lnTo>
                    <a:pt x="129057" y="357378"/>
                  </a:lnTo>
                  <a:lnTo>
                    <a:pt x="128346" y="357378"/>
                  </a:lnTo>
                  <a:lnTo>
                    <a:pt x="129133" y="356997"/>
                  </a:lnTo>
                  <a:lnTo>
                    <a:pt x="129921" y="356616"/>
                  </a:lnTo>
                  <a:lnTo>
                    <a:pt x="127292" y="356997"/>
                  </a:lnTo>
                  <a:lnTo>
                    <a:pt x="128778" y="356997"/>
                  </a:lnTo>
                  <a:lnTo>
                    <a:pt x="126517" y="357759"/>
                  </a:lnTo>
                  <a:lnTo>
                    <a:pt x="127977" y="357759"/>
                  </a:lnTo>
                  <a:lnTo>
                    <a:pt x="127304" y="358140"/>
                  </a:lnTo>
                  <a:lnTo>
                    <a:pt x="125742" y="357835"/>
                  </a:lnTo>
                  <a:lnTo>
                    <a:pt x="125095" y="358267"/>
                  </a:lnTo>
                  <a:lnTo>
                    <a:pt x="125476" y="358267"/>
                  </a:lnTo>
                  <a:lnTo>
                    <a:pt x="125476" y="358648"/>
                  </a:lnTo>
                  <a:lnTo>
                    <a:pt x="123698" y="358267"/>
                  </a:lnTo>
                  <a:lnTo>
                    <a:pt x="122745" y="358457"/>
                  </a:lnTo>
                  <a:lnTo>
                    <a:pt x="122516" y="358267"/>
                  </a:lnTo>
                  <a:lnTo>
                    <a:pt x="121843" y="357759"/>
                  </a:lnTo>
                  <a:lnTo>
                    <a:pt x="119583" y="358648"/>
                  </a:lnTo>
                  <a:lnTo>
                    <a:pt x="120840" y="358267"/>
                  </a:lnTo>
                  <a:lnTo>
                    <a:pt x="120662" y="358648"/>
                  </a:lnTo>
                  <a:lnTo>
                    <a:pt x="119976" y="359041"/>
                  </a:lnTo>
                  <a:lnTo>
                    <a:pt x="121539" y="358648"/>
                  </a:lnTo>
                  <a:lnTo>
                    <a:pt x="121691" y="358648"/>
                  </a:lnTo>
                  <a:lnTo>
                    <a:pt x="123024" y="358648"/>
                  </a:lnTo>
                  <a:lnTo>
                    <a:pt x="125031" y="358648"/>
                  </a:lnTo>
                  <a:lnTo>
                    <a:pt x="123405" y="359410"/>
                  </a:lnTo>
                  <a:lnTo>
                    <a:pt x="123761" y="359410"/>
                  </a:lnTo>
                  <a:lnTo>
                    <a:pt x="123977" y="359410"/>
                  </a:lnTo>
                  <a:lnTo>
                    <a:pt x="123774" y="359448"/>
                  </a:lnTo>
                  <a:lnTo>
                    <a:pt x="123558" y="359473"/>
                  </a:lnTo>
                  <a:lnTo>
                    <a:pt x="118948" y="360172"/>
                  </a:lnTo>
                  <a:lnTo>
                    <a:pt x="119659" y="360172"/>
                  </a:lnTo>
                  <a:lnTo>
                    <a:pt x="119024" y="360845"/>
                  </a:lnTo>
                  <a:lnTo>
                    <a:pt x="118529" y="360807"/>
                  </a:lnTo>
                  <a:lnTo>
                    <a:pt x="117983" y="360349"/>
                  </a:lnTo>
                  <a:lnTo>
                    <a:pt x="118262" y="360235"/>
                  </a:lnTo>
                  <a:lnTo>
                    <a:pt x="117932" y="360299"/>
                  </a:lnTo>
                  <a:lnTo>
                    <a:pt x="117792" y="360172"/>
                  </a:lnTo>
                  <a:lnTo>
                    <a:pt x="117576" y="360172"/>
                  </a:lnTo>
                  <a:lnTo>
                    <a:pt x="121018" y="359791"/>
                  </a:lnTo>
                  <a:lnTo>
                    <a:pt x="118948" y="359791"/>
                  </a:lnTo>
                  <a:lnTo>
                    <a:pt x="118630" y="359791"/>
                  </a:lnTo>
                  <a:lnTo>
                    <a:pt x="118008" y="359791"/>
                  </a:lnTo>
                  <a:lnTo>
                    <a:pt x="118808" y="359625"/>
                  </a:lnTo>
                  <a:lnTo>
                    <a:pt x="118656" y="359410"/>
                  </a:lnTo>
                  <a:lnTo>
                    <a:pt x="118452" y="359410"/>
                  </a:lnTo>
                  <a:lnTo>
                    <a:pt x="118618" y="359371"/>
                  </a:lnTo>
                  <a:lnTo>
                    <a:pt x="118084" y="358648"/>
                  </a:lnTo>
                  <a:lnTo>
                    <a:pt x="117716" y="358648"/>
                  </a:lnTo>
                  <a:lnTo>
                    <a:pt x="116078" y="359410"/>
                  </a:lnTo>
                  <a:lnTo>
                    <a:pt x="116560" y="359410"/>
                  </a:lnTo>
                  <a:lnTo>
                    <a:pt x="117182" y="359791"/>
                  </a:lnTo>
                  <a:lnTo>
                    <a:pt x="116840" y="359791"/>
                  </a:lnTo>
                  <a:lnTo>
                    <a:pt x="114604" y="360553"/>
                  </a:lnTo>
                  <a:lnTo>
                    <a:pt x="116382" y="360553"/>
                  </a:lnTo>
                  <a:lnTo>
                    <a:pt x="116395" y="360680"/>
                  </a:lnTo>
                  <a:lnTo>
                    <a:pt x="114261" y="360553"/>
                  </a:lnTo>
                  <a:lnTo>
                    <a:pt x="112179" y="360553"/>
                  </a:lnTo>
                  <a:lnTo>
                    <a:pt x="113157" y="360172"/>
                  </a:lnTo>
                  <a:lnTo>
                    <a:pt x="113792" y="359918"/>
                  </a:lnTo>
                  <a:lnTo>
                    <a:pt x="110820" y="360172"/>
                  </a:lnTo>
                  <a:lnTo>
                    <a:pt x="111594" y="361823"/>
                  </a:lnTo>
                  <a:lnTo>
                    <a:pt x="111137" y="361823"/>
                  </a:lnTo>
                  <a:lnTo>
                    <a:pt x="110401" y="362204"/>
                  </a:lnTo>
                  <a:lnTo>
                    <a:pt x="107835" y="363296"/>
                  </a:lnTo>
                  <a:lnTo>
                    <a:pt x="109474" y="363143"/>
                  </a:lnTo>
                  <a:lnTo>
                    <a:pt x="109512" y="362966"/>
                  </a:lnTo>
                  <a:lnTo>
                    <a:pt x="110439" y="362966"/>
                  </a:lnTo>
                  <a:lnTo>
                    <a:pt x="109905" y="363105"/>
                  </a:lnTo>
                  <a:lnTo>
                    <a:pt x="111239" y="362966"/>
                  </a:lnTo>
                  <a:lnTo>
                    <a:pt x="112382" y="362966"/>
                  </a:lnTo>
                  <a:lnTo>
                    <a:pt x="111912" y="362204"/>
                  </a:lnTo>
                  <a:lnTo>
                    <a:pt x="113792" y="362204"/>
                  </a:lnTo>
                  <a:lnTo>
                    <a:pt x="114134" y="361823"/>
                  </a:lnTo>
                  <a:lnTo>
                    <a:pt x="114896" y="361823"/>
                  </a:lnTo>
                  <a:lnTo>
                    <a:pt x="116166" y="361823"/>
                  </a:lnTo>
                  <a:lnTo>
                    <a:pt x="116801" y="361442"/>
                  </a:lnTo>
                  <a:lnTo>
                    <a:pt x="116649" y="361442"/>
                  </a:lnTo>
                  <a:lnTo>
                    <a:pt x="115443" y="361708"/>
                  </a:lnTo>
                  <a:lnTo>
                    <a:pt x="116509" y="361442"/>
                  </a:lnTo>
                  <a:lnTo>
                    <a:pt x="116433" y="360934"/>
                  </a:lnTo>
                  <a:lnTo>
                    <a:pt x="118325" y="360934"/>
                  </a:lnTo>
                  <a:lnTo>
                    <a:pt x="119291" y="361188"/>
                  </a:lnTo>
                  <a:lnTo>
                    <a:pt x="119532" y="360934"/>
                  </a:lnTo>
                  <a:lnTo>
                    <a:pt x="120675" y="360934"/>
                  </a:lnTo>
                  <a:lnTo>
                    <a:pt x="119595" y="360870"/>
                  </a:lnTo>
                  <a:lnTo>
                    <a:pt x="120281" y="360172"/>
                  </a:lnTo>
                  <a:lnTo>
                    <a:pt x="120815" y="360553"/>
                  </a:lnTo>
                  <a:lnTo>
                    <a:pt x="121132" y="360553"/>
                  </a:lnTo>
                  <a:lnTo>
                    <a:pt x="121513" y="360172"/>
                  </a:lnTo>
                  <a:lnTo>
                    <a:pt x="122516" y="359791"/>
                  </a:lnTo>
                  <a:lnTo>
                    <a:pt x="123990" y="359791"/>
                  </a:lnTo>
                  <a:lnTo>
                    <a:pt x="122148" y="360553"/>
                  </a:lnTo>
                  <a:lnTo>
                    <a:pt x="121729" y="360934"/>
                  </a:lnTo>
                  <a:lnTo>
                    <a:pt x="121018" y="361442"/>
                  </a:lnTo>
                  <a:lnTo>
                    <a:pt x="121234" y="361442"/>
                  </a:lnTo>
                  <a:lnTo>
                    <a:pt x="119519" y="361823"/>
                  </a:lnTo>
                  <a:lnTo>
                    <a:pt x="117576" y="361823"/>
                  </a:lnTo>
                  <a:lnTo>
                    <a:pt x="116357" y="362204"/>
                  </a:lnTo>
                  <a:lnTo>
                    <a:pt x="115570" y="362585"/>
                  </a:lnTo>
                  <a:lnTo>
                    <a:pt x="114795" y="362966"/>
                  </a:lnTo>
                  <a:lnTo>
                    <a:pt x="114058" y="362966"/>
                  </a:lnTo>
                  <a:lnTo>
                    <a:pt x="111036" y="363728"/>
                  </a:lnTo>
                  <a:lnTo>
                    <a:pt x="109601" y="363728"/>
                  </a:lnTo>
                  <a:lnTo>
                    <a:pt x="108991" y="364109"/>
                  </a:lnTo>
                  <a:lnTo>
                    <a:pt x="108254" y="364617"/>
                  </a:lnTo>
                  <a:lnTo>
                    <a:pt x="107988" y="364617"/>
                  </a:lnTo>
                  <a:lnTo>
                    <a:pt x="107086" y="364871"/>
                  </a:lnTo>
                  <a:lnTo>
                    <a:pt x="284772" y="364871"/>
                  </a:lnTo>
                  <a:lnTo>
                    <a:pt x="284670" y="364617"/>
                  </a:lnTo>
                  <a:lnTo>
                    <a:pt x="284086" y="364617"/>
                  </a:lnTo>
                  <a:lnTo>
                    <a:pt x="284353" y="364401"/>
                  </a:lnTo>
                  <a:lnTo>
                    <a:pt x="283603" y="364109"/>
                  </a:lnTo>
                  <a:lnTo>
                    <a:pt x="284010" y="364109"/>
                  </a:lnTo>
                  <a:lnTo>
                    <a:pt x="284378" y="364375"/>
                  </a:lnTo>
                  <a:lnTo>
                    <a:pt x="284695" y="364109"/>
                  </a:lnTo>
                  <a:lnTo>
                    <a:pt x="285064" y="363804"/>
                  </a:lnTo>
                  <a:close/>
                </a:path>
                <a:path w="469264" h="455295">
                  <a:moveTo>
                    <a:pt x="285597" y="373634"/>
                  </a:moveTo>
                  <a:lnTo>
                    <a:pt x="283451" y="373634"/>
                  </a:lnTo>
                  <a:lnTo>
                    <a:pt x="283679" y="373888"/>
                  </a:lnTo>
                  <a:lnTo>
                    <a:pt x="285597" y="373634"/>
                  </a:lnTo>
                  <a:close/>
                </a:path>
                <a:path w="469264" h="455295">
                  <a:moveTo>
                    <a:pt x="288188" y="373888"/>
                  </a:moveTo>
                  <a:lnTo>
                    <a:pt x="287540" y="374142"/>
                  </a:lnTo>
                  <a:lnTo>
                    <a:pt x="287807" y="374142"/>
                  </a:lnTo>
                  <a:lnTo>
                    <a:pt x="288188" y="373888"/>
                  </a:lnTo>
                  <a:close/>
                </a:path>
                <a:path w="469264" h="455295">
                  <a:moveTo>
                    <a:pt x="288531" y="271030"/>
                  </a:moveTo>
                  <a:lnTo>
                    <a:pt x="288366" y="271030"/>
                  </a:lnTo>
                  <a:lnTo>
                    <a:pt x="288124" y="271780"/>
                  </a:lnTo>
                  <a:lnTo>
                    <a:pt x="288531" y="271030"/>
                  </a:lnTo>
                  <a:close/>
                </a:path>
                <a:path w="469264" h="455295">
                  <a:moveTo>
                    <a:pt x="288683" y="269875"/>
                  </a:moveTo>
                  <a:lnTo>
                    <a:pt x="288518" y="269367"/>
                  </a:lnTo>
                  <a:lnTo>
                    <a:pt x="287413" y="266839"/>
                  </a:lnTo>
                  <a:lnTo>
                    <a:pt x="287426" y="269367"/>
                  </a:lnTo>
                  <a:lnTo>
                    <a:pt x="287820" y="270167"/>
                  </a:lnTo>
                  <a:lnTo>
                    <a:pt x="287909" y="270357"/>
                  </a:lnTo>
                  <a:lnTo>
                    <a:pt x="288023" y="270573"/>
                  </a:lnTo>
                  <a:lnTo>
                    <a:pt x="288302" y="270573"/>
                  </a:lnTo>
                  <a:lnTo>
                    <a:pt x="288429" y="270827"/>
                  </a:lnTo>
                  <a:lnTo>
                    <a:pt x="288505" y="270573"/>
                  </a:lnTo>
                  <a:lnTo>
                    <a:pt x="288607" y="270167"/>
                  </a:lnTo>
                  <a:lnTo>
                    <a:pt x="288683" y="269875"/>
                  </a:lnTo>
                  <a:close/>
                </a:path>
                <a:path w="469264" h="455295">
                  <a:moveTo>
                    <a:pt x="288785" y="275590"/>
                  </a:moveTo>
                  <a:lnTo>
                    <a:pt x="288645" y="274320"/>
                  </a:lnTo>
                  <a:lnTo>
                    <a:pt x="288442" y="273050"/>
                  </a:lnTo>
                  <a:lnTo>
                    <a:pt x="288124" y="273050"/>
                  </a:lnTo>
                  <a:lnTo>
                    <a:pt x="288785" y="275590"/>
                  </a:lnTo>
                  <a:close/>
                </a:path>
                <a:path w="469264" h="455295">
                  <a:moveTo>
                    <a:pt x="288861" y="270167"/>
                  </a:moveTo>
                  <a:lnTo>
                    <a:pt x="288810" y="269367"/>
                  </a:lnTo>
                  <a:lnTo>
                    <a:pt x="288734" y="269875"/>
                  </a:lnTo>
                  <a:lnTo>
                    <a:pt x="288861" y="270167"/>
                  </a:lnTo>
                  <a:close/>
                </a:path>
                <a:path w="469264" h="455295">
                  <a:moveTo>
                    <a:pt x="288937" y="271780"/>
                  </a:moveTo>
                  <a:lnTo>
                    <a:pt x="288861" y="271030"/>
                  </a:lnTo>
                  <a:lnTo>
                    <a:pt x="288823" y="270573"/>
                  </a:lnTo>
                  <a:lnTo>
                    <a:pt x="288531" y="271030"/>
                  </a:lnTo>
                  <a:lnTo>
                    <a:pt x="288937" y="271780"/>
                  </a:lnTo>
                  <a:close/>
                </a:path>
                <a:path w="469264" h="455295">
                  <a:moveTo>
                    <a:pt x="289331" y="257810"/>
                  </a:moveTo>
                  <a:lnTo>
                    <a:pt x="288861" y="256540"/>
                  </a:lnTo>
                  <a:lnTo>
                    <a:pt x="288836" y="257810"/>
                  </a:lnTo>
                  <a:lnTo>
                    <a:pt x="289331" y="257810"/>
                  </a:lnTo>
                  <a:close/>
                </a:path>
                <a:path w="469264" h="455295">
                  <a:moveTo>
                    <a:pt x="289420" y="264096"/>
                  </a:moveTo>
                  <a:lnTo>
                    <a:pt x="289179" y="262661"/>
                  </a:lnTo>
                  <a:lnTo>
                    <a:pt x="289090" y="262801"/>
                  </a:lnTo>
                  <a:lnTo>
                    <a:pt x="289331" y="264236"/>
                  </a:lnTo>
                  <a:lnTo>
                    <a:pt x="289420" y="264096"/>
                  </a:lnTo>
                  <a:close/>
                </a:path>
                <a:path w="469264" h="455295">
                  <a:moveTo>
                    <a:pt x="289585" y="281940"/>
                  </a:moveTo>
                  <a:lnTo>
                    <a:pt x="289458" y="281686"/>
                  </a:lnTo>
                  <a:lnTo>
                    <a:pt x="289293" y="281940"/>
                  </a:lnTo>
                  <a:lnTo>
                    <a:pt x="289585" y="281940"/>
                  </a:lnTo>
                  <a:close/>
                </a:path>
                <a:path w="469264" h="455295">
                  <a:moveTo>
                    <a:pt x="290042" y="265430"/>
                  </a:moveTo>
                  <a:lnTo>
                    <a:pt x="287845" y="266712"/>
                  </a:lnTo>
                  <a:lnTo>
                    <a:pt x="288671" y="262890"/>
                  </a:lnTo>
                  <a:lnTo>
                    <a:pt x="289483" y="261620"/>
                  </a:lnTo>
                  <a:lnTo>
                    <a:pt x="289293" y="261620"/>
                  </a:lnTo>
                  <a:lnTo>
                    <a:pt x="289115" y="260350"/>
                  </a:lnTo>
                  <a:lnTo>
                    <a:pt x="288988" y="259080"/>
                  </a:lnTo>
                  <a:lnTo>
                    <a:pt x="288886" y="258025"/>
                  </a:lnTo>
                  <a:lnTo>
                    <a:pt x="288620" y="259080"/>
                  </a:lnTo>
                  <a:lnTo>
                    <a:pt x="287388" y="265430"/>
                  </a:lnTo>
                  <a:lnTo>
                    <a:pt x="287413" y="266839"/>
                  </a:lnTo>
                  <a:lnTo>
                    <a:pt x="287616" y="266839"/>
                  </a:lnTo>
                  <a:lnTo>
                    <a:pt x="287820" y="266839"/>
                  </a:lnTo>
                  <a:lnTo>
                    <a:pt x="288340" y="266839"/>
                  </a:lnTo>
                  <a:lnTo>
                    <a:pt x="288442" y="267373"/>
                  </a:lnTo>
                  <a:lnTo>
                    <a:pt x="288556" y="267970"/>
                  </a:lnTo>
                  <a:lnTo>
                    <a:pt x="288886" y="269367"/>
                  </a:lnTo>
                  <a:lnTo>
                    <a:pt x="289039" y="269875"/>
                  </a:lnTo>
                  <a:lnTo>
                    <a:pt x="289128" y="270167"/>
                  </a:lnTo>
                  <a:lnTo>
                    <a:pt x="289255" y="270573"/>
                  </a:lnTo>
                  <a:lnTo>
                    <a:pt x="289407" y="270573"/>
                  </a:lnTo>
                  <a:lnTo>
                    <a:pt x="289763" y="269367"/>
                  </a:lnTo>
                  <a:lnTo>
                    <a:pt x="289039" y="269367"/>
                  </a:lnTo>
                  <a:lnTo>
                    <a:pt x="289941" y="265836"/>
                  </a:lnTo>
                  <a:lnTo>
                    <a:pt x="290042" y="265430"/>
                  </a:lnTo>
                  <a:close/>
                </a:path>
                <a:path w="469264" h="455295">
                  <a:moveTo>
                    <a:pt x="290791" y="288874"/>
                  </a:moveTo>
                  <a:lnTo>
                    <a:pt x="290068" y="288302"/>
                  </a:lnTo>
                  <a:lnTo>
                    <a:pt x="290169" y="288874"/>
                  </a:lnTo>
                  <a:lnTo>
                    <a:pt x="290461" y="289737"/>
                  </a:lnTo>
                  <a:lnTo>
                    <a:pt x="290703" y="289153"/>
                  </a:lnTo>
                  <a:lnTo>
                    <a:pt x="290791" y="288874"/>
                  </a:lnTo>
                  <a:close/>
                </a:path>
                <a:path w="469264" h="455295">
                  <a:moveTo>
                    <a:pt x="290791" y="252730"/>
                  </a:moveTo>
                  <a:lnTo>
                    <a:pt x="290461" y="253339"/>
                  </a:lnTo>
                  <a:lnTo>
                    <a:pt x="290258" y="252730"/>
                  </a:lnTo>
                  <a:lnTo>
                    <a:pt x="290144" y="253631"/>
                  </a:lnTo>
                  <a:lnTo>
                    <a:pt x="289966" y="254088"/>
                  </a:lnTo>
                  <a:lnTo>
                    <a:pt x="289839" y="254571"/>
                  </a:lnTo>
                  <a:lnTo>
                    <a:pt x="289687" y="255041"/>
                  </a:lnTo>
                  <a:lnTo>
                    <a:pt x="289890" y="254685"/>
                  </a:lnTo>
                  <a:lnTo>
                    <a:pt x="290068" y="254330"/>
                  </a:lnTo>
                  <a:lnTo>
                    <a:pt x="290245" y="254000"/>
                  </a:lnTo>
                  <a:lnTo>
                    <a:pt x="290715" y="254000"/>
                  </a:lnTo>
                  <a:lnTo>
                    <a:pt x="290791" y="252730"/>
                  </a:lnTo>
                  <a:close/>
                </a:path>
                <a:path w="469264" h="455295">
                  <a:moveTo>
                    <a:pt x="290931" y="291731"/>
                  </a:moveTo>
                  <a:lnTo>
                    <a:pt x="290830" y="291350"/>
                  </a:lnTo>
                  <a:lnTo>
                    <a:pt x="290639" y="290880"/>
                  </a:lnTo>
                  <a:lnTo>
                    <a:pt x="290563" y="290677"/>
                  </a:lnTo>
                  <a:lnTo>
                    <a:pt x="290474" y="289991"/>
                  </a:lnTo>
                  <a:lnTo>
                    <a:pt x="290169" y="289991"/>
                  </a:lnTo>
                  <a:lnTo>
                    <a:pt x="290271" y="290322"/>
                  </a:lnTo>
                  <a:lnTo>
                    <a:pt x="290372" y="290677"/>
                  </a:lnTo>
                  <a:lnTo>
                    <a:pt x="290436" y="290880"/>
                  </a:lnTo>
                  <a:lnTo>
                    <a:pt x="290639" y="291350"/>
                  </a:lnTo>
                  <a:lnTo>
                    <a:pt x="290931" y="291731"/>
                  </a:lnTo>
                  <a:close/>
                </a:path>
                <a:path w="469264" h="455295">
                  <a:moveTo>
                    <a:pt x="291134" y="255562"/>
                  </a:moveTo>
                  <a:lnTo>
                    <a:pt x="290906" y="255816"/>
                  </a:lnTo>
                  <a:lnTo>
                    <a:pt x="290804" y="256184"/>
                  </a:lnTo>
                  <a:lnTo>
                    <a:pt x="290918" y="256019"/>
                  </a:lnTo>
                  <a:lnTo>
                    <a:pt x="291033" y="255828"/>
                  </a:lnTo>
                  <a:lnTo>
                    <a:pt x="291134" y="255562"/>
                  </a:lnTo>
                  <a:close/>
                </a:path>
                <a:path w="469264" h="455295">
                  <a:moveTo>
                    <a:pt x="291465" y="293738"/>
                  </a:moveTo>
                  <a:lnTo>
                    <a:pt x="290830" y="292608"/>
                  </a:lnTo>
                  <a:lnTo>
                    <a:pt x="290995" y="293077"/>
                  </a:lnTo>
                  <a:lnTo>
                    <a:pt x="291211" y="293420"/>
                  </a:lnTo>
                  <a:lnTo>
                    <a:pt x="291465" y="293738"/>
                  </a:lnTo>
                  <a:close/>
                </a:path>
                <a:path w="469264" h="455295">
                  <a:moveTo>
                    <a:pt x="291579" y="295554"/>
                  </a:moveTo>
                  <a:lnTo>
                    <a:pt x="291477" y="295300"/>
                  </a:lnTo>
                  <a:lnTo>
                    <a:pt x="291376" y="295071"/>
                  </a:lnTo>
                  <a:lnTo>
                    <a:pt x="291261" y="294792"/>
                  </a:lnTo>
                  <a:lnTo>
                    <a:pt x="291350" y="295122"/>
                  </a:lnTo>
                  <a:lnTo>
                    <a:pt x="291465" y="295351"/>
                  </a:lnTo>
                  <a:lnTo>
                    <a:pt x="291579" y="295554"/>
                  </a:lnTo>
                  <a:close/>
                </a:path>
                <a:path w="469264" h="455295">
                  <a:moveTo>
                    <a:pt x="291579" y="293865"/>
                  </a:moveTo>
                  <a:lnTo>
                    <a:pt x="291465" y="293738"/>
                  </a:lnTo>
                  <a:lnTo>
                    <a:pt x="291579" y="293941"/>
                  </a:lnTo>
                  <a:close/>
                </a:path>
                <a:path w="469264" h="455295">
                  <a:moveTo>
                    <a:pt x="291579" y="291350"/>
                  </a:moveTo>
                  <a:lnTo>
                    <a:pt x="290931" y="291731"/>
                  </a:lnTo>
                  <a:lnTo>
                    <a:pt x="291439" y="292379"/>
                  </a:lnTo>
                  <a:lnTo>
                    <a:pt x="291528" y="291731"/>
                  </a:lnTo>
                  <a:lnTo>
                    <a:pt x="291579" y="291350"/>
                  </a:lnTo>
                  <a:close/>
                </a:path>
                <a:path w="469264" h="455295">
                  <a:moveTo>
                    <a:pt x="291896" y="242176"/>
                  </a:moveTo>
                  <a:lnTo>
                    <a:pt x="291782" y="242557"/>
                  </a:lnTo>
                  <a:lnTo>
                    <a:pt x="291731" y="242862"/>
                  </a:lnTo>
                  <a:lnTo>
                    <a:pt x="291706" y="243116"/>
                  </a:lnTo>
                  <a:lnTo>
                    <a:pt x="291782" y="242824"/>
                  </a:lnTo>
                  <a:lnTo>
                    <a:pt x="291858" y="242519"/>
                  </a:lnTo>
                  <a:lnTo>
                    <a:pt x="291896" y="242176"/>
                  </a:lnTo>
                  <a:close/>
                </a:path>
                <a:path w="469264" h="455295">
                  <a:moveTo>
                    <a:pt x="293243" y="241300"/>
                  </a:moveTo>
                  <a:lnTo>
                    <a:pt x="293052" y="241300"/>
                  </a:lnTo>
                  <a:lnTo>
                    <a:pt x="292836" y="242570"/>
                  </a:lnTo>
                  <a:lnTo>
                    <a:pt x="293243" y="241300"/>
                  </a:lnTo>
                  <a:close/>
                </a:path>
                <a:path w="469264" h="455295">
                  <a:moveTo>
                    <a:pt x="293789" y="300837"/>
                  </a:moveTo>
                  <a:lnTo>
                    <a:pt x="293166" y="298259"/>
                  </a:lnTo>
                  <a:lnTo>
                    <a:pt x="293268" y="298094"/>
                  </a:lnTo>
                  <a:lnTo>
                    <a:pt x="293522" y="298056"/>
                  </a:lnTo>
                  <a:lnTo>
                    <a:pt x="292912" y="296062"/>
                  </a:lnTo>
                  <a:lnTo>
                    <a:pt x="292227" y="296672"/>
                  </a:lnTo>
                  <a:lnTo>
                    <a:pt x="291579" y="295554"/>
                  </a:lnTo>
                  <a:lnTo>
                    <a:pt x="292061" y="296646"/>
                  </a:lnTo>
                  <a:lnTo>
                    <a:pt x="292277" y="297319"/>
                  </a:lnTo>
                  <a:lnTo>
                    <a:pt x="292811" y="298792"/>
                  </a:lnTo>
                  <a:lnTo>
                    <a:pt x="293077" y="299580"/>
                  </a:lnTo>
                  <a:lnTo>
                    <a:pt x="293789" y="300837"/>
                  </a:lnTo>
                  <a:close/>
                </a:path>
                <a:path w="469264" h="455295">
                  <a:moveTo>
                    <a:pt x="294792" y="371475"/>
                  </a:moveTo>
                  <a:lnTo>
                    <a:pt x="294106" y="372364"/>
                  </a:lnTo>
                  <a:lnTo>
                    <a:pt x="294678" y="372364"/>
                  </a:lnTo>
                  <a:lnTo>
                    <a:pt x="294792" y="371475"/>
                  </a:lnTo>
                  <a:close/>
                </a:path>
                <a:path w="469264" h="455295">
                  <a:moveTo>
                    <a:pt x="294894" y="368211"/>
                  </a:moveTo>
                  <a:lnTo>
                    <a:pt x="294182" y="368223"/>
                  </a:lnTo>
                  <a:lnTo>
                    <a:pt x="292696" y="368134"/>
                  </a:lnTo>
                  <a:lnTo>
                    <a:pt x="292265" y="368554"/>
                  </a:lnTo>
                  <a:lnTo>
                    <a:pt x="292646" y="368261"/>
                  </a:lnTo>
                  <a:lnTo>
                    <a:pt x="293763" y="368757"/>
                  </a:lnTo>
                  <a:lnTo>
                    <a:pt x="294182" y="368312"/>
                  </a:lnTo>
                  <a:lnTo>
                    <a:pt x="294119" y="368452"/>
                  </a:lnTo>
                  <a:lnTo>
                    <a:pt x="294894" y="368211"/>
                  </a:lnTo>
                  <a:close/>
                </a:path>
                <a:path w="469264" h="455295">
                  <a:moveTo>
                    <a:pt x="295109" y="304330"/>
                  </a:moveTo>
                  <a:lnTo>
                    <a:pt x="294957" y="303949"/>
                  </a:lnTo>
                  <a:lnTo>
                    <a:pt x="294817" y="303555"/>
                  </a:lnTo>
                  <a:lnTo>
                    <a:pt x="294513" y="302958"/>
                  </a:lnTo>
                  <a:lnTo>
                    <a:pt x="294525" y="302590"/>
                  </a:lnTo>
                  <a:lnTo>
                    <a:pt x="294017" y="302704"/>
                  </a:lnTo>
                  <a:lnTo>
                    <a:pt x="295109" y="304330"/>
                  </a:lnTo>
                  <a:close/>
                </a:path>
                <a:path w="469264" h="455295">
                  <a:moveTo>
                    <a:pt x="295681" y="372364"/>
                  </a:moveTo>
                  <a:lnTo>
                    <a:pt x="295173" y="372364"/>
                  </a:lnTo>
                  <a:lnTo>
                    <a:pt x="295084" y="372770"/>
                  </a:lnTo>
                  <a:lnTo>
                    <a:pt x="295681" y="372364"/>
                  </a:lnTo>
                  <a:close/>
                </a:path>
                <a:path w="469264" h="455295">
                  <a:moveTo>
                    <a:pt x="297294" y="288290"/>
                  </a:moveTo>
                  <a:lnTo>
                    <a:pt x="297154" y="287299"/>
                  </a:lnTo>
                  <a:lnTo>
                    <a:pt x="297103" y="287032"/>
                  </a:lnTo>
                  <a:lnTo>
                    <a:pt x="296519" y="287032"/>
                  </a:lnTo>
                  <a:lnTo>
                    <a:pt x="297294" y="288290"/>
                  </a:lnTo>
                  <a:close/>
                </a:path>
                <a:path w="469264" h="455295">
                  <a:moveTo>
                    <a:pt x="297510" y="369062"/>
                  </a:moveTo>
                  <a:lnTo>
                    <a:pt x="294398" y="368427"/>
                  </a:lnTo>
                  <a:lnTo>
                    <a:pt x="292963" y="370840"/>
                  </a:lnTo>
                  <a:lnTo>
                    <a:pt x="290842" y="370078"/>
                  </a:lnTo>
                  <a:lnTo>
                    <a:pt x="290296" y="370078"/>
                  </a:lnTo>
                  <a:lnTo>
                    <a:pt x="290893" y="369697"/>
                  </a:lnTo>
                  <a:lnTo>
                    <a:pt x="290398" y="369455"/>
                  </a:lnTo>
                  <a:lnTo>
                    <a:pt x="289610" y="369697"/>
                  </a:lnTo>
                  <a:lnTo>
                    <a:pt x="288671" y="369697"/>
                  </a:lnTo>
                  <a:lnTo>
                    <a:pt x="288175" y="370078"/>
                  </a:lnTo>
                  <a:lnTo>
                    <a:pt x="286918" y="370078"/>
                  </a:lnTo>
                  <a:lnTo>
                    <a:pt x="286943" y="369697"/>
                  </a:lnTo>
                  <a:lnTo>
                    <a:pt x="287286" y="369062"/>
                  </a:lnTo>
                  <a:lnTo>
                    <a:pt x="287350" y="368935"/>
                  </a:lnTo>
                  <a:lnTo>
                    <a:pt x="285788" y="368935"/>
                  </a:lnTo>
                  <a:lnTo>
                    <a:pt x="284226" y="369316"/>
                  </a:lnTo>
                  <a:lnTo>
                    <a:pt x="282117" y="369697"/>
                  </a:lnTo>
                  <a:lnTo>
                    <a:pt x="283768" y="368935"/>
                  </a:lnTo>
                  <a:lnTo>
                    <a:pt x="284899" y="367411"/>
                  </a:lnTo>
                  <a:lnTo>
                    <a:pt x="286397" y="366522"/>
                  </a:lnTo>
                  <a:lnTo>
                    <a:pt x="285153" y="365887"/>
                  </a:lnTo>
                  <a:lnTo>
                    <a:pt x="284911" y="365252"/>
                  </a:lnTo>
                  <a:lnTo>
                    <a:pt x="246189" y="365252"/>
                  </a:lnTo>
                  <a:lnTo>
                    <a:pt x="246189" y="377317"/>
                  </a:lnTo>
                  <a:lnTo>
                    <a:pt x="245745" y="377355"/>
                  </a:lnTo>
                  <a:lnTo>
                    <a:pt x="245745" y="377926"/>
                  </a:lnTo>
                  <a:lnTo>
                    <a:pt x="244716" y="377786"/>
                  </a:lnTo>
                  <a:lnTo>
                    <a:pt x="244983" y="377571"/>
                  </a:lnTo>
                  <a:lnTo>
                    <a:pt x="245745" y="377926"/>
                  </a:lnTo>
                  <a:lnTo>
                    <a:pt x="245745" y="377355"/>
                  </a:lnTo>
                  <a:lnTo>
                    <a:pt x="245211" y="377393"/>
                  </a:lnTo>
                  <a:lnTo>
                    <a:pt x="246189" y="377317"/>
                  </a:lnTo>
                  <a:lnTo>
                    <a:pt x="246189" y="365252"/>
                  </a:lnTo>
                  <a:lnTo>
                    <a:pt x="244678" y="365252"/>
                  </a:lnTo>
                  <a:lnTo>
                    <a:pt x="244678" y="377444"/>
                  </a:lnTo>
                  <a:lnTo>
                    <a:pt x="244182" y="377482"/>
                  </a:lnTo>
                  <a:lnTo>
                    <a:pt x="244284" y="377317"/>
                  </a:lnTo>
                  <a:lnTo>
                    <a:pt x="244424" y="377317"/>
                  </a:lnTo>
                  <a:lnTo>
                    <a:pt x="244678" y="377444"/>
                  </a:lnTo>
                  <a:lnTo>
                    <a:pt x="244678" y="365252"/>
                  </a:lnTo>
                  <a:lnTo>
                    <a:pt x="243801" y="365252"/>
                  </a:lnTo>
                  <a:lnTo>
                    <a:pt x="243801" y="377063"/>
                  </a:lnTo>
                  <a:lnTo>
                    <a:pt x="242836" y="377317"/>
                  </a:lnTo>
                  <a:lnTo>
                    <a:pt x="241719" y="377317"/>
                  </a:lnTo>
                  <a:lnTo>
                    <a:pt x="241096" y="377317"/>
                  </a:lnTo>
                  <a:lnTo>
                    <a:pt x="241719" y="377317"/>
                  </a:lnTo>
                  <a:lnTo>
                    <a:pt x="242773" y="377063"/>
                  </a:lnTo>
                  <a:lnTo>
                    <a:pt x="243801" y="377063"/>
                  </a:lnTo>
                  <a:lnTo>
                    <a:pt x="243801" y="365252"/>
                  </a:lnTo>
                  <a:lnTo>
                    <a:pt x="179565" y="365252"/>
                  </a:lnTo>
                  <a:lnTo>
                    <a:pt x="179565" y="385953"/>
                  </a:lnTo>
                  <a:lnTo>
                    <a:pt x="177330" y="386207"/>
                  </a:lnTo>
                  <a:lnTo>
                    <a:pt x="176758" y="385572"/>
                  </a:lnTo>
                  <a:lnTo>
                    <a:pt x="176199" y="385953"/>
                  </a:lnTo>
                  <a:lnTo>
                    <a:pt x="175056" y="386842"/>
                  </a:lnTo>
                  <a:lnTo>
                    <a:pt x="173634" y="386842"/>
                  </a:lnTo>
                  <a:lnTo>
                    <a:pt x="173964" y="387223"/>
                  </a:lnTo>
                  <a:lnTo>
                    <a:pt x="173355" y="387223"/>
                  </a:lnTo>
                  <a:lnTo>
                    <a:pt x="173024" y="387870"/>
                  </a:lnTo>
                  <a:lnTo>
                    <a:pt x="172745" y="387604"/>
                  </a:lnTo>
                  <a:lnTo>
                    <a:pt x="172542" y="387223"/>
                  </a:lnTo>
                  <a:lnTo>
                    <a:pt x="174612" y="384683"/>
                  </a:lnTo>
                  <a:lnTo>
                    <a:pt x="175361" y="384683"/>
                  </a:lnTo>
                  <a:lnTo>
                    <a:pt x="175882" y="385191"/>
                  </a:lnTo>
                  <a:lnTo>
                    <a:pt x="176250" y="385191"/>
                  </a:lnTo>
                  <a:lnTo>
                    <a:pt x="177685" y="385572"/>
                  </a:lnTo>
                  <a:lnTo>
                    <a:pt x="178993" y="385953"/>
                  </a:lnTo>
                  <a:lnTo>
                    <a:pt x="179565" y="385953"/>
                  </a:lnTo>
                  <a:lnTo>
                    <a:pt x="179565" y="365252"/>
                  </a:lnTo>
                  <a:lnTo>
                    <a:pt x="175272" y="365252"/>
                  </a:lnTo>
                  <a:lnTo>
                    <a:pt x="175272" y="384048"/>
                  </a:lnTo>
                  <a:lnTo>
                    <a:pt x="175107" y="384429"/>
                  </a:lnTo>
                  <a:lnTo>
                    <a:pt x="174815" y="384429"/>
                  </a:lnTo>
                  <a:lnTo>
                    <a:pt x="175221" y="384048"/>
                  </a:lnTo>
                  <a:lnTo>
                    <a:pt x="175272" y="365252"/>
                  </a:lnTo>
                  <a:lnTo>
                    <a:pt x="162267" y="365252"/>
                  </a:lnTo>
                  <a:lnTo>
                    <a:pt x="162267" y="393573"/>
                  </a:lnTo>
                  <a:lnTo>
                    <a:pt x="161925" y="394169"/>
                  </a:lnTo>
                  <a:lnTo>
                    <a:pt x="161480" y="394208"/>
                  </a:lnTo>
                  <a:lnTo>
                    <a:pt x="161201" y="394208"/>
                  </a:lnTo>
                  <a:lnTo>
                    <a:pt x="160934" y="393573"/>
                  </a:lnTo>
                  <a:lnTo>
                    <a:pt x="162267" y="393573"/>
                  </a:lnTo>
                  <a:lnTo>
                    <a:pt x="162267" y="365252"/>
                  </a:lnTo>
                  <a:lnTo>
                    <a:pt x="153174" y="365252"/>
                  </a:lnTo>
                  <a:lnTo>
                    <a:pt x="153174" y="397840"/>
                  </a:lnTo>
                  <a:lnTo>
                    <a:pt x="152844" y="398780"/>
                  </a:lnTo>
                  <a:lnTo>
                    <a:pt x="152590" y="398780"/>
                  </a:lnTo>
                  <a:lnTo>
                    <a:pt x="151714" y="399275"/>
                  </a:lnTo>
                  <a:lnTo>
                    <a:pt x="150291" y="399757"/>
                  </a:lnTo>
                  <a:lnTo>
                    <a:pt x="150710" y="399275"/>
                  </a:lnTo>
                  <a:lnTo>
                    <a:pt x="150444" y="399275"/>
                  </a:lnTo>
                  <a:lnTo>
                    <a:pt x="151142" y="398907"/>
                  </a:lnTo>
                  <a:lnTo>
                    <a:pt x="153174" y="397840"/>
                  </a:lnTo>
                  <a:lnTo>
                    <a:pt x="153174" y="365252"/>
                  </a:lnTo>
                  <a:lnTo>
                    <a:pt x="146011" y="365252"/>
                  </a:lnTo>
                  <a:lnTo>
                    <a:pt x="146011" y="403860"/>
                  </a:lnTo>
                  <a:lnTo>
                    <a:pt x="144322" y="403860"/>
                  </a:lnTo>
                  <a:lnTo>
                    <a:pt x="144538" y="403479"/>
                  </a:lnTo>
                  <a:lnTo>
                    <a:pt x="144170" y="403745"/>
                  </a:lnTo>
                  <a:lnTo>
                    <a:pt x="143891" y="403479"/>
                  </a:lnTo>
                  <a:lnTo>
                    <a:pt x="144005" y="403098"/>
                  </a:lnTo>
                  <a:lnTo>
                    <a:pt x="144068" y="402844"/>
                  </a:lnTo>
                  <a:lnTo>
                    <a:pt x="144767" y="402463"/>
                  </a:lnTo>
                  <a:lnTo>
                    <a:pt x="144487" y="402221"/>
                  </a:lnTo>
                  <a:lnTo>
                    <a:pt x="144208" y="402221"/>
                  </a:lnTo>
                  <a:lnTo>
                    <a:pt x="143852" y="402717"/>
                  </a:lnTo>
                  <a:lnTo>
                    <a:pt x="143764" y="402844"/>
                  </a:lnTo>
                  <a:lnTo>
                    <a:pt x="143471" y="403098"/>
                  </a:lnTo>
                  <a:lnTo>
                    <a:pt x="142544" y="403479"/>
                  </a:lnTo>
                  <a:lnTo>
                    <a:pt x="143179" y="403479"/>
                  </a:lnTo>
                  <a:lnTo>
                    <a:pt x="142900" y="403860"/>
                  </a:lnTo>
                  <a:lnTo>
                    <a:pt x="144005" y="403860"/>
                  </a:lnTo>
                  <a:lnTo>
                    <a:pt x="144246" y="403860"/>
                  </a:lnTo>
                  <a:lnTo>
                    <a:pt x="143687" y="404622"/>
                  </a:lnTo>
                  <a:lnTo>
                    <a:pt x="142328" y="404622"/>
                  </a:lnTo>
                  <a:lnTo>
                    <a:pt x="142900" y="403860"/>
                  </a:lnTo>
                  <a:lnTo>
                    <a:pt x="141274" y="403860"/>
                  </a:lnTo>
                  <a:lnTo>
                    <a:pt x="140030" y="404253"/>
                  </a:lnTo>
                  <a:lnTo>
                    <a:pt x="140182" y="404114"/>
                  </a:lnTo>
                  <a:lnTo>
                    <a:pt x="139750" y="404241"/>
                  </a:lnTo>
                  <a:lnTo>
                    <a:pt x="140436" y="403860"/>
                  </a:lnTo>
                  <a:lnTo>
                    <a:pt x="141058" y="403860"/>
                  </a:lnTo>
                  <a:lnTo>
                    <a:pt x="141274" y="403860"/>
                  </a:lnTo>
                  <a:lnTo>
                    <a:pt x="141668" y="403479"/>
                  </a:lnTo>
                  <a:lnTo>
                    <a:pt x="142176" y="403098"/>
                  </a:lnTo>
                  <a:lnTo>
                    <a:pt x="144208" y="402221"/>
                  </a:lnTo>
                  <a:lnTo>
                    <a:pt x="145376" y="401701"/>
                  </a:lnTo>
                  <a:lnTo>
                    <a:pt x="145110" y="402221"/>
                  </a:lnTo>
                  <a:lnTo>
                    <a:pt x="144767" y="402463"/>
                  </a:lnTo>
                  <a:lnTo>
                    <a:pt x="144411" y="403098"/>
                  </a:lnTo>
                  <a:lnTo>
                    <a:pt x="145935" y="402717"/>
                  </a:lnTo>
                  <a:lnTo>
                    <a:pt x="145961" y="403098"/>
                  </a:lnTo>
                  <a:lnTo>
                    <a:pt x="146011" y="403860"/>
                  </a:lnTo>
                  <a:lnTo>
                    <a:pt x="146011" y="365252"/>
                  </a:lnTo>
                  <a:lnTo>
                    <a:pt x="132778" y="365252"/>
                  </a:lnTo>
                  <a:lnTo>
                    <a:pt x="132778" y="406781"/>
                  </a:lnTo>
                  <a:lnTo>
                    <a:pt x="132511" y="407352"/>
                  </a:lnTo>
                  <a:lnTo>
                    <a:pt x="132676" y="406781"/>
                  </a:lnTo>
                  <a:lnTo>
                    <a:pt x="132715" y="406654"/>
                  </a:lnTo>
                  <a:lnTo>
                    <a:pt x="132778" y="406781"/>
                  </a:lnTo>
                  <a:lnTo>
                    <a:pt x="132778" y="365252"/>
                  </a:lnTo>
                  <a:lnTo>
                    <a:pt x="105740" y="365252"/>
                  </a:lnTo>
                  <a:lnTo>
                    <a:pt x="105549" y="365252"/>
                  </a:lnTo>
                  <a:lnTo>
                    <a:pt x="101015" y="366522"/>
                  </a:lnTo>
                  <a:lnTo>
                    <a:pt x="101460" y="366522"/>
                  </a:lnTo>
                  <a:lnTo>
                    <a:pt x="96062" y="367893"/>
                  </a:lnTo>
                  <a:lnTo>
                    <a:pt x="96062" y="424053"/>
                  </a:lnTo>
                  <a:lnTo>
                    <a:pt x="96012" y="424180"/>
                  </a:lnTo>
                  <a:lnTo>
                    <a:pt x="95897" y="424053"/>
                  </a:lnTo>
                  <a:lnTo>
                    <a:pt x="96062" y="424053"/>
                  </a:lnTo>
                  <a:lnTo>
                    <a:pt x="96062" y="367893"/>
                  </a:lnTo>
                  <a:lnTo>
                    <a:pt x="95021" y="368173"/>
                  </a:lnTo>
                  <a:lnTo>
                    <a:pt x="94246" y="368427"/>
                  </a:lnTo>
                  <a:lnTo>
                    <a:pt x="93306" y="368935"/>
                  </a:lnTo>
                  <a:lnTo>
                    <a:pt x="93141" y="368935"/>
                  </a:lnTo>
                  <a:lnTo>
                    <a:pt x="90957" y="369620"/>
                  </a:lnTo>
                  <a:lnTo>
                    <a:pt x="90957" y="428117"/>
                  </a:lnTo>
                  <a:lnTo>
                    <a:pt x="90919" y="428269"/>
                  </a:lnTo>
                  <a:lnTo>
                    <a:pt x="90728" y="428117"/>
                  </a:lnTo>
                  <a:lnTo>
                    <a:pt x="90957" y="428117"/>
                  </a:lnTo>
                  <a:lnTo>
                    <a:pt x="90957" y="369620"/>
                  </a:lnTo>
                  <a:lnTo>
                    <a:pt x="86144" y="371132"/>
                  </a:lnTo>
                  <a:lnTo>
                    <a:pt x="86144" y="430022"/>
                  </a:lnTo>
                  <a:lnTo>
                    <a:pt x="85877" y="430161"/>
                  </a:lnTo>
                  <a:lnTo>
                    <a:pt x="86106" y="430022"/>
                  </a:lnTo>
                  <a:lnTo>
                    <a:pt x="86144" y="371132"/>
                  </a:lnTo>
                  <a:lnTo>
                    <a:pt x="53289" y="384048"/>
                  </a:lnTo>
                  <a:lnTo>
                    <a:pt x="52463" y="384429"/>
                  </a:lnTo>
                  <a:lnTo>
                    <a:pt x="15074" y="408178"/>
                  </a:lnTo>
                  <a:lnTo>
                    <a:pt x="9613" y="411988"/>
                  </a:lnTo>
                  <a:lnTo>
                    <a:pt x="3670" y="415417"/>
                  </a:lnTo>
                  <a:lnTo>
                    <a:pt x="2514" y="416052"/>
                  </a:lnTo>
                  <a:lnTo>
                    <a:pt x="2171" y="416687"/>
                  </a:lnTo>
                  <a:lnTo>
                    <a:pt x="0" y="421767"/>
                  </a:lnTo>
                  <a:lnTo>
                    <a:pt x="304" y="421767"/>
                  </a:lnTo>
                  <a:lnTo>
                    <a:pt x="2044" y="424053"/>
                  </a:lnTo>
                  <a:lnTo>
                    <a:pt x="3810" y="426085"/>
                  </a:lnTo>
                  <a:lnTo>
                    <a:pt x="4114" y="426466"/>
                  </a:lnTo>
                  <a:lnTo>
                    <a:pt x="10668" y="432562"/>
                  </a:lnTo>
                  <a:lnTo>
                    <a:pt x="17729" y="437896"/>
                  </a:lnTo>
                  <a:lnTo>
                    <a:pt x="24815" y="443103"/>
                  </a:lnTo>
                  <a:lnTo>
                    <a:pt x="31330" y="448945"/>
                  </a:lnTo>
                  <a:lnTo>
                    <a:pt x="37045" y="454914"/>
                  </a:lnTo>
                  <a:lnTo>
                    <a:pt x="42964" y="453898"/>
                  </a:lnTo>
                  <a:lnTo>
                    <a:pt x="54864" y="448183"/>
                  </a:lnTo>
                  <a:lnTo>
                    <a:pt x="76822" y="435864"/>
                  </a:lnTo>
                  <a:lnTo>
                    <a:pt x="84975" y="430733"/>
                  </a:lnTo>
                  <a:lnTo>
                    <a:pt x="84556" y="431038"/>
                  </a:lnTo>
                  <a:lnTo>
                    <a:pt x="84696" y="431038"/>
                  </a:lnTo>
                  <a:lnTo>
                    <a:pt x="84734" y="431292"/>
                  </a:lnTo>
                  <a:lnTo>
                    <a:pt x="85763" y="431038"/>
                  </a:lnTo>
                  <a:lnTo>
                    <a:pt x="86398" y="430403"/>
                  </a:lnTo>
                  <a:lnTo>
                    <a:pt x="86156" y="430403"/>
                  </a:lnTo>
                  <a:lnTo>
                    <a:pt x="86448" y="430022"/>
                  </a:lnTo>
                  <a:lnTo>
                    <a:pt x="87033" y="429260"/>
                  </a:lnTo>
                  <a:lnTo>
                    <a:pt x="88252" y="429514"/>
                  </a:lnTo>
                  <a:lnTo>
                    <a:pt x="88658" y="429768"/>
                  </a:lnTo>
                  <a:lnTo>
                    <a:pt x="89331" y="429514"/>
                  </a:lnTo>
                  <a:lnTo>
                    <a:pt x="89204" y="430022"/>
                  </a:lnTo>
                  <a:lnTo>
                    <a:pt x="89103" y="430403"/>
                  </a:lnTo>
                  <a:lnTo>
                    <a:pt x="88722" y="430403"/>
                  </a:lnTo>
                  <a:lnTo>
                    <a:pt x="89369" y="430911"/>
                  </a:lnTo>
                  <a:lnTo>
                    <a:pt x="90233" y="430022"/>
                  </a:lnTo>
                  <a:lnTo>
                    <a:pt x="90004" y="430022"/>
                  </a:lnTo>
                  <a:lnTo>
                    <a:pt x="89573" y="429514"/>
                  </a:lnTo>
                  <a:lnTo>
                    <a:pt x="89814" y="429260"/>
                  </a:lnTo>
                  <a:lnTo>
                    <a:pt x="90068" y="429006"/>
                  </a:lnTo>
                  <a:lnTo>
                    <a:pt x="90195" y="428879"/>
                  </a:lnTo>
                  <a:lnTo>
                    <a:pt x="90563" y="428879"/>
                  </a:lnTo>
                  <a:lnTo>
                    <a:pt x="90741" y="428561"/>
                  </a:lnTo>
                  <a:lnTo>
                    <a:pt x="90589" y="428637"/>
                  </a:lnTo>
                  <a:lnTo>
                    <a:pt x="90614" y="428498"/>
                  </a:lnTo>
                  <a:lnTo>
                    <a:pt x="90779" y="428498"/>
                  </a:lnTo>
                  <a:lnTo>
                    <a:pt x="91224" y="428498"/>
                  </a:lnTo>
                  <a:lnTo>
                    <a:pt x="91033" y="428371"/>
                  </a:lnTo>
                  <a:lnTo>
                    <a:pt x="91516" y="428117"/>
                  </a:lnTo>
                  <a:lnTo>
                    <a:pt x="92405" y="427609"/>
                  </a:lnTo>
                  <a:lnTo>
                    <a:pt x="92557" y="427609"/>
                  </a:lnTo>
                  <a:lnTo>
                    <a:pt x="92278" y="428117"/>
                  </a:lnTo>
                  <a:lnTo>
                    <a:pt x="92163" y="428498"/>
                  </a:lnTo>
                  <a:lnTo>
                    <a:pt x="91465" y="428879"/>
                  </a:lnTo>
                  <a:lnTo>
                    <a:pt x="92621" y="428498"/>
                  </a:lnTo>
                  <a:lnTo>
                    <a:pt x="93599" y="428117"/>
                  </a:lnTo>
                  <a:lnTo>
                    <a:pt x="94780" y="427609"/>
                  </a:lnTo>
                  <a:lnTo>
                    <a:pt x="95097" y="427482"/>
                  </a:lnTo>
                  <a:lnTo>
                    <a:pt x="94627" y="427228"/>
                  </a:lnTo>
                  <a:lnTo>
                    <a:pt x="93738" y="427609"/>
                  </a:lnTo>
                  <a:lnTo>
                    <a:pt x="93827" y="427228"/>
                  </a:lnTo>
                  <a:lnTo>
                    <a:pt x="93929" y="426847"/>
                  </a:lnTo>
                  <a:lnTo>
                    <a:pt x="94767" y="426466"/>
                  </a:lnTo>
                  <a:lnTo>
                    <a:pt x="94068" y="426085"/>
                  </a:lnTo>
                  <a:lnTo>
                    <a:pt x="95148" y="426085"/>
                  </a:lnTo>
                  <a:lnTo>
                    <a:pt x="94437" y="424942"/>
                  </a:lnTo>
                  <a:lnTo>
                    <a:pt x="95732" y="424942"/>
                  </a:lnTo>
                  <a:lnTo>
                    <a:pt x="95923" y="424434"/>
                  </a:lnTo>
                  <a:lnTo>
                    <a:pt x="96253" y="424434"/>
                  </a:lnTo>
                  <a:lnTo>
                    <a:pt x="96494" y="424700"/>
                  </a:lnTo>
                  <a:lnTo>
                    <a:pt x="96824" y="424053"/>
                  </a:lnTo>
                  <a:lnTo>
                    <a:pt x="97066" y="424053"/>
                  </a:lnTo>
                  <a:lnTo>
                    <a:pt x="97866" y="423291"/>
                  </a:lnTo>
                  <a:lnTo>
                    <a:pt x="97320" y="423291"/>
                  </a:lnTo>
                  <a:lnTo>
                    <a:pt x="97929" y="422910"/>
                  </a:lnTo>
                  <a:lnTo>
                    <a:pt x="98488" y="422910"/>
                  </a:lnTo>
                  <a:lnTo>
                    <a:pt x="98577" y="423291"/>
                  </a:lnTo>
                  <a:lnTo>
                    <a:pt x="98818" y="423291"/>
                  </a:lnTo>
                  <a:lnTo>
                    <a:pt x="97497" y="425323"/>
                  </a:lnTo>
                  <a:lnTo>
                    <a:pt x="99250" y="424434"/>
                  </a:lnTo>
                  <a:lnTo>
                    <a:pt x="98704" y="424434"/>
                  </a:lnTo>
                  <a:lnTo>
                    <a:pt x="99402" y="423672"/>
                  </a:lnTo>
                  <a:lnTo>
                    <a:pt x="99441" y="422910"/>
                  </a:lnTo>
                  <a:lnTo>
                    <a:pt x="99288" y="422910"/>
                  </a:lnTo>
                  <a:lnTo>
                    <a:pt x="99606" y="422275"/>
                  </a:lnTo>
                  <a:lnTo>
                    <a:pt x="99669" y="422148"/>
                  </a:lnTo>
                  <a:lnTo>
                    <a:pt x="99491" y="422148"/>
                  </a:lnTo>
                  <a:lnTo>
                    <a:pt x="102590" y="420497"/>
                  </a:lnTo>
                  <a:lnTo>
                    <a:pt x="102374" y="420878"/>
                  </a:lnTo>
                  <a:lnTo>
                    <a:pt x="102844" y="420878"/>
                  </a:lnTo>
                  <a:lnTo>
                    <a:pt x="103022" y="420624"/>
                  </a:lnTo>
                  <a:lnTo>
                    <a:pt x="103085" y="420497"/>
                  </a:lnTo>
                  <a:lnTo>
                    <a:pt x="103200" y="420243"/>
                  </a:lnTo>
                  <a:lnTo>
                    <a:pt x="104482" y="419608"/>
                  </a:lnTo>
                  <a:lnTo>
                    <a:pt x="104711" y="419608"/>
                  </a:lnTo>
                  <a:lnTo>
                    <a:pt x="104571" y="420116"/>
                  </a:lnTo>
                  <a:lnTo>
                    <a:pt x="104394" y="420116"/>
                  </a:lnTo>
                  <a:lnTo>
                    <a:pt x="103149" y="420878"/>
                  </a:lnTo>
                  <a:lnTo>
                    <a:pt x="103517" y="421398"/>
                  </a:lnTo>
                  <a:lnTo>
                    <a:pt x="103746" y="420878"/>
                  </a:lnTo>
                  <a:lnTo>
                    <a:pt x="104470" y="420878"/>
                  </a:lnTo>
                  <a:lnTo>
                    <a:pt x="105740" y="420878"/>
                  </a:lnTo>
                  <a:lnTo>
                    <a:pt x="106286" y="420497"/>
                  </a:lnTo>
                  <a:lnTo>
                    <a:pt x="106527" y="420243"/>
                  </a:lnTo>
                  <a:lnTo>
                    <a:pt x="106654" y="420116"/>
                  </a:lnTo>
                  <a:lnTo>
                    <a:pt x="108712" y="420116"/>
                  </a:lnTo>
                  <a:lnTo>
                    <a:pt x="109575" y="419608"/>
                  </a:lnTo>
                  <a:lnTo>
                    <a:pt x="109855" y="418973"/>
                  </a:lnTo>
                  <a:lnTo>
                    <a:pt x="110693" y="418211"/>
                  </a:lnTo>
                  <a:lnTo>
                    <a:pt x="112661" y="417068"/>
                  </a:lnTo>
                  <a:lnTo>
                    <a:pt x="113830" y="416433"/>
                  </a:lnTo>
                  <a:lnTo>
                    <a:pt x="114757" y="416052"/>
                  </a:lnTo>
                  <a:lnTo>
                    <a:pt x="114693" y="416433"/>
                  </a:lnTo>
                  <a:lnTo>
                    <a:pt x="115062" y="416433"/>
                  </a:lnTo>
                  <a:lnTo>
                    <a:pt x="115316" y="416687"/>
                  </a:lnTo>
                  <a:lnTo>
                    <a:pt x="115379" y="416433"/>
                  </a:lnTo>
                  <a:lnTo>
                    <a:pt x="115481" y="416052"/>
                  </a:lnTo>
                  <a:lnTo>
                    <a:pt x="115658" y="415417"/>
                  </a:lnTo>
                  <a:lnTo>
                    <a:pt x="116217" y="414782"/>
                  </a:lnTo>
                  <a:lnTo>
                    <a:pt x="121208" y="412623"/>
                  </a:lnTo>
                  <a:lnTo>
                    <a:pt x="121475" y="412623"/>
                  </a:lnTo>
                  <a:lnTo>
                    <a:pt x="121361" y="413004"/>
                  </a:lnTo>
                  <a:lnTo>
                    <a:pt x="120929" y="413004"/>
                  </a:lnTo>
                  <a:lnTo>
                    <a:pt x="121805" y="413512"/>
                  </a:lnTo>
                  <a:lnTo>
                    <a:pt x="121399" y="413131"/>
                  </a:lnTo>
                  <a:lnTo>
                    <a:pt x="121818" y="412623"/>
                  </a:lnTo>
                  <a:lnTo>
                    <a:pt x="122059" y="412242"/>
                  </a:lnTo>
                  <a:lnTo>
                    <a:pt x="123151" y="411734"/>
                  </a:lnTo>
                  <a:lnTo>
                    <a:pt x="123532" y="412623"/>
                  </a:lnTo>
                  <a:lnTo>
                    <a:pt x="123317" y="412623"/>
                  </a:lnTo>
                  <a:lnTo>
                    <a:pt x="122986" y="412877"/>
                  </a:lnTo>
                  <a:lnTo>
                    <a:pt x="123698" y="412623"/>
                  </a:lnTo>
                  <a:lnTo>
                    <a:pt x="124447" y="412877"/>
                  </a:lnTo>
                  <a:lnTo>
                    <a:pt x="125044" y="412242"/>
                  </a:lnTo>
                  <a:lnTo>
                    <a:pt x="125666" y="411734"/>
                  </a:lnTo>
                  <a:lnTo>
                    <a:pt x="126415" y="411099"/>
                  </a:lnTo>
                  <a:lnTo>
                    <a:pt x="125031" y="410972"/>
                  </a:lnTo>
                  <a:lnTo>
                    <a:pt x="128752" y="409282"/>
                  </a:lnTo>
                  <a:lnTo>
                    <a:pt x="128676" y="409498"/>
                  </a:lnTo>
                  <a:lnTo>
                    <a:pt x="129603" y="409346"/>
                  </a:lnTo>
                  <a:lnTo>
                    <a:pt x="128828" y="409257"/>
                  </a:lnTo>
                  <a:lnTo>
                    <a:pt x="128955" y="409194"/>
                  </a:lnTo>
                  <a:lnTo>
                    <a:pt x="130302" y="408559"/>
                  </a:lnTo>
                  <a:lnTo>
                    <a:pt x="130479" y="408914"/>
                  </a:lnTo>
                  <a:lnTo>
                    <a:pt x="130898" y="408889"/>
                  </a:lnTo>
                  <a:lnTo>
                    <a:pt x="130594" y="408559"/>
                  </a:lnTo>
                  <a:lnTo>
                    <a:pt x="131140" y="408559"/>
                  </a:lnTo>
                  <a:lnTo>
                    <a:pt x="131521" y="408178"/>
                  </a:lnTo>
                  <a:lnTo>
                    <a:pt x="131241" y="408178"/>
                  </a:lnTo>
                  <a:lnTo>
                    <a:pt x="132435" y="407657"/>
                  </a:lnTo>
                  <a:lnTo>
                    <a:pt x="132283" y="408178"/>
                  </a:lnTo>
                  <a:lnTo>
                    <a:pt x="132181" y="408559"/>
                  </a:lnTo>
                  <a:lnTo>
                    <a:pt x="132118" y="408774"/>
                  </a:lnTo>
                  <a:lnTo>
                    <a:pt x="134658" y="408559"/>
                  </a:lnTo>
                  <a:lnTo>
                    <a:pt x="135890" y="408178"/>
                  </a:lnTo>
                  <a:lnTo>
                    <a:pt x="136258" y="408063"/>
                  </a:lnTo>
                  <a:lnTo>
                    <a:pt x="136486" y="407657"/>
                  </a:lnTo>
                  <a:lnTo>
                    <a:pt x="136271" y="407365"/>
                  </a:lnTo>
                  <a:lnTo>
                    <a:pt x="135953" y="407365"/>
                  </a:lnTo>
                  <a:lnTo>
                    <a:pt x="136207" y="407657"/>
                  </a:lnTo>
                  <a:lnTo>
                    <a:pt x="135547" y="407657"/>
                  </a:lnTo>
                  <a:lnTo>
                    <a:pt x="133464" y="408063"/>
                  </a:lnTo>
                  <a:lnTo>
                    <a:pt x="133096" y="407365"/>
                  </a:lnTo>
                  <a:lnTo>
                    <a:pt x="134404" y="406781"/>
                  </a:lnTo>
                  <a:lnTo>
                    <a:pt x="134581" y="406654"/>
                  </a:lnTo>
                  <a:lnTo>
                    <a:pt x="134416" y="406654"/>
                  </a:lnTo>
                  <a:lnTo>
                    <a:pt x="135077" y="406374"/>
                  </a:lnTo>
                  <a:lnTo>
                    <a:pt x="136182" y="405892"/>
                  </a:lnTo>
                  <a:lnTo>
                    <a:pt x="135077" y="406374"/>
                  </a:lnTo>
                  <a:lnTo>
                    <a:pt x="135953" y="407365"/>
                  </a:lnTo>
                  <a:lnTo>
                    <a:pt x="136512" y="406781"/>
                  </a:lnTo>
                  <a:lnTo>
                    <a:pt x="136944" y="406374"/>
                  </a:lnTo>
                  <a:lnTo>
                    <a:pt x="137210" y="405892"/>
                  </a:lnTo>
                  <a:lnTo>
                    <a:pt x="137375" y="405384"/>
                  </a:lnTo>
                  <a:lnTo>
                    <a:pt x="137058" y="405523"/>
                  </a:lnTo>
                  <a:lnTo>
                    <a:pt x="137363" y="405384"/>
                  </a:lnTo>
                  <a:lnTo>
                    <a:pt x="138938" y="404622"/>
                  </a:lnTo>
                  <a:lnTo>
                    <a:pt x="139077" y="404622"/>
                  </a:lnTo>
                  <a:lnTo>
                    <a:pt x="138912" y="405003"/>
                  </a:lnTo>
                  <a:lnTo>
                    <a:pt x="139306" y="404622"/>
                  </a:lnTo>
                  <a:lnTo>
                    <a:pt x="139573" y="404622"/>
                  </a:lnTo>
                  <a:lnTo>
                    <a:pt x="141211" y="404622"/>
                  </a:lnTo>
                  <a:lnTo>
                    <a:pt x="139433" y="405384"/>
                  </a:lnTo>
                  <a:lnTo>
                    <a:pt x="139534" y="405892"/>
                  </a:lnTo>
                  <a:lnTo>
                    <a:pt x="139738" y="405892"/>
                  </a:lnTo>
                  <a:lnTo>
                    <a:pt x="140982" y="405003"/>
                  </a:lnTo>
                  <a:lnTo>
                    <a:pt x="141490" y="405003"/>
                  </a:lnTo>
                  <a:lnTo>
                    <a:pt x="140550" y="405892"/>
                  </a:lnTo>
                  <a:lnTo>
                    <a:pt x="141185" y="405892"/>
                  </a:lnTo>
                  <a:lnTo>
                    <a:pt x="141871" y="405384"/>
                  </a:lnTo>
                  <a:lnTo>
                    <a:pt x="142328" y="405130"/>
                  </a:lnTo>
                  <a:lnTo>
                    <a:pt x="142913" y="405003"/>
                  </a:lnTo>
                  <a:lnTo>
                    <a:pt x="142913" y="405384"/>
                  </a:lnTo>
                  <a:lnTo>
                    <a:pt x="144183" y="405384"/>
                  </a:lnTo>
                  <a:lnTo>
                    <a:pt x="144881" y="405003"/>
                  </a:lnTo>
                  <a:lnTo>
                    <a:pt x="145580" y="404622"/>
                  </a:lnTo>
                  <a:lnTo>
                    <a:pt x="143941" y="404622"/>
                  </a:lnTo>
                  <a:lnTo>
                    <a:pt x="146011" y="403885"/>
                  </a:lnTo>
                  <a:lnTo>
                    <a:pt x="146050" y="404368"/>
                  </a:lnTo>
                  <a:lnTo>
                    <a:pt x="146977" y="403860"/>
                  </a:lnTo>
                  <a:lnTo>
                    <a:pt x="146850" y="403098"/>
                  </a:lnTo>
                  <a:lnTo>
                    <a:pt x="146799" y="402717"/>
                  </a:lnTo>
                  <a:lnTo>
                    <a:pt x="146900" y="402221"/>
                  </a:lnTo>
                  <a:lnTo>
                    <a:pt x="147015" y="401701"/>
                  </a:lnTo>
                  <a:lnTo>
                    <a:pt x="147066" y="400939"/>
                  </a:lnTo>
                  <a:lnTo>
                    <a:pt x="149504" y="399732"/>
                  </a:lnTo>
                  <a:lnTo>
                    <a:pt x="149440" y="399884"/>
                  </a:lnTo>
                  <a:lnTo>
                    <a:pt x="149352" y="400113"/>
                  </a:lnTo>
                  <a:lnTo>
                    <a:pt x="148996" y="400558"/>
                  </a:lnTo>
                  <a:lnTo>
                    <a:pt x="148996" y="400265"/>
                  </a:lnTo>
                  <a:lnTo>
                    <a:pt x="148653" y="400265"/>
                  </a:lnTo>
                  <a:lnTo>
                    <a:pt x="147701" y="400786"/>
                  </a:lnTo>
                  <a:lnTo>
                    <a:pt x="147612" y="401116"/>
                  </a:lnTo>
                  <a:lnTo>
                    <a:pt x="147548" y="401751"/>
                  </a:lnTo>
                  <a:lnTo>
                    <a:pt x="148132" y="402018"/>
                  </a:lnTo>
                  <a:lnTo>
                    <a:pt x="148323" y="401751"/>
                  </a:lnTo>
                  <a:lnTo>
                    <a:pt x="148640" y="401751"/>
                  </a:lnTo>
                  <a:lnTo>
                    <a:pt x="149301" y="402043"/>
                  </a:lnTo>
                  <a:lnTo>
                    <a:pt x="149263" y="401751"/>
                  </a:lnTo>
                  <a:lnTo>
                    <a:pt x="149174" y="401116"/>
                  </a:lnTo>
                  <a:lnTo>
                    <a:pt x="149123" y="400786"/>
                  </a:lnTo>
                  <a:lnTo>
                    <a:pt x="151295" y="400786"/>
                  </a:lnTo>
                  <a:lnTo>
                    <a:pt x="152171" y="399884"/>
                  </a:lnTo>
                  <a:lnTo>
                    <a:pt x="151561" y="400786"/>
                  </a:lnTo>
                  <a:lnTo>
                    <a:pt x="151536" y="401751"/>
                  </a:lnTo>
                  <a:lnTo>
                    <a:pt x="151828" y="401751"/>
                  </a:lnTo>
                  <a:lnTo>
                    <a:pt x="152247" y="401116"/>
                  </a:lnTo>
                  <a:lnTo>
                    <a:pt x="152552" y="400265"/>
                  </a:lnTo>
                  <a:lnTo>
                    <a:pt x="154152" y="399884"/>
                  </a:lnTo>
                  <a:lnTo>
                    <a:pt x="154381" y="399465"/>
                  </a:lnTo>
                  <a:lnTo>
                    <a:pt x="154470" y="399275"/>
                  </a:lnTo>
                  <a:lnTo>
                    <a:pt x="154851" y="399275"/>
                  </a:lnTo>
                  <a:lnTo>
                    <a:pt x="154584" y="399173"/>
                  </a:lnTo>
                  <a:lnTo>
                    <a:pt x="155028" y="398780"/>
                  </a:lnTo>
                  <a:lnTo>
                    <a:pt x="154673" y="398780"/>
                  </a:lnTo>
                  <a:lnTo>
                    <a:pt x="154520" y="399148"/>
                  </a:lnTo>
                  <a:lnTo>
                    <a:pt x="153682" y="398780"/>
                  </a:lnTo>
                  <a:lnTo>
                    <a:pt x="153860" y="398780"/>
                  </a:lnTo>
                  <a:lnTo>
                    <a:pt x="153250" y="398208"/>
                  </a:lnTo>
                  <a:lnTo>
                    <a:pt x="153187" y="397840"/>
                  </a:lnTo>
                  <a:lnTo>
                    <a:pt x="154520" y="397129"/>
                  </a:lnTo>
                  <a:lnTo>
                    <a:pt x="154749" y="397129"/>
                  </a:lnTo>
                  <a:lnTo>
                    <a:pt x="155981" y="396367"/>
                  </a:lnTo>
                  <a:lnTo>
                    <a:pt x="156883" y="395909"/>
                  </a:lnTo>
                  <a:lnTo>
                    <a:pt x="157035" y="395833"/>
                  </a:lnTo>
                  <a:lnTo>
                    <a:pt x="156095" y="396494"/>
                  </a:lnTo>
                  <a:lnTo>
                    <a:pt x="155930" y="396621"/>
                  </a:lnTo>
                  <a:lnTo>
                    <a:pt x="155930" y="397814"/>
                  </a:lnTo>
                  <a:lnTo>
                    <a:pt x="155765" y="397814"/>
                  </a:lnTo>
                  <a:lnTo>
                    <a:pt x="155930" y="397814"/>
                  </a:lnTo>
                  <a:lnTo>
                    <a:pt x="155930" y="396621"/>
                  </a:lnTo>
                  <a:lnTo>
                    <a:pt x="155460" y="396976"/>
                  </a:lnTo>
                  <a:lnTo>
                    <a:pt x="155333" y="397446"/>
                  </a:lnTo>
                  <a:lnTo>
                    <a:pt x="155244" y="397814"/>
                  </a:lnTo>
                  <a:lnTo>
                    <a:pt x="155155" y="398208"/>
                  </a:lnTo>
                  <a:lnTo>
                    <a:pt x="155740" y="398005"/>
                  </a:lnTo>
                  <a:lnTo>
                    <a:pt x="155562" y="398208"/>
                  </a:lnTo>
                  <a:lnTo>
                    <a:pt x="155028" y="398780"/>
                  </a:lnTo>
                  <a:lnTo>
                    <a:pt x="155346" y="398780"/>
                  </a:lnTo>
                  <a:lnTo>
                    <a:pt x="155752" y="398208"/>
                  </a:lnTo>
                  <a:lnTo>
                    <a:pt x="156387" y="398208"/>
                  </a:lnTo>
                  <a:lnTo>
                    <a:pt x="155956" y="397941"/>
                  </a:lnTo>
                  <a:lnTo>
                    <a:pt x="156311" y="397814"/>
                  </a:lnTo>
                  <a:lnTo>
                    <a:pt x="156159" y="397814"/>
                  </a:lnTo>
                  <a:lnTo>
                    <a:pt x="157226" y="396976"/>
                  </a:lnTo>
                  <a:lnTo>
                    <a:pt x="157302" y="397446"/>
                  </a:lnTo>
                  <a:lnTo>
                    <a:pt x="157645" y="396976"/>
                  </a:lnTo>
                  <a:lnTo>
                    <a:pt x="157810" y="396671"/>
                  </a:lnTo>
                  <a:lnTo>
                    <a:pt x="158877" y="396671"/>
                  </a:lnTo>
                  <a:lnTo>
                    <a:pt x="158965" y="396494"/>
                  </a:lnTo>
                  <a:lnTo>
                    <a:pt x="159042" y="396354"/>
                  </a:lnTo>
                  <a:lnTo>
                    <a:pt x="159270" y="395935"/>
                  </a:lnTo>
                  <a:lnTo>
                    <a:pt x="159181" y="395566"/>
                  </a:lnTo>
                  <a:lnTo>
                    <a:pt x="159092" y="395097"/>
                  </a:lnTo>
                  <a:lnTo>
                    <a:pt x="158254" y="396354"/>
                  </a:lnTo>
                  <a:lnTo>
                    <a:pt x="157124" y="396354"/>
                  </a:lnTo>
                  <a:lnTo>
                    <a:pt x="157378" y="395668"/>
                  </a:lnTo>
                  <a:lnTo>
                    <a:pt x="158496" y="395097"/>
                  </a:lnTo>
                  <a:lnTo>
                    <a:pt x="159092" y="395097"/>
                  </a:lnTo>
                  <a:lnTo>
                    <a:pt x="159727" y="395097"/>
                  </a:lnTo>
                  <a:lnTo>
                    <a:pt x="162407" y="394208"/>
                  </a:lnTo>
                  <a:lnTo>
                    <a:pt x="163753" y="394208"/>
                  </a:lnTo>
                  <a:lnTo>
                    <a:pt x="164465" y="394208"/>
                  </a:lnTo>
                  <a:lnTo>
                    <a:pt x="165023" y="393814"/>
                  </a:lnTo>
                  <a:lnTo>
                    <a:pt x="163766" y="393954"/>
                  </a:lnTo>
                  <a:lnTo>
                    <a:pt x="163804" y="393573"/>
                  </a:lnTo>
                  <a:lnTo>
                    <a:pt x="163830" y="393192"/>
                  </a:lnTo>
                  <a:lnTo>
                    <a:pt x="165087" y="392303"/>
                  </a:lnTo>
                  <a:lnTo>
                    <a:pt x="165849" y="392684"/>
                  </a:lnTo>
                  <a:lnTo>
                    <a:pt x="166204" y="392684"/>
                  </a:lnTo>
                  <a:lnTo>
                    <a:pt x="166395" y="392430"/>
                  </a:lnTo>
                  <a:lnTo>
                    <a:pt x="166484" y="392303"/>
                  </a:lnTo>
                  <a:lnTo>
                    <a:pt x="167055" y="391541"/>
                  </a:lnTo>
                  <a:lnTo>
                    <a:pt x="167157" y="391922"/>
                  </a:lnTo>
                  <a:lnTo>
                    <a:pt x="167271" y="392303"/>
                  </a:lnTo>
                  <a:lnTo>
                    <a:pt x="167386" y="392684"/>
                  </a:lnTo>
                  <a:lnTo>
                    <a:pt x="167919" y="392684"/>
                  </a:lnTo>
                  <a:lnTo>
                    <a:pt x="167805" y="393192"/>
                  </a:lnTo>
                  <a:lnTo>
                    <a:pt x="167716" y="393573"/>
                  </a:lnTo>
                  <a:lnTo>
                    <a:pt x="167576" y="393573"/>
                  </a:lnTo>
                  <a:lnTo>
                    <a:pt x="167462" y="394208"/>
                  </a:lnTo>
                  <a:lnTo>
                    <a:pt x="166547" y="395478"/>
                  </a:lnTo>
                  <a:lnTo>
                    <a:pt x="165836" y="395871"/>
                  </a:lnTo>
                  <a:lnTo>
                    <a:pt x="168592" y="395478"/>
                  </a:lnTo>
                  <a:lnTo>
                    <a:pt x="167386" y="395097"/>
                  </a:lnTo>
                  <a:lnTo>
                    <a:pt x="169075" y="395097"/>
                  </a:lnTo>
                  <a:lnTo>
                    <a:pt x="172148" y="394208"/>
                  </a:lnTo>
                  <a:lnTo>
                    <a:pt x="172631" y="394208"/>
                  </a:lnTo>
                  <a:lnTo>
                    <a:pt x="172859" y="394804"/>
                  </a:lnTo>
                  <a:lnTo>
                    <a:pt x="171615" y="395097"/>
                  </a:lnTo>
                  <a:lnTo>
                    <a:pt x="172974" y="395097"/>
                  </a:lnTo>
                  <a:lnTo>
                    <a:pt x="173558" y="395097"/>
                  </a:lnTo>
                  <a:lnTo>
                    <a:pt x="173990" y="395478"/>
                  </a:lnTo>
                  <a:lnTo>
                    <a:pt x="174371" y="395097"/>
                  </a:lnTo>
                  <a:lnTo>
                    <a:pt x="174625" y="394398"/>
                  </a:lnTo>
                  <a:lnTo>
                    <a:pt x="173278" y="394716"/>
                  </a:lnTo>
                  <a:lnTo>
                    <a:pt x="173685" y="394208"/>
                  </a:lnTo>
                  <a:lnTo>
                    <a:pt x="174193" y="393573"/>
                  </a:lnTo>
                  <a:lnTo>
                    <a:pt x="174282" y="394208"/>
                  </a:lnTo>
                  <a:lnTo>
                    <a:pt x="174675" y="394208"/>
                  </a:lnTo>
                  <a:lnTo>
                    <a:pt x="175399" y="394208"/>
                  </a:lnTo>
                  <a:lnTo>
                    <a:pt x="175945" y="394208"/>
                  </a:lnTo>
                  <a:lnTo>
                    <a:pt x="175488" y="395097"/>
                  </a:lnTo>
                  <a:lnTo>
                    <a:pt x="176301" y="395097"/>
                  </a:lnTo>
                  <a:lnTo>
                    <a:pt x="175742" y="395351"/>
                  </a:lnTo>
                  <a:lnTo>
                    <a:pt x="179095" y="395097"/>
                  </a:lnTo>
                  <a:lnTo>
                    <a:pt x="178117" y="395097"/>
                  </a:lnTo>
                  <a:lnTo>
                    <a:pt x="179006" y="393573"/>
                  </a:lnTo>
                  <a:lnTo>
                    <a:pt x="179235" y="393573"/>
                  </a:lnTo>
                  <a:lnTo>
                    <a:pt x="181102" y="392303"/>
                  </a:lnTo>
                  <a:lnTo>
                    <a:pt x="180136" y="394208"/>
                  </a:lnTo>
                  <a:lnTo>
                    <a:pt x="180759" y="394208"/>
                  </a:lnTo>
                  <a:lnTo>
                    <a:pt x="182156" y="393573"/>
                  </a:lnTo>
                  <a:lnTo>
                    <a:pt x="182359" y="393573"/>
                  </a:lnTo>
                  <a:lnTo>
                    <a:pt x="182130" y="393954"/>
                  </a:lnTo>
                  <a:lnTo>
                    <a:pt x="183324" y="393573"/>
                  </a:lnTo>
                  <a:lnTo>
                    <a:pt x="183946" y="393573"/>
                  </a:lnTo>
                  <a:lnTo>
                    <a:pt x="183286" y="393192"/>
                  </a:lnTo>
                  <a:lnTo>
                    <a:pt x="182841" y="393192"/>
                  </a:lnTo>
                  <a:lnTo>
                    <a:pt x="183730" y="392684"/>
                  </a:lnTo>
                  <a:lnTo>
                    <a:pt x="185077" y="391922"/>
                  </a:lnTo>
                  <a:lnTo>
                    <a:pt x="185470" y="391541"/>
                  </a:lnTo>
                  <a:lnTo>
                    <a:pt x="185928" y="391160"/>
                  </a:lnTo>
                  <a:lnTo>
                    <a:pt x="183375" y="391541"/>
                  </a:lnTo>
                  <a:lnTo>
                    <a:pt x="184137" y="391541"/>
                  </a:lnTo>
                  <a:lnTo>
                    <a:pt x="184023" y="391922"/>
                  </a:lnTo>
                  <a:lnTo>
                    <a:pt x="183248" y="391922"/>
                  </a:lnTo>
                  <a:lnTo>
                    <a:pt x="182410" y="392684"/>
                  </a:lnTo>
                  <a:lnTo>
                    <a:pt x="182206" y="392684"/>
                  </a:lnTo>
                  <a:lnTo>
                    <a:pt x="182054" y="392430"/>
                  </a:lnTo>
                  <a:lnTo>
                    <a:pt x="181991" y="392303"/>
                  </a:lnTo>
                  <a:lnTo>
                    <a:pt x="183222" y="391934"/>
                  </a:lnTo>
                  <a:lnTo>
                    <a:pt x="182905" y="391541"/>
                  </a:lnTo>
                  <a:lnTo>
                    <a:pt x="182651" y="391541"/>
                  </a:lnTo>
                  <a:lnTo>
                    <a:pt x="183083" y="391160"/>
                  </a:lnTo>
                  <a:lnTo>
                    <a:pt x="182943" y="391160"/>
                  </a:lnTo>
                  <a:lnTo>
                    <a:pt x="182092" y="391541"/>
                  </a:lnTo>
                  <a:lnTo>
                    <a:pt x="181559" y="391160"/>
                  </a:lnTo>
                  <a:lnTo>
                    <a:pt x="179730" y="391541"/>
                  </a:lnTo>
                  <a:lnTo>
                    <a:pt x="179489" y="391541"/>
                  </a:lnTo>
                  <a:lnTo>
                    <a:pt x="180035" y="391922"/>
                  </a:lnTo>
                  <a:lnTo>
                    <a:pt x="179565" y="393192"/>
                  </a:lnTo>
                  <a:lnTo>
                    <a:pt x="178930" y="393192"/>
                  </a:lnTo>
                  <a:lnTo>
                    <a:pt x="177927" y="393573"/>
                  </a:lnTo>
                  <a:lnTo>
                    <a:pt x="176555" y="394208"/>
                  </a:lnTo>
                  <a:lnTo>
                    <a:pt x="176123" y="394208"/>
                  </a:lnTo>
                  <a:lnTo>
                    <a:pt x="176466" y="393573"/>
                  </a:lnTo>
                  <a:lnTo>
                    <a:pt x="176822" y="393573"/>
                  </a:lnTo>
                  <a:lnTo>
                    <a:pt x="176606" y="393192"/>
                  </a:lnTo>
                  <a:lnTo>
                    <a:pt x="177355" y="392684"/>
                  </a:lnTo>
                  <a:lnTo>
                    <a:pt x="175971" y="392684"/>
                  </a:lnTo>
                  <a:lnTo>
                    <a:pt x="176288" y="391922"/>
                  </a:lnTo>
                  <a:lnTo>
                    <a:pt x="176530" y="391541"/>
                  </a:lnTo>
                  <a:lnTo>
                    <a:pt x="176987" y="390779"/>
                  </a:lnTo>
                  <a:lnTo>
                    <a:pt x="176847" y="390398"/>
                  </a:lnTo>
                  <a:lnTo>
                    <a:pt x="177139" y="390398"/>
                  </a:lnTo>
                  <a:lnTo>
                    <a:pt x="177888" y="390017"/>
                  </a:lnTo>
                  <a:lnTo>
                    <a:pt x="180009" y="390017"/>
                  </a:lnTo>
                  <a:lnTo>
                    <a:pt x="181330" y="389001"/>
                  </a:lnTo>
                  <a:lnTo>
                    <a:pt x="181457" y="389001"/>
                  </a:lnTo>
                  <a:lnTo>
                    <a:pt x="183629" y="387985"/>
                  </a:lnTo>
                  <a:lnTo>
                    <a:pt x="183896" y="387985"/>
                  </a:lnTo>
                  <a:lnTo>
                    <a:pt x="183857" y="389001"/>
                  </a:lnTo>
                  <a:lnTo>
                    <a:pt x="182727" y="389001"/>
                  </a:lnTo>
                  <a:lnTo>
                    <a:pt x="182181" y="389255"/>
                  </a:lnTo>
                  <a:lnTo>
                    <a:pt x="182562" y="389001"/>
                  </a:lnTo>
                  <a:lnTo>
                    <a:pt x="181546" y="389001"/>
                  </a:lnTo>
                  <a:lnTo>
                    <a:pt x="181737" y="389445"/>
                  </a:lnTo>
                  <a:lnTo>
                    <a:pt x="181597" y="389509"/>
                  </a:lnTo>
                  <a:lnTo>
                    <a:pt x="181775" y="389509"/>
                  </a:lnTo>
                  <a:lnTo>
                    <a:pt x="184988" y="389509"/>
                  </a:lnTo>
                  <a:lnTo>
                    <a:pt x="185623" y="389001"/>
                  </a:lnTo>
                  <a:lnTo>
                    <a:pt x="190588" y="389001"/>
                  </a:lnTo>
                  <a:lnTo>
                    <a:pt x="191109" y="388366"/>
                  </a:lnTo>
                  <a:lnTo>
                    <a:pt x="194221" y="388366"/>
                  </a:lnTo>
                  <a:lnTo>
                    <a:pt x="193548" y="388696"/>
                  </a:lnTo>
                  <a:lnTo>
                    <a:pt x="193548" y="389001"/>
                  </a:lnTo>
                  <a:lnTo>
                    <a:pt x="192849" y="389267"/>
                  </a:lnTo>
                  <a:lnTo>
                    <a:pt x="193128" y="389001"/>
                  </a:lnTo>
                  <a:lnTo>
                    <a:pt x="193548" y="389001"/>
                  </a:lnTo>
                  <a:lnTo>
                    <a:pt x="193548" y="388696"/>
                  </a:lnTo>
                  <a:lnTo>
                    <a:pt x="192887" y="389001"/>
                  </a:lnTo>
                  <a:lnTo>
                    <a:pt x="190588" y="389001"/>
                  </a:lnTo>
                  <a:lnTo>
                    <a:pt x="190182" y="389509"/>
                  </a:lnTo>
                  <a:lnTo>
                    <a:pt x="192176" y="389509"/>
                  </a:lnTo>
                  <a:lnTo>
                    <a:pt x="192582" y="389509"/>
                  </a:lnTo>
                  <a:lnTo>
                    <a:pt x="191820" y="390194"/>
                  </a:lnTo>
                  <a:lnTo>
                    <a:pt x="192100" y="390398"/>
                  </a:lnTo>
                  <a:lnTo>
                    <a:pt x="192608" y="390779"/>
                  </a:lnTo>
                  <a:lnTo>
                    <a:pt x="193205" y="390779"/>
                  </a:lnTo>
                  <a:lnTo>
                    <a:pt x="192659" y="391160"/>
                  </a:lnTo>
                  <a:lnTo>
                    <a:pt x="191973" y="391807"/>
                  </a:lnTo>
                  <a:lnTo>
                    <a:pt x="193433" y="391541"/>
                  </a:lnTo>
                  <a:lnTo>
                    <a:pt x="192760" y="391541"/>
                  </a:lnTo>
                  <a:lnTo>
                    <a:pt x="192938" y="391160"/>
                  </a:lnTo>
                  <a:lnTo>
                    <a:pt x="193141" y="391160"/>
                  </a:lnTo>
                  <a:lnTo>
                    <a:pt x="194691" y="390398"/>
                  </a:lnTo>
                  <a:lnTo>
                    <a:pt x="193268" y="390398"/>
                  </a:lnTo>
                  <a:lnTo>
                    <a:pt x="194487" y="389509"/>
                  </a:lnTo>
                  <a:lnTo>
                    <a:pt x="195465" y="389509"/>
                  </a:lnTo>
                  <a:lnTo>
                    <a:pt x="195656" y="389509"/>
                  </a:lnTo>
                  <a:lnTo>
                    <a:pt x="197142" y="388366"/>
                  </a:lnTo>
                  <a:lnTo>
                    <a:pt x="196748" y="388366"/>
                  </a:lnTo>
                  <a:lnTo>
                    <a:pt x="195910" y="388366"/>
                  </a:lnTo>
                  <a:lnTo>
                    <a:pt x="196710" y="388302"/>
                  </a:lnTo>
                  <a:lnTo>
                    <a:pt x="196596" y="387985"/>
                  </a:lnTo>
                  <a:lnTo>
                    <a:pt x="196380" y="387985"/>
                  </a:lnTo>
                  <a:lnTo>
                    <a:pt x="196900" y="387604"/>
                  </a:lnTo>
                  <a:lnTo>
                    <a:pt x="197485" y="387223"/>
                  </a:lnTo>
                  <a:lnTo>
                    <a:pt x="197650" y="387223"/>
                  </a:lnTo>
                  <a:lnTo>
                    <a:pt x="200177" y="386359"/>
                  </a:lnTo>
                  <a:lnTo>
                    <a:pt x="204000" y="385191"/>
                  </a:lnTo>
                  <a:lnTo>
                    <a:pt x="206286" y="384683"/>
                  </a:lnTo>
                  <a:lnTo>
                    <a:pt x="207048" y="384683"/>
                  </a:lnTo>
                  <a:lnTo>
                    <a:pt x="207632" y="384683"/>
                  </a:lnTo>
                  <a:lnTo>
                    <a:pt x="208851" y="384683"/>
                  </a:lnTo>
                  <a:lnTo>
                    <a:pt x="207949" y="385191"/>
                  </a:lnTo>
                  <a:lnTo>
                    <a:pt x="208572" y="385191"/>
                  </a:lnTo>
                  <a:lnTo>
                    <a:pt x="208254" y="385572"/>
                  </a:lnTo>
                  <a:lnTo>
                    <a:pt x="209867" y="385572"/>
                  </a:lnTo>
                  <a:lnTo>
                    <a:pt x="206768" y="385813"/>
                  </a:lnTo>
                  <a:lnTo>
                    <a:pt x="206768" y="389001"/>
                  </a:lnTo>
                  <a:lnTo>
                    <a:pt x="205981" y="389001"/>
                  </a:lnTo>
                  <a:lnTo>
                    <a:pt x="202526" y="389001"/>
                  </a:lnTo>
                  <a:lnTo>
                    <a:pt x="202158" y="389001"/>
                  </a:lnTo>
                  <a:lnTo>
                    <a:pt x="204076" y="388366"/>
                  </a:lnTo>
                  <a:lnTo>
                    <a:pt x="206768" y="389001"/>
                  </a:lnTo>
                  <a:lnTo>
                    <a:pt x="206768" y="385813"/>
                  </a:lnTo>
                  <a:lnTo>
                    <a:pt x="204711" y="385953"/>
                  </a:lnTo>
                  <a:lnTo>
                    <a:pt x="205028" y="385953"/>
                  </a:lnTo>
                  <a:lnTo>
                    <a:pt x="206476" y="385953"/>
                  </a:lnTo>
                  <a:lnTo>
                    <a:pt x="206705" y="386588"/>
                  </a:lnTo>
                  <a:lnTo>
                    <a:pt x="205028" y="385953"/>
                  </a:lnTo>
                  <a:lnTo>
                    <a:pt x="204660" y="386588"/>
                  </a:lnTo>
                  <a:lnTo>
                    <a:pt x="204025" y="386422"/>
                  </a:lnTo>
                  <a:lnTo>
                    <a:pt x="203619" y="386461"/>
                  </a:lnTo>
                  <a:lnTo>
                    <a:pt x="204000" y="386410"/>
                  </a:lnTo>
                  <a:lnTo>
                    <a:pt x="203746" y="386334"/>
                  </a:lnTo>
                  <a:lnTo>
                    <a:pt x="203530" y="386283"/>
                  </a:lnTo>
                  <a:lnTo>
                    <a:pt x="203530" y="387604"/>
                  </a:lnTo>
                  <a:lnTo>
                    <a:pt x="202641" y="387743"/>
                  </a:lnTo>
                  <a:lnTo>
                    <a:pt x="203149" y="387604"/>
                  </a:lnTo>
                  <a:lnTo>
                    <a:pt x="203530" y="387604"/>
                  </a:lnTo>
                  <a:lnTo>
                    <a:pt x="203530" y="386283"/>
                  </a:lnTo>
                  <a:lnTo>
                    <a:pt x="202831" y="386092"/>
                  </a:lnTo>
                  <a:lnTo>
                    <a:pt x="202679" y="386334"/>
                  </a:lnTo>
                  <a:lnTo>
                    <a:pt x="202514" y="386588"/>
                  </a:lnTo>
                  <a:lnTo>
                    <a:pt x="200901" y="386778"/>
                  </a:lnTo>
                  <a:lnTo>
                    <a:pt x="200380" y="386473"/>
                  </a:lnTo>
                  <a:lnTo>
                    <a:pt x="200164" y="386842"/>
                  </a:lnTo>
                  <a:lnTo>
                    <a:pt x="199732" y="387604"/>
                  </a:lnTo>
                  <a:lnTo>
                    <a:pt x="199567" y="387604"/>
                  </a:lnTo>
                  <a:lnTo>
                    <a:pt x="198996" y="386842"/>
                  </a:lnTo>
                  <a:lnTo>
                    <a:pt x="198628" y="387604"/>
                  </a:lnTo>
                  <a:lnTo>
                    <a:pt x="198081" y="387985"/>
                  </a:lnTo>
                  <a:lnTo>
                    <a:pt x="197472" y="388226"/>
                  </a:lnTo>
                  <a:lnTo>
                    <a:pt x="200101" y="387985"/>
                  </a:lnTo>
                  <a:lnTo>
                    <a:pt x="200317" y="387604"/>
                  </a:lnTo>
                  <a:lnTo>
                    <a:pt x="200748" y="386842"/>
                  </a:lnTo>
                  <a:lnTo>
                    <a:pt x="201028" y="386842"/>
                  </a:lnTo>
                  <a:lnTo>
                    <a:pt x="202488" y="386638"/>
                  </a:lnTo>
                  <a:lnTo>
                    <a:pt x="202361" y="386842"/>
                  </a:lnTo>
                  <a:lnTo>
                    <a:pt x="202793" y="386842"/>
                  </a:lnTo>
                  <a:lnTo>
                    <a:pt x="202907" y="387604"/>
                  </a:lnTo>
                  <a:lnTo>
                    <a:pt x="201688" y="387223"/>
                  </a:lnTo>
                  <a:lnTo>
                    <a:pt x="201091" y="387223"/>
                  </a:lnTo>
                  <a:lnTo>
                    <a:pt x="201574" y="387896"/>
                  </a:lnTo>
                  <a:lnTo>
                    <a:pt x="200901" y="387985"/>
                  </a:lnTo>
                  <a:lnTo>
                    <a:pt x="201523" y="387985"/>
                  </a:lnTo>
                  <a:lnTo>
                    <a:pt x="200761" y="388366"/>
                  </a:lnTo>
                  <a:lnTo>
                    <a:pt x="200050" y="388366"/>
                  </a:lnTo>
                  <a:lnTo>
                    <a:pt x="201409" y="389001"/>
                  </a:lnTo>
                  <a:lnTo>
                    <a:pt x="201993" y="389001"/>
                  </a:lnTo>
                  <a:lnTo>
                    <a:pt x="201142" y="389242"/>
                  </a:lnTo>
                  <a:lnTo>
                    <a:pt x="200482" y="389102"/>
                  </a:lnTo>
                  <a:lnTo>
                    <a:pt x="199986" y="389509"/>
                  </a:lnTo>
                  <a:lnTo>
                    <a:pt x="200126" y="389509"/>
                  </a:lnTo>
                  <a:lnTo>
                    <a:pt x="201282" y="389509"/>
                  </a:lnTo>
                  <a:lnTo>
                    <a:pt x="201714" y="390398"/>
                  </a:lnTo>
                  <a:lnTo>
                    <a:pt x="202031" y="390398"/>
                  </a:lnTo>
                  <a:lnTo>
                    <a:pt x="202831" y="390017"/>
                  </a:lnTo>
                  <a:lnTo>
                    <a:pt x="203174" y="390017"/>
                  </a:lnTo>
                  <a:lnTo>
                    <a:pt x="202844" y="389509"/>
                  </a:lnTo>
                  <a:lnTo>
                    <a:pt x="204939" y="389509"/>
                  </a:lnTo>
                  <a:lnTo>
                    <a:pt x="207683" y="389509"/>
                  </a:lnTo>
                  <a:lnTo>
                    <a:pt x="207340" y="388366"/>
                  </a:lnTo>
                  <a:lnTo>
                    <a:pt x="207225" y="387985"/>
                  </a:lnTo>
                  <a:lnTo>
                    <a:pt x="207111" y="387604"/>
                  </a:lnTo>
                  <a:lnTo>
                    <a:pt x="206997" y="387223"/>
                  </a:lnTo>
                  <a:lnTo>
                    <a:pt x="207518" y="387223"/>
                  </a:lnTo>
                  <a:lnTo>
                    <a:pt x="207581" y="387096"/>
                  </a:lnTo>
                  <a:lnTo>
                    <a:pt x="208330" y="386981"/>
                  </a:lnTo>
                  <a:lnTo>
                    <a:pt x="207606" y="387045"/>
                  </a:lnTo>
                  <a:lnTo>
                    <a:pt x="207708" y="386842"/>
                  </a:lnTo>
                  <a:lnTo>
                    <a:pt x="207772" y="386334"/>
                  </a:lnTo>
                  <a:lnTo>
                    <a:pt x="209257" y="386334"/>
                  </a:lnTo>
                  <a:lnTo>
                    <a:pt x="208699" y="386842"/>
                  </a:lnTo>
                  <a:lnTo>
                    <a:pt x="209130" y="386842"/>
                  </a:lnTo>
                  <a:lnTo>
                    <a:pt x="209765" y="386842"/>
                  </a:lnTo>
                  <a:lnTo>
                    <a:pt x="210146" y="386842"/>
                  </a:lnTo>
                  <a:lnTo>
                    <a:pt x="210451" y="386740"/>
                  </a:lnTo>
                  <a:lnTo>
                    <a:pt x="211048" y="386956"/>
                  </a:lnTo>
                  <a:lnTo>
                    <a:pt x="210019" y="387299"/>
                  </a:lnTo>
                  <a:lnTo>
                    <a:pt x="209969" y="387591"/>
                  </a:lnTo>
                  <a:lnTo>
                    <a:pt x="210680" y="387451"/>
                  </a:lnTo>
                  <a:lnTo>
                    <a:pt x="211391" y="387324"/>
                  </a:lnTo>
                  <a:lnTo>
                    <a:pt x="212115" y="387210"/>
                  </a:lnTo>
                  <a:lnTo>
                    <a:pt x="212064" y="386930"/>
                  </a:lnTo>
                  <a:lnTo>
                    <a:pt x="212229" y="386600"/>
                  </a:lnTo>
                  <a:lnTo>
                    <a:pt x="212140" y="386359"/>
                  </a:lnTo>
                  <a:lnTo>
                    <a:pt x="210743" y="386638"/>
                  </a:lnTo>
                  <a:lnTo>
                    <a:pt x="211607" y="386334"/>
                  </a:lnTo>
                  <a:lnTo>
                    <a:pt x="211823" y="386334"/>
                  </a:lnTo>
                  <a:lnTo>
                    <a:pt x="213982" y="384429"/>
                  </a:lnTo>
                  <a:lnTo>
                    <a:pt x="214414" y="384048"/>
                  </a:lnTo>
                  <a:lnTo>
                    <a:pt x="215138" y="383413"/>
                  </a:lnTo>
                  <a:lnTo>
                    <a:pt x="217906" y="382778"/>
                  </a:lnTo>
                  <a:lnTo>
                    <a:pt x="222262" y="381952"/>
                  </a:lnTo>
                  <a:lnTo>
                    <a:pt x="223024" y="381800"/>
                  </a:lnTo>
                  <a:lnTo>
                    <a:pt x="224523" y="381508"/>
                  </a:lnTo>
                  <a:lnTo>
                    <a:pt x="230987" y="379603"/>
                  </a:lnTo>
                  <a:lnTo>
                    <a:pt x="231736" y="379603"/>
                  </a:lnTo>
                  <a:lnTo>
                    <a:pt x="231673" y="379857"/>
                  </a:lnTo>
                  <a:lnTo>
                    <a:pt x="232765" y="379857"/>
                  </a:lnTo>
                  <a:lnTo>
                    <a:pt x="232283" y="379222"/>
                  </a:lnTo>
                  <a:lnTo>
                    <a:pt x="231787" y="379374"/>
                  </a:lnTo>
                  <a:lnTo>
                    <a:pt x="231825" y="379222"/>
                  </a:lnTo>
                  <a:lnTo>
                    <a:pt x="231927" y="378841"/>
                  </a:lnTo>
                  <a:lnTo>
                    <a:pt x="232359" y="378841"/>
                  </a:lnTo>
                  <a:lnTo>
                    <a:pt x="235102" y="379742"/>
                  </a:lnTo>
                  <a:lnTo>
                    <a:pt x="236334" y="378841"/>
                  </a:lnTo>
                  <a:lnTo>
                    <a:pt x="237045" y="378980"/>
                  </a:lnTo>
                  <a:lnTo>
                    <a:pt x="237159" y="378841"/>
                  </a:lnTo>
                  <a:lnTo>
                    <a:pt x="237629" y="378841"/>
                  </a:lnTo>
                  <a:lnTo>
                    <a:pt x="237197" y="379006"/>
                  </a:lnTo>
                  <a:lnTo>
                    <a:pt x="238252" y="379222"/>
                  </a:lnTo>
                  <a:lnTo>
                    <a:pt x="237858" y="379222"/>
                  </a:lnTo>
                  <a:lnTo>
                    <a:pt x="237871" y="379603"/>
                  </a:lnTo>
                  <a:lnTo>
                    <a:pt x="239445" y="379742"/>
                  </a:lnTo>
                  <a:lnTo>
                    <a:pt x="241173" y="379222"/>
                  </a:lnTo>
                  <a:lnTo>
                    <a:pt x="242404" y="378333"/>
                  </a:lnTo>
                  <a:lnTo>
                    <a:pt x="241084" y="378841"/>
                  </a:lnTo>
                  <a:lnTo>
                    <a:pt x="240957" y="378841"/>
                  </a:lnTo>
                  <a:lnTo>
                    <a:pt x="242112" y="378079"/>
                  </a:lnTo>
                  <a:lnTo>
                    <a:pt x="243065" y="378079"/>
                  </a:lnTo>
                  <a:lnTo>
                    <a:pt x="243382" y="378828"/>
                  </a:lnTo>
                  <a:lnTo>
                    <a:pt x="243840" y="378079"/>
                  </a:lnTo>
                  <a:lnTo>
                    <a:pt x="244335" y="378079"/>
                  </a:lnTo>
                  <a:lnTo>
                    <a:pt x="243408" y="378815"/>
                  </a:lnTo>
                  <a:lnTo>
                    <a:pt x="244576" y="378079"/>
                  </a:lnTo>
                  <a:lnTo>
                    <a:pt x="245211" y="378079"/>
                  </a:lnTo>
                  <a:lnTo>
                    <a:pt x="246113" y="378079"/>
                  </a:lnTo>
                  <a:lnTo>
                    <a:pt x="248361" y="379095"/>
                  </a:lnTo>
                  <a:lnTo>
                    <a:pt x="248793" y="378333"/>
                  </a:lnTo>
                  <a:lnTo>
                    <a:pt x="249034" y="378079"/>
                  </a:lnTo>
                  <a:lnTo>
                    <a:pt x="250037" y="377317"/>
                  </a:lnTo>
                  <a:lnTo>
                    <a:pt x="250659" y="377063"/>
                  </a:lnTo>
                  <a:lnTo>
                    <a:pt x="251193" y="376809"/>
                  </a:lnTo>
                  <a:lnTo>
                    <a:pt x="251866" y="376428"/>
                  </a:lnTo>
                  <a:lnTo>
                    <a:pt x="252488" y="376047"/>
                  </a:lnTo>
                  <a:lnTo>
                    <a:pt x="253034" y="376047"/>
                  </a:lnTo>
                  <a:lnTo>
                    <a:pt x="254038" y="376428"/>
                  </a:lnTo>
                  <a:lnTo>
                    <a:pt x="255092" y="376047"/>
                  </a:lnTo>
                  <a:lnTo>
                    <a:pt x="256921" y="376047"/>
                  </a:lnTo>
                  <a:lnTo>
                    <a:pt x="256679" y="376428"/>
                  </a:lnTo>
                  <a:lnTo>
                    <a:pt x="257822" y="376428"/>
                  </a:lnTo>
                  <a:lnTo>
                    <a:pt x="258775" y="376047"/>
                  </a:lnTo>
                  <a:lnTo>
                    <a:pt x="259930" y="376047"/>
                  </a:lnTo>
                  <a:lnTo>
                    <a:pt x="260299" y="376809"/>
                  </a:lnTo>
                  <a:lnTo>
                    <a:pt x="261531" y="376428"/>
                  </a:lnTo>
                  <a:lnTo>
                    <a:pt x="263956" y="376428"/>
                  </a:lnTo>
                  <a:lnTo>
                    <a:pt x="263956" y="376047"/>
                  </a:lnTo>
                  <a:lnTo>
                    <a:pt x="262788" y="376047"/>
                  </a:lnTo>
                  <a:lnTo>
                    <a:pt x="263321" y="375666"/>
                  </a:lnTo>
                  <a:lnTo>
                    <a:pt x="262051" y="375666"/>
                  </a:lnTo>
                  <a:lnTo>
                    <a:pt x="262305" y="376047"/>
                  </a:lnTo>
                  <a:lnTo>
                    <a:pt x="261747" y="376047"/>
                  </a:lnTo>
                  <a:lnTo>
                    <a:pt x="261708" y="375666"/>
                  </a:lnTo>
                  <a:lnTo>
                    <a:pt x="261975" y="375666"/>
                  </a:lnTo>
                  <a:lnTo>
                    <a:pt x="261162" y="375285"/>
                  </a:lnTo>
                  <a:lnTo>
                    <a:pt x="262991" y="374904"/>
                  </a:lnTo>
                  <a:lnTo>
                    <a:pt x="263740" y="374904"/>
                  </a:lnTo>
                  <a:lnTo>
                    <a:pt x="264096" y="374142"/>
                  </a:lnTo>
                  <a:lnTo>
                    <a:pt x="264642" y="374142"/>
                  </a:lnTo>
                  <a:lnTo>
                    <a:pt x="264744" y="374523"/>
                  </a:lnTo>
                  <a:lnTo>
                    <a:pt x="266090" y="374523"/>
                  </a:lnTo>
                  <a:lnTo>
                    <a:pt x="266268" y="374142"/>
                  </a:lnTo>
                  <a:lnTo>
                    <a:pt x="266534" y="373634"/>
                  </a:lnTo>
                  <a:lnTo>
                    <a:pt x="268071" y="373634"/>
                  </a:lnTo>
                  <a:lnTo>
                    <a:pt x="267081" y="374523"/>
                  </a:lnTo>
                  <a:lnTo>
                    <a:pt x="267716" y="374523"/>
                  </a:lnTo>
                  <a:lnTo>
                    <a:pt x="266827" y="375285"/>
                  </a:lnTo>
                  <a:lnTo>
                    <a:pt x="264160" y="375285"/>
                  </a:lnTo>
                  <a:lnTo>
                    <a:pt x="264553" y="376047"/>
                  </a:lnTo>
                  <a:lnTo>
                    <a:pt x="265074" y="376047"/>
                  </a:lnTo>
                  <a:lnTo>
                    <a:pt x="266446" y="375666"/>
                  </a:lnTo>
                  <a:lnTo>
                    <a:pt x="269608" y="374904"/>
                  </a:lnTo>
                  <a:lnTo>
                    <a:pt x="269303" y="374904"/>
                  </a:lnTo>
                  <a:lnTo>
                    <a:pt x="270662" y="374142"/>
                  </a:lnTo>
                  <a:lnTo>
                    <a:pt x="271538" y="374904"/>
                  </a:lnTo>
                  <a:lnTo>
                    <a:pt x="272453" y="374142"/>
                  </a:lnTo>
                  <a:lnTo>
                    <a:pt x="274180" y="374142"/>
                  </a:lnTo>
                  <a:lnTo>
                    <a:pt x="274815" y="374523"/>
                  </a:lnTo>
                  <a:lnTo>
                    <a:pt x="274561" y="374904"/>
                  </a:lnTo>
                  <a:lnTo>
                    <a:pt x="276440" y="374904"/>
                  </a:lnTo>
                  <a:lnTo>
                    <a:pt x="278942" y="374142"/>
                  </a:lnTo>
                  <a:lnTo>
                    <a:pt x="280060" y="374142"/>
                  </a:lnTo>
                  <a:lnTo>
                    <a:pt x="280479" y="374523"/>
                  </a:lnTo>
                  <a:lnTo>
                    <a:pt x="279209" y="374523"/>
                  </a:lnTo>
                  <a:lnTo>
                    <a:pt x="283464" y="374904"/>
                  </a:lnTo>
                  <a:lnTo>
                    <a:pt x="281762" y="374142"/>
                  </a:lnTo>
                  <a:lnTo>
                    <a:pt x="280644" y="373634"/>
                  </a:lnTo>
                  <a:lnTo>
                    <a:pt x="283451" y="373634"/>
                  </a:lnTo>
                  <a:lnTo>
                    <a:pt x="282994" y="373126"/>
                  </a:lnTo>
                  <a:lnTo>
                    <a:pt x="280073" y="373392"/>
                  </a:lnTo>
                  <a:lnTo>
                    <a:pt x="279514" y="373126"/>
                  </a:lnTo>
                  <a:lnTo>
                    <a:pt x="282994" y="373126"/>
                  </a:lnTo>
                  <a:lnTo>
                    <a:pt x="286575" y="373126"/>
                  </a:lnTo>
                  <a:lnTo>
                    <a:pt x="287566" y="372872"/>
                  </a:lnTo>
                  <a:lnTo>
                    <a:pt x="288023" y="373392"/>
                  </a:lnTo>
                  <a:lnTo>
                    <a:pt x="286575" y="373126"/>
                  </a:lnTo>
                  <a:lnTo>
                    <a:pt x="286067" y="373634"/>
                  </a:lnTo>
                  <a:lnTo>
                    <a:pt x="286575" y="373634"/>
                  </a:lnTo>
                  <a:lnTo>
                    <a:pt x="286664" y="374142"/>
                  </a:lnTo>
                  <a:lnTo>
                    <a:pt x="287451" y="374142"/>
                  </a:lnTo>
                  <a:lnTo>
                    <a:pt x="287528" y="373634"/>
                  </a:lnTo>
                  <a:lnTo>
                    <a:pt x="288264" y="373634"/>
                  </a:lnTo>
                  <a:lnTo>
                    <a:pt x="288569" y="373634"/>
                  </a:lnTo>
                  <a:lnTo>
                    <a:pt x="288823" y="373634"/>
                  </a:lnTo>
                  <a:lnTo>
                    <a:pt x="289483" y="373634"/>
                  </a:lnTo>
                  <a:lnTo>
                    <a:pt x="293801" y="373634"/>
                  </a:lnTo>
                  <a:lnTo>
                    <a:pt x="294919" y="372872"/>
                  </a:lnTo>
                  <a:lnTo>
                    <a:pt x="294170" y="372618"/>
                  </a:lnTo>
                  <a:lnTo>
                    <a:pt x="294182" y="372364"/>
                  </a:lnTo>
                  <a:lnTo>
                    <a:pt x="293916" y="372618"/>
                  </a:lnTo>
                  <a:lnTo>
                    <a:pt x="292976" y="371983"/>
                  </a:lnTo>
                  <a:lnTo>
                    <a:pt x="294614" y="371348"/>
                  </a:lnTo>
                  <a:lnTo>
                    <a:pt x="294017" y="370840"/>
                  </a:lnTo>
                  <a:lnTo>
                    <a:pt x="293725" y="370586"/>
                  </a:lnTo>
                  <a:lnTo>
                    <a:pt x="295884" y="369697"/>
                  </a:lnTo>
                  <a:lnTo>
                    <a:pt x="297510" y="369062"/>
                  </a:lnTo>
                  <a:close/>
                </a:path>
                <a:path w="469264" h="455295">
                  <a:moveTo>
                    <a:pt x="297573" y="289560"/>
                  </a:moveTo>
                  <a:lnTo>
                    <a:pt x="297332" y="288290"/>
                  </a:lnTo>
                  <a:lnTo>
                    <a:pt x="297307" y="289560"/>
                  </a:lnTo>
                  <a:lnTo>
                    <a:pt x="297573" y="289560"/>
                  </a:lnTo>
                  <a:close/>
                </a:path>
                <a:path w="469264" h="455295">
                  <a:moveTo>
                    <a:pt x="300151" y="307390"/>
                  </a:moveTo>
                  <a:lnTo>
                    <a:pt x="299631" y="307022"/>
                  </a:lnTo>
                  <a:lnTo>
                    <a:pt x="298450" y="306806"/>
                  </a:lnTo>
                  <a:lnTo>
                    <a:pt x="299897" y="308432"/>
                  </a:lnTo>
                  <a:lnTo>
                    <a:pt x="299707" y="308076"/>
                  </a:lnTo>
                  <a:lnTo>
                    <a:pt x="299643" y="307378"/>
                  </a:lnTo>
                  <a:lnTo>
                    <a:pt x="300151" y="307390"/>
                  </a:lnTo>
                  <a:close/>
                </a:path>
                <a:path w="469264" h="455295">
                  <a:moveTo>
                    <a:pt x="303428" y="214630"/>
                  </a:moveTo>
                  <a:lnTo>
                    <a:pt x="302145" y="215900"/>
                  </a:lnTo>
                  <a:lnTo>
                    <a:pt x="303326" y="215900"/>
                  </a:lnTo>
                  <a:lnTo>
                    <a:pt x="303428" y="214630"/>
                  </a:lnTo>
                  <a:close/>
                </a:path>
                <a:path w="469264" h="455295">
                  <a:moveTo>
                    <a:pt x="305384" y="209664"/>
                  </a:moveTo>
                  <a:lnTo>
                    <a:pt x="304939" y="209562"/>
                  </a:lnTo>
                  <a:lnTo>
                    <a:pt x="304927" y="210527"/>
                  </a:lnTo>
                  <a:lnTo>
                    <a:pt x="304800" y="210985"/>
                  </a:lnTo>
                  <a:lnTo>
                    <a:pt x="305003" y="210667"/>
                  </a:lnTo>
                  <a:lnTo>
                    <a:pt x="305346" y="210261"/>
                  </a:lnTo>
                  <a:lnTo>
                    <a:pt x="305384" y="209664"/>
                  </a:lnTo>
                  <a:close/>
                </a:path>
                <a:path w="469264" h="455295">
                  <a:moveTo>
                    <a:pt x="306285" y="318236"/>
                  </a:moveTo>
                  <a:lnTo>
                    <a:pt x="306095" y="318058"/>
                  </a:lnTo>
                  <a:lnTo>
                    <a:pt x="305955" y="317957"/>
                  </a:lnTo>
                  <a:lnTo>
                    <a:pt x="305828" y="317893"/>
                  </a:lnTo>
                  <a:lnTo>
                    <a:pt x="305981" y="318008"/>
                  </a:lnTo>
                  <a:lnTo>
                    <a:pt x="306108" y="318122"/>
                  </a:lnTo>
                  <a:lnTo>
                    <a:pt x="306285" y="318236"/>
                  </a:lnTo>
                  <a:close/>
                </a:path>
                <a:path w="469264" h="455295">
                  <a:moveTo>
                    <a:pt x="306451" y="213360"/>
                  </a:moveTo>
                  <a:lnTo>
                    <a:pt x="305638" y="213360"/>
                  </a:lnTo>
                  <a:lnTo>
                    <a:pt x="305346" y="214630"/>
                  </a:lnTo>
                  <a:lnTo>
                    <a:pt x="304368" y="214630"/>
                  </a:lnTo>
                  <a:lnTo>
                    <a:pt x="305079" y="213360"/>
                  </a:lnTo>
                  <a:lnTo>
                    <a:pt x="305803" y="212090"/>
                  </a:lnTo>
                  <a:lnTo>
                    <a:pt x="304812" y="213017"/>
                  </a:lnTo>
                  <a:lnTo>
                    <a:pt x="305422" y="212090"/>
                  </a:lnTo>
                  <a:lnTo>
                    <a:pt x="306197" y="210972"/>
                  </a:lnTo>
                  <a:lnTo>
                    <a:pt x="304177" y="212090"/>
                  </a:lnTo>
                  <a:lnTo>
                    <a:pt x="304190" y="214630"/>
                  </a:lnTo>
                  <a:lnTo>
                    <a:pt x="303707" y="215900"/>
                  </a:lnTo>
                  <a:lnTo>
                    <a:pt x="305168" y="215900"/>
                  </a:lnTo>
                  <a:lnTo>
                    <a:pt x="305803" y="214630"/>
                  </a:lnTo>
                  <a:lnTo>
                    <a:pt x="306451" y="213360"/>
                  </a:lnTo>
                  <a:close/>
                </a:path>
                <a:path w="469264" h="455295">
                  <a:moveTo>
                    <a:pt x="307251" y="321310"/>
                  </a:moveTo>
                  <a:lnTo>
                    <a:pt x="306412" y="320040"/>
                  </a:lnTo>
                  <a:lnTo>
                    <a:pt x="305638" y="318770"/>
                  </a:lnTo>
                  <a:lnTo>
                    <a:pt x="305828" y="318770"/>
                  </a:lnTo>
                  <a:lnTo>
                    <a:pt x="305181" y="318020"/>
                  </a:lnTo>
                  <a:lnTo>
                    <a:pt x="304876" y="317500"/>
                  </a:lnTo>
                  <a:lnTo>
                    <a:pt x="304749" y="317500"/>
                  </a:lnTo>
                  <a:lnTo>
                    <a:pt x="304190" y="317500"/>
                  </a:lnTo>
                  <a:lnTo>
                    <a:pt x="303364" y="316230"/>
                  </a:lnTo>
                  <a:lnTo>
                    <a:pt x="303123" y="316230"/>
                  </a:lnTo>
                  <a:lnTo>
                    <a:pt x="302831" y="315645"/>
                  </a:lnTo>
                  <a:lnTo>
                    <a:pt x="303339" y="316230"/>
                  </a:lnTo>
                  <a:lnTo>
                    <a:pt x="302806" y="315328"/>
                  </a:lnTo>
                  <a:lnTo>
                    <a:pt x="302615" y="315175"/>
                  </a:lnTo>
                  <a:lnTo>
                    <a:pt x="302552" y="315023"/>
                  </a:lnTo>
                  <a:lnTo>
                    <a:pt x="303580" y="315023"/>
                  </a:lnTo>
                  <a:lnTo>
                    <a:pt x="304660" y="316230"/>
                  </a:lnTo>
                  <a:lnTo>
                    <a:pt x="305231" y="316230"/>
                  </a:lnTo>
                  <a:lnTo>
                    <a:pt x="305612" y="316230"/>
                  </a:lnTo>
                  <a:lnTo>
                    <a:pt x="305308" y="315328"/>
                  </a:lnTo>
                  <a:lnTo>
                    <a:pt x="305206" y="315023"/>
                  </a:lnTo>
                  <a:lnTo>
                    <a:pt x="303872" y="315023"/>
                  </a:lnTo>
                  <a:lnTo>
                    <a:pt x="303542" y="314109"/>
                  </a:lnTo>
                  <a:lnTo>
                    <a:pt x="303491" y="313969"/>
                  </a:lnTo>
                  <a:lnTo>
                    <a:pt x="302094" y="313969"/>
                  </a:lnTo>
                  <a:lnTo>
                    <a:pt x="301574" y="312420"/>
                  </a:lnTo>
                  <a:lnTo>
                    <a:pt x="301409" y="311150"/>
                  </a:lnTo>
                  <a:lnTo>
                    <a:pt x="300672" y="309880"/>
                  </a:lnTo>
                  <a:lnTo>
                    <a:pt x="301155" y="312420"/>
                  </a:lnTo>
                  <a:lnTo>
                    <a:pt x="300202" y="311150"/>
                  </a:lnTo>
                  <a:lnTo>
                    <a:pt x="300329" y="309880"/>
                  </a:lnTo>
                  <a:lnTo>
                    <a:pt x="299427" y="309880"/>
                  </a:lnTo>
                  <a:lnTo>
                    <a:pt x="299008" y="308660"/>
                  </a:lnTo>
                  <a:lnTo>
                    <a:pt x="298627" y="308660"/>
                  </a:lnTo>
                  <a:lnTo>
                    <a:pt x="298310" y="307340"/>
                  </a:lnTo>
                  <a:lnTo>
                    <a:pt x="298043" y="306070"/>
                  </a:lnTo>
                  <a:lnTo>
                    <a:pt x="296468" y="304800"/>
                  </a:lnTo>
                  <a:lnTo>
                    <a:pt x="295960" y="304800"/>
                  </a:lnTo>
                  <a:lnTo>
                    <a:pt x="296595" y="308190"/>
                  </a:lnTo>
                  <a:lnTo>
                    <a:pt x="296684" y="308660"/>
                  </a:lnTo>
                  <a:lnTo>
                    <a:pt x="297281" y="308660"/>
                  </a:lnTo>
                  <a:lnTo>
                    <a:pt x="297865" y="309880"/>
                  </a:lnTo>
                  <a:lnTo>
                    <a:pt x="299872" y="312420"/>
                  </a:lnTo>
                  <a:lnTo>
                    <a:pt x="300964" y="315023"/>
                  </a:lnTo>
                  <a:lnTo>
                    <a:pt x="301701" y="315023"/>
                  </a:lnTo>
                  <a:lnTo>
                    <a:pt x="301358" y="314109"/>
                  </a:lnTo>
                  <a:lnTo>
                    <a:pt x="301307" y="313969"/>
                  </a:lnTo>
                  <a:lnTo>
                    <a:pt x="301434" y="313969"/>
                  </a:lnTo>
                  <a:lnTo>
                    <a:pt x="302310" y="315023"/>
                  </a:lnTo>
                  <a:lnTo>
                    <a:pt x="301917" y="315023"/>
                  </a:lnTo>
                  <a:lnTo>
                    <a:pt x="302920" y="316230"/>
                  </a:lnTo>
                  <a:lnTo>
                    <a:pt x="303758" y="317500"/>
                  </a:lnTo>
                  <a:lnTo>
                    <a:pt x="303263" y="317500"/>
                  </a:lnTo>
                  <a:lnTo>
                    <a:pt x="303758" y="318770"/>
                  </a:lnTo>
                  <a:lnTo>
                    <a:pt x="304215" y="318770"/>
                  </a:lnTo>
                  <a:lnTo>
                    <a:pt x="305066" y="320040"/>
                  </a:lnTo>
                  <a:lnTo>
                    <a:pt x="305701" y="321310"/>
                  </a:lnTo>
                  <a:lnTo>
                    <a:pt x="307251" y="321310"/>
                  </a:lnTo>
                  <a:close/>
                </a:path>
                <a:path w="469264" h="455295">
                  <a:moveTo>
                    <a:pt x="307898" y="316230"/>
                  </a:moveTo>
                  <a:lnTo>
                    <a:pt x="307606" y="315328"/>
                  </a:lnTo>
                  <a:lnTo>
                    <a:pt x="307517" y="315023"/>
                  </a:lnTo>
                  <a:lnTo>
                    <a:pt x="307098" y="315023"/>
                  </a:lnTo>
                  <a:lnTo>
                    <a:pt x="307898" y="316230"/>
                  </a:lnTo>
                  <a:close/>
                </a:path>
                <a:path w="469264" h="455295">
                  <a:moveTo>
                    <a:pt x="309168" y="317576"/>
                  </a:moveTo>
                  <a:lnTo>
                    <a:pt x="309041" y="317487"/>
                  </a:lnTo>
                  <a:lnTo>
                    <a:pt x="309168" y="317576"/>
                  </a:lnTo>
                  <a:close/>
                </a:path>
                <a:path w="469264" h="455295">
                  <a:moveTo>
                    <a:pt x="309892" y="322580"/>
                  </a:moveTo>
                  <a:lnTo>
                    <a:pt x="306933" y="320040"/>
                  </a:lnTo>
                  <a:lnTo>
                    <a:pt x="307251" y="321310"/>
                  </a:lnTo>
                  <a:lnTo>
                    <a:pt x="307467" y="321310"/>
                  </a:lnTo>
                  <a:lnTo>
                    <a:pt x="309626" y="322580"/>
                  </a:lnTo>
                  <a:lnTo>
                    <a:pt x="309892" y="322580"/>
                  </a:lnTo>
                  <a:close/>
                </a:path>
                <a:path w="469264" h="455295">
                  <a:moveTo>
                    <a:pt x="310388" y="203250"/>
                  </a:moveTo>
                  <a:lnTo>
                    <a:pt x="310210" y="202907"/>
                  </a:lnTo>
                  <a:lnTo>
                    <a:pt x="309600" y="201930"/>
                  </a:lnTo>
                  <a:lnTo>
                    <a:pt x="308711" y="203250"/>
                  </a:lnTo>
                  <a:lnTo>
                    <a:pt x="307822" y="205740"/>
                  </a:lnTo>
                  <a:lnTo>
                    <a:pt x="308838" y="204470"/>
                  </a:lnTo>
                  <a:lnTo>
                    <a:pt x="308749" y="206298"/>
                  </a:lnTo>
                  <a:lnTo>
                    <a:pt x="308660" y="206590"/>
                  </a:lnTo>
                  <a:lnTo>
                    <a:pt x="308584" y="205740"/>
                  </a:lnTo>
                  <a:lnTo>
                    <a:pt x="307619" y="208343"/>
                  </a:lnTo>
                  <a:lnTo>
                    <a:pt x="306832" y="208343"/>
                  </a:lnTo>
                  <a:lnTo>
                    <a:pt x="306451" y="210972"/>
                  </a:lnTo>
                  <a:lnTo>
                    <a:pt x="306260" y="210972"/>
                  </a:lnTo>
                  <a:lnTo>
                    <a:pt x="305943" y="212090"/>
                  </a:lnTo>
                  <a:lnTo>
                    <a:pt x="306590" y="210972"/>
                  </a:lnTo>
                  <a:lnTo>
                    <a:pt x="307060" y="210972"/>
                  </a:lnTo>
                  <a:lnTo>
                    <a:pt x="307898" y="208343"/>
                  </a:lnTo>
                  <a:lnTo>
                    <a:pt x="308127" y="208343"/>
                  </a:lnTo>
                  <a:lnTo>
                    <a:pt x="308698" y="207010"/>
                  </a:lnTo>
                  <a:lnTo>
                    <a:pt x="308965" y="207010"/>
                  </a:lnTo>
                  <a:lnTo>
                    <a:pt x="308876" y="206756"/>
                  </a:lnTo>
                  <a:lnTo>
                    <a:pt x="309410" y="206298"/>
                  </a:lnTo>
                  <a:lnTo>
                    <a:pt x="309994" y="204470"/>
                  </a:lnTo>
                  <a:lnTo>
                    <a:pt x="310388" y="203250"/>
                  </a:lnTo>
                  <a:close/>
                </a:path>
                <a:path w="469264" h="455295">
                  <a:moveTo>
                    <a:pt x="312267" y="204470"/>
                  </a:moveTo>
                  <a:lnTo>
                    <a:pt x="311988" y="204470"/>
                  </a:lnTo>
                  <a:lnTo>
                    <a:pt x="311607" y="205740"/>
                  </a:lnTo>
                  <a:lnTo>
                    <a:pt x="311492" y="206121"/>
                  </a:lnTo>
                  <a:lnTo>
                    <a:pt x="311746" y="205740"/>
                  </a:lnTo>
                  <a:lnTo>
                    <a:pt x="312267" y="204470"/>
                  </a:lnTo>
                  <a:close/>
                </a:path>
                <a:path w="469264" h="455295">
                  <a:moveTo>
                    <a:pt x="312597" y="201930"/>
                  </a:moveTo>
                  <a:lnTo>
                    <a:pt x="312293" y="201930"/>
                  </a:lnTo>
                  <a:lnTo>
                    <a:pt x="311899" y="202730"/>
                  </a:lnTo>
                  <a:lnTo>
                    <a:pt x="312077" y="201930"/>
                  </a:lnTo>
                  <a:lnTo>
                    <a:pt x="311708" y="202907"/>
                  </a:lnTo>
                  <a:lnTo>
                    <a:pt x="311594" y="203250"/>
                  </a:lnTo>
                  <a:lnTo>
                    <a:pt x="311238" y="204470"/>
                  </a:lnTo>
                  <a:lnTo>
                    <a:pt x="312293" y="203250"/>
                  </a:lnTo>
                  <a:lnTo>
                    <a:pt x="312394" y="202907"/>
                  </a:lnTo>
                  <a:lnTo>
                    <a:pt x="312597" y="201930"/>
                  </a:lnTo>
                  <a:close/>
                </a:path>
                <a:path w="469264" h="455295">
                  <a:moveTo>
                    <a:pt x="315061" y="328168"/>
                  </a:moveTo>
                  <a:lnTo>
                    <a:pt x="314858" y="327990"/>
                  </a:lnTo>
                  <a:lnTo>
                    <a:pt x="315061" y="328168"/>
                  </a:lnTo>
                  <a:close/>
                </a:path>
                <a:path w="469264" h="455295">
                  <a:moveTo>
                    <a:pt x="317766" y="194081"/>
                  </a:moveTo>
                  <a:lnTo>
                    <a:pt x="317576" y="194233"/>
                  </a:lnTo>
                  <a:lnTo>
                    <a:pt x="317461" y="194360"/>
                  </a:lnTo>
                  <a:lnTo>
                    <a:pt x="317677" y="194157"/>
                  </a:lnTo>
                  <a:close/>
                </a:path>
                <a:path w="469264" h="455295">
                  <a:moveTo>
                    <a:pt x="322211" y="330860"/>
                  </a:moveTo>
                  <a:lnTo>
                    <a:pt x="322122" y="330695"/>
                  </a:lnTo>
                  <a:lnTo>
                    <a:pt x="320471" y="329920"/>
                  </a:lnTo>
                  <a:lnTo>
                    <a:pt x="322211" y="330860"/>
                  </a:lnTo>
                  <a:close/>
                </a:path>
                <a:path w="469264" h="455295">
                  <a:moveTo>
                    <a:pt x="323824" y="332828"/>
                  </a:moveTo>
                  <a:lnTo>
                    <a:pt x="322973" y="331533"/>
                  </a:lnTo>
                  <a:lnTo>
                    <a:pt x="321500" y="331533"/>
                  </a:lnTo>
                  <a:lnTo>
                    <a:pt x="323824" y="332828"/>
                  </a:lnTo>
                  <a:close/>
                </a:path>
                <a:path w="469264" h="455295">
                  <a:moveTo>
                    <a:pt x="326237" y="182880"/>
                  </a:moveTo>
                  <a:lnTo>
                    <a:pt x="325678" y="184150"/>
                  </a:lnTo>
                  <a:lnTo>
                    <a:pt x="326009" y="182880"/>
                  </a:lnTo>
                  <a:lnTo>
                    <a:pt x="325437" y="182880"/>
                  </a:lnTo>
                  <a:lnTo>
                    <a:pt x="325323" y="184150"/>
                  </a:lnTo>
                  <a:lnTo>
                    <a:pt x="324332" y="184150"/>
                  </a:lnTo>
                  <a:lnTo>
                    <a:pt x="324764" y="182880"/>
                  </a:lnTo>
                  <a:lnTo>
                    <a:pt x="324408" y="182880"/>
                  </a:lnTo>
                  <a:lnTo>
                    <a:pt x="325742" y="181610"/>
                  </a:lnTo>
                  <a:lnTo>
                    <a:pt x="324523" y="181610"/>
                  </a:lnTo>
                  <a:lnTo>
                    <a:pt x="322795" y="185420"/>
                  </a:lnTo>
                  <a:lnTo>
                    <a:pt x="321678" y="186690"/>
                  </a:lnTo>
                  <a:lnTo>
                    <a:pt x="321322" y="189230"/>
                  </a:lnTo>
                  <a:lnTo>
                    <a:pt x="322059" y="188226"/>
                  </a:lnTo>
                  <a:lnTo>
                    <a:pt x="322173" y="188074"/>
                  </a:lnTo>
                  <a:lnTo>
                    <a:pt x="322770" y="186690"/>
                  </a:lnTo>
                  <a:lnTo>
                    <a:pt x="323291" y="185420"/>
                  </a:lnTo>
                  <a:lnTo>
                    <a:pt x="324294" y="185420"/>
                  </a:lnTo>
                  <a:lnTo>
                    <a:pt x="325843" y="184150"/>
                  </a:lnTo>
                  <a:lnTo>
                    <a:pt x="326237" y="182880"/>
                  </a:lnTo>
                  <a:close/>
                </a:path>
                <a:path w="469264" h="455295">
                  <a:moveTo>
                    <a:pt x="328955" y="335280"/>
                  </a:moveTo>
                  <a:lnTo>
                    <a:pt x="328701" y="334010"/>
                  </a:lnTo>
                  <a:lnTo>
                    <a:pt x="327583" y="334010"/>
                  </a:lnTo>
                  <a:lnTo>
                    <a:pt x="327215" y="332828"/>
                  </a:lnTo>
                  <a:lnTo>
                    <a:pt x="327406" y="332828"/>
                  </a:lnTo>
                  <a:lnTo>
                    <a:pt x="324078" y="331533"/>
                  </a:lnTo>
                  <a:lnTo>
                    <a:pt x="324573" y="332828"/>
                  </a:lnTo>
                  <a:lnTo>
                    <a:pt x="323824" y="332828"/>
                  </a:lnTo>
                  <a:lnTo>
                    <a:pt x="325945" y="334010"/>
                  </a:lnTo>
                  <a:lnTo>
                    <a:pt x="322072" y="334010"/>
                  </a:lnTo>
                  <a:lnTo>
                    <a:pt x="326542" y="335280"/>
                  </a:lnTo>
                  <a:lnTo>
                    <a:pt x="325755" y="335280"/>
                  </a:lnTo>
                  <a:lnTo>
                    <a:pt x="327787" y="336550"/>
                  </a:lnTo>
                  <a:lnTo>
                    <a:pt x="328028" y="336550"/>
                  </a:lnTo>
                  <a:lnTo>
                    <a:pt x="327812" y="335280"/>
                  </a:lnTo>
                  <a:lnTo>
                    <a:pt x="327406" y="335280"/>
                  </a:lnTo>
                  <a:lnTo>
                    <a:pt x="326872" y="334010"/>
                  </a:lnTo>
                  <a:lnTo>
                    <a:pt x="328955" y="335280"/>
                  </a:lnTo>
                  <a:close/>
                </a:path>
                <a:path w="469264" h="455295">
                  <a:moveTo>
                    <a:pt x="330771" y="334098"/>
                  </a:moveTo>
                  <a:lnTo>
                    <a:pt x="330238" y="333895"/>
                  </a:lnTo>
                  <a:lnTo>
                    <a:pt x="329895" y="333832"/>
                  </a:lnTo>
                  <a:lnTo>
                    <a:pt x="329641" y="333806"/>
                  </a:lnTo>
                  <a:lnTo>
                    <a:pt x="330771" y="334098"/>
                  </a:lnTo>
                  <a:close/>
                </a:path>
                <a:path w="469264" h="455295">
                  <a:moveTo>
                    <a:pt x="347433" y="341630"/>
                  </a:moveTo>
                  <a:lnTo>
                    <a:pt x="345173" y="340360"/>
                  </a:lnTo>
                  <a:lnTo>
                    <a:pt x="343877" y="340360"/>
                  </a:lnTo>
                  <a:lnTo>
                    <a:pt x="344830" y="341630"/>
                  </a:lnTo>
                  <a:lnTo>
                    <a:pt x="347433" y="341630"/>
                  </a:lnTo>
                  <a:close/>
                </a:path>
                <a:path w="469264" h="455295">
                  <a:moveTo>
                    <a:pt x="354241" y="342900"/>
                  </a:moveTo>
                  <a:lnTo>
                    <a:pt x="352691" y="341630"/>
                  </a:lnTo>
                  <a:lnTo>
                    <a:pt x="350647" y="341630"/>
                  </a:lnTo>
                  <a:lnTo>
                    <a:pt x="352488" y="342900"/>
                  </a:lnTo>
                  <a:lnTo>
                    <a:pt x="354241" y="342900"/>
                  </a:lnTo>
                  <a:close/>
                </a:path>
                <a:path w="469264" h="455295">
                  <a:moveTo>
                    <a:pt x="358863" y="340360"/>
                  </a:moveTo>
                  <a:lnTo>
                    <a:pt x="358267" y="339090"/>
                  </a:lnTo>
                  <a:lnTo>
                    <a:pt x="356641" y="340360"/>
                  </a:lnTo>
                  <a:lnTo>
                    <a:pt x="358863" y="340360"/>
                  </a:lnTo>
                  <a:close/>
                </a:path>
                <a:path w="469264" h="455295">
                  <a:moveTo>
                    <a:pt x="379018" y="231140"/>
                  </a:moveTo>
                  <a:lnTo>
                    <a:pt x="296824" y="231140"/>
                  </a:lnTo>
                  <a:lnTo>
                    <a:pt x="296151" y="231140"/>
                  </a:lnTo>
                  <a:lnTo>
                    <a:pt x="296176" y="234950"/>
                  </a:lnTo>
                  <a:lnTo>
                    <a:pt x="297268" y="232410"/>
                  </a:lnTo>
                  <a:lnTo>
                    <a:pt x="297129" y="233489"/>
                  </a:lnTo>
                  <a:lnTo>
                    <a:pt x="297040" y="233819"/>
                  </a:lnTo>
                  <a:lnTo>
                    <a:pt x="295808" y="236359"/>
                  </a:lnTo>
                  <a:lnTo>
                    <a:pt x="295490" y="237490"/>
                  </a:lnTo>
                  <a:lnTo>
                    <a:pt x="295262" y="237490"/>
                  </a:lnTo>
                  <a:lnTo>
                    <a:pt x="295135" y="238760"/>
                  </a:lnTo>
                  <a:lnTo>
                    <a:pt x="294474" y="240030"/>
                  </a:lnTo>
                  <a:lnTo>
                    <a:pt x="293865" y="241300"/>
                  </a:lnTo>
                  <a:lnTo>
                    <a:pt x="293370" y="242570"/>
                  </a:lnTo>
                  <a:lnTo>
                    <a:pt x="292836" y="242570"/>
                  </a:lnTo>
                  <a:lnTo>
                    <a:pt x="292620" y="243840"/>
                  </a:lnTo>
                  <a:lnTo>
                    <a:pt x="293128" y="243840"/>
                  </a:lnTo>
                  <a:lnTo>
                    <a:pt x="292722" y="245110"/>
                  </a:lnTo>
                  <a:lnTo>
                    <a:pt x="291579" y="245110"/>
                  </a:lnTo>
                  <a:lnTo>
                    <a:pt x="291706" y="243840"/>
                  </a:lnTo>
                  <a:lnTo>
                    <a:pt x="291350" y="245110"/>
                  </a:lnTo>
                  <a:lnTo>
                    <a:pt x="290626" y="245110"/>
                  </a:lnTo>
                  <a:lnTo>
                    <a:pt x="290664" y="250228"/>
                  </a:lnTo>
                  <a:lnTo>
                    <a:pt x="291096" y="248920"/>
                  </a:lnTo>
                  <a:lnTo>
                    <a:pt x="291452" y="248920"/>
                  </a:lnTo>
                  <a:lnTo>
                    <a:pt x="292023" y="248920"/>
                  </a:lnTo>
                  <a:lnTo>
                    <a:pt x="291376" y="250228"/>
                  </a:lnTo>
                  <a:lnTo>
                    <a:pt x="291338" y="251460"/>
                  </a:lnTo>
                  <a:lnTo>
                    <a:pt x="290868" y="251460"/>
                  </a:lnTo>
                  <a:lnTo>
                    <a:pt x="290741" y="254000"/>
                  </a:lnTo>
                  <a:lnTo>
                    <a:pt x="291325" y="251752"/>
                  </a:lnTo>
                  <a:lnTo>
                    <a:pt x="291312" y="252730"/>
                  </a:lnTo>
                  <a:lnTo>
                    <a:pt x="291223" y="255282"/>
                  </a:lnTo>
                  <a:lnTo>
                    <a:pt x="291122" y="259080"/>
                  </a:lnTo>
                  <a:lnTo>
                    <a:pt x="290449" y="259080"/>
                  </a:lnTo>
                  <a:lnTo>
                    <a:pt x="290626" y="258025"/>
                  </a:lnTo>
                  <a:lnTo>
                    <a:pt x="290804" y="256540"/>
                  </a:lnTo>
                  <a:lnTo>
                    <a:pt x="290182" y="257810"/>
                  </a:lnTo>
                  <a:lnTo>
                    <a:pt x="289699" y="257810"/>
                  </a:lnTo>
                  <a:lnTo>
                    <a:pt x="289572" y="259080"/>
                  </a:lnTo>
                  <a:lnTo>
                    <a:pt x="289953" y="261620"/>
                  </a:lnTo>
                  <a:lnTo>
                    <a:pt x="290207" y="261620"/>
                  </a:lnTo>
                  <a:lnTo>
                    <a:pt x="290322" y="260350"/>
                  </a:lnTo>
                  <a:lnTo>
                    <a:pt x="290436" y="259143"/>
                  </a:lnTo>
                  <a:lnTo>
                    <a:pt x="290817" y="260350"/>
                  </a:lnTo>
                  <a:lnTo>
                    <a:pt x="291020" y="261620"/>
                  </a:lnTo>
                  <a:lnTo>
                    <a:pt x="291134" y="262890"/>
                  </a:lnTo>
                  <a:lnTo>
                    <a:pt x="290830" y="264160"/>
                  </a:lnTo>
                  <a:lnTo>
                    <a:pt x="290576" y="262890"/>
                  </a:lnTo>
                  <a:lnTo>
                    <a:pt x="290652" y="270573"/>
                  </a:lnTo>
                  <a:lnTo>
                    <a:pt x="289496" y="270573"/>
                  </a:lnTo>
                  <a:lnTo>
                    <a:pt x="289902" y="274320"/>
                  </a:lnTo>
                  <a:lnTo>
                    <a:pt x="357911" y="274320"/>
                  </a:lnTo>
                  <a:lnTo>
                    <a:pt x="362140" y="264160"/>
                  </a:lnTo>
                  <a:lnTo>
                    <a:pt x="369011" y="247650"/>
                  </a:lnTo>
                  <a:lnTo>
                    <a:pt x="378244" y="232410"/>
                  </a:lnTo>
                  <a:lnTo>
                    <a:pt x="379018" y="231140"/>
                  </a:lnTo>
                  <a:close/>
                </a:path>
                <a:path w="469264" h="455295">
                  <a:moveTo>
                    <a:pt x="379056" y="339788"/>
                  </a:moveTo>
                  <a:lnTo>
                    <a:pt x="377113" y="340220"/>
                  </a:lnTo>
                  <a:lnTo>
                    <a:pt x="377164" y="340423"/>
                  </a:lnTo>
                  <a:lnTo>
                    <a:pt x="377418" y="340563"/>
                  </a:lnTo>
                  <a:lnTo>
                    <a:pt x="378244" y="340512"/>
                  </a:lnTo>
                  <a:lnTo>
                    <a:pt x="378320" y="340296"/>
                  </a:lnTo>
                  <a:lnTo>
                    <a:pt x="378663" y="340042"/>
                  </a:lnTo>
                  <a:lnTo>
                    <a:pt x="379056" y="339788"/>
                  </a:lnTo>
                  <a:close/>
                </a:path>
                <a:path w="469264" h="455295">
                  <a:moveTo>
                    <a:pt x="392493" y="336969"/>
                  </a:moveTo>
                  <a:lnTo>
                    <a:pt x="391223" y="335800"/>
                  </a:lnTo>
                  <a:lnTo>
                    <a:pt x="385775" y="336931"/>
                  </a:lnTo>
                  <a:lnTo>
                    <a:pt x="386880" y="335661"/>
                  </a:lnTo>
                  <a:lnTo>
                    <a:pt x="386689" y="335661"/>
                  </a:lnTo>
                  <a:lnTo>
                    <a:pt x="385254" y="337197"/>
                  </a:lnTo>
                  <a:lnTo>
                    <a:pt x="384759" y="337197"/>
                  </a:lnTo>
                  <a:lnTo>
                    <a:pt x="382231" y="337845"/>
                  </a:lnTo>
                  <a:lnTo>
                    <a:pt x="379717" y="338493"/>
                  </a:lnTo>
                  <a:lnTo>
                    <a:pt x="379857" y="338493"/>
                  </a:lnTo>
                  <a:lnTo>
                    <a:pt x="381038" y="338493"/>
                  </a:lnTo>
                  <a:lnTo>
                    <a:pt x="380199" y="339064"/>
                  </a:lnTo>
                  <a:lnTo>
                    <a:pt x="379158" y="339750"/>
                  </a:lnTo>
                  <a:lnTo>
                    <a:pt x="379463" y="340042"/>
                  </a:lnTo>
                  <a:lnTo>
                    <a:pt x="380314" y="339750"/>
                  </a:lnTo>
                  <a:lnTo>
                    <a:pt x="383692" y="339750"/>
                  </a:lnTo>
                  <a:lnTo>
                    <a:pt x="382778" y="339064"/>
                  </a:lnTo>
                  <a:lnTo>
                    <a:pt x="383603" y="338759"/>
                  </a:lnTo>
                  <a:lnTo>
                    <a:pt x="384746" y="338493"/>
                  </a:lnTo>
                  <a:lnTo>
                    <a:pt x="385546" y="338493"/>
                  </a:lnTo>
                  <a:lnTo>
                    <a:pt x="389153" y="337197"/>
                  </a:lnTo>
                  <a:lnTo>
                    <a:pt x="388708" y="337197"/>
                  </a:lnTo>
                  <a:lnTo>
                    <a:pt x="389255" y="336969"/>
                  </a:lnTo>
                  <a:lnTo>
                    <a:pt x="389902" y="336969"/>
                  </a:lnTo>
                  <a:lnTo>
                    <a:pt x="389813" y="337134"/>
                  </a:lnTo>
                  <a:lnTo>
                    <a:pt x="390359" y="336969"/>
                  </a:lnTo>
                  <a:lnTo>
                    <a:pt x="392493" y="336969"/>
                  </a:lnTo>
                  <a:close/>
                </a:path>
                <a:path w="469264" h="455295">
                  <a:moveTo>
                    <a:pt x="393407" y="331927"/>
                  </a:moveTo>
                  <a:lnTo>
                    <a:pt x="393230" y="332016"/>
                  </a:lnTo>
                  <a:lnTo>
                    <a:pt x="393103" y="332105"/>
                  </a:lnTo>
                  <a:lnTo>
                    <a:pt x="393407" y="331927"/>
                  </a:lnTo>
                  <a:close/>
                </a:path>
                <a:path w="469264" h="455295">
                  <a:moveTo>
                    <a:pt x="418896" y="317500"/>
                  </a:moveTo>
                  <a:lnTo>
                    <a:pt x="418668" y="317500"/>
                  </a:lnTo>
                  <a:lnTo>
                    <a:pt x="417957" y="318770"/>
                  </a:lnTo>
                  <a:lnTo>
                    <a:pt x="418896" y="317500"/>
                  </a:lnTo>
                  <a:close/>
                </a:path>
                <a:path w="469264" h="455295">
                  <a:moveTo>
                    <a:pt x="418985" y="322186"/>
                  </a:moveTo>
                  <a:lnTo>
                    <a:pt x="418325" y="322643"/>
                  </a:lnTo>
                  <a:lnTo>
                    <a:pt x="417639" y="323075"/>
                  </a:lnTo>
                  <a:lnTo>
                    <a:pt x="418084" y="322846"/>
                  </a:lnTo>
                  <a:lnTo>
                    <a:pt x="418541" y="322567"/>
                  </a:lnTo>
                  <a:lnTo>
                    <a:pt x="418985" y="322186"/>
                  </a:lnTo>
                  <a:close/>
                </a:path>
                <a:path w="469264" h="455295">
                  <a:moveTo>
                    <a:pt x="419836" y="316230"/>
                  </a:moveTo>
                  <a:lnTo>
                    <a:pt x="418896" y="317500"/>
                  </a:lnTo>
                  <a:lnTo>
                    <a:pt x="419227" y="317500"/>
                  </a:lnTo>
                  <a:lnTo>
                    <a:pt x="419836" y="316230"/>
                  </a:lnTo>
                  <a:close/>
                </a:path>
                <a:path w="469264" h="455295">
                  <a:moveTo>
                    <a:pt x="422452" y="315023"/>
                  </a:moveTo>
                  <a:lnTo>
                    <a:pt x="422160" y="315023"/>
                  </a:lnTo>
                  <a:lnTo>
                    <a:pt x="421817" y="315798"/>
                  </a:lnTo>
                  <a:lnTo>
                    <a:pt x="422198" y="315328"/>
                  </a:lnTo>
                  <a:lnTo>
                    <a:pt x="422325" y="315175"/>
                  </a:lnTo>
                  <a:lnTo>
                    <a:pt x="422452" y="315023"/>
                  </a:lnTo>
                  <a:close/>
                </a:path>
                <a:path w="469264" h="455295">
                  <a:moveTo>
                    <a:pt x="422643" y="313969"/>
                  </a:moveTo>
                  <a:lnTo>
                    <a:pt x="420319" y="315023"/>
                  </a:lnTo>
                  <a:lnTo>
                    <a:pt x="420471" y="315023"/>
                  </a:lnTo>
                  <a:lnTo>
                    <a:pt x="421322" y="316230"/>
                  </a:lnTo>
                  <a:lnTo>
                    <a:pt x="421576" y="315328"/>
                  </a:lnTo>
                  <a:lnTo>
                    <a:pt x="421652" y="315023"/>
                  </a:lnTo>
                  <a:lnTo>
                    <a:pt x="422643" y="313969"/>
                  </a:lnTo>
                  <a:close/>
                </a:path>
                <a:path w="469264" h="455295">
                  <a:moveTo>
                    <a:pt x="427393" y="312496"/>
                  </a:moveTo>
                  <a:lnTo>
                    <a:pt x="427139" y="312712"/>
                  </a:lnTo>
                  <a:lnTo>
                    <a:pt x="426961" y="312864"/>
                  </a:lnTo>
                  <a:lnTo>
                    <a:pt x="426847" y="312991"/>
                  </a:lnTo>
                  <a:lnTo>
                    <a:pt x="427037" y="312839"/>
                  </a:lnTo>
                  <a:lnTo>
                    <a:pt x="427215" y="312674"/>
                  </a:lnTo>
                  <a:lnTo>
                    <a:pt x="427393" y="312496"/>
                  </a:lnTo>
                  <a:close/>
                </a:path>
                <a:path w="469264" h="455295">
                  <a:moveTo>
                    <a:pt x="430847" y="139700"/>
                  </a:moveTo>
                  <a:lnTo>
                    <a:pt x="430314" y="134620"/>
                  </a:lnTo>
                  <a:lnTo>
                    <a:pt x="430237" y="132080"/>
                  </a:lnTo>
                  <a:lnTo>
                    <a:pt x="430174" y="129540"/>
                  </a:lnTo>
                  <a:lnTo>
                    <a:pt x="427659" y="116840"/>
                  </a:lnTo>
                  <a:lnTo>
                    <a:pt x="421411" y="105410"/>
                  </a:lnTo>
                  <a:lnTo>
                    <a:pt x="412076" y="96520"/>
                  </a:lnTo>
                  <a:lnTo>
                    <a:pt x="400354" y="91440"/>
                  </a:lnTo>
                  <a:lnTo>
                    <a:pt x="397929" y="90170"/>
                  </a:lnTo>
                  <a:lnTo>
                    <a:pt x="396113" y="90170"/>
                  </a:lnTo>
                  <a:lnTo>
                    <a:pt x="391045" y="83820"/>
                  </a:lnTo>
                  <a:lnTo>
                    <a:pt x="389445" y="85090"/>
                  </a:lnTo>
                  <a:lnTo>
                    <a:pt x="384937" y="95250"/>
                  </a:lnTo>
                  <a:lnTo>
                    <a:pt x="382028" y="101600"/>
                  </a:lnTo>
                  <a:lnTo>
                    <a:pt x="378256" y="106680"/>
                  </a:lnTo>
                  <a:lnTo>
                    <a:pt x="374523" y="111760"/>
                  </a:lnTo>
                  <a:lnTo>
                    <a:pt x="370941" y="118110"/>
                  </a:lnTo>
                  <a:lnTo>
                    <a:pt x="363016" y="130810"/>
                  </a:lnTo>
                  <a:lnTo>
                    <a:pt x="362356" y="132080"/>
                  </a:lnTo>
                  <a:lnTo>
                    <a:pt x="360845" y="129540"/>
                  </a:lnTo>
                  <a:lnTo>
                    <a:pt x="359740" y="128270"/>
                  </a:lnTo>
                  <a:lnTo>
                    <a:pt x="351993" y="119380"/>
                  </a:lnTo>
                  <a:lnTo>
                    <a:pt x="347967" y="114300"/>
                  </a:lnTo>
                  <a:lnTo>
                    <a:pt x="344779" y="107950"/>
                  </a:lnTo>
                  <a:lnTo>
                    <a:pt x="343966" y="105410"/>
                  </a:lnTo>
                  <a:lnTo>
                    <a:pt x="344068" y="104140"/>
                  </a:lnTo>
                  <a:lnTo>
                    <a:pt x="348322" y="99060"/>
                  </a:lnTo>
                  <a:lnTo>
                    <a:pt x="351624" y="95250"/>
                  </a:lnTo>
                  <a:lnTo>
                    <a:pt x="357454" y="85090"/>
                  </a:lnTo>
                  <a:lnTo>
                    <a:pt x="361632" y="77470"/>
                  </a:lnTo>
                  <a:lnTo>
                    <a:pt x="364909" y="71120"/>
                  </a:lnTo>
                  <a:lnTo>
                    <a:pt x="365937" y="67310"/>
                  </a:lnTo>
                  <a:lnTo>
                    <a:pt x="369709" y="53340"/>
                  </a:lnTo>
                  <a:lnTo>
                    <a:pt x="370954" y="38100"/>
                  </a:lnTo>
                  <a:lnTo>
                    <a:pt x="371055" y="36830"/>
                  </a:lnTo>
                  <a:lnTo>
                    <a:pt x="371779" y="27940"/>
                  </a:lnTo>
                  <a:lnTo>
                    <a:pt x="366534" y="6350"/>
                  </a:lnTo>
                  <a:lnTo>
                    <a:pt x="355307" y="2197"/>
                  </a:lnTo>
                  <a:lnTo>
                    <a:pt x="355307" y="36830"/>
                  </a:lnTo>
                  <a:lnTo>
                    <a:pt x="354507" y="38100"/>
                  </a:lnTo>
                  <a:lnTo>
                    <a:pt x="354291" y="38100"/>
                  </a:lnTo>
                  <a:lnTo>
                    <a:pt x="351878" y="45720"/>
                  </a:lnTo>
                  <a:lnTo>
                    <a:pt x="348983" y="52070"/>
                  </a:lnTo>
                  <a:lnTo>
                    <a:pt x="345719" y="58420"/>
                  </a:lnTo>
                  <a:lnTo>
                    <a:pt x="341884" y="66040"/>
                  </a:lnTo>
                  <a:lnTo>
                    <a:pt x="341503" y="67310"/>
                  </a:lnTo>
                  <a:lnTo>
                    <a:pt x="340728" y="66040"/>
                  </a:lnTo>
                  <a:lnTo>
                    <a:pt x="340372" y="66040"/>
                  </a:lnTo>
                  <a:lnTo>
                    <a:pt x="340487" y="64770"/>
                  </a:lnTo>
                  <a:lnTo>
                    <a:pt x="340334" y="63500"/>
                  </a:lnTo>
                  <a:lnTo>
                    <a:pt x="341807" y="58420"/>
                  </a:lnTo>
                  <a:lnTo>
                    <a:pt x="344843" y="52070"/>
                  </a:lnTo>
                  <a:lnTo>
                    <a:pt x="348957" y="43180"/>
                  </a:lnTo>
                  <a:lnTo>
                    <a:pt x="350012" y="40640"/>
                  </a:lnTo>
                  <a:lnTo>
                    <a:pt x="353212" y="36830"/>
                  </a:lnTo>
                  <a:lnTo>
                    <a:pt x="355307" y="36830"/>
                  </a:lnTo>
                  <a:lnTo>
                    <a:pt x="355307" y="2197"/>
                  </a:lnTo>
                  <a:lnTo>
                    <a:pt x="349402" y="0"/>
                  </a:lnTo>
                  <a:lnTo>
                    <a:pt x="342392" y="2540"/>
                  </a:lnTo>
                  <a:lnTo>
                    <a:pt x="335838" y="5080"/>
                  </a:lnTo>
                  <a:lnTo>
                    <a:pt x="329831" y="10160"/>
                  </a:lnTo>
                  <a:lnTo>
                    <a:pt x="324485" y="13970"/>
                  </a:lnTo>
                  <a:lnTo>
                    <a:pt x="316230" y="25400"/>
                  </a:lnTo>
                  <a:lnTo>
                    <a:pt x="309448" y="38100"/>
                  </a:lnTo>
                  <a:lnTo>
                    <a:pt x="304825" y="50800"/>
                  </a:lnTo>
                  <a:lnTo>
                    <a:pt x="303199" y="63500"/>
                  </a:lnTo>
                  <a:lnTo>
                    <a:pt x="303250" y="71120"/>
                  </a:lnTo>
                  <a:lnTo>
                    <a:pt x="303364" y="74930"/>
                  </a:lnTo>
                  <a:lnTo>
                    <a:pt x="303403" y="76200"/>
                  </a:lnTo>
                  <a:lnTo>
                    <a:pt x="304812" y="86360"/>
                  </a:lnTo>
                  <a:lnTo>
                    <a:pt x="307352" y="97790"/>
                  </a:lnTo>
                  <a:lnTo>
                    <a:pt x="311124" y="107950"/>
                  </a:lnTo>
                  <a:lnTo>
                    <a:pt x="311912" y="109220"/>
                  </a:lnTo>
                  <a:lnTo>
                    <a:pt x="311543" y="110490"/>
                  </a:lnTo>
                  <a:lnTo>
                    <a:pt x="284353" y="138430"/>
                  </a:lnTo>
                  <a:lnTo>
                    <a:pt x="274370" y="146050"/>
                  </a:lnTo>
                  <a:lnTo>
                    <a:pt x="272973" y="147320"/>
                  </a:lnTo>
                  <a:lnTo>
                    <a:pt x="271526" y="149860"/>
                  </a:lnTo>
                  <a:lnTo>
                    <a:pt x="269697" y="148590"/>
                  </a:lnTo>
                  <a:lnTo>
                    <a:pt x="269786" y="147320"/>
                  </a:lnTo>
                  <a:lnTo>
                    <a:pt x="269824" y="146050"/>
                  </a:lnTo>
                  <a:lnTo>
                    <a:pt x="269963" y="146050"/>
                  </a:lnTo>
                  <a:lnTo>
                    <a:pt x="270103" y="144780"/>
                  </a:lnTo>
                  <a:lnTo>
                    <a:pt x="270217" y="143510"/>
                  </a:lnTo>
                  <a:lnTo>
                    <a:pt x="270344" y="142240"/>
                  </a:lnTo>
                  <a:lnTo>
                    <a:pt x="271437" y="128270"/>
                  </a:lnTo>
                  <a:lnTo>
                    <a:pt x="271030" y="128270"/>
                  </a:lnTo>
                  <a:lnTo>
                    <a:pt x="270840" y="129540"/>
                  </a:lnTo>
                  <a:lnTo>
                    <a:pt x="270357" y="129540"/>
                  </a:lnTo>
                  <a:lnTo>
                    <a:pt x="270459" y="128270"/>
                  </a:lnTo>
                  <a:lnTo>
                    <a:pt x="271018" y="128270"/>
                  </a:lnTo>
                  <a:lnTo>
                    <a:pt x="270738" y="127000"/>
                  </a:lnTo>
                  <a:lnTo>
                    <a:pt x="271018" y="127000"/>
                  </a:lnTo>
                  <a:lnTo>
                    <a:pt x="271005" y="125730"/>
                  </a:lnTo>
                  <a:lnTo>
                    <a:pt x="270535" y="125730"/>
                  </a:lnTo>
                  <a:lnTo>
                    <a:pt x="270535" y="124460"/>
                  </a:lnTo>
                  <a:lnTo>
                    <a:pt x="270979" y="124460"/>
                  </a:lnTo>
                  <a:lnTo>
                    <a:pt x="271284" y="123190"/>
                  </a:lnTo>
                  <a:lnTo>
                    <a:pt x="271399" y="121920"/>
                  </a:lnTo>
                  <a:lnTo>
                    <a:pt x="271259" y="120650"/>
                  </a:lnTo>
                  <a:lnTo>
                    <a:pt x="271246" y="119380"/>
                  </a:lnTo>
                  <a:lnTo>
                    <a:pt x="271043" y="120650"/>
                  </a:lnTo>
                  <a:lnTo>
                    <a:pt x="270967" y="121920"/>
                  </a:lnTo>
                  <a:lnTo>
                    <a:pt x="270459" y="121920"/>
                  </a:lnTo>
                  <a:lnTo>
                    <a:pt x="270344" y="120650"/>
                  </a:lnTo>
                  <a:lnTo>
                    <a:pt x="270116" y="119380"/>
                  </a:lnTo>
                  <a:lnTo>
                    <a:pt x="270052" y="118110"/>
                  </a:lnTo>
                  <a:lnTo>
                    <a:pt x="271233" y="118110"/>
                  </a:lnTo>
                  <a:lnTo>
                    <a:pt x="271132" y="115570"/>
                  </a:lnTo>
                  <a:lnTo>
                    <a:pt x="271056" y="114300"/>
                  </a:lnTo>
                  <a:lnTo>
                    <a:pt x="270992" y="113030"/>
                  </a:lnTo>
                  <a:lnTo>
                    <a:pt x="270586" y="111760"/>
                  </a:lnTo>
                  <a:lnTo>
                    <a:pt x="270116" y="114300"/>
                  </a:lnTo>
                  <a:lnTo>
                    <a:pt x="269367" y="113030"/>
                  </a:lnTo>
                  <a:lnTo>
                    <a:pt x="269328" y="114300"/>
                  </a:lnTo>
                  <a:lnTo>
                    <a:pt x="268909" y="112102"/>
                  </a:lnTo>
                  <a:lnTo>
                    <a:pt x="268909" y="147320"/>
                  </a:lnTo>
                  <a:lnTo>
                    <a:pt x="268693" y="147320"/>
                  </a:lnTo>
                  <a:lnTo>
                    <a:pt x="268363" y="148590"/>
                  </a:lnTo>
                  <a:lnTo>
                    <a:pt x="268071" y="147320"/>
                  </a:lnTo>
                  <a:lnTo>
                    <a:pt x="268312" y="146050"/>
                  </a:lnTo>
                  <a:lnTo>
                    <a:pt x="268579" y="146050"/>
                  </a:lnTo>
                  <a:lnTo>
                    <a:pt x="268909" y="147320"/>
                  </a:lnTo>
                  <a:lnTo>
                    <a:pt x="268909" y="112102"/>
                  </a:lnTo>
                  <a:lnTo>
                    <a:pt x="268122" y="107950"/>
                  </a:lnTo>
                  <a:lnTo>
                    <a:pt x="266395" y="101600"/>
                  </a:lnTo>
                  <a:lnTo>
                    <a:pt x="264680" y="90170"/>
                  </a:lnTo>
                  <a:lnTo>
                    <a:pt x="262432" y="85090"/>
                  </a:lnTo>
                  <a:lnTo>
                    <a:pt x="261620" y="83820"/>
                  </a:lnTo>
                  <a:lnTo>
                    <a:pt x="260261" y="81673"/>
                  </a:lnTo>
                  <a:lnTo>
                    <a:pt x="260261" y="186690"/>
                  </a:lnTo>
                  <a:lnTo>
                    <a:pt x="259943" y="188074"/>
                  </a:lnTo>
                  <a:lnTo>
                    <a:pt x="259930" y="188226"/>
                  </a:lnTo>
                  <a:lnTo>
                    <a:pt x="259816" y="189230"/>
                  </a:lnTo>
                  <a:lnTo>
                    <a:pt x="259600" y="189230"/>
                  </a:lnTo>
                  <a:lnTo>
                    <a:pt x="259397" y="190449"/>
                  </a:lnTo>
                  <a:lnTo>
                    <a:pt x="259295" y="189230"/>
                  </a:lnTo>
                  <a:lnTo>
                    <a:pt x="258635" y="189230"/>
                  </a:lnTo>
                  <a:lnTo>
                    <a:pt x="259588" y="186690"/>
                  </a:lnTo>
                  <a:lnTo>
                    <a:pt x="259753" y="185420"/>
                  </a:lnTo>
                  <a:lnTo>
                    <a:pt x="260261" y="186690"/>
                  </a:lnTo>
                  <a:lnTo>
                    <a:pt x="260261" y="81673"/>
                  </a:lnTo>
                  <a:lnTo>
                    <a:pt x="259219" y="80010"/>
                  </a:lnTo>
                  <a:lnTo>
                    <a:pt x="258699" y="80010"/>
                  </a:lnTo>
                  <a:lnTo>
                    <a:pt x="258051" y="78740"/>
                  </a:lnTo>
                  <a:lnTo>
                    <a:pt x="256578" y="76200"/>
                  </a:lnTo>
                  <a:lnTo>
                    <a:pt x="254863" y="74930"/>
                  </a:lnTo>
                  <a:lnTo>
                    <a:pt x="254558" y="74930"/>
                  </a:lnTo>
                  <a:lnTo>
                    <a:pt x="248805" y="69850"/>
                  </a:lnTo>
                  <a:lnTo>
                    <a:pt x="242379" y="66040"/>
                  </a:lnTo>
                  <a:lnTo>
                    <a:pt x="237883" y="64389"/>
                  </a:lnTo>
                  <a:lnTo>
                    <a:pt x="237883" y="101600"/>
                  </a:lnTo>
                  <a:lnTo>
                    <a:pt x="237693" y="104140"/>
                  </a:lnTo>
                  <a:lnTo>
                    <a:pt x="237604" y="105410"/>
                  </a:lnTo>
                  <a:lnTo>
                    <a:pt x="237502" y="106680"/>
                  </a:lnTo>
                  <a:lnTo>
                    <a:pt x="237413" y="107950"/>
                  </a:lnTo>
                  <a:lnTo>
                    <a:pt x="229425" y="146050"/>
                  </a:lnTo>
                  <a:lnTo>
                    <a:pt x="227787" y="149860"/>
                  </a:lnTo>
                  <a:lnTo>
                    <a:pt x="227850" y="151130"/>
                  </a:lnTo>
                  <a:lnTo>
                    <a:pt x="227914" y="152400"/>
                  </a:lnTo>
                  <a:lnTo>
                    <a:pt x="227990" y="153670"/>
                  </a:lnTo>
                  <a:lnTo>
                    <a:pt x="223507" y="158750"/>
                  </a:lnTo>
                  <a:lnTo>
                    <a:pt x="222681" y="158750"/>
                  </a:lnTo>
                  <a:lnTo>
                    <a:pt x="217068" y="156210"/>
                  </a:lnTo>
                  <a:lnTo>
                    <a:pt x="214769" y="154520"/>
                  </a:lnTo>
                  <a:lnTo>
                    <a:pt x="214769" y="181610"/>
                  </a:lnTo>
                  <a:lnTo>
                    <a:pt x="213207" y="181610"/>
                  </a:lnTo>
                  <a:lnTo>
                    <a:pt x="212915" y="184150"/>
                  </a:lnTo>
                  <a:lnTo>
                    <a:pt x="212420" y="185420"/>
                  </a:lnTo>
                  <a:lnTo>
                    <a:pt x="209677" y="193040"/>
                  </a:lnTo>
                  <a:lnTo>
                    <a:pt x="206159" y="199390"/>
                  </a:lnTo>
                  <a:lnTo>
                    <a:pt x="204597" y="201955"/>
                  </a:lnTo>
                  <a:lnTo>
                    <a:pt x="204597" y="262890"/>
                  </a:lnTo>
                  <a:lnTo>
                    <a:pt x="204343" y="263321"/>
                  </a:lnTo>
                  <a:lnTo>
                    <a:pt x="204431" y="262890"/>
                  </a:lnTo>
                  <a:lnTo>
                    <a:pt x="204597" y="262890"/>
                  </a:lnTo>
                  <a:lnTo>
                    <a:pt x="204597" y="201955"/>
                  </a:lnTo>
                  <a:lnTo>
                    <a:pt x="202057" y="206121"/>
                  </a:lnTo>
                  <a:lnTo>
                    <a:pt x="198589" y="211861"/>
                  </a:lnTo>
                  <a:lnTo>
                    <a:pt x="198589" y="266839"/>
                  </a:lnTo>
                  <a:lnTo>
                    <a:pt x="197497" y="267970"/>
                  </a:lnTo>
                  <a:lnTo>
                    <a:pt x="196392" y="267970"/>
                  </a:lnTo>
                  <a:lnTo>
                    <a:pt x="196494" y="266839"/>
                  </a:lnTo>
                  <a:lnTo>
                    <a:pt x="196011" y="266839"/>
                  </a:lnTo>
                  <a:lnTo>
                    <a:pt x="197345" y="266357"/>
                  </a:lnTo>
                  <a:lnTo>
                    <a:pt x="196697" y="266839"/>
                  </a:lnTo>
                  <a:lnTo>
                    <a:pt x="198589" y="266839"/>
                  </a:lnTo>
                  <a:lnTo>
                    <a:pt x="198589" y="211861"/>
                  </a:lnTo>
                  <a:lnTo>
                    <a:pt x="198450" y="212090"/>
                  </a:lnTo>
                  <a:lnTo>
                    <a:pt x="196761" y="215900"/>
                  </a:lnTo>
                  <a:lnTo>
                    <a:pt x="195084" y="218440"/>
                  </a:lnTo>
                  <a:lnTo>
                    <a:pt x="191668" y="228600"/>
                  </a:lnTo>
                  <a:lnTo>
                    <a:pt x="187794" y="234950"/>
                  </a:lnTo>
                  <a:lnTo>
                    <a:pt x="183781" y="242570"/>
                  </a:lnTo>
                  <a:lnTo>
                    <a:pt x="182714" y="241300"/>
                  </a:lnTo>
                  <a:lnTo>
                    <a:pt x="179539" y="240030"/>
                  </a:lnTo>
                  <a:lnTo>
                    <a:pt x="177482" y="240030"/>
                  </a:lnTo>
                  <a:lnTo>
                    <a:pt x="176784" y="236359"/>
                  </a:lnTo>
                  <a:lnTo>
                    <a:pt x="175196" y="223520"/>
                  </a:lnTo>
                  <a:lnTo>
                    <a:pt x="175310" y="220980"/>
                  </a:lnTo>
                  <a:lnTo>
                    <a:pt x="175425" y="218440"/>
                  </a:lnTo>
                  <a:lnTo>
                    <a:pt x="175539" y="215900"/>
                  </a:lnTo>
                  <a:lnTo>
                    <a:pt x="175666" y="213169"/>
                  </a:lnTo>
                  <a:lnTo>
                    <a:pt x="175768" y="210972"/>
                  </a:lnTo>
                  <a:lnTo>
                    <a:pt x="177965" y="198120"/>
                  </a:lnTo>
                  <a:lnTo>
                    <a:pt x="181241" y="186690"/>
                  </a:lnTo>
                  <a:lnTo>
                    <a:pt x="182295" y="182880"/>
                  </a:lnTo>
                  <a:lnTo>
                    <a:pt x="189141" y="163830"/>
                  </a:lnTo>
                  <a:lnTo>
                    <a:pt x="196469" y="172720"/>
                  </a:lnTo>
                  <a:lnTo>
                    <a:pt x="202933" y="173990"/>
                  </a:lnTo>
                  <a:lnTo>
                    <a:pt x="211010" y="177800"/>
                  </a:lnTo>
                  <a:lnTo>
                    <a:pt x="213741" y="177800"/>
                  </a:lnTo>
                  <a:lnTo>
                    <a:pt x="214769" y="181610"/>
                  </a:lnTo>
                  <a:lnTo>
                    <a:pt x="214769" y="154520"/>
                  </a:lnTo>
                  <a:lnTo>
                    <a:pt x="213614" y="153670"/>
                  </a:lnTo>
                  <a:lnTo>
                    <a:pt x="209575" y="144780"/>
                  </a:lnTo>
                  <a:lnTo>
                    <a:pt x="206197" y="142240"/>
                  </a:lnTo>
                  <a:lnTo>
                    <a:pt x="204711" y="137160"/>
                  </a:lnTo>
                  <a:lnTo>
                    <a:pt x="203441" y="130810"/>
                  </a:lnTo>
                  <a:lnTo>
                    <a:pt x="204330" y="123190"/>
                  </a:lnTo>
                  <a:lnTo>
                    <a:pt x="206971" y="116840"/>
                  </a:lnTo>
                  <a:lnTo>
                    <a:pt x="215874" y="105410"/>
                  </a:lnTo>
                  <a:lnTo>
                    <a:pt x="218998" y="99060"/>
                  </a:lnTo>
                  <a:lnTo>
                    <a:pt x="224942" y="90170"/>
                  </a:lnTo>
                  <a:lnTo>
                    <a:pt x="227152" y="87630"/>
                  </a:lnTo>
                  <a:lnTo>
                    <a:pt x="230111" y="83820"/>
                  </a:lnTo>
                  <a:lnTo>
                    <a:pt x="234556" y="86360"/>
                  </a:lnTo>
                  <a:lnTo>
                    <a:pt x="235470" y="95250"/>
                  </a:lnTo>
                  <a:lnTo>
                    <a:pt x="237883" y="101600"/>
                  </a:lnTo>
                  <a:lnTo>
                    <a:pt x="237883" y="64389"/>
                  </a:lnTo>
                  <a:lnTo>
                    <a:pt x="235508" y="63500"/>
                  </a:lnTo>
                  <a:lnTo>
                    <a:pt x="228434" y="59690"/>
                  </a:lnTo>
                  <a:lnTo>
                    <a:pt x="220751" y="57150"/>
                  </a:lnTo>
                  <a:lnTo>
                    <a:pt x="212636" y="54610"/>
                  </a:lnTo>
                  <a:lnTo>
                    <a:pt x="204533" y="55880"/>
                  </a:lnTo>
                  <a:lnTo>
                    <a:pt x="182245" y="63500"/>
                  </a:lnTo>
                  <a:lnTo>
                    <a:pt x="181432" y="64147"/>
                  </a:lnTo>
                  <a:lnTo>
                    <a:pt x="181432" y="179070"/>
                  </a:lnTo>
                  <a:lnTo>
                    <a:pt x="180670" y="180340"/>
                  </a:lnTo>
                  <a:lnTo>
                    <a:pt x="179019" y="182880"/>
                  </a:lnTo>
                  <a:lnTo>
                    <a:pt x="177952" y="182880"/>
                  </a:lnTo>
                  <a:lnTo>
                    <a:pt x="178054" y="181610"/>
                  </a:lnTo>
                  <a:lnTo>
                    <a:pt x="178257" y="181610"/>
                  </a:lnTo>
                  <a:lnTo>
                    <a:pt x="178511" y="180340"/>
                  </a:lnTo>
                  <a:lnTo>
                    <a:pt x="179806" y="177800"/>
                  </a:lnTo>
                  <a:lnTo>
                    <a:pt x="180721" y="175260"/>
                  </a:lnTo>
                  <a:lnTo>
                    <a:pt x="181343" y="175260"/>
                  </a:lnTo>
                  <a:lnTo>
                    <a:pt x="181432" y="179070"/>
                  </a:lnTo>
                  <a:lnTo>
                    <a:pt x="181432" y="64147"/>
                  </a:lnTo>
                  <a:lnTo>
                    <a:pt x="143370" y="100330"/>
                  </a:lnTo>
                  <a:lnTo>
                    <a:pt x="118884" y="142240"/>
                  </a:lnTo>
                  <a:lnTo>
                    <a:pt x="111544" y="172720"/>
                  </a:lnTo>
                  <a:lnTo>
                    <a:pt x="111429" y="173990"/>
                  </a:lnTo>
                  <a:lnTo>
                    <a:pt x="110858" y="180340"/>
                  </a:lnTo>
                  <a:lnTo>
                    <a:pt x="110756" y="181610"/>
                  </a:lnTo>
                  <a:lnTo>
                    <a:pt x="110642" y="182880"/>
                  </a:lnTo>
                  <a:lnTo>
                    <a:pt x="110528" y="184150"/>
                  </a:lnTo>
                  <a:lnTo>
                    <a:pt x="110413" y="185420"/>
                  </a:lnTo>
                  <a:lnTo>
                    <a:pt x="110299" y="186690"/>
                  </a:lnTo>
                  <a:lnTo>
                    <a:pt x="110172" y="188074"/>
                  </a:lnTo>
                  <a:lnTo>
                    <a:pt x="110070" y="189230"/>
                  </a:lnTo>
                  <a:lnTo>
                    <a:pt x="109956" y="190500"/>
                  </a:lnTo>
                  <a:lnTo>
                    <a:pt x="112814" y="215900"/>
                  </a:lnTo>
                  <a:lnTo>
                    <a:pt x="131051" y="250228"/>
                  </a:lnTo>
                  <a:lnTo>
                    <a:pt x="167881" y="267970"/>
                  </a:lnTo>
                  <a:lnTo>
                    <a:pt x="186664" y="267970"/>
                  </a:lnTo>
                  <a:lnTo>
                    <a:pt x="187439" y="267970"/>
                  </a:lnTo>
                  <a:lnTo>
                    <a:pt x="186791" y="269367"/>
                  </a:lnTo>
                  <a:lnTo>
                    <a:pt x="187782" y="269367"/>
                  </a:lnTo>
                  <a:lnTo>
                    <a:pt x="187820" y="270167"/>
                  </a:lnTo>
                  <a:lnTo>
                    <a:pt x="188671" y="269367"/>
                  </a:lnTo>
                  <a:lnTo>
                    <a:pt x="188798" y="269367"/>
                  </a:lnTo>
                  <a:lnTo>
                    <a:pt x="188887" y="267970"/>
                  </a:lnTo>
                  <a:lnTo>
                    <a:pt x="191604" y="267970"/>
                  </a:lnTo>
                  <a:lnTo>
                    <a:pt x="190385" y="270167"/>
                  </a:lnTo>
                  <a:lnTo>
                    <a:pt x="190271" y="270357"/>
                  </a:lnTo>
                  <a:lnTo>
                    <a:pt x="190157" y="270573"/>
                  </a:lnTo>
                  <a:lnTo>
                    <a:pt x="192481" y="270573"/>
                  </a:lnTo>
                  <a:lnTo>
                    <a:pt x="192824" y="269875"/>
                  </a:lnTo>
                  <a:lnTo>
                    <a:pt x="192951" y="269875"/>
                  </a:lnTo>
                  <a:lnTo>
                    <a:pt x="193408" y="270357"/>
                  </a:lnTo>
                  <a:lnTo>
                    <a:pt x="193332" y="269875"/>
                  </a:lnTo>
                  <a:lnTo>
                    <a:pt x="193167" y="269367"/>
                  </a:lnTo>
                  <a:lnTo>
                    <a:pt x="192874" y="269798"/>
                  </a:lnTo>
                  <a:lnTo>
                    <a:pt x="192430" y="269367"/>
                  </a:lnTo>
                  <a:lnTo>
                    <a:pt x="192214" y="269367"/>
                  </a:lnTo>
                  <a:lnTo>
                    <a:pt x="192735" y="267970"/>
                  </a:lnTo>
                  <a:lnTo>
                    <a:pt x="194322" y="267970"/>
                  </a:lnTo>
                  <a:lnTo>
                    <a:pt x="194246" y="266839"/>
                  </a:lnTo>
                  <a:lnTo>
                    <a:pt x="195122" y="266839"/>
                  </a:lnTo>
                  <a:lnTo>
                    <a:pt x="194665" y="267970"/>
                  </a:lnTo>
                  <a:lnTo>
                    <a:pt x="196253" y="267970"/>
                  </a:lnTo>
                  <a:lnTo>
                    <a:pt x="195694" y="269087"/>
                  </a:lnTo>
                  <a:lnTo>
                    <a:pt x="197510" y="267970"/>
                  </a:lnTo>
                  <a:lnTo>
                    <a:pt x="198882" y="267970"/>
                  </a:lnTo>
                  <a:lnTo>
                    <a:pt x="199618" y="265836"/>
                  </a:lnTo>
                  <a:lnTo>
                    <a:pt x="199694" y="265607"/>
                  </a:lnTo>
                  <a:lnTo>
                    <a:pt x="199415" y="265836"/>
                  </a:lnTo>
                  <a:lnTo>
                    <a:pt x="198602" y="266827"/>
                  </a:lnTo>
                  <a:lnTo>
                    <a:pt x="198691" y="266357"/>
                  </a:lnTo>
                  <a:lnTo>
                    <a:pt x="198793" y="265836"/>
                  </a:lnTo>
                  <a:lnTo>
                    <a:pt x="199428" y="265607"/>
                  </a:lnTo>
                  <a:lnTo>
                    <a:pt x="199771" y="265430"/>
                  </a:lnTo>
                  <a:lnTo>
                    <a:pt x="199644" y="265430"/>
                  </a:lnTo>
                  <a:lnTo>
                    <a:pt x="201295" y="264160"/>
                  </a:lnTo>
                  <a:lnTo>
                    <a:pt x="201358" y="265430"/>
                  </a:lnTo>
                  <a:lnTo>
                    <a:pt x="201879" y="265430"/>
                  </a:lnTo>
                  <a:lnTo>
                    <a:pt x="201968" y="264160"/>
                  </a:lnTo>
                  <a:lnTo>
                    <a:pt x="203847" y="264160"/>
                  </a:lnTo>
                  <a:lnTo>
                    <a:pt x="204177" y="264160"/>
                  </a:lnTo>
                  <a:lnTo>
                    <a:pt x="204762" y="264160"/>
                  </a:lnTo>
                  <a:lnTo>
                    <a:pt x="205803" y="262890"/>
                  </a:lnTo>
                  <a:lnTo>
                    <a:pt x="206438" y="262890"/>
                  </a:lnTo>
                  <a:lnTo>
                    <a:pt x="207416" y="261620"/>
                  </a:lnTo>
                  <a:lnTo>
                    <a:pt x="209105" y="261620"/>
                  </a:lnTo>
                  <a:lnTo>
                    <a:pt x="209283" y="260350"/>
                  </a:lnTo>
                  <a:lnTo>
                    <a:pt x="209892" y="260350"/>
                  </a:lnTo>
                  <a:lnTo>
                    <a:pt x="209575" y="261620"/>
                  </a:lnTo>
                  <a:lnTo>
                    <a:pt x="210337" y="260350"/>
                  </a:lnTo>
                  <a:lnTo>
                    <a:pt x="211416" y="259080"/>
                  </a:lnTo>
                  <a:lnTo>
                    <a:pt x="211480" y="260350"/>
                  </a:lnTo>
                  <a:lnTo>
                    <a:pt x="211797" y="260350"/>
                  </a:lnTo>
                  <a:lnTo>
                    <a:pt x="210947" y="261620"/>
                  </a:lnTo>
                  <a:lnTo>
                    <a:pt x="212420" y="261620"/>
                  </a:lnTo>
                  <a:lnTo>
                    <a:pt x="213461" y="260350"/>
                  </a:lnTo>
                  <a:lnTo>
                    <a:pt x="212509" y="260350"/>
                  </a:lnTo>
                  <a:lnTo>
                    <a:pt x="213106" y="259080"/>
                  </a:lnTo>
                  <a:lnTo>
                    <a:pt x="215214" y="256540"/>
                  </a:lnTo>
                  <a:lnTo>
                    <a:pt x="216496" y="255282"/>
                  </a:lnTo>
                  <a:lnTo>
                    <a:pt x="217881" y="255282"/>
                  </a:lnTo>
                  <a:lnTo>
                    <a:pt x="218909" y="255282"/>
                  </a:lnTo>
                  <a:lnTo>
                    <a:pt x="219570" y="254000"/>
                  </a:lnTo>
                  <a:lnTo>
                    <a:pt x="221869" y="254000"/>
                  </a:lnTo>
                  <a:lnTo>
                    <a:pt x="222427" y="252730"/>
                  </a:lnTo>
                  <a:lnTo>
                    <a:pt x="222732" y="251460"/>
                  </a:lnTo>
                  <a:lnTo>
                    <a:pt x="225132" y="248920"/>
                  </a:lnTo>
                  <a:lnTo>
                    <a:pt x="226695" y="247650"/>
                  </a:lnTo>
                  <a:lnTo>
                    <a:pt x="227393" y="247650"/>
                  </a:lnTo>
                  <a:lnTo>
                    <a:pt x="227380" y="246380"/>
                  </a:lnTo>
                  <a:lnTo>
                    <a:pt x="227825" y="245110"/>
                  </a:lnTo>
                  <a:lnTo>
                    <a:pt x="226593" y="246380"/>
                  </a:lnTo>
                  <a:lnTo>
                    <a:pt x="227190" y="245110"/>
                  </a:lnTo>
                  <a:lnTo>
                    <a:pt x="227063" y="243840"/>
                  </a:lnTo>
                  <a:lnTo>
                    <a:pt x="227749" y="243840"/>
                  </a:lnTo>
                  <a:lnTo>
                    <a:pt x="228333" y="242570"/>
                  </a:lnTo>
                  <a:lnTo>
                    <a:pt x="229679" y="241300"/>
                  </a:lnTo>
                  <a:lnTo>
                    <a:pt x="229108" y="242570"/>
                  </a:lnTo>
                  <a:lnTo>
                    <a:pt x="228866" y="243840"/>
                  </a:lnTo>
                  <a:lnTo>
                    <a:pt x="229476" y="243840"/>
                  </a:lnTo>
                  <a:lnTo>
                    <a:pt x="229717" y="242570"/>
                  </a:lnTo>
                  <a:lnTo>
                    <a:pt x="230124" y="241300"/>
                  </a:lnTo>
                  <a:lnTo>
                    <a:pt x="230263" y="240030"/>
                  </a:lnTo>
                  <a:lnTo>
                    <a:pt x="230466" y="240030"/>
                  </a:lnTo>
                  <a:lnTo>
                    <a:pt x="231927" y="237490"/>
                  </a:lnTo>
                  <a:lnTo>
                    <a:pt x="232562" y="238760"/>
                  </a:lnTo>
                  <a:lnTo>
                    <a:pt x="233565" y="237490"/>
                  </a:lnTo>
                  <a:lnTo>
                    <a:pt x="233641" y="236359"/>
                  </a:lnTo>
                  <a:lnTo>
                    <a:pt x="233057" y="236359"/>
                  </a:lnTo>
                  <a:lnTo>
                    <a:pt x="234061" y="234950"/>
                  </a:lnTo>
                  <a:lnTo>
                    <a:pt x="233743" y="236359"/>
                  </a:lnTo>
                  <a:lnTo>
                    <a:pt x="234302" y="236359"/>
                  </a:lnTo>
                  <a:lnTo>
                    <a:pt x="234251" y="237490"/>
                  </a:lnTo>
                  <a:lnTo>
                    <a:pt x="234746" y="237490"/>
                  </a:lnTo>
                  <a:lnTo>
                    <a:pt x="234975" y="236359"/>
                  </a:lnTo>
                  <a:lnTo>
                    <a:pt x="234518" y="236359"/>
                  </a:lnTo>
                  <a:lnTo>
                    <a:pt x="234505" y="234950"/>
                  </a:lnTo>
                  <a:lnTo>
                    <a:pt x="235445" y="234950"/>
                  </a:lnTo>
                  <a:lnTo>
                    <a:pt x="234823" y="233819"/>
                  </a:lnTo>
                  <a:lnTo>
                    <a:pt x="235432" y="233819"/>
                  </a:lnTo>
                  <a:lnTo>
                    <a:pt x="236359" y="232410"/>
                  </a:lnTo>
                  <a:lnTo>
                    <a:pt x="237032" y="231140"/>
                  </a:lnTo>
                  <a:lnTo>
                    <a:pt x="237807" y="232410"/>
                  </a:lnTo>
                  <a:lnTo>
                    <a:pt x="237921" y="231140"/>
                  </a:lnTo>
                  <a:lnTo>
                    <a:pt x="238048" y="229870"/>
                  </a:lnTo>
                  <a:lnTo>
                    <a:pt x="239344" y="229870"/>
                  </a:lnTo>
                  <a:lnTo>
                    <a:pt x="239661" y="228600"/>
                  </a:lnTo>
                  <a:lnTo>
                    <a:pt x="240360" y="227330"/>
                  </a:lnTo>
                  <a:lnTo>
                    <a:pt x="240728" y="226060"/>
                  </a:lnTo>
                  <a:lnTo>
                    <a:pt x="241592" y="226060"/>
                  </a:lnTo>
                  <a:lnTo>
                    <a:pt x="241681" y="226491"/>
                  </a:lnTo>
                  <a:lnTo>
                    <a:pt x="241896" y="226060"/>
                  </a:lnTo>
                  <a:lnTo>
                    <a:pt x="242112" y="226060"/>
                  </a:lnTo>
                  <a:lnTo>
                    <a:pt x="242836" y="224790"/>
                  </a:lnTo>
                  <a:lnTo>
                    <a:pt x="242976" y="223520"/>
                  </a:lnTo>
                  <a:lnTo>
                    <a:pt x="243293" y="223520"/>
                  </a:lnTo>
                  <a:lnTo>
                    <a:pt x="243281" y="224790"/>
                  </a:lnTo>
                  <a:lnTo>
                    <a:pt x="243840" y="223520"/>
                  </a:lnTo>
                  <a:lnTo>
                    <a:pt x="244106" y="222250"/>
                  </a:lnTo>
                  <a:lnTo>
                    <a:pt x="244868" y="220980"/>
                  </a:lnTo>
                  <a:lnTo>
                    <a:pt x="244665" y="219710"/>
                  </a:lnTo>
                  <a:lnTo>
                    <a:pt x="244271" y="219710"/>
                  </a:lnTo>
                  <a:lnTo>
                    <a:pt x="244944" y="218440"/>
                  </a:lnTo>
                  <a:lnTo>
                    <a:pt x="245783" y="218440"/>
                  </a:lnTo>
                  <a:lnTo>
                    <a:pt x="245719" y="219710"/>
                  </a:lnTo>
                  <a:lnTo>
                    <a:pt x="245859" y="220980"/>
                  </a:lnTo>
                  <a:lnTo>
                    <a:pt x="246697" y="219710"/>
                  </a:lnTo>
                  <a:lnTo>
                    <a:pt x="247802" y="219710"/>
                  </a:lnTo>
                  <a:lnTo>
                    <a:pt x="246303" y="222250"/>
                  </a:lnTo>
                  <a:lnTo>
                    <a:pt x="246227" y="221830"/>
                  </a:lnTo>
                  <a:lnTo>
                    <a:pt x="246113" y="220980"/>
                  </a:lnTo>
                  <a:lnTo>
                    <a:pt x="245859" y="220980"/>
                  </a:lnTo>
                  <a:lnTo>
                    <a:pt x="245681" y="220980"/>
                  </a:lnTo>
                  <a:lnTo>
                    <a:pt x="245414" y="220980"/>
                  </a:lnTo>
                  <a:lnTo>
                    <a:pt x="245719" y="219710"/>
                  </a:lnTo>
                  <a:lnTo>
                    <a:pt x="245059" y="219710"/>
                  </a:lnTo>
                  <a:lnTo>
                    <a:pt x="245110" y="220980"/>
                  </a:lnTo>
                  <a:lnTo>
                    <a:pt x="245008" y="221830"/>
                  </a:lnTo>
                  <a:lnTo>
                    <a:pt x="244906" y="222250"/>
                  </a:lnTo>
                  <a:lnTo>
                    <a:pt x="245160" y="221830"/>
                  </a:lnTo>
                  <a:lnTo>
                    <a:pt x="245287" y="223520"/>
                  </a:lnTo>
                  <a:lnTo>
                    <a:pt x="244856" y="223520"/>
                  </a:lnTo>
                  <a:lnTo>
                    <a:pt x="244690" y="224790"/>
                  </a:lnTo>
                  <a:lnTo>
                    <a:pt x="245313" y="224790"/>
                  </a:lnTo>
                  <a:lnTo>
                    <a:pt x="245376" y="223520"/>
                  </a:lnTo>
                  <a:lnTo>
                    <a:pt x="246164" y="223520"/>
                  </a:lnTo>
                  <a:lnTo>
                    <a:pt x="247180" y="222250"/>
                  </a:lnTo>
                  <a:lnTo>
                    <a:pt x="247878" y="220980"/>
                  </a:lnTo>
                  <a:lnTo>
                    <a:pt x="248246" y="219710"/>
                  </a:lnTo>
                  <a:lnTo>
                    <a:pt x="247218" y="218440"/>
                  </a:lnTo>
                  <a:lnTo>
                    <a:pt x="246748" y="217170"/>
                  </a:lnTo>
                  <a:lnTo>
                    <a:pt x="245833" y="215900"/>
                  </a:lnTo>
                  <a:lnTo>
                    <a:pt x="246799" y="214630"/>
                  </a:lnTo>
                  <a:lnTo>
                    <a:pt x="248564" y="210972"/>
                  </a:lnTo>
                  <a:lnTo>
                    <a:pt x="248666" y="212090"/>
                  </a:lnTo>
                  <a:lnTo>
                    <a:pt x="248412" y="213169"/>
                  </a:lnTo>
                  <a:lnTo>
                    <a:pt x="248373" y="213360"/>
                  </a:lnTo>
                  <a:lnTo>
                    <a:pt x="247891" y="214630"/>
                  </a:lnTo>
                  <a:lnTo>
                    <a:pt x="247827" y="213360"/>
                  </a:lnTo>
                  <a:lnTo>
                    <a:pt x="247205" y="214630"/>
                  </a:lnTo>
                  <a:lnTo>
                    <a:pt x="247472" y="214630"/>
                  </a:lnTo>
                  <a:lnTo>
                    <a:pt x="247523" y="215900"/>
                  </a:lnTo>
                  <a:lnTo>
                    <a:pt x="247078" y="215900"/>
                  </a:lnTo>
                  <a:lnTo>
                    <a:pt x="246761" y="217170"/>
                  </a:lnTo>
                  <a:lnTo>
                    <a:pt x="247865" y="217170"/>
                  </a:lnTo>
                  <a:lnTo>
                    <a:pt x="248793" y="215900"/>
                  </a:lnTo>
                  <a:lnTo>
                    <a:pt x="247738" y="215900"/>
                  </a:lnTo>
                  <a:lnTo>
                    <a:pt x="249326" y="213360"/>
                  </a:lnTo>
                  <a:lnTo>
                    <a:pt x="249301" y="212090"/>
                  </a:lnTo>
                  <a:lnTo>
                    <a:pt x="249415" y="213360"/>
                  </a:lnTo>
                  <a:lnTo>
                    <a:pt x="250393" y="214630"/>
                  </a:lnTo>
                  <a:lnTo>
                    <a:pt x="250240" y="213360"/>
                  </a:lnTo>
                  <a:lnTo>
                    <a:pt x="249847" y="212090"/>
                  </a:lnTo>
                  <a:lnTo>
                    <a:pt x="250558" y="210972"/>
                  </a:lnTo>
                  <a:lnTo>
                    <a:pt x="248869" y="210972"/>
                  </a:lnTo>
                  <a:lnTo>
                    <a:pt x="249885" y="209550"/>
                  </a:lnTo>
                  <a:lnTo>
                    <a:pt x="250088" y="209550"/>
                  </a:lnTo>
                  <a:lnTo>
                    <a:pt x="250469" y="210413"/>
                  </a:lnTo>
                  <a:lnTo>
                    <a:pt x="250342" y="209550"/>
                  </a:lnTo>
                  <a:lnTo>
                    <a:pt x="250647" y="209550"/>
                  </a:lnTo>
                  <a:lnTo>
                    <a:pt x="251345" y="209550"/>
                  </a:lnTo>
                  <a:lnTo>
                    <a:pt x="251396" y="208915"/>
                  </a:lnTo>
                  <a:lnTo>
                    <a:pt x="250634" y="209283"/>
                  </a:lnTo>
                  <a:lnTo>
                    <a:pt x="250558" y="207010"/>
                  </a:lnTo>
                  <a:lnTo>
                    <a:pt x="251472" y="207937"/>
                  </a:lnTo>
                  <a:lnTo>
                    <a:pt x="251561" y="207010"/>
                  </a:lnTo>
                  <a:lnTo>
                    <a:pt x="250939" y="207010"/>
                  </a:lnTo>
                  <a:lnTo>
                    <a:pt x="253098" y="201930"/>
                  </a:lnTo>
                  <a:lnTo>
                    <a:pt x="253987" y="200660"/>
                  </a:lnTo>
                  <a:lnTo>
                    <a:pt x="254889" y="200660"/>
                  </a:lnTo>
                  <a:lnTo>
                    <a:pt x="254698" y="201930"/>
                  </a:lnTo>
                  <a:lnTo>
                    <a:pt x="253504" y="203250"/>
                  </a:lnTo>
                  <a:lnTo>
                    <a:pt x="254330" y="203250"/>
                  </a:lnTo>
                  <a:lnTo>
                    <a:pt x="254203" y="204470"/>
                  </a:lnTo>
                  <a:lnTo>
                    <a:pt x="253250" y="205740"/>
                  </a:lnTo>
                  <a:lnTo>
                    <a:pt x="251904" y="207010"/>
                  </a:lnTo>
                  <a:lnTo>
                    <a:pt x="252590" y="207010"/>
                  </a:lnTo>
                  <a:lnTo>
                    <a:pt x="252742" y="207937"/>
                  </a:lnTo>
                  <a:lnTo>
                    <a:pt x="252793" y="208229"/>
                  </a:lnTo>
                  <a:lnTo>
                    <a:pt x="254558" y="207010"/>
                  </a:lnTo>
                  <a:lnTo>
                    <a:pt x="255219" y="204470"/>
                  </a:lnTo>
                  <a:lnTo>
                    <a:pt x="256197" y="203250"/>
                  </a:lnTo>
                  <a:lnTo>
                    <a:pt x="256298" y="202907"/>
                  </a:lnTo>
                  <a:lnTo>
                    <a:pt x="256476" y="201930"/>
                  </a:lnTo>
                  <a:lnTo>
                    <a:pt x="256717" y="200660"/>
                  </a:lnTo>
                  <a:lnTo>
                    <a:pt x="257048" y="200660"/>
                  </a:lnTo>
                  <a:lnTo>
                    <a:pt x="259689" y="196900"/>
                  </a:lnTo>
                  <a:lnTo>
                    <a:pt x="257467" y="196900"/>
                  </a:lnTo>
                  <a:lnTo>
                    <a:pt x="256463" y="199390"/>
                  </a:lnTo>
                  <a:lnTo>
                    <a:pt x="256273" y="199390"/>
                  </a:lnTo>
                  <a:lnTo>
                    <a:pt x="256247" y="200660"/>
                  </a:lnTo>
                  <a:lnTo>
                    <a:pt x="255676" y="200660"/>
                  </a:lnTo>
                  <a:lnTo>
                    <a:pt x="255409" y="200660"/>
                  </a:lnTo>
                  <a:lnTo>
                    <a:pt x="255536" y="201091"/>
                  </a:lnTo>
                  <a:lnTo>
                    <a:pt x="255803" y="201930"/>
                  </a:lnTo>
                  <a:lnTo>
                    <a:pt x="255358" y="202742"/>
                  </a:lnTo>
                  <a:lnTo>
                    <a:pt x="255358" y="201930"/>
                  </a:lnTo>
                  <a:lnTo>
                    <a:pt x="255371" y="201612"/>
                  </a:lnTo>
                  <a:lnTo>
                    <a:pt x="255384" y="200660"/>
                  </a:lnTo>
                  <a:lnTo>
                    <a:pt x="255206" y="200253"/>
                  </a:lnTo>
                  <a:lnTo>
                    <a:pt x="255206" y="203212"/>
                  </a:lnTo>
                  <a:lnTo>
                    <a:pt x="255206" y="200253"/>
                  </a:lnTo>
                  <a:lnTo>
                    <a:pt x="254838" y="199390"/>
                  </a:lnTo>
                  <a:lnTo>
                    <a:pt x="254406" y="199390"/>
                  </a:lnTo>
                  <a:lnTo>
                    <a:pt x="255041" y="198120"/>
                  </a:lnTo>
                  <a:lnTo>
                    <a:pt x="255054" y="199390"/>
                  </a:lnTo>
                  <a:lnTo>
                    <a:pt x="255714" y="198120"/>
                  </a:lnTo>
                  <a:lnTo>
                    <a:pt x="256082" y="197421"/>
                  </a:lnTo>
                  <a:lnTo>
                    <a:pt x="256222" y="196900"/>
                  </a:lnTo>
                  <a:lnTo>
                    <a:pt x="256540" y="196151"/>
                  </a:lnTo>
                  <a:lnTo>
                    <a:pt x="256273" y="196900"/>
                  </a:lnTo>
                  <a:lnTo>
                    <a:pt x="257187" y="196900"/>
                  </a:lnTo>
                  <a:lnTo>
                    <a:pt x="257581" y="195580"/>
                  </a:lnTo>
                  <a:lnTo>
                    <a:pt x="256794" y="195580"/>
                  </a:lnTo>
                  <a:lnTo>
                    <a:pt x="257136" y="194310"/>
                  </a:lnTo>
                  <a:lnTo>
                    <a:pt x="257517" y="193040"/>
                  </a:lnTo>
                  <a:lnTo>
                    <a:pt x="258406" y="193040"/>
                  </a:lnTo>
                  <a:lnTo>
                    <a:pt x="259384" y="193040"/>
                  </a:lnTo>
                  <a:lnTo>
                    <a:pt x="259257" y="191770"/>
                  </a:lnTo>
                  <a:lnTo>
                    <a:pt x="258813" y="191770"/>
                  </a:lnTo>
                  <a:lnTo>
                    <a:pt x="258445" y="192900"/>
                  </a:lnTo>
                  <a:lnTo>
                    <a:pt x="257911" y="191770"/>
                  </a:lnTo>
                  <a:lnTo>
                    <a:pt x="258673" y="191770"/>
                  </a:lnTo>
                  <a:lnTo>
                    <a:pt x="259410" y="190500"/>
                  </a:lnTo>
                  <a:lnTo>
                    <a:pt x="260337" y="190500"/>
                  </a:lnTo>
                  <a:lnTo>
                    <a:pt x="261048" y="189230"/>
                  </a:lnTo>
                  <a:lnTo>
                    <a:pt x="261226" y="189230"/>
                  </a:lnTo>
                  <a:lnTo>
                    <a:pt x="260731" y="188226"/>
                  </a:lnTo>
                  <a:lnTo>
                    <a:pt x="260667" y="188074"/>
                  </a:lnTo>
                  <a:lnTo>
                    <a:pt x="260578" y="185420"/>
                  </a:lnTo>
                  <a:lnTo>
                    <a:pt x="260565" y="184150"/>
                  </a:lnTo>
                  <a:lnTo>
                    <a:pt x="261924" y="186690"/>
                  </a:lnTo>
                  <a:lnTo>
                    <a:pt x="262191" y="184150"/>
                  </a:lnTo>
                  <a:lnTo>
                    <a:pt x="262458" y="184150"/>
                  </a:lnTo>
                  <a:lnTo>
                    <a:pt x="262788" y="182880"/>
                  </a:lnTo>
                  <a:lnTo>
                    <a:pt x="262178" y="184061"/>
                  </a:lnTo>
                  <a:lnTo>
                    <a:pt x="262089" y="181610"/>
                  </a:lnTo>
                  <a:lnTo>
                    <a:pt x="261899" y="180340"/>
                  </a:lnTo>
                  <a:lnTo>
                    <a:pt x="261594" y="181610"/>
                  </a:lnTo>
                  <a:lnTo>
                    <a:pt x="261200" y="182880"/>
                  </a:lnTo>
                  <a:lnTo>
                    <a:pt x="261518" y="184150"/>
                  </a:lnTo>
                  <a:lnTo>
                    <a:pt x="260959" y="184150"/>
                  </a:lnTo>
                  <a:lnTo>
                    <a:pt x="261124" y="182880"/>
                  </a:lnTo>
                  <a:lnTo>
                    <a:pt x="260845" y="182880"/>
                  </a:lnTo>
                  <a:lnTo>
                    <a:pt x="261099" y="181610"/>
                  </a:lnTo>
                  <a:lnTo>
                    <a:pt x="261874" y="179070"/>
                  </a:lnTo>
                  <a:lnTo>
                    <a:pt x="262128" y="177800"/>
                  </a:lnTo>
                  <a:lnTo>
                    <a:pt x="262204" y="176530"/>
                  </a:lnTo>
                  <a:lnTo>
                    <a:pt x="262724" y="176530"/>
                  </a:lnTo>
                  <a:lnTo>
                    <a:pt x="263436" y="177800"/>
                  </a:lnTo>
                  <a:lnTo>
                    <a:pt x="263931" y="177800"/>
                  </a:lnTo>
                  <a:lnTo>
                    <a:pt x="263728" y="176530"/>
                  </a:lnTo>
                  <a:lnTo>
                    <a:pt x="263982" y="176530"/>
                  </a:lnTo>
                  <a:lnTo>
                    <a:pt x="264109" y="175260"/>
                  </a:lnTo>
                  <a:lnTo>
                    <a:pt x="263880" y="175260"/>
                  </a:lnTo>
                  <a:lnTo>
                    <a:pt x="270370" y="172720"/>
                  </a:lnTo>
                  <a:lnTo>
                    <a:pt x="275094" y="166370"/>
                  </a:lnTo>
                  <a:lnTo>
                    <a:pt x="281952" y="163830"/>
                  </a:lnTo>
                  <a:lnTo>
                    <a:pt x="285381" y="162560"/>
                  </a:lnTo>
                  <a:lnTo>
                    <a:pt x="290918" y="158750"/>
                  </a:lnTo>
                  <a:lnTo>
                    <a:pt x="323126" y="130810"/>
                  </a:lnTo>
                  <a:lnTo>
                    <a:pt x="324053" y="128270"/>
                  </a:lnTo>
                  <a:lnTo>
                    <a:pt x="326491" y="132080"/>
                  </a:lnTo>
                  <a:lnTo>
                    <a:pt x="330784" y="137160"/>
                  </a:lnTo>
                  <a:lnTo>
                    <a:pt x="335407" y="142240"/>
                  </a:lnTo>
                  <a:lnTo>
                    <a:pt x="340283" y="146050"/>
                  </a:lnTo>
                  <a:lnTo>
                    <a:pt x="345300" y="151130"/>
                  </a:lnTo>
                  <a:lnTo>
                    <a:pt x="347637" y="152400"/>
                  </a:lnTo>
                  <a:lnTo>
                    <a:pt x="347637" y="154940"/>
                  </a:lnTo>
                  <a:lnTo>
                    <a:pt x="341528" y="162560"/>
                  </a:lnTo>
                  <a:lnTo>
                    <a:pt x="337172" y="168910"/>
                  </a:lnTo>
                  <a:lnTo>
                    <a:pt x="332943" y="175260"/>
                  </a:lnTo>
                  <a:lnTo>
                    <a:pt x="332105" y="175260"/>
                  </a:lnTo>
                  <a:lnTo>
                    <a:pt x="331978" y="176530"/>
                  </a:lnTo>
                  <a:lnTo>
                    <a:pt x="329577" y="179070"/>
                  </a:lnTo>
                  <a:lnTo>
                    <a:pt x="330098" y="177800"/>
                  </a:lnTo>
                  <a:lnTo>
                    <a:pt x="328701" y="177800"/>
                  </a:lnTo>
                  <a:lnTo>
                    <a:pt x="327520" y="179070"/>
                  </a:lnTo>
                  <a:lnTo>
                    <a:pt x="326504" y="180340"/>
                  </a:lnTo>
                  <a:lnTo>
                    <a:pt x="328104" y="180340"/>
                  </a:lnTo>
                  <a:lnTo>
                    <a:pt x="326224" y="181610"/>
                  </a:lnTo>
                  <a:lnTo>
                    <a:pt x="328472" y="180340"/>
                  </a:lnTo>
                  <a:lnTo>
                    <a:pt x="328422" y="181610"/>
                  </a:lnTo>
                  <a:lnTo>
                    <a:pt x="327761" y="181610"/>
                  </a:lnTo>
                  <a:lnTo>
                    <a:pt x="326758" y="182880"/>
                  </a:lnTo>
                  <a:lnTo>
                    <a:pt x="326796" y="184150"/>
                  </a:lnTo>
                  <a:lnTo>
                    <a:pt x="325780" y="185420"/>
                  </a:lnTo>
                  <a:lnTo>
                    <a:pt x="324675" y="185420"/>
                  </a:lnTo>
                  <a:lnTo>
                    <a:pt x="323138" y="186690"/>
                  </a:lnTo>
                  <a:lnTo>
                    <a:pt x="322884" y="188074"/>
                  </a:lnTo>
                  <a:lnTo>
                    <a:pt x="324408" y="186690"/>
                  </a:lnTo>
                  <a:lnTo>
                    <a:pt x="325018" y="186690"/>
                  </a:lnTo>
                  <a:lnTo>
                    <a:pt x="322389" y="190500"/>
                  </a:lnTo>
                  <a:lnTo>
                    <a:pt x="321094" y="191770"/>
                  </a:lnTo>
                  <a:lnTo>
                    <a:pt x="320738" y="191770"/>
                  </a:lnTo>
                  <a:lnTo>
                    <a:pt x="319976" y="193040"/>
                  </a:lnTo>
                  <a:lnTo>
                    <a:pt x="320192" y="191770"/>
                  </a:lnTo>
                  <a:lnTo>
                    <a:pt x="319760" y="191770"/>
                  </a:lnTo>
                  <a:lnTo>
                    <a:pt x="318973" y="193040"/>
                  </a:lnTo>
                  <a:lnTo>
                    <a:pt x="319684" y="193040"/>
                  </a:lnTo>
                  <a:lnTo>
                    <a:pt x="318884" y="194310"/>
                  </a:lnTo>
                  <a:lnTo>
                    <a:pt x="318579" y="194310"/>
                  </a:lnTo>
                  <a:lnTo>
                    <a:pt x="318262" y="195580"/>
                  </a:lnTo>
                  <a:lnTo>
                    <a:pt x="318033" y="195580"/>
                  </a:lnTo>
                  <a:lnTo>
                    <a:pt x="316344" y="198120"/>
                  </a:lnTo>
                  <a:lnTo>
                    <a:pt x="316839" y="195580"/>
                  </a:lnTo>
                  <a:lnTo>
                    <a:pt x="316585" y="195580"/>
                  </a:lnTo>
                  <a:lnTo>
                    <a:pt x="315455" y="196900"/>
                  </a:lnTo>
                  <a:lnTo>
                    <a:pt x="313664" y="198120"/>
                  </a:lnTo>
                  <a:lnTo>
                    <a:pt x="312851" y="199390"/>
                  </a:lnTo>
                  <a:lnTo>
                    <a:pt x="314083" y="199390"/>
                  </a:lnTo>
                  <a:lnTo>
                    <a:pt x="315048" y="198120"/>
                  </a:lnTo>
                  <a:lnTo>
                    <a:pt x="314960" y="199390"/>
                  </a:lnTo>
                  <a:lnTo>
                    <a:pt x="314071" y="200660"/>
                  </a:lnTo>
                  <a:lnTo>
                    <a:pt x="313702" y="200660"/>
                  </a:lnTo>
                  <a:lnTo>
                    <a:pt x="314655" y="201930"/>
                  </a:lnTo>
                  <a:lnTo>
                    <a:pt x="313309" y="203212"/>
                  </a:lnTo>
                  <a:lnTo>
                    <a:pt x="313334" y="201930"/>
                  </a:lnTo>
                  <a:lnTo>
                    <a:pt x="313169" y="202907"/>
                  </a:lnTo>
                  <a:lnTo>
                    <a:pt x="313105" y="203250"/>
                  </a:lnTo>
                  <a:lnTo>
                    <a:pt x="312458" y="203250"/>
                  </a:lnTo>
                  <a:lnTo>
                    <a:pt x="312267" y="204470"/>
                  </a:lnTo>
                  <a:lnTo>
                    <a:pt x="312254" y="205740"/>
                  </a:lnTo>
                  <a:lnTo>
                    <a:pt x="311327" y="207010"/>
                  </a:lnTo>
                  <a:lnTo>
                    <a:pt x="310222" y="207010"/>
                  </a:lnTo>
                  <a:lnTo>
                    <a:pt x="310273" y="206756"/>
                  </a:lnTo>
                  <a:lnTo>
                    <a:pt x="310388" y="206298"/>
                  </a:lnTo>
                  <a:lnTo>
                    <a:pt x="310438" y="206121"/>
                  </a:lnTo>
                  <a:lnTo>
                    <a:pt x="310527" y="205740"/>
                  </a:lnTo>
                  <a:lnTo>
                    <a:pt x="311150" y="203250"/>
                  </a:lnTo>
                  <a:lnTo>
                    <a:pt x="311226" y="202907"/>
                  </a:lnTo>
                  <a:lnTo>
                    <a:pt x="312000" y="201930"/>
                  </a:lnTo>
                  <a:lnTo>
                    <a:pt x="311416" y="201930"/>
                  </a:lnTo>
                  <a:lnTo>
                    <a:pt x="312839" y="199390"/>
                  </a:lnTo>
                  <a:lnTo>
                    <a:pt x="312547" y="199390"/>
                  </a:lnTo>
                  <a:lnTo>
                    <a:pt x="311607" y="200660"/>
                  </a:lnTo>
                  <a:lnTo>
                    <a:pt x="310972" y="201930"/>
                  </a:lnTo>
                  <a:lnTo>
                    <a:pt x="310997" y="203250"/>
                  </a:lnTo>
                  <a:lnTo>
                    <a:pt x="309600" y="206121"/>
                  </a:lnTo>
                  <a:lnTo>
                    <a:pt x="310045" y="205740"/>
                  </a:lnTo>
                  <a:lnTo>
                    <a:pt x="309587" y="206756"/>
                  </a:lnTo>
                  <a:lnTo>
                    <a:pt x="309638" y="209550"/>
                  </a:lnTo>
                  <a:lnTo>
                    <a:pt x="309486" y="210972"/>
                  </a:lnTo>
                  <a:lnTo>
                    <a:pt x="309359" y="210972"/>
                  </a:lnTo>
                  <a:lnTo>
                    <a:pt x="308267" y="212090"/>
                  </a:lnTo>
                  <a:lnTo>
                    <a:pt x="308229" y="213360"/>
                  </a:lnTo>
                  <a:lnTo>
                    <a:pt x="307619" y="213360"/>
                  </a:lnTo>
                  <a:lnTo>
                    <a:pt x="306997" y="214630"/>
                  </a:lnTo>
                  <a:lnTo>
                    <a:pt x="306666" y="213360"/>
                  </a:lnTo>
                  <a:lnTo>
                    <a:pt x="307771" y="212090"/>
                  </a:lnTo>
                  <a:lnTo>
                    <a:pt x="307708" y="210972"/>
                  </a:lnTo>
                  <a:lnTo>
                    <a:pt x="306730" y="212090"/>
                  </a:lnTo>
                  <a:lnTo>
                    <a:pt x="306578" y="212090"/>
                  </a:lnTo>
                  <a:lnTo>
                    <a:pt x="306489" y="213169"/>
                  </a:lnTo>
                  <a:lnTo>
                    <a:pt x="306374" y="214630"/>
                  </a:lnTo>
                  <a:lnTo>
                    <a:pt x="306171" y="215900"/>
                  </a:lnTo>
                  <a:lnTo>
                    <a:pt x="305854" y="215900"/>
                  </a:lnTo>
                  <a:lnTo>
                    <a:pt x="303885" y="218440"/>
                  </a:lnTo>
                  <a:lnTo>
                    <a:pt x="304520" y="217170"/>
                  </a:lnTo>
                  <a:lnTo>
                    <a:pt x="303237" y="217170"/>
                  </a:lnTo>
                  <a:lnTo>
                    <a:pt x="302856" y="217170"/>
                  </a:lnTo>
                  <a:lnTo>
                    <a:pt x="302298" y="218440"/>
                  </a:lnTo>
                  <a:lnTo>
                    <a:pt x="301409" y="219710"/>
                  </a:lnTo>
                  <a:lnTo>
                    <a:pt x="300545" y="219710"/>
                  </a:lnTo>
                  <a:lnTo>
                    <a:pt x="300278" y="220980"/>
                  </a:lnTo>
                  <a:lnTo>
                    <a:pt x="300037" y="220980"/>
                  </a:lnTo>
                  <a:lnTo>
                    <a:pt x="300075" y="222250"/>
                  </a:lnTo>
                  <a:lnTo>
                    <a:pt x="299567" y="223520"/>
                  </a:lnTo>
                  <a:lnTo>
                    <a:pt x="297281" y="229870"/>
                  </a:lnTo>
                  <a:lnTo>
                    <a:pt x="379793" y="229870"/>
                  </a:lnTo>
                  <a:lnTo>
                    <a:pt x="386715" y="218440"/>
                  </a:lnTo>
                  <a:lnTo>
                    <a:pt x="389026" y="214630"/>
                  </a:lnTo>
                  <a:lnTo>
                    <a:pt x="389801" y="213360"/>
                  </a:lnTo>
                  <a:lnTo>
                    <a:pt x="393801" y="207010"/>
                  </a:lnTo>
                  <a:lnTo>
                    <a:pt x="406603" y="186690"/>
                  </a:lnTo>
                  <a:lnTo>
                    <a:pt x="411403" y="179070"/>
                  </a:lnTo>
                  <a:lnTo>
                    <a:pt x="429158" y="143510"/>
                  </a:lnTo>
                  <a:lnTo>
                    <a:pt x="430847" y="139700"/>
                  </a:lnTo>
                  <a:close/>
                </a:path>
                <a:path w="469264" h="455295">
                  <a:moveTo>
                    <a:pt x="436079" y="307327"/>
                  </a:moveTo>
                  <a:lnTo>
                    <a:pt x="433184" y="309245"/>
                  </a:lnTo>
                  <a:lnTo>
                    <a:pt x="433908" y="307606"/>
                  </a:lnTo>
                  <a:lnTo>
                    <a:pt x="432892" y="308495"/>
                  </a:lnTo>
                  <a:lnTo>
                    <a:pt x="431177" y="309791"/>
                  </a:lnTo>
                  <a:lnTo>
                    <a:pt x="429806" y="310921"/>
                  </a:lnTo>
                  <a:lnTo>
                    <a:pt x="429158" y="311569"/>
                  </a:lnTo>
                  <a:lnTo>
                    <a:pt x="429158" y="312026"/>
                  </a:lnTo>
                  <a:lnTo>
                    <a:pt x="429107" y="311899"/>
                  </a:lnTo>
                  <a:lnTo>
                    <a:pt x="428980" y="311810"/>
                  </a:lnTo>
                  <a:lnTo>
                    <a:pt x="428663" y="311962"/>
                  </a:lnTo>
                  <a:lnTo>
                    <a:pt x="428028" y="313550"/>
                  </a:lnTo>
                  <a:lnTo>
                    <a:pt x="429285" y="312851"/>
                  </a:lnTo>
                  <a:lnTo>
                    <a:pt x="429133" y="313245"/>
                  </a:lnTo>
                  <a:lnTo>
                    <a:pt x="423659" y="317360"/>
                  </a:lnTo>
                  <a:lnTo>
                    <a:pt x="425691" y="315468"/>
                  </a:lnTo>
                  <a:lnTo>
                    <a:pt x="423989" y="315531"/>
                  </a:lnTo>
                  <a:lnTo>
                    <a:pt x="427367" y="313639"/>
                  </a:lnTo>
                  <a:lnTo>
                    <a:pt x="427075" y="313550"/>
                  </a:lnTo>
                  <a:lnTo>
                    <a:pt x="426237" y="313613"/>
                  </a:lnTo>
                  <a:lnTo>
                    <a:pt x="426847" y="312991"/>
                  </a:lnTo>
                  <a:lnTo>
                    <a:pt x="425145" y="314452"/>
                  </a:lnTo>
                  <a:lnTo>
                    <a:pt x="420014" y="318249"/>
                  </a:lnTo>
                  <a:lnTo>
                    <a:pt x="417868" y="320027"/>
                  </a:lnTo>
                  <a:lnTo>
                    <a:pt x="416585" y="321195"/>
                  </a:lnTo>
                  <a:lnTo>
                    <a:pt x="417487" y="320878"/>
                  </a:lnTo>
                  <a:lnTo>
                    <a:pt x="417804" y="320814"/>
                  </a:lnTo>
                  <a:lnTo>
                    <a:pt x="417868" y="321043"/>
                  </a:lnTo>
                  <a:lnTo>
                    <a:pt x="417614" y="321348"/>
                  </a:lnTo>
                  <a:lnTo>
                    <a:pt x="415671" y="323164"/>
                  </a:lnTo>
                  <a:lnTo>
                    <a:pt x="416445" y="323291"/>
                  </a:lnTo>
                  <a:lnTo>
                    <a:pt x="417969" y="321932"/>
                  </a:lnTo>
                  <a:lnTo>
                    <a:pt x="417969" y="322249"/>
                  </a:lnTo>
                  <a:lnTo>
                    <a:pt x="419950" y="320789"/>
                  </a:lnTo>
                  <a:lnTo>
                    <a:pt x="419265" y="320687"/>
                  </a:lnTo>
                  <a:lnTo>
                    <a:pt x="418947" y="320878"/>
                  </a:lnTo>
                  <a:lnTo>
                    <a:pt x="418757" y="320395"/>
                  </a:lnTo>
                  <a:lnTo>
                    <a:pt x="421551" y="318719"/>
                  </a:lnTo>
                  <a:lnTo>
                    <a:pt x="419925" y="320306"/>
                  </a:lnTo>
                  <a:lnTo>
                    <a:pt x="422262" y="319455"/>
                  </a:lnTo>
                  <a:lnTo>
                    <a:pt x="423265" y="318757"/>
                  </a:lnTo>
                  <a:lnTo>
                    <a:pt x="425157" y="317220"/>
                  </a:lnTo>
                  <a:lnTo>
                    <a:pt x="425018" y="317525"/>
                  </a:lnTo>
                  <a:lnTo>
                    <a:pt x="425259" y="317322"/>
                  </a:lnTo>
                  <a:lnTo>
                    <a:pt x="425361" y="317068"/>
                  </a:lnTo>
                  <a:lnTo>
                    <a:pt x="428586" y="314528"/>
                  </a:lnTo>
                  <a:lnTo>
                    <a:pt x="430110" y="313156"/>
                  </a:lnTo>
                  <a:lnTo>
                    <a:pt x="433578" y="310146"/>
                  </a:lnTo>
                  <a:lnTo>
                    <a:pt x="434682" y="309092"/>
                  </a:lnTo>
                  <a:lnTo>
                    <a:pt x="436079" y="307327"/>
                  </a:lnTo>
                  <a:close/>
                </a:path>
                <a:path w="469264" h="455295">
                  <a:moveTo>
                    <a:pt x="441642" y="296926"/>
                  </a:moveTo>
                  <a:lnTo>
                    <a:pt x="441413" y="296926"/>
                  </a:lnTo>
                  <a:lnTo>
                    <a:pt x="441515" y="297180"/>
                  </a:lnTo>
                  <a:lnTo>
                    <a:pt x="441642" y="296926"/>
                  </a:lnTo>
                  <a:close/>
                </a:path>
                <a:path w="469264" h="455295">
                  <a:moveTo>
                    <a:pt x="442988" y="292823"/>
                  </a:moveTo>
                  <a:close/>
                </a:path>
                <a:path w="469264" h="455295">
                  <a:moveTo>
                    <a:pt x="443128" y="293154"/>
                  </a:moveTo>
                  <a:lnTo>
                    <a:pt x="442988" y="292862"/>
                  </a:lnTo>
                  <a:lnTo>
                    <a:pt x="442988" y="293077"/>
                  </a:lnTo>
                  <a:lnTo>
                    <a:pt x="442696" y="293611"/>
                  </a:lnTo>
                  <a:lnTo>
                    <a:pt x="443128" y="293154"/>
                  </a:lnTo>
                  <a:close/>
                </a:path>
                <a:path w="469264" h="455295">
                  <a:moveTo>
                    <a:pt x="443979" y="294640"/>
                  </a:moveTo>
                  <a:lnTo>
                    <a:pt x="443738" y="294640"/>
                  </a:lnTo>
                  <a:lnTo>
                    <a:pt x="442722" y="295643"/>
                  </a:lnTo>
                  <a:lnTo>
                    <a:pt x="442823" y="294640"/>
                  </a:lnTo>
                  <a:lnTo>
                    <a:pt x="442163" y="294640"/>
                  </a:lnTo>
                  <a:lnTo>
                    <a:pt x="441718" y="295757"/>
                  </a:lnTo>
                  <a:lnTo>
                    <a:pt x="441655" y="295935"/>
                  </a:lnTo>
                  <a:lnTo>
                    <a:pt x="442163" y="295935"/>
                  </a:lnTo>
                  <a:lnTo>
                    <a:pt x="441807" y="296595"/>
                  </a:lnTo>
                  <a:lnTo>
                    <a:pt x="442607" y="295935"/>
                  </a:lnTo>
                  <a:lnTo>
                    <a:pt x="442798" y="295757"/>
                  </a:lnTo>
                  <a:lnTo>
                    <a:pt x="443979" y="294640"/>
                  </a:lnTo>
                  <a:close/>
                </a:path>
                <a:path w="469264" h="455295">
                  <a:moveTo>
                    <a:pt x="453555" y="281940"/>
                  </a:moveTo>
                  <a:lnTo>
                    <a:pt x="453542" y="281686"/>
                  </a:lnTo>
                  <a:lnTo>
                    <a:pt x="453402" y="281686"/>
                  </a:lnTo>
                  <a:lnTo>
                    <a:pt x="453212" y="281940"/>
                  </a:lnTo>
                  <a:lnTo>
                    <a:pt x="453555" y="281940"/>
                  </a:lnTo>
                  <a:close/>
                </a:path>
                <a:path w="469264" h="455295">
                  <a:moveTo>
                    <a:pt x="454977" y="286016"/>
                  </a:moveTo>
                  <a:lnTo>
                    <a:pt x="452691" y="289013"/>
                  </a:lnTo>
                  <a:lnTo>
                    <a:pt x="450723" y="291490"/>
                  </a:lnTo>
                  <a:lnTo>
                    <a:pt x="452958" y="288823"/>
                  </a:lnTo>
                  <a:lnTo>
                    <a:pt x="454977" y="286016"/>
                  </a:lnTo>
                  <a:close/>
                </a:path>
                <a:path w="469264" h="455295">
                  <a:moveTo>
                    <a:pt x="463118" y="266839"/>
                  </a:moveTo>
                  <a:lnTo>
                    <a:pt x="462788" y="267373"/>
                  </a:lnTo>
                  <a:lnTo>
                    <a:pt x="462788" y="267970"/>
                  </a:lnTo>
                  <a:lnTo>
                    <a:pt x="463118" y="266839"/>
                  </a:lnTo>
                  <a:close/>
                </a:path>
                <a:path w="469264" h="455295">
                  <a:moveTo>
                    <a:pt x="464337" y="265430"/>
                  </a:moveTo>
                  <a:lnTo>
                    <a:pt x="463537" y="265430"/>
                  </a:lnTo>
                  <a:lnTo>
                    <a:pt x="463118" y="266839"/>
                  </a:lnTo>
                  <a:lnTo>
                    <a:pt x="464096" y="266839"/>
                  </a:lnTo>
                  <a:lnTo>
                    <a:pt x="464172" y="266357"/>
                  </a:lnTo>
                  <a:lnTo>
                    <a:pt x="464261" y="265836"/>
                  </a:lnTo>
                  <a:lnTo>
                    <a:pt x="464337" y="265430"/>
                  </a:lnTo>
                  <a:close/>
                </a:path>
                <a:path w="469264" h="455295">
                  <a:moveTo>
                    <a:pt x="464718" y="254977"/>
                  </a:moveTo>
                  <a:lnTo>
                    <a:pt x="464642" y="255282"/>
                  </a:lnTo>
                  <a:lnTo>
                    <a:pt x="464718" y="254977"/>
                  </a:lnTo>
                  <a:close/>
                </a:path>
                <a:path w="469264" h="455295">
                  <a:moveTo>
                    <a:pt x="467436" y="250228"/>
                  </a:moveTo>
                  <a:lnTo>
                    <a:pt x="466750" y="251460"/>
                  </a:lnTo>
                  <a:lnTo>
                    <a:pt x="466305" y="252730"/>
                  </a:lnTo>
                  <a:lnTo>
                    <a:pt x="465988" y="254000"/>
                  </a:lnTo>
                  <a:lnTo>
                    <a:pt x="466623" y="254000"/>
                  </a:lnTo>
                  <a:lnTo>
                    <a:pt x="466852" y="254000"/>
                  </a:lnTo>
                  <a:lnTo>
                    <a:pt x="467436" y="250228"/>
                  </a:lnTo>
                  <a:close/>
                </a:path>
                <a:path w="469264" h="455295">
                  <a:moveTo>
                    <a:pt x="468350" y="255282"/>
                  </a:moveTo>
                  <a:lnTo>
                    <a:pt x="467702" y="255282"/>
                  </a:lnTo>
                  <a:lnTo>
                    <a:pt x="468020" y="256540"/>
                  </a:lnTo>
                  <a:lnTo>
                    <a:pt x="468350" y="255282"/>
                  </a:lnTo>
                  <a:close/>
                </a:path>
                <a:path w="469264" h="455295">
                  <a:moveTo>
                    <a:pt x="469087" y="255282"/>
                  </a:moveTo>
                  <a:lnTo>
                    <a:pt x="468236" y="256540"/>
                  </a:lnTo>
                  <a:lnTo>
                    <a:pt x="468020" y="256540"/>
                  </a:lnTo>
                  <a:lnTo>
                    <a:pt x="466877" y="257810"/>
                  </a:lnTo>
                  <a:lnTo>
                    <a:pt x="467398" y="255282"/>
                  </a:lnTo>
                  <a:lnTo>
                    <a:pt x="466204" y="256540"/>
                  </a:lnTo>
                  <a:lnTo>
                    <a:pt x="466407" y="255282"/>
                  </a:lnTo>
                  <a:lnTo>
                    <a:pt x="465213" y="255282"/>
                  </a:lnTo>
                  <a:lnTo>
                    <a:pt x="465213" y="256540"/>
                  </a:lnTo>
                  <a:lnTo>
                    <a:pt x="464845" y="257810"/>
                  </a:lnTo>
                  <a:lnTo>
                    <a:pt x="464439" y="259080"/>
                  </a:lnTo>
                  <a:lnTo>
                    <a:pt x="463181" y="260350"/>
                  </a:lnTo>
                  <a:lnTo>
                    <a:pt x="463296" y="259080"/>
                  </a:lnTo>
                  <a:lnTo>
                    <a:pt x="462749" y="259080"/>
                  </a:lnTo>
                  <a:lnTo>
                    <a:pt x="464375" y="257810"/>
                  </a:lnTo>
                  <a:lnTo>
                    <a:pt x="465213" y="256540"/>
                  </a:lnTo>
                  <a:lnTo>
                    <a:pt x="465213" y="255282"/>
                  </a:lnTo>
                  <a:lnTo>
                    <a:pt x="464642" y="255282"/>
                  </a:lnTo>
                  <a:lnTo>
                    <a:pt x="464464" y="255282"/>
                  </a:lnTo>
                  <a:lnTo>
                    <a:pt x="463969" y="255282"/>
                  </a:lnTo>
                  <a:lnTo>
                    <a:pt x="463638" y="256540"/>
                  </a:lnTo>
                  <a:lnTo>
                    <a:pt x="462559" y="257695"/>
                  </a:lnTo>
                  <a:lnTo>
                    <a:pt x="462559" y="260350"/>
                  </a:lnTo>
                  <a:lnTo>
                    <a:pt x="461467" y="261620"/>
                  </a:lnTo>
                  <a:lnTo>
                    <a:pt x="461543" y="262890"/>
                  </a:lnTo>
                  <a:lnTo>
                    <a:pt x="460527" y="264160"/>
                  </a:lnTo>
                  <a:lnTo>
                    <a:pt x="460248" y="264160"/>
                  </a:lnTo>
                  <a:lnTo>
                    <a:pt x="460235" y="262890"/>
                  </a:lnTo>
                  <a:lnTo>
                    <a:pt x="461391" y="261620"/>
                  </a:lnTo>
                  <a:lnTo>
                    <a:pt x="462191" y="260350"/>
                  </a:lnTo>
                  <a:lnTo>
                    <a:pt x="461416" y="261620"/>
                  </a:lnTo>
                  <a:lnTo>
                    <a:pt x="462559" y="260350"/>
                  </a:lnTo>
                  <a:lnTo>
                    <a:pt x="462559" y="257695"/>
                  </a:lnTo>
                  <a:lnTo>
                    <a:pt x="458863" y="261620"/>
                  </a:lnTo>
                  <a:lnTo>
                    <a:pt x="456971" y="263474"/>
                  </a:lnTo>
                  <a:lnTo>
                    <a:pt x="456971" y="267970"/>
                  </a:lnTo>
                  <a:lnTo>
                    <a:pt x="456438" y="269367"/>
                  </a:lnTo>
                  <a:lnTo>
                    <a:pt x="455193" y="271780"/>
                  </a:lnTo>
                  <a:lnTo>
                    <a:pt x="453644" y="274320"/>
                  </a:lnTo>
                  <a:lnTo>
                    <a:pt x="451421" y="276860"/>
                  </a:lnTo>
                  <a:lnTo>
                    <a:pt x="453364" y="274320"/>
                  </a:lnTo>
                  <a:lnTo>
                    <a:pt x="455129" y="270573"/>
                  </a:lnTo>
                  <a:lnTo>
                    <a:pt x="456971" y="267970"/>
                  </a:lnTo>
                  <a:lnTo>
                    <a:pt x="456971" y="263474"/>
                  </a:lnTo>
                  <a:lnTo>
                    <a:pt x="454012" y="266357"/>
                  </a:lnTo>
                  <a:lnTo>
                    <a:pt x="453453" y="266839"/>
                  </a:lnTo>
                  <a:lnTo>
                    <a:pt x="451078" y="268452"/>
                  </a:lnTo>
                  <a:lnTo>
                    <a:pt x="451078" y="276860"/>
                  </a:lnTo>
                  <a:lnTo>
                    <a:pt x="450519" y="278130"/>
                  </a:lnTo>
                  <a:lnTo>
                    <a:pt x="450342" y="278130"/>
                  </a:lnTo>
                  <a:lnTo>
                    <a:pt x="450570" y="277723"/>
                  </a:lnTo>
                  <a:lnTo>
                    <a:pt x="451078" y="276860"/>
                  </a:lnTo>
                  <a:lnTo>
                    <a:pt x="451078" y="268452"/>
                  </a:lnTo>
                  <a:lnTo>
                    <a:pt x="449859" y="269290"/>
                  </a:lnTo>
                  <a:lnTo>
                    <a:pt x="449859" y="278523"/>
                  </a:lnTo>
                  <a:lnTo>
                    <a:pt x="449414" y="279400"/>
                  </a:lnTo>
                  <a:lnTo>
                    <a:pt x="448792" y="279400"/>
                  </a:lnTo>
                  <a:lnTo>
                    <a:pt x="449859" y="278523"/>
                  </a:lnTo>
                  <a:lnTo>
                    <a:pt x="449859" y="269290"/>
                  </a:lnTo>
                  <a:lnTo>
                    <a:pt x="447954" y="270573"/>
                  </a:lnTo>
                  <a:lnTo>
                    <a:pt x="443865" y="273989"/>
                  </a:lnTo>
                  <a:lnTo>
                    <a:pt x="443865" y="285750"/>
                  </a:lnTo>
                  <a:lnTo>
                    <a:pt x="442722" y="287032"/>
                  </a:lnTo>
                  <a:lnTo>
                    <a:pt x="441718" y="288290"/>
                  </a:lnTo>
                  <a:lnTo>
                    <a:pt x="441883" y="287299"/>
                  </a:lnTo>
                  <a:lnTo>
                    <a:pt x="441210" y="288290"/>
                  </a:lnTo>
                  <a:lnTo>
                    <a:pt x="440436" y="288290"/>
                  </a:lnTo>
                  <a:lnTo>
                    <a:pt x="441769" y="287299"/>
                  </a:lnTo>
                  <a:lnTo>
                    <a:pt x="441921" y="287032"/>
                  </a:lnTo>
                  <a:lnTo>
                    <a:pt x="441883" y="287299"/>
                  </a:lnTo>
                  <a:lnTo>
                    <a:pt x="442137" y="287032"/>
                  </a:lnTo>
                  <a:lnTo>
                    <a:pt x="443865" y="285750"/>
                  </a:lnTo>
                  <a:lnTo>
                    <a:pt x="443865" y="273989"/>
                  </a:lnTo>
                  <a:lnTo>
                    <a:pt x="441934" y="275590"/>
                  </a:lnTo>
                  <a:lnTo>
                    <a:pt x="439331" y="277558"/>
                  </a:lnTo>
                  <a:lnTo>
                    <a:pt x="439331" y="289560"/>
                  </a:lnTo>
                  <a:lnTo>
                    <a:pt x="438556" y="290830"/>
                  </a:lnTo>
                  <a:lnTo>
                    <a:pt x="436295" y="293370"/>
                  </a:lnTo>
                  <a:lnTo>
                    <a:pt x="433070" y="297180"/>
                  </a:lnTo>
                  <a:lnTo>
                    <a:pt x="431609" y="298450"/>
                  </a:lnTo>
                  <a:lnTo>
                    <a:pt x="434225" y="295757"/>
                  </a:lnTo>
                  <a:lnTo>
                    <a:pt x="436537" y="292100"/>
                  </a:lnTo>
                  <a:lnTo>
                    <a:pt x="439331" y="289560"/>
                  </a:lnTo>
                  <a:lnTo>
                    <a:pt x="439331" y="277558"/>
                  </a:lnTo>
                  <a:lnTo>
                    <a:pt x="435178" y="280670"/>
                  </a:lnTo>
                  <a:lnTo>
                    <a:pt x="428231" y="285750"/>
                  </a:lnTo>
                  <a:lnTo>
                    <a:pt x="424942" y="287502"/>
                  </a:lnTo>
                  <a:lnTo>
                    <a:pt x="424942" y="304800"/>
                  </a:lnTo>
                  <a:lnTo>
                    <a:pt x="424929" y="306070"/>
                  </a:lnTo>
                  <a:lnTo>
                    <a:pt x="423938" y="306070"/>
                  </a:lnTo>
                  <a:lnTo>
                    <a:pt x="424942" y="304800"/>
                  </a:lnTo>
                  <a:lnTo>
                    <a:pt x="424942" y="287502"/>
                  </a:lnTo>
                  <a:lnTo>
                    <a:pt x="423392" y="288328"/>
                  </a:lnTo>
                  <a:lnTo>
                    <a:pt x="423392" y="307340"/>
                  </a:lnTo>
                  <a:lnTo>
                    <a:pt x="423354" y="308660"/>
                  </a:lnTo>
                  <a:lnTo>
                    <a:pt x="420674" y="309880"/>
                  </a:lnTo>
                  <a:lnTo>
                    <a:pt x="420890" y="308660"/>
                  </a:lnTo>
                  <a:lnTo>
                    <a:pt x="421132" y="308660"/>
                  </a:lnTo>
                  <a:lnTo>
                    <a:pt x="423354" y="308660"/>
                  </a:lnTo>
                  <a:lnTo>
                    <a:pt x="423354" y="307340"/>
                  </a:lnTo>
                  <a:lnTo>
                    <a:pt x="422732" y="307340"/>
                  </a:lnTo>
                  <a:lnTo>
                    <a:pt x="421106" y="308190"/>
                  </a:lnTo>
                  <a:lnTo>
                    <a:pt x="421068" y="307340"/>
                  </a:lnTo>
                  <a:lnTo>
                    <a:pt x="419811" y="308660"/>
                  </a:lnTo>
                  <a:lnTo>
                    <a:pt x="420027" y="308660"/>
                  </a:lnTo>
                  <a:lnTo>
                    <a:pt x="420217" y="308660"/>
                  </a:lnTo>
                  <a:lnTo>
                    <a:pt x="419481" y="309880"/>
                  </a:lnTo>
                  <a:lnTo>
                    <a:pt x="419163" y="309880"/>
                  </a:lnTo>
                  <a:lnTo>
                    <a:pt x="419315" y="308660"/>
                  </a:lnTo>
                  <a:lnTo>
                    <a:pt x="419608" y="308660"/>
                  </a:lnTo>
                  <a:lnTo>
                    <a:pt x="420852" y="307340"/>
                  </a:lnTo>
                  <a:lnTo>
                    <a:pt x="421068" y="307340"/>
                  </a:lnTo>
                  <a:lnTo>
                    <a:pt x="422109" y="307340"/>
                  </a:lnTo>
                  <a:lnTo>
                    <a:pt x="423303" y="306070"/>
                  </a:lnTo>
                  <a:lnTo>
                    <a:pt x="423392" y="307340"/>
                  </a:lnTo>
                  <a:lnTo>
                    <a:pt x="423392" y="288328"/>
                  </a:lnTo>
                  <a:lnTo>
                    <a:pt x="421055" y="289560"/>
                  </a:lnTo>
                  <a:lnTo>
                    <a:pt x="418007" y="291134"/>
                  </a:lnTo>
                  <a:lnTo>
                    <a:pt x="418007" y="308660"/>
                  </a:lnTo>
                  <a:lnTo>
                    <a:pt x="417639" y="309880"/>
                  </a:lnTo>
                  <a:lnTo>
                    <a:pt x="417309" y="309880"/>
                  </a:lnTo>
                  <a:lnTo>
                    <a:pt x="417995" y="308660"/>
                  </a:lnTo>
                  <a:lnTo>
                    <a:pt x="418007" y="291134"/>
                  </a:lnTo>
                  <a:lnTo>
                    <a:pt x="417195" y="291553"/>
                  </a:lnTo>
                  <a:lnTo>
                    <a:pt x="417195" y="309880"/>
                  </a:lnTo>
                  <a:lnTo>
                    <a:pt x="416648" y="311150"/>
                  </a:lnTo>
                  <a:lnTo>
                    <a:pt x="415747" y="312420"/>
                  </a:lnTo>
                  <a:lnTo>
                    <a:pt x="414655" y="312420"/>
                  </a:lnTo>
                  <a:lnTo>
                    <a:pt x="413423" y="313690"/>
                  </a:lnTo>
                  <a:lnTo>
                    <a:pt x="413537" y="312420"/>
                  </a:lnTo>
                  <a:lnTo>
                    <a:pt x="414235" y="311150"/>
                  </a:lnTo>
                  <a:lnTo>
                    <a:pt x="414578" y="311150"/>
                  </a:lnTo>
                  <a:lnTo>
                    <a:pt x="415023" y="311150"/>
                  </a:lnTo>
                  <a:lnTo>
                    <a:pt x="415531" y="311150"/>
                  </a:lnTo>
                  <a:lnTo>
                    <a:pt x="416433" y="309880"/>
                  </a:lnTo>
                  <a:lnTo>
                    <a:pt x="417195" y="309880"/>
                  </a:lnTo>
                  <a:lnTo>
                    <a:pt x="417195" y="291553"/>
                  </a:lnTo>
                  <a:lnTo>
                    <a:pt x="413677" y="293370"/>
                  </a:lnTo>
                  <a:lnTo>
                    <a:pt x="401510" y="298450"/>
                  </a:lnTo>
                  <a:lnTo>
                    <a:pt x="387121" y="303530"/>
                  </a:lnTo>
                  <a:lnTo>
                    <a:pt x="373341" y="306070"/>
                  </a:lnTo>
                  <a:lnTo>
                    <a:pt x="362991" y="306070"/>
                  </a:lnTo>
                  <a:lnTo>
                    <a:pt x="356857" y="303631"/>
                  </a:lnTo>
                  <a:lnTo>
                    <a:pt x="356857" y="337820"/>
                  </a:lnTo>
                  <a:lnTo>
                    <a:pt x="356603" y="337921"/>
                  </a:lnTo>
                  <a:lnTo>
                    <a:pt x="356857" y="337820"/>
                  </a:lnTo>
                  <a:lnTo>
                    <a:pt x="356857" y="303631"/>
                  </a:lnTo>
                  <a:lnTo>
                    <a:pt x="353415" y="302260"/>
                  </a:lnTo>
                  <a:lnTo>
                    <a:pt x="351942" y="294640"/>
                  </a:lnTo>
                  <a:lnTo>
                    <a:pt x="351459" y="292100"/>
                  </a:lnTo>
                  <a:lnTo>
                    <a:pt x="353644" y="284568"/>
                  </a:lnTo>
                  <a:lnTo>
                    <a:pt x="357378" y="275590"/>
                  </a:lnTo>
                  <a:lnTo>
                    <a:pt x="304977" y="275590"/>
                  </a:lnTo>
                  <a:lnTo>
                    <a:pt x="304977" y="311150"/>
                  </a:lnTo>
                  <a:lnTo>
                    <a:pt x="304431" y="311150"/>
                  </a:lnTo>
                  <a:lnTo>
                    <a:pt x="303860" y="309880"/>
                  </a:lnTo>
                  <a:lnTo>
                    <a:pt x="303644" y="309880"/>
                  </a:lnTo>
                  <a:lnTo>
                    <a:pt x="304101" y="308660"/>
                  </a:lnTo>
                  <a:lnTo>
                    <a:pt x="304330" y="309880"/>
                  </a:lnTo>
                  <a:lnTo>
                    <a:pt x="304609" y="309880"/>
                  </a:lnTo>
                  <a:lnTo>
                    <a:pt x="304977" y="311150"/>
                  </a:lnTo>
                  <a:lnTo>
                    <a:pt x="304977" y="275590"/>
                  </a:lnTo>
                  <a:lnTo>
                    <a:pt x="301193" y="275590"/>
                  </a:lnTo>
                  <a:lnTo>
                    <a:pt x="301193" y="305752"/>
                  </a:lnTo>
                  <a:lnTo>
                    <a:pt x="299758" y="304749"/>
                  </a:lnTo>
                  <a:lnTo>
                    <a:pt x="299542" y="304177"/>
                  </a:lnTo>
                  <a:lnTo>
                    <a:pt x="299440" y="303872"/>
                  </a:lnTo>
                  <a:lnTo>
                    <a:pt x="299351" y="303644"/>
                  </a:lnTo>
                  <a:lnTo>
                    <a:pt x="299275" y="303441"/>
                  </a:lnTo>
                  <a:lnTo>
                    <a:pt x="299161" y="303110"/>
                  </a:lnTo>
                  <a:lnTo>
                    <a:pt x="299110" y="302958"/>
                  </a:lnTo>
                  <a:lnTo>
                    <a:pt x="300228" y="303441"/>
                  </a:lnTo>
                  <a:lnTo>
                    <a:pt x="299859" y="303110"/>
                  </a:lnTo>
                  <a:lnTo>
                    <a:pt x="299732" y="302958"/>
                  </a:lnTo>
                  <a:lnTo>
                    <a:pt x="299275" y="302412"/>
                  </a:lnTo>
                  <a:lnTo>
                    <a:pt x="298323" y="301142"/>
                  </a:lnTo>
                  <a:lnTo>
                    <a:pt x="298208" y="300990"/>
                  </a:lnTo>
                  <a:lnTo>
                    <a:pt x="298602" y="300990"/>
                  </a:lnTo>
                  <a:lnTo>
                    <a:pt x="299580" y="302260"/>
                  </a:lnTo>
                  <a:lnTo>
                    <a:pt x="299732" y="302260"/>
                  </a:lnTo>
                  <a:lnTo>
                    <a:pt x="301015" y="304800"/>
                  </a:lnTo>
                  <a:lnTo>
                    <a:pt x="301193" y="305752"/>
                  </a:lnTo>
                  <a:lnTo>
                    <a:pt x="301193" y="275590"/>
                  </a:lnTo>
                  <a:lnTo>
                    <a:pt x="299643" y="275590"/>
                  </a:lnTo>
                  <a:lnTo>
                    <a:pt x="299643" y="294640"/>
                  </a:lnTo>
                  <a:lnTo>
                    <a:pt x="298919" y="293370"/>
                  </a:lnTo>
                  <a:lnTo>
                    <a:pt x="298602" y="292100"/>
                  </a:lnTo>
                  <a:lnTo>
                    <a:pt x="297764" y="290830"/>
                  </a:lnTo>
                  <a:lnTo>
                    <a:pt x="297002" y="289560"/>
                  </a:lnTo>
                  <a:lnTo>
                    <a:pt x="296646" y="288290"/>
                  </a:lnTo>
                  <a:lnTo>
                    <a:pt x="296545" y="287299"/>
                  </a:lnTo>
                  <a:lnTo>
                    <a:pt x="296456" y="287032"/>
                  </a:lnTo>
                  <a:lnTo>
                    <a:pt x="295541" y="287032"/>
                  </a:lnTo>
                  <a:lnTo>
                    <a:pt x="295681" y="285750"/>
                  </a:lnTo>
                  <a:lnTo>
                    <a:pt x="295795" y="284568"/>
                  </a:lnTo>
                  <a:lnTo>
                    <a:pt x="296456" y="287032"/>
                  </a:lnTo>
                  <a:lnTo>
                    <a:pt x="296265" y="285750"/>
                  </a:lnTo>
                  <a:lnTo>
                    <a:pt x="295757" y="283210"/>
                  </a:lnTo>
                  <a:lnTo>
                    <a:pt x="296278" y="284568"/>
                  </a:lnTo>
                  <a:lnTo>
                    <a:pt x="296113" y="283210"/>
                  </a:lnTo>
                  <a:lnTo>
                    <a:pt x="295757" y="281940"/>
                  </a:lnTo>
                  <a:lnTo>
                    <a:pt x="295643" y="281051"/>
                  </a:lnTo>
                  <a:lnTo>
                    <a:pt x="295605" y="280670"/>
                  </a:lnTo>
                  <a:lnTo>
                    <a:pt x="295567" y="276860"/>
                  </a:lnTo>
                  <a:lnTo>
                    <a:pt x="295656" y="279400"/>
                  </a:lnTo>
                  <a:lnTo>
                    <a:pt x="295757" y="281051"/>
                  </a:lnTo>
                  <a:lnTo>
                    <a:pt x="298488" y="290830"/>
                  </a:lnTo>
                  <a:lnTo>
                    <a:pt x="299643" y="294640"/>
                  </a:lnTo>
                  <a:lnTo>
                    <a:pt x="299643" y="275590"/>
                  </a:lnTo>
                  <a:lnTo>
                    <a:pt x="290296" y="275590"/>
                  </a:lnTo>
                  <a:lnTo>
                    <a:pt x="289941" y="275590"/>
                  </a:lnTo>
                  <a:lnTo>
                    <a:pt x="289725" y="275590"/>
                  </a:lnTo>
                  <a:lnTo>
                    <a:pt x="289890" y="276860"/>
                  </a:lnTo>
                  <a:lnTo>
                    <a:pt x="289737" y="276860"/>
                  </a:lnTo>
                  <a:lnTo>
                    <a:pt x="290068" y="278130"/>
                  </a:lnTo>
                  <a:lnTo>
                    <a:pt x="290309" y="279400"/>
                  </a:lnTo>
                  <a:lnTo>
                    <a:pt x="290817" y="280670"/>
                  </a:lnTo>
                  <a:lnTo>
                    <a:pt x="291122" y="281686"/>
                  </a:lnTo>
                  <a:lnTo>
                    <a:pt x="291668" y="283210"/>
                  </a:lnTo>
                  <a:lnTo>
                    <a:pt x="291731" y="280670"/>
                  </a:lnTo>
                  <a:lnTo>
                    <a:pt x="291985" y="281686"/>
                  </a:lnTo>
                  <a:lnTo>
                    <a:pt x="292061" y="281940"/>
                  </a:lnTo>
                  <a:lnTo>
                    <a:pt x="292430" y="281940"/>
                  </a:lnTo>
                  <a:lnTo>
                    <a:pt x="292823" y="284568"/>
                  </a:lnTo>
                  <a:lnTo>
                    <a:pt x="291388" y="284568"/>
                  </a:lnTo>
                  <a:lnTo>
                    <a:pt x="290626" y="283210"/>
                  </a:lnTo>
                  <a:lnTo>
                    <a:pt x="291058" y="281940"/>
                  </a:lnTo>
                  <a:lnTo>
                    <a:pt x="290042" y="280733"/>
                  </a:lnTo>
                  <a:lnTo>
                    <a:pt x="289928" y="280073"/>
                  </a:lnTo>
                  <a:lnTo>
                    <a:pt x="289852" y="279400"/>
                  </a:lnTo>
                  <a:lnTo>
                    <a:pt x="289763" y="280073"/>
                  </a:lnTo>
                  <a:lnTo>
                    <a:pt x="289394" y="279400"/>
                  </a:lnTo>
                  <a:lnTo>
                    <a:pt x="288709" y="278130"/>
                  </a:lnTo>
                  <a:lnTo>
                    <a:pt x="288988" y="276860"/>
                  </a:lnTo>
                  <a:lnTo>
                    <a:pt x="288899" y="275590"/>
                  </a:lnTo>
                  <a:lnTo>
                    <a:pt x="288721" y="276860"/>
                  </a:lnTo>
                  <a:lnTo>
                    <a:pt x="288544" y="275590"/>
                  </a:lnTo>
                  <a:lnTo>
                    <a:pt x="287845" y="275590"/>
                  </a:lnTo>
                  <a:lnTo>
                    <a:pt x="288086" y="276860"/>
                  </a:lnTo>
                  <a:lnTo>
                    <a:pt x="288226" y="278130"/>
                  </a:lnTo>
                  <a:lnTo>
                    <a:pt x="287934" y="278130"/>
                  </a:lnTo>
                  <a:lnTo>
                    <a:pt x="288036" y="281940"/>
                  </a:lnTo>
                  <a:lnTo>
                    <a:pt x="288340" y="283210"/>
                  </a:lnTo>
                  <a:lnTo>
                    <a:pt x="288696" y="284568"/>
                  </a:lnTo>
                  <a:lnTo>
                    <a:pt x="288620" y="281051"/>
                  </a:lnTo>
                  <a:lnTo>
                    <a:pt x="288556" y="280670"/>
                  </a:lnTo>
                  <a:lnTo>
                    <a:pt x="288467" y="280073"/>
                  </a:lnTo>
                  <a:lnTo>
                    <a:pt x="288366" y="279400"/>
                  </a:lnTo>
                  <a:lnTo>
                    <a:pt x="289458" y="281686"/>
                  </a:lnTo>
                  <a:lnTo>
                    <a:pt x="289852" y="281051"/>
                  </a:lnTo>
                  <a:lnTo>
                    <a:pt x="290131" y="281686"/>
                  </a:lnTo>
                  <a:lnTo>
                    <a:pt x="290258" y="281940"/>
                  </a:lnTo>
                  <a:lnTo>
                    <a:pt x="290474" y="282943"/>
                  </a:lnTo>
                  <a:lnTo>
                    <a:pt x="289941" y="281940"/>
                  </a:lnTo>
                  <a:lnTo>
                    <a:pt x="290271" y="284568"/>
                  </a:lnTo>
                  <a:lnTo>
                    <a:pt x="288696" y="284568"/>
                  </a:lnTo>
                  <a:lnTo>
                    <a:pt x="289026" y="285750"/>
                  </a:lnTo>
                  <a:lnTo>
                    <a:pt x="290499" y="285750"/>
                  </a:lnTo>
                  <a:lnTo>
                    <a:pt x="291630" y="287032"/>
                  </a:lnTo>
                  <a:lnTo>
                    <a:pt x="293319" y="287032"/>
                  </a:lnTo>
                  <a:lnTo>
                    <a:pt x="293916" y="289560"/>
                  </a:lnTo>
                  <a:lnTo>
                    <a:pt x="294982" y="293370"/>
                  </a:lnTo>
                  <a:lnTo>
                    <a:pt x="295211" y="294640"/>
                  </a:lnTo>
                  <a:lnTo>
                    <a:pt x="295694" y="296519"/>
                  </a:lnTo>
                  <a:lnTo>
                    <a:pt x="295236" y="296240"/>
                  </a:lnTo>
                  <a:lnTo>
                    <a:pt x="294601" y="295148"/>
                  </a:lnTo>
                  <a:lnTo>
                    <a:pt x="294195" y="294436"/>
                  </a:lnTo>
                  <a:lnTo>
                    <a:pt x="294106" y="294259"/>
                  </a:lnTo>
                  <a:lnTo>
                    <a:pt x="293471" y="291896"/>
                  </a:lnTo>
                  <a:lnTo>
                    <a:pt x="293992" y="292608"/>
                  </a:lnTo>
                  <a:lnTo>
                    <a:pt x="293916" y="291896"/>
                  </a:lnTo>
                  <a:lnTo>
                    <a:pt x="293878" y="291731"/>
                  </a:lnTo>
                  <a:lnTo>
                    <a:pt x="293789" y="291350"/>
                  </a:lnTo>
                  <a:lnTo>
                    <a:pt x="293687" y="290880"/>
                  </a:lnTo>
                  <a:lnTo>
                    <a:pt x="292963" y="290322"/>
                  </a:lnTo>
                  <a:lnTo>
                    <a:pt x="292519" y="289737"/>
                  </a:lnTo>
                  <a:lnTo>
                    <a:pt x="292633" y="288874"/>
                  </a:lnTo>
                  <a:lnTo>
                    <a:pt x="292252" y="287794"/>
                  </a:lnTo>
                  <a:lnTo>
                    <a:pt x="292163" y="287502"/>
                  </a:lnTo>
                  <a:lnTo>
                    <a:pt x="291160" y="286778"/>
                  </a:lnTo>
                  <a:lnTo>
                    <a:pt x="290969" y="287502"/>
                  </a:lnTo>
                  <a:lnTo>
                    <a:pt x="290893" y="287794"/>
                  </a:lnTo>
                  <a:lnTo>
                    <a:pt x="291274" y="288302"/>
                  </a:lnTo>
                  <a:lnTo>
                    <a:pt x="290893" y="289737"/>
                  </a:lnTo>
                  <a:lnTo>
                    <a:pt x="291579" y="289737"/>
                  </a:lnTo>
                  <a:lnTo>
                    <a:pt x="292023" y="290677"/>
                  </a:lnTo>
                  <a:lnTo>
                    <a:pt x="292646" y="292379"/>
                  </a:lnTo>
                  <a:lnTo>
                    <a:pt x="293065" y="293598"/>
                  </a:lnTo>
                  <a:lnTo>
                    <a:pt x="293344" y="294259"/>
                  </a:lnTo>
                  <a:lnTo>
                    <a:pt x="293420" y="294436"/>
                  </a:lnTo>
                  <a:lnTo>
                    <a:pt x="293585" y="294728"/>
                  </a:lnTo>
                  <a:lnTo>
                    <a:pt x="293649" y="294906"/>
                  </a:lnTo>
                  <a:lnTo>
                    <a:pt x="293103" y="294436"/>
                  </a:lnTo>
                  <a:lnTo>
                    <a:pt x="292493" y="293865"/>
                  </a:lnTo>
                  <a:lnTo>
                    <a:pt x="291782" y="293014"/>
                  </a:lnTo>
                  <a:lnTo>
                    <a:pt x="291668" y="292785"/>
                  </a:lnTo>
                  <a:lnTo>
                    <a:pt x="291579" y="293865"/>
                  </a:lnTo>
                  <a:lnTo>
                    <a:pt x="292290" y="294728"/>
                  </a:lnTo>
                  <a:lnTo>
                    <a:pt x="293331" y="295376"/>
                  </a:lnTo>
                  <a:lnTo>
                    <a:pt x="294208" y="298132"/>
                  </a:lnTo>
                  <a:lnTo>
                    <a:pt x="294906" y="298627"/>
                  </a:lnTo>
                  <a:lnTo>
                    <a:pt x="294982" y="298907"/>
                  </a:lnTo>
                  <a:lnTo>
                    <a:pt x="295084" y="298627"/>
                  </a:lnTo>
                  <a:lnTo>
                    <a:pt x="295148" y="298132"/>
                  </a:lnTo>
                  <a:lnTo>
                    <a:pt x="295579" y="297141"/>
                  </a:lnTo>
                  <a:lnTo>
                    <a:pt x="295821" y="296989"/>
                  </a:lnTo>
                  <a:lnTo>
                    <a:pt x="295884" y="297180"/>
                  </a:lnTo>
                  <a:lnTo>
                    <a:pt x="296989" y="297180"/>
                  </a:lnTo>
                  <a:lnTo>
                    <a:pt x="296964" y="298450"/>
                  </a:lnTo>
                  <a:lnTo>
                    <a:pt x="298018" y="299720"/>
                  </a:lnTo>
                  <a:lnTo>
                    <a:pt x="297345" y="299720"/>
                  </a:lnTo>
                  <a:lnTo>
                    <a:pt x="297586" y="300304"/>
                  </a:lnTo>
                  <a:lnTo>
                    <a:pt x="296481" y="299872"/>
                  </a:lnTo>
                  <a:lnTo>
                    <a:pt x="296570" y="300367"/>
                  </a:lnTo>
                  <a:lnTo>
                    <a:pt x="296608" y="300558"/>
                  </a:lnTo>
                  <a:lnTo>
                    <a:pt x="296379" y="300367"/>
                  </a:lnTo>
                  <a:lnTo>
                    <a:pt x="296138" y="300101"/>
                  </a:lnTo>
                  <a:lnTo>
                    <a:pt x="295059" y="298907"/>
                  </a:lnTo>
                  <a:lnTo>
                    <a:pt x="295287" y="299872"/>
                  </a:lnTo>
                  <a:lnTo>
                    <a:pt x="295338" y="300101"/>
                  </a:lnTo>
                  <a:lnTo>
                    <a:pt x="295452" y="300621"/>
                  </a:lnTo>
                  <a:lnTo>
                    <a:pt x="295567" y="301142"/>
                  </a:lnTo>
                  <a:lnTo>
                    <a:pt x="295681" y="301688"/>
                  </a:lnTo>
                  <a:lnTo>
                    <a:pt x="295808" y="302221"/>
                  </a:lnTo>
                  <a:lnTo>
                    <a:pt x="295910" y="302958"/>
                  </a:lnTo>
                  <a:lnTo>
                    <a:pt x="296011" y="303644"/>
                  </a:lnTo>
                  <a:lnTo>
                    <a:pt x="296684" y="304177"/>
                  </a:lnTo>
                  <a:lnTo>
                    <a:pt x="297002" y="304177"/>
                  </a:lnTo>
                  <a:lnTo>
                    <a:pt x="297078" y="303441"/>
                  </a:lnTo>
                  <a:lnTo>
                    <a:pt x="296418" y="301904"/>
                  </a:lnTo>
                  <a:lnTo>
                    <a:pt x="296037" y="301142"/>
                  </a:lnTo>
                  <a:lnTo>
                    <a:pt x="295935" y="300939"/>
                  </a:lnTo>
                  <a:lnTo>
                    <a:pt x="295821" y="300101"/>
                  </a:lnTo>
                  <a:lnTo>
                    <a:pt x="296748" y="300939"/>
                  </a:lnTo>
                  <a:lnTo>
                    <a:pt x="296697" y="301688"/>
                  </a:lnTo>
                  <a:lnTo>
                    <a:pt x="296900" y="301142"/>
                  </a:lnTo>
                  <a:lnTo>
                    <a:pt x="297738" y="302221"/>
                  </a:lnTo>
                  <a:lnTo>
                    <a:pt x="297637" y="302958"/>
                  </a:lnTo>
                  <a:lnTo>
                    <a:pt x="297535" y="303872"/>
                  </a:lnTo>
                  <a:lnTo>
                    <a:pt x="298564" y="304749"/>
                  </a:lnTo>
                  <a:lnTo>
                    <a:pt x="298323" y="304177"/>
                  </a:lnTo>
                  <a:lnTo>
                    <a:pt x="298234" y="303872"/>
                  </a:lnTo>
                  <a:lnTo>
                    <a:pt x="298132" y="303441"/>
                  </a:lnTo>
                  <a:lnTo>
                    <a:pt x="298881" y="303872"/>
                  </a:lnTo>
                  <a:lnTo>
                    <a:pt x="299046" y="303872"/>
                  </a:lnTo>
                  <a:lnTo>
                    <a:pt x="299593" y="305612"/>
                  </a:lnTo>
                  <a:lnTo>
                    <a:pt x="300570" y="306197"/>
                  </a:lnTo>
                  <a:lnTo>
                    <a:pt x="301231" y="305943"/>
                  </a:lnTo>
                  <a:lnTo>
                    <a:pt x="301256" y="306070"/>
                  </a:lnTo>
                  <a:lnTo>
                    <a:pt x="301790" y="307340"/>
                  </a:lnTo>
                  <a:lnTo>
                    <a:pt x="303199" y="309880"/>
                  </a:lnTo>
                  <a:lnTo>
                    <a:pt x="303479" y="309880"/>
                  </a:lnTo>
                  <a:lnTo>
                    <a:pt x="303999" y="311150"/>
                  </a:lnTo>
                  <a:lnTo>
                    <a:pt x="305003" y="312420"/>
                  </a:lnTo>
                  <a:lnTo>
                    <a:pt x="306133" y="313969"/>
                  </a:lnTo>
                  <a:lnTo>
                    <a:pt x="307517" y="315023"/>
                  </a:lnTo>
                  <a:lnTo>
                    <a:pt x="309321" y="317500"/>
                  </a:lnTo>
                  <a:lnTo>
                    <a:pt x="309816" y="317500"/>
                  </a:lnTo>
                  <a:lnTo>
                    <a:pt x="309803" y="318770"/>
                  </a:lnTo>
                  <a:lnTo>
                    <a:pt x="307860" y="318770"/>
                  </a:lnTo>
                  <a:lnTo>
                    <a:pt x="306222" y="317500"/>
                  </a:lnTo>
                  <a:lnTo>
                    <a:pt x="305231" y="316230"/>
                  </a:lnTo>
                  <a:lnTo>
                    <a:pt x="305904" y="317500"/>
                  </a:lnTo>
                  <a:lnTo>
                    <a:pt x="307136" y="318770"/>
                  </a:lnTo>
                  <a:lnTo>
                    <a:pt x="307454" y="318770"/>
                  </a:lnTo>
                  <a:lnTo>
                    <a:pt x="308813" y="320040"/>
                  </a:lnTo>
                  <a:lnTo>
                    <a:pt x="310159" y="322580"/>
                  </a:lnTo>
                  <a:lnTo>
                    <a:pt x="311162" y="322580"/>
                  </a:lnTo>
                  <a:lnTo>
                    <a:pt x="313499" y="325120"/>
                  </a:lnTo>
                  <a:lnTo>
                    <a:pt x="312978" y="326390"/>
                  </a:lnTo>
                  <a:lnTo>
                    <a:pt x="313664" y="326390"/>
                  </a:lnTo>
                  <a:lnTo>
                    <a:pt x="315861" y="326390"/>
                  </a:lnTo>
                  <a:lnTo>
                    <a:pt x="315175" y="327494"/>
                  </a:lnTo>
                  <a:lnTo>
                    <a:pt x="314909" y="327444"/>
                  </a:lnTo>
                  <a:lnTo>
                    <a:pt x="314782" y="327406"/>
                  </a:lnTo>
                  <a:lnTo>
                    <a:pt x="313664" y="326390"/>
                  </a:lnTo>
                  <a:lnTo>
                    <a:pt x="313804" y="327660"/>
                  </a:lnTo>
                  <a:lnTo>
                    <a:pt x="314477" y="327660"/>
                  </a:lnTo>
                  <a:lnTo>
                    <a:pt x="314858" y="327990"/>
                  </a:lnTo>
                  <a:lnTo>
                    <a:pt x="314629" y="327660"/>
                  </a:lnTo>
                  <a:lnTo>
                    <a:pt x="315074" y="327660"/>
                  </a:lnTo>
                  <a:lnTo>
                    <a:pt x="316039" y="327660"/>
                  </a:lnTo>
                  <a:lnTo>
                    <a:pt x="316649" y="328930"/>
                  </a:lnTo>
                  <a:lnTo>
                    <a:pt x="316484" y="328930"/>
                  </a:lnTo>
                  <a:lnTo>
                    <a:pt x="317804" y="330200"/>
                  </a:lnTo>
                  <a:lnTo>
                    <a:pt x="315937" y="328930"/>
                  </a:lnTo>
                  <a:lnTo>
                    <a:pt x="318300" y="331533"/>
                  </a:lnTo>
                  <a:lnTo>
                    <a:pt x="319633" y="332752"/>
                  </a:lnTo>
                  <a:lnTo>
                    <a:pt x="321335" y="331533"/>
                  </a:lnTo>
                  <a:lnTo>
                    <a:pt x="320890" y="331533"/>
                  </a:lnTo>
                  <a:lnTo>
                    <a:pt x="318554" y="330200"/>
                  </a:lnTo>
                  <a:lnTo>
                    <a:pt x="317906" y="328930"/>
                  </a:lnTo>
                  <a:lnTo>
                    <a:pt x="318770" y="328930"/>
                  </a:lnTo>
                  <a:lnTo>
                    <a:pt x="318960" y="330200"/>
                  </a:lnTo>
                  <a:lnTo>
                    <a:pt x="318998" y="329222"/>
                  </a:lnTo>
                  <a:lnTo>
                    <a:pt x="319138" y="329272"/>
                  </a:lnTo>
                  <a:lnTo>
                    <a:pt x="319011" y="329133"/>
                  </a:lnTo>
                  <a:lnTo>
                    <a:pt x="319024" y="328930"/>
                  </a:lnTo>
                  <a:lnTo>
                    <a:pt x="320357" y="330200"/>
                  </a:lnTo>
                  <a:lnTo>
                    <a:pt x="318503" y="327660"/>
                  </a:lnTo>
                  <a:lnTo>
                    <a:pt x="321703" y="327660"/>
                  </a:lnTo>
                  <a:lnTo>
                    <a:pt x="322948" y="328930"/>
                  </a:lnTo>
                  <a:lnTo>
                    <a:pt x="324637" y="328930"/>
                  </a:lnTo>
                  <a:lnTo>
                    <a:pt x="325462" y="330200"/>
                  </a:lnTo>
                  <a:lnTo>
                    <a:pt x="325323" y="330200"/>
                  </a:lnTo>
                  <a:lnTo>
                    <a:pt x="326351" y="331533"/>
                  </a:lnTo>
                  <a:lnTo>
                    <a:pt x="328764" y="331533"/>
                  </a:lnTo>
                  <a:lnTo>
                    <a:pt x="329488" y="332828"/>
                  </a:lnTo>
                  <a:lnTo>
                    <a:pt x="331457" y="332828"/>
                  </a:lnTo>
                  <a:lnTo>
                    <a:pt x="329717" y="331533"/>
                  </a:lnTo>
                  <a:lnTo>
                    <a:pt x="330758" y="331533"/>
                  </a:lnTo>
                  <a:lnTo>
                    <a:pt x="331863" y="332828"/>
                  </a:lnTo>
                  <a:lnTo>
                    <a:pt x="332409" y="332828"/>
                  </a:lnTo>
                  <a:lnTo>
                    <a:pt x="332841" y="334010"/>
                  </a:lnTo>
                  <a:lnTo>
                    <a:pt x="333171" y="334010"/>
                  </a:lnTo>
                  <a:lnTo>
                    <a:pt x="333032" y="335280"/>
                  </a:lnTo>
                  <a:lnTo>
                    <a:pt x="331292" y="334010"/>
                  </a:lnTo>
                  <a:lnTo>
                    <a:pt x="332232" y="335280"/>
                  </a:lnTo>
                  <a:lnTo>
                    <a:pt x="332816" y="335280"/>
                  </a:lnTo>
                  <a:lnTo>
                    <a:pt x="333222" y="336486"/>
                  </a:lnTo>
                  <a:lnTo>
                    <a:pt x="330669" y="335280"/>
                  </a:lnTo>
                  <a:lnTo>
                    <a:pt x="328955" y="335280"/>
                  </a:lnTo>
                  <a:lnTo>
                    <a:pt x="327812" y="335280"/>
                  </a:lnTo>
                  <a:lnTo>
                    <a:pt x="328942" y="336550"/>
                  </a:lnTo>
                  <a:lnTo>
                    <a:pt x="333248" y="336550"/>
                  </a:lnTo>
                  <a:lnTo>
                    <a:pt x="333375" y="336550"/>
                  </a:lnTo>
                  <a:lnTo>
                    <a:pt x="336029" y="336550"/>
                  </a:lnTo>
                  <a:lnTo>
                    <a:pt x="337413" y="337820"/>
                  </a:lnTo>
                  <a:lnTo>
                    <a:pt x="338201" y="337820"/>
                  </a:lnTo>
                  <a:lnTo>
                    <a:pt x="338810" y="338188"/>
                  </a:lnTo>
                  <a:lnTo>
                    <a:pt x="337019" y="338543"/>
                  </a:lnTo>
                  <a:lnTo>
                    <a:pt x="339420" y="338543"/>
                  </a:lnTo>
                  <a:lnTo>
                    <a:pt x="340271" y="339051"/>
                  </a:lnTo>
                  <a:lnTo>
                    <a:pt x="339966" y="339051"/>
                  </a:lnTo>
                  <a:lnTo>
                    <a:pt x="339344" y="339318"/>
                  </a:lnTo>
                  <a:lnTo>
                    <a:pt x="339725" y="339318"/>
                  </a:lnTo>
                  <a:lnTo>
                    <a:pt x="340829" y="339547"/>
                  </a:lnTo>
                  <a:lnTo>
                    <a:pt x="341706" y="339318"/>
                  </a:lnTo>
                  <a:lnTo>
                    <a:pt x="341896" y="339051"/>
                  </a:lnTo>
                  <a:lnTo>
                    <a:pt x="340385" y="339051"/>
                  </a:lnTo>
                  <a:lnTo>
                    <a:pt x="340931" y="338543"/>
                  </a:lnTo>
                  <a:lnTo>
                    <a:pt x="345059" y="338543"/>
                  </a:lnTo>
                  <a:lnTo>
                    <a:pt x="343839" y="337870"/>
                  </a:lnTo>
                  <a:lnTo>
                    <a:pt x="341642" y="337870"/>
                  </a:lnTo>
                  <a:lnTo>
                    <a:pt x="342150" y="337820"/>
                  </a:lnTo>
                  <a:lnTo>
                    <a:pt x="345681" y="336550"/>
                  </a:lnTo>
                  <a:lnTo>
                    <a:pt x="347103" y="337820"/>
                  </a:lnTo>
                  <a:lnTo>
                    <a:pt x="347268" y="337820"/>
                  </a:lnTo>
                  <a:lnTo>
                    <a:pt x="348881" y="337820"/>
                  </a:lnTo>
                  <a:lnTo>
                    <a:pt x="349046" y="339090"/>
                  </a:lnTo>
                  <a:lnTo>
                    <a:pt x="347408" y="339090"/>
                  </a:lnTo>
                  <a:lnTo>
                    <a:pt x="347268" y="337820"/>
                  </a:lnTo>
                  <a:lnTo>
                    <a:pt x="347052" y="339090"/>
                  </a:lnTo>
                  <a:lnTo>
                    <a:pt x="346557" y="339090"/>
                  </a:lnTo>
                  <a:lnTo>
                    <a:pt x="346951" y="340360"/>
                  </a:lnTo>
                  <a:lnTo>
                    <a:pt x="347560" y="340360"/>
                  </a:lnTo>
                  <a:lnTo>
                    <a:pt x="348640" y="341630"/>
                  </a:lnTo>
                  <a:lnTo>
                    <a:pt x="348932" y="341630"/>
                  </a:lnTo>
                  <a:lnTo>
                    <a:pt x="349148" y="340360"/>
                  </a:lnTo>
                  <a:lnTo>
                    <a:pt x="349910" y="341553"/>
                  </a:lnTo>
                  <a:lnTo>
                    <a:pt x="351650" y="340360"/>
                  </a:lnTo>
                  <a:lnTo>
                    <a:pt x="354317" y="339090"/>
                  </a:lnTo>
                  <a:lnTo>
                    <a:pt x="356374" y="339090"/>
                  </a:lnTo>
                  <a:lnTo>
                    <a:pt x="356577" y="338023"/>
                  </a:lnTo>
                  <a:lnTo>
                    <a:pt x="356933" y="337820"/>
                  </a:lnTo>
                  <a:lnTo>
                    <a:pt x="366090" y="340360"/>
                  </a:lnTo>
                  <a:lnTo>
                    <a:pt x="370725" y="339090"/>
                  </a:lnTo>
                  <a:lnTo>
                    <a:pt x="369620" y="340360"/>
                  </a:lnTo>
                  <a:lnTo>
                    <a:pt x="366090" y="340360"/>
                  </a:lnTo>
                  <a:lnTo>
                    <a:pt x="361505" y="340360"/>
                  </a:lnTo>
                  <a:lnTo>
                    <a:pt x="361010" y="341630"/>
                  </a:lnTo>
                  <a:lnTo>
                    <a:pt x="360083" y="340360"/>
                  </a:lnTo>
                  <a:lnTo>
                    <a:pt x="359537" y="340360"/>
                  </a:lnTo>
                  <a:lnTo>
                    <a:pt x="359778" y="341630"/>
                  </a:lnTo>
                  <a:lnTo>
                    <a:pt x="356984" y="341630"/>
                  </a:lnTo>
                  <a:lnTo>
                    <a:pt x="358406" y="342900"/>
                  </a:lnTo>
                  <a:lnTo>
                    <a:pt x="361657" y="342900"/>
                  </a:lnTo>
                  <a:lnTo>
                    <a:pt x="363448" y="341630"/>
                  </a:lnTo>
                  <a:lnTo>
                    <a:pt x="364324" y="341630"/>
                  </a:lnTo>
                  <a:lnTo>
                    <a:pt x="364566" y="342900"/>
                  </a:lnTo>
                  <a:lnTo>
                    <a:pt x="368236" y="342900"/>
                  </a:lnTo>
                  <a:lnTo>
                    <a:pt x="370065" y="341630"/>
                  </a:lnTo>
                  <a:lnTo>
                    <a:pt x="371360" y="341630"/>
                  </a:lnTo>
                  <a:lnTo>
                    <a:pt x="372160" y="340360"/>
                  </a:lnTo>
                  <a:lnTo>
                    <a:pt x="374434" y="340360"/>
                  </a:lnTo>
                  <a:lnTo>
                    <a:pt x="373659" y="340550"/>
                  </a:lnTo>
                  <a:lnTo>
                    <a:pt x="373532" y="340855"/>
                  </a:lnTo>
                  <a:lnTo>
                    <a:pt x="376224" y="340410"/>
                  </a:lnTo>
                  <a:lnTo>
                    <a:pt x="377113" y="340220"/>
                  </a:lnTo>
                  <a:lnTo>
                    <a:pt x="377037" y="339953"/>
                  </a:lnTo>
                  <a:lnTo>
                    <a:pt x="377329" y="339572"/>
                  </a:lnTo>
                  <a:lnTo>
                    <a:pt x="377215" y="339344"/>
                  </a:lnTo>
                  <a:lnTo>
                    <a:pt x="376732" y="339445"/>
                  </a:lnTo>
                  <a:lnTo>
                    <a:pt x="376428" y="339534"/>
                  </a:lnTo>
                  <a:lnTo>
                    <a:pt x="376529" y="339090"/>
                  </a:lnTo>
                  <a:lnTo>
                    <a:pt x="377710" y="339090"/>
                  </a:lnTo>
                  <a:lnTo>
                    <a:pt x="378574" y="337820"/>
                  </a:lnTo>
                  <a:lnTo>
                    <a:pt x="381228" y="336969"/>
                  </a:lnTo>
                  <a:lnTo>
                    <a:pt x="383870" y="336969"/>
                  </a:lnTo>
                  <a:lnTo>
                    <a:pt x="385775" y="335661"/>
                  </a:lnTo>
                  <a:lnTo>
                    <a:pt x="382625" y="336524"/>
                  </a:lnTo>
                  <a:lnTo>
                    <a:pt x="385114" y="335661"/>
                  </a:lnTo>
                  <a:lnTo>
                    <a:pt x="385775" y="335661"/>
                  </a:lnTo>
                  <a:lnTo>
                    <a:pt x="387286" y="334746"/>
                  </a:lnTo>
                  <a:lnTo>
                    <a:pt x="387832" y="334378"/>
                  </a:lnTo>
                  <a:lnTo>
                    <a:pt x="387235" y="334543"/>
                  </a:lnTo>
                  <a:lnTo>
                    <a:pt x="389585" y="332828"/>
                  </a:lnTo>
                  <a:lnTo>
                    <a:pt x="391210" y="332828"/>
                  </a:lnTo>
                  <a:lnTo>
                    <a:pt x="392569" y="331533"/>
                  </a:lnTo>
                  <a:lnTo>
                    <a:pt x="393153" y="331533"/>
                  </a:lnTo>
                  <a:lnTo>
                    <a:pt x="394906" y="330200"/>
                  </a:lnTo>
                  <a:lnTo>
                    <a:pt x="395452" y="330200"/>
                  </a:lnTo>
                  <a:lnTo>
                    <a:pt x="396532" y="328930"/>
                  </a:lnTo>
                  <a:lnTo>
                    <a:pt x="397141" y="328930"/>
                  </a:lnTo>
                  <a:lnTo>
                    <a:pt x="397941" y="327660"/>
                  </a:lnTo>
                  <a:lnTo>
                    <a:pt x="400570" y="326390"/>
                  </a:lnTo>
                  <a:lnTo>
                    <a:pt x="403136" y="325120"/>
                  </a:lnTo>
                  <a:lnTo>
                    <a:pt x="403948" y="325120"/>
                  </a:lnTo>
                  <a:lnTo>
                    <a:pt x="405422" y="323850"/>
                  </a:lnTo>
                  <a:lnTo>
                    <a:pt x="406044" y="323850"/>
                  </a:lnTo>
                  <a:lnTo>
                    <a:pt x="406565" y="322580"/>
                  </a:lnTo>
                  <a:lnTo>
                    <a:pt x="406222" y="323850"/>
                  </a:lnTo>
                  <a:lnTo>
                    <a:pt x="407416" y="322580"/>
                  </a:lnTo>
                  <a:lnTo>
                    <a:pt x="408254" y="321310"/>
                  </a:lnTo>
                  <a:lnTo>
                    <a:pt x="407898" y="322580"/>
                  </a:lnTo>
                  <a:lnTo>
                    <a:pt x="409079" y="321310"/>
                  </a:lnTo>
                  <a:lnTo>
                    <a:pt x="409054" y="322580"/>
                  </a:lnTo>
                  <a:lnTo>
                    <a:pt x="406882" y="323850"/>
                  </a:lnTo>
                  <a:lnTo>
                    <a:pt x="405841" y="325120"/>
                  </a:lnTo>
                  <a:lnTo>
                    <a:pt x="405663" y="325120"/>
                  </a:lnTo>
                  <a:lnTo>
                    <a:pt x="404990" y="326390"/>
                  </a:lnTo>
                  <a:lnTo>
                    <a:pt x="405536" y="326390"/>
                  </a:lnTo>
                  <a:lnTo>
                    <a:pt x="404901" y="327698"/>
                  </a:lnTo>
                  <a:lnTo>
                    <a:pt x="404723" y="327279"/>
                  </a:lnTo>
                  <a:lnTo>
                    <a:pt x="404622" y="327037"/>
                  </a:lnTo>
                  <a:lnTo>
                    <a:pt x="404406" y="327279"/>
                  </a:lnTo>
                  <a:lnTo>
                    <a:pt x="403961" y="327698"/>
                  </a:lnTo>
                  <a:lnTo>
                    <a:pt x="403339" y="328142"/>
                  </a:lnTo>
                  <a:lnTo>
                    <a:pt x="401624" y="329184"/>
                  </a:lnTo>
                  <a:lnTo>
                    <a:pt x="400075" y="329971"/>
                  </a:lnTo>
                  <a:lnTo>
                    <a:pt x="400088" y="329806"/>
                  </a:lnTo>
                  <a:lnTo>
                    <a:pt x="398386" y="331025"/>
                  </a:lnTo>
                  <a:lnTo>
                    <a:pt x="397865" y="331292"/>
                  </a:lnTo>
                  <a:lnTo>
                    <a:pt x="395668" y="332193"/>
                  </a:lnTo>
                  <a:lnTo>
                    <a:pt x="394576" y="332663"/>
                  </a:lnTo>
                  <a:lnTo>
                    <a:pt x="393890" y="332994"/>
                  </a:lnTo>
                  <a:lnTo>
                    <a:pt x="395579" y="331444"/>
                  </a:lnTo>
                  <a:lnTo>
                    <a:pt x="393966" y="331685"/>
                  </a:lnTo>
                  <a:lnTo>
                    <a:pt x="393966" y="332663"/>
                  </a:lnTo>
                  <a:lnTo>
                    <a:pt x="392976" y="332968"/>
                  </a:lnTo>
                  <a:lnTo>
                    <a:pt x="392684" y="332663"/>
                  </a:lnTo>
                  <a:lnTo>
                    <a:pt x="392493" y="332663"/>
                  </a:lnTo>
                  <a:lnTo>
                    <a:pt x="393014" y="332193"/>
                  </a:lnTo>
                  <a:lnTo>
                    <a:pt x="391020" y="333527"/>
                  </a:lnTo>
                  <a:lnTo>
                    <a:pt x="388480" y="335076"/>
                  </a:lnTo>
                  <a:lnTo>
                    <a:pt x="387781" y="335661"/>
                  </a:lnTo>
                  <a:lnTo>
                    <a:pt x="391083" y="335661"/>
                  </a:lnTo>
                  <a:lnTo>
                    <a:pt x="391871" y="335661"/>
                  </a:lnTo>
                  <a:lnTo>
                    <a:pt x="393039" y="335661"/>
                  </a:lnTo>
                  <a:lnTo>
                    <a:pt x="396303" y="334378"/>
                  </a:lnTo>
                  <a:lnTo>
                    <a:pt x="396722" y="334378"/>
                  </a:lnTo>
                  <a:lnTo>
                    <a:pt x="399859" y="332994"/>
                  </a:lnTo>
                  <a:lnTo>
                    <a:pt x="404317" y="331025"/>
                  </a:lnTo>
                  <a:lnTo>
                    <a:pt x="406285" y="329971"/>
                  </a:lnTo>
                  <a:lnTo>
                    <a:pt x="410476" y="327698"/>
                  </a:lnTo>
                  <a:lnTo>
                    <a:pt x="411251" y="327279"/>
                  </a:lnTo>
                  <a:lnTo>
                    <a:pt x="412889" y="326199"/>
                  </a:lnTo>
                  <a:lnTo>
                    <a:pt x="414375" y="325221"/>
                  </a:lnTo>
                  <a:lnTo>
                    <a:pt x="415709" y="324345"/>
                  </a:lnTo>
                  <a:lnTo>
                    <a:pt x="416687" y="323697"/>
                  </a:lnTo>
                  <a:lnTo>
                    <a:pt x="416217" y="323697"/>
                  </a:lnTo>
                  <a:lnTo>
                    <a:pt x="415632" y="323862"/>
                  </a:lnTo>
                  <a:lnTo>
                    <a:pt x="414578" y="324345"/>
                  </a:lnTo>
                  <a:lnTo>
                    <a:pt x="415353" y="323075"/>
                  </a:lnTo>
                  <a:lnTo>
                    <a:pt x="415467" y="322872"/>
                  </a:lnTo>
                  <a:lnTo>
                    <a:pt x="415163" y="323075"/>
                  </a:lnTo>
                  <a:lnTo>
                    <a:pt x="412864" y="325221"/>
                  </a:lnTo>
                  <a:lnTo>
                    <a:pt x="412864" y="324345"/>
                  </a:lnTo>
                  <a:lnTo>
                    <a:pt x="413169" y="323862"/>
                  </a:lnTo>
                  <a:lnTo>
                    <a:pt x="413308" y="323697"/>
                  </a:lnTo>
                  <a:lnTo>
                    <a:pt x="413169" y="323697"/>
                  </a:lnTo>
                  <a:lnTo>
                    <a:pt x="414375" y="323075"/>
                  </a:lnTo>
                  <a:lnTo>
                    <a:pt x="415086" y="322872"/>
                  </a:lnTo>
                  <a:lnTo>
                    <a:pt x="415074" y="322681"/>
                  </a:lnTo>
                  <a:lnTo>
                    <a:pt x="415074" y="322376"/>
                  </a:lnTo>
                  <a:lnTo>
                    <a:pt x="414045" y="322580"/>
                  </a:lnTo>
                  <a:lnTo>
                    <a:pt x="413981" y="322376"/>
                  </a:lnTo>
                  <a:lnTo>
                    <a:pt x="413893" y="322097"/>
                  </a:lnTo>
                  <a:lnTo>
                    <a:pt x="413169" y="322376"/>
                  </a:lnTo>
                  <a:lnTo>
                    <a:pt x="412496" y="322681"/>
                  </a:lnTo>
                  <a:lnTo>
                    <a:pt x="411848" y="323697"/>
                  </a:lnTo>
                  <a:lnTo>
                    <a:pt x="410819" y="325221"/>
                  </a:lnTo>
                  <a:lnTo>
                    <a:pt x="410400" y="325704"/>
                  </a:lnTo>
                  <a:lnTo>
                    <a:pt x="409244" y="326199"/>
                  </a:lnTo>
                  <a:lnTo>
                    <a:pt x="409143" y="325869"/>
                  </a:lnTo>
                  <a:lnTo>
                    <a:pt x="409105" y="325704"/>
                  </a:lnTo>
                  <a:lnTo>
                    <a:pt x="409638" y="324904"/>
                  </a:lnTo>
                  <a:lnTo>
                    <a:pt x="409117" y="325221"/>
                  </a:lnTo>
                  <a:lnTo>
                    <a:pt x="408254" y="325704"/>
                  </a:lnTo>
                  <a:lnTo>
                    <a:pt x="406361" y="327279"/>
                  </a:lnTo>
                  <a:lnTo>
                    <a:pt x="406120" y="327279"/>
                  </a:lnTo>
                  <a:lnTo>
                    <a:pt x="406082" y="327037"/>
                  </a:lnTo>
                  <a:lnTo>
                    <a:pt x="405980" y="326199"/>
                  </a:lnTo>
                  <a:lnTo>
                    <a:pt x="405917" y="325704"/>
                  </a:lnTo>
                  <a:lnTo>
                    <a:pt x="405904" y="325120"/>
                  </a:lnTo>
                  <a:lnTo>
                    <a:pt x="406742" y="325120"/>
                  </a:lnTo>
                  <a:lnTo>
                    <a:pt x="407174" y="323850"/>
                  </a:lnTo>
                  <a:lnTo>
                    <a:pt x="409244" y="323850"/>
                  </a:lnTo>
                  <a:lnTo>
                    <a:pt x="409981" y="322580"/>
                  </a:lnTo>
                  <a:lnTo>
                    <a:pt x="411289" y="322580"/>
                  </a:lnTo>
                  <a:lnTo>
                    <a:pt x="411848" y="321310"/>
                  </a:lnTo>
                  <a:lnTo>
                    <a:pt x="412216" y="321310"/>
                  </a:lnTo>
                  <a:lnTo>
                    <a:pt x="412711" y="321310"/>
                  </a:lnTo>
                  <a:lnTo>
                    <a:pt x="411734" y="322580"/>
                  </a:lnTo>
                  <a:lnTo>
                    <a:pt x="412965" y="321310"/>
                  </a:lnTo>
                  <a:lnTo>
                    <a:pt x="413181" y="321106"/>
                  </a:lnTo>
                  <a:lnTo>
                    <a:pt x="414210" y="320040"/>
                  </a:lnTo>
                  <a:lnTo>
                    <a:pt x="413613" y="320421"/>
                  </a:lnTo>
                  <a:lnTo>
                    <a:pt x="413867" y="320040"/>
                  </a:lnTo>
                  <a:lnTo>
                    <a:pt x="414210" y="320040"/>
                  </a:lnTo>
                  <a:lnTo>
                    <a:pt x="414375" y="321310"/>
                  </a:lnTo>
                  <a:lnTo>
                    <a:pt x="414921" y="321310"/>
                  </a:lnTo>
                  <a:lnTo>
                    <a:pt x="415467" y="320040"/>
                  </a:lnTo>
                  <a:lnTo>
                    <a:pt x="416509" y="320040"/>
                  </a:lnTo>
                  <a:lnTo>
                    <a:pt x="417474" y="318770"/>
                  </a:lnTo>
                  <a:lnTo>
                    <a:pt x="418401" y="317500"/>
                  </a:lnTo>
                  <a:lnTo>
                    <a:pt x="418668" y="317500"/>
                  </a:lnTo>
                  <a:lnTo>
                    <a:pt x="419354" y="316230"/>
                  </a:lnTo>
                  <a:lnTo>
                    <a:pt x="419836" y="315328"/>
                  </a:lnTo>
                  <a:lnTo>
                    <a:pt x="419925" y="315175"/>
                  </a:lnTo>
                  <a:lnTo>
                    <a:pt x="420001" y="315023"/>
                  </a:lnTo>
                  <a:lnTo>
                    <a:pt x="419747" y="315125"/>
                  </a:lnTo>
                  <a:lnTo>
                    <a:pt x="422516" y="313969"/>
                  </a:lnTo>
                  <a:lnTo>
                    <a:pt x="422643" y="313969"/>
                  </a:lnTo>
                  <a:lnTo>
                    <a:pt x="422821" y="313969"/>
                  </a:lnTo>
                  <a:lnTo>
                    <a:pt x="422605" y="314617"/>
                  </a:lnTo>
                  <a:lnTo>
                    <a:pt x="423379" y="313969"/>
                  </a:lnTo>
                  <a:lnTo>
                    <a:pt x="423113" y="313969"/>
                  </a:lnTo>
                  <a:lnTo>
                    <a:pt x="426478" y="312420"/>
                  </a:lnTo>
                  <a:lnTo>
                    <a:pt x="427024" y="311150"/>
                  </a:lnTo>
                  <a:lnTo>
                    <a:pt x="427901" y="311150"/>
                  </a:lnTo>
                  <a:lnTo>
                    <a:pt x="428294" y="309880"/>
                  </a:lnTo>
                  <a:lnTo>
                    <a:pt x="429780" y="307340"/>
                  </a:lnTo>
                  <a:lnTo>
                    <a:pt x="430110" y="307340"/>
                  </a:lnTo>
                  <a:lnTo>
                    <a:pt x="430961" y="306070"/>
                  </a:lnTo>
                  <a:lnTo>
                    <a:pt x="431203" y="304800"/>
                  </a:lnTo>
                  <a:lnTo>
                    <a:pt x="432917" y="304800"/>
                  </a:lnTo>
                  <a:lnTo>
                    <a:pt x="435292" y="302260"/>
                  </a:lnTo>
                  <a:lnTo>
                    <a:pt x="435673" y="302260"/>
                  </a:lnTo>
                  <a:lnTo>
                    <a:pt x="436105" y="300990"/>
                  </a:lnTo>
                  <a:lnTo>
                    <a:pt x="436041" y="302260"/>
                  </a:lnTo>
                  <a:lnTo>
                    <a:pt x="437057" y="300990"/>
                  </a:lnTo>
                  <a:lnTo>
                    <a:pt x="438200" y="299720"/>
                  </a:lnTo>
                  <a:lnTo>
                    <a:pt x="439610" y="298450"/>
                  </a:lnTo>
                  <a:lnTo>
                    <a:pt x="440347" y="298450"/>
                  </a:lnTo>
                  <a:lnTo>
                    <a:pt x="441109" y="297180"/>
                  </a:lnTo>
                  <a:lnTo>
                    <a:pt x="441413" y="296926"/>
                  </a:lnTo>
                  <a:lnTo>
                    <a:pt x="441172" y="296202"/>
                  </a:lnTo>
                  <a:lnTo>
                    <a:pt x="441071" y="295935"/>
                  </a:lnTo>
                  <a:lnTo>
                    <a:pt x="440334" y="297180"/>
                  </a:lnTo>
                  <a:lnTo>
                    <a:pt x="442556" y="293370"/>
                  </a:lnTo>
                  <a:lnTo>
                    <a:pt x="443318" y="292100"/>
                  </a:lnTo>
                  <a:lnTo>
                    <a:pt x="444347" y="292100"/>
                  </a:lnTo>
                  <a:lnTo>
                    <a:pt x="444563" y="290830"/>
                  </a:lnTo>
                  <a:lnTo>
                    <a:pt x="445160" y="289560"/>
                  </a:lnTo>
                  <a:lnTo>
                    <a:pt x="445516" y="288290"/>
                  </a:lnTo>
                  <a:lnTo>
                    <a:pt x="446290" y="288290"/>
                  </a:lnTo>
                  <a:lnTo>
                    <a:pt x="445998" y="289560"/>
                  </a:lnTo>
                  <a:lnTo>
                    <a:pt x="444995" y="290830"/>
                  </a:lnTo>
                  <a:lnTo>
                    <a:pt x="446506" y="289560"/>
                  </a:lnTo>
                  <a:lnTo>
                    <a:pt x="445693" y="290830"/>
                  </a:lnTo>
                  <a:lnTo>
                    <a:pt x="443966" y="293370"/>
                  </a:lnTo>
                  <a:lnTo>
                    <a:pt x="444601" y="293370"/>
                  </a:lnTo>
                  <a:lnTo>
                    <a:pt x="445223" y="292100"/>
                  </a:lnTo>
                  <a:lnTo>
                    <a:pt x="446735" y="290830"/>
                  </a:lnTo>
                  <a:lnTo>
                    <a:pt x="447421" y="289560"/>
                  </a:lnTo>
                  <a:lnTo>
                    <a:pt x="448805" y="287032"/>
                  </a:lnTo>
                  <a:lnTo>
                    <a:pt x="449249" y="285750"/>
                  </a:lnTo>
                  <a:lnTo>
                    <a:pt x="450532" y="284568"/>
                  </a:lnTo>
                  <a:lnTo>
                    <a:pt x="451104" y="283210"/>
                  </a:lnTo>
                  <a:lnTo>
                    <a:pt x="452678" y="281940"/>
                  </a:lnTo>
                  <a:lnTo>
                    <a:pt x="452983" y="281940"/>
                  </a:lnTo>
                  <a:lnTo>
                    <a:pt x="453542" y="280670"/>
                  </a:lnTo>
                  <a:lnTo>
                    <a:pt x="453542" y="281495"/>
                  </a:lnTo>
                  <a:lnTo>
                    <a:pt x="454139" y="280670"/>
                  </a:lnTo>
                  <a:lnTo>
                    <a:pt x="454952" y="279400"/>
                  </a:lnTo>
                  <a:lnTo>
                    <a:pt x="455345" y="279400"/>
                  </a:lnTo>
                  <a:lnTo>
                    <a:pt x="456425" y="276860"/>
                  </a:lnTo>
                  <a:lnTo>
                    <a:pt x="457047" y="275590"/>
                  </a:lnTo>
                  <a:lnTo>
                    <a:pt x="457555" y="274320"/>
                  </a:lnTo>
                  <a:lnTo>
                    <a:pt x="458927" y="274320"/>
                  </a:lnTo>
                  <a:lnTo>
                    <a:pt x="461530" y="270573"/>
                  </a:lnTo>
                  <a:lnTo>
                    <a:pt x="457619" y="274180"/>
                  </a:lnTo>
                  <a:lnTo>
                    <a:pt x="458241" y="273050"/>
                  </a:lnTo>
                  <a:lnTo>
                    <a:pt x="459740" y="270573"/>
                  </a:lnTo>
                  <a:lnTo>
                    <a:pt x="460997" y="270573"/>
                  </a:lnTo>
                  <a:lnTo>
                    <a:pt x="462445" y="267970"/>
                  </a:lnTo>
                  <a:lnTo>
                    <a:pt x="462788" y="267373"/>
                  </a:lnTo>
                  <a:lnTo>
                    <a:pt x="462788" y="266839"/>
                  </a:lnTo>
                  <a:lnTo>
                    <a:pt x="462965" y="266357"/>
                  </a:lnTo>
                  <a:lnTo>
                    <a:pt x="463207" y="265836"/>
                  </a:lnTo>
                  <a:lnTo>
                    <a:pt x="463321" y="265607"/>
                  </a:lnTo>
                  <a:lnTo>
                    <a:pt x="463410" y="265430"/>
                  </a:lnTo>
                  <a:lnTo>
                    <a:pt x="464146" y="264160"/>
                  </a:lnTo>
                  <a:lnTo>
                    <a:pt x="465201" y="264160"/>
                  </a:lnTo>
                  <a:lnTo>
                    <a:pt x="466534" y="261620"/>
                  </a:lnTo>
                  <a:lnTo>
                    <a:pt x="467042" y="260350"/>
                  </a:lnTo>
                  <a:lnTo>
                    <a:pt x="468236" y="258025"/>
                  </a:lnTo>
                  <a:lnTo>
                    <a:pt x="468350" y="257810"/>
                  </a:lnTo>
                  <a:lnTo>
                    <a:pt x="469087" y="255282"/>
                  </a:lnTo>
                  <a:close/>
                </a:path>
                <a:path w="469264" h="455295">
                  <a:moveTo>
                    <a:pt x="469214" y="254000"/>
                  </a:moveTo>
                  <a:lnTo>
                    <a:pt x="468782" y="255282"/>
                  </a:lnTo>
                  <a:lnTo>
                    <a:pt x="469087" y="255282"/>
                  </a:lnTo>
                  <a:lnTo>
                    <a:pt x="469214" y="2540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780026" y="3578225"/>
              <a:ext cx="616585" cy="438150"/>
            </a:xfrm>
            <a:custGeom>
              <a:avLst/>
              <a:gdLst/>
              <a:ahLst/>
              <a:cxnLst/>
              <a:rect l="l" t="t" r="r" b="b"/>
              <a:pathLst>
                <a:path w="616585" h="438150">
                  <a:moveTo>
                    <a:pt x="495" y="113931"/>
                  </a:moveTo>
                  <a:lnTo>
                    <a:pt x="444" y="114084"/>
                  </a:lnTo>
                  <a:lnTo>
                    <a:pt x="495" y="113931"/>
                  </a:lnTo>
                  <a:close/>
                </a:path>
                <a:path w="616585" h="438150">
                  <a:moveTo>
                    <a:pt x="2908" y="106095"/>
                  </a:moveTo>
                  <a:lnTo>
                    <a:pt x="2374" y="107238"/>
                  </a:lnTo>
                  <a:lnTo>
                    <a:pt x="1828" y="108369"/>
                  </a:lnTo>
                  <a:lnTo>
                    <a:pt x="647" y="111290"/>
                  </a:lnTo>
                  <a:lnTo>
                    <a:pt x="0" y="113080"/>
                  </a:lnTo>
                  <a:lnTo>
                    <a:pt x="444" y="113830"/>
                  </a:lnTo>
                  <a:lnTo>
                    <a:pt x="469" y="113487"/>
                  </a:lnTo>
                  <a:lnTo>
                    <a:pt x="647" y="112661"/>
                  </a:lnTo>
                  <a:lnTo>
                    <a:pt x="889" y="111823"/>
                  </a:lnTo>
                  <a:lnTo>
                    <a:pt x="1117" y="110972"/>
                  </a:lnTo>
                  <a:lnTo>
                    <a:pt x="1485" y="110134"/>
                  </a:lnTo>
                  <a:lnTo>
                    <a:pt x="1803" y="109715"/>
                  </a:lnTo>
                  <a:lnTo>
                    <a:pt x="1803" y="110883"/>
                  </a:lnTo>
                  <a:lnTo>
                    <a:pt x="2311" y="108470"/>
                  </a:lnTo>
                  <a:lnTo>
                    <a:pt x="2908" y="106095"/>
                  </a:lnTo>
                  <a:close/>
                </a:path>
                <a:path w="616585" h="438150">
                  <a:moveTo>
                    <a:pt x="6184" y="102031"/>
                  </a:moveTo>
                  <a:lnTo>
                    <a:pt x="5016" y="100901"/>
                  </a:lnTo>
                  <a:lnTo>
                    <a:pt x="4584" y="101765"/>
                  </a:lnTo>
                  <a:lnTo>
                    <a:pt x="4330" y="102438"/>
                  </a:lnTo>
                  <a:lnTo>
                    <a:pt x="4216" y="102933"/>
                  </a:lnTo>
                  <a:lnTo>
                    <a:pt x="4089" y="103428"/>
                  </a:lnTo>
                  <a:lnTo>
                    <a:pt x="4089" y="103733"/>
                  </a:lnTo>
                  <a:lnTo>
                    <a:pt x="4165" y="103873"/>
                  </a:lnTo>
                  <a:lnTo>
                    <a:pt x="4343" y="104152"/>
                  </a:lnTo>
                  <a:lnTo>
                    <a:pt x="4876" y="103771"/>
                  </a:lnTo>
                  <a:lnTo>
                    <a:pt x="5524" y="102946"/>
                  </a:lnTo>
                  <a:lnTo>
                    <a:pt x="4864" y="104584"/>
                  </a:lnTo>
                  <a:lnTo>
                    <a:pt x="3873" y="105321"/>
                  </a:lnTo>
                  <a:lnTo>
                    <a:pt x="3683" y="105448"/>
                  </a:lnTo>
                  <a:lnTo>
                    <a:pt x="3543" y="106743"/>
                  </a:lnTo>
                  <a:lnTo>
                    <a:pt x="4076" y="106895"/>
                  </a:lnTo>
                  <a:lnTo>
                    <a:pt x="5740" y="102920"/>
                  </a:lnTo>
                  <a:lnTo>
                    <a:pt x="6184" y="102031"/>
                  </a:lnTo>
                  <a:close/>
                </a:path>
                <a:path w="616585" h="438150">
                  <a:moveTo>
                    <a:pt x="8699" y="95262"/>
                  </a:moveTo>
                  <a:lnTo>
                    <a:pt x="7277" y="97243"/>
                  </a:lnTo>
                  <a:lnTo>
                    <a:pt x="7048" y="97688"/>
                  </a:lnTo>
                  <a:lnTo>
                    <a:pt x="7518" y="97015"/>
                  </a:lnTo>
                  <a:lnTo>
                    <a:pt x="8229" y="96100"/>
                  </a:lnTo>
                  <a:lnTo>
                    <a:pt x="8699" y="95262"/>
                  </a:lnTo>
                  <a:close/>
                </a:path>
                <a:path w="616585" h="438150">
                  <a:moveTo>
                    <a:pt x="11264" y="169621"/>
                  </a:moveTo>
                  <a:lnTo>
                    <a:pt x="10922" y="169037"/>
                  </a:lnTo>
                  <a:lnTo>
                    <a:pt x="10769" y="168719"/>
                  </a:lnTo>
                  <a:lnTo>
                    <a:pt x="10210" y="168059"/>
                  </a:lnTo>
                  <a:lnTo>
                    <a:pt x="10553" y="168579"/>
                  </a:lnTo>
                  <a:lnTo>
                    <a:pt x="10883" y="169113"/>
                  </a:lnTo>
                  <a:lnTo>
                    <a:pt x="11264" y="169621"/>
                  </a:lnTo>
                  <a:close/>
                </a:path>
                <a:path w="616585" h="438150">
                  <a:moveTo>
                    <a:pt x="15481" y="86893"/>
                  </a:moveTo>
                  <a:lnTo>
                    <a:pt x="14706" y="87668"/>
                  </a:lnTo>
                  <a:lnTo>
                    <a:pt x="13944" y="88607"/>
                  </a:lnTo>
                  <a:lnTo>
                    <a:pt x="12992" y="89738"/>
                  </a:lnTo>
                  <a:lnTo>
                    <a:pt x="13817" y="88785"/>
                  </a:lnTo>
                  <a:lnTo>
                    <a:pt x="14617" y="87807"/>
                  </a:lnTo>
                  <a:lnTo>
                    <a:pt x="15481" y="86893"/>
                  </a:lnTo>
                  <a:close/>
                </a:path>
                <a:path w="616585" h="438150">
                  <a:moveTo>
                    <a:pt x="17538" y="84810"/>
                  </a:moveTo>
                  <a:lnTo>
                    <a:pt x="17399" y="84797"/>
                  </a:lnTo>
                  <a:lnTo>
                    <a:pt x="15481" y="86893"/>
                  </a:lnTo>
                  <a:lnTo>
                    <a:pt x="16205" y="86144"/>
                  </a:lnTo>
                  <a:lnTo>
                    <a:pt x="16865" y="85471"/>
                  </a:lnTo>
                  <a:lnTo>
                    <a:pt x="17538" y="84810"/>
                  </a:lnTo>
                  <a:close/>
                </a:path>
                <a:path w="616585" h="438150">
                  <a:moveTo>
                    <a:pt x="20104" y="82042"/>
                  </a:moveTo>
                  <a:lnTo>
                    <a:pt x="16281" y="84785"/>
                  </a:lnTo>
                  <a:lnTo>
                    <a:pt x="17399" y="84797"/>
                  </a:lnTo>
                  <a:lnTo>
                    <a:pt x="20104" y="82042"/>
                  </a:lnTo>
                  <a:close/>
                </a:path>
                <a:path w="616585" h="438150">
                  <a:moveTo>
                    <a:pt x="21932" y="80276"/>
                  </a:moveTo>
                  <a:lnTo>
                    <a:pt x="21323" y="80860"/>
                  </a:lnTo>
                  <a:lnTo>
                    <a:pt x="20701" y="81432"/>
                  </a:lnTo>
                  <a:lnTo>
                    <a:pt x="20104" y="82042"/>
                  </a:lnTo>
                  <a:lnTo>
                    <a:pt x="20701" y="82118"/>
                  </a:lnTo>
                  <a:lnTo>
                    <a:pt x="21107" y="81940"/>
                  </a:lnTo>
                  <a:lnTo>
                    <a:pt x="21932" y="80276"/>
                  </a:lnTo>
                  <a:close/>
                </a:path>
                <a:path w="616585" h="438150">
                  <a:moveTo>
                    <a:pt x="23799" y="78524"/>
                  </a:moveTo>
                  <a:lnTo>
                    <a:pt x="23329" y="78765"/>
                  </a:lnTo>
                  <a:lnTo>
                    <a:pt x="22415" y="79298"/>
                  </a:lnTo>
                  <a:lnTo>
                    <a:pt x="21932" y="80276"/>
                  </a:lnTo>
                  <a:lnTo>
                    <a:pt x="22555" y="79692"/>
                  </a:lnTo>
                  <a:lnTo>
                    <a:pt x="23152" y="79082"/>
                  </a:lnTo>
                  <a:lnTo>
                    <a:pt x="23799" y="78524"/>
                  </a:lnTo>
                  <a:close/>
                </a:path>
                <a:path w="616585" h="438150">
                  <a:moveTo>
                    <a:pt x="43014" y="63296"/>
                  </a:moveTo>
                  <a:lnTo>
                    <a:pt x="42621" y="63614"/>
                  </a:lnTo>
                  <a:lnTo>
                    <a:pt x="42227" y="63919"/>
                  </a:lnTo>
                  <a:lnTo>
                    <a:pt x="41821" y="64249"/>
                  </a:lnTo>
                  <a:lnTo>
                    <a:pt x="42379" y="63830"/>
                  </a:lnTo>
                  <a:lnTo>
                    <a:pt x="42735" y="63550"/>
                  </a:lnTo>
                  <a:lnTo>
                    <a:pt x="43014" y="63296"/>
                  </a:lnTo>
                  <a:close/>
                </a:path>
                <a:path w="616585" h="438150">
                  <a:moveTo>
                    <a:pt x="49072" y="56781"/>
                  </a:moveTo>
                  <a:lnTo>
                    <a:pt x="48120" y="56781"/>
                  </a:lnTo>
                  <a:lnTo>
                    <a:pt x="47942" y="56781"/>
                  </a:lnTo>
                  <a:lnTo>
                    <a:pt x="47726" y="57048"/>
                  </a:lnTo>
                  <a:lnTo>
                    <a:pt x="44335" y="59474"/>
                  </a:lnTo>
                  <a:lnTo>
                    <a:pt x="40944" y="61950"/>
                  </a:lnTo>
                  <a:lnTo>
                    <a:pt x="37592" y="64643"/>
                  </a:lnTo>
                  <a:lnTo>
                    <a:pt x="35915" y="65963"/>
                  </a:lnTo>
                  <a:lnTo>
                    <a:pt x="31978" y="69291"/>
                  </a:lnTo>
                  <a:lnTo>
                    <a:pt x="29603" y="71412"/>
                  </a:lnTo>
                  <a:lnTo>
                    <a:pt x="28803" y="72097"/>
                  </a:lnTo>
                  <a:lnTo>
                    <a:pt x="28028" y="72834"/>
                  </a:lnTo>
                  <a:lnTo>
                    <a:pt x="24866" y="76250"/>
                  </a:lnTo>
                  <a:lnTo>
                    <a:pt x="30518" y="71780"/>
                  </a:lnTo>
                  <a:lnTo>
                    <a:pt x="28486" y="74625"/>
                  </a:lnTo>
                  <a:lnTo>
                    <a:pt x="30060" y="73215"/>
                  </a:lnTo>
                  <a:lnTo>
                    <a:pt x="31800" y="71780"/>
                  </a:lnTo>
                  <a:lnTo>
                    <a:pt x="36931" y="67589"/>
                  </a:lnTo>
                  <a:lnTo>
                    <a:pt x="38366" y="66382"/>
                  </a:lnTo>
                  <a:lnTo>
                    <a:pt x="38531" y="65963"/>
                  </a:lnTo>
                  <a:lnTo>
                    <a:pt x="38620" y="65747"/>
                  </a:lnTo>
                  <a:lnTo>
                    <a:pt x="38633" y="65963"/>
                  </a:lnTo>
                  <a:lnTo>
                    <a:pt x="38785" y="65963"/>
                  </a:lnTo>
                  <a:lnTo>
                    <a:pt x="39128" y="65747"/>
                  </a:lnTo>
                  <a:lnTo>
                    <a:pt x="39408" y="65582"/>
                  </a:lnTo>
                  <a:lnTo>
                    <a:pt x="40106" y="64643"/>
                  </a:lnTo>
                  <a:lnTo>
                    <a:pt x="41160" y="63296"/>
                  </a:lnTo>
                  <a:lnTo>
                    <a:pt x="41275" y="63157"/>
                  </a:lnTo>
                  <a:lnTo>
                    <a:pt x="40982" y="63296"/>
                  </a:lnTo>
                  <a:lnTo>
                    <a:pt x="40500" y="63588"/>
                  </a:lnTo>
                  <a:lnTo>
                    <a:pt x="38849" y="64643"/>
                  </a:lnTo>
                  <a:lnTo>
                    <a:pt x="39344" y="64008"/>
                  </a:lnTo>
                  <a:lnTo>
                    <a:pt x="40208" y="63157"/>
                  </a:lnTo>
                  <a:lnTo>
                    <a:pt x="43497" y="60439"/>
                  </a:lnTo>
                  <a:lnTo>
                    <a:pt x="46088" y="58648"/>
                  </a:lnTo>
                  <a:lnTo>
                    <a:pt x="47383" y="57785"/>
                  </a:lnTo>
                  <a:lnTo>
                    <a:pt x="49072" y="56781"/>
                  </a:lnTo>
                  <a:close/>
                </a:path>
                <a:path w="616585" h="438150">
                  <a:moveTo>
                    <a:pt x="61163" y="49949"/>
                  </a:moveTo>
                  <a:lnTo>
                    <a:pt x="60528" y="49949"/>
                  </a:lnTo>
                  <a:lnTo>
                    <a:pt x="58407" y="51015"/>
                  </a:lnTo>
                  <a:lnTo>
                    <a:pt x="61163" y="49949"/>
                  </a:lnTo>
                  <a:close/>
                </a:path>
                <a:path w="616585" h="438150">
                  <a:moveTo>
                    <a:pt x="61937" y="49644"/>
                  </a:moveTo>
                  <a:lnTo>
                    <a:pt x="61150" y="49644"/>
                  </a:lnTo>
                  <a:lnTo>
                    <a:pt x="61937" y="49644"/>
                  </a:lnTo>
                  <a:close/>
                </a:path>
                <a:path w="616585" h="438150">
                  <a:moveTo>
                    <a:pt x="64808" y="46202"/>
                  </a:moveTo>
                  <a:lnTo>
                    <a:pt x="63868" y="46634"/>
                  </a:lnTo>
                  <a:lnTo>
                    <a:pt x="62915" y="47104"/>
                  </a:lnTo>
                  <a:lnTo>
                    <a:pt x="61861" y="47739"/>
                  </a:lnTo>
                  <a:lnTo>
                    <a:pt x="62839" y="47205"/>
                  </a:lnTo>
                  <a:lnTo>
                    <a:pt x="63830" y="46723"/>
                  </a:lnTo>
                  <a:lnTo>
                    <a:pt x="64808" y="46202"/>
                  </a:lnTo>
                  <a:close/>
                </a:path>
                <a:path w="616585" h="438150">
                  <a:moveTo>
                    <a:pt x="65544" y="48247"/>
                  </a:moveTo>
                  <a:lnTo>
                    <a:pt x="61937" y="49644"/>
                  </a:lnTo>
                  <a:lnTo>
                    <a:pt x="61188" y="49936"/>
                  </a:lnTo>
                  <a:lnTo>
                    <a:pt x="57962" y="51663"/>
                  </a:lnTo>
                  <a:lnTo>
                    <a:pt x="56311" y="51663"/>
                  </a:lnTo>
                  <a:lnTo>
                    <a:pt x="54394" y="52552"/>
                  </a:lnTo>
                  <a:lnTo>
                    <a:pt x="52209" y="53936"/>
                  </a:lnTo>
                  <a:lnTo>
                    <a:pt x="51739" y="54292"/>
                  </a:lnTo>
                  <a:lnTo>
                    <a:pt x="48818" y="56286"/>
                  </a:lnTo>
                  <a:lnTo>
                    <a:pt x="49911" y="56286"/>
                  </a:lnTo>
                  <a:lnTo>
                    <a:pt x="50355" y="56083"/>
                  </a:lnTo>
                  <a:lnTo>
                    <a:pt x="50800" y="55943"/>
                  </a:lnTo>
                  <a:lnTo>
                    <a:pt x="49669" y="56781"/>
                  </a:lnTo>
                  <a:lnTo>
                    <a:pt x="48996" y="57365"/>
                  </a:lnTo>
                  <a:lnTo>
                    <a:pt x="48069" y="58305"/>
                  </a:lnTo>
                  <a:lnTo>
                    <a:pt x="47802" y="58648"/>
                  </a:lnTo>
                  <a:lnTo>
                    <a:pt x="47028" y="59474"/>
                  </a:lnTo>
                  <a:lnTo>
                    <a:pt x="46723" y="59766"/>
                  </a:lnTo>
                  <a:lnTo>
                    <a:pt x="45605" y="60591"/>
                  </a:lnTo>
                  <a:lnTo>
                    <a:pt x="43180" y="62204"/>
                  </a:lnTo>
                  <a:lnTo>
                    <a:pt x="42506" y="62636"/>
                  </a:lnTo>
                  <a:lnTo>
                    <a:pt x="42938" y="62636"/>
                  </a:lnTo>
                  <a:lnTo>
                    <a:pt x="44196" y="62204"/>
                  </a:lnTo>
                  <a:lnTo>
                    <a:pt x="44386" y="62204"/>
                  </a:lnTo>
                  <a:lnTo>
                    <a:pt x="46609" y="60439"/>
                  </a:lnTo>
                  <a:lnTo>
                    <a:pt x="50203" y="58064"/>
                  </a:lnTo>
                  <a:lnTo>
                    <a:pt x="53352" y="55943"/>
                  </a:lnTo>
                  <a:lnTo>
                    <a:pt x="57619" y="53200"/>
                  </a:lnTo>
                  <a:lnTo>
                    <a:pt x="62826" y="49949"/>
                  </a:lnTo>
                  <a:lnTo>
                    <a:pt x="65544" y="48247"/>
                  </a:lnTo>
                  <a:close/>
                </a:path>
                <a:path w="616585" h="438150">
                  <a:moveTo>
                    <a:pt x="69659" y="45364"/>
                  </a:moveTo>
                  <a:lnTo>
                    <a:pt x="67081" y="45542"/>
                  </a:lnTo>
                  <a:lnTo>
                    <a:pt x="63538" y="47739"/>
                  </a:lnTo>
                  <a:lnTo>
                    <a:pt x="63728" y="47345"/>
                  </a:lnTo>
                  <a:lnTo>
                    <a:pt x="62217" y="48107"/>
                  </a:lnTo>
                  <a:lnTo>
                    <a:pt x="60769" y="49022"/>
                  </a:lnTo>
                  <a:lnTo>
                    <a:pt x="59283" y="49885"/>
                  </a:lnTo>
                  <a:lnTo>
                    <a:pt x="60972" y="49733"/>
                  </a:lnTo>
                  <a:lnTo>
                    <a:pt x="61150" y="49644"/>
                  </a:lnTo>
                  <a:lnTo>
                    <a:pt x="60693" y="49644"/>
                  </a:lnTo>
                  <a:lnTo>
                    <a:pt x="61137" y="49415"/>
                  </a:lnTo>
                  <a:lnTo>
                    <a:pt x="61150" y="49644"/>
                  </a:lnTo>
                  <a:lnTo>
                    <a:pt x="61582" y="49415"/>
                  </a:lnTo>
                  <a:lnTo>
                    <a:pt x="64922" y="47739"/>
                  </a:lnTo>
                  <a:lnTo>
                    <a:pt x="69659" y="45364"/>
                  </a:lnTo>
                  <a:close/>
                </a:path>
                <a:path w="616585" h="438150">
                  <a:moveTo>
                    <a:pt x="81737" y="51435"/>
                  </a:moveTo>
                  <a:lnTo>
                    <a:pt x="80899" y="51955"/>
                  </a:lnTo>
                  <a:lnTo>
                    <a:pt x="81432" y="51714"/>
                  </a:lnTo>
                  <a:lnTo>
                    <a:pt x="81648" y="51562"/>
                  </a:lnTo>
                  <a:lnTo>
                    <a:pt x="81737" y="51435"/>
                  </a:lnTo>
                  <a:close/>
                </a:path>
                <a:path w="616585" h="438150">
                  <a:moveTo>
                    <a:pt x="128612" y="41579"/>
                  </a:moveTo>
                  <a:lnTo>
                    <a:pt x="128320" y="41617"/>
                  </a:lnTo>
                  <a:lnTo>
                    <a:pt x="128041" y="41706"/>
                  </a:lnTo>
                  <a:lnTo>
                    <a:pt x="127749" y="41795"/>
                  </a:lnTo>
                  <a:lnTo>
                    <a:pt x="128041" y="41732"/>
                  </a:lnTo>
                  <a:lnTo>
                    <a:pt x="128371" y="41656"/>
                  </a:lnTo>
                  <a:lnTo>
                    <a:pt x="128587" y="41617"/>
                  </a:lnTo>
                  <a:close/>
                </a:path>
                <a:path w="616585" h="438150">
                  <a:moveTo>
                    <a:pt x="135382" y="40817"/>
                  </a:moveTo>
                  <a:lnTo>
                    <a:pt x="134429" y="41097"/>
                  </a:lnTo>
                  <a:lnTo>
                    <a:pt x="133489" y="41389"/>
                  </a:lnTo>
                  <a:lnTo>
                    <a:pt x="132537" y="41694"/>
                  </a:lnTo>
                  <a:lnTo>
                    <a:pt x="132829" y="41719"/>
                  </a:lnTo>
                  <a:lnTo>
                    <a:pt x="133680" y="41402"/>
                  </a:lnTo>
                  <a:lnTo>
                    <a:pt x="135382" y="40817"/>
                  </a:lnTo>
                  <a:close/>
                </a:path>
                <a:path w="616585" h="438150">
                  <a:moveTo>
                    <a:pt x="135585" y="36169"/>
                  </a:moveTo>
                  <a:lnTo>
                    <a:pt x="132537" y="36842"/>
                  </a:lnTo>
                  <a:lnTo>
                    <a:pt x="133819" y="36385"/>
                  </a:lnTo>
                  <a:lnTo>
                    <a:pt x="130670" y="37261"/>
                  </a:lnTo>
                  <a:lnTo>
                    <a:pt x="131419" y="37312"/>
                  </a:lnTo>
                  <a:lnTo>
                    <a:pt x="132422" y="37109"/>
                  </a:lnTo>
                  <a:lnTo>
                    <a:pt x="133362" y="36855"/>
                  </a:lnTo>
                  <a:lnTo>
                    <a:pt x="134289" y="36614"/>
                  </a:lnTo>
                  <a:lnTo>
                    <a:pt x="135585" y="36169"/>
                  </a:lnTo>
                  <a:close/>
                </a:path>
                <a:path w="616585" h="438150">
                  <a:moveTo>
                    <a:pt x="135597" y="34950"/>
                  </a:moveTo>
                  <a:lnTo>
                    <a:pt x="135483" y="35090"/>
                  </a:lnTo>
                  <a:lnTo>
                    <a:pt x="135597" y="34950"/>
                  </a:lnTo>
                  <a:close/>
                </a:path>
                <a:path w="616585" h="438150">
                  <a:moveTo>
                    <a:pt x="139649" y="24447"/>
                  </a:moveTo>
                  <a:lnTo>
                    <a:pt x="138899" y="24574"/>
                  </a:lnTo>
                  <a:lnTo>
                    <a:pt x="138264" y="24688"/>
                  </a:lnTo>
                  <a:lnTo>
                    <a:pt x="137642" y="24815"/>
                  </a:lnTo>
                  <a:lnTo>
                    <a:pt x="138887" y="24625"/>
                  </a:lnTo>
                  <a:lnTo>
                    <a:pt x="139649" y="24447"/>
                  </a:lnTo>
                  <a:close/>
                </a:path>
                <a:path w="616585" h="438150">
                  <a:moveTo>
                    <a:pt x="143027" y="37515"/>
                  </a:moveTo>
                  <a:lnTo>
                    <a:pt x="142760" y="37503"/>
                  </a:lnTo>
                  <a:lnTo>
                    <a:pt x="142214" y="37553"/>
                  </a:lnTo>
                  <a:lnTo>
                    <a:pt x="142367" y="37579"/>
                  </a:lnTo>
                  <a:lnTo>
                    <a:pt x="142608" y="37566"/>
                  </a:lnTo>
                  <a:lnTo>
                    <a:pt x="143027" y="37515"/>
                  </a:lnTo>
                  <a:close/>
                </a:path>
                <a:path w="616585" h="438150">
                  <a:moveTo>
                    <a:pt x="147802" y="20459"/>
                  </a:moveTo>
                  <a:lnTo>
                    <a:pt x="147739" y="20256"/>
                  </a:lnTo>
                  <a:lnTo>
                    <a:pt x="147294" y="20142"/>
                  </a:lnTo>
                  <a:lnTo>
                    <a:pt x="145732" y="20307"/>
                  </a:lnTo>
                  <a:lnTo>
                    <a:pt x="145554" y="20535"/>
                  </a:lnTo>
                  <a:lnTo>
                    <a:pt x="144081" y="21158"/>
                  </a:lnTo>
                  <a:lnTo>
                    <a:pt x="147802" y="20459"/>
                  </a:lnTo>
                  <a:close/>
                </a:path>
                <a:path w="616585" h="438150">
                  <a:moveTo>
                    <a:pt x="149161" y="34696"/>
                  </a:moveTo>
                  <a:lnTo>
                    <a:pt x="147993" y="34937"/>
                  </a:lnTo>
                  <a:lnTo>
                    <a:pt x="146837" y="35293"/>
                  </a:lnTo>
                  <a:lnTo>
                    <a:pt x="146265" y="35483"/>
                  </a:lnTo>
                  <a:lnTo>
                    <a:pt x="147231" y="35204"/>
                  </a:lnTo>
                  <a:lnTo>
                    <a:pt x="148196" y="34963"/>
                  </a:lnTo>
                  <a:lnTo>
                    <a:pt x="149161" y="34696"/>
                  </a:lnTo>
                  <a:close/>
                </a:path>
                <a:path w="616585" h="438150">
                  <a:moveTo>
                    <a:pt x="154597" y="19240"/>
                  </a:moveTo>
                  <a:lnTo>
                    <a:pt x="152323" y="19608"/>
                  </a:lnTo>
                  <a:lnTo>
                    <a:pt x="147802" y="20459"/>
                  </a:lnTo>
                  <a:lnTo>
                    <a:pt x="147878" y="20726"/>
                  </a:lnTo>
                  <a:lnTo>
                    <a:pt x="147269" y="21158"/>
                  </a:lnTo>
                  <a:lnTo>
                    <a:pt x="147447" y="21374"/>
                  </a:lnTo>
                  <a:lnTo>
                    <a:pt x="149288" y="21031"/>
                  </a:lnTo>
                  <a:lnTo>
                    <a:pt x="151130" y="20650"/>
                  </a:lnTo>
                  <a:lnTo>
                    <a:pt x="152971" y="20320"/>
                  </a:lnTo>
                  <a:lnTo>
                    <a:pt x="151015" y="20269"/>
                  </a:lnTo>
                  <a:lnTo>
                    <a:pt x="154305" y="19570"/>
                  </a:lnTo>
                  <a:lnTo>
                    <a:pt x="154597" y="19240"/>
                  </a:lnTo>
                  <a:close/>
                </a:path>
                <a:path w="616585" h="438150">
                  <a:moveTo>
                    <a:pt x="170459" y="31750"/>
                  </a:moveTo>
                  <a:lnTo>
                    <a:pt x="169621" y="32105"/>
                  </a:lnTo>
                  <a:lnTo>
                    <a:pt x="168783" y="32473"/>
                  </a:lnTo>
                  <a:lnTo>
                    <a:pt x="167957" y="32842"/>
                  </a:lnTo>
                  <a:lnTo>
                    <a:pt x="168960" y="32486"/>
                  </a:lnTo>
                  <a:lnTo>
                    <a:pt x="169849" y="32105"/>
                  </a:lnTo>
                  <a:lnTo>
                    <a:pt x="170459" y="31750"/>
                  </a:lnTo>
                  <a:close/>
                </a:path>
                <a:path w="616585" h="438150">
                  <a:moveTo>
                    <a:pt x="215531" y="13462"/>
                  </a:moveTo>
                  <a:lnTo>
                    <a:pt x="213271" y="13462"/>
                  </a:lnTo>
                  <a:lnTo>
                    <a:pt x="209219" y="14427"/>
                  </a:lnTo>
                  <a:lnTo>
                    <a:pt x="212496" y="14681"/>
                  </a:lnTo>
                  <a:lnTo>
                    <a:pt x="213855" y="14033"/>
                  </a:lnTo>
                  <a:lnTo>
                    <a:pt x="215531" y="13462"/>
                  </a:lnTo>
                  <a:close/>
                </a:path>
                <a:path w="616585" h="438150">
                  <a:moveTo>
                    <a:pt x="222986" y="10756"/>
                  </a:moveTo>
                  <a:lnTo>
                    <a:pt x="218998" y="11544"/>
                  </a:lnTo>
                  <a:lnTo>
                    <a:pt x="217106" y="11938"/>
                  </a:lnTo>
                  <a:lnTo>
                    <a:pt x="217855" y="11544"/>
                  </a:lnTo>
                  <a:lnTo>
                    <a:pt x="214998" y="11899"/>
                  </a:lnTo>
                  <a:lnTo>
                    <a:pt x="215874" y="11544"/>
                  </a:lnTo>
                  <a:lnTo>
                    <a:pt x="215430" y="11544"/>
                  </a:lnTo>
                  <a:lnTo>
                    <a:pt x="212813" y="11938"/>
                  </a:lnTo>
                  <a:lnTo>
                    <a:pt x="214579" y="11938"/>
                  </a:lnTo>
                  <a:lnTo>
                    <a:pt x="214871" y="11938"/>
                  </a:lnTo>
                  <a:lnTo>
                    <a:pt x="215112" y="11938"/>
                  </a:lnTo>
                  <a:lnTo>
                    <a:pt x="212420" y="13030"/>
                  </a:lnTo>
                  <a:lnTo>
                    <a:pt x="217525" y="13030"/>
                  </a:lnTo>
                  <a:lnTo>
                    <a:pt x="221653" y="11544"/>
                  </a:lnTo>
                  <a:lnTo>
                    <a:pt x="222986" y="10756"/>
                  </a:lnTo>
                  <a:close/>
                </a:path>
                <a:path w="616585" h="438150">
                  <a:moveTo>
                    <a:pt x="237693" y="9867"/>
                  </a:moveTo>
                  <a:lnTo>
                    <a:pt x="237096" y="9728"/>
                  </a:lnTo>
                  <a:lnTo>
                    <a:pt x="234378" y="10236"/>
                  </a:lnTo>
                  <a:lnTo>
                    <a:pt x="234975" y="10363"/>
                  </a:lnTo>
                  <a:lnTo>
                    <a:pt x="237693" y="9867"/>
                  </a:lnTo>
                  <a:close/>
                </a:path>
                <a:path w="616585" h="438150">
                  <a:moveTo>
                    <a:pt x="238315" y="11976"/>
                  </a:moveTo>
                  <a:lnTo>
                    <a:pt x="236194" y="12280"/>
                  </a:lnTo>
                  <a:lnTo>
                    <a:pt x="237236" y="12192"/>
                  </a:lnTo>
                  <a:lnTo>
                    <a:pt x="237871" y="12090"/>
                  </a:lnTo>
                  <a:lnTo>
                    <a:pt x="238315" y="11976"/>
                  </a:lnTo>
                  <a:close/>
                </a:path>
                <a:path w="616585" h="438150">
                  <a:moveTo>
                    <a:pt x="256501" y="10134"/>
                  </a:moveTo>
                  <a:lnTo>
                    <a:pt x="252895" y="10388"/>
                  </a:lnTo>
                  <a:lnTo>
                    <a:pt x="253212" y="10452"/>
                  </a:lnTo>
                  <a:lnTo>
                    <a:pt x="256501" y="10134"/>
                  </a:lnTo>
                  <a:close/>
                </a:path>
                <a:path w="616585" h="438150">
                  <a:moveTo>
                    <a:pt x="259651" y="9842"/>
                  </a:moveTo>
                  <a:lnTo>
                    <a:pt x="259524" y="9753"/>
                  </a:lnTo>
                  <a:lnTo>
                    <a:pt x="259168" y="9804"/>
                  </a:lnTo>
                  <a:lnTo>
                    <a:pt x="259346" y="9842"/>
                  </a:lnTo>
                  <a:lnTo>
                    <a:pt x="259651" y="9842"/>
                  </a:lnTo>
                  <a:close/>
                </a:path>
                <a:path w="616585" h="438150">
                  <a:moveTo>
                    <a:pt x="266738" y="8077"/>
                  </a:moveTo>
                  <a:lnTo>
                    <a:pt x="266471" y="8051"/>
                  </a:lnTo>
                  <a:lnTo>
                    <a:pt x="266255" y="8077"/>
                  </a:lnTo>
                  <a:lnTo>
                    <a:pt x="266738" y="8077"/>
                  </a:lnTo>
                  <a:close/>
                </a:path>
                <a:path w="616585" h="438150">
                  <a:moveTo>
                    <a:pt x="269252" y="8077"/>
                  </a:moveTo>
                  <a:lnTo>
                    <a:pt x="266738" y="8077"/>
                  </a:lnTo>
                  <a:lnTo>
                    <a:pt x="267462" y="8178"/>
                  </a:lnTo>
                  <a:lnTo>
                    <a:pt x="266192" y="8877"/>
                  </a:lnTo>
                  <a:lnTo>
                    <a:pt x="267258" y="8509"/>
                  </a:lnTo>
                  <a:lnTo>
                    <a:pt x="269252" y="8077"/>
                  </a:lnTo>
                  <a:close/>
                </a:path>
                <a:path w="616585" h="438150">
                  <a:moveTo>
                    <a:pt x="287731" y="11303"/>
                  </a:moveTo>
                  <a:lnTo>
                    <a:pt x="287502" y="11303"/>
                  </a:lnTo>
                  <a:lnTo>
                    <a:pt x="287375" y="11366"/>
                  </a:lnTo>
                  <a:lnTo>
                    <a:pt x="287591" y="11366"/>
                  </a:lnTo>
                  <a:lnTo>
                    <a:pt x="287731" y="11303"/>
                  </a:lnTo>
                  <a:close/>
                </a:path>
                <a:path w="616585" h="438150">
                  <a:moveTo>
                    <a:pt x="290982" y="8648"/>
                  </a:moveTo>
                  <a:lnTo>
                    <a:pt x="290639" y="8686"/>
                  </a:lnTo>
                  <a:lnTo>
                    <a:pt x="290334" y="8724"/>
                  </a:lnTo>
                  <a:lnTo>
                    <a:pt x="289966" y="8788"/>
                  </a:lnTo>
                  <a:lnTo>
                    <a:pt x="290449" y="8750"/>
                  </a:lnTo>
                  <a:lnTo>
                    <a:pt x="290741" y="8699"/>
                  </a:lnTo>
                  <a:lnTo>
                    <a:pt x="290982" y="8648"/>
                  </a:lnTo>
                  <a:close/>
                </a:path>
                <a:path w="616585" h="438150">
                  <a:moveTo>
                    <a:pt x="292938" y="11912"/>
                  </a:moveTo>
                  <a:lnTo>
                    <a:pt x="292582" y="11950"/>
                  </a:lnTo>
                  <a:lnTo>
                    <a:pt x="292315" y="12001"/>
                  </a:lnTo>
                  <a:lnTo>
                    <a:pt x="292938" y="11912"/>
                  </a:lnTo>
                  <a:close/>
                </a:path>
                <a:path w="616585" h="438150">
                  <a:moveTo>
                    <a:pt x="308330" y="11747"/>
                  </a:moveTo>
                  <a:lnTo>
                    <a:pt x="307708" y="11722"/>
                  </a:lnTo>
                  <a:lnTo>
                    <a:pt x="307200" y="11722"/>
                  </a:lnTo>
                  <a:lnTo>
                    <a:pt x="306743" y="11734"/>
                  </a:lnTo>
                  <a:lnTo>
                    <a:pt x="308330" y="11747"/>
                  </a:lnTo>
                  <a:close/>
                </a:path>
                <a:path w="616585" h="438150">
                  <a:moveTo>
                    <a:pt x="315264" y="8864"/>
                  </a:moveTo>
                  <a:lnTo>
                    <a:pt x="311327" y="9232"/>
                  </a:lnTo>
                  <a:lnTo>
                    <a:pt x="312064" y="9271"/>
                  </a:lnTo>
                  <a:lnTo>
                    <a:pt x="313220" y="9588"/>
                  </a:lnTo>
                  <a:lnTo>
                    <a:pt x="312724" y="10007"/>
                  </a:lnTo>
                  <a:lnTo>
                    <a:pt x="313804" y="9753"/>
                  </a:lnTo>
                  <a:lnTo>
                    <a:pt x="315264" y="8864"/>
                  </a:lnTo>
                  <a:close/>
                </a:path>
                <a:path w="616585" h="438150">
                  <a:moveTo>
                    <a:pt x="325183" y="9677"/>
                  </a:moveTo>
                  <a:lnTo>
                    <a:pt x="324040" y="9347"/>
                  </a:lnTo>
                  <a:lnTo>
                    <a:pt x="323900" y="9309"/>
                  </a:lnTo>
                  <a:lnTo>
                    <a:pt x="323202" y="9093"/>
                  </a:lnTo>
                  <a:lnTo>
                    <a:pt x="322770" y="9093"/>
                  </a:lnTo>
                  <a:lnTo>
                    <a:pt x="322440" y="9093"/>
                  </a:lnTo>
                  <a:lnTo>
                    <a:pt x="320370" y="9093"/>
                  </a:lnTo>
                  <a:lnTo>
                    <a:pt x="319620" y="9677"/>
                  </a:lnTo>
                  <a:lnTo>
                    <a:pt x="317296" y="9677"/>
                  </a:lnTo>
                  <a:lnTo>
                    <a:pt x="321398" y="10210"/>
                  </a:lnTo>
                  <a:lnTo>
                    <a:pt x="322046" y="9677"/>
                  </a:lnTo>
                  <a:lnTo>
                    <a:pt x="324891" y="9677"/>
                  </a:lnTo>
                  <a:lnTo>
                    <a:pt x="325183" y="9677"/>
                  </a:lnTo>
                  <a:close/>
                </a:path>
                <a:path w="616585" h="438150">
                  <a:moveTo>
                    <a:pt x="325577" y="6794"/>
                  </a:moveTo>
                  <a:lnTo>
                    <a:pt x="322097" y="7086"/>
                  </a:lnTo>
                  <a:lnTo>
                    <a:pt x="322834" y="7124"/>
                  </a:lnTo>
                  <a:lnTo>
                    <a:pt x="323583" y="7150"/>
                  </a:lnTo>
                  <a:lnTo>
                    <a:pt x="324777" y="7124"/>
                  </a:lnTo>
                  <a:lnTo>
                    <a:pt x="325361" y="7289"/>
                  </a:lnTo>
                  <a:lnTo>
                    <a:pt x="325577" y="6794"/>
                  </a:lnTo>
                  <a:close/>
                </a:path>
                <a:path w="616585" h="438150">
                  <a:moveTo>
                    <a:pt x="326478" y="425119"/>
                  </a:moveTo>
                  <a:lnTo>
                    <a:pt x="326301" y="425221"/>
                  </a:lnTo>
                  <a:lnTo>
                    <a:pt x="326097" y="425399"/>
                  </a:lnTo>
                  <a:lnTo>
                    <a:pt x="325843" y="425691"/>
                  </a:lnTo>
                  <a:lnTo>
                    <a:pt x="326478" y="425119"/>
                  </a:lnTo>
                  <a:close/>
                </a:path>
                <a:path w="616585" h="438150">
                  <a:moveTo>
                    <a:pt x="327571" y="425119"/>
                  </a:moveTo>
                  <a:lnTo>
                    <a:pt x="327431" y="425081"/>
                  </a:lnTo>
                  <a:lnTo>
                    <a:pt x="327571" y="425119"/>
                  </a:lnTo>
                  <a:close/>
                </a:path>
                <a:path w="616585" h="438150">
                  <a:moveTo>
                    <a:pt x="327837" y="10490"/>
                  </a:moveTo>
                  <a:lnTo>
                    <a:pt x="324205" y="10490"/>
                  </a:lnTo>
                  <a:lnTo>
                    <a:pt x="323646" y="10490"/>
                  </a:lnTo>
                  <a:lnTo>
                    <a:pt x="322173" y="10490"/>
                  </a:lnTo>
                  <a:lnTo>
                    <a:pt x="320852" y="10642"/>
                  </a:lnTo>
                  <a:lnTo>
                    <a:pt x="321043" y="10490"/>
                  </a:lnTo>
                  <a:lnTo>
                    <a:pt x="320014" y="10490"/>
                  </a:lnTo>
                  <a:lnTo>
                    <a:pt x="319227" y="10731"/>
                  </a:lnTo>
                  <a:lnTo>
                    <a:pt x="316941" y="10490"/>
                  </a:lnTo>
                  <a:lnTo>
                    <a:pt x="315823" y="10490"/>
                  </a:lnTo>
                  <a:lnTo>
                    <a:pt x="314236" y="10998"/>
                  </a:lnTo>
                  <a:lnTo>
                    <a:pt x="313969" y="11861"/>
                  </a:lnTo>
                  <a:lnTo>
                    <a:pt x="317246" y="10998"/>
                  </a:lnTo>
                  <a:lnTo>
                    <a:pt x="317881" y="10998"/>
                  </a:lnTo>
                  <a:lnTo>
                    <a:pt x="320954" y="11239"/>
                  </a:lnTo>
                  <a:lnTo>
                    <a:pt x="319366" y="11899"/>
                  </a:lnTo>
                  <a:lnTo>
                    <a:pt x="325856" y="11239"/>
                  </a:lnTo>
                  <a:lnTo>
                    <a:pt x="326364" y="11239"/>
                  </a:lnTo>
                  <a:lnTo>
                    <a:pt x="326834" y="10998"/>
                  </a:lnTo>
                  <a:lnTo>
                    <a:pt x="327355" y="10731"/>
                  </a:lnTo>
                  <a:lnTo>
                    <a:pt x="327837" y="10490"/>
                  </a:lnTo>
                  <a:close/>
                </a:path>
                <a:path w="616585" h="438150">
                  <a:moveTo>
                    <a:pt x="334276" y="16649"/>
                  </a:moveTo>
                  <a:lnTo>
                    <a:pt x="330974" y="16789"/>
                  </a:lnTo>
                  <a:lnTo>
                    <a:pt x="331546" y="16954"/>
                  </a:lnTo>
                  <a:lnTo>
                    <a:pt x="334276" y="16649"/>
                  </a:lnTo>
                  <a:close/>
                </a:path>
                <a:path w="616585" h="438150">
                  <a:moveTo>
                    <a:pt x="339166" y="7366"/>
                  </a:moveTo>
                  <a:lnTo>
                    <a:pt x="334848" y="7429"/>
                  </a:lnTo>
                  <a:lnTo>
                    <a:pt x="333971" y="7200"/>
                  </a:lnTo>
                  <a:lnTo>
                    <a:pt x="328803" y="7366"/>
                  </a:lnTo>
                  <a:lnTo>
                    <a:pt x="332828" y="7607"/>
                  </a:lnTo>
                  <a:lnTo>
                    <a:pt x="333857" y="7734"/>
                  </a:lnTo>
                  <a:lnTo>
                    <a:pt x="333641" y="8229"/>
                  </a:lnTo>
                  <a:lnTo>
                    <a:pt x="337451" y="8407"/>
                  </a:lnTo>
                  <a:lnTo>
                    <a:pt x="336867" y="7543"/>
                  </a:lnTo>
                  <a:lnTo>
                    <a:pt x="339166" y="7366"/>
                  </a:lnTo>
                  <a:close/>
                </a:path>
                <a:path w="616585" h="438150">
                  <a:moveTo>
                    <a:pt x="340677" y="7327"/>
                  </a:moveTo>
                  <a:lnTo>
                    <a:pt x="340042" y="7315"/>
                  </a:lnTo>
                  <a:lnTo>
                    <a:pt x="339585" y="7327"/>
                  </a:lnTo>
                  <a:lnTo>
                    <a:pt x="339166" y="7366"/>
                  </a:lnTo>
                  <a:lnTo>
                    <a:pt x="339648" y="7353"/>
                  </a:lnTo>
                  <a:lnTo>
                    <a:pt x="340118" y="7353"/>
                  </a:lnTo>
                  <a:lnTo>
                    <a:pt x="340677" y="7327"/>
                  </a:lnTo>
                  <a:close/>
                </a:path>
                <a:path w="616585" h="438150">
                  <a:moveTo>
                    <a:pt x="342265" y="7886"/>
                  </a:moveTo>
                  <a:lnTo>
                    <a:pt x="341998" y="7912"/>
                  </a:lnTo>
                  <a:lnTo>
                    <a:pt x="342265" y="7886"/>
                  </a:lnTo>
                  <a:close/>
                </a:path>
                <a:path w="616585" h="438150">
                  <a:moveTo>
                    <a:pt x="344690" y="7620"/>
                  </a:moveTo>
                  <a:lnTo>
                    <a:pt x="343776" y="7620"/>
                  </a:lnTo>
                  <a:lnTo>
                    <a:pt x="343052" y="7721"/>
                  </a:lnTo>
                  <a:lnTo>
                    <a:pt x="342366" y="7861"/>
                  </a:lnTo>
                  <a:lnTo>
                    <a:pt x="344690" y="7620"/>
                  </a:lnTo>
                  <a:close/>
                </a:path>
                <a:path w="616585" h="438150">
                  <a:moveTo>
                    <a:pt x="347980" y="421652"/>
                  </a:moveTo>
                  <a:lnTo>
                    <a:pt x="345084" y="423570"/>
                  </a:lnTo>
                  <a:lnTo>
                    <a:pt x="345808" y="421932"/>
                  </a:lnTo>
                  <a:lnTo>
                    <a:pt x="344792" y="422821"/>
                  </a:lnTo>
                  <a:lnTo>
                    <a:pt x="343077" y="424116"/>
                  </a:lnTo>
                  <a:lnTo>
                    <a:pt x="341706" y="425246"/>
                  </a:lnTo>
                  <a:lnTo>
                    <a:pt x="341058" y="425894"/>
                  </a:lnTo>
                  <a:lnTo>
                    <a:pt x="341058" y="426351"/>
                  </a:lnTo>
                  <a:lnTo>
                    <a:pt x="341007" y="426224"/>
                  </a:lnTo>
                  <a:lnTo>
                    <a:pt x="340880" y="426135"/>
                  </a:lnTo>
                  <a:lnTo>
                    <a:pt x="340563" y="426288"/>
                  </a:lnTo>
                  <a:lnTo>
                    <a:pt x="339928" y="427875"/>
                  </a:lnTo>
                  <a:lnTo>
                    <a:pt x="341185" y="427177"/>
                  </a:lnTo>
                  <a:lnTo>
                    <a:pt x="341033" y="427570"/>
                  </a:lnTo>
                  <a:lnTo>
                    <a:pt x="335559" y="431685"/>
                  </a:lnTo>
                  <a:lnTo>
                    <a:pt x="337591" y="429793"/>
                  </a:lnTo>
                  <a:lnTo>
                    <a:pt x="335889" y="429856"/>
                  </a:lnTo>
                  <a:lnTo>
                    <a:pt x="339267" y="427964"/>
                  </a:lnTo>
                  <a:lnTo>
                    <a:pt x="338975" y="427875"/>
                  </a:lnTo>
                  <a:lnTo>
                    <a:pt x="338137" y="427939"/>
                  </a:lnTo>
                  <a:lnTo>
                    <a:pt x="338747" y="427316"/>
                  </a:lnTo>
                  <a:lnTo>
                    <a:pt x="337045" y="428777"/>
                  </a:lnTo>
                  <a:lnTo>
                    <a:pt x="331914" y="432574"/>
                  </a:lnTo>
                  <a:lnTo>
                    <a:pt x="329768" y="434352"/>
                  </a:lnTo>
                  <a:lnTo>
                    <a:pt x="328485" y="435521"/>
                  </a:lnTo>
                  <a:lnTo>
                    <a:pt x="329387" y="435203"/>
                  </a:lnTo>
                  <a:lnTo>
                    <a:pt x="329704" y="435140"/>
                  </a:lnTo>
                  <a:lnTo>
                    <a:pt x="329768" y="435368"/>
                  </a:lnTo>
                  <a:lnTo>
                    <a:pt x="329514" y="435673"/>
                  </a:lnTo>
                  <a:lnTo>
                    <a:pt x="327571" y="437489"/>
                  </a:lnTo>
                  <a:lnTo>
                    <a:pt x="328345" y="437616"/>
                  </a:lnTo>
                  <a:lnTo>
                    <a:pt x="329869" y="436257"/>
                  </a:lnTo>
                  <a:lnTo>
                    <a:pt x="329869" y="436575"/>
                  </a:lnTo>
                  <a:lnTo>
                    <a:pt x="331851" y="435114"/>
                  </a:lnTo>
                  <a:lnTo>
                    <a:pt x="331165" y="435013"/>
                  </a:lnTo>
                  <a:lnTo>
                    <a:pt x="330847" y="435203"/>
                  </a:lnTo>
                  <a:lnTo>
                    <a:pt x="330657" y="434721"/>
                  </a:lnTo>
                  <a:lnTo>
                    <a:pt x="333451" y="433044"/>
                  </a:lnTo>
                  <a:lnTo>
                    <a:pt x="331825" y="434632"/>
                  </a:lnTo>
                  <a:lnTo>
                    <a:pt x="334162" y="433781"/>
                  </a:lnTo>
                  <a:lnTo>
                    <a:pt x="335165" y="433082"/>
                  </a:lnTo>
                  <a:lnTo>
                    <a:pt x="337058" y="431546"/>
                  </a:lnTo>
                  <a:lnTo>
                    <a:pt x="336918" y="431850"/>
                  </a:lnTo>
                  <a:lnTo>
                    <a:pt x="337159" y="431647"/>
                  </a:lnTo>
                  <a:lnTo>
                    <a:pt x="337261" y="431393"/>
                  </a:lnTo>
                  <a:lnTo>
                    <a:pt x="340487" y="428853"/>
                  </a:lnTo>
                  <a:lnTo>
                    <a:pt x="342011" y="427482"/>
                  </a:lnTo>
                  <a:lnTo>
                    <a:pt x="345478" y="424472"/>
                  </a:lnTo>
                  <a:lnTo>
                    <a:pt x="346583" y="423418"/>
                  </a:lnTo>
                  <a:lnTo>
                    <a:pt x="347980" y="421652"/>
                  </a:lnTo>
                  <a:close/>
                </a:path>
                <a:path w="616585" h="438150">
                  <a:moveTo>
                    <a:pt x="349199" y="419531"/>
                  </a:moveTo>
                  <a:lnTo>
                    <a:pt x="348234" y="420268"/>
                  </a:lnTo>
                  <a:lnTo>
                    <a:pt x="349059" y="420103"/>
                  </a:lnTo>
                  <a:lnTo>
                    <a:pt x="349199" y="419531"/>
                  </a:lnTo>
                  <a:close/>
                </a:path>
                <a:path w="616585" h="438150">
                  <a:moveTo>
                    <a:pt x="350139" y="418782"/>
                  </a:moveTo>
                  <a:lnTo>
                    <a:pt x="349910" y="418655"/>
                  </a:lnTo>
                  <a:lnTo>
                    <a:pt x="349694" y="418541"/>
                  </a:lnTo>
                  <a:lnTo>
                    <a:pt x="349427" y="418553"/>
                  </a:lnTo>
                  <a:lnTo>
                    <a:pt x="349199" y="419531"/>
                  </a:lnTo>
                  <a:lnTo>
                    <a:pt x="349516" y="419277"/>
                  </a:lnTo>
                  <a:lnTo>
                    <a:pt x="349834" y="419036"/>
                  </a:lnTo>
                  <a:lnTo>
                    <a:pt x="350139" y="418782"/>
                  </a:lnTo>
                  <a:close/>
                </a:path>
                <a:path w="616585" h="438150">
                  <a:moveTo>
                    <a:pt x="352386" y="417995"/>
                  </a:moveTo>
                  <a:lnTo>
                    <a:pt x="351536" y="417614"/>
                  </a:lnTo>
                  <a:lnTo>
                    <a:pt x="350139" y="418782"/>
                  </a:lnTo>
                  <a:lnTo>
                    <a:pt x="350659" y="419061"/>
                  </a:lnTo>
                  <a:lnTo>
                    <a:pt x="351231" y="419328"/>
                  </a:lnTo>
                  <a:lnTo>
                    <a:pt x="352386" y="417995"/>
                  </a:lnTo>
                  <a:close/>
                </a:path>
                <a:path w="616585" h="438150">
                  <a:moveTo>
                    <a:pt x="352552" y="416750"/>
                  </a:moveTo>
                  <a:lnTo>
                    <a:pt x="352171" y="417055"/>
                  </a:lnTo>
                  <a:lnTo>
                    <a:pt x="351434" y="417563"/>
                  </a:lnTo>
                  <a:lnTo>
                    <a:pt x="352552" y="416750"/>
                  </a:lnTo>
                  <a:close/>
                </a:path>
                <a:path w="616585" h="438150">
                  <a:moveTo>
                    <a:pt x="353910" y="415620"/>
                  </a:moveTo>
                  <a:lnTo>
                    <a:pt x="352552" y="416750"/>
                  </a:lnTo>
                  <a:lnTo>
                    <a:pt x="352971" y="416445"/>
                  </a:lnTo>
                  <a:lnTo>
                    <a:pt x="353402" y="416077"/>
                  </a:lnTo>
                  <a:lnTo>
                    <a:pt x="353910" y="415620"/>
                  </a:lnTo>
                  <a:close/>
                </a:path>
                <a:path w="616585" h="438150">
                  <a:moveTo>
                    <a:pt x="355028" y="9677"/>
                  </a:moveTo>
                  <a:lnTo>
                    <a:pt x="353199" y="9093"/>
                  </a:lnTo>
                  <a:lnTo>
                    <a:pt x="349465" y="9093"/>
                  </a:lnTo>
                  <a:lnTo>
                    <a:pt x="349072" y="9677"/>
                  </a:lnTo>
                  <a:lnTo>
                    <a:pt x="346989" y="9677"/>
                  </a:lnTo>
                  <a:lnTo>
                    <a:pt x="342252" y="9093"/>
                  </a:lnTo>
                  <a:lnTo>
                    <a:pt x="342061" y="9093"/>
                  </a:lnTo>
                  <a:lnTo>
                    <a:pt x="338404" y="9652"/>
                  </a:lnTo>
                  <a:lnTo>
                    <a:pt x="340918" y="9093"/>
                  </a:lnTo>
                  <a:lnTo>
                    <a:pt x="332524" y="9093"/>
                  </a:lnTo>
                  <a:lnTo>
                    <a:pt x="332219" y="9144"/>
                  </a:lnTo>
                  <a:lnTo>
                    <a:pt x="332359" y="9093"/>
                  </a:lnTo>
                  <a:lnTo>
                    <a:pt x="330276" y="9093"/>
                  </a:lnTo>
                  <a:lnTo>
                    <a:pt x="330898" y="9283"/>
                  </a:lnTo>
                  <a:lnTo>
                    <a:pt x="331228" y="9309"/>
                  </a:lnTo>
                  <a:lnTo>
                    <a:pt x="331050" y="9334"/>
                  </a:lnTo>
                  <a:lnTo>
                    <a:pt x="329171" y="9664"/>
                  </a:lnTo>
                  <a:lnTo>
                    <a:pt x="328891" y="9677"/>
                  </a:lnTo>
                  <a:lnTo>
                    <a:pt x="329082" y="9677"/>
                  </a:lnTo>
                  <a:lnTo>
                    <a:pt x="328764" y="9740"/>
                  </a:lnTo>
                  <a:lnTo>
                    <a:pt x="329222" y="9677"/>
                  </a:lnTo>
                  <a:lnTo>
                    <a:pt x="330695" y="9677"/>
                  </a:lnTo>
                  <a:lnTo>
                    <a:pt x="331393" y="9436"/>
                  </a:lnTo>
                  <a:lnTo>
                    <a:pt x="331685" y="9334"/>
                  </a:lnTo>
                  <a:lnTo>
                    <a:pt x="338213" y="9677"/>
                  </a:lnTo>
                  <a:lnTo>
                    <a:pt x="332422" y="9677"/>
                  </a:lnTo>
                  <a:lnTo>
                    <a:pt x="333768" y="10490"/>
                  </a:lnTo>
                  <a:lnTo>
                    <a:pt x="333857" y="10731"/>
                  </a:lnTo>
                  <a:lnTo>
                    <a:pt x="333946" y="10998"/>
                  </a:lnTo>
                  <a:lnTo>
                    <a:pt x="333997" y="11150"/>
                  </a:lnTo>
                  <a:lnTo>
                    <a:pt x="335584" y="10490"/>
                  </a:lnTo>
                  <a:lnTo>
                    <a:pt x="343585" y="10490"/>
                  </a:lnTo>
                  <a:lnTo>
                    <a:pt x="342125" y="10731"/>
                  </a:lnTo>
                  <a:lnTo>
                    <a:pt x="343369" y="10731"/>
                  </a:lnTo>
                  <a:lnTo>
                    <a:pt x="346151" y="10883"/>
                  </a:lnTo>
                  <a:lnTo>
                    <a:pt x="347256" y="10490"/>
                  </a:lnTo>
                  <a:lnTo>
                    <a:pt x="352933" y="10490"/>
                  </a:lnTo>
                  <a:lnTo>
                    <a:pt x="354787" y="9677"/>
                  </a:lnTo>
                  <a:lnTo>
                    <a:pt x="355028" y="9677"/>
                  </a:lnTo>
                  <a:close/>
                </a:path>
                <a:path w="616585" h="438150">
                  <a:moveTo>
                    <a:pt x="357263" y="412521"/>
                  </a:moveTo>
                  <a:lnTo>
                    <a:pt x="356984" y="412775"/>
                  </a:lnTo>
                  <a:lnTo>
                    <a:pt x="356539" y="413080"/>
                  </a:lnTo>
                  <a:lnTo>
                    <a:pt x="356311" y="413473"/>
                  </a:lnTo>
                  <a:lnTo>
                    <a:pt x="356552" y="413740"/>
                  </a:lnTo>
                  <a:lnTo>
                    <a:pt x="357022" y="412927"/>
                  </a:lnTo>
                  <a:lnTo>
                    <a:pt x="357263" y="412521"/>
                  </a:lnTo>
                  <a:close/>
                </a:path>
                <a:path w="616585" h="438150">
                  <a:moveTo>
                    <a:pt x="358584" y="408432"/>
                  </a:moveTo>
                  <a:lnTo>
                    <a:pt x="357619" y="409867"/>
                  </a:lnTo>
                  <a:lnTo>
                    <a:pt x="357898" y="409867"/>
                  </a:lnTo>
                  <a:lnTo>
                    <a:pt x="358584" y="408432"/>
                  </a:lnTo>
                  <a:close/>
                </a:path>
                <a:path w="616585" h="438150">
                  <a:moveTo>
                    <a:pt x="359257" y="408432"/>
                  </a:moveTo>
                  <a:lnTo>
                    <a:pt x="358648" y="408432"/>
                  </a:lnTo>
                  <a:lnTo>
                    <a:pt x="359143" y="409867"/>
                  </a:lnTo>
                  <a:lnTo>
                    <a:pt x="359257" y="408432"/>
                  </a:lnTo>
                  <a:close/>
                </a:path>
                <a:path w="616585" h="438150">
                  <a:moveTo>
                    <a:pt x="359321" y="410121"/>
                  </a:moveTo>
                  <a:lnTo>
                    <a:pt x="357479" y="410121"/>
                  </a:lnTo>
                  <a:lnTo>
                    <a:pt x="358508" y="411327"/>
                  </a:lnTo>
                  <a:lnTo>
                    <a:pt x="359321" y="410121"/>
                  </a:lnTo>
                  <a:close/>
                </a:path>
                <a:path w="616585" h="438150">
                  <a:moveTo>
                    <a:pt x="361645" y="405815"/>
                  </a:moveTo>
                  <a:close/>
                </a:path>
                <a:path w="616585" h="438150">
                  <a:moveTo>
                    <a:pt x="361975" y="406539"/>
                  </a:moveTo>
                  <a:lnTo>
                    <a:pt x="361632" y="405904"/>
                  </a:lnTo>
                  <a:lnTo>
                    <a:pt x="361569" y="406234"/>
                  </a:lnTo>
                  <a:lnTo>
                    <a:pt x="361048" y="407352"/>
                  </a:lnTo>
                  <a:lnTo>
                    <a:pt x="360540" y="407517"/>
                  </a:lnTo>
                  <a:lnTo>
                    <a:pt x="360514" y="406844"/>
                  </a:lnTo>
                  <a:lnTo>
                    <a:pt x="360057" y="408355"/>
                  </a:lnTo>
                  <a:lnTo>
                    <a:pt x="359803" y="409105"/>
                  </a:lnTo>
                  <a:lnTo>
                    <a:pt x="360540" y="408254"/>
                  </a:lnTo>
                  <a:lnTo>
                    <a:pt x="361251" y="407390"/>
                  </a:lnTo>
                  <a:lnTo>
                    <a:pt x="361975" y="406539"/>
                  </a:lnTo>
                  <a:close/>
                </a:path>
                <a:path w="616585" h="438150">
                  <a:moveTo>
                    <a:pt x="377532" y="385787"/>
                  </a:moveTo>
                  <a:lnTo>
                    <a:pt x="377228" y="385914"/>
                  </a:lnTo>
                  <a:lnTo>
                    <a:pt x="377075" y="385991"/>
                  </a:lnTo>
                  <a:lnTo>
                    <a:pt x="376834" y="386283"/>
                  </a:lnTo>
                  <a:lnTo>
                    <a:pt x="377532" y="385787"/>
                  </a:lnTo>
                  <a:close/>
                </a:path>
                <a:path w="616585" h="438150">
                  <a:moveTo>
                    <a:pt x="401027" y="11125"/>
                  </a:moveTo>
                  <a:lnTo>
                    <a:pt x="400761" y="11023"/>
                  </a:lnTo>
                  <a:lnTo>
                    <a:pt x="397992" y="11214"/>
                  </a:lnTo>
                  <a:lnTo>
                    <a:pt x="398272" y="11315"/>
                  </a:lnTo>
                  <a:lnTo>
                    <a:pt x="401027" y="11125"/>
                  </a:lnTo>
                  <a:close/>
                </a:path>
                <a:path w="616585" h="438150">
                  <a:moveTo>
                    <a:pt x="506526" y="368"/>
                  </a:moveTo>
                  <a:lnTo>
                    <a:pt x="506171" y="0"/>
                  </a:lnTo>
                  <a:lnTo>
                    <a:pt x="504723" y="914"/>
                  </a:lnTo>
                  <a:lnTo>
                    <a:pt x="503910" y="1244"/>
                  </a:lnTo>
                  <a:lnTo>
                    <a:pt x="504609" y="1079"/>
                  </a:lnTo>
                  <a:lnTo>
                    <a:pt x="505599" y="889"/>
                  </a:lnTo>
                  <a:lnTo>
                    <a:pt x="506526" y="368"/>
                  </a:lnTo>
                  <a:close/>
                </a:path>
                <a:path w="616585" h="438150">
                  <a:moveTo>
                    <a:pt x="523786" y="410794"/>
                  </a:moveTo>
                  <a:lnTo>
                    <a:pt x="523532" y="410794"/>
                  </a:lnTo>
                  <a:lnTo>
                    <a:pt x="523582" y="411010"/>
                  </a:lnTo>
                  <a:lnTo>
                    <a:pt x="523786" y="410794"/>
                  </a:lnTo>
                  <a:close/>
                </a:path>
                <a:path w="616585" h="438150">
                  <a:moveTo>
                    <a:pt x="524624" y="410006"/>
                  </a:moveTo>
                  <a:lnTo>
                    <a:pt x="524090" y="410502"/>
                  </a:lnTo>
                  <a:lnTo>
                    <a:pt x="524306" y="410349"/>
                  </a:lnTo>
                  <a:lnTo>
                    <a:pt x="524497" y="410171"/>
                  </a:lnTo>
                  <a:lnTo>
                    <a:pt x="524624" y="410006"/>
                  </a:lnTo>
                  <a:close/>
                </a:path>
                <a:path w="616585" h="438150">
                  <a:moveTo>
                    <a:pt x="525589" y="410794"/>
                  </a:moveTo>
                  <a:lnTo>
                    <a:pt x="524103" y="411607"/>
                  </a:lnTo>
                  <a:lnTo>
                    <a:pt x="522097" y="412051"/>
                  </a:lnTo>
                  <a:lnTo>
                    <a:pt x="522592" y="412051"/>
                  </a:lnTo>
                  <a:lnTo>
                    <a:pt x="521474" y="413219"/>
                  </a:lnTo>
                  <a:lnTo>
                    <a:pt x="521957" y="412953"/>
                  </a:lnTo>
                  <a:lnTo>
                    <a:pt x="523341" y="412051"/>
                  </a:lnTo>
                  <a:lnTo>
                    <a:pt x="523671" y="412051"/>
                  </a:lnTo>
                  <a:lnTo>
                    <a:pt x="525233" y="411772"/>
                  </a:lnTo>
                  <a:lnTo>
                    <a:pt x="525284" y="411607"/>
                  </a:lnTo>
                  <a:lnTo>
                    <a:pt x="525386" y="411340"/>
                  </a:lnTo>
                  <a:lnTo>
                    <a:pt x="525500" y="411010"/>
                  </a:lnTo>
                  <a:lnTo>
                    <a:pt x="525589" y="410794"/>
                  </a:lnTo>
                  <a:close/>
                </a:path>
                <a:path w="616585" h="438150">
                  <a:moveTo>
                    <a:pt x="527202" y="410298"/>
                  </a:moveTo>
                  <a:lnTo>
                    <a:pt x="524852" y="412610"/>
                  </a:lnTo>
                  <a:lnTo>
                    <a:pt x="524713" y="412610"/>
                  </a:lnTo>
                  <a:lnTo>
                    <a:pt x="523786" y="412953"/>
                  </a:lnTo>
                  <a:lnTo>
                    <a:pt x="523760" y="412280"/>
                  </a:lnTo>
                  <a:lnTo>
                    <a:pt x="523519" y="412610"/>
                  </a:lnTo>
                  <a:lnTo>
                    <a:pt x="522706" y="413219"/>
                  </a:lnTo>
                  <a:lnTo>
                    <a:pt x="522452" y="413346"/>
                  </a:lnTo>
                  <a:lnTo>
                    <a:pt x="522287" y="413346"/>
                  </a:lnTo>
                  <a:lnTo>
                    <a:pt x="521881" y="413842"/>
                  </a:lnTo>
                  <a:lnTo>
                    <a:pt x="522376" y="413842"/>
                  </a:lnTo>
                  <a:lnTo>
                    <a:pt x="521830" y="414705"/>
                  </a:lnTo>
                  <a:lnTo>
                    <a:pt x="522211" y="414705"/>
                  </a:lnTo>
                  <a:lnTo>
                    <a:pt x="522922" y="413842"/>
                  </a:lnTo>
                  <a:lnTo>
                    <a:pt x="523659" y="413842"/>
                  </a:lnTo>
                  <a:lnTo>
                    <a:pt x="522947" y="414705"/>
                  </a:lnTo>
                  <a:lnTo>
                    <a:pt x="523341" y="414705"/>
                  </a:lnTo>
                  <a:lnTo>
                    <a:pt x="521957" y="415886"/>
                  </a:lnTo>
                  <a:lnTo>
                    <a:pt x="523189" y="415480"/>
                  </a:lnTo>
                  <a:lnTo>
                    <a:pt x="524129" y="414705"/>
                  </a:lnTo>
                  <a:lnTo>
                    <a:pt x="525018" y="413842"/>
                  </a:lnTo>
                  <a:lnTo>
                    <a:pt x="525729" y="412953"/>
                  </a:lnTo>
                  <a:lnTo>
                    <a:pt x="526275" y="412280"/>
                  </a:lnTo>
                  <a:lnTo>
                    <a:pt x="526859" y="411340"/>
                  </a:lnTo>
                  <a:lnTo>
                    <a:pt x="526961" y="411010"/>
                  </a:lnTo>
                  <a:lnTo>
                    <a:pt x="527037" y="410794"/>
                  </a:lnTo>
                  <a:lnTo>
                    <a:pt x="527126" y="410502"/>
                  </a:lnTo>
                  <a:lnTo>
                    <a:pt x="527202" y="410298"/>
                  </a:lnTo>
                  <a:close/>
                </a:path>
                <a:path w="616585" h="438150">
                  <a:moveTo>
                    <a:pt x="531418" y="406971"/>
                  </a:moveTo>
                  <a:lnTo>
                    <a:pt x="531202" y="407073"/>
                  </a:lnTo>
                  <a:lnTo>
                    <a:pt x="531418" y="406971"/>
                  </a:lnTo>
                  <a:close/>
                </a:path>
                <a:path w="616585" h="438150">
                  <a:moveTo>
                    <a:pt x="537095" y="402247"/>
                  </a:moveTo>
                  <a:close/>
                </a:path>
                <a:path w="616585" h="438150">
                  <a:moveTo>
                    <a:pt x="549567" y="384136"/>
                  </a:moveTo>
                  <a:lnTo>
                    <a:pt x="549427" y="384149"/>
                  </a:lnTo>
                  <a:lnTo>
                    <a:pt x="549275" y="384467"/>
                  </a:lnTo>
                  <a:lnTo>
                    <a:pt x="549186" y="384619"/>
                  </a:lnTo>
                  <a:lnTo>
                    <a:pt x="549325" y="384517"/>
                  </a:lnTo>
                  <a:lnTo>
                    <a:pt x="549452" y="384390"/>
                  </a:lnTo>
                  <a:lnTo>
                    <a:pt x="549554" y="384263"/>
                  </a:lnTo>
                  <a:lnTo>
                    <a:pt x="549567" y="384136"/>
                  </a:lnTo>
                  <a:close/>
                </a:path>
                <a:path w="616585" h="438150">
                  <a:moveTo>
                    <a:pt x="560108" y="379120"/>
                  </a:moveTo>
                  <a:lnTo>
                    <a:pt x="559841" y="379158"/>
                  </a:lnTo>
                  <a:lnTo>
                    <a:pt x="559358" y="379387"/>
                  </a:lnTo>
                  <a:lnTo>
                    <a:pt x="559371" y="379095"/>
                  </a:lnTo>
                  <a:lnTo>
                    <a:pt x="559269" y="379552"/>
                  </a:lnTo>
                  <a:lnTo>
                    <a:pt x="559714" y="379933"/>
                  </a:lnTo>
                  <a:lnTo>
                    <a:pt x="560108" y="379120"/>
                  </a:lnTo>
                  <a:close/>
                </a:path>
                <a:path w="616585" h="438150">
                  <a:moveTo>
                    <a:pt x="563981" y="379780"/>
                  </a:moveTo>
                  <a:lnTo>
                    <a:pt x="563816" y="379933"/>
                  </a:lnTo>
                  <a:lnTo>
                    <a:pt x="563664" y="380111"/>
                  </a:lnTo>
                  <a:lnTo>
                    <a:pt x="563537" y="380339"/>
                  </a:lnTo>
                  <a:lnTo>
                    <a:pt x="563740" y="380123"/>
                  </a:lnTo>
                  <a:lnTo>
                    <a:pt x="563880" y="379945"/>
                  </a:lnTo>
                  <a:lnTo>
                    <a:pt x="563981" y="379780"/>
                  </a:lnTo>
                  <a:close/>
                </a:path>
                <a:path w="616585" h="438150">
                  <a:moveTo>
                    <a:pt x="569366" y="371652"/>
                  </a:moveTo>
                  <a:lnTo>
                    <a:pt x="569201" y="371678"/>
                  </a:lnTo>
                  <a:lnTo>
                    <a:pt x="569036" y="371729"/>
                  </a:lnTo>
                  <a:lnTo>
                    <a:pt x="568858" y="371843"/>
                  </a:lnTo>
                  <a:lnTo>
                    <a:pt x="569137" y="371817"/>
                  </a:lnTo>
                  <a:lnTo>
                    <a:pt x="569366" y="371652"/>
                  </a:lnTo>
                  <a:close/>
                </a:path>
                <a:path w="616585" h="438150">
                  <a:moveTo>
                    <a:pt x="588860" y="352628"/>
                  </a:moveTo>
                  <a:lnTo>
                    <a:pt x="588530" y="353491"/>
                  </a:lnTo>
                  <a:lnTo>
                    <a:pt x="588733" y="353212"/>
                  </a:lnTo>
                  <a:lnTo>
                    <a:pt x="588810" y="352933"/>
                  </a:lnTo>
                  <a:lnTo>
                    <a:pt x="588860" y="352628"/>
                  </a:lnTo>
                  <a:close/>
                </a:path>
                <a:path w="616585" h="438150">
                  <a:moveTo>
                    <a:pt x="588911" y="352488"/>
                  </a:moveTo>
                  <a:close/>
                </a:path>
                <a:path w="616585" h="438150">
                  <a:moveTo>
                    <a:pt x="600608" y="336600"/>
                  </a:moveTo>
                  <a:lnTo>
                    <a:pt x="600506" y="336753"/>
                  </a:lnTo>
                  <a:lnTo>
                    <a:pt x="600456" y="336969"/>
                  </a:lnTo>
                  <a:lnTo>
                    <a:pt x="600506" y="336842"/>
                  </a:lnTo>
                  <a:lnTo>
                    <a:pt x="600608" y="336600"/>
                  </a:lnTo>
                  <a:close/>
                </a:path>
                <a:path w="616585" h="438150">
                  <a:moveTo>
                    <a:pt x="607555" y="327228"/>
                  </a:moveTo>
                  <a:lnTo>
                    <a:pt x="607402" y="327329"/>
                  </a:lnTo>
                  <a:lnTo>
                    <a:pt x="607555" y="327228"/>
                  </a:lnTo>
                  <a:close/>
                </a:path>
                <a:path w="616585" h="438150">
                  <a:moveTo>
                    <a:pt x="616292" y="230022"/>
                  </a:moveTo>
                  <a:lnTo>
                    <a:pt x="616013" y="229628"/>
                  </a:lnTo>
                  <a:lnTo>
                    <a:pt x="615708" y="229730"/>
                  </a:lnTo>
                  <a:lnTo>
                    <a:pt x="615899" y="229743"/>
                  </a:lnTo>
                  <a:lnTo>
                    <a:pt x="616292" y="23002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780927" y="3500628"/>
              <a:ext cx="638810" cy="502920"/>
            </a:xfrm>
            <a:custGeom>
              <a:avLst/>
              <a:gdLst/>
              <a:ahLst/>
              <a:cxnLst/>
              <a:rect l="l" t="t" r="r" b="b"/>
              <a:pathLst>
                <a:path w="638810" h="502920">
                  <a:moveTo>
                    <a:pt x="5245" y="218478"/>
                  </a:moveTo>
                  <a:lnTo>
                    <a:pt x="5080" y="217170"/>
                  </a:lnTo>
                  <a:lnTo>
                    <a:pt x="4927" y="217170"/>
                  </a:lnTo>
                  <a:lnTo>
                    <a:pt x="5245" y="218478"/>
                  </a:lnTo>
                  <a:close/>
                </a:path>
                <a:path w="638810" h="502920">
                  <a:moveTo>
                    <a:pt x="6134" y="222250"/>
                  </a:moveTo>
                  <a:lnTo>
                    <a:pt x="6019" y="220980"/>
                  </a:lnTo>
                  <a:lnTo>
                    <a:pt x="5854" y="220980"/>
                  </a:lnTo>
                  <a:lnTo>
                    <a:pt x="6134" y="222250"/>
                  </a:lnTo>
                  <a:close/>
                </a:path>
                <a:path w="638810" h="502920">
                  <a:moveTo>
                    <a:pt x="67043" y="122758"/>
                  </a:moveTo>
                  <a:lnTo>
                    <a:pt x="65976" y="123190"/>
                  </a:lnTo>
                  <a:lnTo>
                    <a:pt x="64516" y="124091"/>
                  </a:lnTo>
                  <a:lnTo>
                    <a:pt x="67043" y="122758"/>
                  </a:lnTo>
                  <a:close/>
                </a:path>
                <a:path w="638810" h="502920">
                  <a:moveTo>
                    <a:pt x="114947" y="455041"/>
                  </a:moveTo>
                  <a:lnTo>
                    <a:pt x="114744" y="455079"/>
                  </a:lnTo>
                  <a:lnTo>
                    <a:pt x="114947" y="455041"/>
                  </a:lnTo>
                  <a:close/>
                </a:path>
                <a:path w="638810" h="502920">
                  <a:moveTo>
                    <a:pt x="127977" y="448945"/>
                  </a:moveTo>
                  <a:lnTo>
                    <a:pt x="127762" y="449084"/>
                  </a:lnTo>
                  <a:lnTo>
                    <a:pt x="127406" y="449224"/>
                  </a:lnTo>
                  <a:lnTo>
                    <a:pt x="127279" y="449643"/>
                  </a:lnTo>
                  <a:lnTo>
                    <a:pt x="127622" y="449935"/>
                  </a:lnTo>
                  <a:lnTo>
                    <a:pt x="127800" y="449224"/>
                  </a:lnTo>
                  <a:lnTo>
                    <a:pt x="127977" y="448945"/>
                  </a:lnTo>
                  <a:close/>
                </a:path>
                <a:path w="638810" h="502920">
                  <a:moveTo>
                    <a:pt x="128905" y="106870"/>
                  </a:moveTo>
                  <a:lnTo>
                    <a:pt x="127088" y="106870"/>
                  </a:lnTo>
                  <a:lnTo>
                    <a:pt x="125755" y="107950"/>
                  </a:lnTo>
                  <a:lnTo>
                    <a:pt x="126365" y="107950"/>
                  </a:lnTo>
                  <a:lnTo>
                    <a:pt x="128905" y="106870"/>
                  </a:lnTo>
                  <a:close/>
                </a:path>
                <a:path w="638810" h="502920">
                  <a:moveTo>
                    <a:pt x="141097" y="100622"/>
                  </a:moveTo>
                  <a:lnTo>
                    <a:pt x="139153" y="101600"/>
                  </a:lnTo>
                  <a:lnTo>
                    <a:pt x="139712" y="101600"/>
                  </a:lnTo>
                  <a:lnTo>
                    <a:pt x="141097" y="100622"/>
                  </a:lnTo>
                  <a:close/>
                </a:path>
                <a:path w="638810" h="502920">
                  <a:moveTo>
                    <a:pt x="141846" y="102616"/>
                  </a:moveTo>
                  <a:lnTo>
                    <a:pt x="140855" y="102870"/>
                  </a:lnTo>
                  <a:lnTo>
                    <a:pt x="141579" y="102870"/>
                  </a:lnTo>
                  <a:lnTo>
                    <a:pt x="141846" y="102616"/>
                  </a:lnTo>
                  <a:close/>
                </a:path>
                <a:path w="638810" h="502920">
                  <a:moveTo>
                    <a:pt x="144272" y="432562"/>
                  </a:moveTo>
                  <a:lnTo>
                    <a:pt x="144018" y="432866"/>
                  </a:lnTo>
                  <a:lnTo>
                    <a:pt x="143929" y="433082"/>
                  </a:lnTo>
                  <a:lnTo>
                    <a:pt x="144094" y="432892"/>
                  </a:lnTo>
                  <a:lnTo>
                    <a:pt x="144195" y="432727"/>
                  </a:lnTo>
                  <a:lnTo>
                    <a:pt x="144272" y="432562"/>
                  </a:lnTo>
                  <a:close/>
                </a:path>
                <a:path w="638810" h="502920">
                  <a:moveTo>
                    <a:pt x="145618" y="101600"/>
                  </a:moveTo>
                  <a:lnTo>
                    <a:pt x="145326" y="100622"/>
                  </a:lnTo>
                  <a:lnTo>
                    <a:pt x="142862" y="101600"/>
                  </a:lnTo>
                  <a:lnTo>
                    <a:pt x="141846" y="102616"/>
                  </a:lnTo>
                  <a:lnTo>
                    <a:pt x="145618" y="101600"/>
                  </a:lnTo>
                  <a:close/>
                </a:path>
                <a:path w="638810" h="502920">
                  <a:moveTo>
                    <a:pt x="146037" y="100330"/>
                  </a:moveTo>
                  <a:lnTo>
                    <a:pt x="145249" y="100330"/>
                  </a:lnTo>
                  <a:lnTo>
                    <a:pt x="145326" y="100622"/>
                  </a:lnTo>
                  <a:lnTo>
                    <a:pt x="146037" y="100330"/>
                  </a:lnTo>
                  <a:close/>
                </a:path>
                <a:path w="638810" h="502920">
                  <a:moveTo>
                    <a:pt x="147891" y="424878"/>
                  </a:moveTo>
                  <a:lnTo>
                    <a:pt x="147739" y="424916"/>
                  </a:lnTo>
                  <a:lnTo>
                    <a:pt x="147599" y="424980"/>
                  </a:lnTo>
                  <a:lnTo>
                    <a:pt x="147447" y="425081"/>
                  </a:lnTo>
                  <a:lnTo>
                    <a:pt x="147713" y="425043"/>
                  </a:lnTo>
                  <a:lnTo>
                    <a:pt x="147891" y="424878"/>
                  </a:lnTo>
                  <a:close/>
                </a:path>
                <a:path w="638810" h="502920">
                  <a:moveTo>
                    <a:pt x="148577" y="426085"/>
                  </a:moveTo>
                  <a:lnTo>
                    <a:pt x="147802" y="426440"/>
                  </a:lnTo>
                  <a:lnTo>
                    <a:pt x="147840" y="426707"/>
                  </a:lnTo>
                  <a:lnTo>
                    <a:pt x="148577" y="426085"/>
                  </a:lnTo>
                  <a:close/>
                </a:path>
                <a:path w="638810" h="502920">
                  <a:moveTo>
                    <a:pt x="151320" y="420928"/>
                  </a:moveTo>
                  <a:lnTo>
                    <a:pt x="151015" y="421894"/>
                  </a:lnTo>
                  <a:lnTo>
                    <a:pt x="151320" y="420928"/>
                  </a:lnTo>
                  <a:close/>
                </a:path>
                <a:path w="638810" h="502920">
                  <a:moveTo>
                    <a:pt x="153454" y="110490"/>
                  </a:moveTo>
                  <a:lnTo>
                    <a:pt x="152247" y="110490"/>
                  </a:lnTo>
                  <a:lnTo>
                    <a:pt x="149199" y="111836"/>
                  </a:lnTo>
                  <a:lnTo>
                    <a:pt x="151142" y="111836"/>
                  </a:lnTo>
                  <a:lnTo>
                    <a:pt x="153454" y="110490"/>
                  </a:lnTo>
                  <a:close/>
                </a:path>
                <a:path w="638810" h="502920">
                  <a:moveTo>
                    <a:pt x="156337" y="97929"/>
                  </a:moveTo>
                  <a:lnTo>
                    <a:pt x="152412" y="99060"/>
                  </a:lnTo>
                  <a:lnTo>
                    <a:pt x="154597" y="98590"/>
                  </a:lnTo>
                  <a:lnTo>
                    <a:pt x="156337" y="97929"/>
                  </a:lnTo>
                  <a:close/>
                </a:path>
                <a:path w="638810" h="502920">
                  <a:moveTo>
                    <a:pt x="161417" y="405561"/>
                  </a:moveTo>
                  <a:lnTo>
                    <a:pt x="161417" y="405688"/>
                  </a:lnTo>
                  <a:lnTo>
                    <a:pt x="161417" y="405561"/>
                  </a:lnTo>
                  <a:close/>
                </a:path>
                <a:path w="638810" h="502920">
                  <a:moveTo>
                    <a:pt x="161455" y="405955"/>
                  </a:moveTo>
                  <a:lnTo>
                    <a:pt x="161417" y="405688"/>
                  </a:lnTo>
                  <a:lnTo>
                    <a:pt x="161353" y="406488"/>
                  </a:lnTo>
                  <a:lnTo>
                    <a:pt x="161455" y="406209"/>
                  </a:lnTo>
                  <a:lnTo>
                    <a:pt x="161455" y="405955"/>
                  </a:lnTo>
                  <a:close/>
                </a:path>
                <a:path w="638810" h="502920">
                  <a:moveTo>
                    <a:pt x="162280" y="404926"/>
                  </a:moveTo>
                  <a:lnTo>
                    <a:pt x="162217" y="405079"/>
                  </a:lnTo>
                  <a:lnTo>
                    <a:pt x="162166" y="405218"/>
                  </a:lnTo>
                  <a:lnTo>
                    <a:pt x="162115" y="405396"/>
                  </a:lnTo>
                  <a:lnTo>
                    <a:pt x="162204" y="405218"/>
                  </a:lnTo>
                  <a:lnTo>
                    <a:pt x="162255" y="405066"/>
                  </a:lnTo>
                  <a:lnTo>
                    <a:pt x="162280" y="404926"/>
                  </a:lnTo>
                  <a:close/>
                </a:path>
                <a:path w="638810" h="502920">
                  <a:moveTo>
                    <a:pt x="163588" y="401815"/>
                  </a:moveTo>
                  <a:lnTo>
                    <a:pt x="162864" y="402920"/>
                  </a:lnTo>
                  <a:lnTo>
                    <a:pt x="162610" y="403186"/>
                  </a:lnTo>
                  <a:lnTo>
                    <a:pt x="162179" y="402920"/>
                  </a:lnTo>
                  <a:lnTo>
                    <a:pt x="161531" y="403987"/>
                  </a:lnTo>
                  <a:lnTo>
                    <a:pt x="162394" y="404164"/>
                  </a:lnTo>
                  <a:lnTo>
                    <a:pt x="162280" y="404926"/>
                  </a:lnTo>
                  <a:lnTo>
                    <a:pt x="162750" y="403606"/>
                  </a:lnTo>
                  <a:lnTo>
                    <a:pt x="163093" y="403428"/>
                  </a:lnTo>
                  <a:lnTo>
                    <a:pt x="163588" y="401815"/>
                  </a:lnTo>
                  <a:close/>
                </a:path>
                <a:path w="638810" h="502920">
                  <a:moveTo>
                    <a:pt x="164084" y="395884"/>
                  </a:moveTo>
                  <a:lnTo>
                    <a:pt x="163969" y="396100"/>
                  </a:lnTo>
                  <a:lnTo>
                    <a:pt x="163512" y="396316"/>
                  </a:lnTo>
                  <a:lnTo>
                    <a:pt x="163195" y="396011"/>
                  </a:lnTo>
                  <a:lnTo>
                    <a:pt x="163283" y="396430"/>
                  </a:lnTo>
                  <a:lnTo>
                    <a:pt x="163931" y="397192"/>
                  </a:lnTo>
                  <a:lnTo>
                    <a:pt x="164084" y="395884"/>
                  </a:lnTo>
                  <a:close/>
                </a:path>
                <a:path w="638810" h="502920">
                  <a:moveTo>
                    <a:pt x="164693" y="399910"/>
                  </a:moveTo>
                  <a:lnTo>
                    <a:pt x="164579" y="400113"/>
                  </a:lnTo>
                  <a:lnTo>
                    <a:pt x="164452" y="400329"/>
                  </a:lnTo>
                  <a:lnTo>
                    <a:pt x="164325" y="400697"/>
                  </a:lnTo>
                  <a:lnTo>
                    <a:pt x="164096" y="400812"/>
                  </a:lnTo>
                  <a:lnTo>
                    <a:pt x="164528" y="401066"/>
                  </a:lnTo>
                  <a:lnTo>
                    <a:pt x="164693" y="399910"/>
                  </a:lnTo>
                  <a:close/>
                </a:path>
                <a:path w="638810" h="502920">
                  <a:moveTo>
                    <a:pt x="167284" y="389864"/>
                  </a:moveTo>
                  <a:lnTo>
                    <a:pt x="167271" y="389737"/>
                  </a:lnTo>
                  <a:lnTo>
                    <a:pt x="167246" y="389877"/>
                  </a:lnTo>
                  <a:lnTo>
                    <a:pt x="167271" y="390080"/>
                  </a:lnTo>
                  <a:lnTo>
                    <a:pt x="167284" y="389864"/>
                  </a:lnTo>
                  <a:close/>
                </a:path>
                <a:path w="638810" h="502920">
                  <a:moveTo>
                    <a:pt x="170472" y="380352"/>
                  </a:moveTo>
                  <a:lnTo>
                    <a:pt x="170370" y="380479"/>
                  </a:lnTo>
                  <a:lnTo>
                    <a:pt x="170472" y="380352"/>
                  </a:lnTo>
                  <a:close/>
                </a:path>
                <a:path w="638810" h="502920">
                  <a:moveTo>
                    <a:pt x="170815" y="378345"/>
                  </a:moveTo>
                  <a:lnTo>
                    <a:pt x="170535" y="379463"/>
                  </a:lnTo>
                  <a:lnTo>
                    <a:pt x="170815" y="378345"/>
                  </a:lnTo>
                  <a:close/>
                </a:path>
                <a:path w="638810" h="502920">
                  <a:moveTo>
                    <a:pt x="171069" y="383108"/>
                  </a:moveTo>
                  <a:lnTo>
                    <a:pt x="170865" y="383298"/>
                  </a:lnTo>
                  <a:lnTo>
                    <a:pt x="170383" y="382701"/>
                  </a:lnTo>
                  <a:lnTo>
                    <a:pt x="170586" y="383120"/>
                  </a:lnTo>
                  <a:lnTo>
                    <a:pt x="170726" y="383857"/>
                  </a:lnTo>
                  <a:lnTo>
                    <a:pt x="171069" y="383108"/>
                  </a:lnTo>
                  <a:close/>
                </a:path>
                <a:path w="638810" h="502920">
                  <a:moveTo>
                    <a:pt x="171132" y="382968"/>
                  </a:moveTo>
                  <a:lnTo>
                    <a:pt x="171069" y="383108"/>
                  </a:lnTo>
                  <a:lnTo>
                    <a:pt x="171132" y="382968"/>
                  </a:lnTo>
                  <a:close/>
                </a:path>
                <a:path w="638810" h="502920">
                  <a:moveTo>
                    <a:pt x="173736" y="373926"/>
                  </a:moveTo>
                  <a:lnTo>
                    <a:pt x="173672" y="372986"/>
                  </a:lnTo>
                  <a:lnTo>
                    <a:pt x="173469" y="373126"/>
                  </a:lnTo>
                  <a:lnTo>
                    <a:pt x="173532" y="374053"/>
                  </a:lnTo>
                  <a:lnTo>
                    <a:pt x="173736" y="373926"/>
                  </a:lnTo>
                  <a:close/>
                </a:path>
                <a:path w="638810" h="502920">
                  <a:moveTo>
                    <a:pt x="175437" y="272135"/>
                  </a:moveTo>
                  <a:lnTo>
                    <a:pt x="175348" y="272389"/>
                  </a:lnTo>
                  <a:lnTo>
                    <a:pt x="175310" y="272529"/>
                  </a:lnTo>
                  <a:lnTo>
                    <a:pt x="175374" y="272796"/>
                  </a:lnTo>
                  <a:lnTo>
                    <a:pt x="175425" y="272364"/>
                  </a:lnTo>
                  <a:lnTo>
                    <a:pt x="175437" y="272135"/>
                  </a:lnTo>
                  <a:close/>
                </a:path>
                <a:path w="638810" h="502920">
                  <a:moveTo>
                    <a:pt x="179285" y="289636"/>
                  </a:moveTo>
                  <a:close/>
                </a:path>
                <a:path w="638810" h="502920">
                  <a:moveTo>
                    <a:pt x="179565" y="293255"/>
                  </a:moveTo>
                  <a:lnTo>
                    <a:pt x="179247" y="292569"/>
                  </a:lnTo>
                  <a:lnTo>
                    <a:pt x="179171" y="292404"/>
                  </a:lnTo>
                  <a:lnTo>
                    <a:pt x="179082" y="292188"/>
                  </a:lnTo>
                  <a:lnTo>
                    <a:pt x="178943" y="292188"/>
                  </a:lnTo>
                  <a:lnTo>
                    <a:pt x="179336" y="293255"/>
                  </a:lnTo>
                  <a:lnTo>
                    <a:pt x="179565" y="293255"/>
                  </a:lnTo>
                  <a:close/>
                </a:path>
                <a:path w="638810" h="502920">
                  <a:moveTo>
                    <a:pt x="179920" y="289064"/>
                  </a:moveTo>
                  <a:lnTo>
                    <a:pt x="179489" y="286778"/>
                  </a:lnTo>
                  <a:lnTo>
                    <a:pt x="178993" y="284492"/>
                  </a:lnTo>
                  <a:lnTo>
                    <a:pt x="178384" y="282181"/>
                  </a:lnTo>
                  <a:lnTo>
                    <a:pt x="178892" y="284175"/>
                  </a:lnTo>
                  <a:lnTo>
                    <a:pt x="179920" y="289064"/>
                  </a:lnTo>
                  <a:close/>
                </a:path>
                <a:path w="638810" h="502920">
                  <a:moveTo>
                    <a:pt x="180314" y="291934"/>
                  </a:moveTo>
                  <a:lnTo>
                    <a:pt x="180111" y="290461"/>
                  </a:lnTo>
                  <a:lnTo>
                    <a:pt x="179984" y="289712"/>
                  </a:lnTo>
                  <a:lnTo>
                    <a:pt x="179285" y="289636"/>
                  </a:lnTo>
                  <a:lnTo>
                    <a:pt x="179489" y="289801"/>
                  </a:lnTo>
                  <a:lnTo>
                    <a:pt x="179920" y="290550"/>
                  </a:lnTo>
                  <a:lnTo>
                    <a:pt x="179692" y="290880"/>
                  </a:lnTo>
                  <a:lnTo>
                    <a:pt x="179197" y="290614"/>
                  </a:lnTo>
                  <a:lnTo>
                    <a:pt x="180314" y="291934"/>
                  </a:lnTo>
                  <a:close/>
                </a:path>
                <a:path w="638810" h="502920">
                  <a:moveTo>
                    <a:pt x="180835" y="300901"/>
                  </a:moveTo>
                  <a:lnTo>
                    <a:pt x="180581" y="300964"/>
                  </a:lnTo>
                  <a:lnTo>
                    <a:pt x="180352" y="301028"/>
                  </a:lnTo>
                  <a:lnTo>
                    <a:pt x="180187" y="301155"/>
                  </a:lnTo>
                  <a:lnTo>
                    <a:pt x="180771" y="301675"/>
                  </a:lnTo>
                  <a:lnTo>
                    <a:pt x="180835" y="300901"/>
                  </a:lnTo>
                  <a:close/>
                </a:path>
                <a:path w="638810" h="502920">
                  <a:moveTo>
                    <a:pt x="180975" y="298831"/>
                  </a:moveTo>
                  <a:lnTo>
                    <a:pt x="180924" y="299161"/>
                  </a:lnTo>
                  <a:lnTo>
                    <a:pt x="180873" y="299440"/>
                  </a:lnTo>
                  <a:lnTo>
                    <a:pt x="180809" y="299745"/>
                  </a:lnTo>
                  <a:lnTo>
                    <a:pt x="180975" y="298831"/>
                  </a:lnTo>
                  <a:close/>
                </a:path>
                <a:path w="638810" h="502920">
                  <a:moveTo>
                    <a:pt x="181038" y="297675"/>
                  </a:moveTo>
                  <a:lnTo>
                    <a:pt x="180975" y="298831"/>
                  </a:lnTo>
                  <a:lnTo>
                    <a:pt x="181025" y="298500"/>
                  </a:lnTo>
                  <a:lnTo>
                    <a:pt x="181038" y="298132"/>
                  </a:lnTo>
                  <a:lnTo>
                    <a:pt x="181038" y="297675"/>
                  </a:lnTo>
                  <a:close/>
                </a:path>
                <a:path w="638810" h="502920">
                  <a:moveTo>
                    <a:pt x="181114" y="301993"/>
                  </a:moveTo>
                  <a:lnTo>
                    <a:pt x="180771" y="301675"/>
                  </a:lnTo>
                  <a:lnTo>
                    <a:pt x="180708" y="302463"/>
                  </a:lnTo>
                  <a:lnTo>
                    <a:pt x="181114" y="301993"/>
                  </a:lnTo>
                  <a:close/>
                </a:path>
                <a:path w="638810" h="502920">
                  <a:moveTo>
                    <a:pt x="181457" y="295554"/>
                  </a:moveTo>
                  <a:lnTo>
                    <a:pt x="181076" y="294678"/>
                  </a:lnTo>
                  <a:lnTo>
                    <a:pt x="181063" y="294919"/>
                  </a:lnTo>
                  <a:lnTo>
                    <a:pt x="180975" y="295275"/>
                  </a:lnTo>
                  <a:lnTo>
                    <a:pt x="181102" y="295567"/>
                  </a:lnTo>
                  <a:lnTo>
                    <a:pt x="181457" y="295554"/>
                  </a:lnTo>
                  <a:close/>
                </a:path>
                <a:path w="638810" h="502920">
                  <a:moveTo>
                    <a:pt x="181978" y="300583"/>
                  </a:moveTo>
                  <a:lnTo>
                    <a:pt x="181775" y="299440"/>
                  </a:lnTo>
                  <a:lnTo>
                    <a:pt x="180911" y="299707"/>
                  </a:lnTo>
                  <a:lnTo>
                    <a:pt x="180835" y="300901"/>
                  </a:lnTo>
                  <a:lnTo>
                    <a:pt x="181978" y="300583"/>
                  </a:lnTo>
                  <a:close/>
                </a:path>
                <a:path w="638810" h="502920">
                  <a:moveTo>
                    <a:pt x="182587" y="318020"/>
                  </a:moveTo>
                  <a:lnTo>
                    <a:pt x="182549" y="317639"/>
                  </a:lnTo>
                  <a:lnTo>
                    <a:pt x="182499" y="318655"/>
                  </a:lnTo>
                  <a:lnTo>
                    <a:pt x="182562" y="318350"/>
                  </a:lnTo>
                  <a:lnTo>
                    <a:pt x="182587" y="318020"/>
                  </a:lnTo>
                  <a:close/>
                </a:path>
                <a:path w="638810" h="502920">
                  <a:moveTo>
                    <a:pt x="184543" y="93980"/>
                  </a:moveTo>
                  <a:lnTo>
                    <a:pt x="181851" y="92710"/>
                  </a:lnTo>
                  <a:lnTo>
                    <a:pt x="175844" y="92710"/>
                  </a:lnTo>
                  <a:lnTo>
                    <a:pt x="177203" y="93980"/>
                  </a:lnTo>
                  <a:lnTo>
                    <a:pt x="175856" y="93980"/>
                  </a:lnTo>
                  <a:lnTo>
                    <a:pt x="172542" y="95250"/>
                  </a:lnTo>
                  <a:lnTo>
                    <a:pt x="165646" y="95250"/>
                  </a:lnTo>
                  <a:lnTo>
                    <a:pt x="169100" y="93980"/>
                  </a:lnTo>
                  <a:lnTo>
                    <a:pt x="165277" y="93980"/>
                  </a:lnTo>
                  <a:lnTo>
                    <a:pt x="160210" y="96520"/>
                  </a:lnTo>
                  <a:lnTo>
                    <a:pt x="158508" y="97739"/>
                  </a:lnTo>
                  <a:lnTo>
                    <a:pt x="158330" y="97866"/>
                  </a:lnTo>
                  <a:lnTo>
                    <a:pt x="158165" y="97929"/>
                  </a:lnTo>
                  <a:lnTo>
                    <a:pt x="158013" y="97929"/>
                  </a:lnTo>
                  <a:lnTo>
                    <a:pt x="157619" y="97929"/>
                  </a:lnTo>
                  <a:lnTo>
                    <a:pt x="154597" y="98590"/>
                  </a:lnTo>
                  <a:lnTo>
                    <a:pt x="153352" y="99060"/>
                  </a:lnTo>
                  <a:lnTo>
                    <a:pt x="152412" y="99060"/>
                  </a:lnTo>
                  <a:lnTo>
                    <a:pt x="149694" y="99060"/>
                  </a:lnTo>
                  <a:lnTo>
                    <a:pt x="148056" y="100330"/>
                  </a:lnTo>
                  <a:lnTo>
                    <a:pt x="149910" y="100330"/>
                  </a:lnTo>
                  <a:lnTo>
                    <a:pt x="151371" y="100330"/>
                  </a:lnTo>
                  <a:lnTo>
                    <a:pt x="154406" y="100330"/>
                  </a:lnTo>
                  <a:lnTo>
                    <a:pt x="159004" y="99060"/>
                  </a:lnTo>
                  <a:lnTo>
                    <a:pt x="164071" y="99060"/>
                  </a:lnTo>
                  <a:lnTo>
                    <a:pt x="163385" y="97929"/>
                  </a:lnTo>
                  <a:lnTo>
                    <a:pt x="165239" y="97929"/>
                  </a:lnTo>
                  <a:lnTo>
                    <a:pt x="170586" y="96520"/>
                  </a:lnTo>
                  <a:lnTo>
                    <a:pt x="175399" y="96520"/>
                  </a:lnTo>
                  <a:lnTo>
                    <a:pt x="175399" y="95250"/>
                  </a:lnTo>
                  <a:lnTo>
                    <a:pt x="178993" y="95250"/>
                  </a:lnTo>
                  <a:lnTo>
                    <a:pt x="181546" y="93980"/>
                  </a:lnTo>
                  <a:lnTo>
                    <a:pt x="184543" y="93980"/>
                  </a:lnTo>
                  <a:close/>
                </a:path>
                <a:path w="638810" h="502920">
                  <a:moveTo>
                    <a:pt x="185242" y="92024"/>
                  </a:moveTo>
                  <a:lnTo>
                    <a:pt x="182460" y="92710"/>
                  </a:lnTo>
                  <a:lnTo>
                    <a:pt x="183362" y="92710"/>
                  </a:lnTo>
                  <a:lnTo>
                    <a:pt x="185242" y="92024"/>
                  </a:lnTo>
                  <a:close/>
                </a:path>
                <a:path w="638810" h="502920">
                  <a:moveTo>
                    <a:pt x="185432" y="95250"/>
                  </a:moveTo>
                  <a:lnTo>
                    <a:pt x="182803" y="95250"/>
                  </a:lnTo>
                  <a:lnTo>
                    <a:pt x="181381" y="96520"/>
                  </a:lnTo>
                  <a:lnTo>
                    <a:pt x="182575" y="96520"/>
                  </a:lnTo>
                  <a:lnTo>
                    <a:pt x="185432" y="95250"/>
                  </a:lnTo>
                  <a:close/>
                </a:path>
                <a:path w="638810" h="502920">
                  <a:moveTo>
                    <a:pt x="187045" y="91567"/>
                  </a:moveTo>
                  <a:lnTo>
                    <a:pt x="186461" y="91567"/>
                  </a:lnTo>
                  <a:lnTo>
                    <a:pt x="185242" y="92024"/>
                  </a:lnTo>
                  <a:lnTo>
                    <a:pt x="187045" y="91567"/>
                  </a:lnTo>
                  <a:close/>
                </a:path>
                <a:path w="638810" h="502920">
                  <a:moveTo>
                    <a:pt x="188290" y="94208"/>
                  </a:moveTo>
                  <a:lnTo>
                    <a:pt x="185686" y="95250"/>
                  </a:lnTo>
                  <a:lnTo>
                    <a:pt x="187058" y="95250"/>
                  </a:lnTo>
                  <a:lnTo>
                    <a:pt x="188290" y="94208"/>
                  </a:lnTo>
                  <a:close/>
                </a:path>
                <a:path w="638810" h="502920">
                  <a:moveTo>
                    <a:pt x="188849" y="93980"/>
                  </a:moveTo>
                  <a:lnTo>
                    <a:pt x="188556" y="93980"/>
                  </a:lnTo>
                  <a:lnTo>
                    <a:pt x="188290" y="94208"/>
                  </a:lnTo>
                  <a:lnTo>
                    <a:pt x="188849" y="93980"/>
                  </a:lnTo>
                  <a:close/>
                </a:path>
                <a:path w="638810" h="502920">
                  <a:moveTo>
                    <a:pt x="194068" y="91567"/>
                  </a:moveTo>
                  <a:lnTo>
                    <a:pt x="187502" y="91567"/>
                  </a:lnTo>
                  <a:lnTo>
                    <a:pt x="186969" y="92710"/>
                  </a:lnTo>
                  <a:lnTo>
                    <a:pt x="187845" y="92710"/>
                  </a:lnTo>
                  <a:lnTo>
                    <a:pt x="194068" y="91567"/>
                  </a:lnTo>
                  <a:close/>
                </a:path>
                <a:path w="638810" h="502920">
                  <a:moveTo>
                    <a:pt x="211861" y="90170"/>
                  </a:moveTo>
                  <a:lnTo>
                    <a:pt x="210210" y="91033"/>
                  </a:lnTo>
                  <a:lnTo>
                    <a:pt x="210908" y="91440"/>
                  </a:lnTo>
                  <a:lnTo>
                    <a:pt x="211861" y="90170"/>
                  </a:lnTo>
                  <a:close/>
                </a:path>
                <a:path w="638810" h="502920">
                  <a:moveTo>
                    <a:pt x="251802" y="88900"/>
                  </a:moveTo>
                  <a:lnTo>
                    <a:pt x="250177" y="88900"/>
                  </a:lnTo>
                  <a:lnTo>
                    <a:pt x="249212" y="90170"/>
                  </a:lnTo>
                  <a:lnTo>
                    <a:pt x="249516" y="90170"/>
                  </a:lnTo>
                  <a:lnTo>
                    <a:pt x="251802" y="88900"/>
                  </a:lnTo>
                  <a:close/>
                </a:path>
                <a:path w="638810" h="502920">
                  <a:moveTo>
                    <a:pt x="294335" y="85090"/>
                  </a:moveTo>
                  <a:lnTo>
                    <a:pt x="284886" y="85090"/>
                  </a:lnTo>
                  <a:lnTo>
                    <a:pt x="280200" y="87464"/>
                  </a:lnTo>
                  <a:lnTo>
                    <a:pt x="286715" y="86360"/>
                  </a:lnTo>
                  <a:lnTo>
                    <a:pt x="293839" y="86360"/>
                  </a:lnTo>
                  <a:lnTo>
                    <a:pt x="294335" y="85090"/>
                  </a:lnTo>
                  <a:close/>
                </a:path>
                <a:path w="638810" h="502920">
                  <a:moveTo>
                    <a:pt x="321221" y="86360"/>
                  </a:moveTo>
                  <a:lnTo>
                    <a:pt x="315036" y="85090"/>
                  </a:lnTo>
                  <a:lnTo>
                    <a:pt x="302310" y="85090"/>
                  </a:lnTo>
                  <a:lnTo>
                    <a:pt x="293839" y="86360"/>
                  </a:lnTo>
                  <a:lnTo>
                    <a:pt x="297091" y="86360"/>
                  </a:lnTo>
                  <a:lnTo>
                    <a:pt x="294919" y="87757"/>
                  </a:lnTo>
                  <a:lnTo>
                    <a:pt x="294005" y="88900"/>
                  </a:lnTo>
                  <a:lnTo>
                    <a:pt x="299516" y="88900"/>
                  </a:lnTo>
                  <a:lnTo>
                    <a:pt x="297332" y="87757"/>
                  </a:lnTo>
                  <a:lnTo>
                    <a:pt x="296659" y="87757"/>
                  </a:lnTo>
                  <a:lnTo>
                    <a:pt x="301802" y="86360"/>
                  </a:lnTo>
                  <a:lnTo>
                    <a:pt x="304584" y="87376"/>
                  </a:lnTo>
                  <a:lnTo>
                    <a:pt x="304495" y="86360"/>
                  </a:lnTo>
                  <a:lnTo>
                    <a:pt x="307060" y="86360"/>
                  </a:lnTo>
                  <a:lnTo>
                    <a:pt x="308140" y="87757"/>
                  </a:lnTo>
                  <a:lnTo>
                    <a:pt x="309549" y="87757"/>
                  </a:lnTo>
                  <a:lnTo>
                    <a:pt x="308114" y="86360"/>
                  </a:lnTo>
                  <a:lnTo>
                    <a:pt x="308444" y="86360"/>
                  </a:lnTo>
                  <a:lnTo>
                    <a:pt x="311670" y="87642"/>
                  </a:lnTo>
                  <a:lnTo>
                    <a:pt x="314858" y="86360"/>
                  </a:lnTo>
                  <a:lnTo>
                    <a:pt x="317080" y="87312"/>
                  </a:lnTo>
                  <a:lnTo>
                    <a:pt x="319836" y="86360"/>
                  </a:lnTo>
                  <a:lnTo>
                    <a:pt x="321221" y="86360"/>
                  </a:lnTo>
                  <a:close/>
                </a:path>
                <a:path w="638810" h="502920">
                  <a:moveTo>
                    <a:pt x="347522" y="377190"/>
                  </a:moveTo>
                  <a:lnTo>
                    <a:pt x="346646" y="378460"/>
                  </a:lnTo>
                  <a:lnTo>
                    <a:pt x="347243" y="379374"/>
                  </a:lnTo>
                  <a:lnTo>
                    <a:pt x="347522" y="377190"/>
                  </a:lnTo>
                  <a:close/>
                </a:path>
                <a:path w="638810" h="502920">
                  <a:moveTo>
                    <a:pt x="348310" y="361950"/>
                  </a:moveTo>
                  <a:lnTo>
                    <a:pt x="348018" y="363220"/>
                  </a:lnTo>
                  <a:lnTo>
                    <a:pt x="348284" y="364083"/>
                  </a:lnTo>
                  <a:lnTo>
                    <a:pt x="348310" y="361950"/>
                  </a:lnTo>
                  <a:close/>
                </a:path>
                <a:path w="638810" h="502920">
                  <a:moveTo>
                    <a:pt x="348424" y="364490"/>
                  </a:moveTo>
                  <a:lnTo>
                    <a:pt x="348284" y="364083"/>
                  </a:lnTo>
                  <a:lnTo>
                    <a:pt x="348272" y="365112"/>
                  </a:lnTo>
                  <a:lnTo>
                    <a:pt x="348424" y="364490"/>
                  </a:lnTo>
                  <a:close/>
                </a:path>
                <a:path w="638810" h="502920">
                  <a:moveTo>
                    <a:pt x="349923" y="353060"/>
                  </a:moveTo>
                  <a:lnTo>
                    <a:pt x="349592" y="354330"/>
                  </a:lnTo>
                  <a:lnTo>
                    <a:pt x="349186" y="356870"/>
                  </a:lnTo>
                  <a:lnTo>
                    <a:pt x="349618" y="355600"/>
                  </a:lnTo>
                  <a:lnTo>
                    <a:pt x="349707" y="355346"/>
                  </a:lnTo>
                  <a:lnTo>
                    <a:pt x="349808" y="354330"/>
                  </a:lnTo>
                  <a:lnTo>
                    <a:pt x="349923" y="353060"/>
                  </a:lnTo>
                  <a:close/>
                </a:path>
                <a:path w="638810" h="502920">
                  <a:moveTo>
                    <a:pt x="350202" y="350520"/>
                  </a:moveTo>
                  <a:lnTo>
                    <a:pt x="349199" y="353060"/>
                  </a:lnTo>
                  <a:lnTo>
                    <a:pt x="349796" y="353060"/>
                  </a:lnTo>
                  <a:lnTo>
                    <a:pt x="350202" y="350520"/>
                  </a:lnTo>
                  <a:close/>
                </a:path>
                <a:path w="638810" h="502920">
                  <a:moveTo>
                    <a:pt x="350278" y="93980"/>
                  </a:moveTo>
                  <a:lnTo>
                    <a:pt x="347192" y="92710"/>
                  </a:lnTo>
                  <a:lnTo>
                    <a:pt x="347611" y="93980"/>
                  </a:lnTo>
                  <a:lnTo>
                    <a:pt x="350278" y="93980"/>
                  </a:lnTo>
                  <a:close/>
                </a:path>
                <a:path w="638810" h="502920">
                  <a:moveTo>
                    <a:pt x="354723" y="324548"/>
                  </a:moveTo>
                  <a:lnTo>
                    <a:pt x="354469" y="324878"/>
                  </a:lnTo>
                  <a:lnTo>
                    <a:pt x="354495" y="325132"/>
                  </a:lnTo>
                  <a:lnTo>
                    <a:pt x="354647" y="324878"/>
                  </a:lnTo>
                  <a:lnTo>
                    <a:pt x="354723" y="324548"/>
                  </a:lnTo>
                  <a:close/>
                </a:path>
                <a:path w="638810" h="502920">
                  <a:moveTo>
                    <a:pt x="355422" y="311175"/>
                  </a:moveTo>
                  <a:lnTo>
                    <a:pt x="354393" y="311175"/>
                  </a:lnTo>
                  <a:lnTo>
                    <a:pt x="354444" y="313690"/>
                  </a:lnTo>
                  <a:lnTo>
                    <a:pt x="354876" y="314960"/>
                  </a:lnTo>
                  <a:lnTo>
                    <a:pt x="355244" y="312420"/>
                  </a:lnTo>
                  <a:lnTo>
                    <a:pt x="355358" y="311594"/>
                  </a:lnTo>
                  <a:lnTo>
                    <a:pt x="355422" y="311175"/>
                  </a:lnTo>
                  <a:close/>
                </a:path>
                <a:path w="638810" h="502920">
                  <a:moveTo>
                    <a:pt x="355841" y="299732"/>
                  </a:moveTo>
                  <a:lnTo>
                    <a:pt x="355688" y="300596"/>
                  </a:lnTo>
                  <a:lnTo>
                    <a:pt x="355625" y="300990"/>
                  </a:lnTo>
                  <a:lnTo>
                    <a:pt x="355841" y="300596"/>
                  </a:lnTo>
                  <a:lnTo>
                    <a:pt x="355841" y="299732"/>
                  </a:lnTo>
                  <a:close/>
                </a:path>
                <a:path w="638810" h="502920">
                  <a:moveTo>
                    <a:pt x="356031" y="421678"/>
                  </a:moveTo>
                  <a:lnTo>
                    <a:pt x="355790" y="421538"/>
                  </a:lnTo>
                  <a:lnTo>
                    <a:pt x="355257" y="420801"/>
                  </a:lnTo>
                  <a:lnTo>
                    <a:pt x="355676" y="421640"/>
                  </a:lnTo>
                  <a:lnTo>
                    <a:pt x="356031" y="421678"/>
                  </a:lnTo>
                  <a:close/>
                </a:path>
                <a:path w="638810" h="502920">
                  <a:moveTo>
                    <a:pt x="356120" y="421678"/>
                  </a:moveTo>
                  <a:close/>
                </a:path>
                <a:path w="638810" h="502920">
                  <a:moveTo>
                    <a:pt x="356768" y="302260"/>
                  </a:moveTo>
                  <a:lnTo>
                    <a:pt x="356374" y="303530"/>
                  </a:lnTo>
                  <a:lnTo>
                    <a:pt x="356539" y="303530"/>
                  </a:lnTo>
                  <a:lnTo>
                    <a:pt x="356768" y="302260"/>
                  </a:lnTo>
                  <a:close/>
                </a:path>
                <a:path w="638810" h="502920">
                  <a:moveTo>
                    <a:pt x="357149" y="302260"/>
                  </a:moveTo>
                  <a:lnTo>
                    <a:pt x="356743" y="303530"/>
                  </a:lnTo>
                  <a:lnTo>
                    <a:pt x="356539" y="303530"/>
                  </a:lnTo>
                  <a:lnTo>
                    <a:pt x="355650" y="308610"/>
                  </a:lnTo>
                  <a:lnTo>
                    <a:pt x="357111" y="304952"/>
                  </a:lnTo>
                  <a:lnTo>
                    <a:pt x="357149" y="302260"/>
                  </a:lnTo>
                  <a:close/>
                </a:path>
                <a:path w="638810" h="502920">
                  <a:moveTo>
                    <a:pt x="358317" y="283438"/>
                  </a:moveTo>
                  <a:lnTo>
                    <a:pt x="358101" y="284480"/>
                  </a:lnTo>
                  <a:lnTo>
                    <a:pt x="358025" y="284886"/>
                  </a:lnTo>
                  <a:lnTo>
                    <a:pt x="357898" y="285496"/>
                  </a:lnTo>
                  <a:lnTo>
                    <a:pt x="358216" y="285140"/>
                  </a:lnTo>
                  <a:lnTo>
                    <a:pt x="358317" y="283438"/>
                  </a:lnTo>
                  <a:close/>
                </a:path>
                <a:path w="638810" h="502920">
                  <a:moveTo>
                    <a:pt x="358406" y="285496"/>
                  </a:moveTo>
                  <a:lnTo>
                    <a:pt x="358381" y="285140"/>
                  </a:lnTo>
                  <a:lnTo>
                    <a:pt x="358101" y="285940"/>
                  </a:lnTo>
                  <a:lnTo>
                    <a:pt x="358406" y="285496"/>
                  </a:lnTo>
                  <a:close/>
                </a:path>
                <a:path w="638810" h="502920">
                  <a:moveTo>
                    <a:pt x="359448" y="278320"/>
                  </a:moveTo>
                  <a:lnTo>
                    <a:pt x="357898" y="279450"/>
                  </a:lnTo>
                  <a:lnTo>
                    <a:pt x="357784" y="280670"/>
                  </a:lnTo>
                  <a:lnTo>
                    <a:pt x="357670" y="281940"/>
                  </a:lnTo>
                  <a:lnTo>
                    <a:pt x="357555" y="283210"/>
                  </a:lnTo>
                  <a:lnTo>
                    <a:pt x="357809" y="281940"/>
                  </a:lnTo>
                  <a:lnTo>
                    <a:pt x="358254" y="281940"/>
                  </a:lnTo>
                  <a:lnTo>
                    <a:pt x="358305" y="283210"/>
                  </a:lnTo>
                  <a:lnTo>
                    <a:pt x="358622" y="281940"/>
                  </a:lnTo>
                  <a:lnTo>
                    <a:pt x="359448" y="278320"/>
                  </a:lnTo>
                  <a:close/>
                </a:path>
                <a:path w="638810" h="502920">
                  <a:moveTo>
                    <a:pt x="359460" y="290830"/>
                  </a:moveTo>
                  <a:lnTo>
                    <a:pt x="359257" y="290830"/>
                  </a:lnTo>
                  <a:lnTo>
                    <a:pt x="358965" y="292100"/>
                  </a:lnTo>
                  <a:lnTo>
                    <a:pt x="359460" y="290830"/>
                  </a:lnTo>
                  <a:close/>
                </a:path>
                <a:path w="638810" h="502920">
                  <a:moveTo>
                    <a:pt x="359651" y="287020"/>
                  </a:moveTo>
                  <a:lnTo>
                    <a:pt x="358571" y="288277"/>
                  </a:lnTo>
                  <a:lnTo>
                    <a:pt x="358648" y="287020"/>
                  </a:lnTo>
                  <a:lnTo>
                    <a:pt x="358724" y="285940"/>
                  </a:lnTo>
                  <a:lnTo>
                    <a:pt x="358863" y="285496"/>
                  </a:lnTo>
                  <a:lnTo>
                    <a:pt x="359321" y="284480"/>
                  </a:lnTo>
                  <a:lnTo>
                    <a:pt x="358406" y="285496"/>
                  </a:lnTo>
                  <a:lnTo>
                    <a:pt x="358419" y="285940"/>
                  </a:lnTo>
                  <a:lnTo>
                    <a:pt x="358101" y="285940"/>
                  </a:lnTo>
                  <a:lnTo>
                    <a:pt x="356298" y="287020"/>
                  </a:lnTo>
                  <a:lnTo>
                    <a:pt x="356031" y="289560"/>
                  </a:lnTo>
                  <a:lnTo>
                    <a:pt x="357073" y="289560"/>
                  </a:lnTo>
                  <a:lnTo>
                    <a:pt x="356577" y="293370"/>
                  </a:lnTo>
                  <a:lnTo>
                    <a:pt x="356209" y="293370"/>
                  </a:lnTo>
                  <a:lnTo>
                    <a:pt x="354926" y="297180"/>
                  </a:lnTo>
                  <a:lnTo>
                    <a:pt x="355028" y="295910"/>
                  </a:lnTo>
                  <a:lnTo>
                    <a:pt x="355142" y="294640"/>
                  </a:lnTo>
                  <a:lnTo>
                    <a:pt x="353631" y="299364"/>
                  </a:lnTo>
                  <a:lnTo>
                    <a:pt x="353517" y="299732"/>
                  </a:lnTo>
                  <a:lnTo>
                    <a:pt x="355841" y="299732"/>
                  </a:lnTo>
                  <a:lnTo>
                    <a:pt x="356095" y="299732"/>
                  </a:lnTo>
                  <a:lnTo>
                    <a:pt x="356209" y="299364"/>
                  </a:lnTo>
                  <a:lnTo>
                    <a:pt x="356120" y="299732"/>
                  </a:lnTo>
                  <a:lnTo>
                    <a:pt x="355841" y="300596"/>
                  </a:lnTo>
                  <a:lnTo>
                    <a:pt x="355854" y="301815"/>
                  </a:lnTo>
                  <a:lnTo>
                    <a:pt x="356019" y="300990"/>
                  </a:lnTo>
                  <a:lnTo>
                    <a:pt x="356057" y="300596"/>
                  </a:lnTo>
                  <a:lnTo>
                    <a:pt x="356146" y="299796"/>
                  </a:lnTo>
                  <a:lnTo>
                    <a:pt x="356743" y="300990"/>
                  </a:lnTo>
                  <a:lnTo>
                    <a:pt x="355879" y="302260"/>
                  </a:lnTo>
                  <a:lnTo>
                    <a:pt x="355600" y="304812"/>
                  </a:lnTo>
                  <a:lnTo>
                    <a:pt x="355587" y="304952"/>
                  </a:lnTo>
                  <a:lnTo>
                    <a:pt x="355473" y="306070"/>
                  </a:lnTo>
                  <a:lnTo>
                    <a:pt x="355358" y="303530"/>
                  </a:lnTo>
                  <a:lnTo>
                    <a:pt x="354126" y="308610"/>
                  </a:lnTo>
                  <a:lnTo>
                    <a:pt x="354330" y="309880"/>
                  </a:lnTo>
                  <a:lnTo>
                    <a:pt x="354952" y="307340"/>
                  </a:lnTo>
                  <a:lnTo>
                    <a:pt x="354495" y="309880"/>
                  </a:lnTo>
                  <a:lnTo>
                    <a:pt x="354914" y="308610"/>
                  </a:lnTo>
                  <a:lnTo>
                    <a:pt x="355231" y="307340"/>
                  </a:lnTo>
                  <a:lnTo>
                    <a:pt x="355612" y="306070"/>
                  </a:lnTo>
                  <a:lnTo>
                    <a:pt x="356374" y="303530"/>
                  </a:lnTo>
                  <a:lnTo>
                    <a:pt x="355955" y="303530"/>
                  </a:lnTo>
                  <a:lnTo>
                    <a:pt x="357517" y="299364"/>
                  </a:lnTo>
                  <a:lnTo>
                    <a:pt x="357860" y="298450"/>
                  </a:lnTo>
                  <a:lnTo>
                    <a:pt x="356692" y="298450"/>
                  </a:lnTo>
                  <a:lnTo>
                    <a:pt x="357454" y="297180"/>
                  </a:lnTo>
                  <a:lnTo>
                    <a:pt x="358216" y="295910"/>
                  </a:lnTo>
                  <a:lnTo>
                    <a:pt x="357911" y="294640"/>
                  </a:lnTo>
                  <a:lnTo>
                    <a:pt x="358940" y="292100"/>
                  </a:lnTo>
                  <a:lnTo>
                    <a:pt x="358698" y="292100"/>
                  </a:lnTo>
                  <a:lnTo>
                    <a:pt x="359117" y="290830"/>
                  </a:lnTo>
                  <a:lnTo>
                    <a:pt x="358089" y="290830"/>
                  </a:lnTo>
                  <a:lnTo>
                    <a:pt x="359244" y="288290"/>
                  </a:lnTo>
                  <a:lnTo>
                    <a:pt x="359651" y="287020"/>
                  </a:lnTo>
                  <a:close/>
                </a:path>
                <a:path w="638810" h="502920">
                  <a:moveTo>
                    <a:pt x="360540" y="276174"/>
                  </a:moveTo>
                  <a:lnTo>
                    <a:pt x="359791" y="276860"/>
                  </a:lnTo>
                  <a:lnTo>
                    <a:pt x="359498" y="278130"/>
                  </a:lnTo>
                  <a:lnTo>
                    <a:pt x="359448" y="278320"/>
                  </a:lnTo>
                  <a:lnTo>
                    <a:pt x="359714" y="278130"/>
                  </a:lnTo>
                  <a:lnTo>
                    <a:pt x="360540" y="276174"/>
                  </a:lnTo>
                  <a:close/>
                </a:path>
                <a:path w="638810" h="502920">
                  <a:moveTo>
                    <a:pt x="360997" y="429260"/>
                  </a:moveTo>
                  <a:lnTo>
                    <a:pt x="360095" y="427990"/>
                  </a:lnTo>
                  <a:lnTo>
                    <a:pt x="358876" y="426885"/>
                  </a:lnTo>
                  <a:lnTo>
                    <a:pt x="359346" y="427990"/>
                  </a:lnTo>
                  <a:lnTo>
                    <a:pt x="359892" y="427990"/>
                  </a:lnTo>
                  <a:lnTo>
                    <a:pt x="360997" y="429260"/>
                  </a:lnTo>
                  <a:close/>
                </a:path>
                <a:path w="638810" h="502920">
                  <a:moveTo>
                    <a:pt x="361238" y="283210"/>
                  </a:moveTo>
                  <a:lnTo>
                    <a:pt x="360832" y="281940"/>
                  </a:lnTo>
                  <a:lnTo>
                    <a:pt x="360895" y="280670"/>
                  </a:lnTo>
                  <a:lnTo>
                    <a:pt x="361073" y="279450"/>
                  </a:lnTo>
                  <a:lnTo>
                    <a:pt x="359524" y="284480"/>
                  </a:lnTo>
                  <a:lnTo>
                    <a:pt x="360235" y="287020"/>
                  </a:lnTo>
                  <a:lnTo>
                    <a:pt x="360667" y="285940"/>
                  </a:lnTo>
                  <a:lnTo>
                    <a:pt x="360845" y="285940"/>
                  </a:lnTo>
                  <a:lnTo>
                    <a:pt x="360032" y="284480"/>
                  </a:lnTo>
                  <a:lnTo>
                    <a:pt x="361238" y="283210"/>
                  </a:lnTo>
                  <a:close/>
                </a:path>
                <a:path w="638810" h="502920">
                  <a:moveTo>
                    <a:pt x="362826" y="263118"/>
                  </a:moveTo>
                  <a:lnTo>
                    <a:pt x="362686" y="263537"/>
                  </a:lnTo>
                  <a:lnTo>
                    <a:pt x="362585" y="264223"/>
                  </a:lnTo>
                  <a:lnTo>
                    <a:pt x="362800" y="264223"/>
                  </a:lnTo>
                  <a:lnTo>
                    <a:pt x="362826" y="263118"/>
                  </a:lnTo>
                  <a:close/>
                </a:path>
                <a:path w="638810" h="502920">
                  <a:moveTo>
                    <a:pt x="363156" y="266700"/>
                  </a:moveTo>
                  <a:lnTo>
                    <a:pt x="363093" y="265430"/>
                  </a:lnTo>
                  <a:lnTo>
                    <a:pt x="362521" y="265430"/>
                  </a:lnTo>
                  <a:lnTo>
                    <a:pt x="363156" y="266700"/>
                  </a:lnTo>
                  <a:close/>
                </a:path>
                <a:path w="638810" h="502920">
                  <a:moveTo>
                    <a:pt x="364693" y="263537"/>
                  </a:moveTo>
                  <a:lnTo>
                    <a:pt x="364629" y="262394"/>
                  </a:lnTo>
                  <a:lnTo>
                    <a:pt x="364147" y="259168"/>
                  </a:lnTo>
                  <a:lnTo>
                    <a:pt x="363740" y="258267"/>
                  </a:lnTo>
                  <a:lnTo>
                    <a:pt x="363512" y="261797"/>
                  </a:lnTo>
                  <a:lnTo>
                    <a:pt x="363296" y="261797"/>
                  </a:lnTo>
                  <a:lnTo>
                    <a:pt x="363181" y="262394"/>
                  </a:lnTo>
                  <a:lnTo>
                    <a:pt x="363105" y="262813"/>
                  </a:lnTo>
                  <a:lnTo>
                    <a:pt x="362978" y="263537"/>
                  </a:lnTo>
                  <a:lnTo>
                    <a:pt x="364693" y="263537"/>
                  </a:lnTo>
                  <a:close/>
                </a:path>
                <a:path w="638810" h="502920">
                  <a:moveTo>
                    <a:pt x="365023" y="266128"/>
                  </a:moveTo>
                  <a:lnTo>
                    <a:pt x="364731" y="265074"/>
                  </a:lnTo>
                  <a:lnTo>
                    <a:pt x="364718" y="264566"/>
                  </a:lnTo>
                  <a:lnTo>
                    <a:pt x="364705" y="264223"/>
                  </a:lnTo>
                  <a:lnTo>
                    <a:pt x="364705" y="263728"/>
                  </a:lnTo>
                  <a:lnTo>
                    <a:pt x="363016" y="263728"/>
                  </a:lnTo>
                  <a:lnTo>
                    <a:pt x="363118" y="264223"/>
                  </a:lnTo>
                  <a:lnTo>
                    <a:pt x="363181" y="264566"/>
                  </a:lnTo>
                  <a:lnTo>
                    <a:pt x="363283" y="265074"/>
                  </a:lnTo>
                  <a:lnTo>
                    <a:pt x="363410" y="265709"/>
                  </a:lnTo>
                  <a:lnTo>
                    <a:pt x="364045" y="264566"/>
                  </a:lnTo>
                  <a:lnTo>
                    <a:pt x="363982" y="268160"/>
                  </a:lnTo>
                  <a:lnTo>
                    <a:pt x="365023" y="266128"/>
                  </a:lnTo>
                  <a:close/>
                </a:path>
                <a:path w="638810" h="502920">
                  <a:moveTo>
                    <a:pt x="372605" y="227330"/>
                  </a:moveTo>
                  <a:lnTo>
                    <a:pt x="371487" y="227330"/>
                  </a:lnTo>
                  <a:lnTo>
                    <a:pt x="371513" y="229870"/>
                  </a:lnTo>
                  <a:lnTo>
                    <a:pt x="371983" y="229870"/>
                  </a:lnTo>
                  <a:lnTo>
                    <a:pt x="372605" y="227330"/>
                  </a:lnTo>
                  <a:close/>
                </a:path>
                <a:path w="638810" h="502920">
                  <a:moveTo>
                    <a:pt x="375539" y="218478"/>
                  </a:moveTo>
                  <a:lnTo>
                    <a:pt x="374446" y="218846"/>
                  </a:lnTo>
                  <a:lnTo>
                    <a:pt x="373951" y="220980"/>
                  </a:lnTo>
                  <a:lnTo>
                    <a:pt x="374789" y="220980"/>
                  </a:lnTo>
                  <a:lnTo>
                    <a:pt x="375424" y="218846"/>
                  </a:lnTo>
                  <a:lnTo>
                    <a:pt x="375539" y="218478"/>
                  </a:lnTo>
                  <a:close/>
                </a:path>
                <a:path w="638810" h="502920">
                  <a:moveTo>
                    <a:pt x="377875" y="87757"/>
                  </a:moveTo>
                  <a:lnTo>
                    <a:pt x="375818" y="86360"/>
                  </a:lnTo>
                  <a:lnTo>
                    <a:pt x="374294" y="87757"/>
                  </a:lnTo>
                  <a:lnTo>
                    <a:pt x="377875" y="87757"/>
                  </a:lnTo>
                  <a:close/>
                </a:path>
                <a:path w="638810" h="502920">
                  <a:moveTo>
                    <a:pt x="380923" y="196875"/>
                  </a:moveTo>
                  <a:lnTo>
                    <a:pt x="380860" y="193040"/>
                  </a:lnTo>
                  <a:lnTo>
                    <a:pt x="378790" y="196875"/>
                  </a:lnTo>
                  <a:lnTo>
                    <a:pt x="377812" y="201930"/>
                  </a:lnTo>
                  <a:lnTo>
                    <a:pt x="376516" y="205740"/>
                  </a:lnTo>
                  <a:lnTo>
                    <a:pt x="375627" y="210820"/>
                  </a:lnTo>
                  <a:lnTo>
                    <a:pt x="375310" y="210820"/>
                  </a:lnTo>
                  <a:lnTo>
                    <a:pt x="371856" y="219710"/>
                  </a:lnTo>
                  <a:lnTo>
                    <a:pt x="374446" y="218846"/>
                  </a:lnTo>
                  <a:lnTo>
                    <a:pt x="374840" y="217170"/>
                  </a:lnTo>
                  <a:lnTo>
                    <a:pt x="375145" y="215900"/>
                  </a:lnTo>
                  <a:lnTo>
                    <a:pt x="374357" y="217170"/>
                  </a:lnTo>
                  <a:lnTo>
                    <a:pt x="375869" y="212090"/>
                  </a:lnTo>
                  <a:lnTo>
                    <a:pt x="375716" y="213360"/>
                  </a:lnTo>
                  <a:lnTo>
                    <a:pt x="375970" y="213360"/>
                  </a:lnTo>
                  <a:lnTo>
                    <a:pt x="376059" y="212090"/>
                  </a:lnTo>
                  <a:lnTo>
                    <a:pt x="376161" y="210820"/>
                  </a:lnTo>
                  <a:lnTo>
                    <a:pt x="377113" y="209550"/>
                  </a:lnTo>
                  <a:lnTo>
                    <a:pt x="377063" y="209029"/>
                  </a:lnTo>
                  <a:lnTo>
                    <a:pt x="376834" y="209550"/>
                  </a:lnTo>
                  <a:lnTo>
                    <a:pt x="376872" y="207010"/>
                  </a:lnTo>
                  <a:lnTo>
                    <a:pt x="377596" y="205740"/>
                  </a:lnTo>
                  <a:lnTo>
                    <a:pt x="377088" y="208280"/>
                  </a:lnTo>
                  <a:lnTo>
                    <a:pt x="377063" y="209029"/>
                  </a:lnTo>
                  <a:lnTo>
                    <a:pt x="377380" y="208280"/>
                  </a:lnTo>
                  <a:lnTo>
                    <a:pt x="377253" y="209029"/>
                  </a:lnTo>
                  <a:lnTo>
                    <a:pt x="377164" y="209550"/>
                  </a:lnTo>
                  <a:lnTo>
                    <a:pt x="377634" y="210820"/>
                  </a:lnTo>
                  <a:lnTo>
                    <a:pt x="378028" y="212090"/>
                  </a:lnTo>
                  <a:lnTo>
                    <a:pt x="378828" y="209550"/>
                  </a:lnTo>
                  <a:lnTo>
                    <a:pt x="379120" y="208610"/>
                  </a:lnTo>
                  <a:lnTo>
                    <a:pt x="379234" y="208280"/>
                  </a:lnTo>
                  <a:lnTo>
                    <a:pt x="377621" y="209550"/>
                  </a:lnTo>
                  <a:lnTo>
                    <a:pt x="377736" y="208610"/>
                  </a:lnTo>
                  <a:lnTo>
                    <a:pt x="377774" y="208280"/>
                  </a:lnTo>
                  <a:lnTo>
                    <a:pt x="378091" y="205740"/>
                  </a:lnTo>
                  <a:lnTo>
                    <a:pt x="379310" y="204470"/>
                  </a:lnTo>
                  <a:lnTo>
                    <a:pt x="379539" y="203200"/>
                  </a:lnTo>
                  <a:lnTo>
                    <a:pt x="378815" y="204470"/>
                  </a:lnTo>
                  <a:lnTo>
                    <a:pt x="378587" y="204470"/>
                  </a:lnTo>
                  <a:lnTo>
                    <a:pt x="378828" y="203200"/>
                  </a:lnTo>
                  <a:lnTo>
                    <a:pt x="379463" y="201930"/>
                  </a:lnTo>
                  <a:lnTo>
                    <a:pt x="379793" y="200660"/>
                  </a:lnTo>
                  <a:lnTo>
                    <a:pt x="379539" y="200660"/>
                  </a:lnTo>
                  <a:lnTo>
                    <a:pt x="379120" y="201930"/>
                  </a:lnTo>
                  <a:lnTo>
                    <a:pt x="378904" y="201930"/>
                  </a:lnTo>
                  <a:lnTo>
                    <a:pt x="379996" y="199390"/>
                  </a:lnTo>
                  <a:lnTo>
                    <a:pt x="380174" y="198120"/>
                  </a:lnTo>
                  <a:lnTo>
                    <a:pt x="380923" y="196875"/>
                  </a:lnTo>
                  <a:close/>
                </a:path>
                <a:path w="638810" h="502920">
                  <a:moveTo>
                    <a:pt x="383628" y="186321"/>
                  </a:moveTo>
                  <a:lnTo>
                    <a:pt x="383425" y="185420"/>
                  </a:lnTo>
                  <a:lnTo>
                    <a:pt x="383540" y="186690"/>
                  </a:lnTo>
                  <a:lnTo>
                    <a:pt x="383628" y="186321"/>
                  </a:lnTo>
                  <a:close/>
                </a:path>
                <a:path w="638810" h="502920">
                  <a:moveTo>
                    <a:pt x="384035" y="187960"/>
                  </a:moveTo>
                  <a:lnTo>
                    <a:pt x="383908" y="187477"/>
                  </a:lnTo>
                  <a:lnTo>
                    <a:pt x="383641" y="187960"/>
                  </a:lnTo>
                  <a:lnTo>
                    <a:pt x="383628" y="188480"/>
                  </a:lnTo>
                  <a:lnTo>
                    <a:pt x="384035" y="187960"/>
                  </a:lnTo>
                  <a:close/>
                </a:path>
                <a:path w="638810" h="502920">
                  <a:moveTo>
                    <a:pt x="384060" y="179324"/>
                  </a:moveTo>
                  <a:lnTo>
                    <a:pt x="384048" y="179184"/>
                  </a:lnTo>
                  <a:lnTo>
                    <a:pt x="384022" y="179476"/>
                  </a:lnTo>
                  <a:lnTo>
                    <a:pt x="384060" y="179324"/>
                  </a:lnTo>
                  <a:close/>
                </a:path>
                <a:path w="638810" h="502920">
                  <a:moveTo>
                    <a:pt x="384175" y="177584"/>
                  </a:moveTo>
                  <a:lnTo>
                    <a:pt x="384035" y="178193"/>
                  </a:lnTo>
                  <a:lnTo>
                    <a:pt x="384022" y="178689"/>
                  </a:lnTo>
                  <a:lnTo>
                    <a:pt x="384048" y="179184"/>
                  </a:lnTo>
                  <a:lnTo>
                    <a:pt x="384175" y="177584"/>
                  </a:lnTo>
                  <a:close/>
                </a:path>
                <a:path w="638810" h="502920">
                  <a:moveTo>
                    <a:pt x="384822" y="179070"/>
                  </a:moveTo>
                  <a:lnTo>
                    <a:pt x="384810" y="178498"/>
                  </a:lnTo>
                  <a:lnTo>
                    <a:pt x="384213" y="179070"/>
                  </a:lnTo>
                  <a:lnTo>
                    <a:pt x="384416" y="179743"/>
                  </a:lnTo>
                  <a:lnTo>
                    <a:pt x="384822" y="179070"/>
                  </a:lnTo>
                  <a:close/>
                </a:path>
                <a:path w="638810" h="502920">
                  <a:moveTo>
                    <a:pt x="385216" y="175260"/>
                  </a:moveTo>
                  <a:lnTo>
                    <a:pt x="384784" y="176530"/>
                  </a:lnTo>
                  <a:lnTo>
                    <a:pt x="384797" y="177800"/>
                  </a:lnTo>
                  <a:lnTo>
                    <a:pt x="385216" y="175260"/>
                  </a:lnTo>
                  <a:close/>
                </a:path>
                <a:path w="638810" h="502920">
                  <a:moveTo>
                    <a:pt x="385533" y="177800"/>
                  </a:moveTo>
                  <a:lnTo>
                    <a:pt x="384797" y="177800"/>
                  </a:lnTo>
                  <a:lnTo>
                    <a:pt x="384810" y="178498"/>
                  </a:lnTo>
                  <a:lnTo>
                    <a:pt x="385533" y="177800"/>
                  </a:lnTo>
                  <a:close/>
                </a:path>
                <a:path w="638810" h="502920">
                  <a:moveTo>
                    <a:pt x="385546" y="174853"/>
                  </a:moveTo>
                  <a:lnTo>
                    <a:pt x="385216" y="175260"/>
                  </a:lnTo>
                  <a:lnTo>
                    <a:pt x="385483" y="175260"/>
                  </a:lnTo>
                  <a:lnTo>
                    <a:pt x="385546" y="174853"/>
                  </a:lnTo>
                  <a:close/>
                </a:path>
                <a:path w="638810" h="502920">
                  <a:moveTo>
                    <a:pt x="385775" y="88074"/>
                  </a:moveTo>
                  <a:lnTo>
                    <a:pt x="385102" y="87757"/>
                  </a:lnTo>
                  <a:lnTo>
                    <a:pt x="385076" y="87896"/>
                  </a:lnTo>
                  <a:lnTo>
                    <a:pt x="385356" y="88226"/>
                  </a:lnTo>
                  <a:lnTo>
                    <a:pt x="385775" y="88074"/>
                  </a:lnTo>
                  <a:close/>
                </a:path>
                <a:path w="638810" h="502920">
                  <a:moveTo>
                    <a:pt x="386257" y="173990"/>
                  </a:moveTo>
                  <a:lnTo>
                    <a:pt x="385902" y="172720"/>
                  </a:lnTo>
                  <a:lnTo>
                    <a:pt x="385546" y="174853"/>
                  </a:lnTo>
                  <a:lnTo>
                    <a:pt x="386257" y="173990"/>
                  </a:lnTo>
                  <a:close/>
                </a:path>
                <a:path w="638810" h="502920">
                  <a:moveTo>
                    <a:pt x="387184" y="89217"/>
                  </a:moveTo>
                  <a:lnTo>
                    <a:pt x="386715" y="88900"/>
                  </a:lnTo>
                  <a:lnTo>
                    <a:pt x="386384" y="89954"/>
                  </a:lnTo>
                  <a:lnTo>
                    <a:pt x="386676" y="90170"/>
                  </a:lnTo>
                  <a:lnTo>
                    <a:pt x="387184" y="89217"/>
                  </a:lnTo>
                  <a:close/>
                </a:path>
                <a:path w="638810" h="502920">
                  <a:moveTo>
                    <a:pt x="388200" y="172720"/>
                  </a:moveTo>
                  <a:lnTo>
                    <a:pt x="387731" y="171450"/>
                  </a:lnTo>
                  <a:lnTo>
                    <a:pt x="386943" y="172720"/>
                  </a:lnTo>
                  <a:lnTo>
                    <a:pt x="386994" y="173990"/>
                  </a:lnTo>
                  <a:lnTo>
                    <a:pt x="385953" y="175260"/>
                  </a:lnTo>
                  <a:lnTo>
                    <a:pt x="387070" y="176530"/>
                  </a:lnTo>
                  <a:lnTo>
                    <a:pt x="385203" y="180340"/>
                  </a:lnTo>
                  <a:lnTo>
                    <a:pt x="385127" y="182880"/>
                  </a:lnTo>
                  <a:lnTo>
                    <a:pt x="385000" y="181610"/>
                  </a:lnTo>
                  <a:lnTo>
                    <a:pt x="384416" y="179743"/>
                  </a:lnTo>
                  <a:lnTo>
                    <a:pt x="384060" y="180340"/>
                  </a:lnTo>
                  <a:lnTo>
                    <a:pt x="384162" y="181610"/>
                  </a:lnTo>
                  <a:lnTo>
                    <a:pt x="384556" y="182880"/>
                  </a:lnTo>
                  <a:lnTo>
                    <a:pt x="383628" y="186321"/>
                  </a:lnTo>
                  <a:lnTo>
                    <a:pt x="383908" y="187477"/>
                  </a:lnTo>
                  <a:lnTo>
                    <a:pt x="384352" y="186690"/>
                  </a:lnTo>
                  <a:lnTo>
                    <a:pt x="385851" y="186690"/>
                  </a:lnTo>
                  <a:lnTo>
                    <a:pt x="385495" y="185420"/>
                  </a:lnTo>
                  <a:lnTo>
                    <a:pt x="385800" y="182880"/>
                  </a:lnTo>
                  <a:lnTo>
                    <a:pt x="385953" y="181610"/>
                  </a:lnTo>
                  <a:lnTo>
                    <a:pt x="386791" y="179070"/>
                  </a:lnTo>
                  <a:lnTo>
                    <a:pt x="386791" y="180340"/>
                  </a:lnTo>
                  <a:lnTo>
                    <a:pt x="387184" y="179070"/>
                  </a:lnTo>
                  <a:lnTo>
                    <a:pt x="387578" y="177800"/>
                  </a:lnTo>
                  <a:lnTo>
                    <a:pt x="387311" y="176530"/>
                  </a:lnTo>
                  <a:lnTo>
                    <a:pt x="387286" y="175260"/>
                  </a:lnTo>
                  <a:lnTo>
                    <a:pt x="387388" y="176530"/>
                  </a:lnTo>
                  <a:lnTo>
                    <a:pt x="387781" y="175260"/>
                  </a:lnTo>
                  <a:lnTo>
                    <a:pt x="388200" y="172720"/>
                  </a:lnTo>
                  <a:close/>
                </a:path>
                <a:path w="638810" h="502920">
                  <a:moveTo>
                    <a:pt x="388721" y="88900"/>
                  </a:moveTo>
                  <a:lnTo>
                    <a:pt x="387565" y="88900"/>
                  </a:lnTo>
                  <a:lnTo>
                    <a:pt x="387362" y="88900"/>
                  </a:lnTo>
                  <a:lnTo>
                    <a:pt x="387184" y="89217"/>
                  </a:lnTo>
                  <a:lnTo>
                    <a:pt x="388620" y="90170"/>
                  </a:lnTo>
                  <a:lnTo>
                    <a:pt x="388721" y="88900"/>
                  </a:lnTo>
                  <a:close/>
                </a:path>
                <a:path w="638810" h="502920">
                  <a:moveTo>
                    <a:pt x="390436" y="161290"/>
                  </a:moveTo>
                  <a:lnTo>
                    <a:pt x="390118" y="162204"/>
                  </a:lnTo>
                  <a:lnTo>
                    <a:pt x="390144" y="162560"/>
                  </a:lnTo>
                  <a:lnTo>
                    <a:pt x="390296" y="162204"/>
                  </a:lnTo>
                  <a:lnTo>
                    <a:pt x="390436" y="161290"/>
                  </a:lnTo>
                  <a:close/>
                </a:path>
                <a:path w="638810" h="502920">
                  <a:moveTo>
                    <a:pt x="390715" y="156210"/>
                  </a:moveTo>
                  <a:lnTo>
                    <a:pt x="389940" y="157480"/>
                  </a:lnTo>
                  <a:lnTo>
                    <a:pt x="389737" y="158750"/>
                  </a:lnTo>
                  <a:lnTo>
                    <a:pt x="389293" y="160020"/>
                  </a:lnTo>
                  <a:lnTo>
                    <a:pt x="389077" y="160020"/>
                  </a:lnTo>
                  <a:lnTo>
                    <a:pt x="387946" y="162560"/>
                  </a:lnTo>
                  <a:lnTo>
                    <a:pt x="387235" y="166154"/>
                  </a:lnTo>
                  <a:lnTo>
                    <a:pt x="388073" y="165100"/>
                  </a:lnTo>
                  <a:lnTo>
                    <a:pt x="388912" y="161290"/>
                  </a:lnTo>
                  <a:lnTo>
                    <a:pt x="388975" y="163830"/>
                  </a:lnTo>
                  <a:lnTo>
                    <a:pt x="389572" y="163830"/>
                  </a:lnTo>
                  <a:lnTo>
                    <a:pt x="389851" y="165100"/>
                  </a:lnTo>
                  <a:lnTo>
                    <a:pt x="389509" y="166014"/>
                  </a:lnTo>
                  <a:lnTo>
                    <a:pt x="389356" y="165100"/>
                  </a:lnTo>
                  <a:lnTo>
                    <a:pt x="388848" y="166395"/>
                  </a:lnTo>
                  <a:lnTo>
                    <a:pt x="389445" y="166395"/>
                  </a:lnTo>
                  <a:lnTo>
                    <a:pt x="390220" y="166395"/>
                  </a:lnTo>
                  <a:lnTo>
                    <a:pt x="390118" y="162204"/>
                  </a:lnTo>
                  <a:lnTo>
                    <a:pt x="390004" y="162547"/>
                  </a:lnTo>
                  <a:lnTo>
                    <a:pt x="390093" y="161290"/>
                  </a:lnTo>
                  <a:lnTo>
                    <a:pt x="390042" y="160020"/>
                  </a:lnTo>
                  <a:lnTo>
                    <a:pt x="390410" y="158750"/>
                  </a:lnTo>
                  <a:lnTo>
                    <a:pt x="390613" y="157480"/>
                  </a:lnTo>
                  <a:lnTo>
                    <a:pt x="390715" y="156210"/>
                  </a:lnTo>
                  <a:close/>
                </a:path>
                <a:path w="638810" h="502920">
                  <a:moveTo>
                    <a:pt x="392074" y="153670"/>
                  </a:moveTo>
                  <a:lnTo>
                    <a:pt x="391528" y="153670"/>
                  </a:lnTo>
                  <a:lnTo>
                    <a:pt x="390944" y="157480"/>
                  </a:lnTo>
                  <a:lnTo>
                    <a:pt x="390791" y="157937"/>
                  </a:lnTo>
                  <a:lnTo>
                    <a:pt x="390779" y="157480"/>
                  </a:lnTo>
                  <a:lnTo>
                    <a:pt x="390410" y="158750"/>
                  </a:lnTo>
                  <a:lnTo>
                    <a:pt x="390829" y="158750"/>
                  </a:lnTo>
                  <a:lnTo>
                    <a:pt x="391198" y="157480"/>
                  </a:lnTo>
                  <a:lnTo>
                    <a:pt x="392074" y="153670"/>
                  </a:lnTo>
                  <a:close/>
                </a:path>
                <a:path w="638810" h="502920">
                  <a:moveTo>
                    <a:pt x="392518" y="151130"/>
                  </a:moveTo>
                  <a:lnTo>
                    <a:pt x="392468" y="150672"/>
                  </a:lnTo>
                  <a:lnTo>
                    <a:pt x="392163" y="151130"/>
                  </a:lnTo>
                  <a:lnTo>
                    <a:pt x="392518" y="151130"/>
                  </a:lnTo>
                  <a:close/>
                </a:path>
                <a:path w="638810" h="502920">
                  <a:moveTo>
                    <a:pt x="393026" y="151130"/>
                  </a:moveTo>
                  <a:lnTo>
                    <a:pt x="392518" y="151130"/>
                  </a:lnTo>
                  <a:lnTo>
                    <a:pt x="392645" y="152400"/>
                  </a:lnTo>
                  <a:lnTo>
                    <a:pt x="393026" y="151130"/>
                  </a:lnTo>
                  <a:close/>
                </a:path>
                <a:path w="638810" h="502920">
                  <a:moveTo>
                    <a:pt x="395757" y="90170"/>
                  </a:moveTo>
                  <a:lnTo>
                    <a:pt x="393928" y="87896"/>
                  </a:lnTo>
                  <a:lnTo>
                    <a:pt x="393827" y="87757"/>
                  </a:lnTo>
                  <a:lnTo>
                    <a:pt x="393331" y="87757"/>
                  </a:lnTo>
                  <a:lnTo>
                    <a:pt x="392544" y="87757"/>
                  </a:lnTo>
                  <a:lnTo>
                    <a:pt x="386638" y="87757"/>
                  </a:lnTo>
                  <a:lnTo>
                    <a:pt x="385775" y="88074"/>
                  </a:lnTo>
                  <a:lnTo>
                    <a:pt x="387464" y="88861"/>
                  </a:lnTo>
                  <a:lnTo>
                    <a:pt x="392620" y="87896"/>
                  </a:lnTo>
                  <a:lnTo>
                    <a:pt x="393217" y="88900"/>
                  </a:lnTo>
                  <a:lnTo>
                    <a:pt x="388835" y="88900"/>
                  </a:lnTo>
                  <a:lnTo>
                    <a:pt x="395757" y="90170"/>
                  </a:lnTo>
                  <a:close/>
                </a:path>
                <a:path w="638810" h="502920">
                  <a:moveTo>
                    <a:pt x="401015" y="441960"/>
                  </a:moveTo>
                  <a:lnTo>
                    <a:pt x="399961" y="443230"/>
                  </a:lnTo>
                  <a:lnTo>
                    <a:pt x="400951" y="443230"/>
                  </a:lnTo>
                  <a:lnTo>
                    <a:pt x="401015" y="441960"/>
                  </a:lnTo>
                  <a:close/>
                </a:path>
                <a:path w="638810" h="502920">
                  <a:moveTo>
                    <a:pt x="407873" y="88900"/>
                  </a:moveTo>
                  <a:lnTo>
                    <a:pt x="405142" y="88900"/>
                  </a:lnTo>
                  <a:lnTo>
                    <a:pt x="398830" y="87757"/>
                  </a:lnTo>
                  <a:lnTo>
                    <a:pt x="394512" y="87757"/>
                  </a:lnTo>
                  <a:lnTo>
                    <a:pt x="402031" y="88900"/>
                  </a:lnTo>
                  <a:lnTo>
                    <a:pt x="402259" y="89954"/>
                  </a:lnTo>
                  <a:lnTo>
                    <a:pt x="402310" y="90170"/>
                  </a:lnTo>
                  <a:lnTo>
                    <a:pt x="407873" y="88900"/>
                  </a:lnTo>
                  <a:close/>
                </a:path>
                <a:path w="638810" h="502920">
                  <a:moveTo>
                    <a:pt x="413346" y="76377"/>
                  </a:moveTo>
                  <a:lnTo>
                    <a:pt x="413270" y="74930"/>
                  </a:lnTo>
                  <a:lnTo>
                    <a:pt x="412242" y="77470"/>
                  </a:lnTo>
                  <a:lnTo>
                    <a:pt x="413346" y="76377"/>
                  </a:lnTo>
                  <a:close/>
                </a:path>
                <a:path w="638810" h="502920">
                  <a:moveTo>
                    <a:pt x="415213" y="436880"/>
                  </a:moveTo>
                  <a:lnTo>
                    <a:pt x="414350" y="436880"/>
                  </a:lnTo>
                  <a:lnTo>
                    <a:pt x="414413" y="437807"/>
                  </a:lnTo>
                  <a:lnTo>
                    <a:pt x="415213" y="436880"/>
                  </a:lnTo>
                  <a:close/>
                </a:path>
                <a:path w="638810" h="502920">
                  <a:moveTo>
                    <a:pt x="422109" y="11912"/>
                  </a:moveTo>
                  <a:lnTo>
                    <a:pt x="421055" y="9944"/>
                  </a:lnTo>
                  <a:lnTo>
                    <a:pt x="421589" y="9753"/>
                  </a:lnTo>
                  <a:lnTo>
                    <a:pt x="420560" y="9766"/>
                  </a:lnTo>
                  <a:lnTo>
                    <a:pt x="420357" y="9474"/>
                  </a:lnTo>
                  <a:lnTo>
                    <a:pt x="420103" y="8877"/>
                  </a:lnTo>
                  <a:lnTo>
                    <a:pt x="420014" y="8597"/>
                  </a:lnTo>
                  <a:lnTo>
                    <a:pt x="419976" y="8343"/>
                  </a:lnTo>
                  <a:lnTo>
                    <a:pt x="420039" y="7797"/>
                  </a:lnTo>
                  <a:lnTo>
                    <a:pt x="420293" y="7721"/>
                  </a:lnTo>
                  <a:lnTo>
                    <a:pt x="420738" y="8382"/>
                  </a:lnTo>
                  <a:lnTo>
                    <a:pt x="420420" y="7797"/>
                  </a:lnTo>
                  <a:lnTo>
                    <a:pt x="420141" y="7200"/>
                  </a:lnTo>
                  <a:lnTo>
                    <a:pt x="418769" y="5016"/>
                  </a:lnTo>
                  <a:lnTo>
                    <a:pt x="419506" y="7162"/>
                  </a:lnTo>
                  <a:lnTo>
                    <a:pt x="419011" y="7023"/>
                  </a:lnTo>
                  <a:lnTo>
                    <a:pt x="418401" y="5334"/>
                  </a:lnTo>
                  <a:lnTo>
                    <a:pt x="418045" y="4521"/>
                  </a:lnTo>
                  <a:lnTo>
                    <a:pt x="417652" y="3708"/>
                  </a:lnTo>
                  <a:lnTo>
                    <a:pt x="417080" y="3632"/>
                  </a:lnTo>
                  <a:lnTo>
                    <a:pt x="418007" y="5346"/>
                  </a:lnTo>
                  <a:lnTo>
                    <a:pt x="418833" y="7175"/>
                  </a:lnTo>
                  <a:lnTo>
                    <a:pt x="418490" y="7086"/>
                  </a:lnTo>
                  <a:lnTo>
                    <a:pt x="418731" y="7404"/>
                  </a:lnTo>
                  <a:lnTo>
                    <a:pt x="419176" y="8394"/>
                  </a:lnTo>
                  <a:lnTo>
                    <a:pt x="419468" y="9321"/>
                  </a:lnTo>
                  <a:lnTo>
                    <a:pt x="419620" y="10096"/>
                  </a:lnTo>
                  <a:lnTo>
                    <a:pt x="419633" y="10248"/>
                  </a:lnTo>
                  <a:lnTo>
                    <a:pt x="419481" y="10198"/>
                  </a:lnTo>
                  <a:lnTo>
                    <a:pt x="419290" y="10325"/>
                  </a:lnTo>
                  <a:lnTo>
                    <a:pt x="421500" y="12560"/>
                  </a:lnTo>
                  <a:lnTo>
                    <a:pt x="422109" y="14655"/>
                  </a:lnTo>
                  <a:lnTo>
                    <a:pt x="421970" y="14071"/>
                  </a:lnTo>
                  <a:lnTo>
                    <a:pt x="421944" y="13589"/>
                  </a:lnTo>
                  <a:lnTo>
                    <a:pt x="421640" y="12573"/>
                  </a:lnTo>
                  <a:lnTo>
                    <a:pt x="421843" y="11557"/>
                  </a:lnTo>
                  <a:lnTo>
                    <a:pt x="422109" y="11912"/>
                  </a:lnTo>
                  <a:close/>
                </a:path>
                <a:path w="638810" h="502920">
                  <a:moveTo>
                    <a:pt x="427050" y="303530"/>
                  </a:moveTo>
                  <a:lnTo>
                    <a:pt x="357924" y="303530"/>
                  </a:lnTo>
                  <a:lnTo>
                    <a:pt x="357505" y="303530"/>
                  </a:lnTo>
                  <a:lnTo>
                    <a:pt x="357136" y="304812"/>
                  </a:lnTo>
                  <a:lnTo>
                    <a:pt x="357581" y="306070"/>
                  </a:lnTo>
                  <a:lnTo>
                    <a:pt x="357644" y="307340"/>
                  </a:lnTo>
                  <a:lnTo>
                    <a:pt x="357047" y="307340"/>
                  </a:lnTo>
                  <a:lnTo>
                    <a:pt x="356933" y="308610"/>
                  </a:lnTo>
                  <a:lnTo>
                    <a:pt x="356819" y="309880"/>
                  </a:lnTo>
                  <a:lnTo>
                    <a:pt x="356743" y="310730"/>
                  </a:lnTo>
                  <a:lnTo>
                    <a:pt x="356654" y="311594"/>
                  </a:lnTo>
                  <a:lnTo>
                    <a:pt x="356793" y="312420"/>
                  </a:lnTo>
                  <a:lnTo>
                    <a:pt x="356158" y="313690"/>
                  </a:lnTo>
                  <a:lnTo>
                    <a:pt x="356082" y="314960"/>
                  </a:lnTo>
                  <a:lnTo>
                    <a:pt x="356006" y="316230"/>
                  </a:lnTo>
                  <a:lnTo>
                    <a:pt x="355942" y="317500"/>
                  </a:lnTo>
                  <a:lnTo>
                    <a:pt x="355244" y="317500"/>
                  </a:lnTo>
                  <a:lnTo>
                    <a:pt x="355155" y="318770"/>
                  </a:lnTo>
                  <a:lnTo>
                    <a:pt x="355079" y="320040"/>
                  </a:lnTo>
                  <a:lnTo>
                    <a:pt x="356044" y="318770"/>
                  </a:lnTo>
                  <a:lnTo>
                    <a:pt x="355549" y="320040"/>
                  </a:lnTo>
                  <a:lnTo>
                    <a:pt x="423976" y="320040"/>
                  </a:lnTo>
                  <a:lnTo>
                    <a:pt x="424192" y="318770"/>
                  </a:lnTo>
                  <a:lnTo>
                    <a:pt x="425043" y="313690"/>
                  </a:lnTo>
                  <a:lnTo>
                    <a:pt x="427050" y="303530"/>
                  </a:lnTo>
                  <a:close/>
                </a:path>
                <a:path w="638810" h="502920">
                  <a:moveTo>
                    <a:pt x="452183" y="190512"/>
                  </a:moveTo>
                  <a:lnTo>
                    <a:pt x="384619" y="190512"/>
                  </a:lnTo>
                  <a:lnTo>
                    <a:pt x="383603" y="190512"/>
                  </a:lnTo>
                  <a:lnTo>
                    <a:pt x="383476" y="190538"/>
                  </a:lnTo>
                  <a:lnTo>
                    <a:pt x="383476" y="191770"/>
                  </a:lnTo>
                  <a:lnTo>
                    <a:pt x="383324" y="193040"/>
                  </a:lnTo>
                  <a:lnTo>
                    <a:pt x="383286" y="193433"/>
                  </a:lnTo>
                  <a:lnTo>
                    <a:pt x="383184" y="194310"/>
                  </a:lnTo>
                  <a:lnTo>
                    <a:pt x="382295" y="193433"/>
                  </a:lnTo>
                  <a:lnTo>
                    <a:pt x="382346" y="193040"/>
                  </a:lnTo>
                  <a:lnTo>
                    <a:pt x="382473" y="191770"/>
                  </a:lnTo>
                  <a:lnTo>
                    <a:pt x="383476" y="191770"/>
                  </a:lnTo>
                  <a:lnTo>
                    <a:pt x="383476" y="190538"/>
                  </a:lnTo>
                  <a:lnTo>
                    <a:pt x="382473" y="191757"/>
                  </a:lnTo>
                  <a:lnTo>
                    <a:pt x="382587" y="190512"/>
                  </a:lnTo>
                  <a:lnTo>
                    <a:pt x="383387" y="189230"/>
                  </a:lnTo>
                  <a:lnTo>
                    <a:pt x="383603" y="190512"/>
                  </a:lnTo>
                  <a:lnTo>
                    <a:pt x="383590" y="189230"/>
                  </a:lnTo>
                  <a:lnTo>
                    <a:pt x="383628" y="188480"/>
                  </a:lnTo>
                  <a:lnTo>
                    <a:pt x="381063" y="191770"/>
                  </a:lnTo>
                  <a:lnTo>
                    <a:pt x="381152" y="194310"/>
                  </a:lnTo>
                  <a:lnTo>
                    <a:pt x="382041" y="195592"/>
                  </a:lnTo>
                  <a:lnTo>
                    <a:pt x="382168" y="194614"/>
                  </a:lnTo>
                  <a:lnTo>
                    <a:pt x="382079" y="195592"/>
                  </a:lnTo>
                  <a:lnTo>
                    <a:pt x="382739" y="194310"/>
                  </a:lnTo>
                  <a:lnTo>
                    <a:pt x="382981" y="195592"/>
                  </a:lnTo>
                  <a:lnTo>
                    <a:pt x="382130" y="198120"/>
                  </a:lnTo>
                  <a:lnTo>
                    <a:pt x="382371" y="199390"/>
                  </a:lnTo>
                  <a:lnTo>
                    <a:pt x="381533" y="203200"/>
                  </a:lnTo>
                  <a:lnTo>
                    <a:pt x="378485" y="215900"/>
                  </a:lnTo>
                  <a:lnTo>
                    <a:pt x="377926" y="217170"/>
                  </a:lnTo>
                  <a:lnTo>
                    <a:pt x="377761" y="217170"/>
                  </a:lnTo>
                  <a:lnTo>
                    <a:pt x="377329" y="215900"/>
                  </a:lnTo>
                  <a:lnTo>
                    <a:pt x="377215" y="214630"/>
                  </a:lnTo>
                  <a:lnTo>
                    <a:pt x="377101" y="213360"/>
                  </a:lnTo>
                  <a:lnTo>
                    <a:pt x="377329" y="212090"/>
                  </a:lnTo>
                  <a:lnTo>
                    <a:pt x="375513" y="217170"/>
                  </a:lnTo>
                  <a:lnTo>
                    <a:pt x="376313" y="215900"/>
                  </a:lnTo>
                  <a:lnTo>
                    <a:pt x="375539" y="218478"/>
                  </a:lnTo>
                  <a:lnTo>
                    <a:pt x="373583" y="226060"/>
                  </a:lnTo>
                  <a:lnTo>
                    <a:pt x="372541" y="226060"/>
                  </a:lnTo>
                  <a:lnTo>
                    <a:pt x="372630" y="227190"/>
                  </a:lnTo>
                  <a:lnTo>
                    <a:pt x="372757" y="228600"/>
                  </a:lnTo>
                  <a:lnTo>
                    <a:pt x="372872" y="229870"/>
                  </a:lnTo>
                  <a:lnTo>
                    <a:pt x="372008" y="229870"/>
                  </a:lnTo>
                  <a:lnTo>
                    <a:pt x="371030" y="232410"/>
                  </a:lnTo>
                  <a:lnTo>
                    <a:pt x="370751" y="232410"/>
                  </a:lnTo>
                  <a:lnTo>
                    <a:pt x="369785" y="233680"/>
                  </a:lnTo>
                  <a:lnTo>
                    <a:pt x="370205" y="231140"/>
                  </a:lnTo>
                  <a:lnTo>
                    <a:pt x="368782" y="236220"/>
                  </a:lnTo>
                  <a:lnTo>
                    <a:pt x="368998" y="237490"/>
                  </a:lnTo>
                  <a:lnTo>
                    <a:pt x="368922" y="242570"/>
                  </a:lnTo>
                  <a:lnTo>
                    <a:pt x="368808" y="243840"/>
                  </a:lnTo>
                  <a:lnTo>
                    <a:pt x="368719" y="245110"/>
                  </a:lnTo>
                  <a:lnTo>
                    <a:pt x="368160" y="242252"/>
                  </a:lnTo>
                  <a:lnTo>
                    <a:pt x="368160" y="246380"/>
                  </a:lnTo>
                  <a:lnTo>
                    <a:pt x="367626" y="248869"/>
                  </a:lnTo>
                  <a:lnTo>
                    <a:pt x="367588" y="247650"/>
                  </a:lnTo>
                  <a:lnTo>
                    <a:pt x="367563" y="246380"/>
                  </a:lnTo>
                  <a:lnTo>
                    <a:pt x="368160" y="246380"/>
                  </a:lnTo>
                  <a:lnTo>
                    <a:pt x="368160" y="242252"/>
                  </a:lnTo>
                  <a:lnTo>
                    <a:pt x="367728" y="240030"/>
                  </a:lnTo>
                  <a:lnTo>
                    <a:pt x="366890" y="246380"/>
                  </a:lnTo>
                  <a:lnTo>
                    <a:pt x="366712" y="245110"/>
                  </a:lnTo>
                  <a:lnTo>
                    <a:pt x="366014" y="248920"/>
                  </a:lnTo>
                  <a:lnTo>
                    <a:pt x="366788" y="247650"/>
                  </a:lnTo>
                  <a:lnTo>
                    <a:pt x="366382" y="251460"/>
                  </a:lnTo>
                  <a:lnTo>
                    <a:pt x="366331" y="254000"/>
                  </a:lnTo>
                  <a:lnTo>
                    <a:pt x="367258" y="251460"/>
                  </a:lnTo>
                  <a:lnTo>
                    <a:pt x="367588" y="251460"/>
                  </a:lnTo>
                  <a:lnTo>
                    <a:pt x="367068" y="250190"/>
                  </a:lnTo>
                  <a:lnTo>
                    <a:pt x="367639" y="248920"/>
                  </a:lnTo>
                  <a:lnTo>
                    <a:pt x="368350" y="247650"/>
                  </a:lnTo>
                  <a:lnTo>
                    <a:pt x="368376" y="248920"/>
                  </a:lnTo>
                  <a:lnTo>
                    <a:pt x="368541" y="247650"/>
                  </a:lnTo>
                  <a:lnTo>
                    <a:pt x="368706" y="246380"/>
                  </a:lnTo>
                  <a:lnTo>
                    <a:pt x="369443" y="246380"/>
                  </a:lnTo>
                  <a:lnTo>
                    <a:pt x="369747" y="245110"/>
                  </a:lnTo>
                  <a:lnTo>
                    <a:pt x="370370" y="242570"/>
                  </a:lnTo>
                  <a:lnTo>
                    <a:pt x="370611" y="241604"/>
                  </a:lnTo>
                  <a:lnTo>
                    <a:pt x="370687" y="241300"/>
                  </a:lnTo>
                  <a:lnTo>
                    <a:pt x="370522" y="240753"/>
                  </a:lnTo>
                  <a:lnTo>
                    <a:pt x="370446" y="240030"/>
                  </a:lnTo>
                  <a:lnTo>
                    <a:pt x="369912" y="241300"/>
                  </a:lnTo>
                  <a:lnTo>
                    <a:pt x="370547" y="241300"/>
                  </a:lnTo>
                  <a:lnTo>
                    <a:pt x="369912" y="242570"/>
                  </a:lnTo>
                  <a:lnTo>
                    <a:pt x="369316" y="241300"/>
                  </a:lnTo>
                  <a:lnTo>
                    <a:pt x="370446" y="234950"/>
                  </a:lnTo>
                  <a:lnTo>
                    <a:pt x="370687" y="234950"/>
                  </a:lnTo>
                  <a:lnTo>
                    <a:pt x="370979" y="233680"/>
                  </a:lnTo>
                  <a:lnTo>
                    <a:pt x="370890" y="234950"/>
                  </a:lnTo>
                  <a:lnTo>
                    <a:pt x="371348" y="234950"/>
                  </a:lnTo>
                  <a:lnTo>
                    <a:pt x="371182" y="236220"/>
                  </a:lnTo>
                  <a:lnTo>
                    <a:pt x="372135" y="233680"/>
                  </a:lnTo>
                  <a:lnTo>
                    <a:pt x="372516" y="234950"/>
                  </a:lnTo>
                  <a:lnTo>
                    <a:pt x="373037" y="237490"/>
                  </a:lnTo>
                  <a:lnTo>
                    <a:pt x="373278" y="237490"/>
                  </a:lnTo>
                  <a:lnTo>
                    <a:pt x="372592" y="240753"/>
                  </a:lnTo>
                  <a:lnTo>
                    <a:pt x="372478" y="241300"/>
                  </a:lnTo>
                  <a:lnTo>
                    <a:pt x="372097" y="242570"/>
                  </a:lnTo>
                  <a:lnTo>
                    <a:pt x="371881" y="242570"/>
                  </a:lnTo>
                  <a:lnTo>
                    <a:pt x="371424" y="243840"/>
                  </a:lnTo>
                  <a:lnTo>
                    <a:pt x="371335" y="247650"/>
                  </a:lnTo>
                  <a:lnTo>
                    <a:pt x="370624" y="247650"/>
                  </a:lnTo>
                  <a:lnTo>
                    <a:pt x="370522" y="248920"/>
                  </a:lnTo>
                  <a:lnTo>
                    <a:pt x="369811" y="252730"/>
                  </a:lnTo>
                  <a:lnTo>
                    <a:pt x="369049" y="252730"/>
                  </a:lnTo>
                  <a:lnTo>
                    <a:pt x="368363" y="255270"/>
                  </a:lnTo>
                  <a:lnTo>
                    <a:pt x="368388" y="251460"/>
                  </a:lnTo>
                  <a:lnTo>
                    <a:pt x="367982" y="254000"/>
                  </a:lnTo>
                  <a:lnTo>
                    <a:pt x="367792" y="255270"/>
                  </a:lnTo>
                  <a:lnTo>
                    <a:pt x="367741" y="254000"/>
                  </a:lnTo>
                  <a:lnTo>
                    <a:pt x="367982" y="254000"/>
                  </a:lnTo>
                  <a:lnTo>
                    <a:pt x="367512" y="252730"/>
                  </a:lnTo>
                  <a:lnTo>
                    <a:pt x="366788" y="255270"/>
                  </a:lnTo>
                  <a:lnTo>
                    <a:pt x="366179" y="256540"/>
                  </a:lnTo>
                  <a:lnTo>
                    <a:pt x="366712" y="257810"/>
                  </a:lnTo>
                  <a:lnTo>
                    <a:pt x="365010" y="260350"/>
                  </a:lnTo>
                  <a:lnTo>
                    <a:pt x="364693" y="262890"/>
                  </a:lnTo>
                  <a:lnTo>
                    <a:pt x="365620" y="270510"/>
                  </a:lnTo>
                  <a:lnTo>
                    <a:pt x="365442" y="271780"/>
                  </a:lnTo>
                  <a:lnTo>
                    <a:pt x="364871" y="273050"/>
                  </a:lnTo>
                  <a:lnTo>
                    <a:pt x="364540" y="275590"/>
                  </a:lnTo>
                  <a:lnTo>
                    <a:pt x="364020" y="274320"/>
                  </a:lnTo>
                  <a:lnTo>
                    <a:pt x="363664" y="274320"/>
                  </a:lnTo>
                  <a:lnTo>
                    <a:pt x="363715" y="273050"/>
                  </a:lnTo>
                  <a:lnTo>
                    <a:pt x="364248" y="271780"/>
                  </a:lnTo>
                  <a:lnTo>
                    <a:pt x="363575" y="271780"/>
                  </a:lnTo>
                  <a:lnTo>
                    <a:pt x="362813" y="273050"/>
                  </a:lnTo>
                  <a:lnTo>
                    <a:pt x="363232" y="271780"/>
                  </a:lnTo>
                  <a:lnTo>
                    <a:pt x="363308" y="270510"/>
                  </a:lnTo>
                  <a:lnTo>
                    <a:pt x="362877" y="271780"/>
                  </a:lnTo>
                  <a:lnTo>
                    <a:pt x="363232" y="269240"/>
                  </a:lnTo>
                  <a:lnTo>
                    <a:pt x="363131" y="266700"/>
                  </a:lnTo>
                  <a:lnTo>
                    <a:pt x="362051" y="267970"/>
                  </a:lnTo>
                  <a:lnTo>
                    <a:pt x="361632" y="269240"/>
                  </a:lnTo>
                  <a:lnTo>
                    <a:pt x="361683" y="266700"/>
                  </a:lnTo>
                  <a:lnTo>
                    <a:pt x="361251" y="267970"/>
                  </a:lnTo>
                  <a:lnTo>
                    <a:pt x="361454" y="267970"/>
                  </a:lnTo>
                  <a:lnTo>
                    <a:pt x="360984" y="271780"/>
                  </a:lnTo>
                  <a:lnTo>
                    <a:pt x="361950" y="269240"/>
                  </a:lnTo>
                  <a:lnTo>
                    <a:pt x="361911" y="273050"/>
                  </a:lnTo>
                  <a:lnTo>
                    <a:pt x="361353" y="274243"/>
                  </a:lnTo>
                  <a:lnTo>
                    <a:pt x="361340" y="271780"/>
                  </a:lnTo>
                  <a:lnTo>
                    <a:pt x="360832" y="273050"/>
                  </a:lnTo>
                  <a:lnTo>
                    <a:pt x="360387" y="273050"/>
                  </a:lnTo>
                  <a:lnTo>
                    <a:pt x="360540" y="274320"/>
                  </a:lnTo>
                  <a:lnTo>
                    <a:pt x="361327" y="274320"/>
                  </a:lnTo>
                  <a:lnTo>
                    <a:pt x="360540" y="276174"/>
                  </a:lnTo>
                  <a:lnTo>
                    <a:pt x="361175" y="275590"/>
                  </a:lnTo>
                  <a:lnTo>
                    <a:pt x="361111" y="278320"/>
                  </a:lnTo>
                  <a:lnTo>
                    <a:pt x="361264" y="278130"/>
                  </a:lnTo>
                  <a:lnTo>
                    <a:pt x="361975" y="278130"/>
                  </a:lnTo>
                  <a:lnTo>
                    <a:pt x="361696" y="280670"/>
                  </a:lnTo>
                  <a:lnTo>
                    <a:pt x="362077" y="281940"/>
                  </a:lnTo>
                  <a:lnTo>
                    <a:pt x="362089" y="285940"/>
                  </a:lnTo>
                  <a:lnTo>
                    <a:pt x="361734" y="287020"/>
                  </a:lnTo>
                  <a:lnTo>
                    <a:pt x="361683" y="288290"/>
                  </a:lnTo>
                  <a:lnTo>
                    <a:pt x="361276" y="289560"/>
                  </a:lnTo>
                  <a:lnTo>
                    <a:pt x="360984" y="288290"/>
                  </a:lnTo>
                  <a:lnTo>
                    <a:pt x="359283" y="292100"/>
                  </a:lnTo>
                  <a:lnTo>
                    <a:pt x="360781" y="295910"/>
                  </a:lnTo>
                  <a:lnTo>
                    <a:pt x="359308" y="299732"/>
                  </a:lnTo>
                  <a:lnTo>
                    <a:pt x="358736" y="299732"/>
                  </a:lnTo>
                  <a:lnTo>
                    <a:pt x="358190" y="302260"/>
                  </a:lnTo>
                  <a:lnTo>
                    <a:pt x="427291" y="302260"/>
                  </a:lnTo>
                  <a:lnTo>
                    <a:pt x="429044" y="293370"/>
                  </a:lnTo>
                  <a:lnTo>
                    <a:pt x="429882" y="289560"/>
                  </a:lnTo>
                  <a:lnTo>
                    <a:pt x="432333" y="278320"/>
                  </a:lnTo>
                  <a:lnTo>
                    <a:pt x="432371" y="278130"/>
                  </a:lnTo>
                  <a:lnTo>
                    <a:pt x="433489" y="273050"/>
                  </a:lnTo>
                  <a:lnTo>
                    <a:pt x="437616" y="255270"/>
                  </a:lnTo>
                  <a:lnTo>
                    <a:pt x="445541" y="220980"/>
                  </a:lnTo>
                  <a:lnTo>
                    <a:pt x="446379" y="217170"/>
                  </a:lnTo>
                  <a:lnTo>
                    <a:pt x="452183" y="190512"/>
                  </a:lnTo>
                  <a:close/>
                </a:path>
                <a:path w="638810" h="502920">
                  <a:moveTo>
                    <a:pt x="535190" y="483870"/>
                  </a:moveTo>
                  <a:lnTo>
                    <a:pt x="534085" y="482600"/>
                  </a:lnTo>
                  <a:lnTo>
                    <a:pt x="533095" y="483870"/>
                  </a:lnTo>
                  <a:lnTo>
                    <a:pt x="535190" y="483870"/>
                  </a:lnTo>
                  <a:close/>
                </a:path>
                <a:path w="638810" h="502920">
                  <a:moveTo>
                    <a:pt x="537311" y="481330"/>
                  </a:moveTo>
                  <a:lnTo>
                    <a:pt x="536778" y="481330"/>
                  </a:lnTo>
                  <a:lnTo>
                    <a:pt x="535190" y="483870"/>
                  </a:lnTo>
                  <a:lnTo>
                    <a:pt x="535406" y="483870"/>
                  </a:lnTo>
                  <a:lnTo>
                    <a:pt x="536270" y="482600"/>
                  </a:lnTo>
                  <a:lnTo>
                    <a:pt x="537146" y="482600"/>
                  </a:lnTo>
                  <a:lnTo>
                    <a:pt x="537311" y="481330"/>
                  </a:lnTo>
                  <a:close/>
                </a:path>
                <a:path w="638810" h="502920">
                  <a:moveTo>
                    <a:pt x="542823" y="473735"/>
                  </a:moveTo>
                  <a:lnTo>
                    <a:pt x="542645" y="473735"/>
                  </a:lnTo>
                  <a:lnTo>
                    <a:pt x="542823" y="473976"/>
                  </a:lnTo>
                  <a:lnTo>
                    <a:pt x="542823" y="473735"/>
                  </a:lnTo>
                  <a:close/>
                </a:path>
                <a:path w="638810" h="502920">
                  <a:moveTo>
                    <a:pt x="543217" y="475195"/>
                  </a:moveTo>
                  <a:lnTo>
                    <a:pt x="542442" y="476250"/>
                  </a:lnTo>
                  <a:lnTo>
                    <a:pt x="541959" y="476250"/>
                  </a:lnTo>
                  <a:lnTo>
                    <a:pt x="540981" y="477520"/>
                  </a:lnTo>
                  <a:lnTo>
                    <a:pt x="540334" y="477520"/>
                  </a:lnTo>
                  <a:lnTo>
                    <a:pt x="539750" y="478790"/>
                  </a:lnTo>
                  <a:lnTo>
                    <a:pt x="539521" y="478790"/>
                  </a:lnTo>
                  <a:lnTo>
                    <a:pt x="537857" y="481330"/>
                  </a:lnTo>
                  <a:lnTo>
                    <a:pt x="539432" y="481330"/>
                  </a:lnTo>
                  <a:lnTo>
                    <a:pt x="540524" y="480060"/>
                  </a:lnTo>
                  <a:lnTo>
                    <a:pt x="539496" y="480060"/>
                  </a:lnTo>
                  <a:lnTo>
                    <a:pt x="540067" y="478790"/>
                  </a:lnTo>
                  <a:lnTo>
                    <a:pt x="541058" y="477520"/>
                  </a:lnTo>
                  <a:lnTo>
                    <a:pt x="541947" y="477520"/>
                  </a:lnTo>
                  <a:lnTo>
                    <a:pt x="542671" y="476250"/>
                  </a:lnTo>
                  <a:lnTo>
                    <a:pt x="543217" y="475195"/>
                  </a:lnTo>
                  <a:close/>
                </a:path>
                <a:path w="638810" h="502920">
                  <a:moveTo>
                    <a:pt x="545185" y="473735"/>
                  </a:moveTo>
                  <a:lnTo>
                    <a:pt x="544880" y="473976"/>
                  </a:lnTo>
                  <a:lnTo>
                    <a:pt x="543674" y="474827"/>
                  </a:lnTo>
                  <a:lnTo>
                    <a:pt x="543496" y="474954"/>
                  </a:lnTo>
                  <a:lnTo>
                    <a:pt x="542823" y="473976"/>
                  </a:lnTo>
                  <a:lnTo>
                    <a:pt x="542836" y="475056"/>
                  </a:lnTo>
                  <a:lnTo>
                    <a:pt x="541680" y="475056"/>
                  </a:lnTo>
                  <a:lnTo>
                    <a:pt x="541566" y="476250"/>
                  </a:lnTo>
                  <a:lnTo>
                    <a:pt x="543217" y="475195"/>
                  </a:lnTo>
                  <a:lnTo>
                    <a:pt x="543255" y="475056"/>
                  </a:lnTo>
                  <a:lnTo>
                    <a:pt x="543217" y="475195"/>
                  </a:lnTo>
                  <a:lnTo>
                    <a:pt x="543420" y="475056"/>
                  </a:lnTo>
                  <a:lnTo>
                    <a:pt x="543572" y="475056"/>
                  </a:lnTo>
                  <a:lnTo>
                    <a:pt x="543750" y="475056"/>
                  </a:lnTo>
                  <a:lnTo>
                    <a:pt x="544576" y="475056"/>
                  </a:lnTo>
                  <a:lnTo>
                    <a:pt x="542759" y="476250"/>
                  </a:lnTo>
                  <a:lnTo>
                    <a:pt x="543521" y="476250"/>
                  </a:lnTo>
                  <a:lnTo>
                    <a:pt x="543458" y="476491"/>
                  </a:lnTo>
                  <a:lnTo>
                    <a:pt x="543826" y="476745"/>
                  </a:lnTo>
                  <a:lnTo>
                    <a:pt x="543941" y="476250"/>
                  </a:lnTo>
                  <a:lnTo>
                    <a:pt x="544880" y="476250"/>
                  </a:lnTo>
                  <a:lnTo>
                    <a:pt x="545007" y="475195"/>
                  </a:lnTo>
                  <a:lnTo>
                    <a:pt x="545045" y="474827"/>
                  </a:lnTo>
                  <a:lnTo>
                    <a:pt x="545147" y="473976"/>
                  </a:lnTo>
                  <a:lnTo>
                    <a:pt x="545185" y="473735"/>
                  </a:lnTo>
                  <a:close/>
                </a:path>
                <a:path w="638810" h="502920">
                  <a:moveTo>
                    <a:pt x="548665" y="461733"/>
                  </a:moveTo>
                  <a:lnTo>
                    <a:pt x="548525" y="461746"/>
                  </a:lnTo>
                  <a:lnTo>
                    <a:pt x="548373" y="462064"/>
                  </a:lnTo>
                  <a:lnTo>
                    <a:pt x="548284" y="462216"/>
                  </a:lnTo>
                  <a:lnTo>
                    <a:pt x="548424" y="462114"/>
                  </a:lnTo>
                  <a:lnTo>
                    <a:pt x="548551" y="461987"/>
                  </a:lnTo>
                  <a:lnTo>
                    <a:pt x="548652" y="461860"/>
                  </a:lnTo>
                  <a:lnTo>
                    <a:pt x="548665" y="461733"/>
                  </a:lnTo>
                  <a:close/>
                </a:path>
                <a:path w="638810" h="502920">
                  <a:moveTo>
                    <a:pt x="566153" y="454825"/>
                  </a:moveTo>
                  <a:lnTo>
                    <a:pt x="565315" y="454825"/>
                  </a:lnTo>
                  <a:lnTo>
                    <a:pt x="564680" y="454825"/>
                  </a:lnTo>
                  <a:lnTo>
                    <a:pt x="564515" y="455930"/>
                  </a:lnTo>
                  <a:lnTo>
                    <a:pt x="563626" y="454825"/>
                  </a:lnTo>
                  <a:lnTo>
                    <a:pt x="561060" y="457200"/>
                  </a:lnTo>
                  <a:lnTo>
                    <a:pt x="561454" y="457034"/>
                  </a:lnTo>
                  <a:lnTo>
                    <a:pt x="561060" y="457619"/>
                  </a:lnTo>
                  <a:lnTo>
                    <a:pt x="560959" y="457771"/>
                  </a:lnTo>
                  <a:lnTo>
                    <a:pt x="561644" y="457771"/>
                  </a:lnTo>
                  <a:lnTo>
                    <a:pt x="562432" y="456768"/>
                  </a:lnTo>
                  <a:lnTo>
                    <a:pt x="562063" y="456768"/>
                  </a:lnTo>
                  <a:lnTo>
                    <a:pt x="564045" y="455930"/>
                  </a:lnTo>
                  <a:lnTo>
                    <a:pt x="563079" y="458470"/>
                  </a:lnTo>
                  <a:lnTo>
                    <a:pt x="563753" y="457200"/>
                  </a:lnTo>
                  <a:lnTo>
                    <a:pt x="564616" y="457200"/>
                  </a:lnTo>
                  <a:lnTo>
                    <a:pt x="565061" y="455930"/>
                  </a:lnTo>
                  <a:lnTo>
                    <a:pt x="565353" y="455930"/>
                  </a:lnTo>
                  <a:lnTo>
                    <a:pt x="566153" y="454825"/>
                  </a:lnTo>
                  <a:close/>
                </a:path>
                <a:path w="638810" h="502920">
                  <a:moveTo>
                    <a:pt x="567626" y="450850"/>
                  </a:moveTo>
                  <a:lnTo>
                    <a:pt x="565937" y="453390"/>
                  </a:lnTo>
                  <a:lnTo>
                    <a:pt x="566242" y="453390"/>
                  </a:lnTo>
                  <a:lnTo>
                    <a:pt x="567550" y="452120"/>
                  </a:lnTo>
                  <a:lnTo>
                    <a:pt x="567042" y="452120"/>
                  </a:lnTo>
                  <a:lnTo>
                    <a:pt x="567626" y="450850"/>
                  </a:lnTo>
                  <a:close/>
                </a:path>
                <a:path w="638810" h="502920">
                  <a:moveTo>
                    <a:pt x="567918" y="452120"/>
                  </a:moveTo>
                  <a:lnTo>
                    <a:pt x="567550" y="452120"/>
                  </a:lnTo>
                  <a:lnTo>
                    <a:pt x="567194" y="453390"/>
                  </a:lnTo>
                  <a:lnTo>
                    <a:pt x="567918" y="452120"/>
                  </a:lnTo>
                  <a:close/>
                </a:path>
                <a:path w="638810" h="502920">
                  <a:moveTo>
                    <a:pt x="568896" y="450608"/>
                  </a:moveTo>
                  <a:lnTo>
                    <a:pt x="568007" y="450938"/>
                  </a:lnTo>
                  <a:lnTo>
                    <a:pt x="567994" y="451231"/>
                  </a:lnTo>
                  <a:lnTo>
                    <a:pt x="568896" y="450608"/>
                  </a:lnTo>
                  <a:close/>
                </a:path>
                <a:path w="638810" h="502920">
                  <a:moveTo>
                    <a:pt x="571360" y="450850"/>
                  </a:moveTo>
                  <a:lnTo>
                    <a:pt x="571271" y="449656"/>
                  </a:lnTo>
                  <a:lnTo>
                    <a:pt x="570738" y="450354"/>
                  </a:lnTo>
                  <a:lnTo>
                    <a:pt x="571360" y="450850"/>
                  </a:lnTo>
                  <a:close/>
                </a:path>
                <a:path w="638810" h="502920">
                  <a:moveTo>
                    <a:pt x="573011" y="445274"/>
                  </a:moveTo>
                  <a:lnTo>
                    <a:pt x="572884" y="445300"/>
                  </a:lnTo>
                  <a:lnTo>
                    <a:pt x="572452" y="446290"/>
                  </a:lnTo>
                  <a:lnTo>
                    <a:pt x="572579" y="446265"/>
                  </a:lnTo>
                  <a:lnTo>
                    <a:pt x="573011" y="445274"/>
                  </a:lnTo>
                  <a:close/>
                </a:path>
                <a:path w="638810" h="502920">
                  <a:moveTo>
                    <a:pt x="573532" y="448310"/>
                  </a:moveTo>
                  <a:lnTo>
                    <a:pt x="572414" y="448310"/>
                  </a:lnTo>
                  <a:lnTo>
                    <a:pt x="571195" y="448310"/>
                  </a:lnTo>
                  <a:lnTo>
                    <a:pt x="571271" y="449656"/>
                  </a:lnTo>
                  <a:lnTo>
                    <a:pt x="572008" y="449199"/>
                  </a:lnTo>
                  <a:lnTo>
                    <a:pt x="573532" y="448310"/>
                  </a:lnTo>
                  <a:close/>
                </a:path>
                <a:path w="638810" h="502920">
                  <a:moveTo>
                    <a:pt x="575462" y="443230"/>
                  </a:moveTo>
                  <a:lnTo>
                    <a:pt x="575233" y="443230"/>
                  </a:lnTo>
                  <a:lnTo>
                    <a:pt x="572782" y="444500"/>
                  </a:lnTo>
                  <a:lnTo>
                    <a:pt x="574751" y="445693"/>
                  </a:lnTo>
                  <a:lnTo>
                    <a:pt x="575183" y="444500"/>
                  </a:lnTo>
                  <a:lnTo>
                    <a:pt x="575233" y="444182"/>
                  </a:lnTo>
                  <a:lnTo>
                    <a:pt x="575462" y="443230"/>
                  </a:lnTo>
                  <a:close/>
                </a:path>
                <a:path w="638810" h="502920">
                  <a:moveTo>
                    <a:pt x="575576" y="445858"/>
                  </a:moveTo>
                  <a:lnTo>
                    <a:pt x="575208" y="445858"/>
                  </a:lnTo>
                  <a:lnTo>
                    <a:pt x="575043" y="445858"/>
                  </a:lnTo>
                  <a:lnTo>
                    <a:pt x="574687" y="445858"/>
                  </a:lnTo>
                  <a:lnTo>
                    <a:pt x="574611" y="446062"/>
                  </a:lnTo>
                  <a:lnTo>
                    <a:pt x="573646" y="447040"/>
                  </a:lnTo>
                  <a:lnTo>
                    <a:pt x="574738" y="447040"/>
                  </a:lnTo>
                  <a:lnTo>
                    <a:pt x="575576" y="445858"/>
                  </a:lnTo>
                  <a:close/>
                </a:path>
                <a:path w="638810" h="502920">
                  <a:moveTo>
                    <a:pt x="576694" y="441960"/>
                  </a:moveTo>
                  <a:lnTo>
                    <a:pt x="576135" y="443230"/>
                  </a:lnTo>
                  <a:lnTo>
                    <a:pt x="575983" y="443230"/>
                  </a:lnTo>
                  <a:lnTo>
                    <a:pt x="575525" y="443928"/>
                  </a:lnTo>
                  <a:lnTo>
                    <a:pt x="575652" y="443230"/>
                  </a:lnTo>
                  <a:lnTo>
                    <a:pt x="575297" y="444182"/>
                  </a:lnTo>
                  <a:lnTo>
                    <a:pt x="575437" y="444500"/>
                  </a:lnTo>
                  <a:lnTo>
                    <a:pt x="575208" y="445858"/>
                  </a:lnTo>
                  <a:lnTo>
                    <a:pt x="576414" y="444500"/>
                  </a:lnTo>
                  <a:lnTo>
                    <a:pt x="576376" y="443230"/>
                  </a:lnTo>
                  <a:lnTo>
                    <a:pt x="576516" y="443230"/>
                  </a:lnTo>
                  <a:lnTo>
                    <a:pt x="576694" y="441960"/>
                  </a:lnTo>
                  <a:close/>
                </a:path>
                <a:path w="638810" h="502920">
                  <a:moveTo>
                    <a:pt x="579158" y="439420"/>
                  </a:moveTo>
                  <a:lnTo>
                    <a:pt x="578599" y="440690"/>
                  </a:lnTo>
                  <a:lnTo>
                    <a:pt x="577367" y="441960"/>
                  </a:lnTo>
                  <a:lnTo>
                    <a:pt x="577761" y="441960"/>
                  </a:lnTo>
                  <a:lnTo>
                    <a:pt x="578878" y="440690"/>
                  </a:lnTo>
                  <a:lnTo>
                    <a:pt x="579081" y="440690"/>
                  </a:lnTo>
                  <a:lnTo>
                    <a:pt x="579158" y="439420"/>
                  </a:lnTo>
                  <a:close/>
                </a:path>
                <a:path w="638810" h="502920">
                  <a:moveTo>
                    <a:pt x="581431" y="435610"/>
                  </a:moveTo>
                  <a:lnTo>
                    <a:pt x="580771" y="435610"/>
                  </a:lnTo>
                  <a:lnTo>
                    <a:pt x="580542" y="436880"/>
                  </a:lnTo>
                  <a:lnTo>
                    <a:pt x="580402" y="436880"/>
                  </a:lnTo>
                  <a:lnTo>
                    <a:pt x="580301" y="437426"/>
                  </a:lnTo>
                  <a:lnTo>
                    <a:pt x="580136" y="437807"/>
                  </a:lnTo>
                  <a:lnTo>
                    <a:pt x="580263" y="437654"/>
                  </a:lnTo>
                  <a:lnTo>
                    <a:pt x="580237" y="437807"/>
                  </a:lnTo>
                  <a:lnTo>
                    <a:pt x="580301" y="437603"/>
                  </a:lnTo>
                  <a:lnTo>
                    <a:pt x="580898" y="436880"/>
                  </a:lnTo>
                  <a:lnTo>
                    <a:pt x="581431" y="435610"/>
                  </a:lnTo>
                  <a:close/>
                </a:path>
                <a:path w="638810" h="502920">
                  <a:moveTo>
                    <a:pt x="583374" y="436880"/>
                  </a:moveTo>
                  <a:lnTo>
                    <a:pt x="582422" y="436880"/>
                  </a:lnTo>
                  <a:lnTo>
                    <a:pt x="581266" y="438150"/>
                  </a:lnTo>
                  <a:lnTo>
                    <a:pt x="581621" y="436880"/>
                  </a:lnTo>
                  <a:lnTo>
                    <a:pt x="581355" y="436880"/>
                  </a:lnTo>
                  <a:lnTo>
                    <a:pt x="580898" y="436880"/>
                  </a:lnTo>
                  <a:lnTo>
                    <a:pt x="580237" y="437807"/>
                  </a:lnTo>
                  <a:lnTo>
                    <a:pt x="579970" y="439420"/>
                  </a:lnTo>
                  <a:lnTo>
                    <a:pt x="579081" y="440690"/>
                  </a:lnTo>
                  <a:lnTo>
                    <a:pt x="579818" y="440690"/>
                  </a:lnTo>
                  <a:lnTo>
                    <a:pt x="580161" y="439420"/>
                  </a:lnTo>
                  <a:lnTo>
                    <a:pt x="582129" y="439420"/>
                  </a:lnTo>
                  <a:lnTo>
                    <a:pt x="582752" y="438150"/>
                  </a:lnTo>
                  <a:lnTo>
                    <a:pt x="583374" y="436880"/>
                  </a:lnTo>
                  <a:close/>
                </a:path>
                <a:path w="638810" h="502920">
                  <a:moveTo>
                    <a:pt x="587717" y="430555"/>
                  </a:moveTo>
                  <a:lnTo>
                    <a:pt x="587146" y="430555"/>
                  </a:lnTo>
                  <a:lnTo>
                    <a:pt x="585533" y="430555"/>
                  </a:lnTo>
                  <a:lnTo>
                    <a:pt x="584796" y="430555"/>
                  </a:lnTo>
                  <a:lnTo>
                    <a:pt x="584669" y="431800"/>
                  </a:lnTo>
                  <a:lnTo>
                    <a:pt x="584200" y="431800"/>
                  </a:lnTo>
                  <a:lnTo>
                    <a:pt x="583526" y="433070"/>
                  </a:lnTo>
                  <a:lnTo>
                    <a:pt x="585266" y="433070"/>
                  </a:lnTo>
                  <a:lnTo>
                    <a:pt x="585406" y="434340"/>
                  </a:lnTo>
                  <a:lnTo>
                    <a:pt x="586079" y="433070"/>
                  </a:lnTo>
                  <a:lnTo>
                    <a:pt x="585673" y="433070"/>
                  </a:lnTo>
                  <a:lnTo>
                    <a:pt x="584885" y="431800"/>
                  </a:lnTo>
                  <a:lnTo>
                    <a:pt x="587095" y="430580"/>
                  </a:lnTo>
                  <a:lnTo>
                    <a:pt x="586981" y="431228"/>
                  </a:lnTo>
                  <a:lnTo>
                    <a:pt x="587717" y="430555"/>
                  </a:lnTo>
                  <a:close/>
                </a:path>
                <a:path w="638810" h="502920">
                  <a:moveTo>
                    <a:pt x="589089" y="429564"/>
                  </a:moveTo>
                  <a:lnTo>
                    <a:pt x="588987" y="429717"/>
                  </a:lnTo>
                  <a:lnTo>
                    <a:pt x="588886" y="429856"/>
                  </a:lnTo>
                  <a:lnTo>
                    <a:pt x="588759" y="430047"/>
                  </a:lnTo>
                  <a:lnTo>
                    <a:pt x="588924" y="429869"/>
                  </a:lnTo>
                  <a:lnTo>
                    <a:pt x="589026" y="429717"/>
                  </a:lnTo>
                  <a:lnTo>
                    <a:pt x="589089" y="429564"/>
                  </a:lnTo>
                  <a:close/>
                </a:path>
                <a:path w="638810" h="502920">
                  <a:moveTo>
                    <a:pt x="589635" y="425450"/>
                  </a:moveTo>
                  <a:lnTo>
                    <a:pt x="589407" y="425450"/>
                  </a:lnTo>
                  <a:lnTo>
                    <a:pt x="589216" y="425450"/>
                  </a:lnTo>
                  <a:lnTo>
                    <a:pt x="589292" y="426885"/>
                  </a:lnTo>
                  <a:lnTo>
                    <a:pt x="589635" y="425450"/>
                  </a:lnTo>
                  <a:close/>
                </a:path>
                <a:path w="638810" h="502920">
                  <a:moveTo>
                    <a:pt x="591502" y="426466"/>
                  </a:moveTo>
                  <a:lnTo>
                    <a:pt x="590359" y="427507"/>
                  </a:lnTo>
                  <a:lnTo>
                    <a:pt x="590029" y="427748"/>
                  </a:lnTo>
                  <a:lnTo>
                    <a:pt x="589686" y="427367"/>
                  </a:lnTo>
                  <a:lnTo>
                    <a:pt x="589330" y="427723"/>
                  </a:lnTo>
                  <a:lnTo>
                    <a:pt x="589292" y="426885"/>
                  </a:lnTo>
                  <a:lnTo>
                    <a:pt x="587362" y="426885"/>
                  </a:lnTo>
                  <a:lnTo>
                    <a:pt x="586676" y="427990"/>
                  </a:lnTo>
                  <a:lnTo>
                    <a:pt x="586105" y="429260"/>
                  </a:lnTo>
                  <a:lnTo>
                    <a:pt x="587311" y="429260"/>
                  </a:lnTo>
                  <a:lnTo>
                    <a:pt x="587476" y="427990"/>
                  </a:lnTo>
                  <a:lnTo>
                    <a:pt x="587324" y="429260"/>
                  </a:lnTo>
                  <a:lnTo>
                    <a:pt x="587743" y="430555"/>
                  </a:lnTo>
                  <a:lnTo>
                    <a:pt x="587971" y="430555"/>
                  </a:lnTo>
                  <a:lnTo>
                    <a:pt x="587959" y="429260"/>
                  </a:lnTo>
                  <a:lnTo>
                    <a:pt x="588810" y="428485"/>
                  </a:lnTo>
                  <a:lnTo>
                    <a:pt x="589470" y="428764"/>
                  </a:lnTo>
                  <a:lnTo>
                    <a:pt x="589089" y="429564"/>
                  </a:lnTo>
                  <a:lnTo>
                    <a:pt x="590029" y="428231"/>
                  </a:lnTo>
                  <a:lnTo>
                    <a:pt x="590423" y="428104"/>
                  </a:lnTo>
                  <a:lnTo>
                    <a:pt x="591502" y="426466"/>
                  </a:lnTo>
                  <a:close/>
                </a:path>
                <a:path w="638810" h="502920">
                  <a:moveTo>
                    <a:pt x="592404" y="424180"/>
                  </a:moveTo>
                  <a:lnTo>
                    <a:pt x="591845" y="423087"/>
                  </a:lnTo>
                  <a:lnTo>
                    <a:pt x="591896" y="422910"/>
                  </a:lnTo>
                  <a:lnTo>
                    <a:pt x="591820" y="423037"/>
                  </a:lnTo>
                  <a:lnTo>
                    <a:pt x="591769" y="422910"/>
                  </a:lnTo>
                  <a:lnTo>
                    <a:pt x="591731" y="423189"/>
                  </a:lnTo>
                  <a:lnTo>
                    <a:pt x="591375" y="423837"/>
                  </a:lnTo>
                  <a:lnTo>
                    <a:pt x="590689" y="425450"/>
                  </a:lnTo>
                  <a:lnTo>
                    <a:pt x="592226" y="425450"/>
                  </a:lnTo>
                  <a:lnTo>
                    <a:pt x="592404" y="424180"/>
                  </a:lnTo>
                  <a:close/>
                </a:path>
                <a:path w="638810" h="502920">
                  <a:moveTo>
                    <a:pt x="593293" y="424637"/>
                  </a:moveTo>
                  <a:lnTo>
                    <a:pt x="593090" y="424840"/>
                  </a:lnTo>
                  <a:lnTo>
                    <a:pt x="592886" y="425043"/>
                  </a:lnTo>
                  <a:lnTo>
                    <a:pt x="592632" y="425411"/>
                  </a:lnTo>
                  <a:lnTo>
                    <a:pt x="592366" y="425488"/>
                  </a:lnTo>
                  <a:lnTo>
                    <a:pt x="592709" y="425856"/>
                  </a:lnTo>
                  <a:lnTo>
                    <a:pt x="593293" y="424637"/>
                  </a:lnTo>
                  <a:close/>
                </a:path>
                <a:path w="638810" h="502920">
                  <a:moveTo>
                    <a:pt x="594144" y="420128"/>
                  </a:moveTo>
                  <a:lnTo>
                    <a:pt x="593953" y="420331"/>
                  </a:lnTo>
                  <a:lnTo>
                    <a:pt x="593420" y="420471"/>
                  </a:lnTo>
                  <a:lnTo>
                    <a:pt x="593217" y="420065"/>
                  </a:lnTo>
                  <a:lnTo>
                    <a:pt x="593153" y="420547"/>
                  </a:lnTo>
                  <a:lnTo>
                    <a:pt x="593509" y="421513"/>
                  </a:lnTo>
                  <a:lnTo>
                    <a:pt x="594144" y="420128"/>
                  </a:lnTo>
                  <a:close/>
                </a:path>
                <a:path w="638810" h="502920">
                  <a:moveTo>
                    <a:pt x="595795" y="419100"/>
                  </a:moveTo>
                  <a:lnTo>
                    <a:pt x="595325" y="419100"/>
                  </a:lnTo>
                  <a:lnTo>
                    <a:pt x="594944" y="420370"/>
                  </a:lnTo>
                  <a:lnTo>
                    <a:pt x="595795" y="419100"/>
                  </a:lnTo>
                  <a:close/>
                </a:path>
                <a:path w="638810" h="502920">
                  <a:moveTo>
                    <a:pt x="598347" y="415124"/>
                  </a:moveTo>
                  <a:lnTo>
                    <a:pt x="598043" y="415290"/>
                  </a:lnTo>
                  <a:lnTo>
                    <a:pt x="598335" y="415290"/>
                  </a:lnTo>
                  <a:lnTo>
                    <a:pt x="598347" y="415124"/>
                  </a:lnTo>
                  <a:close/>
                </a:path>
                <a:path w="638810" h="502920">
                  <a:moveTo>
                    <a:pt x="601154" y="44450"/>
                  </a:moveTo>
                  <a:lnTo>
                    <a:pt x="600481" y="38100"/>
                  </a:lnTo>
                  <a:lnTo>
                    <a:pt x="600075" y="35560"/>
                  </a:lnTo>
                  <a:lnTo>
                    <a:pt x="599274" y="30480"/>
                  </a:lnTo>
                  <a:lnTo>
                    <a:pt x="591070" y="22860"/>
                  </a:lnTo>
                  <a:lnTo>
                    <a:pt x="588784" y="24130"/>
                  </a:lnTo>
                  <a:lnTo>
                    <a:pt x="587082" y="30480"/>
                  </a:lnTo>
                  <a:lnTo>
                    <a:pt x="585279" y="33020"/>
                  </a:lnTo>
                  <a:lnTo>
                    <a:pt x="583247" y="35560"/>
                  </a:lnTo>
                  <a:lnTo>
                    <a:pt x="583590" y="34290"/>
                  </a:lnTo>
                  <a:lnTo>
                    <a:pt x="584581" y="33020"/>
                  </a:lnTo>
                  <a:lnTo>
                    <a:pt x="585114" y="31750"/>
                  </a:lnTo>
                  <a:lnTo>
                    <a:pt x="585584" y="30480"/>
                  </a:lnTo>
                  <a:lnTo>
                    <a:pt x="584873" y="31750"/>
                  </a:lnTo>
                  <a:lnTo>
                    <a:pt x="583374" y="34290"/>
                  </a:lnTo>
                  <a:lnTo>
                    <a:pt x="583323" y="33020"/>
                  </a:lnTo>
                  <a:lnTo>
                    <a:pt x="584225" y="31750"/>
                  </a:lnTo>
                  <a:lnTo>
                    <a:pt x="583692" y="31750"/>
                  </a:lnTo>
                  <a:lnTo>
                    <a:pt x="583171" y="32778"/>
                  </a:lnTo>
                  <a:lnTo>
                    <a:pt x="583171" y="34290"/>
                  </a:lnTo>
                  <a:lnTo>
                    <a:pt x="582815" y="35560"/>
                  </a:lnTo>
                  <a:lnTo>
                    <a:pt x="580961" y="38100"/>
                  </a:lnTo>
                  <a:lnTo>
                    <a:pt x="580872" y="36830"/>
                  </a:lnTo>
                  <a:lnTo>
                    <a:pt x="581634" y="35560"/>
                  </a:lnTo>
                  <a:lnTo>
                    <a:pt x="583171" y="34290"/>
                  </a:lnTo>
                  <a:lnTo>
                    <a:pt x="583171" y="32778"/>
                  </a:lnTo>
                  <a:lnTo>
                    <a:pt x="583044" y="33020"/>
                  </a:lnTo>
                  <a:lnTo>
                    <a:pt x="582891" y="33020"/>
                  </a:lnTo>
                  <a:lnTo>
                    <a:pt x="582142" y="34290"/>
                  </a:lnTo>
                  <a:lnTo>
                    <a:pt x="580872" y="35560"/>
                  </a:lnTo>
                  <a:lnTo>
                    <a:pt x="580237" y="36830"/>
                  </a:lnTo>
                  <a:lnTo>
                    <a:pt x="579640" y="36830"/>
                  </a:lnTo>
                  <a:lnTo>
                    <a:pt x="580313" y="35560"/>
                  </a:lnTo>
                  <a:lnTo>
                    <a:pt x="578523" y="38100"/>
                  </a:lnTo>
                  <a:lnTo>
                    <a:pt x="578281" y="38100"/>
                  </a:lnTo>
                  <a:lnTo>
                    <a:pt x="577799" y="39370"/>
                  </a:lnTo>
                  <a:lnTo>
                    <a:pt x="577786" y="40640"/>
                  </a:lnTo>
                  <a:lnTo>
                    <a:pt x="575779" y="43180"/>
                  </a:lnTo>
                  <a:lnTo>
                    <a:pt x="574421" y="43180"/>
                  </a:lnTo>
                  <a:lnTo>
                    <a:pt x="573913" y="44450"/>
                  </a:lnTo>
                  <a:lnTo>
                    <a:pt x="573239" y="44450"/>
                  </a:lnTo>
                  <a:lnTo>
                    <a:pt x="574598" y="41910"/>
                  </a:lnTo>
                  <a:lnTo>
                    <a:pt x="575017" y="40640"/>
                  </a:lnTo>
                  <a:lnTo>
                    <a:pt x="574065" y="40640"/>
                  </a:lnTo>
                  <a:lnTo>
                    <a:pt x="573227" y="41465"/>
                  </a:lnTo>
                  <a:lnTo>
                    <a:pt x="573227" y="44450"/>
                  </a:lnTo>
                  <a:lnTo>
                    <a:pt x="572503" y="45720"/>
                  </a:lnTo>
                  <a:lnTo>
                    <a:pt x="572338" y="45720"/>
                  </a:lnTo>
                  <a:lnTo>
                    <a:pt x="572808" y="44450"/>
                  </a:lnTo>
                  <a:lnTo>
                    <a:pt x="573227" y="44450"/>
                  </a:lnTo>
                  <a:lnTo>
                    <a:pt x="573227" y="41465"/>
                  </a:lnTo>
                  <a:lnTo>
                    <a:pt x="572770" y="41910"/>
                  </a:lnTo>
                  <a:lnTo>
                    <a:pt x="571538" y="43180"/>
                  </a:lnTo>
                  <a:lnTo>
                    <a:pt x="569671" y="45720"/>
                  </a:lnTo>
                  <a:lnTo>
                    <a:pt x="568540" y="45720"/>
                  </a:lnTo>
                  <a:lnTo>
                    <a:pt x="568071" y="46990"/>
                  </a:lnTo>
                  <a:lnTo>
                    <a:pt x="570611" y="45720"/>
                  </a:lnTo>
                  <a:lnTo>
                    <a:pt x="566928" y="48260"/>
                  </a:lnTo>
                  <a:lnTo>
                    <a:pt x="571093" y="45720"/>
                  </a:lnTo>
                  <a:lnTo>
                    <a:pt x="570179" y="46990"/>
                  </a:lnTo>
                  <a:lnTo>
                    <a:pt x="568642" y="48260"/>
                  </a:lnTo>
                  <a:lnTo>
                    <a:pt x="565416" y="50800"/>
                  </a:lnTo>
                  <a:lnTo>
                    <a:pt x="564527" y="50800"/>
                  </a:lnTo>
                  <a:lnTo>
                    <a:pt x="563918" y="52070"/>
                  </a:lnTo>
                  <a:lnTo>
                    <a:pt x="562571" y="52070"/>
                  </a:lnTo>
                  <a:lnTo>
                    <a:pt x="563499" y="50800"/>
                  </a:lnTo>
                  <a:lnTo>
                    <a:pt x="564197" y="50800"/>
                  </a:lnTo>
                  <a:lnTo>
                    <a:pt x="564896" y="49530"/>
                  </a:lnTo>
                  <a:lnTo>
                    <a:pt x="564743" y="49530"/>
                  </a:lnTo>
                  <a:lnTo>
                    <a:pt x="566470" y="48260"/>
                  </a:lnTo>
                  <a:lnTo>
                    <a:pt x="564007" y="49530"/>
                  </a:lnTo>
                  <a:lnTo>
                    <a:pt x="559955" y="53340"/>
                  </a:lnTo>
                  <a:lnTo>
                    <a:pt x="558698" y="54356"/>
                  </a:lnTo>
                  <a:lnTo>
                    <a:pt x="558698" y="55880"/>
                  </a:lnTo>
                  <a:lnTo>
                    <a:pt x="557466" y="56984"/>
                  </a:lnTo>
                  <a:lnTo>
                    <a:pt x="558114" y="55880"/>
                  </a:lnTo>
                  <a:lnTo>
                    <a:pt x="558698" y="55880"/>
                  </a:lnTo>
                  <a:lnTo>
                    <a:pt x="558698" y="54356"/>
                  </a:lnTo>
                  <a:lnTo>
                    <a:pt x="556806" y="55880"/>
                  </a:lnTo>
                  <a:lnTo>
                    <a:pt x="554024" y="58420"/>
                  </a:lnTo>
                  <a:lnTo>
                    <a:pt x="547471" y="62230"/>
                  </a:lnTo>
                  <a:lnTo>
                    <a:pt x="540473" y="66040"/>
                  </a:lnTo>
                  <a:lnTo>
                    <a:pt x="533298" y="69850"/>
                  </a:lnTo>
                  <a:lnTo>
                    <a:pt x="529907" y="69850"/>
                  </a:lnTo>
                  <a:lnTo>
                    <a:pt x="527621" y="71120"/>
                  </a:lnTo>
                  <a:lnTo>
                    <a:pt x="528396" y="71120"/>
                  </a:lnTo>
                  <a:lnTo>
                    <a:pt x="526821" y="71666"/>
                  </a:lnTo>
                  <a:lnTo>
                    <a:pt x="526821" y="72390"/>
                  </a:lnTo>
                  <a:lnTo>
                    <a:pt x="524929" y="73672"/>
                  </a:lnTo>
                  <a:lnTo>
                    <a:pt x="525068" y="72390"/>
                  </a:lnTo>
                  <a:lnTo>
                    <a:pt x="526821" y="72390"/>
                  </a:lnTo>
                  <a:lnTo>
                    <a:pt x="526821" y="71666"/>
                  </a:lnTo>
                  <a:lnTo>
                    <a:pt x="524725" y="72390"/>
                  </a:lnTo>
                  <a:lnTo>
                    <a:pt x="524040" y="72390"/>
                  </a:lnTo>
                  <a:lnTo>
                    <a:pt x="524014" y="73787"/>
                  </a:lnTo>
                  <a:lnTo>
                    <a:pt x="522147" y="73787"/>
                  </a:lnTo>
                  <a:lnTo>
                    <a:pt x="521779" y="73926"/>
                  </a:lnTo>
                  <a:lnTo>
                    <a:pt x="521970" y="73787"/>
                  </a:lnTo>
                  <a:lnTo>
                    <a:pt x="522147" y="73787"/>
                  </a:lnTo>
                  <a:lnTo>
                    <a:pt x="521754" y="72390"/>
                  </a:lnTo>
                  <a:lnTo>
                    <a:pt x="518718" y="73787"/>
                  </a:lnTo>
                  <a:lnTo>
                    <a:pt x="515442" y="74930"/>
                  </a:lnTo>
                  <a:lnTo>
                    <a:pt x="517194" y="74930"/>
                  </a:lnTo>
                  <a:lnTo>
                    <a:pt x="516001" y="76200"/>
                  </a:lnTo>
                  <a:lnTo>
                    <a:pt x="516242" y="76200"/>
                  </a:lnTo>
                  <a:lnTo>
                    <a:pt x="514565" y="77470"/>
                  </a:lnTo>
                  <a:lnTo>
                    <a:pt x="509447" y="77470"/>
                  </a:lnTo>
                  <a:lnTo>
                    <a:pt x="508711" y="78740"/>
                  </a:lnTo>
                  <a:lnTo>
                    <a:pt x="507174" y="78740"/>
                  </a:lnTo>
                  <a:lnTo>
                    <a:pt x="503770" y="80010"/>
                  </a:lnTo>
                  <a:lnTo>
                    <a:pt x="500392" y="80010"/>
                  </a:lnTo>
                  <a:lnTo>
                    <a:pt x="497065" y="81280"/>
                  </a:lnTo>
                  <a:lnTo>
                    <a:pt x="495515" y="81280"/>
                  </a:lnTo>
                  <a:lnTo>
                    <a:pt x="487375" y="82550"/>
                  </a:lnTo>
                  <a:lnTo>
                    <a:pt x="472528" y="82550"/>
                  </a:lnTo>
                  <a:lnTo>
                    <a:pt x="472401" y="80010"/>
                  </a:lnTo>
                  <a:lnTo>
                    <a:pt x="472338" y="78740"/>
                  </a:lnTo>
                  <a:lnTo>
                    <a:pt x="472224" y="76200"/>
                  </a:lnTo>
                  <a:lnTo>
                    <a:pt x="472109" y="72390"/>
                  </a:lnTo>
                  <a:lnTo>
                    <a:pt x="471982" y="62230"/>
                  </a:lnTo>
                  <a:lnTo>
                    <a:pt x="471893" y="59690"/>
                  </a:lnTo>
                  <a:lnTo>
                    <a:pt x="471792" y="57150"/>
                  </a:lnTo>
                  <a:lnTo>
                    <a:pt x="470992" y="49530"/>
                  </a:lnTo>
                  <a:lnTo>
                    <a:pt x="466852" y="33020"/>
                  </a:lnTo>
                  <a:lnTo>
                    <a:pt x="465505" y="30480"/>
                  </a:lnTo>
                  <a:lnTo>
                    <a:pt x="460133" y="20320"/>
                  </a:lnTo>
                  <a:lnTo>
                    <a:pt x="449503" y="10160"/>
                  </a:lnTo>
                  <a:lnTo>
                    <a:pt x="436321" y="3810"/>
                  </a:lnTo>
                  <a:lnTo>
                    <a:pt x="433692" y="2540"/>
                  </a:lnTo>
                  <a:lnTo>
                    <a:pt x="429196" y="0"/>
                  </a:lnTo>
                  <a:lnTo>
                    <a:pt x="425246" y="3810"/>
                  </a:lnTo>
                  <a:lnTo>
                    <a:pt x="420446" y="1270"/>
                  </a:lnTo>
                  <a:lnTo>
                    <a:pt x="419061" y="1270"/>
                  </a:lnTo>
                  <a:lnTo>
                    <a:pt x="419392" y="2540"/>
                  </a:lnTo>
                  <a:lnTo>
                    <a:pt x="419696" y="2540"/>
                  </a:lnTo>
                  <a:lnTo>
                    <a:pt x="423849" y="10160"/>
                  </a:lnTo>
                  <a:lnTo>
                    <a:pt x="424268" y="15240"/>
                  </a:lnTo>
                  <a:lnTo>
                    <a:pt x="424218" y="17780"/>
                  </a:lnTo>
                  <a:lnTo>
                    <a:pt x="423608" y="22860"/>
                  </a:lnTo>
                  <a:lnTo>
                    <a:pt x="423456" y="22860"/>
                  </a:lnTo>
                  <a:lnTo>
                    <a:pt x="423214" y="21590"/>
                  </a:lnTo>
                  <a:lnTo>
                    <a:pt x="423125" y="20320"/>
                  </a:lnTo>
                  <a:lnTo>
                    <a:pt x="423037" y="19050"/>
                  </a:lnTo>
                  <a:lnTo>
                    <a:pt x="423049" y="17780"/>
                  </a:lnTo>
                  <a:lnTo>
                    <a:pt x="423075" y="16510"/>
                  </a:lnTo>
                  <a:lnTo>
                    <a:pt x="421487" y="16510"/>
                  </a:lnTo>
                  <a:lnTo>
                    <a:pt x="421487" y="17551"/>
                  </a:lnTo>
                  <a:lnTo>
                    <a:pt x="420027" y="15240"/>
                  </a:lnTo>
                  <a:lnTo>
                    <a:pt x="419277" y="15240"/>
                  </a:lnTo>
                  <a:lnTo>
                    <a:pt x="419328" y="16510"/>
                  </a:lnTo>
                  <a:lnTo>
                    <a:pt x="419468" y="17551"/>
                  </a:lnTo>
                  <a:lnTo>
                    <a:pt x="419506" y="17780"/>
                  </a:lnTo>
                  <a:lnTo>
                    <a:pt x="419608" y="19050"/>
                  </a:lnTo>
                  <a:lnTo>
                    <a:pt x="419722" y="21590"/>
                  </a:lnTo>
                  <a:lnTo>
                    <a:pt x="420471" y="19050"/>
                  </a:lnTo>
                  <a:lnTo>
                    <a:pt x="420408" y="21590"/>
                  </a:lnTo>
                  <a:lnTo>
                    <a:pt x="420611" y="20320"/>
                  </a:lnTo>
                  <a:lnTo>
                    <a:pt x="420738" y="19050"/>
                  </a:lnTo>
                  <a:lnTo>
                    <a:pt x="422008" y="20320"/>
                  </a:lnTo>
                  <a:lnTo>
                    <a:pt x="422046" y="24130"/>
                  </a:lnTo>
                  <a:lnTo>
                    <a:pt x="422402" y="24130"/>
                  </a:lnTo>
                  <a:lnTo>
                    <a:pt x="422884" y="25400"/>
                  </a:lnTo>
                  <a:lnTo>
                    <a:pt x="422986" y="24130"/>
                  </a:lnTo>
                  <a:lnTo>
                    <a:pt x="422821" y="24130"/>
                  </a:lnTo>
                  <a:lnTo>
                    <a:pt x="422821" y="22860"/>
                  </a:lnTo>
                  <a:lnTo>
                    <a:pt x="423176" y="22860"/>
                  </a:lnTo>
                  <a:lnTo>
                    <a:pt x="423367" y="24130"/>
                  </a:lnTo>
                  <a:lnTo>
                    <a:pt x="423405" y="25400"/>
                  </a:lnTo>
                  <a:lnTo>
                    <a:pt x="423075" y="27940"/>
                  </a:lnTo>
                  <a:lnTo>
                    <a:pt x="422808" y="27089"/>
                  </a:lnTo>
                  <a:lnTo>
                    <a:pt x="422808" y="29210"/>
                  </a:lnTo>
                  <a:lnTo>
                    <a:pt x="422402" y="30480"/>
                  </a:lnTo>
                  <a:lnTo>
                    <a:pt x="422490" y="29210"/>
                  </a:lnTo>
                  <a:lnTo>
                    <a:pt x="422694" y="27940"/>
                  </a:lnTo>
                  <a:lnTo>
                    <a:pt x="422808" y="29210"/>
                  </a:lnTo>
                  <a:lnTo>
                    <a:pt x="422808" y="27089"/>
                  </a:lnTo>
                  <a:lnTo>
                    <a:pt x="422681" y="26670"/>
                  </a:lnTo>
                  <a:lnTo>
                    <a:pt x="422490" y="25400"/>
                  </a:lnTo>
                  <a:lnTo>
                    <a:pt x="422529" y="27940"/>
                  </a:lnTo>
                  <a:lnTo>
                    <a:pt x="422300" y="27940"/>
                  </a:lnTo>
                  <a:lnTo>
                    <a:pt x="422021" y="29210"/>
                  </a:lnTo>
                  <a:lnTo>
                    <a:pt x="422071" y="31750"/>
                  </a:lnTo>
                  <a:lnTo>
                    <a:pt x="421640" y="33020"/>
                  </a:lnTo>
                  <a:lnTo>
                    <a:pt x="421525" y="27940"/>
                  </a:lnTo>
                  <a:lnTo>
                    <a:pt x="421957" y="27940"/>
                  </a:lnTo>
                  <a:lnTo>
                    <a:pt x="421919" y="26670"/>
                  </a:lnTo>
                  <a:lnTo>
                    <a:pt x="421894" y="25400"/>
                  </a:lnTo>
                  <a:lnTo>
                    <a:pt x="421563" y="25400"/>
                  </a:lnTo>
                  <a:lnTo>
                    <a:pt x="421195" y="25400"/>
                  </a:lnTo>
                  <a:lnTo>
                    <a:pt x="421259" y="26670"/>
                  </a:lnTo>
                  <a:lnTo>
                    <a:pt x="420890" y="26670"/>
                  </a:lnTo>
                  <a:lnTo>
                    <a:pt x="420674" y="25400"/>
                  </a:lnTo>
                  <a:lnTo>
                    <a:pt x="420598" y="24130"/>
                  </a:lnTo>
                  <a:lnTo>
                    <a:pt x="420281" y="25400"/>
                  </a:lnTo>
                  <a:lnTo>
                    <a:pt x="419773" y="22860"/>
                  </a:lnTo>
                  <a:lnTo>
                    <a:pt x="419595" y="24130"/>
                  </a:lnTo>
                  <a:lnTo>
                    <a:pt x="419773" y="25400"/>
                  </a:lnTo>
                  <a:lnTo>
                    <a:pt x="419862" y="26670"/>
                  </a:lnTo>
                  <a:lnTo>
                    <a:pt x="420154" y="27940"/>
                  </a:lnTo>
                  <a:lnTo>
                    <a:pt x="420573" y="30480"/>
                  </a:lnTo>
                  <a:lnTo>
                    <a:pt x="420751" y="31750"/>
                  </a:lnTo>
                  <a:lnTo>
                    <a:pt x="420979" y="33020"/>
                  </a:lnTo>
                  <a:lnTo>
                    <a:pt x="421297" y="33020"/>
                  </a:lnTo>
                  <a:lnTo>
                    <a:pt x="421513" y="34290"/>
                  </a:lnTo>
                  <a:lnTo>
                    <a:pt x="420116" y="39370"/>
                  </a:lnTo>
                  <a:lnTo>
                    <a:pt x="418058" y="52070"/>
                  </a:lnTo>
                  <a:lnTo>
                    <a:pt x="417182" y="58420"/>
                  </a:lnTo>
                  <a:lnTo>
                    <a:pt x="416699" y="58420"/>
                  </a:lnTo>
                  <a:lnTo>
                    <a:pt x="416356" y="59690"/>
                  </a:lnTo>
                  <a:lnTo>
                    <a:pt x="416140" y="60960"/>
                  </a:lnTo>
                  <a:lnTo>
                    <a:pt x="416585" y="60960"/>
                  </a:lnTo>
                  <a:lnTo>
                    <a:pt x="416026" y="64770"/>
                  </a:lnTo>
                  <a:lnTo>
                    <a:pt x="414807" y="71120"/>
                  </a:lnTo>
                  <a:lnTo>
                    <a:pt x="414388" y="72390"/>
                  </a:lnTo>
                  <a:lnTo>
                    <a:pt x="414007" y="73787"/>
                  </a:lnTo>
                  <a:lnTo>
                    <a:pt x="413931" y="74930"/>
                  </a:lnTo>
                  <a:lnTo>
                    <a:pt x="413854" y="76200"/>
                  </a:lnTo>
                  <a:lnTo>
                    <a:pt x="413372" y="77470"/>
                  </a:lnTo>
                  <a:lnTo>
                    <a:pt x="413232" y="78740"/>
                  </a:lnTo>
                  <a:lnTo>
                    <a:pt x="412470" y="81280"/>
                  </a:lnTo>
                  <a:lnTo>
                    <a:pt x="411340" y="82550"/>
                  </a:lnTo>
                  <a:lnTo>
                    <a:pt x="410629" y="85090"/>
                  </a:lnTo>
                  <a:lnTo>
                    <a:pt x="410718" y="86360"/>
                  </a:lnTo>
                  <a:lnTo>
                    <a:pt x="410476" y="87757"/>
                  </a:lnTo>
                  <a:lnTo>
                    <a:pt x="410438" y="87896"/>
                  </a:lnTo>
                  <a:lnTo>
                    <a:pt x="410337" y="88226"/>
                  </a:lnTo>
                  <a:lnTo>
                    <a:pt x="410235" y="88607"/>
                  </a:lnTo>
                  <a:lnTo>
                    <a:pt x="410159" y="88900"/>
                  </a:lnTo>
                  <a:lnTo>
                    <a:pt x="407873" y="88900"/>
                  </a:lnTo>
                  <a:lnTo>
                    <a:pt x="409994" y="90170"/>
                  </a:lnTo>
                  <a:lnTo>
                    <a:pt x="409676" y="90170"/>
                  </a:lnTo>
                  <a:lnTo>
                    <a:pt x="409194" y="91567"/>
                  </a:lnTo>
                  <a:lnTo>
                    <a:pt x="408292" y="91567"/>
                  </a:lnTo>
                  <a:lnTo>
                    <a:pt x="408393" y="90170"/>
                  </a:lnTo>
                  <a:lnTo>
                    <a:pt x="405104" y="91567"/>
                  </a:lnTo>
                  <a:lnTo>
                    <a:pt x="398818" y="91567"/>
                  </a:lnTo>
                  <a:lnTo>
                    <a:pt x="400316" y="90170"/>
                  </a:lnTo>
                  <a:lnTo>
                    <a:pt x="395757" y="90170"/>
                  </a:lnTo>
                  <a:lnTo>
                    <a:pt x="388353" y="91440"/>
                  </a:lnTo>
                  <a:lnTo>
                    <a:pt x="386321" y="90170"/>
                  </a:lnTo>
                  <a:lnTo>
                    <a:pt x="386384" y="89954"/>
                  </a:lnTo>
                  <a:lnTo>
                    <a:pt x="385076" y="88900"/>
                  </a:lnTo>
                  <a:lnTo>
                    <a:pt x="385940" y="88900"/>
                  </a:lnTo>
                  <a:lnTo>
                    <a:pt x="385356" y="88226"/>
                  </a:lnTo>
                  <a:lnTo>
                    <a:pt x="383540" y="88900"/>
                  </a:lnTo>
                  <a:lnTo>
                    <a:pt x="369100" y="88900"/>
                  </a:lnTo>
                  <a:lnTo>
                    <a:pt x="368947" y="88849"/>
                  </a:lnTo>
                  <a:lnTo>
                    <a:pt x="368947" y="90170"/>
                  </a:lnTo>
                  <a:lnTo>
                    <a:pt x="360273" y="90170"/>
                  </a:lnTo>
                  <a:lnTo>
                    <a:pt x="360273" y="93980"/>
                  </a:lnTo>
                  <a:lnTo>
                    <a:pt x="356857" y="93980"/>
                  </a:lnTo>
                  <a:lnTo>
                    <a:pt x="351497" y="95250"/>
                  </a:lnTo>
                  <a:lnTo>
                    <a:pt x="339280" y="95250"/>
                  </a:lnTo>
                  <a:lnTo>
                    <a:pt x="338353" y="93980"/>
                  </a:lnTo>
                  <a:lnTo>
                    <a:pt x="337362" y="95250"/>
                  </a:lnTo>
                  <a:lnTo>
                    <a:pt x="326364" y="95250"/>
                  </a:lnTo>
                  <a:lnTo>
                    <a:pt x="325424" y="93980"/>
                  </a:lnTo>
                  <a:lnTo>
                    <a:pt x="327914" y="93980"/>
                  </a:lnTo>
                  <a:lnTo>
                    <a:pt x="329412" y="92710"/>
                  </a:lnTo>
                  <a:lnTo>
                    <a:pt x="329742" y="93980"/>
                  </a:lnTo>
                  <a:lnTo>
                    <a:pt x="337629" y="93980"/>
                  </a:lnTo>
                  <a:lnTo>
                    <a:pt x="343255" y="92710"/>
                  </a:lnTo>
                  <a:lnTo>
                    <a:pt x="347192" y="92710"/>
                  </a:lnTo>
                  <a:lnTo>
                    <a:pt x="349973" y="92710"/>
                  </a:lnTo>
                  <a:lnTo>
                    <a:pt x="351256" y="92875"/>
                  </a:lnTo>
                  <a:lnTo>
                    <a:pt x="352247" y="93002"/>
                  </a:lnTo>
                  <a:lnTo>
                    <a:pt x="351155" y="93002"/>
                  </a:lnTo>
                  <a:lnTo>
                    <a:pt x="350278" y="93980"/>
                  </a:lnTo>
                  <a:lnTo>
                    <a:pt x="352513" y="93980"/>
                  </a:lnTo>
                  <a:lnTo>
                    <a:pt x="352259" y="93002"/>
                  </a:lnTo>
                  <a:lnTo>
                    <a:pt x="360273" y="93980"/>
                  </a:lnTo>
                  <a:lnTo>
                    <a:pt x="360273" y="90170"/>
                  </a:lnTo>
                  <a:lnTo>
                    <a:pt x="358089" y="90170"/>
                  </a:lnTo>
                  <a:lnTo>
                    <a:pt x="357428" y="88900"/>
                  </a:lnTo>
                  <a:lnTo>
                    <a:pt x="362635" y="88900"/>
                  </a:lnTo>
                  <a:lnTo>
                    <a:pt x="364185" y="87757"/>
                  </a:lnTo>
                  <a:lnTo>
                    <a:pt x="365899" y="87757"/>
                  </a:lnTo>
                  <a:lnTo>
                    <a:pt x="365048" y="88900"/>
                  </a:lnTo>
                  <a:lnTo>
                    <a:pt x="362762" y="88900"/>
                  </a:lnTo>
                  <a:lnTo>
                    <a:pt x="368947" y="90170"/>
                  </a:lnTo>
                  <a:lnTo>
                    <a:pt x="368947" y="88849"/>
                  </a:lnTo>
                  <a:lnTo>
                    <a:pt x="368249" y="88607"/>
                  </a:lnTo>
                  <a:lnTo>
                    <a:pt x="371754" y="87757"/>
                  </a:lnTo>
                  <a:lnTo>
                    <a:pt x="372948" y="87757"/>
                  </a:lnTo>
                  <a:lnTo>
                    <a:pt x="371005" y="86360"/>
                  </a:lnTo>
                  <a:lnTo>
                    <a:pt x="368592" y="86360"/>
                  </a:lnTo>
                  <a:lnTo>
                    <a:pt x="364007" y="87757"/>
                  </a:lnTo>
                  <a:lnTo>
                    <a:pt x="359714" y="87757"/>
                  </a:lnTo>
                  <a:lnTo>
                    <a:pt x="360857" y="86360"/>
                  </a:lnTo>
                  <a:lnTo>
                    <a:pt x="357720" y="86360"/>
                  </a:lnTo>
                  <a:lnTo>
                    <a:pt x="356666" y="87604"/>
                  </a:lnTo>
                  <a:lnTo>
                    <a:pt x="356666" y="92710"/>
                  </a:lnTo>
                  <a:lnTo>
                    <a:pt x="352183" y="92710"/>
                  </a:lnTo>
                  <a:lnTo>
                    <a:pt x="352005" y="92024"/>
                  </a:lnTo>
                  <a:lnTo>
                    <a:pt x="351891" y="91567"/>
                  </a:lnTo>
                  <a:lnTo>
                    <a:pt x="352336" y="91567"/>
                  </a:lnTo>
                  <a:lnTo>
                    <a:pt x="356666" y="92710"/>
                  </a:lnTo>
                  <a:lnTo>
                    <a:pt x="356666" y="87604"/>
                  </a:lnTo>
                  <a:lnTo>
                    <a:pt x="356527" y="87757"/>
                  </a:lnTo>
                  <a:lnTo>
                    <a:pt x="354520" y="88900"/>
                  </a:lnTo>
                  <a:lnTo>
                    <a:pt x="352640" y="90170"/>
                  </a:lnTo>
                  <a:lnTo>
                    <a:pt x="339801" y="90170"/>
                  </a:lnTo>
                  <a:lnTo>
                    <a:pt x="333108" y="88900"/>
                  </a:lnTo>
                  <a:lnTo>
                    <a:pt x="333133" y="90170"/>
                  </a:lnTo>
                  <a:lnTo>
                    <a:pt x="327444" y="90170"/>
                  </a:lnTo>
                  <a:lnTo>
                    <a:pt x="327545" y="88900"/>
                  </a:lnTo>
                  <a:lnTo>
                    <a:pt x="325501" y="90170"/>
                  </a:lnTo>
                  <a:lnTo>
                    <a:pt x="319735" y="90170"/>
                  </a:lnTo>
                  <a:lnTo>
                    <a:pt x="320941" y="91567"/>
                  </a:lnTo>
                  <a:lnTo>
                    <a:pt x="320319" y="91567"/>
                  </a:lnTo>
                  <a:lnTo>
                    <a:pt x="317652" y="90170"/>
                  </a:lnTo>
                  <a:lnTo>
                    <a:pt x="305968" y="90170"/>
                  </a:lnTo>
                  <a:lnTo>
                    <a:pt x="306158" y="91033"/>
                  </a:lnTo>
                  <a:lnTo>
                    <a:pt x="306247" y="91440"/>
                  </a:lnTo>
                  <a:lnTo>
                    <a:pt x="303568" y="90170"/>
                  </a:lnTo>
                  <a:lnTo>
                    <a:pt x="297332" y="90170"/>
                  </a:lnTo>
                  <a:lnTo>
                    <a:pt x="292760" y="91452"/>
                  </a:lnTo>
                  <a:lnTo>
                    <a:pt x="290169" y="90170"/>
                  </a:lnTo>
                  <a:lnTo>
                    <a:pt x="286321" y="91440"/>
                  </a:lnTo>
                  <a:lnTo>
                    <a:pt x="286321" y="90170"/>
                  </a:lnTo>
                  <a:lnTo>
                    <a:pt x="284988" y="90170"/>
                  </a:lnTo>
                  <a:lnTo>
                    <a:pt x="286270" y="88900"/>
                  </a:lnTo>
                  <a:lnTo>
                    <a:pt x="288163" y="88900"/>
                  </a:lnTo>
                  <a:lnTo>
                    <a:pt x="290944" y="87757"/>
                  </a:lnTo>
                  <a:lnTo>
                    <a:pt x="279628" y="87757"/>
                  </a:lnTo>
                  <a:lnTo>
                    <a:pt x="278472" y="87757"/>
                  </a:lnTo>
                  <a:lnTo>
                    <a:pt x="271094" y="87757"/>
                  </a:lnTo>
                  <a:lnTo>
                    <a:pt x="266649" y="88900"/>
                  </a:lnTo>
                  <a:lnTo>
                    <a:pt x="266738" y="88607"/>
                  </a:lnTo>
                  <a:lnTo>
                    <a:pt x="266852" y="88226"/>
                  </a:lnTo>
                  <a:lnTo>
                    <a:pt x="266954" y="87896"/>
                  </a:lnTo>
                  <a:lnTo>
                    <a:pt x="267004" y="87757"/>
                  </a:lnTo>
                  <a:lnTo>
                    <a:pt x="269862" y="87757"/>
                  </a:lnTo>
                  <a:lnTo>
                    <a:pt x="268770" y="86360"/>
                  </a:lnTo>
                  <a:lnTo>
                    <a:pt x="266598" y="87757"/>
                  </a:lnTo>
                  <a:lnTo>
                    <a:pt x="263359" y="87757"/>
                  </a:lnTo>
                  <a:lnTo>
                    <a:pt x="259626" y="86360"/>
                  </a:lnTo>
                  <a:lnTo>
                    <a:pt x="255295" y="86360"/>
                  </a:lnTo>
                  <a:lnTo>
                    <a:pt x="252425" y="87757"/>
                  </a:lnTo>
                  <a:lnTo>
                    <a:pt x="251866" y="87757"/>
                  </a:lnTo>
                  <a:lnTo>
                    <a:pt x="244195" y="88900"/>
                  </a:lnTo>
                  <a:lnTo>
                    <a:pt x="250063" y="86360"/>
                  </a:lnTo>
                  <a:lnTo>
                    <a:pt x="240804" y="87757"/>
                  </a:lnTo>
                  <a:lnTo>
                    <a:pt x="239128" y="87757"/>
                  </a:lnTo>
                  <a:lnTo>
                    <a:pt x="237274" y="88900"/>
                  </a:lnTo>
                  <a:lnTo>
                    <a:pt x="238010" y="88900"/>
                  </a:lnTo>
                  <a:lnTo>
                    <a:pt x="239039" y="90170"/>
                  </a:lnTo>
                  <a:lnTo>
                    <a:pt x="249212" y="90170"/>
                  </a:lnTo>
                  <a:lnTo>
                    <a:pt x="247751" y="88900"/>
                  </a:lnTo>
                  <a:lnTo>
                    <a:pt x="249605" y="88900"/>
                  </a:lnTo>
                  <a:lnTo>
                    <a:pt x="253961" y="87757"/>
                  </a:lnTo>
                  <a:lnTo>
                    <a:pt x="258775" y="87757"/>
                  </a:lnTo>
                  <a:lnTo>
                    <a:pt x="258813" y="87896"/>
                  </a:lnTo>
                  <a:lnTo>
                    <a:pt x="258914" y="88226"/>
                  </a:lnTo>
                  <a:lnTo>
                    <a:pt x="259029" y="88607"/>
                  </a:lnTo>
                  <a:lnTo>
                    <a:pt x="259118" y="88900"/>
                  </a:lnTo>
                  <a:lnTo>
                    <a:pt x="260934" y="88900"/>
                  </a:lnTo>
                  <a:lnTo>
                    <a:pt x="259384" y="90170"/>
                  </a:lnTo>
                  <a:lnTo>
                    <a:pt x="255803" y="91567"/>
                  </a:lnTo>
                  <a:lnTo>
                    <a:pt x="245491" y="91567"/>
                  </a:lnTo>
                  <a:lnTo>
                    <a:pt x="241287" y="92710"/>
                  </a:lnTo>
                  <a:lnTo>
                    <a:pt x="240906" y="91567"/>
                  </a:lnTo>
                  <a:lnTo>
                    <a:pt x="239128" y="91567"/>
                  </a:lnTo>
                  <a:lnTo>
                    <a:pt x="235762" y="92710"/>
                  </a:lnTo>
                  <a:lnTo>
                    <a:pt x="239623" y="92710"/>
                  </a:lnTo>
                  <a:lnTo>
                    <a:pt x="233311" y="93980"/>
                  </a:lnTo>
                  <a:lnTo>
                    <a:pt x="234289" y="92710"/>
                  </a:lnTo>
                  <a:lnTo>
                    <a:pt x="228307" y="92710"/>
                  </a:lnTo>
                  <a:lnTo>
                    <a:pt x="233895" y="91567"/>
                  </a:lnTo>
                  <a:lnTo>
                    <a:pt x="230085" y="91567"/>
                  </a:lnTo>
                  <a:lnTo>
                    <a:pt x="232460" y="90170"/>
                  </a:lnTo>
                  <a:lnTo>
                    <a:pt x="234276" y="90170"/>
                  </a:lnTo>
                  <a:lnTo>
                    <a:pt x="235508" y="88900"/>
                  </a:lnTo>
                  <a:lnTo>
                    <a:pt x="233146" y="88900"/>
                  </a:lnTo>
                  <a:lnTo>
                    <a:pt x="229349" y="90170"/>
                  </a:lnTo>
                  <a:lnTo>
                    <a:pt x="225729" y="90170"/>
                  </a:lnTo>
                  <a:lnTo>
                    <a:pt x="224866" y="91567"/>
                  </a:lnTo>
                  <a:lnTo>
                    <a:pt x="222123" y="91567"/>
                  </a:lnTo>
                  <a:lnTo>
                    <a:pt x="221919" y="91427"/>
                  </a:lnTo>
                  <a:lnTo>
                    <a:pt x="221919" y="109220"/>
                  </a:lnTo>
                  <a:lnTo>
                    <a:pt x="221818" y="110490"/>
                  </a:lnTo>
                  <a:lnTo>
                    <a:pt x="221703" y="111836"/>
                  </a:lnTo>
                  <a:lnTo>
                    <a:pt x="221615" y="113030"/>
                  </a:lnTo>
                  <a:lnTo>
                    <a:pt x="207708" y="113030"/>
                  </a:lnTo>
                  <a:lnTo>
                    <a:pt x="207708" y="118110"/>
                  </a:lnTo>
                  <a:lnTo>
                    <a:pt x="205359" y="118110"/>
                  </a:lnTo>
                  <a:lnTo>
                    <a:pt x="204939" y="116840"/>
                  </a:lnTo>
                  <a:lnTo>
                    <a:pt x="205994" y="116840"/>
                  </a:lnTo>
                  <a:lnTo>
                    <a:pt x="207213" y="115570"/>
                  </a:lnTo>
                  <a:lnTo>
                    <a:pt x="207518" y="116840"/>
                  </a:lnTo>
                  <a:lnTo>
                    <a:pt x="207683" y="116840"/>
                  </a:lnTo>
                  <a:lnTo>
                    <a:pt x="207708" y="118110"/>
                  </a:lnTo>
                  <a:lnTo>
                    <a:pt x="207708" y="113030"/>
                  </a:lnTo>
                  <a:lnTo>
                    <a:pt x="187045" y="113030"/>
                  </a:lnTo>
                  <a:lnTo>
                    <a:pt x="187045" y="119570"/>
                  </a:lnTo>
                  <a:lnTo>
                    <a:pt x="186778" y="120650"/>
                  </a:lnTo>
                  <a:lnTo>
                    <a:pt x="186486" y="120650"/>
                  </a:lnTo>
                  <a:lnTo>
                    <a:pt x="186321" y="119976"/>
                  </a:lnTo>
                  <a:lnTo>
                    <a:pt x="186232" y="119570"/>
                  </a:lnTo>
                  <a:lnTo>
                    <a:pt x="186270" y="120650"/>
                  </a:lnTo>
                  <a:lnTo>
                    <a:pt x="186893" y="121920"/>
                  </a:lnTo>
                  <a:lnTo>
                    <a:pt x="185039" y="121920"/>
                  </a:lnTo>
                  <a:lnTo>
                    <a:pt x="172935" y="124460"/>
                  </a:lnTo>
                  <a:lnTo>
                    <a:pt x="166827" y="124460"/>
                  </a:lnTo>
                  <a:lnTo>
                    <a:pt x="161798" y="123444"/>
                  </a:lnTo>
                  <a:lnTo>
                    <a:pt x="161798" y="127000"/>
                  </a:lnTo>
                  <a:lnTo>
                    <a:pt x="160489" y="127000"/>
                  </a:lnTo>
                  <a:lnTo>
                    <a:pt x="156260" y="128270"/>
                  </a:lnTo>
                  <a:lnTo>
                    <a:pt x="148272" y="130810"/>
                  </a:lnTo>
                  <a:lnTo>
                    <a:pt x="146596" y="129540"/>
                  </a:lnTo>
                  <a:lnTo>
                    <a:pt x="144678" y="130810"/>
                  </a:lnTo>
                  <a:lnTo>
                    <a:pt x="144233" y="128270"/>
                  </a:lnTo>
                  <a:lnTo>
                    <a:pt x="147358" y="128270"/>
                  </a:lnTo>
                  <a:lnTo>
                    <a:pt x="151523" y="127000"/>
                  </a:lnTo>
                  <a:lnTo>
                    <a:pt x="155676" y="127000"/>
                  </a:lnTo>
                  <a:lnTo>
                    <a:pt x="159854" y="125730"/>
                  </a:lnTo>
                  <a:lnTo>
                    <a:pt x="161150" y="125730"/>
                  </a:lnTo>
                  <a:lnTo>
                    <a:pt x="161798" y="127000"/>
                  </a:lnTo>
                  <a:lnTo>
                    <a:pt x="161798" y="123444"/>
                  </a:lnTo>
                  <a:lnTo>
                    <a:pt x="160604" y="123190"/>
                  </a:lnTo>
                  <a:lnTo>
                    <a:pt x="157314" y="123190"/>
                  </a:lnTo>
                  <a:lnTo>
                    <a:pt x="156679" y="124460"/>
                  </a:lnTo>
                  <a:lnTo>
                    <a:pt x="155930" y="123190"/>
                  </a:lnTo>
                  <a:lnTo>
                    <a:pt x="157099" y="123190"/>
                  </a:lnTo>
                  <a:lnTo>
                    <a:pt x="152425" y="120650"/>
                  </a:lnTo>
                  <a:lnTo>
                    <a:pt x="150444" y="119570"/>
                  </a:lnTo>
                  <a:lnTo>
                    <a:pt x="153593" y="119570"/>
                  </a:lnTo>
                  <a:lnTo>
                    <a:pt x="156794" y="120650"/>
                  </a:lnTo>
                  <a:lnTo>
                    <a:pt x="161404" y="121920"/>
                  </a:lnTo>
                  <a:lnTo>
                    <a:pt x="162420" y="121920"/>
                  </a:lnTo>
                  <a:lnTo>
                    <a:pt x="170167" y="119570"/>
                  </a:lnTo>
                  <a:lnTo>
                    <a:pt x="171361" y="119570"/>
                  </a:lnTo>
                  <a:lnTo>
                    <a:pt x="178562" y="121920"/>
                  </a:lnTo>
                  <a:lnTo>
                    <a:pt x="185483" y="119570"/>
                  </a:lnTo>
                  <a:lnTo>
                    <a:pt x="186232" y="119570"/>
                  </a:lnTo>
                  <a:lnTo>
                    <a:pt x="187045" y="119570"/>
                  </a:lnTo>
                  <a:lnTo>
                    <a:pt x="187045" y="113030"/>
                  </a:lnTo>
                  <a:lnTo>
                    <a:pt x="183527" y="113030"/>
                  </a:lnTo>
                  <a:lnTo>
                    <a:pt x="186321" y="111836"/>
                  </a:lnTo>
                  <a:lnTo>
                    <a:pt x="200139" y="111836"/>
                  </a:lnTo>
                  <a:lnTo>
                    <a:pt x="204254" y="110490"/>
                  </a:lnTo>
                  <a:lnTo>
                    <a:pt x="208178" y="109220"/>
                  </a:lnTo>
                  <a:lnTo>
                    <a:pt x="218300" y="110490"/>
                  </a:lnTo>
                  <a:lnTo>
                    <a:pt x="221919" y="109220"/>
                  </a:lnTo>
                  <a:lnTo>
                    <a:pt x="221919" y="91427"/>
                  </a:lnTo>
                  <a:lnTo>
                    <a:pt x="220116" y="90170"/>
                  </a:lnTo>
                  <a:lnTo>
                    <a:pt x="215709" y="91567"/>
                  </a:lnTo>
                  <a:lnTo>
                    <a:pt x="211632" y="92710"/>
                  </a:lnTo>
                  <a:lnTo>
                    <a:pt x="207124" y="95250"/>
                  </a:lnTo>
                  <a:lnTo>
                    <a:pt x="200647" y="95250"/>
                  </a:lnTo>
                  <a:lnTo>
                    <a:pt x="200279" y="94208"/>
                  </a:lnTo>
                  <a:lnTo>
                    <a:pt x="200202" y="93980"/>
                  </a:lnTo>
                  <a:lnTo>
                    <a:pt x="203949" y="93980"/>
                  </a:lnTo>
                  <a:lnTo>
                    <a:pt x="204076" y="93002"/>
                  </a:lnTo>
                  <a:lnTo>
                    <a:pt x="204114" y="92710"/>
                  </a:lnTo>
                  <a:lnTo>
                    <a:pt x="206997" y="92710"/>
                  </a:lnTo>
                  <a:lnTo>
                    <a:pt x="210210" y="91033"/>
                  </a:lnTo>
                  <a:lnTo>
                    <a:pt x="208711" y="90170"/>
                  </a:lnTo>
                  <a:lnTo>
                    <a:pt x="208127" y="90170"/>
                  </a:lnTo>
                  <a:lnTo>
                    <a:pt x="201498" y="91567"/>
                  </a:lnTo>
                  <a:lnTo>
                    <a:pt x="200837" y="91567"/>
                  </a:lnTo>
                  <a:lnTo>
                    <a:pt x="201523" y="90170"/>
                  </a:lnTo>
                  <a:lnTo>
                    <a:pt x="199186" y="91567"/>
                  </a:lnTo>
                  <a:lnTo>
                    <a:pt x="199504" y="91567"/>
                  </a:lnTo>
                  <a:lnTo>
                    <a:pt x="199212" y="92710"/>
                  </a:lnTo>
                  <a:lnTo>
                    <a:pt x="198018" y="92710"/>
                  </a:lnTo>
                  <a:lnTo>
                    <a:pt x="195084" y="91567"/>
                  </a:lnTo>
                  <a:lnTo>
                    <a:pt x="194068" y="91567"/>
                  </a:lnTo>
                  <a:lnTo>
                    <a:pt x="196088" y="92710"/>
                  </a:lnTo>
                  <a:lnTo>
                    <a:pt x="195465" y="92710"/>
                  </a:lnTo>
                  <a:lnTo>
                    <a:pt x="192024" y="93980"/>
                  </a:lnTo>
                  <a:lnTo>
                    <a:pt x="194995" y="93980"/>
                  </a:lnTo>
                  <a:lnTo>
                    <a:pt x="190055" y="95250"/>
                  </a:lnTo>
                  <a:lnTo>
                    <a:pt x="188810" y="95250"/>
                  </a:lnTo>
                  <a:lnTo>
                    <a:pt x="186347" y="96520"/>
                  </a:lnTo>
                  <a:lnTo>
                    <a:pt x="185902" y="96520"/>
                  </a:lnTo>
                  <a:lnTo>
                    <a:pt x="183438" y="97929"/>
                  </a:lnTo>
                  <a:lnTo>
                    <a:pt x="180568" y="97929"/>
                  </a:lnTo>
                  <a:lnTo>
                    <a:pt x="180568" y="115570"/>
                  </a:lnTo>
                  <a:lnTo>
                    <a:pt x="179285" y="115570"/>
                  </a:lnTo>
                  <a:lnTo>
                    <a:pt x="179895" y="114300"/>
                  </a:lnTo>
                  <a:lnTo>
                    <a:pt x="180225" y="114300"/>
                  </a:lnTo>
                  <a:lnTo>
                    <a:pt x="180568" y="115570"/>
                  </a:lnTo>
                  <a:lnTo>
                    <a:pt x="180568" y="97929"/>
                  </a:lnTo>
                  <a:lnTo>
                    <a:pt x="180517" y="111836"/>
                  </a:lnTo>
                  <a:lnTo>
                    <a:pt x="178993" y="113030"/>
                  </a:lnTo>
                  <a:lnTo>
                    <a:pt x="176022" y="113030"/>
                  </a:lnTo>
                  <a:lnTo>
                    <a:pt x="180225" y="111836"/>
                  </a:lnTo>
                  <a:lnTo>
                    <a:pt x="180517" y="111836"/>
                  </a:lnTo>
                  <a:lnTo>
                    <a:pt x="180517" y="97929"/>
                  </a:lnTo>
                  <a:lnTo>
                    <a:pt x="179527" y="97929"/>
                  </a:lnTo>
                  <a:lnTo>
                    <a:pt x="179527" y="111836"/>
                  </a:lnTo>
                  <a:lnTo>
                    <a:pt x="176453" y="111836"/>
                  </a:lnTo>
                  <a:lnTo>
                    <a:pt x="176657" y="110490"/>
                  </a:lnTo>
                  <a:lnTo>
                    <a:pt x="178485" y="110490"/>
                  </a:lnTo>
                  <a:lnTo>
                    <a:pt x="179527" y="111836"/>
                  </a:lnTo>
                  <a:lnTo>
                    <a:pt x="179527" y="97929"/>
                  </a:lnTo>
                  <a:lnTo>
                    <a:pt x="175958" y="97929"/>
                  </a:lnTo>
                  <a:lnTo>
                    <a:pt x="175958" y="109220"/>
                  </a:lnTo>
                  <a:lnTo>
                    <a:pt x="175806" y="109893"/>
                  </a:lnTo>
                  <a:lnTo>
                    <a:pt x="175780" y="110490"/>
                  </a:lnTo>
                  <a:lnTo>
                    <a:pt x="174193" y="111163"/>
                  </a:lnTo>
                  <a:lnTo>
                    <a:pt x="174193" y="115570"/>
                  </a:lnTo>
                  <a:lnTo>
                    <a:pt x="174117" y="116840"/>
                  </a:lnTo>
                  <a:lnTo>
                    <a:pt x="172351" y="116840"/>
                  </a:lnTo>
                  <a:lnTo>
                    <a:pt x="167932" y="115570"/>
                  </a:lnTo>
                  <a:lnTo>
                    <a:pt x="171196" y="115570"/>
                  </a:lnTo>
                  <a:lnTo>
                    <a:pt x="171665" y="114300"/>
                  </a:lnTo>
                  <a:lnTo>
                    <a:pt x="172478" y="115570"/>
                  </a:lnTo>
                  <a:lnTo>
                    <a:pt x="174193" y="115570"/>
                  </a:lnTo>
                  <a:lnTo>
                    <a:pt x="174193" y="111163"/>
                  </a:lnTo>
                  <a:lnTo>
                    <a:pt x="172593" y="111836"/>
                  </a:lnTo>
                  <a:lnTo>
                    <a:pt x="169583" y="111836"/>
                  </a:lnTo>
                  <a:lnTo>
                    <a:pt x="167132" y="112852"/>
                  </a:lnTo>
                  <a:lnTo>
                    <a:pt x="167132" y="118110"/>
                  </a:lnTo>
                  <a:lnTo>
                    <a:pt x="166027" y="118110"/>
                  </a:lnTo>
                  <a:lnTo>
                    <a:pt x="160591" y="119570"/>
                  </a:lnTo>
                  <a:lnTo>
                    <a:pt x="157708" y="119570"/>
                  </a:lnTo>
                  <a:lnTo>
                    <a:pt x="152946" y="118110"/>
                  </a:lnTo>
                  <a:lnTo>
                    <a:pt x="156819" y="116840"/>
                  </a:lnTo>
                  <a:lnTo>
                    <a:pt x="165023" y="116840"/>
                  </a:lnTo>
                  <a:lnTo>
                    <a:pt x="165849" y="115570"/>
                  </a:lnTo>
                  <a:lnTo>
                    <a:pt x="166522" y="115570"/>
                  </a:lnTo>
                  <a:lnTo>
                    <a:pt x="167132" y="118110"/>
                  </a:lnTo>
                  <a:lnTo>
                    <a:pt x="167132" y="112852"/>
                  </a:lnTo>
                  <a:lnTo>
                    <a:pt x="166687" y="113030"/>
                  </a:lnTo>
                  <a:lnTo>
                    <a:pt x="165265" y="113030"/>
                  </a:lnTo>
                  <a:lnTo>
                    <a:pt x="164782" y="111836"/>
                  </a:lnTo>
                  <a:lnTo>
                    <a:pt x="164414" y="111836"/>
                  </a:lnTo>
                  <a:lnTo>
                    <a:pt x="164363" y="110490"/>
                  </a:lnTo>
                  <a:lnTo>
                    <a:pt x="175298" y="110490"/>
                  </a:lnTo>
                  <a:lnTo>
                    <a:pt x="175958" y="109220"/>
                  </a:lnTo>
                  <a:lnTo>
                    <a:pt x="175958" y="97929"/>
                  </a:lnTo>
                  <a:lnTo>
                    <a:pt x="173456" y="97929"/>
                  </a:lnTo>
                  <a:lnTo>
                    <a:pt x="170014" y="99060"/>
                  </a:lnTo>
                  <a:lnTo>
                    <a:pt x="166674" y="99060"/>
                  </a:lnTo>
                  <a:lnTo>
                    <a:pt x="165404" y="100330"/>
                  </a:lnTo>
                  <a:lnTo>
                    <a:pt x="163664" y="100330"/>
                  </a:lnTo>
                  <a:lnTo>
                    <a:pt x="163664" y="114300"/>
                  </a:lnTo>
                  <a:lnTo>
                    <a:pt x="163296" y="115570"/>
                  </a:lnTo>
                  <a:lnTo>
                    <a:pt x="161785" y="115570"/>
                  </a:lnTo>
                  <a:lnTo>
                    <a:pt x="162013" y="114300"/>
                  </a:lnTo>
                  <a:lnTo>
                    <a:pt x="163664" y="114300"/>
                  </a:lnTo>
                  <a:lnTo>
                    <a:pt x="163664" y="100330"/>
                  </a:lnTo>
                  <a:lnTo>
                    <a:pt x="157010" y="100330"/>
                  </a:lnTo>
                  <a:lnTo>
                    <a:pt x="157010" y="110490"/>
                  </a:lnTo>
                  <a:lnTo>
                    <a:pt x="155663" y="111836"/>
                  </a:lnTo>
                  <a:lnTo>
                    <a:pt x="153263" y="111836"/>
                  </a:lnTo>
                  <a:lnTo>
                    <a:pt x="151142" y="113030"/>
                  </a:lnTo>
                  <a:lnTo>
                    <a:pt x="149555" y="113665"/>
                  </a:lnTo>
                  <a:lnTo>
                    <a:pt x="149555" y="119570"/>
                  </a:lnTo>
                  <a:lnTo>
                    <a:pt x="148399" y="119976"/>
                  </a:lnTo>
                  <a:lnTo>
                    <a:pt x="148983" y="119570"/>
                  </a:lnTo>
                  <a:lnTo>
                    <a:pt x="149555" y="119570"/>
                  </a:lnTo>
                  <a:lnTo>
                    <a:pt x="149555" y="113665"/>
                  </a:lnTo>
                  <a:lnTo>
                    <a:pt x="147942" y="114300"/>
                  </a:lnTo>
                  <a:lnTo>
                    <a:pt x="146469" y="114300"/>
                  </a:lnTo>
                  <a:lnTo>
                    <a:pt x="146469" y="120650"/>
                  </a:lnTo>
                  <a:lnTo>
                    <a:pt x="142836" y="121920"/>
                  </a:lnTo>
                  <a:lnTo>
                    <a:pt x="140868" y="122275"/>
                  </a:lnTo>
                  <a:lnTo>
                    <a:pt x="140868" y="132080"/>
                  </a:lnTo>
                  <a:lnTo>
                    <a:pt x="140398" y="132080"/>
                  </a:lnTo>
                  <a:lnTo>
                    <a:pt x="138747" y="133350"/>
                  </a:lnTo>
                  <a:lnTo>
                    <a:pt x="137756" y="134620"/>
                  </a:lnTo>
                  <a:lnTo>
                    <a:pt x="135521" y="134620"/>
                  </a:lnTo>
                  <a:lnTo>
                    <a:pt x="135039" y="133350"/>
                  </a:lnTo>
                  <a:lnTo>
                    <a:pt x="133756" y="133350"/>
                  </a:lnTo>
                  <a:lnTo>
                    <a:pt x="131889" y="134620"/>
                  </a:lnTo>
                  <a:lnTo>
                    <a:pt x="131597" y="133350"/>
                  </a:lnTo>
                  <a:lnTo>
                    <a:pt x="131495" y="132080"/>
                  </a:lnTo>
                  <a:lnTo>
                    <a:pt x="137858" y="132080"/>
                  </a:lnTo>
                  <a:lnTo>
                    <a:pt x="138988" y="130810"/>
                  </a:lnTo>
                  <a:lnTo>
                    <a:pt x="140868" y="132080"/>
                  </a:lnTo>
                  <a:lnTo>
                    <a:pt x="140868" y="122275"/>
                  </a:lnTo>
                  <a:lnTo>
                    <a:pt x="135686" y="123190"/>
                  </a:lnTo>
                  <a:lnTo>
                    <a:pt x="131787" y="123190"/>
                  </a:lnTo>
                  <a:lnTo>
                    <a:pt x="132448" y="121920"/>
                  </a:lnTo>
                  <a:lnTo>
                    <a:pt x="130873" y="123190"/>
                  </a:lnTo>
                  <a:lnTo>
                    <a:pt x="131406" y="121920"/>
                  </a:lnTo>
                  <a:lnTo>
                    <a:pt x="132448" y="121920"/>
                  </a:lnTo>
                  <a:lnTo>
                    <a:pt x="136664" y="121920"/>
                  </a:lnTo>
                  <a:lnTo>
                    <a:pt x="139382" y="120650"/>
                  </a:lnTo>
                  <a:lnTo>
                    <a:pt x="146469" y="120650"/>
                  </a:lnTo>
                  <a:lnTo>
                    <a:pt x="146469" y="114300"/>
                  </a:lnTo>
                  <a:lnTo>
                    <a:pt x="145935" y="114300"/>
                  </a:lnTo>
                  <a:lnTo>
                    <a:pt x="140017" y="116840"/>
                  </a:lnTo>
                  <a:lnTo>
                    <a:pt x="135915" y="119570"/>
                  </a:lnTo>
                  <a:lnTo>
                    <a:pt x="135534" y="119570"/>
                  </a:lnTo>
                  <a:lnTo>
                    <a:pt x="131699" y="120650"/>
                  </a:lnTo>
                  <a:lnTo>
                    <a:pt x="127190" y="120650"/>
                  </a:lnTo>
                  <a:lnTo>
                    <a:pt x="125488" y="121920"/>
                  </a:lnTo>
                  <a:lnTo>
                    <a:pt x="124383" y="121920"/>
                  </a:lnTo>
                  <a:lnTo>
                    <a:pt x="124383" y="127000"/>
                  </a:lnTo>
                  <a:lnTo>
                    <a:pt x="123888" y="127000"/>
                  </a:lnTo>
                  <a:lnTo>
                    <a:pt x="123901" y="125730"/>
                  </a:lnTo>
                  <a:lnTo>
                    <a:pt x="124282" y="125730"/>
                  </a:lnTo>
                  <a:lnTo>
                    <a:pt x="124383" y="127000"/>
                  </a:lnTo>
                  <a:lnTo>
                    <a:pt x="124383" y="121920"/>
                  </a:lnTo>
                  <a:lnTo>
                    <a:pt x="121818" y="121920"/>
                  </a:lnTo>
                  <a:lnTo>
                    <a:pt x="123037" y="120650"/>
                  </a:lnTo>
                  <a:lnTo>
                    <a:pt x="122174" y="120650"/>
                  </a:lnTo>
                  <a:lnTo>
                    <a:pt x="119976" y="121920"/>
                  </a:lnTo>
                  <a:lnTo>
                    <a:pt x="115785" y="121920"/>
                  </a:lnTo>
                  <a:lnTo>
                    <a:pt x="120777" y="120650"/>
                  </a:lnTo>
                  <a:lnTo>
                    <a:pt x="122974" y="119570"/>
                  </a:lnTo>
                  <a:lnTo>
                    <a:pt x="126873" y="119570"/>
                  </a:lnTo>
                  <a:lnTo>
                    <a:pt x="133286" y="118110"/>
                  </a:lnTo>
                  <a:lnTo>
                    <a:pt x="134620" y="116840"/>
                  </a:lnTo>
                  <a:lnTo>
                    <a:pt x="136436" y="116840"/>
                  </a:lnTo>
                  <a:lnTo>
                    <a:pt x="138988" y="115570"/>
                  </a:lnTo>
                  <a:lnTo>
                    <a:pt x="140284" y="115570"/>
                  </a:lnTo>
                  <a:lnTo>
                    <a:pt x="144284" y="114300"/>
                  </a:lnTo>
                  <a:lnTo>
                    <a:pt x="138861" y="115570"/>
                  </a:lnTo>
                  <a:lnTo>
                    <a:pt x="135801" y="115570"/>
                  </a:lnTo>
                  <a:lnTo>
                    <a:pt x="134556" y="116840"/>
                  </a:lnTo>
                  <a:lnTo>
                    <a:pt x="132626" y="116840"/>
                  </a:lnTo>
                  <a:lnTo>
                    <a:pt x="134366" y="115570"/>
                  </a:lnTo>
                  <a:lnTo>
                    <a:pt x="129628" y="116840"/>
                  </a:lnTo>
                  <a:lnTo>
                    <a:pt x="127774" y="116840"/>
                  </a:lnTo>
                  <a:lnTo>
                    <a:pt x="125310" y="118110"/>
                  </a:lnTo>
                  <a:lnTo>
                    <a:pt x="122859" y="118110"/>
                  </a:lnTo>
                  <a:lnTo>
                    <a:pt x="120650" y="119570"/>
                  </a:lnTo>
                  <a:lnTo>
                    <a:pt x="120827" y="119570"/>
                  </a:lnTo>
                  <a:lnTo>
                    <a:pt x="118529" y="120650"/>
                  </a:lnTo>
                  <a:lnTo>
                    <a:pt x="116217" y="120650"/>
                  </a:lnTo>
                  <a:lnTo>
                    <a:pt x="114731" y="121920"/>
                  </a:lnTo>
                  <a:lnTo>
                    <a:pt x="111633" y="121920"/>
                  </a:lnTo>
                  <a:lnTo>
                    <a:pt x="110388" y="123190"/>
                  </a:lnTo>
                  <a:lnTo>
                    <a:pt x="109181" y="123190"/>
                  </a:lnTo>
                  <a:lnTo>
                    <a:pt x="105994" y="124460"/>
                  </a:lnTo>
                  <a:lnTo>
                    <a:pt x="107365" y="124460"/>
                  </a:lnTo>
                  <a:lnTo>
                    <a:pt x="106299" y="125730"/>
                  </a:lnTo>
                  <a:lnTo>
                    <a:pt x="104089" y="125730"/>
                  </a:lnTo>
                  <a:lnTo>
                    <a:pt x="105321" y="124460"/>
                  </a:lnTo>
                  <a:lnTo>
                    <a:pt x="102654" y="124460"/>
                  </a:lnTo>
                  <a:lnTo>
                    <a:pt x="102438" y="123190"/>
                  </a:lnTo>
                  <a:lnTo>
                    <a:pt x="103492" y="123190"/>
                  </a:lnTo>
                  <a:lnTo>
                    <a:pt x="104863" y="121920"/>
                  </a:lnTo>
                  <a:lnTo>
                    <a:pt x="105321" y="121920"/>
                  </a:lnTo>
                  <a:lnTo>
                    <a:pt x="108585" y="120650"/>
                  </a:lnTo>
                  <a:lnTo>
                    <a:pt x="110083" y="120650"/>
                  </a:lnTo>
                  <a:lnTo>
                    <a:pt x="111163" y="119570"/>
                  </a:lnTo>
                  <a:lnTo>
                    <a:pt x="110286" y="119570"/>
                  </a:lnTo>
                  <a:lnTo>
                    <a:pt x="118579" y="118110"/>
                  </a:lnTo>
                  <a:lnTo>
                    <a:pt x="121183" y="116840"/>
                  </a:lnTo>
                  <a:lnTo>
                    <a:pt x="124675" y="116840"/>
                  </a:lnTo>
                  <a:lnTo>
                    <a:pt x="125882" y="115570"/>
                  </a:lnTo>
                  <a:lnTo>
                    <a:pt x="126885" y="115570"/>
                  </a:lnTo>
                  <a:lnTo>
                    <a:pt x="128346" y="114300"/>
                  </a:lnTo>
                  <a:lnTo>
                    <a:pt x="136359" y="113030"/>
                  </a:lnTo>
                  <a:lnTo>
                    <a:pt x="137680" y="113030"/>
                  </a:lnTo>
                  <a:lnTo>
                    <a:pt x="138404" y="111836"/>
                  </a:lnTo>
                  <a:lnTo>
                    <a:pt x="143116" y="111836"/>
                  </a:lnTo>
                  <a:lnTo>
                    <a:pt x="144322" y="110490"/>
                  </a:lnTo>
                  <a:lnTo>
                    <a:pt x="151765" y="110490"/>
                  </a:lnTo>
                  <a:lnTo>
                    <a:pt x="153771" y="109220"/>
                  </a:lnTo>
                  <a:lnTo>
                    <a:pt x="153898" y="109893"/>
                  </a:lnTo>
                  <a:lnTo>
                    <a:pt x="154025" y="110490"/>
                  </a:lnTo>
                  <a:lnTo>
                    <a:pt x="157010" y="110490"/>
                  </a:lnTo>
                  <a:lnTo>
                    <a:pt x="157010" y="100330"/>
                  </a:lnTo>
                  <a:lnTo>
                    <a:pt x="155740" y="100330"/>
                  </a:lnTo>
                  <a:lnTo>
                    <a:pt x="153822" y="101600"/>
                  </a:lnTo>
                  <a:lnTo>
                    <a:pt x="151472" y="102870"/>
                  </a:lnTo>
                  <a:lnTo>
                    <a:pt x="150850" y="101600"/>
                  </a:lnTo>
                  <a:lnTo>
                    <a:pt x="145821" y="102870"/>
                  </a:lnTo>
                  <a:lnTo>
                    <a:pt x="147574" y="102870"/>
                  </a:lnTo>
                  <a:lnTo>
                    <a:pt x="144360" y="104140"/>
                  </a:lnTo>
                  <a:lnTo>
                    <a:pt x="141986" y="104140"/>
                  </a:lnTo>
                  <a:lnTo>
                    <a:pt x="136893" y="105511"/>
                  </a:lnTo>
                  <a:lnTo>
                    <a:pt x="135534" y="105511"/>
                  </a:lnTo>
                  <a:lnTo>
                    <a:pt x="132016" y="106768"/>
                  </a:lnTo>
                  <a:lnTo>
                    <a:pt x="132753" y="105511"/>
                  </a:lnTo>
                  <a:lnTo>
                    <a:pt x="130937" y="106870"/>
                  </a:lnTo>
                  <a:lnTo>
                    <a:pt x="129324" y="106870"/>
                  </a:lnTo>
                  <a:lnTo>
                    <a:pt x="129336" y="107950"/>
                  </a:lnTo>
                  <a:lnTo>
                    <a:pt x="126161" y="109220"/>
                  </a:lnTo>
                  <a:lnTo>
                    <a:pt x="122745" y="109220"/>
                  </a:lnTo>
                  <a:lnTo>
                    <a:pt x="124904" y="107950"/>
                  </a:lnTo>
                  <a:lnTo>
                    <a:pt x="122072" y="107950"/>
                  </a:lnTo>
                  <a:lnTo>
                    <a:pt x="121666" y="107061"/>
                  </a:lnTo>
                  <a:lnTo>
                    <a:pt x="121589" y="106870"/>
                  </a:lnTo>
                  <a:lnTo>
                    <a:pt x="121881" y="106870"/>
                  </a:lnTo>
                  <a:lnTo>
                    <a:pt x="123761" y="105511"/>
                  </a:lnTo>
                  <a:lnTo>
                    <a:pt x="126365" y="104140"/>
                  </a:lnTo>
                  <a:lnTo>
                    <a:pt x="123012" y="105511"/>
                  </a:lnTo>
                  <a:lnTo>
                    <a:pt x="122707" y="105511"/>
                  </a:lnTo>
                  <a:lnTo>
                    <a:pt x="123634" y="104140"/>
                  </a:lnTo>
                  <a:lnTo>
                    <a:pt x="126365" y="104140"/>
                  </a:lnTo>
                  <a:lnTo>
                    <a:pt x="128155" y="104140"/>
                  </a:lnTo>
                  <a:lnTo>
                    <a:pt x="125450" y="105511"/>
                  </a:lnTo>
                  <a:lnTo>
                    <a:pt x="126072" y="105511"/>
                  </a:lnTo>
                  <a:lnTo>
                    <a:pt x="125006" y="106692"/>
                  </a:lnTo>
                  <a:lnTo>
                    <a:pt x="127330" y="105511"/>
                  </a:lnTo>
                  <a:lnTo>
                    <a:pt x="129616" y="104140"/>
                  </a:lnTo>
                  <a:lnTo>
                    <a:pt x="130771" y="102870"/>
                  </a:lnTo>
                  <a:lnTo>
                    <a:pt x="132461" y="102870"/>
                  </a:lnTo>
                  <a:lnTo>
                    <a:pt x="129032" y="105308"/>
                  </a:lnTo>
                  <a:lnTo>
                    <a:pt x="134073" y="104140"/>
                  </a:lnTo>
                  <a:lnTo>
                    <a:pt x="136740" y="102870"/>
                  </a:lnTo>
                  <a:lnTo>
                    <a:pt x="134200" y="102870"/>
                  </a:lnTo>
                  <a:lnTo>
                    <a:pt x="137553" y="101600"/>
                  </a:lnTo>
                  <a:lnTo>
                    <a:pt x="139153" y="101600"/>
                  </a:lnTo>
                  <a:lnTo>
                    <a:pt x="140411" y="100330"/>
                  </a:lnTo>
                  <a:lnTo>
                    <a:pt x="142506" y="100330"/>
                  </a:lnTo>
                  <a:lnTo>
                    <a:pt x="142824" y="99060"/>
                  </a:lnTo>
                  <a:lnTo>
                    <a:pt x="142303" y="99060"/>
                  </a:lnTo>
                  <a:lnTo>
                    <a:pt x="139344" y="100330"/>
                  </a:lnTo>
                  <a:lnTo>
                    <a:pt x="134950" y="100330"/>
                  </a:lnTo>
                  <a:lnTo>
                    <a:pt x="137134" y="101600"/>
                  </a:lnTo>
                  <a:lnTo>
                    <a:pt x="128409" y="101600"/>
                  </a:lnTo>
                  <a:lnTo>
                    <a:pt x="126060" y="102870"/>
                  </a:lnTo>
                  <a:lnTo>
                    <a:pt x="123278" y="104140"/>
                  </a:lnTo>
                  <a:lnTo>
                    <a:pt x="122237" y="104140"/>
                  </a:lnTo>
                  <a:lnTo>
                    <a:pt x="123786" y="102870"/>
                  </a:lnTo>
                  <a:lnTo>
                    <a:pt x="122504" y="102870"/>
                  </a:lnTo>
                  <a:lnTo>
                    <a:pt x="120992" y="103301"/>
                  </a:lnTo>
                  <a:lnTo>
                    <a:pt x="120992" y="107061"/>
                  </a:lnTo>
                  <a:lnTo>
                    <a:pt x="119773" y="107950"/>
                  </a:lnTo>
                  <a:lnTo>
                    <a:pt x="118287" y="107950"/>
                  </a:lnTo>
                  <a:lnTo>
                    <a:pt x="120992" y="107061"/>
                  </a:lnTo>
                  <a:lnTo>
                    <a:pt x="120992" y="103301"/>
                  </a:lnTo>
                  <a:lnTo>
                    <a:pt x="118033" y="104140"/>
                  </a:lnTo>
                  <a:lnTo>
                    <a:pt x="118592" y="105511"/>
                  </a:lnTo>
                  <a:lnTo>
                    <a:pt x="114896" y="105511"/>
                  </a:lnTo>
                  <a:lnTo>
                    <a:pt x="109880" y="107403"/>
                  </a:lnTo>
                  <a:lnTo>
                    <a:pt x="109880" y="109893"/>
                  </a:lnTo>
                  <a:lnTo>
                    <a:pt x="109588" y="110121"/>
                  </a:lnTo>
                  <a:lnTo>
                    <a:pt x="109181" y="110490"/>
                  </a:lnTo>
                  <a:lnTo>
                    <a:pt x="107645" y="113030"/>
                  </a:lnTo>
                  <a:lnTo>
                    <a:pt x="107276" y="113030"/>
                  </a:lnTo>
                  <a:lnTo>
                    <a:pt x="105321" y="111836"/>
                  </a:lnTo>
                  <a:lnTo>
                    <a:pt x="105168" y="111836"/>
                  </a:lnTo>
                  <a:lnTo>
                    <a:pt x="104432" y="112826"/>
                  </a:lnTo>
                  <a:lnTo>
                    <a:pt x="104432" y="120650"/>
                  </a:lnTo>
                  <a:lnTo>
                    <a:pt x="103911" y="121920"/>
                  </a:lnTo>
                  <a:lnTo>
                    <a:pt x="102222" y="121920"/>
                  </a:lnTo>
                  <a:lnTo>
                    <a:pt x="102222" y="123190"/>
                  </a:lnTo>
                  <a:lnTo>
                    <a:pt x="96951" y="125196"/>
                  </a:lnTo>
                  <a:lnTo>
                    <a:pt x="96456" y="125730"/>
                  </a:lnTo>
                  <a:lnTo>
                    <a:pt x="92760" y="127000"/>
                  </a:lnTo>
                  <a:lnTo>
                    <a:pt x="91909" y="128270"/>
                  </a:lnTo>
                  <a:lnTo>
                    <a:pt x="91186" y="127000"/>
                  </a:lnTo>
                  <a:lnTo>
                    <a:pt x="92265" y="125730"/>
                  </a:lnTo>
                  <a:lnTo>
                    <a:pt x="94183" y="125730"/>
                  </a:lnTo>
                  <a:lnTo>
                    <a:pt x="94564" y="125730"/>
                  </a:lnTo>
                  <a:lnTo>
                    <a:pt x="95529" y="125730"/>
                  </a:lnTo>
                  <a:lnTo>
                    <a:pt x="96951" y="125196"/>
                  </a:lnTo>
                  <a:lnTo>
                    <a:pt x="98869" y="124460"/>
                  </a:lnTo>
                  <a:lnTo>
                    <a:pt x="102222" y="123190"/>
                  </a:lnTo>
                  <a:lnTo>
                    <a:pt x="102222" y="121920"/>
                  </a:lnTo>
                  <a:lnTo>
                    <a:pt x="103695" y="120650"/>
                  </a:lnTo>
                  <a:lnTo>
                    <a:pt x="104432" y="120650"/>
                  </a:lnTo>
                  <a:lnTo>
                    <a:pt x="104432" y="112826"/>
                  </a:lnTo>
                  <a:lnTo>
                    <a:pt x="104279" y="113030"/>
                  </a:lnTo>
                  <a:lnTo>
                    <a:pt x="101904" y="114795"/>
                  </a:lnTo>
                  <a:lnTo>
                    <a:pt x="101904" y="121920"/>
                  </a:lnTo>
                  <a:lnTo>
                    <a:pt x="100774" y="123190"/>
                  </a:lnTo>
                  <a:lnTo>
                    <a:pt x="99999" y="123190"/>
                  </a:lnTo>
                  <a:lnTo>
                    <a:pt x="99377" y="123190"/>
                  </a:lnTo>
                  <a:lnTo>
                    <a:pt x="100799" y="121920"/>
                  </a:lnTo>
                  <a:lnTo>
                    <a:pt x="101904" y="121920"/>
                  </a:lnTo>
                  <a:lnTo>
                    <a:pt x="101904" y="114795"/>
                  </a:lnTo>
                  <a:lnTo>
                    <a:pt x="99148" y="116840"/>
                  </a:lnTo>
                  <a:lnTo>
                    <a:pt x="101777" y="113030"/>
                  </a:lnTo>
                  <a:lnTo>
                    <a:pt x="102349" y="112217"/>
                  </a:lnTo>
                  <a:lnTo>
                    <a:pt x="103454" y="111836"/>
                  </a:lnTo>
                  <a:lnTo>
                    <a:pt x="105994" y="110490"/>
                  </a:lnTo>
                  <a:lnTo>
                    <a:pt x="108292" y="110490"/>
                  </a:lnTo>
                  <a:lnTo>
                    <a:pt x="109880" y="109893"/>
                  </a:lnTo>
                  <a:lnTo>
                    <a:pt x="109880" y="107403"/>
                  </a:lnTo>
                  <a:lnTo>
                    <a:pt x="108419" y="107950"/>
                  </a:lnTo>
                  <a:lnTo>
                    <a:pt x="107200" y="107950"/>
                  </a:lnTo>
                  <a:lnTo>
                    <a:pt x="102616" y="109537"/>
                  </a:lnTo>
                  <a:lnTo>
                    <a:pt x="102616" y="111836"/>
                  </a:lnTo>
                  <a:lnTo>
                    <a:pt x="101739" y="112217"/>
                  </a:lnTo>
                  <a:lnTo>
                    <a:pt x="102514" y="111836"/>
                  </a:lnTo>
                  <a:lnTo>
                    <a:pt x="102616" y="109537"/>
                  </a:lnTo>
                  <a:lnTo>
                    <a:pt x="99860" y="110490"/>
                  </a:lnTo>
                  <a:lnTo>
                    <a:pt x="98793" y="110680"/>
                  </a:lnTo>
                  <a:lnTo>
                    <a:pt x="98793" y="123190"/>
                  </a:lnTo>
                  <a:lnTo>
                    <a:pt x="97967" y="124091"/>
                  </a:lnTo>
                  <a:lnTo>
                    <a:pt x="98082" y="123190"/>
                  </a:lnTo>
                  <a:lnTo>
                    <a:pt x="98793" y="123190"/>
                  </a:lnTo>
                  <a:lnTo>
                    <a:pt x="98793" y="110680"/>
                  </a:lnTo>
                  <a:lnTo>
                    <a:pt x="92151" y="111836"/>
                  </a:lnTo>
                  <a:lnTo>
                    <a:pt x="92379" y="111836"/>
                  </a:lnTo>
                  <a:lnTo>
                    <a:pt x="89496" y="113106"/>
                  </a:lnTo>
                  <a:lnTo>
                    <a:pt x="89496" y="125730"/>
                  </a:lnTo>
                  <a:lnTo>
                    <a:pt x="84836" y="128270"/>
                  </a:lnTo>
                  <a:lnTo>
                    <a:pt x="80365" y="130810"/>
                  </a:lnTo>
                  <a:lnTo>
                    <a:pt x="74980" y="134620"/>
                  </a:lnTo>
                  <a:lnTo>
                    <a:pt x="74383" y="135890"/>
                  </a:lnTo>
                  <a:lnTo>
                    <a:pt x="72136" y="135890"/>
                  </a:lnTo>
                  <a:lnTo>
                    <a:pt x="70383" y="138430"/>
                  </a:lnTo>
                  <a:lnTo>
                    <a:pt x="69088" y="135890"/>
                  </a:lnTo>
                  <a:lnTo>
                    <a:pt x="68453" y="134620"/>
                  </a:lnTo>
                  <a:lnTo>
                    <a:pt x="71297" y="134620"/>
                  </a:lnTo>
                  <a:lnTo>
                    <a:pt x="72148" y="133350"/>
                  </a:lnTo>
                  <a:lnTo>
                    <a:pt x="73126" y="132080"/>
                  </a:lnTo>
                  <a:lnTo>
                    <a:pt x="74510" y="132080"/>
                  </a:lnTo>
                  <a:lnTo>
                    <a:pt x="75971" y="130810"/>
                  </a:lnTo>
                  <a:lnTo>
                    <a:pt x="78524" y="130810"/>
                  </a:lnTo>
                  <a:lnTo>
                    <a:pt x="80835" y="129540"/>
                  </a:lnTo>
                  <a:lnTo>
                    <a:pt x="82245" y="128270"/>
                  </a:lnTo>
                  <a:lnTo>
                    <a:pt x="83654" y="128270"/>
                  </a:lnTo>
                  <a:lnTo>
                    <a:pt x="85128" y="127000"/>
                  </a:lnTo>
                  <a:lnTo>
                    <a:pt x="86334" y="127000"/>
                  </a:lnTo>
                  <a:lnTo>
                    <a:pt x="87363" y="125730"/>
                  </a:lnTo>
                  <a:lnTo>
                    <a:pt x="89496" y="125730"/>
                  </a:lnTo>
                  <a:lnTo>
                    <a:pt x="89496" y="113106"/>
                  </a:lnTo>
                  <a:lnTo>
                    <a:pt x="78092" y="118110"/>
                  </a:lnTo>
                  <a:lnTo>
                    <a:pt x="70916" y="120650"/>
                  </a:lnTo>
                  <a:lnTo>
                    <a:pt x="67043" y="122758"/>
                  </a:lnTo>
                  <a:lnTo>
                    <a:pt x="69088" y="121920"/>
                  </a:lnTo>
                  <a:lnTo>
                    <a:pt x="70192" y="121920"/>
                  </a:lnTo>
                  <a:lnTo>
                    <a:pt x="67335" y="124460"/>
                  </a:lnTo>
                  <a:lnTo>
                    <a:pt x="71628" y="121920"/>
                  </a:lnTo>
                  <a:lnTo>
                    <a:pt x="73787" y="120650"/>
                  </a:lnTo>
                  <a:lnTo>
                    <a:pt x="73190" y="121920"/>
                  </a:lnTo>
                  <a:lnTo>
                    <a:pt x="71843" y="123190"/>
                  </a:lnTo>
                  <a:lnTo>
                    <a:pt x="69557" y="123190"/>
                  </a:lnTo>
                  <a:lnTo>
                    <a:pt x="68351" y="124460"/>
                  </a:lnTo>
                  <a:lnTo>
                    <a:pt x="71399" y="124460"/>
                  </a:lnTo>
                  <a:lnTo>
                    <a:pt x="72428" y="123190"/>
                  </a:lnTo>
                  <a:lnTo>
                    <a:pt x="73279" y="123190"/>
                  </a:lnTo>
                  <a:lnTo>
                    <a:pt x="74142" y="121920"/>
                  </a:lnTo>
                  <a:lnTo>
                    <a:pt x="76898" y="120650"/>
                  </a:lnTo>
                  <a:lnTo>
                    <a:pt x="78041" y="119570"/>
                  </a:lnTo>
                  <a:lnTo>
                    <a:pt x="77838" y="119570"/>
                  </a:lnTo>
                  <a:lnTo>
                    <a:pt x="80949" y="118110"/>
                  </a:lnTo>
                  <a:lnTo>
                    <a:pt x="80911" y="119570"/>
                  </a:lnTo>
                  <a:lnTo>
                    <a:pt x="82880" y="118110"/>
                  </a:lnTo>
                  <a:lnTo>
                    <a:pt x="81927" y="119570"/>
                  </a:lnTo>
                  <a:lnTo>
                    <a:pt x="83350" y="118110"/>
                  </a:lnTo>
                  <a:lnTo>
                    <a:pt x="85039" y="118110"/>
                  </a:lnTo>
                  <a:lnTo>
                    <a:pt x="80403" y="120650"/>
                  </a:lnTo>
                  <a:lnTo>
                    <a:pt x="75653" y="124460"/>
                  </a:lnTo>
                  <a:lnTo>
                    <a:pt x="68224" y="125730"/>
                  </a:lnTo>
                  <a:lnTo>
                    <a:pt x="67564" y="125730"/>
                  </a:lnTo>
                  <a:lnTo>
                    <a:pt x="67754" y="127000"/>
                  </a:lnTo>
                  <a:lnTo>
                    <a:pt x="65671" y="128270"/>
                  </a:lnTo>
                  <a:lnTo>
                    <a:pt x="61277" y="130810"/>
                  </a:lnTo>
                  <a:lnTo>
                    <a:pt x="59156" y="132080"/>
                  </a:lnTo>
                  <a:lnTo>
                    <a:pt x="58915" y="132321"/>
                  </a:lnTo>
                  <a:lnTo>
                    <a:pt x="58915" y="133350"/>
                  </a:lnTo>
                  <a:lnTo>
                    <a:pt x="58305" y="134620"/>
                  </a:lnTo>
                  <a:lnTo>
                    <a:pt x="58115" y="134620"/>
                  </a:lnTo>
                  <a:lnTo>
                    <a:pt x="58915" y="133350"/>
                  </a:lnTo>
                  <a:lnTo>
                    <a:pt x="58915" y="132321"/>
                  </a:lnTo>
                  <a:lnTo>
                    <a:pt x="57848" y="133350"/>
                  </a:lnTo>
                  <a:lnTo>
                    <a:pt x="56883" y="133350"/>
                  </a:lnTo>
                  <a:lnTo>
                    <a:pt x="56400" y="132080"/>
                  </a:lnTo>
                  <a:lnTo>
                    <a:pt x="55918" y="132080"/>
                  </a:lnTo>
                  <a:lnTo>
                    <a:pt x="55918" y="135890"/>
                  </a:lnTo>
                  <a:lnTo>
                    <a:pt x="54127" y="137160"/>
                  </a:lnTo>
                  <a:lnTo>
                    <a:pt x="53289" y="137160"/>
                  </a:lnTo>
                  <a:lnTo>
                    <a:pt x="52578" y="138430"/>
                  </a:lnTo>
                  <a:lnTo>
                    <a:pt x="53124" y="137160"/>
                  </a:lnTo>
                  <a:lnTo>
                    <a:pt x="52895" y="137160"/>
                  </a:lnTo>
                  <a:lnTo>
                    <a:pt x="53759" y="135890"/>
                  </a:lnTo>
                  <a:lnTo>
                    <a:pt x="54038" y="135890"/>
                  </a:lnTo>
                  <a:lnTo>
                    <a:pt x="54114" y="137160"/>
                  </a:lnTo>
                  <a:lnTo>
                    <a:pt x="54368" y="135890"/>
                  </a:lnTo>
                  <a:lnTo>
                    <a:pt x="55918" y="135890"/>
                  </a:lnTo>
                  <a:lnTo>
                    <a:pt x="55918" y="132080"/>
                  </a:lnTo>
                  <a:lnTo>
                    <a:pt x="55740" y="132080"/>
                  </a:lnTo>
                  <a:lnTo>
                    <a:pt x="54597" y="133350"/>
                  </a:lnTo>
                  <a:lnTo>
                    <a:pt x="52362" y="133350"/>
                  </a:lnTo>
                  <a:lnTo>
                    <a:pt x="52133" y="134620"/>
                  </a:lnTo>
                  <a:lnTo>
                    <a:pt x="52019" y="135890"/>
                  </a:lnTo>
                  <a:lnTo>
                    <a:pt x="51816" y="137160"/>
                  </a:lnTo>
                  <a:lnTo>
                    <a:pt x="52184" y="135890"/>
                  </a:lnTo>
                  <a:lnTo>
                    <a:pt x="53073" y="135890"/>
                  </a:lnTo>
                  <a:lnTo>
                    <a:pt x="52539" y="137160"/>
                  </a:lnTo>
                  <a:lnTo>
                    <a:pt x="51816" y="137160"/>
                  </a:lnTo>
                  <a:lnTo>
                    <a:pt x="51765" y="135890"/>
                  </a:lnTo>
                  <a:lnTo>
                    <a:pt x="43027" y="140970"/>
                  </a:lnTo>
                  <a:lnTo>
                    <a:pt x="39268" y="143954"/>
                  </a:lnTo>
                  <a:lnTo>
                    <a:pt x="39268" y="182880"/>
                  </a:lnTo>
                  <a:lnTo>
                    <a:pt x="39166" y="186690"/>
                  </a:lnTo>
                  <a:lnTo>
                    <a:pt x="37058" y="189230"/>
                  </a:lnTo>
                  <a:lnTo>
                    <a:pt x="35445" y="191770"/>
                  </a:lnTo>
                  <a:lnTo>
                    <a:pt x="35090" y="191770"/>
                  </a:lnTo>
                  <a:lnTo>
                    <a:pt x="34493" y="193040"/>
                  </a:lnTo>
                  <a:lnTo>
                    <a:pt x="32702" y="191770"/>
                  </a:lnTo>
                  <a:lnTo>
                    <a:pt x="32816" y="190512"/>
                  </a:lnTo>
                  <a:lnTo>
                    <a:pt x="33210" y="189230"/>
                  </a:lnTo>
                  <a:lnTo>
                    <a:pt x="33997" y="186690"/>
                  </a:lnTo>
                  <a:lnTo>
                    <a:pt x="37020" y="185420"/>
                  </a:lnTo>
                  <a:lnTo>
                    <a:pt x="39268" y="182880"/>
                  </a:lnTo>
                  <a:lnTo>
                    <a:pt x="39268" y="143954"/>
                  </a:lnTo>
                  <a:lnTo>
                    <a:pt x="35013" y="147320"/>
                  </a:lnTo>
                  <a:lnTo>
                    <a:pt x="32143" y="150253"/>
                  </a:lnTo>
                  <a:lnTo>
                    <a:pt x="32143" y="166154"/>
                  </a:lnTo>
                  <a:lnTo>
                    <a:pt x="28562" y="171450"/>
                  </a:lnTo>
                  <a:lnTo>
                    <a:pt x="26593" y="176530"/>
                  </a:lnTo>
                  <a:lnTo>
                    <a:pt x="25933" y="177088"/>
                  </a:lnTo>
                  <a:lnTo>
                    <a:pt x="25933" y="212090"/>
                  </a:lnTo>
                  <a:lnTo>
                    <a:pt x="25552" y="213360"/>
                  </a:lnTo>
                  <a:lnTo>
                    <a:pt x="25069" y="213360"/>
                  </a:lnTo>
                  <a:lnTo>
                    <a:pt x="23025" y="212090"/>
                  </a:lnTo>
                  <a:lnTo>
                    <a:pt x="24193" y="210820"/>
                  </a:lnTo>
                  <a:lnTo>
                    <a:pt x="23787" y="209550"/>
                  </a:lnTo>
                  <a:lnTo>
                    <a:pt x="23888" y="208610"/>
                  </a:lnTo>
                  <a:lnTo>
                    <a:pt x="23939" y="208280"/>
                  </a:lnTo>
                  <a:lnTo>
                    <a:pt x="23520" y="207010"/>
                  </a:lnTo>
                  <a:lnTo>
                    <a:pt x="24282" y="207010"/>
                  </a:lnTo>
                  <a:lnTo>
                    <a:pt x="24777" y="208280"/>
                  </a:lnTo>
                  <a:lnTo>
                    <a:pt x="25311" y="209550"/>
                  </a:lnTo>
                  <a:lnTo>
                    <a:pt x="25933" y="212090"/>
                  </a:lnTo>
                  <a:lnTo>
                    <a:pt x="25933" y="177088"/>
                  </a:lnTo>
                  <a:lnTo>
                    <a:pt x="22072" y="180340"/>
                  </a:lnTo>
                  <a:lnTo>
                    <a:pt x="21717" y="180340"/>
                  </a:lnTo>
                  <a:lnTo>
                    <a:pt x="21259" y="181610"/>
                  </a:lnTo>
                  <a:lnTo>
                    <a:pt x="20205" y="181610"/>
                  </a:lnTo>
                  <a:lnTo>
                    <a:pt x="20370" y="180340"/>
                  </a:lnTo>
                  <a:lnTo>
                    <a:pt x="23914" y="175260"/>
                  </a:lnTo>
                  <a:lnTo>
                    <a:pt x="31102" y="165100"/>
                  </a:lnTo>
                  <a:lnTo>
                    <a:pt x="32131" y="165100"/>
                  </a:lnTo>
                  <a:lnTo>
                    <a:pt x="32143" y="166154"/>
                  </a:lnTo>
                  <a:lnTo>
                    <a:pt x="32143" y="150253"/>
                  </a:lnTo>
                  <a:lnTo>
                    <a:pt x="27533" y="154940"/>
                  </a:lnTo>
                  <a:lnTo>
                    <a:pt x="20485" y="162560"/>
                  </a:lnTo>
                  <a:lnTo>
                    <a:pt x="18834" y="164299"/>
                  </a:lnTo>
                  <a:lnTo>
                    <a:pt x="18834" y="189230"/>
                  </a:lnTo>
                  <a:lnTo>
                    <a:pt x="18072" y="190512"/>
                  </a:lnTo>
                  <a:lnTo>
                    <a:pt x="18122" y="193433"/>
                  </a:lnTo>
                  <a:lnTo>
                    <a:pt x="18300" y="194310"/>
                  </a:lnTo>
                  <a:lnTo>
                    <a:pt x="16891" y="194310"/>
                  </a:lnTo>
                  <a:lnTo>
                    <a:pt x="16891" y="196875"/>
                  </a:lnTo>
                  <a:lnTo>
                    <a:pt x="16497" y="196875"/>
                  </a:lnTo>
                  <a:lnTo>
                    <a:pt x="16319" y="195935"/>
                  </a:lnTo>
                  <a:lnTo>
                    <a:pt x="16256" y="195592"/>
                  </a:lnTo>
                  <a:lnTo>
                    <a:pt x="16713" y="195592"/>
                  </a:lnTo>
                  <a:lnTo>
                    <a:pt x="16891" y="196875"/>
                  </a:lnTo>
                  <a:lnTo>
                    <a:pt x="16891" y="194310"/>
                  </a:lnTo>
                  <a:lnTo>
                    <a:pt x="16014" y="194310"/>
                  </a:lnTo>
                  <a:lnTo>
                    <a:pt x="15887" y="193433"/>
                  </a:lnTo>
                  <a:lnTo>
                    <a:pt x="15836" y="193040"/>
                  </a:lnTo>
                  <a:lnTo>
                    <a:pt x="16611" y="191770"/>
                  </a:lnTo>
                  <a:lnTo>
                    <a:pt x="17246" y="189230"/>
                  </a:lnTo>
                  <a:lnTo>
                    <a:pt x="18834" y="189230"/>
                  </a:lnTo>
                  <a:lnTo>
                    <a:pt x="18834" y="164299"/>
                  </a:lnTo>
                  <a:lnTo>
                    <a:pt x="16840" y="166395"/>
                  </a:lnTo>
                  <a:lnTo>
                    <a:pt x="14097" y="170180"/>
                  </a:lnTo>
                  <a:lnTo>
                    <a:pt x="13741" y="170776"/>
                  </a:lnTo>
                  <a:lnTo>
                    <a:pt x="13741" y="198120"/>
                  </a:lnTo>
                  <a:lnTo>
                    <a:pt x="13728" y="237490"/>
                  </a:lnTo>
                  <a:lnTo>
                    <a:pt x="13258" y="237490"/>
                  </a:lnTo>
                  <a:lnTo>
                    <a:pt x="5537" y="220980"/>
                  </a:lnTo>
                  <a:lnTo>
                    <a:pt x="5702" y="220980"/>
                  </a:lnTo>
                  <a:lnTo>
                    <a:pt x="5854" y="220980"/>
                  </a:lnTo>
                  <a:lnTo>
                    <a:pt x="5575" y="219710"/>
                  </a:lnTo>
                  <a:lnTo>
                    <a:pt x="5549" y="220433"/>
                  </a:lnTo>
                  <a:lnTo>
                    <a:pt x="4686" y="217170"/>
                  </a:lnTo>
                  <a:lnTo>
                    <a:pt x="4927" y="217170"/>
                  </a:lnTo>
                  <a:lnTo>
                    <a:pt x="4622" y="215900"/>
                  </a:lnTo>
                  <a:lnTo>
                    <a:pt x="4737" y="212090"/>
                  </a:lnTo>
                  <a:lnTo>
                    <a:pt x="4826" y="210820"/>
                  </a:lnTo>
                  <a:lnTo>
                    <a:pt x="4965" y="210820"/>
                  </a:lnTo>
                  <a:lnTo>
                    <a:pt x="7721" y="214630"/>
                  </a:lnTo>
                  <a:lnTo>
                    <a:pt x="6146" y="219710"/>
                  </a:lnTo>
                  <a:lnTo>
                    <a:pt x="11264" y="233680"/>
                  </a:lnTo>
                  <a:lnTo>
                    <a:pt x="13728" y="237490"/>
                  </a:lnTo>
                  <a:lnTo>
                    <a:pt x="13728" y="198183"/>
                  </a:lnTo>
                  <a:lnTo>
                    <a:pt x="13233" y="200660"/>
                  </a:lnTo>
                  <a:lnTo>
                    <a:pt x="13030" y="199390"/>
                  </a:lnTo>
                  <a:lnTo>
                    <a:pt x="12700" y="199390"/>
                  </a:lnTo>
                  <a:lnTo>
                    <a:pt x="12661" y="198120"/>
                  </a:lnTo>
                  <a:lnTo>
                    <a:pt x="12915" y="198120"/>
                  </a:lnTo>
                  <a:lnTo>
                    <a:pt x="13030" y="196875"/>
                  </a:lnTo>
                  <a:lnTo>
                    <a:pt x="13741" y="198120"/>
                  </a:lnTo>
                  <a:lnTo>
                    <a:pt x="13741" y="170776"/>
                  </a:lnTo>
                  <a:lnTo>
                    <a:pt x="11010" y="175260"/>
                  </a:lnTo>
                  <a:lnTo>
                    <a:pt x="6477" y="181610"/>
                  </a:lnTo>
                  <a:lnTo>
                    <a:pt x="3048" y="189230"/>
                  </a:lnTo>
                  <a:lnTo>
                    <a:pt x="1041" y="198120"/>
                  </a:lnTo>
                  <a:lnTo>
                    <a:pt x="952" y="200660"/>
                  </a:lnTo>
                  <a:lnTo>
                    <a:pt x="863" y="203200"/>
                  </a:lnTo>
                  <a:lnTo>
                    <a:pt x="774" y="205740"/>
                  </a:lnTo>
                  <a:lnTo>
                    <a:pt x="647" y="207010"/>
                  </a:lnTo>
                  <a:lnTo>
                    <a:pt x="635" y="214630"/>
                  </a:lnTo>
                  <a:lnTo>
                    <a:pt x="508" y="215900"/>
                  </a:lnTo>
                  <a:lnTo>
                    <a:pt x="419" y="217170"/>
                  </a:lnTo>
                  <a:lnTo>
                    <a:pt x="38" y="215900"/>
                  </a:lnTo>
                  <a:lnTo>
                    <a:pt x="5372" y="232410"/>
                  </a:lnTo>
                  <a:lnTo>
                    <a:pt x="5727" y="233680"/>
                  </a:lnTo>
                  <a:lnTo>
                    <a:pt x="5969" y="234950"/>
                  </a:lnTo>
                  <a:lnTo>
                    <a:pt x="6489" y="236220"/>
                  </a:lnTo>
                  <a:lnTo>
                    <a:pt x="7594" y="237490"/>
                  </a:lnTo>
                  <a:lnTo>
                    <a:pt x="7823" y="237490"/>
                  </a:lnTo>
                  <a:lnTo>
                    <a:pt x="8318" y="238760"/>
                  </a:lnTo>
                  <a:lnTo>
                    <a:pt x="8470" y="237490"/>
                  </a:lnTo>
                  <a:lnTo>
                    <a:pt x="9258" y="237490"/>
                  </a:lnTo>
                  <a:lnTo>
                    <a:pt x="11379" y="240030"/>
                  </a:lnTo>
                  <a:lnTo>
                    <a:pt x="11480" y="240753"/>
                  </a:lnTo>
                  <a:lnTo>
                    <a:pt x="11569" y="241300"/>
                  </a:lnTo>
                  <a:lnTo>
                    <a:pt x="12077" y="241300"/>
                  </a:lnTo>
                  <a:lnTo>
                    <a:pt x="13512" y="243840"/>
                  </a:lnTo>
                  <a:lnTo>
                    <a:pt x="14427" y="245110"/>
                  </a:lnTo>
                  <a:lnTo>
                    <a:pt x="17132" y="247650"/>
                  </a:lnTo>
                  <a:lnTo>
                    <a:pt x="18935" y="248920"/>
                  </a:lnTo>
                  <a:lnTo>
                    <a:pt x="19634" y="250190"/>
                  </a:lnTo>
                  <a:lnTo>
                    <a:pt x="20167" y="250190"/>
                  </a:lnTo>
                  <a:lnTo>
                    <a:pt x="20955" y="251460"/>
                  </a:lnTo>
                  <a:lnTo>
                    <a:pt x="21221" y="251460"/>
                  </a:lnTo>
                  <a:lnTo>
                    <a:pt x="21463" y="250190"/>
                  </a:lnTo>
                  <a:lnTo>
                    <a:pt x="19443" y="248920"/>
                  </a:lnTo>
                  <a:lnTo>
                    <a:pt x="20777" y="248920"/>
                  </a:lnTo>
                  <a:lnTo>
                    <a:pt x="21513" y="250190"/>
                  </a:lnTo>
                  <a:lnTo>
                    <a:pt x="21945" y="250190"/>
                  </a:lnTo>
                  <a:lnTo>
                    <a:pt x="22809" y="251460"/>
                  </a:lnTo>
                  <a:lnTo>
                    <a:pt x="23202" y="251460"/>
                  </a:lnTo>
                  <a:lnTo>
                    <a:pt x="24549" y="252730"/>
                  </a:lnTo>
                  <a:lnTo>
                    <a:pt x="25349" y="252730"/>
                  </a:lnTo>
                  <a:lnTo>
                    <a:pt x="27025" y="254000"/>
                  </a:lnTo>
                  <a:lnTo>
                    <a:pt x="30721" y="255270"/>
                  </a:lnTo>
                  <a:lnTo>
                    <a:pt x="32791" y="256540"/>
                  </a:lnTo>
                  <a:lnTo>
                    <a:pt x="34886" y="256540"/>
                  </a:lnTo>
                  <a:lnTo>
                    <a:pt x="39090" y="257810"/>
                  </a:lnTo>
                  <a:lnTo>
                    <a:pt x="43484" y="259080"/>
                  </a:lnTo>
                  <a:lnTo>
                    <a:pt x="46342" y="257810"/>
                  </a:lnTo>
                  <a:lnTo>
                    <a:pt x="47942" y="257810"/>
                  </a:lnTo>
                  <a:lnTo>
                    <a:pt x="51955" y="256540"/>
                  </a:lnTo>
                  <a:lnTo>
                    <a:pt x="52793" y="255270"/>
                  </a:lnTo>
                  <a:lnTo>
                    <a:pt x="53581" y="248920"/>
                  </a:lnTo>
                  <a:lnTo>
                    <a:pt x="53695" y="250190"/>
                  </a:lnTo>
                  <a:lnTo>
                    <a:pt x="53822" y="251460"/>
                  </a:lnTo>
                  <a:lnTo>
                    <a:pt x="53936" y="252730"/>
                  </a:lnTo>
                  <a:lnTo>
                    <a:pt x="54063" y="254000"/>
                  </a:lnTo>
                  <a:lnTo>
                    <a:pt x="55397" y="255270"/>
                  </a:lnTo>
                  <a:lnTo>
                    <a:pt x="55511" y="256540"/>
                  </a:lnTo>
                  <a:lnTo>
                    <a:pt x="57238" y="256540"/>
                  </a:lnTo>
                  <a:lnTo>
                    <a:pt x="58458" y="247650"/>
                  </a:lnTo>
                  <a:lnTo>
                    <a:pt x="60972" y="241604"/>
                  </a:lnTo>
                  <a:lnTo>
                    <a:pt x="61099" y="241300"/>
                  </a:lnTo>
                  <a:lnTo>
                    <a:pt x="64617" y="236220"/>
                  </a:lnTo>
                  <a:lnTo>
                    <a:pt x="71920" y="223520"/>
                  </a:lnTo>
                  <a:lnTo>
                    <a:pt x="78625" y="220980"/>
                  </a:lnTo>
                  <a:lnTo>
                    <a:pt x="83489" y="215900"/>
                  </a:lnTo>
                  <a:lnTo>
                    <a:pt x="86677" y="213360"/>
                  </a:lnTo>
                  <a:lnTo>
                    <a:pt x="94678" y="207010"/>
                  </a:lnTo>
                  <a:lnTo>
                    <a:pt x="102679" y="200660"/>
                  </a:lnTo>
                  <a:lnTo>
                    <a:pt x="109067" y="195592"/>
                  </a:lnTo>
                  <a:lnTo>
                    <a:pt x="145364" y="175260"/>
                  </a:lnTo>
                  <a:lnTo>
                    <a:pt x="216331" y="153670"/>
                  </a:lnTo>
                  <a:lnTo>
                    <a:pt x="305968" y="138430"/>
                  </a:lnTo>
                  <a:lnTo>
                    <a:pt x="319557" y="137160"/>
                  </a:lnTo>
                  <a:lnTo>
                    <a:pt x="118173" y="137160"/>
                  </a:lnTo>
                  <a:lnTo>
                    <a:pt x="113576" y="137160"/>
                  </a:lnTo>
                  <a:lnTo>
                    <a:pt x="110147" y="139700"/>
                  </a:lnTo>
                  <a:lnTo>
                    <a:pt x="105384" y="139700"/>
                  </a:lnTo>
                  <a:lnTo>
                    <a:pt x="101358" y="142240"/>
                  </a:lnTo>
                  <a:lnTo>
                    <a:pt x="93141" y="146050"/>
                  </a:lnTo>
                  <a:lnTo>
                    <a:pt x="85153" y="151130"/>
                  </a:lnTo>
                  <a:lnTo>
                    <a:pt x="77343" y="156210"/>
                  </a:lnTo>
                  <a:lnTo>
                    <a:pt x="69684" y="161290"/>
                  </a:lnTo>
                  <a:lnTo>
                    <a:pt x="64185" y="165100"/>
                  </a:lnTo>
                  <a:lnTo>
                    <a:pt x="58547" y="168910"/>
                  </a:lnTo>
                  <a:lnTo>
                    <a:pt x="52184" y="172720"/>
                  </a:lnTo>
                  <a:lnTo>
                    <a:pt x="51638" y="172720"/>
                  </a:lnTo>
                  <a:lnTo>
                    <a:pt x="45364" y="182880"/>
                  </a:lnTo>
                  <a:lnTo>
                    <a:pt x="39433" y="182880"/>
                  </a:lnTo>
                  <a:lnTo>
                    <a:pt x="39484" y="181610"/>
                  </a:lnTo>
                  <a:lnTo>
                    <a:pt x="39547" y="180340"/>
                  </a:lnTo>
                  <a:lnTo>
                    <a:pt x="46202" y="177800"/>
                  </a:lnTo>
                  <a:lnTo>
                    <a:pt x="48425" y="171450"/>
                  </a:lnTo>
                  <a:lnTo>
                    <a:pt x="58305" y="165100"/>
                  </a:lnTo>
                  <a:lnTo>
                    <a:pt x="62598" y="160020"/>
                  </a:lnTo>
                  <a:lnTo>
                    <a:pt x="69316" y="152400"/>
                  </a:lnTo>
                  <a:lnTo>
                    <a:pt x="72771" y="148590"/>
                  </a:lnTo>
                  <a:lnTo>
                    <a:pt x="78943" y="151130"/>
                  </a:lnTo>
                  <a:lnTo>
                    <a:pt x="80276" y="149860"/>
                  </a:lnTo>
                  <a:lnTo>
                    <a:pt x="80581" y="147320"/>
                  </a:lnTo>
                  <a:lnTo>
                    <a:pt x="79133" y="148590"/>
                  </a:lnTo>
                  <a:lnTo>
                    <a:pt x="77800" y="148590"/>
                  </a:lnTo>
                  <a:lnTo>
                    <a:pt x="76720" y="147320"/>
                  </a:lnTo>
                  <a:lnTo>
                    <a:pt x="80060" y="147320"/>
                  </a:lnTo>
                  <a:lnTo>
                    <a:pt x="77216" y="144780"/>
                  </a:lnTo>
                  <a:lnTo>
                    <a:pt x="83654" y="142240"/>
                  </a:lnTo>
                  <a:lnTo>
                    <a:pt x="87934" y="139700"/>
                  </a:lnTo>
                  <a:lnTo>
                    <a:pt x="98755" y="138430"/>
                  </a:lnTo>
                  <a:lnTo>
                    <a:pt x="104165" y="133350"/>
                  </a:lnTo>
                  <a:lnTo>
                    <a:pt x="110807" y="132080"/>
                  </a:lnTo>
                  <a:lnTo>
                    <a:pt x="114058" y="132080"/>
                  </a:lnTo>
                  <a:lnTo>
                    <a:pt x="116840" y="133350"/>
                  </a:lnTo>
                  <a:lnTo>
                    <a:pt x="117729" y="135890"/>
                  </a:lnTo>
                  <a:lnTo>
                    <a:pt x="333159" y="135890"/>
                  </a:lnTo>
                  <a:lnTo>
                    <a:pt x="343141" y="134620"/>
                  </a:lnTo>
                  <a:lnTo>
                    <a:pt x="363131" y="132080"/>
                  </a:lnTo>
                  <a:lnTo>
                    <a:pt x="387375" y="129540"/>
                  </a:lnTo>
                  <a:lnTo>
                    <a:pt x="397357" y="129540"/>
                  </a:lnTo>
                  <a:lnTo>
                    <a:pt x="395884" y="137160"/>
                  </a:lnTo>
                  <a:lnTo>
                    <a:pt x="395185" y="138976"/>
                  </a:lnTo>
                  <a:lnTo>
                    <a:pt x="395185" y="140970"/>
                  </a:lnTo>
                  <a:lnTo>
                    <a:pt x="394614" y="143510"/>
                  </a:lnTo>
                  <a:lnTo>
                    <a:pt x="394716" y="142240"/>
                  </a:lnTo>
                  <a:lnTo>
                    <a:pt x="395185" y="140970"/>
                  </a:lnTo>
                  <a:lnTo>
                    <a:pt x="395185" y="138976"/>
                  </a:lnTo>
                  <a:lnTo>
                    <a:pt x="394906" y="139700"/>
                  </a:lnTo>
                  <a:lnTo>
                    <a:pt x="393560" y="143510"/>
                  </a:lnTo>
                  <a:lnTo>
                    <a:pt x="393039" y="144780"/>
                  </a:lnTo>
                  <a:lnTo>
                    <a:pt x="393052" y="145034"/>
                  </a:lnTo>
                  <a:lnTo>
                    <a:pt x="392760" y="146050"/>
                  </a:lnTo>
                  <a:lnTo>
                    <a:pt x="392201" y="148590"/>
                  </a:lnTo>
                  <a:lnTo>
                    <a:pt x="392531" y="149860"/>
                  </a:lnTo>
                  <a:lnTo>
                    <a:pt x="392468" y="150672"/>
                  </a:lnTo>
                  <a:lnTo>
                    <a:pt x="393001" y="149860"/>
                  </a:lnTo>
                  <a:lnTo>
                    <a:pt x="393331" y="148590"/>
                  </a:lnTo>
                  <a:lnTo>
                    <a:pt x="393230" y="147320"/>
                  </a:lnTo>
                  <a:lnTo>
                    <a:pt x="393141" y="146050"/>
                  </a:lnTo>
                  <a:lnTo>
                    <a:pt x="393801" y="146050"/>
                  </a:lnTo>
                  <a:lnTo>
                    <a:pt x="393547" y="148590"/>
                  </a:lnTo>
                  <a:lnTo>
                    <a:pt x="393344" y="148590"/>
                  </a:lnTo>
                  <a:lnTo>
                    <a:pt x="393433" y="149720"/>
                  </a:lnTo>
                  <a:lnTo>
                    <a:pt x="393420" y="149860"/>
                  </a:lnTo>
                  <a:lnTo>
                    <a:pt x="393014" y="152400"/>
                  </a:lnTo>
                  <a:lnTo>
                    <a:pt x="392684" y="153670"/>
                  </a:lnTo>
                  <a:lnTo>
                    <a:pt x="392430" y="154940"/>
                  </a:lnTo>
                  <a:lnTo>
                    <a:pt x="392252" y="156210"/>
                  </a:lnTo>
                  <a:lnTo>
                    <a:pt x="391541" y="158750"/>
                  </a:lnTo>
                  <a:lnTo>
                    <a:pt x="391363" y="160020"/>
                  </a:lnTo>
                  <a:lnTo>
                    <a:pt x="390867" y="162204"/>
                  </a:lnTo>
                  <a:lnTo>
                    <a:pt x="390753" y="163144"/>
                  </a:lnTo>
                  <a:lnTo>
                    <a:pt x="390652" y="165100"/>
                  </a:lnTo>
                  <a:lnTo>
                    <a:pt x="389890" y="168910"/>
                  </a:lnTo>
                  <a:lnTo>
                    <a:pt x="389597" y="168910"/>
                  </a:lnTo>
                  <a:lnTo>
                    <a:pt x="389394" y="167640"/>
                  </a:lnTo>
                  <a:lnTo>
                    <a:pt x="388378" y="167640"/>
                  </a:lnTo>
                  <a:lnTo>
                    <a:pt x="388048" y="167640"/>
                  </a:lnTo>
                  <a:lnTo>
                    <a:pt x="386943" y="167640"/>
                  </a:lnTo>
                  <a:lnTo>
                    <a:pt x="386689" y="168910"/>
                  </a:lnTo>
                  <a:lnTo>
                    <a:pt x="387756" y="170180"/>
                  </a:lnTo>
                  <a:lnTo>
                    <a:pt x="388226" y="171450"/>
                  </a:lnTo>
                  <a:lnTo>
                    <a:pt x="389140" y="172720"/>
                  </a:lnTo>
                  <a:lnTo>
                    <a:pt x="388099" y="177800"/>
                  </a:lnTo>
                  <a:lnTo>
                    <a:pt x="387311" y="180340"/>
                  </a:lnTo>
                  <a:lnTo>
                    <a:pt x="385978" y="185420"/>
                  </a:lnTo>
                  <a:lnTo>
                    <a:pt x="385864" y="186690"/>
                  </a:lnTo>
                  <a:lnTo>
                    <a:pt x="385470" y="187960"/>
                  </a:lnTo>
                  <a:lnTo>
                    <a:pt x="385038" y="189230"/>
                  </a:lnTo>
                  <a:lnTo>
                    <a:pt x="452462" y="189230"/>
                  </a:lnTo>
                  <a:lnTo>
                    <a:pt x="456552" y="168910"/>
                  </a:lnTo>
                  <a:lnTo>
                    <a:pt x="458863" y="157480"/>
                  </a:lnTo>
                  <a:lnTo>
                    <a:pt x="461403" y="143510"/>
                  </a:lnTo>
                  <a:lnTo>
                    <a:pt x="461860" y="140970"/>
                  </a:lnTo>
                  <a:lnTo>
                    <a:pt x="463943" y="129540"/>
                  </a:lnTo>
                  <a:lnTo>
                    <a:pt x="464642" y="125730"/>
                  </a:lnTo>
                  <a:lnTo>
                    <a:pt x="465188" y="123190"/>
                  </a:lnTo>
                  <a:lnTo>
                    <a:pt x="465074" y="121920"/>
                  </a:lnTo>
                  <a:lnTo>
                    <a:pt x="464959" y="120650"/>
                  </a:lnTo>
                  <a:lnTo>
                    <a:pt x="464870" y="119570"/>
                  </a:lnTo>
                  <a:lnTo>
                    <a:pt x="464743" y="118110"/>
                  </a:lnTo>
                  <a:lnTo>
                    <a:pt x="464642" y="116840"/>
                  </a:lnTo>
                  <a:lnTo>
                    <a:pt x="469366" y="116840"/>
                  </a:lnTo>
                  <a:lnTo>
                    <a:pt x="495109" y="114300"/>
                  </a:lnTo>
                  <a:lnTo>
                    <a:pt x="503135" y="113030"/>
                  </a:lnTo>
                  <a:lnTo>
                    <a:pt x="519201" y="110490"/>
                  </a:lnTo>
                  <a:lnTo>
                    <a:pt x="542277" y="102870"/>
                  </a:lnTo>
                  <a:lnTo>
                    <a:pt x="578802" y="83820"/>
                  </a:lnTo>
                  <a:lnTo>
                    <a:pt x="580009" y="82550"/>
                  </a:lnTo>
                  <a:lnTo>
                    <a:pt x="589686" y="72390"/>
                  </a:lnTo>
                  <a:lnTo>
                    <a:pt x="590892" y="71120"/>
                  </a:lnTo>
                  <a:lnTo>
                    <a:pt x="595972" y="64770"/>
                  </a:lnTo>
                  <a:lnTo>
                    <a:pt x="599351" y="58420"/>
                  </a:lnTo>
                  <a:lnTo>
                    <a:pt x="599694" y="57150"/>
                  </a:lnTo>
                  <a:lnTo>
                    <a:pt x="600735" y="53340"/>
                  </a:lnTo>
                  <a:lnTo>
                    <a:pt x="601078" y="52070"/>
                  </a:lnTo>
                  <a:lnTo>
                    <a:pt x="601091" y="50800"/>
                  </a:lnTo>
                  <a:lnTo>
                    <a:pt x="601154" y="44450"/>
                  </a:lnTo>
                  <a:close/>
                </a:path>
                <a:path w="638810" h="502920">
                  <a:moveTo>
                    <a:pt x="602132" y="411480"/>
                  </a:moveTo>
                  <a:lnTo>
                    <a:pt x="601395" y="411480"/>
                  </a:lnTo>
                  <a:lnTo>
                    <a:pt x="600544" y="412750"/>
                  </a:lnTo>
                  <a:lnTo>
                    <a:pt x="601141" y="413004"/>
                  </a:lnTo>
                  <a:lnTo>
                    <a:pt x="602132" y="411480"/>
                  </a:lnTo>
                  <a:close/>
                </a:path>
                <a:path w="638810" h="502920">
                  <a:moveTo>
                    <a:pt x="602907" y="286689"/>
                  </a:moveTo>
                  <a:lnTo>
                    <a:pt x="602703" y="286029"/>
                  </a:lnTo>
                  <a:lnTo>
                    <a:pt x="602742" y="286448"/>
                  </a:lnTo>
                  <a:lnTo>
                    <a:pt x="602907" y="286689"/>
                  </a:lnTo>
                  <a:close/>
                </a:path>
                <a:path w="638810" h="502920">
                  <a:moveTo>
                    <a:pt x="603719" y="414020"/>
                  </a:moveTo>
                  <a:lnTo>
                    <a:pt x="601141" y="413004"/>
                  </a:lnTo>
                  <a:lnTo>
                    <a:pt x="600481" y="414020"/>
                  </a:lnTo>
                  <a:lnTo>
                    <a:pt x="601268" y="414020"/>
                  </a:lnTo>
                  <a:lnTo>
                    <a:pt x="600735" y="415124"/>
                  </a:lnTo>
                  <a:lnTo>
                    <a:pt x="600659" y="415290"/>
                  </a:lnTo>
                  <a:lnTo>
                    <a:pt x="599427" y="416560"/>
                  </a:lnTo>
                  <a:lnTo>
                    <a:pt x="599643" y="417830"/>
                  </a:lnTo>
                  <a:lnTo>
                    <a:pt x="603719" y="414020"/>
                  </a:lnTo>
                  <a:close/>
                </a:path>
                <a:path w="638810" h="502920">
                  <a:moveTo>
                    <a:pt x="606107" y="407987"/>
                  </a:moveTo>
                  <a:lnTo>
                    <a:pt x="605840" y="408127"/>
                  </a:lnTo>
                  <a:lnTo>
                    <a:pt x="605586" y="407339"/>
                  </a:lnTo>
                  <a:lnTo>
                    <a:pt x="605624" y="407873"/>
                  </a:lnTo>
                  <a:lnTo>
                    <a:pt x="605459" y="408698"/>
                  </a:lnTo>
                  <a:lnTo>
                    <a:pt x="606107" y="407987"/>
                  </a:lnTo>
                  <a:close/>
                </a:path>
                <a:path w="638810" h="502920">
                  <a:moveTo>
                    <a:pt x="606221" y="407847"/>
                  </a:moveTo>
                  <a:lnTo>
                    <a:pt x="606107" y="407987"/>
                  </a:lnTo>
                  <a:lnTo>
                    <a:pt x="606221" y="407847"/>
                  </a:lnTo>
                  <a:close/>
                </a:path>
                <a:path w="638810" h="502920">
                  <a:moveTo>
                    <a:pt x="612914" y="397725"/>
                  </a:moveTo>
                  <a:lnTo>
                    <a:pt x="612648" y="397814"/>
                  </a:lnTo>
                  <a:lnTo>
                    <a:pt x="612317" y="398856"/>
                  </a:lnTo>
                  <a:lnTo>
                    <a:pt x="612571" y="398767"/>
                  </a:lnTo>
                  <a:lnTo>
                    <a:pt x="612914" y="397725"/>
                  </a:lnTo>
                  <a:close/>
                </a:path>
                <a:path w="638810" h="502920">
                  <a:moveTo>
                    <a:pt x="615518" y="301409"/>
                  </a:moveTo>
                  <a:close/>
                </a:path>
                <a:path w="638810" h="502920">
                  <a:moveTo>
                    <a:pt x="615721" y="300545"/>
                  </a:moveTo>
                  <a:lnTo>
                    <a:pt x="613943" y="298488"/>
                  </a:lnTo>
                  <a:lnTo>
                    <a:pt x="612140" y="296481"/>
                  </a:lnTo>
                  <a:lnTo>
                    <a:pt x="611873" y="296214"/>
                  </a:lnTo>
                  <a:lnTo>
                    <a:pt x="613283" y="297840"/>
                  </a:lnTo>
                  <a:lnTo>
                    <a:pt x="615721" y="300545"/>
                  </a:lnTo>
                  <a:close/>
                </a:path>
                <a:path w="638810" h="502920">
                  <a:moveTo>
                    <a:pt x="616737" y="308610"/>
                  </a:moveTo>
                  <a:lnTo>
                    <a:pt x="615861" y="307340"/>
                  </a:lnTo>
                  <a:lnTo>
                    <a:pt x="615569" y="307340"/>
                  </a:lnTo>
                  <a:lnTo>
                    <a:pt x="616432" y="308610"/>
                  </a:lnTo>
                  <a:lnTo>
                    <a:pt x="616737" y="308610"/>
                  </a:lnTo>
                  <a:close/>
                </a:path>
                <a:path w="638810" h="502920">
                  <a:moveTo>
                    <a:pt x="617829" y="303199"/>
                  </a:moveTo>
                  <a:lnTo>
                    <a:pt x="616178" y="301155"/>
                  </a:lnTo>
                  <a:lnTo>
                    <a:pt x="615518" y="301409"/>
                  </a:lnTo>
                  <a:lnTo>
                    <a:pt x="615797" y="301498"/>
                  </a:lnTo>
                  <a:lnTo>
                    <a:pt x="616635" y="302018"/>
                  </a:lnTo>
                  <a:lnTo>
                    <a:pt x="616635" y="302463"/>
                  </a:lnTo>
                  <a:lnTo>
                    <a:pt x="616038" y="302437"/>
                  </a:lnTo>
                  <a:lnTo>
                    <a:pt x="617829" y="303199"/>
                  </a:lnTo>
                  <a:close/>
                </a:path>
                <a:path w="638810" h="502920">
                  <a:moveTo>
                    <a:pt x="618769" y="304863"/>
                  </a:moveTo>
                  <a:lnTo>
                    <a:pt x="617969" y="304863"/>
                  </a:lnTo>
                  <a:lnTo>
                    <a:pt x="617626" y="304863"/>
                  </a:lnTo>
                  <a:lnTo>
                    <a:pt x="617816" y="305028"/>
                  </a:lnTo>
                  <a:lnTo>
                    <a:pt x="618490" y="305028"/>
                  </a:lnTo>
                  <a:lnTo>
                    <a:pt x="618769" y="304863"/>
                  </a:lnTo>
                  <a:close/>
                </a:path>
                <a:path w="638810" h="502920">
                  <a:moveTo>
                    <a:pt x="619480" y="304431"/>
                  </a:moveTo>
                  <a:lnTo>
                    <a:pt x="618566" y="303631"/>
                  </a:lnTo>
                  <a:lnTo>
                    <a:pt x="618286" y="303631"/>
                  </a:lnTo>
                  <a:lnTo>
                    <a:pt x="617689" y="304177"/>
                  </a:lnTo>
                  <a:lnTo>
                    <a:pt x="617842" y="304177"/>
                  </a:lnTo>
                  <a:lnTo>
                    <a:pt x="617880" y="304431"/>
                  </a:lnTo>
                  <a:lnTo>
                    <a:pt x="619480" y="304431"/>
                  </a:lnTo>
                  <a:close/>
                </a:path>
                <a:path w="638810" h="502920">
                  <a:moveTo>
                    <a:pt x="619607" y="388620"/>
                  </a:moveTo>
                  <a:lnTo>
                    <a:pt x="618490" y="389890"/>
                  </a:lnTo>
                  <a:lnTo>
                    <a:pt x="618667" y="389890"/>
                  </a:lnTo>
                  <a:lnTo>
                    <a:pt x="618515" y="391160"/>
                  </a:lnTo>
                  <a:lnTo>
                    <a:pt x="618718" y="391160"/>
                  </a:lnTo>
                  <a:lnTo>
                    <a:pt x="619607" y="388620"/>
                  </a:lnTo>
                  <a:close/>
                </a:path>
                <a:path w="638810" h="502920">
                  <a:moveTo>
                    <a:pt x="621093" y="306260"/>
                  </a:moveTo>
                  <a:lnTo>
                    <a:pt x="620509" y="305803"/>
                  </a:lnTo>
                  <a:lnTo>
                    <a:pt x="620204" y="305574"/>
                  </a:lnTo>
                  <a:lnTo>
                    <a:pt x="620356" y="305828"/>
                  </a:lnTo>
                  <a:lnTo>
                    <a:pt x="620509" y="306222"/>
                  </a:lnTo>
                  <a:lnTo>
                    <a:pt x="620788" y="306451"/>
                  </a:lnTo>
                  <a:lnTo>
                    <a:pt x="621093" y="306260"/>
                  </a:lnTo>
                  <a:close/>
                </a:path>
                <a:path w="638810" h="502920">
                  <a:moveTo>
                    <a:pt x="622757" y="309854"/>
                  </a:moveTo>
                  <a:lnTo>
                    <a:pt x="622579" y="309486"/>
                  </a:lnTo>
                  <a:lnTo>
                    <a:pt x="622376" y="309105"/>
                  </a:lnTo>
                  <a:lnTo>
                    <a:pt x="622084" y="308648"/>
                  </a:lnTo>
                  <a:lnTo>
                    <a:pt x="622757" y="309854"/>
                  </a:lnTo>
                  <a:close/>
                </a:path>
                <a:path w="638810" h="502920">
                  <a:moveTo>
                    <a:pt x="623265" y="310794"/>
                  </a:moveTo>
                  <a:lnTo>
                    <a:pt x="622757" y="309854"/>
                  </a:lnTo>
                  <a:lnTo>
                    <a:pt x="622922" y="310210"/>
                  </a:lnTo>
                  <a:lnTo>
                    <a:pt x="623062" y="310540"/>
                  </a:lnTo>
                  <a:lnTo>
                    <a:pt x="623189" y="310870"/>
                  </a:lnTo>
                  <a:close/>
                </a:path>
                <a:path w="638810" h="502920">
                  <a:moveTo>
                    <a:pt x="624382" y="312915"/>
                  </a:moveTo>
                  <a:lnTo>
                    <a:pt x="623938" y="312064"/>
                  </a:lnTo>
                  <a:lnTo>
                    <a:pt x="623608" y="312445"/>
                  </a:lnTo>
                  <a:lnTo>
                    <a:pt x="623544" y="312661"/>
                  </a:lnTo>
                  <a:lnTo>
                    <a:pt x="624382" y="312915"/>
                  </a:lnTo>
                  <a:close/>
                </a:path>
                <a:path w="638810" h="502920">
                  <a:moveTo>
                    <a:pt x="624725" y="311150"/>
                  </a:moveTo>
                  <a:lnTo>
                    <a:pt x="623836" y="310083"/>
                  </a:lnTo>
                  <a:lnTo>
                    <a:pt x="623265" y="310794"/>
                  </a:lnTo>
                  <a:lnTo>
                    <a:pt x="623938" y="312064"/>
                  </a:lnTo>
                  <a:lnTo>
                    <a:pt x="624332" y="311632"/>
                  </a:lnTo>
                  <a:lnTo>
                    <a:pt x="624725" y="311150"/>
                  </a:lnTo>
                  <a:close/>
                </a:path>
                <a:path w="638810" h="502920">
                  <a:moveTo>
                    <a:pt x="624878" y="313067"/>
                  </a:moveTo>
                  <a:lnTo>
                    <a:pt x="624382" y="312915"/>
                  </a:lnTo>
                  <a:lnTo>
                    <a:pt x="624827" y="313766"/>
                  </a:lnTo>
                  <a:lnTo>
                    <a:pt x="624878" y="313067"/>
                  </a:lnTo>
                  <a:close/>
                </a:path>
                <a:path w="638810" h="502920">
                  <a:moveTo>
                    <a:pt x="628548" y="327660"/>
                  </a:moveTo>
                  <a:lnTo>
                    <a:pt x="628129" y="326390"/>
                  </a:lnTo>
                  <a:lnTo>
                    <a:pt x="628281" y="327660"/>
                  </a:lnTo>
                  <a:lnTo>
                    <a:pt x="628548" y="327660"/>
                  </a:lnTo>
                  <a:close/>
                </a:path>
                <a:path w="638810" h="502920">
                  <a:moveTo>
                    <a:pt x="628840" y="322351"/>
                  </a:moveTo>
                  <a:lnTo>
                    <a:pt x="628738" y="322173"/>
                  </a:lnTo>
                  <a:lnTo>
                    <a:pt x="628637" y="322008"/>
                  </a:lnTo>
                  <a:lnTo>
                    <a:pt x="628523" y="321843"/>
                  </a:lnTo>
                  <a:lnTo>
                    <a:pt x="628650" y="322084"/>
                  </a:lnTo>
                  <a:lnTo>
                    <a:pt x="628751" y="322237"/>
                  </a:lnTo>
                  <a:close/>
                </a:path>
                <a:path w="638810" h="502920">
                  <a:moveTo>
                    <a:pt x="629602" y="367030"/>
                  </a:moveTo>
                  <a:lnTo>
                    <a:pt x="629208" y="367030"/>
                  </a:lnTo>
                  <a:lnTo>
                    <a:pt x="629081" y="369570"/>
                  </a:lnTo>
                  <a:lnTo>
                    <a:pt x="629513" y="368300"/>
                  </a:lnTo>
                  <a:lnTo>
                    <a:pt x="629602" y="367030"/>
                  </a:lnTo>
                  <a:close/>
                </a:path>
                <a:path w="638810" h="502920">
                  <a:moveTo>
                    <a:pt x="630758" y="364718"/>
                  </a:moveTo>
                  <a:lnTo>
                    <a:pt x="630605" y="364909"/>
                  </a:lnTo>
                  <a:lnTo>
                    <a:pt x="630478" y="365125"/>
                  </a:lnTo>
                  <a:lnTo>
                    <a:pt x="630351" y="365417"/>
                  </a:lnTo>
                  <a:lnTo>
                    <a:pt x="630516" y="365163"/>
                  </a:lnTo>
                  <a:lnTo>
                    <a:pt x="630631" y="364934"/>
                  </a:lnTo>
                  <a:lnTo>
                    <a:pt x="630758" y="364718"/>
                  </a:lnTo>
                  <a:close/>
                </a:path>
                <a:path w="638810" h="502920">
                  <a:moveTo>
                    <a:pt x="631672" y="369125"/>
                  </a:moveTo>
                  <a:lnTo>
                    <a:pt x="631545" y="368947"/>
                  </a:lnTo>
                  <a:lnTo>
                    <a:pt x="631532" y="368617"/>
                  </a:lnTo>
                  <a:lnTo>
                    <a:pt x="631532" y="368249"/>
                  </a:lnTo>
                  <a:lnTo>
                    <a:pt x="630847" y="369582"/>
                  </a:lnTo>
                  <a:lnTo>
                    <a:pt x="631024" y="369671"/>
                  </a:lnTo>
                  <a:lnTo>
                    <a:pt x="631278" y="369608"/>
                  </a:lnTo>
                  <a:lnTo>
                    <a:pt x="631672" y="369125"/>
                  </a:lnTo>
                  <a:close/>
                </a:path>
                <a:path w="638810" h="502920">
                  <a:moveTo>
                    <a:pt x="632193" y="335280"/>
                  </a:moveTo>
                  <a:lnTo>
                    <a:pt x="632002" y="334899"/>
                  </a:lnTo>
                  <a:lnTo>
                    <a:pt x="632002" y="335280"/>
                  </a:lnTo>
                  <a:lnTo>
                    <a:pt x="632193" y="335280"/>
                  </a:lnTo>
                  <a:close/>
                </a:path>
                <a:path w="638810" h="502920">
                  <a:moveTo>
                    <a:pt x="632320" y="360083"/>
                  </a:moveTo>
                  <a:lnTo>
                    <a:pt x="631240" y="363753"/>
                  </a:lnTo>
                  <a:lnTo>
                    <a:pt x="631126" y="363969"/>
                  </a:lnTo>
                  <a:lnTo>
                    <a:pt x="631012" y="364197"/>
                  </a:lnTo>
                  <a:lnTo>
                    <a:pt x="631545" y="363969"/>
                  </a:lnTo>
                  <a:lnTo>
                    <a:pt x="632180" y="363969"/>
                  </a:lnTo>
                  <a:lnTo>
                    <a:pt x="632167" y="363753"/>
                  </a:lnTo>
                  <a:lnTo>
                    <a:pt x="632244" y="360946"/>
                  </a:lnTo>
                  <a:lnTo>
                    <a:pt x="632320" y="360083"/>
                  </a:lnTo>
                  <a:close/>
                </a:path>
                <a:path w="638810" h="502920">
                  <a:moveTo>
                    <a:pt x="632841" y="336550"/>
                  </a:moveTo>
                  <a:lnTo>
                    <a:pt x="632663" y="335280"/>
                  </a:lnTo>
                  <a:lnTo>
                    <a:pt x="632193" y="335280"/>
                  </a:lnTo>
                  <a:lnTo>
                    <a:pt x="632841" y="336550"/>
                  </a:lnTo>
                  <a:close/>
                </a:path>
                <a:path w="638810" h="502920">
                  <a:moveTo>
                    <a:pt x="633336" y="341630"/>
                  </a:moveTo>
                  <a:lnTo>
                    <a:pt x="633018" y="339090"/>
                  </a:lnTo>
                  <a:lnTo>
                    <a:pt x="632866" y="337820"/>
                  </a:lnTo>
                  <a:lnTo>
                    <a:pt x="632625" y="336550"/>
                  </a:lnTo>
                  <a:lnTo>
                    <a:pt x="631913" y="336550"/>
                  </a:lnTo>
                  <a:lnTo>
                    <a:pt x="631736" y="335280"/>
                  </a:lnTo>
                  <a:lnTo>
                    <a:pt x="631672" y="334899"/>
                  </a:lnTo>
                  <a:lnTo>
                    <a:pt x="631558" y="334010"/>
                  </a:lnTo>
                  <a:lnTo>
                    <a:pt x="632002" y="334899"/>
                  </a:lnTo>
                  <a:lnTo>
                    <a:pt x="632002" y="334010"/>
                  </a:lnTo>
                  <a:lnTo>
                    <a:pt x="632345" y="334010"/>
                  </a:lnTo>
                  <a:lnTo>
                    <a:pt x="632002" y="332740"/>
                  </a:lnTo>
                  <a:lnTo>
                    <a:pt x="631456" y="331470"/>
                  </a:lnTo>
                  <a:lnTo>
                    <a:pt x="630910" y="330200"/>
                  </a:lnTo>
                  <a:lnTo>
                    <a:pt x="629627" y="328930"/>
                  </a:lnTo>
                  <a:lnTo>
                    <a:pt x="630758" y="331470"/>
                  </a:lnTo>
                  <a:lnTo>
                    <a:pt x="629678" y="330200"/>
                  </a:lnTo>
                  <a:lnTo>
                    <a:pt x="628611" y="328930"/>
                  </a:lnTo>
                  <a:lnTo>
                    <a:pt x="629412" y="330200"/>
                  </a:lnTo>
                  <a:lnTo>
                    <a:pt x="628904" y="330200"/>
                  </a:lnTo>
                  <a:lnTo>
                    <a:pt x="628256" y="328930"/>
                  </a:lnTo>
                  <a:lnTo>
                    <a:pt x="627722" y="327660"/>
                  </a:lnTo>
                  <a:lnTo>
                    <a:pt x="628434" y="328930"/>
                  </a:lnTo>
                  <a:lnTo>
                    <a:pt x="628281" y="327660"/>
                  </a:lnTo>
                  <a:lnTo>
                    <a:pt x="627900" y="326390"/>
                  </a:lnTo>
                  <a:lnTo>
                    <a:pt x="628129" y="326390"/>
                  </a:lnTo>
                  <a:lnTo>
                    <a:pt x="629208" y="327660"/>
                  </a:lnTo>
                  <a:lnTo>
                    <a:pt x="628548" y="327660"/>
                  </a:lnTo>
                  <a:lnTo>
                    <a:pt x="628980" y="328930"/>
                  </a:lnTo>
                  <a:lnTo>
                    <a:pt x="629589" y="327660"/>
                  </a:lnTo>
                  <a:lnTo>
                    <a:pt x="628611" y="326390"/>
                  </a:lnTo>
                  <a:lnTo>
                    <a:pt x="628142" y="325132"/>
                  </a:lnTo>
                  <a:lnTo>
                    <a:pt x="627329" y="322580"/>
                  </a:lnTo>
                  <a:lnTo>
                    <a:pt x="626999" y="322580"/>
                  </a:lnTo>
                  <a:lnTo>
                    <a:pt x="626478" y="321310"/>
                  </a:lnTo>
                  <a:lnTo>
                    <a:pt x="625221" y="321310"/>
                  </a:lnTo>
                  <a:lnTo>
                    <a:pt x="623747" y="320040"/>
                  </a:lnTo>
                  <a:lnTo>
                    <a:pt x="623646" y="327660"/>
                  </a:lnTo>
                  <a:lnTo>
                    <a:pt x="622122" y="327660"/>
                  </a:lnTo>
                  <a:lnTo>
                    <a:pt x="621372" y="326390"/>
                  </a:lnTo>
                  <a:lnTo>
                    <a:pt x="621093" y="325526"/>
                  </a:lnTo>
                  <a:lnTo>
                    <a:pt x="620979" y="325132"/>
                  </a:lnTo>
                  <a:lnTo>
                    <a:pt x="622173" y="325132"/>
                  </a:lnTo>
                  <a:lnTo>
                    <a:pt x="622503" y="326390"/>
                  </a:lnTo>
                  <a:lnTo>
                    <a:pt x="622122" y="327660"/>
                  </a:lnTo>
                  <a:lnTo>
                    <a:pt x="623201" y="325132"/>
                  </a:lnTo>
                  <a:lnTo>
                    <a:pt x="623646" y="327660"/>
                  </a:lnTo>
                  <a:lnTo>
                    <a:pt x="623646" y="319951"/>
                  </a:lnTo>
                  <a:lnTo>
                    <a:pt x="622350" y="318770"/>
                  </a:lnTo>
                  <a:lnTo>
                    <a:pt x="622058" y="317500"/>
                  </a:lnTo>
                  <a:lnTo>
                    <a:pt x="620903" y="316318"/>
                  </a:lnTo>
                  <a:lnTo>
                    <a:pt x="620903" y="323850"/>
                  </a:lnTo>
                  <a:lnTo>
                    <a:pt x="620826" y="324764"/>
                  </a:lnTo>
                  <a:lnTo>
                    <a:pt x="620636" y="324548"/>
                  </a:lnTo>
                  <a:lnTo>
                    <a:pt x="620026" y="323456"/>
                  </a:lnTo>
                  <a:lnTo>
                    <a:pt x="620293" y="323850"/>
                  </a:lnTo>
                  <a:lnTo>
                    <a:pt x="620903" y="323850"/>
                  </a:lnTo>
                  <a:lnTo>
                    <a:pt x="620903" y="316318"/>
                  </a:lnTo>
                  <a:lnTo>
                    <a:pt x="620026" y="313690"/>
                  </a:lnTo>
                  <a:lnTo>
                    <a:pt x="618959" y="312420"/>
                  </a:lnTo>
                  <a:lnTo>
                    <a:pt x="618274" y="311175"/>
                  </a:lnTo>
                  <a:lnTo>
                    <a:pt x="618591" y="311175"/>
                  </a:lnTo>
                  <a:lnTo>
                    <a:pt x="617880" y="309880"/>
                  </a:lnTo>
                  <a:lnTo>
                    <a:pt x="616737" y="308610"/>
                  </a:lnTo>
                  <a:lnTo>
                    <a:pt x="617156" y="309880"/>
                  </a:lnTo>
                  <a:lnTo>
                    <a:pt x="616813" y="309880"/>
                  </a:lnTo>
                  <a:lnTo>
                    <a:pt x="616635" y="309778"/>
                  </a:lnTo>
                  <a:lnTo>
                    <a:pt x="616635" y="317500"/>
                  </a:lnTo>
                  <a:lnTo>
                    <a:pt x="616204" y="317500"/>
                  </a:lnTo>
                  <a:lnTo>
                    <a:pt x="614743" y="316230"/>
                  </a:lnTo>
                  <a:lnTo>
                    <a:pt x="613244" y="313690"/>
                  </a:lnTo>
                  <a:lnTo>
                    <a:pt x="611644" y="312420"/>
                  </a:lnTo>
                  <a:lnTo>
                    <a:pt x="612140" y="312420"/>
                  </a:lnTo>
                  <a:lnTo>
                    <a:pt x="613244" y="313690"/>
                  </a:lnTo>
                  <a:lnTo>
                    <a:pt x="614362" y="314960"/>
                  </a:lnTo>
                  <a:lnTo>
                    <a:pt x="615569" y="316230"/>
                  </a:lnTo>
                  <a:lnTo>
                    <a:pt x="616635" y="317500"/>
                  </a:lnTo>
                  <a:lnTo>
                    <a:pt x="616635" y="309778"/>
                  </a:lnTo>
                  <a:lnTo>
                    <a:pt x="614730" y="308610"/>
                  </a:lnTo>
                  <a:lnTo>
                    <a:pt x="614070" y="308610"/>
                  </a:lnTo>
                  <a:lnTo>
                    <a:pt x="613638" y="307340"/>
                  </a:lnTo>
                  <a:lnTo>
                    <a:pt x="613930" y="307340"/>
                  </a:lnTo>
                  <a:lnTo>
                    <a:pt x="612762" y="306070"/>
                  </a:lnTo>
                  <a:lnTo>
                    <a:pt x="611733" y="306070"/>
                  </a:lnTo>
                  <a:lnTo>
                    <a:pt x="610946" y="304952"/>
                  </a:lnTo>
                  <a:lnTo>
                    <a:pt x="610844" y="304812"/>
                  </a:lnTo>
                  <a:lnTo>
                    <a:pt x="611886" y="304812"/>
                  </a:lnTo>
                  <a:lnTo>
                    <a:pt x="613067" y="306070"/>
                  </a:lnTo>
                  <a:lnTo>
                    <a:pt x="612406" y="304952"/>
                  </a:lnTo>
                  <a:lnTo>
                    <a:pt x="612330" y="304812"/>
                  </a:lnTo>
                  <a:lnTo>
                    <a:pt x="612927" y="304812"/>
                  </a:lnTo>
                  <a:lnTo>
                    <a:pt x="614819" y="307340"/>
                  </a:lnTo>
                  <a:lnTo>
                    <a:pt x="615289" y="306070"/>
                  </a:lnTo>
                  <a:lnTo>
                    <a:pt x="613664" y="304812"/>
                  </a:lnTo>
                  <a:lnTo>
                    <a:pt x="611289" y="303530"/>
                  </a:lnTo>
                  <a:lnTo>
                    <a:pt x="610069" y="302666"/>
                  </a:lnTo>
                  <a:lnTo>
                    <a:pt x="610069" y="308610"/>
                  </a:lnTo>
                  <a:lnTo>
                    <a:pt x="609371" y="308610"/>
                  </a:lnTo>
                  <a:lnTo>
                    <a:pt x="609790" y="309880"/>
                  </a:lnTo>
                  <a:lnTo>
                    <a:pt x="606780" y="306070"/>
                  </a:lnTo>
                  <a:lnTo>
                    <a:pt x="607847" y="307340"/>
                  </a:lnTo>
                  <a:lnTo>
                    <a:pt x="609028" y="307340"/>
                  </a:lnTo>
                  <a:lnTo>
                    <a:pt x="610069" y="308610"/>
                  </a:lnTo>
                  <a:lnTo>
                    <a:pt x="610069" y="302666"/>
                  </a:lnTo>
                  <a:lnTo>
                    <a:pt x="609498" y="302260"/>
                  </a:lnTo>
                  <a:lnTo>
                    <a:pt x="609473" y="300990"/>
                  </a:lnTo>
                  <a:lnTo>
                    <a:pt x="607822" y="299732"/>
                  </a:lnTo>
                  <a:lnTo>
                    <a:pt x="607034" y="298450"/>
                  </a:lnTo>
                  <a:lnTo>
                    <a:pt x="607618" y="298450"/>
                  </a:lnTo>
                  <a:lnTo>
                    <a:pt x="606361" y="297180"/>
                  </a:lnTo>
                  <a:lnTo>
                    <a:pt x="606285" y="304812"/>
                  </a:lnTo>
                  <a:lnTo>
                    <a:pt x="605282" y="304812"/>
                  </a:lnTo>
                  <a:lnTo>
                    <a:pt x="602005" y="299732"/>
                  </a:lnTo>
                  <a:lnTo>
                    <a:pt x="595223" y="292100"/>
                  </a:lnTo>
                  <a:lnTo>
                    <a:pt x="597776" y="294640"/>
                  </a:lnTo>
                  <a:lnTo>
                    <a:pt x="600341" y="295910"/>
                  </a:lnTo>
                  <a:lnTo>
                    <a:pt x="602170" y="299364"/>
                  </a:lnTo>
                  <a:lnTo>
                    <a:pt x="602424" y="299732"/>
                  </a:lnTo>
                  <a:lnTo>
                    <a:pt x="602932" y="300596"/>
                  </a:lnTo>
                  <a:lnTo>
                    <a:pt x="602818" y="299732"/>
                  </a:lnTo>
                  <a:lnTo>
                    <a:pt x="604786" y="302260"/>
                  </a:lnTo>
                  <a:lnTo>
                    <a:pt x="604812" y="303530"/>
                  </a:lnTo>
                  <a:lnTo>
                    <a:pt x="606285" y="304812"/>
                  </a:lnTo>
                  <a:lnTo>
                    <a:pt x="606285" y="297091"/>
                  </a:lnTo>
                  <a:lnTo>
                    <a:pt x="604354" y="294640"/>
                  </a:lnTo>
                  <a:lnTo>
                    <a:pt x="602665" y="294640"/>
                  </a:lnTo>
                  <a:lnTo>
                    <a:pt x="602589" y="293370"/>
                  </a:lnTo>
                  <a:lnTo>
                    <a:pt x="600633" y="289560"/>
                  </a:lnTo>
                  <a:lnTo>
                    <a:pt x="602081" y="294640"/>
                  </a:lnTo>
                  <a:lnTo>
                    <a:pt x="599706" y="292100"/>
                  </a:lnTo>
                  <a:lnTo>
                    <a:pt x="599770" y="290830"/>
                  </a:lnTo>
                  <a:lnTo>
                    <a:pt x="597217" y="288290"/>
                  </a:lnTo>
                  <a:lnTo>
                    <a:pt x="597611" y="288290"/>
                  </a:lnTo>
                  <a:lnTo>
                    <a:pt x="597128" y="287020"/>
                  </a:lnTo>
                  <a:lnTo>
                    <a:pt x="596531" y="287020"/>
                  </a:lnTo>
                  <a:lnTo>
                    <a:pt x="596874" y="288290"/>
                  </a:lnTo>
                  <a:lnTo>
                    <a:pt x="595985" y="288290"/>
                  </a:lnTo>
                  <a:lnTo>
                    <a:pt x="595922" y="287020"/>
                  </a:lnTo>
                  <a:lnTo>
                    <a:pt x="594436" y="286016"/>
                  </a:lnTo>
                  <a:lnTo>
                    <a:pt x="594436" y="290830"/>
                  </a:lnTo>
                  <a:lnTo>
                    <a:pt x="593420" y="290830"/>
                  </a:lnTo>
                  <a:lnTo>
                    <a:pt x="591972" y="289560"/>
                  </a:lnTo>
                  <a:lnTo>
                    <a:pt x="591273" y="288290"/>
                  </a:lnTo>
                  <a:lnTo>
                    <a:pt x="590042" y="287020"/>
                  </a:lnTo>
                  <a:lnTo>
                    <a:pt x="589051" y="285940"/>
                  </a:lnTo>
                  <a:lnTo>
                    <a:pt x="590067" y="285940"/>
                  </a:lnTo>
                  <a:lnTo>
                    <a:pt x="590905" y="287020"/>
                  </a:lnTo>
                  <a:lnTo>
                    <a:pt x="591134" y="287502"/>
                  </a:lnTo>
                  <a:lnTo>
                    <a:pt x="591515" y="288290"/>
                  </a:lnTo>
                  <a:lnTo>
                    <a:pt x="592086" y="288290"/>
                  </a:lnTo>
                  <a:lnTo>
                    <a:pt x="592797" y="289560"/>
                  </a:lnTo>
                  <a:lnTo>
                    <a:pt x="593471" y="289560"/>
                  </a:lnTo>
                  <a:lnTo>
                    <a:pt x="594436" y="290830"/>
                  </a:lnTo>
                  <a:lnTo>
                    <a:pt x="594436" y="286016"/>
                  </a:lnTo>
                  <a:lnTo>
                    <a:pt x="594220" y="285940"/>
                  </a:lnTo>
                  <a:lnTo>
                    <a:pt x="593128" y="284480"/>
                  </a:lnTo>
                  <a:lnTo>
                    <a:pt x="591210" y="281940"/>
                  </a:lnTo>
                  <a:lnTo>
                    <a:pt x="589813" y="281940"/>
                  </a:lnTo>
                  <a:lnTo>
                    <a:pt x="590384" y="283210"/>
                  </a:lnTo>
                  <a:lnTo>
                    <a:pt x="590562" y="283210"/>
                  </a:lnTo>
                  <a:lnTo>
                    <a:pt x="590994" y="284480"/>
                  </a:lnTo>
                  <a:lnTo>
                    <a:pt x="589127" y="283210"/>
                  </a:lnTo>
                  <a:lnTo>
                    <a:pt x="589419" y="284480"/>
                  </a:lnTo>
                  <a:lnTo>
                    <a:pt x="587527" y="284480"/>
                  </a:lnTo>
                  <a:lnTo>
                    <a:pt x="579424" y="274320"/>
                  </a:lnTo>
                  <a:lnTo>
                    <a:pt x="573595" y="266077"/>
                  </a:lnTo>
                  <a:lnTo>
                    <a:pt x="573595" y="436880"/>
                  </a:lnTo>
                  <a:lnTo>
                    <a:pt x="573024" y="438150"/>
                  </a:lnTo>
                  <a:lnTo>
                    <a:pt x="571817" y="438150"/>
                  </a:lnTo>
                  <a:lnTo>
                    <a:pt x="573176" y="436880"/>
                  </a:lnTo>
                  <a:lnTo>
                    <a:pt x="573595" y="436880"/>
                  </a:lnTo>
                  <a:lnTo>
                    <a:pt x="573595" y="266077"/>
                  </a:lnTo>
                  <a:lnTo>
                    <a:pt x="572249" y="264160"/>
                  </a:lnTo>
                  <a:lnTo>
                    <a:pt x="566432" y="254000"/>
                  </a:lnTo>
                  <a:lnTo>
                    <a:pt x="562470" y="243840"/>
                  </a:lnTo>
                  <a:lnTo>
                    <a:pt x="562089" y="242570"/>
                  </a:lnTo>
                  <a:lnTo>
                    <a:pt x="562876" y="241300"/>
                  </a:lnTo>
                  <a:lnTo>
                    <a:pt x="567944" y="233680"/>
                  </a:lnTo>
                  <a:lnTo>
                    <a:pt x="571601" y="228600"/>
                  </a:lnTo>
                  <a:lnTo>
                    <a:pt x="581037" y="217170"/>
                  </a:lnTo>
                  <a:lnTo>
                    <a:pt x="586689" y="213360"/>
                  </a:lnTo>
                  <a:lnTo>
                    <a:pt x="591134" y="208280"/>
                  </a:lnTo>
                  <a:lnTo>
                    <a:pt x="591756" y="207010"/>
                  </a:lnTo>
                  <a:lnTo>
                    <a:pt x="594017" y="208280"/>
                  </a:lnTo>
                  <a:lnTo>
                    <a:pt x="593001" y="208280"/>
                  </a:lnTo>
                  <a:lnTo>
                    <a:pt x="590727" y="217170"/>
                  </a:lnTo>
                  <a:lnTo>
                    <a:pt x="588606" y="226060"/>
                  </a:lnTo>
                  <a:lnTo>
                    <a:pt x="586130" y="233680"/>
                  </a:lnTo>
                  <a:lnTo>
                    <a:pt x="583057" y="241300"/>
                  </a:lnTo>
                  <a:lnTo>
                    <a:pt x="582155" y="241300"/>
                  </a:lnTo>
                  <a:lnTo>
                    <a:pt x="582066" y="242570"/>
                  </a:lnTo>
                  <a:lnTo>
                    <a:pt x="581977" y="243840"/>
                  </a:lnTo>
                  <a:lnTo>
                    <a:pt x="583488" y="243840"/>
                  </a:lnTo>
                  <a:lnTo>
                    <a:pt x="583526" y="241300"/>
                  </a:lnTo>
                  <a:lnTo>
                    <a:pt x="584200" y="241300"/>
                  </a:lnTo>
                  <a:lnTo>
                    <a:pt x="585863" y="240030"/>
                  </a:lnTo>
                  <a:lnTo>
                    <a:pt x="584441" y="245110"/>
                  </a:lnTo>
                  <a:lnTo>
                    <a:pt x="584352" y="246380"/>
                  </a:lnTo>
                  <a:lnTo>
                    <a:pt x="584276" y="247650"/>
                  </a:lnTo>
                  <a:lnTo>
                    <a:pt x="579551" y="252730"/>
                  </a:lnTo>
                  <a:lnTo>
                    <a:pt x="577215" y="257810"/>
                  </a:lnTo>
                  <a:lnTo>
                    <a:pt x="577291" y="260350"/>
                  </a:lnTo>
                  <a:lnTo>
                    <a:pt x="577418" y="264160"/>
                  </a:lnTo>
                  <a:lnTo>
                    <a:pt x="577672" y="264160"/>
                  </a:lnTo>
                  <a:lnTo>
                    <a:pt x="578497" y="265430"/>
                  </a:lnTo>
                  <a:lnTo>
                    <a:pt x="582041" y="260350"/>
                  </a:lnTo>
                  <a:lnTo>
                    <a:pt x="583311" y="260350"/>
                  </a:lnTo>
                  <a:lnTo>
                    <a:pt x="583222" y="259080"/>
                  </a:lnTo>
                  <a:lnTo>
                    <a:pt x="586752" y="254000"/>
                  </a:lnTo>
                  <a:lnTo>
                    <a:pt x="590981" y="247650"/>
                  </a:lnTo>
                  <a:lnTo>
                    <a:pt x="591400" y="247650"/>
                  </a:lnTo>
                  <a:lnTo>
                    <a:pt x="596036" y="241300"/>
                  </a:lnTo>
                  <a:lnTo>
                    <a:pt x="596849" y="240030"/>
                  </a:lnTo>
                  <a:lnTo>
                    <a:pt x="603326" y="229870"/>
                  </a:lnTo>
                  <a:lnTo>
                    <a:pt x="610806" y="219710"/>
                  </a:lnTo>
                  <a:lnTo>
                    <a:pt x="616000" y="212090"/>
                  </a:lnTo>
                  <a:lnTo>
                    <a:pt x="619302" y="208280"/>
                  </a:lnTo>
                  <a:lnTo>
                    <a:pt x="620979" y="207010"/>
                  </a:lnTo>
                  <a:lnTo>
                    <a:pt x="622655" y="205740"/>
                  </a:lnTo>
                  <a:lnTo>
                    <a:pt x="625094" y="194310"/>
                  </a:lnTo>
                  <a:lnTo>
                    <a:pt x="626097" y="189230"/>
                  </a:lnTo>
                  <a:lnTo>
                    <a:pt x="627481" y="184150"/>
                  </a:lnTo>
                  <a:lnTo>
                    <a:pt x="627557" y="175260"/>
                  </a:lnTo>
                  <a:lnTo>
                    <a:pt x="623150" y="166395"/>
                  </a:lnTo>
                  <a:lnTo>
                    <a:pt x="615657" y="161290"/>
                  </a:lnTo>
                  <a:lnTo>
                    <a:pt x="606577" y="158750"/>
                  </a:lnTo>
                  <a:lnTo>
                    <a:pt x="605485" y="158750"/>
                  </a:lnTo>
                  <a:lnTo>
                    <a:pt x="600557" y="163830"/>
                  </a:lnTo>
                  <a:lnTo>
                    <a:pt x="594423" y="166395"/>
                  </a:lnTo>
                  <a:lnTo>
                    <a:pt x="549617" y="191770"/>
                  </a:lnTo>
                  <a:lnTo>
                    <a:pt x="512826" y="218478"/>
                  </a:lnTo>
                  <a:lnTo>
                    <a:pt x="490601" y="256540"/>
                  </a:lnTo>
                  <a:lnTo>
                    <a:pt x="490728" y="270510"/>
                  </a:lnTo>
                  <a:lnTo>
                    <a:pt x="492823" y="278130"/>
                  </a:lnTo>
                  <a:lnTo>
                    <a:pt x="497713" y="287020"/>
                  </a:lnTo>
                  <a:lnTo>
                    <a:pt x="503770" y="295910"/>
                  </a:lnTo>
                  <a:lnTo>
                    <a:pt x="510921" y="302260"/>
                  </a:lnTo>
                  <a:lnTo>
                    <a:pt x="519087" y="309880"/>
                  </a:lnTo>
                  <a:lnTo>
                    <a:pt x="520954" y="311175"/>
                  </a:lnTo>
                  <a:lnTo>
                    <a:pt x="521855" y="311175"/>
                  </a:lnTo>
                  <a:lnTo>
                    <a:pt x="514781" y="318770"/>
                  </a:lnTo>
                  <a:lnTo>
                    <a:pt x="509892" y="323850"/>
                  </a:lnTo>
                  <a:lnTo>
                    <a:pt x="505383" y="328930"/>
                  </a:lnTo>
                  <a:lnTo>
                    <a:pt x="496214" y="341630"/>
                  </a:lnTo>
                  <a:lnTo>
                    <a:pt x="487260" y="353060"/>
                  </a:lnTo>
                  <a:lnTo>
                    <a:pt x="461124" y="384886"/>
                  </a:lnTo>
                  <a:lnTo>
                    <a:pt x="426935" y="407670"/>
                  </a:lnTo>
                  <a:lnTo>
                    <a:pt x="426046" y="407670"/>
                  </a:lnTo>
                  <a:lnTo>
                    <a:pt x="425335" y="406400"/>
                  </a:lnTo>
                  <a:lnTo>
                    <a:pt x="424675" y="406400"/>
                  </a:lnTo>
                  <a:lnTo>
                    <a:pt x="417296" y="391388"/>
                  </a:lnTo>
                  <a:lnTo>
                    <a:pt x="417296" y="415290"/>
                  </a:lnTo>
                  <a:lnTo>
                    <a:pt x="416293" y="416560"/>
                  </a:lnTo>
                  <a:lnTo>
                    <a:pt x="415709" y="415290"/>
                  </a:lnTo>
                  <a:lnTo>
                    <a:pt x="413321" y="414020"/>
                  </a:lnTo>
                  <a:lnTo>
                    <a:pt x="413359" y="411480"/>
                  </a:lnTo>
                  <a:lnTo>
                    <a:pt x="412800" y="410210"/>
                  </a:lnTo>
                  <a:lnTo>
                    <a:pt x="413067" y="408940"/>
                  </a:lnTo>
                  <a:lnTo>
                    <a:pt x="413029" y="407670"/>
                  </a:lnTo>
                  <a:lnTo>
                    <a:pt x="415709" y="408940"/>
                  </a:lnTo>
                  <a:lnTo>
                    <a:pt x="415620" y="412750"/>
                  </a:lnTo>
                  <a:lnTo>
                    <a:pt x="417182" y="415124"/>
                  </a:lnTo>
                  <a:lnTo>
                    <a:pt x="417296" y="415290"/>
                  </a:lnTo>
                  <a:lnTo>
                    <a:pt x="417296" y="391388"/>
                  </a:lnTo>
                  <a:lnTo>
                    <a:pt x="416560" y="389890"/>
                  </a:lnTo>
                  <a:lnTo>
                    <a:pt x="416483" y="388620"/>
                  </a:lnTo>
                  <a:lnTo>
                    <a:pt x="416407" y="387350"/>
                  </a:lnTo>
                  <a:lnTo>
                    <a:pt x="416344" y="386080"/>
                  </a:lnTo>
                  <a:lnTo>
                    <a:pt x="416267" y="384886"/>
                  </a:lnTo>
                  <a:lnTo>
                    <a:pt x="416204" y="383540"/>
                  </a:lnTo>
                  <a:lnTo>
                    <a:pt x="416128" y="382270"/>
                  </a:lnTo>
                  <a:lnTo>
                    <a:pt x="416001" y="380072"/>
                  </a:lnTo>
                  <a:lnTo>
                    <a:pt x="415988" y="379793"/>
                  </a:lnTo>
                  <a:lnTo>
                    <a:pt x="415912" y="378460"/>
                  </a:lnTo>
                  <a:lnTo>
                    <a:pt x="415848" y="377190"/>
                  </a:lnTo>
                  <a:lnTo>
                    <a:pt x="415772" y="375920"/>
                  </a:lnTo>
                  <a:lnTo>
                    <a:pt x="415696" y="374650"/>
                  </a:lnTo>
                  <a:lnTo>
                    <a:pt x="415632" y="373545"/>
                  </a:lnTo>
                  <a:lnTo>
                    <a:pt x="415556" y="372110"/>
                  </a:lnTo>
                  <a:lnTo>
                    <a:pt x="416077" y="368300"/>
                  </a:lnTo>
                  <a:lnTo>
                    <a:pt x="416179" y="367576"/>
                  </a:lnTo>
                  <a:lnTo>
                    <a:pt x="416255" y="367030"/>
                  </a:lnTo>
                  <a:lnTo>
                    <a:pt x="417309" y="359410"/>
                  </a:lnTo>
                  <a:lnTo>
                    <a:pt x="418350" y="351790"/>
                  </a:lnTo>
                  <a:lnTo>
                    <a:pt x="421627" y="334010"/>
                  </a:lnTo>
                  <a:lnTo>
                    <a:pt x="422262" y="330200"/>
                  </a:lnTo>
                  <a:lnTo>
                    <a:pt x="422694" y="327660"/>
                  </a:lnTo>
                  <a:lnTo>
                    <a:pt x="423545" y="322580"/>
                  </a:lnTo>
                  <a:lnTo>
                    <a:pt x="423760" y="321310"/>
                  </a:lnTo>
                  <a:lnTo>
                    <a:pt x="355053" y="321310"/>
                  </a:lnTo>
                  <a:lnTo>
                    <a:pt x="354698" y="321310"/>
                  </a:lnTo>
                  <a:lnTo>
                    <a:pt x="354164" y="323850"/>
                  </a:lnTo>
                  <a:lnTo>
                    <a:pt x="354279" y="324548"/>
                  </a:lnTo>
                  <a:lnTo>
                    <a:pt x="354393" y="323850"/>
                  </a:lnTo>
                  <a:lnTo>
                    <a:pt x="354469" y="324878"/>
                  </a:lnTo>
                  <a:lnTo>
                    <a:pt x="354876" y="323850"/>
                  </a:lnTo>
                  <a:lnTo>
                    <a:pt x="355130" y="322580"/>
                  </a:lnTo>
                  <a:lnTo>
                    <a:pt x="355460" y="322580"/>
                  </a:lnTo>
                  <a:lnTo>
                    <a:pt x="355536" y="325132"/>
                  </a:lnTo>
                  <a:lnTo>
                    <a:pt x="354698" y="327660"/>
                  </a:lnTo>
                  <a:lnTo>
                    <a:pt x="354596" y="326390"/>
                  </a:lnTo>
                  <a:lnTo>
                    <a:pt x="354495" y="325132"/>
                  </a:lnTo>
                  <a:lnTo>
                    <a:pt x="354330" y="324878"/>
                  </a:lnTo>
                  <a:lnTo>
                    <a:pt x="354177" y="325132"/>
                  </a:lnTo>
                  <a:lnTo>
                    <a:pt x="353364" y="330200"/>
                  </a:lnTo>
                  <a:lnTo>
                    <a:pt x="353161" y="328930"/>
                  </a:lnTo>
                  <a:lnTo>
                    <a:pt x="352158" y="332740"/>
                  </a:lnTo>
                  <a:lnTo>
                    <a:pt x="352831" y="336550"/>
                  </a:lnTo>
                  <a:lnTo>
                    <a:pt x="352945" y="340360"/>
                  </a:lnTo>
                  <a:lnTo>
                    <a:pt x="352247" y="345440"/>
                  </a:lnTo>
                  <a:lnTo>
                    <a:pt x="350901" y="351790"/>
                  </a:lnTo>
                  <a:lnTo>
                    <a:pt x="351015" y="353060"/>
                  </a:lnTo>
                  <a:lnTo>
                    <a:pt x="351129" y="354330"/>
                  </a:lnTo>
                  <a:lnTo>
                    <a:pt x="351167" y="358140"/>
                  </a:lnTo>
                  <a:lnTo>
                    <a:pt x="350469" y="358140"/>
                  </a:lnTo>
                  <a:lnTo>
                    <a:pt x="350431" y="359410"/>
                  </a:lnTo>
                  <a:lnTo>
                    <a:pt x="350062" y="359410"/>
                  </a:lnTo>
                  <a:lnTo>
                    <a:pt x="350164" y="358140"/>
                  </a:lnTo>
                  <a:lnTo>
                    <a:pt x="350291" y="356870"/>
                  </a:lnTo>
                  <a:lnTo>
                    <a:pt x="350469" y="355600"/>
                  </a:lnTo>
                  <a:lnTo>
                    <a:pt x="350520" y="355206"/>
                  </a:lnTo>
                  <a:lnTo>
                    <a:pt x="350647" y="354330"/>
                  </a:lnTo>
                  <a:lnTo>
                    <a:pt x="350507" y="353060"/>
                  </a:lnTo>
                  <a:lnTo>
                    <a:pt x="349758" y="355206"/>
                  </a:lnTo>
                  <a:lnTo>
                    <a:pt x="348576" y="361950"/>
                  </a:lnTo>
                  <a:lnTo>
                    <a:pt x="348830" y="363220"/>
                  </a:lnTo>
                  <a:lnTo>
                    <a:pt x="348272" y="367030"/>
                  </a:lnTo>
                  <a:lnTo>
                    <a:pt x="348272" y="365760"/>
                  </a:lnTo>
                  <a:lnTo>
                    <a:pt x="348119" y="365760"/>
                  </a:lnTo>
                  <a:lnTo>
                    <a:pt x="347548" y="365760"/>
                  </a:lnTo>
                  <a:lnTo>
                    <a:pt x="347040" y="369570"/>
                  </a:lnTo>
                  <a:lnTo>
                    <a:pt x="347040" y="374650"/>
                  </a:lnTo>
                  <a:lnTo>
                    <a:pt x="347281" y="375920"/>
                  </a:lnTo>
                  <a:lnTo>
                    <a:pt x="347230" y="372110"/>
                  </a:lnTo>
                  <a:lnTo>
                    <a:pt x="347954" y="377190"/>
                  </a:lnTo>
                  <a:lnTo>
                    <a:pt x="348056" y="375920"/>
                  </a:lnTo>
                  <a:lnTo>
                    <a:pt x="348157" y="374650"/>
                  </a:lnTo>
                  <a:lnTo>
                    <a:pt x="348246" y="373545"/>
                  </a:lnTo>
                  <a:lnTo>
                    <a:pt x="348272" y="379793"/>
                  </a:lnTo>
                  <a:lnTo>
                    <a:pt x="348208" y="377190"/>
                  </a:lnTo>
                  <a:lnTo>
                    <a:pt x="347637" y="379374"/>
                  </a:lnTo>
                  <a:lnTo>
                    <a:pt x="347497" y="379755"/>
                  </a:lnTo>
                  <a:lnTo>
                    <a:pt x="347243" y="379374"/>
                  </a:lnTo>
                  <a:lnTo>
                    <a:pt x="347167" y="380072"/>
                  </a:lnTo>
                  <a:lnTo>
                    <a:pt x="347052" y="381000"/>
                  </a:lnTo>
                  <a:lnTo>
                    <a:pt x="347218" y="381000"/>
                  </a:lnTo>
                  <a:lnTo>
                    <a:pt x="347459" y="380072"/>
                  </a:lnTo>
                  <a:lnTo>
                    <a:pt x="347383" y="381000"/>
                  </a:lnTo>
                  <a:lnTo>
                    <a:pt x="347281" y="382270"/>
                  </a:lnTo>
                  <a:lnTo>
                    <a:pt x="347167" y="381215"/>
                  </a:lnTo>
                  <a:lnTo>
                    <a:pt x="346900" y="382270"/>
                  </a:lnTo>
                  <a:lnTo>
                    <a:pt x="347027" y="381215"/>
                  </a:lnTo>
                  <a:lnTo>
                    <a:pt x="347052" y="381000"/>
                  </a:lnTo>
                  <a:lnTo>
                    <a:pt x="346621" y="378460"/>
                  </a:lnTo>
                  <a:lnTo>
                    <a:pt x="346557" y="383540"/>
                  </a:lnTo>
                  <a:lnTo>
                    <a:pt x="346138" y="387350"/>
                  </a:lnTo>
                  <a:lnTo>
                    <a:pt x="346036" y="388620"/>
                  </a:lnTo>
                  <a:lnTo>
                    <a:pt x="345948" y="389890"/>
                  </a:lnTo>
                  <a:lnTo>
                    <a:pt x="346329" y="389890"/>
                  </a:lnTo>
                  <a:lnTo>
                    <a:pt x="346722" y="391160"/>
                  </a:lnTo>
                  <a:lnTo>
                    <a:pt x="346913" y="392430"/>
                  </a:lnTo>
                  <a:lnTo>
                    <a:pt x="346875" y="393700"/>
                  </a:lnTo>
                  <a:lnTo>
                    <a:pt x="346138" y="400050"/>
                  </a:lnTo>
                  <a:lnTo>
                    <a:pt x="348348" y="407670"/>
                  </a:lnTo>
                  <a:lnTo>
                    <a:pt x="351447" y="412750"/>
                  </a:lnTo>
                  <a:lnTo>
                    <a:pt x="351777" y="414020"/>
                  </a:lnTo>
                  <a:lnTo>
                    <a:pt x="351447" y="415124"/>
                  </a:lnTo>
                  <a:lnTo>
                    <a:pt x="351396" y="415290"/>
                  </a:lnTo>
                  <a:lnTo>
                    <a:pt x="353542" y="420370"/>
                  </a:lnTo>
                  <a:lnTo>
                    <a:pt x="354863" y="422910"/>
                  </a:lnTo>
                  <a:lnTo>
                    <a:pt x="355193" y="422910"/>
                  </a:lnTo>
                  <a:lnTo>
                    <a:pt x="354012" y="420522"/>
                  </a:lnTo>
                  <a:lnTo>
                    <a:pt x="353949" y="420370"/>
                  </a:lnTo>
                  <a:lnTo>
                    <a:pt x="354901" y="421640"/>
                  </a:lnTo>
                  <a:lnTo>
                    <a:pt x="354393" y="420522"/>
                  </a:lnTo>
                  <a:lnTo>
                    <a:pt x="354330" y="420370"/>
                  </a:lnTo>
                  <a:lnTo>
                    <a:pt x="353758" y="419100"/>
                  </a:lnTo>
                  <a:lnTo>
                    <a:pt x="353606" y="419100"/>
                  </a:lnTo>
                  <a:lnTo>
                    <a:pt x="353110" y="417830"/>
                  </a:lnTo>
                  <a:lnTo>
                    <a:pt x="353491" y="417830"/>
                  </a:lnTo>
                  <a:lnTo>
                    <a:pt x="353453" y="416560"/>
                  </a:lnTo>
                  <a:lnTo>
                    <a:pt x="354368" y="419100"/>
                  </a:lnTo>
                  <a:lnTo>
                    <a:pt x="354876" y="420370"/>
                  </a:lnTo>
                  <a:lnTo>
                    <a:pt x="355409" y="420370"/>
                  </a:lnTo>
                  <a:lnTo>
                    <a:pt x="355981" y="421640"/>
                  </a:lnTo>
                  <a:lnTo>
                    <a:pt x="356158" y="421640"/>
                  </a:lnTo>
                  <a:lnTo>
                    <a:pt x="356743" y="422910"/>
                  </a:lnTo>
                  <a:lnTo>
                    <a:pt x="357200" y="422910"/>
                  </a:lnTo>
                  <a:lnTo>
                    <a:pt x="357454" y="423837"/>
                  </a:lnTo>
                  <a:lnTo>
                    <a:pt x="357555" y="424180"/>
                  </a:lnTo>
                  <a:lnTo>
                    <a:pt x="357263" y="424180"/>
                  </a:lnTo>
                  <a:lnTo>
                    <a:pt x="357886" y="425450"/>
                  </a:lnTo>
                  <a:lnTo>
                    <a:pt x="359473" y="426885"/>
                  </a:lnTo>
                  <a:lnTo>
                    <a:pt x="360133" y="426885"/>
                  </a:lnTo>
                  <a:lnTo>
                    <a:pt x="360476" y="427990"/>
                  </a:lnTo>
                  <a:lnTo>
                    <a:pt x="361276" y="427990"/>
                  </a:lnTo>
                  <a:lnTo>
                    <a:pt x="361708" y="429260"/>
                  </a:lnTo>
                  <a:lnTo>
                    <a:pt x="360997" y="429260"/>
                  </a:lnTo>
                  <a:lnTo>
                    <a:pt x="359943" y="429260"/>
                  </a:lnTo>
                  <a:lnTo>
                    <a:pt x="358381" y="426885"/>
                  </a:lnTo>
                  <a:lnTo>
                    <a:pt x="356755" y="424180"/>
                  </a:lnTo>
                  <a:lnTo>
                    <a:pt x="355714" y="424180"/>
                  </a:lnTo>
                  <a:lnTo>
                    <a:pt x="356882" y="425450"/>
                  </a:lnTo>
                  <a:lnTo>
                    <a:pt x="358508" y="427990"/>
                  </a:lnTo>
                  <a:lnTo>
                    <a:pt x="362077" y="431800"/>
                  </a:lnTo>
                  <a:lnTo>
                    <a:pt x="364058" y="433070"/>
                  </a:lnTo>
                  <a:lnTo>
                    <a:pt x="365671" y="434340"/>
                  </a:lnTo>
                  <a:lnTo>
                    <a:pt x="365899" y="434340"/>
                  </a:lnTo>
                  <a:lnTo>
                    <a:pt x="366268" y="435610"/>
                  </a:lnTo>
                  <a:lnTo>
                    <a:pt x="367144" y="435610"/>
                  </a:lnTo>
                  <a:lnTo>
                    <a:pt x="368249" y="436880"/>
                  </a:lnTo>
                  <a:lnTo>
                    <a:pt x="370103" y="438150"/>
                  </a:lnTo>
                  <a:lnTo>
                    <a:pt x="370763" y="438150"/>
                  </a:lnTo>
                  <a:lnTo>
                    <a:pt x="372084" y="439420"/>
                  </a:lnTo>
                  <a:lnTo>
                    <a:pt x="371665" y="439420"/>
                  </a:lnTo>
                  <a:lnTo>
                    <a:pt x="373519" y="440690"/>
                  </a:lnTo>
                  <a:lnTo>
                    <a:pt x="375704" y="441960"/>
                  </a:lnTo>
                  <a:lnTo>
                    <a:pt x="380047" y="443230"/>
                  </a:lnTo>
                  <a:lnTo>
                    <a:pt x="385826" y="443230"/>
                  </a:lnTo>
                  <a:lnTo>
                    <a:pt x="387400" y="444500"/>
                  </a:lnTo>
                  <a:lnTo>
                    <a:pt x="388721" y="444500"/>
                  </a:lnTo>
                  <a:lnTo>
                    <a:pt x="388213" y="443230"/>
                  </a:lnTo>
                  <a:lnTo>
                    <a:pt x="397637" y="443230"/>
                  </a:lnTo>
                  <a:lnTo>
                    <a:pt x="398894" y="441960"/>
                  </a:lnTo>
                  <a:lnTo>
                    <a:pt x="401015" y="441960"/>
                  </a:lnTo>
                  <a:lnTo>
                    <a:pt x="403123" y="441960"/>
                  </a:lnTo>
                  <a:lnTo>
                    <a:pt x="408038" y="440690"/>
                  </a:lnTo>
                  <a:lnTo>
                    <a:pt x="413524" y="439420"/>
                  </a:lnTo>
                  <a:lnTo>
                    <a:pt x="416115" y="438150"/>
                  </a:lnTo>
                  <a:lnTo>
                    <a:pt x="417639" y="435610"/>
                  </a:lnTo>
                  <a:lnTo>
                    <a:pt x="416369" y="436880"/>
                  </a:lnTo>
                  <a:lnTo>
                    <a:pt x="414439" y="438150"/>
                  </a:lnTo>
                  <a:lnTo>
                    <a:pt x="414413" y="437807"/>
                  </a:lnTo>
                  <a:lnTo>
                    <a:pt x="413956" y="438150"/>
                  </a:lnTo>
                  <a:lnTo>
                    <a:pt x="411861" y="438150"/>
                  </a:lnTo>
                  <a:lnTo>
                    <a:pt x="413829" y="436880"/>
                  </a:lnTo>
                  <a:lnTo>
                    <a:pt x="412800" y="436880"/>
                  </a:lnTo>
                  <a:lnTo>
                    <a:pt x="413016" y="435610"/>
                  </a:lnTo>
                  <a:lnTo>
                    <a:pt x="464439" y="401320"/>
                  </a:lnTo>
                  <a:lnTo>
                    <a:pt x="507606" y="349250"/>
                  </a:lnTo>
                  <a:lnTo>
                    <a:pt x="526935" y="322580"/>
                  </a:lnTo>
                  <a:lnTo>
                    <a:pt x="529932" y="318770"/>
                  </a:lnTo>
                  <a:lnTo>
                    <a:pt x="568604" y="351790"/>
                  </a:lnTo>
                  <a:lnTo>
                    <a:pt x="571677" y="368300"/>
                  </a:lnTo>
                  <a:lnTo>
                    <a:pt x="570052" y="378523"/>
                  </a:lnTo>
                  <a:lnTo>
                    <a:pt x="570052" y="439420"/>
                  </a:lnTo>
                  <a:lnTo>
                    <a:pt x="569810" y="440690"/>
                  </a:lnTo>
                  <a:lnTo>
                    <a:pt x="568286" y="443230"/>
                  </a:lnTo>
                  <a:lnTo>
                    <a:pt x="568236" y="441960"/>
                  </a:lnTo>
                  <a:lnTo>
                    <a:pt x="567791" y="444182"/>
                  </a:lnTo>
                  <a:lnTo>
                    <a:pt x="567728" y="444500"/>
                  </a:lnTo>
                  <a:lnTo>
                    <a:pt x="567207" y="443230"/>
                  </a:lnTo>
                  <a:lnTo>
                    <a:pt x="567194" y="444182"/>
                  </a:lnTo>
                  <a:lnTo>
                    <a:pt x="566864" y="443230"/>
                  </a:lnTo>
                  <a:lnTo>
                    <a:pt x="566572" y="443230"/>
                  </a:lnTo>
                  <a:lnTo>
                    <a:pt x="570052" y="439420"/>
                  </a:lnTo>
                  <a:lnTo>
                    <a:pt x="570052" y="378523"/>
                  </a:lnTo>
                  <a:lnTo>
                    <a:pt x="569252" y="383540"/>
                  </a:lnTo>
                  <a:lnTo>
                    <a:pt x="565264" y="393407"/>
                  </a:lnTo>
                  <a:lnTo>
                    <a:pt x="565264" y="444182"/>
                  </a:lnTo>
                  <a:lnTo>
                    <a:pt x="565238" y="444500"/>
                  </a:lnTo>
                  <a:lnTo>
                    <a:pt x="565010" y="445858"/>
                  </a:lnTo>
                  <a:lnTo>
                    <a:pt x="563295" y="447040"/>
                  </a:lnTo>
                  <a:lnTo>
                    <a:pt x="562686" y="448310"/>
                  </a:lnTo>
                  <a:lnTo>
                    <a:pt x="561644" y="449199"/>
                  </a:lnTo>
                  <a:lnTo>
                    <a:pt x="561136" y="449656"/>
                  </a:lnTo>
                  <a:lnTo>
                    <a:pt x="560298" y="450850"/>
                  </a:lnTo>
                  <a:lnTo>
                    <a:pt x="559612" y="450850"/>
                  </a:lnTo>
                  <a:lnTo>
                    <a:pt x="559917" y="449656"/>
                  </a:lnTo>
                  <a:lnTo>
                    <a:pt x="559447" y="449656"/>
                  </a:lnTo>
                  <a:lnTo>
                    <a:pt x="561327" y="448310"/>
                  </a:lnTo>
                  <a:lnTo>
                    <a:pt x="562025" y="447040"/>
                  </a:lnTo>
                  <a:lnTo>
                    <a:pt x="564832" y="444500"/>
                  </a:lnTo>
                  <a:lnTo>
                    <a:pt x="565264" y="444182"/>
                  </a:lnTo>
                  <a:lnTo>
                    <a:pt x="565264" y="393407"/>
                  </a:lnTo>
                  <a:lnTo>
                    <a:pt x="563600" y="397510"/>
                  </a:lnTo>
                  <a:lnTo>
                    <a:pt x="556336" y="412750"/>
                  </a:lnTo>
                  <a:lnTo>
                    <a:pt x="542391" y="436880"/>
                  </a:lnTo>
                  <a:lnTo>
                    <a:pt x="535406" y="448310"/>
                  </a:lnTo>
                  <a:lnTo>
                    <a:pt x="528472" y="459740"/>
                  </a:lnTo>
                  <a:lnTo>
                    <a:pt x="522008" y="471170"/>
                  </a:lnTo>
                  <a:lnTo>
                    <a:pt x="518464" y="478790"/>
                  </a:lnTo>
                  <a:lnTo>
                    <a:pt x="515416" y="485140"/>
                  </a:lnTo>
                  <a:lnTo>
                    <a:pt x="509968" y="494030"/>
                  </a:lnTo>
                  <a:lnTo>
                    <a:pt x="504126" y="495300"/>
                  </a:lnTo>
                  <a:lnTo>
                    <a:pt x="510197" y="499110"/>
                  </a:lnTo>
                  <a:lnTo>
                    <a:pt x="509790" y="500380"/>
                  </a:lnTo>
                  <a:lnTo>
                    <a:pt x="509270" y="501650"/>
                  </a:lnTo>
                  <a:lnTo>
                    <a:pt x="509016" y="502920"/>
                  </a:lnTo>
                  <a:lnTo>
                    <a:pt x="511187" y="502920"/>
                  </a:lnTo>
                  <a:lnTo>
                    <a:pt x="516699" y="495300"/>
                  </a:lnTo>
                  <a:lnTo>
                    <a:pt x="517258" y="496570"/>
                  </a:lnTo>
                  <a:lnTo>
                    <a:pt x="517893" y="495300"/>
                  </a:lnTo>
                  <a:lnTo>
                    <a:pt x="519176" y="495300"/>
                  </a:lnTo>
                  <a:lnTo>
                    <a:pt x="519772" y="494030"/>
                  </a:lnTo>
                  <a:lnTo>
                    <a:pt x="518706" y="494030"/>
                  </a:lnTo>
                  <a:lnTo>
                    <a:pt x="519709" y="492760"/>
                  </a:lnTo>
                  <a:lnTo>
                    <a:pt x="520484" y="491490"/>
                  </a:lnTo>
                  <a:lnTo>
                    <a:pt x="520852" y="491490"/>
                  </a:lnTo>
                  <a:lnTo>
                    <a:pt x="523125" y="487680"/>
                  </a:lnTo>
                  <a:lnTo>
                    <a:pt x="524078" y="487680"/>
                  </a:lnTo>
                  <a:lnTo>
                    <a:pt x="524370" y="487680"/>
                  </a:lnTo>
                  <a:lnTo>
                    <a:pt x="525500" y="486410"/>
                  </a:lnTo>
                  <a:lnTo>
                    <a:pt x="528015" y="486410"/>
                  </a:lnTo>
                  <a:lnTo>
                    <a:pt x="527583" y="487680"/>
                  </a:lnTo>
                  <a:lnTo>
                    <a:pt x="527926" y="487680"/>
                  </a:lnTo>
                  <a:lnTo>
                    <a:pt x="528840" y="486410"/>
                  </a:lnTo>
                  <a:lnTo>
                    <a:pt x="528281" y="486410"/>
                  </a:lnTo>
                  <a:lnTo>
                    <a:pt x="529196" y="485140"/>
                  </a:lnTo>
                  <a:lnTo>
                    <a:pt x="530059" y="485140"/>
                  </a:lnTo>
                  <a:lnTo>
                    <a:pt x="531876" y="483870"/>
                  </a:lnTo>
                  <a:lnTo>
                    <a:pt x="531190" y="485140"/>
                  </a:lnTo>
                  <a:lnTo>
                    <a:pt x="531380" y="485140"/>
                  </a:lnTo>
                  <a:lnTo>
                    <a:pt x="532485" y="483870"/>
                  </a:lnTo>
                  <a:lnTo>
                    <a:pt x="533095" y="483870"/>
                  </a:lnTo>
                  <a:lnTo>
                    <a:pt x="533311" y="482600"/>
                  </a:lnTo>
                  <a:lnTo>
                    <a:pt x="534085" y="482600"/>
                  </a:lnTo>
                  <a:lnTo>
                    <a:pt x="533488" y="481330"/>
                  </a:lnTo>
                  <a:lnTo>
                    <a:pt x="534708" y="481330"/>
                  </a:lnTo>
                  <a:lnTo>
                    <a:pt x="533996" y="480060"/>
                  </a:lnTo>
                  <a:lnTo>
                    <a:pt x="536168" y="480060"/>
                  </a:lnTo>
                  <a:lnTo>
                    <a:pt x="535978" y="481063"/>
                  </a:lnTo>
                  <a:lnTo>
                    <a:pt x="536778" y="480060"/>
                  </a:lnTo>
                  <a:lnTo>
                    <a:pt x="536194" y="480060"/>
                  </a:lnTo>
                  <a:lnTo>
                    <a:pt x="536486" y="478790"/>
                  </a:lnTo>
                  <a:lnTo>
                    <a:pt x="536803" y="478790"/>
                  </a:lnTo>
                  <a:lnTo>
                    <a:pt x="537921" y="477520"/>
                  </a:lnTo>
                  <a:lnTo>
                    <a:pt x="536117" y="478790"/>
                  </a:lnTo>
                  <a:lnTo>
                    <a:pt x="536994" y="477520"/>
                  </a:lnTo>
                  <a:lnTo>
                    <a:pt x="538251" y="476250"/>
                  </a:lnTo>
                  <a:lnTo>
                    <a:pt x="538149" y="477520"/>
                  </a:lnTo>
                  <a:lnTo>
                    <a:pt x="538695" y="477520"/>
                  </a:lnTo>
                  <a:lnTo>
                    <a:pt x="537324" y="480060"/>
                  </a:lnTo>
                  <a:lnTo>
                    <a:pt x="536778" y="480060"/>
                  </a:lnTo>
                  <a:lnTo>
                    <a:pt x="536308" y="481330"/>
                  </a:lnTo>
                  <a:lnTo>
                    <a:pt x="537337" y="480060"/>
                  </a:lnTo>
                  <a:lnTo>
                    <a:pt x="539521" y="478790"/>
                  </a:lnTo>
                  <a:lnTo>
                    <a:pt x="538632" y="478790"/>
                  </a:lnTo>
                  <a:lnTo>
                    <a:pt x="539356" y="477520"/>
                  </a:lnTo>
                  <a:lnTo>
                    <a:pt x="539635" y="476250"/>
                  </a:lnTo>
                  <a:lnTo>
                    <a:pt x="539877" y="475195"/>
                  </a:lnTo>
                  <a:lnTo>
                    <a:pt x="539902" y="475056"/>
                  </a:lnTo>
                  <a:lnTo>
                    <a:pt x="541172" y="475056"/>
                  </a:lnTo>
                  <a:lnTo>
                    <a:pt x="541426" y="473976"/>
                  </a:lnTo>
                  <a:lnTo>
                    <a:pt x="541489" y="473735"/>
                  </a:lnTo>
                  <a:lnTo>
                    <a:pt x="542823" y="472440"/>
                  </a:lnTo>
                  <a:lnTo>
                    <a:pt x="542823" y="473570"/>
                  </a:lnTo>
                  <a:lnTo>
                    <a:pt x="544182" y="472440"/>
                  </a:lnTo>
                  <a:lnTo>
                    <a:pt x="546201" y="471170"/>
                  </a:lnTo>
                  <a:lnTo>
                    <a:pt x="543102" y="473735"/>
                  </a:lnTo>
                  <a:lnTo>
                    <a:pt x="543674" y="474827"/>
                  </a:lnTo>
                  <a:lnTo>
                    <a:pt x="543852" y="473976"/>
                  </a:lnTo>
                  <a:lnTo>
                    <a:pt x="543877" y="473735"/>
                  </a:lnTo>
                  <a:lnTo>
                    <a:pt x="545122" y="473735"/>
                  </a:lnTo>
                  <a:lnTo>
                    <a:pt x="546506" y="472440"/>
                  </a:lnTo>
                  <a:lnTo>
                    <a:pt x="545909" y="474827"/>
                  </a:lnTo>
                  <a:lnTo>
                    <a:pt x="545846" y="475056"/>
                  </a:lnTo>
                  <a:lnTo>
                    <a:pt x="547331" y="473735"/>
                  </a:lnTo>
                  <a:lnTo>
                    <a:pt x="546315" y="473735"/>
                  </a:lnTo>
                  <a:lnTo>
                    <a:pt x="547039" y="472440"/>
                  </a:lnTo>
                  <a:lnTo>
                    <a:pt x="547751" y="471170"/>
                  </a:lnTo>
                  <a:lnTo>
                    <a:pt x="548855" y="472440"/>
                  </a:lnTo>
                  <a:lnTo>
                    <a:pt x="550164" y="471170"/>
                  </a:lnTo>
                  <a:lnTo>
                    <a:pt x="550354" y="469900"/>
                  </a:lnTo>
                  <a:lnTo>
                    <a:pt x="551167" y="468630"/>
                  </a:lnTo>
                  <a:lnTo>
                    <a:pt x="553072" y="467360"/>
                  </a:lnTo>
                  <a:lnTo>
                    <a:pt x="554202" y="466090"/>
                  </a:lnTo>
                  <a:lnTo>
                    <a:pt x="555117" y="464820"/>
                  </a:lnTo>
                  <a:lnTo>
                    <a:pt x="555866" y="464820"/>
                  </a:lnTo>
                  <a:lnTo>
                    <a:pt x="555993" y="463550"/>
                  </a:lnTo>
                  <a:lnTo>
                    <a:pt x="556679" y="462280"/>
                  </a:lnTo>
                  <a:lnTo>
                    <a:pt x="555269" y="463550"/>
                  </a:lnTo>
                  <a:lnTo>
                    <a:pt x="556031" y="462280"/>
                  </a:lnTo>
                  <a:lnTo>
                    <a:pt x="556069" y="461010"/>
                  </a:lnTo>
                  <a:lnTo>
                    <a:pt x="555459" y="461010"/>
                  </a:lnTo>
                  <a:lnTo>
                    <a:pt x="550506" y="461010"/>
                  </a:lnTo>
                  <a:lnTo>
                    <a:pt x="549490" y="461010"/>
                  </a:lnTo>
                  <a:lnTo>
                    <a:pt x="548652" y="462280"/>
                  </a:lnTo>
                  <a:lnTo>
                    <a:pt x="548627" y="463550"/>
                  </a:lnTo>
                  <a:lnTo>
                    <a:pt x="547090" y="463550"/>
                  </a:lnTo>
                  <a:lnTo>
                    <a:pt x="545223" y="464820"/>
                  </a:lnTo>
                  <a:lnTo>
                    <a:pt x="545350" y="463550"/>
                  </a:lnTo>
                  <a:lnTo>
                    <a:pt x="546442" y="462280"/>
                  </a:lnTo>
                  <a:lnTo>
                    <a:pt x="546836" y="462280"/>
                  </a:lnTo>
                  <a:lnTo>
                    <a:pt x="549833" y="458470"/>
                  </a:lnTo>
                  <a:lnTo>
                    <a:pt x="550887" y="458470"/>
                  </a:lnTo>
                  <a:lnTo>
                    <a:pt x="552780" y="457200"/>
                  </a:lnTo>
                  <a:lnTo>
                    <a:pt x="553351" y="455930"/>
                  </a:lnTo>
                  <a:lnTo>
                    <a:pt x="553034" y="455930"/>
                  </a:lnTo>
                  <a:lnTo>
                    <a:pt x="555256" y="453390"/>
                  </a:lnTo>
                  <a:lnTo>
                    <a:pt x="554355" y="454825"/>
                  </a:lnTo>
                  <a:lnTo>
                    <a:pt x="553567" y="457200"/>
                  </a:lnTo>
                  <a:lnTo>
                    <a:pt x="552805" y="458470"/>
                  </a:lnTo>
                  <a:lnTo>
                    <a:pt x="551522" y="459740"/>
                  </a:lnTo>
                  <a:lnTo>
                    <a:pt x="556793" y="459740"/>
                  </a:lnTo>
                  <a:lnTo>
                    <a:pt x="558139" y="458470"/>
                  </a:lnTo>
                  <a:lnTo>
                    <a:pt x="558469" y="457200"/>
                  </a:lnTo>
                  <a:lnTo>
                    <a:pt x="559028" y="457200"/>
                  </a:lnTo>
                  <a:lnTo>
                    <a:pt x="558825" y="457530"/>
                  </a:lnTo>
                  <a:lnTo>
                    <a:pt x="558723" y="458736"/>
                  </a:lnTo>
                  <a:lnTo>
                    <a:pt x="557377" y="460451"/>
                  </a:lnTo>
                  <a:lnTo>
                    <a:pt x="559981" y="458978"/>
                  </a:lnTo>
                  <a:lnTo>
                    <a:pt x="559155" y="457200"/>
                  </a:lnTo>
                  <a:lnTo>
                    <a:pt x="559676" y="457200"/>
                  </a:lnTo>
                  <a:lnTo>
                    <a:pt x="559739" y="456387"/>
                  </a:lnTo>
                  <a:lnTo>
                    <a:pt x="561098" y="455688"/>
                  </a:lnTo>
                  <a:lnTo>
                    <a:pt x="559955" y="455688"/>
                  </a:lnTo>
                  <a:lnTo>
                    <a:pt x="559765" y="455993"/>
                  </a:lnTo>
                  <a:lnTo>
                    <a:pt x="559866" y="454825"/>
                  </a:lnTo>
                  <a:lnTo>
                    <a:pt x="560641" y="454825"/>
                  </a:lnTo>
                  <a:lnTo>
                    <a:pt x="562178" y="453390"/>
                  </a:lnTo>
                  <a:lnTo>
                    <a:pt x="562927" y="454825"/>
                  </a:lnTo>
                  <a:lnTo>
                    <a:pt x="563626" y="454825"/>
                  </a:lnTo>
                  <a:lnTo>
                    <a:pt x="564007" y="454825"/>
                  </a:lnTo>
                  <a:lnTo>
                    <a:pt x="564261" y="453390"/>
                  </a:lnTo>
                  <a:lnTo>
                    <a:pt x="564476" y="452120"/>
                  </a:lnTo>
                  <a:lnTo>
                    <a:pt x="565137" y="452120"/>
                  </a:lnTo>
                  <a:lnTo>
                    <a:pt x="564896" y="453390"/>
                  </a:lnTo>
                  <a:lnTo>
                    <a:pt x="564743" y="454380"/>
                  </a:lnTo>
                  <a:lnTo>
                    <a:pt x="565340" y="453390"/>
                  </a:lnTo>
                  <a:lnTo>
                    <a:pt x="565315" y="454825"/>
                  </a:lnTo>
                  <a:lnTo>
                    <a:pt x="565645" y="453390"/>
                  </a:lnTo>
                  <a:lnTo>
                    <a:pt x="565937" y="453390"/>
                  </a:lnTo>
                  <a:lnTo>
                    <a:pt x="565429" y="452120"/>
                  </a:lnTo>
                  <a:lnTo>
                    <a:pt x="565607" y="450850"/>
                  </a:lnTo>
                  <a:lnTo>
                    <a:pt x="566140" y="452120"/>
                  </a:lnTo>
                  <a:lnTo>
                    <a:pt x="566712" y="450850"/>
                  </a:lnTo>
                  <a:lnTo>
                    <a:pt x="566051" y="450850"/>
                  </a:lnTo>
                  <a:lnTo>
                    <a:pt x="567537" y="449656"/>
                  </a:lnTo>
                  <a:lnTo>
                    <a:pt x="567042" y="449656"/>
                  </a:lnTo>
                  <a:lnTo>
                    <a:pt x="568083" y="448310"/>
                  </a:lnTo>
                  <a:lnTo>
                    <a:pt x="569048" y="448310"/>
                  </a:lnTo>
                  <a:lnTo>
                    <a:pt x="569429" y="449199"/>
                  </a:lnTo>
                  <a:lnTo>
                    <a:pt x="569048" y="449656"/>
                  </a:lnTo>
                  <a:lnTo>
                    <a:pt x="569277" y="449656"/>
                  </a:lnTo>
                  <a:lnTo>
                    <a:pt x="569912" y="450850"/>
                  </a:lnTo>
                  <a:lnTo>
                    <a:pt x="570357" y="450850"/>
                  </a:lnTo>
                  <a:lnTo>
                    <a:pt x="570738" y="450354"/>
                  </a:lnTo>
                  <a:lnTo>
                    <a:pt x="569849" y="449656"/>
                  </a:lnTo>
                  <a:lnTo>
                    <a:pt x="570738" y="449656"/>
                  </a:lnTo>
                  <a:lnTo>
                    <a:pt x="571106" y="447040"/>
                  </a:lnTo>
                  <a:lnTo>
                    <a:pt x="570826" y="447040"/>
                  </a:lnTo>
                  <a:lnTo>
                    <a:pt x="570153" y="448310"/>
                  </a:lnTo>
                  <a:lnTo>
                    <a:pt x="569785" y="448754"/>
                  </a:lnTo>
                  <a:lnTo>
                    <a:pt x="569861" y="448310"/>
                  </a:lnTo>
                  <a:lnTo>
                    <a:pt x="570077" y="447040"/>
                  </a:lnTo>
                  <a:lnTo>
                    <a:pt x="570318" y="447040"/>
                  </a:lnTo>
                  <a:lnTo>
                    <a:pt x="570471" y="446062"/>
                  </a:lnTo>
                  <a:lnTo>
                    <a:pt x="570496" y="445858"/>
                  </a:lnTo>
                  <a:lnTo>
                    <a:pt x="571233" y="445858"/>
                  </a:lnTo>
                  <a:lnTo>
                    <a:pt x="572782" y="444500"/>
                  </a:lnTo>
                  <a:lnTo>
                    <a:pt x="573227" y="443230"/>
                  </a:lnTo>
                  <a:lnTo>
                    <a:pt x="573671" y="441960"/>
                  </a:lnTo>
                  <a:lnTo>
                    <a:pt x="575830" y="441960"/>
                  </a:lnTo>
                  <a:lnTo>
                    <a:pt x="577049" y="440690"/>
                  </a:lnTo>
                  <a:lnTo>
                    <a:pt x="577481" y="439420"/>
                  </a:lnTo>
                  <a:lnTo>
                    <a:pt x="577748" y="439420"/>
                  </a:lnTo>
                  <a:lnTo>
                    <a:pt x="577519" y="440690"/>
                  </a:lnTo>
                  <a:lnTo>
                    <a:pt x="578561" y="439420"/>
                  </a:lnTo>
                  <a:lnTo>
                    <a:pt x="579120" y="438150"/>
                  </a:lnTo>
                  <a:lnTo>
                    <a:pt x="580364" y="436880"/>
                  </a:lnTo>
                  <a:lnTo>
                    <a:pt x="580504" y="435610"/>
                  </a:lnTo>
                  <a:lnTo>
                    <a:pt x="578472" y="436880"/>
                  </a:lnTo>
                  <a:lnTo>
                    <a:pt x="580567" y="434340"/>
                  </a:lnTo>
                  <a:lnTo>
                    <a:pt x="580034" y="433070"/>
                  </a:lnTo>
                  <a:lnTo>
                    <a:pt x="580644" y="433070"/>
                  </a:lnTo>
                  <a:lnTo>
                    <a:pt x="582117" y="434340"/>
                  </a:lnTo>
                  <a:lnTo>
                    <a:pt x="581431" y="435610"/>
                  </a:lnTo>
                  <a:lnTo>
                    <a:pt x="581355" y="436880"/>
                  </a:lnTo>
                  <a:lnTo>
                    <a:pt x="582637" y="435610"/>
                  </a:lnTo>
                  <a:lnTo>
                    <a:pt x="582904" y="435610"/>
                  </a:lnTo>
                  <a:lnTo>
                    <a:pt x="583438" y="436880"/>
                  </a:lnTo>
                  <a:lnTo>
                    <a:pt x="584174" y="435610"/>
                  </a:lnTo>
                  <a:lnTo>
                    <a:pt x="583323" y="434340"/>
                  </a:lnTo>
                  <a:lnTo>
                    <a:pt x="583196" y="433070"/>
                  </a:lnTo>
                  <a:lnTo>
                    <a:pt x="582460" y="431800"/>
                  </a:lnTo>
                  <a:lnTo>
                    <a:pt x="583920" y="430555"/>
                  </a:lnTo>
                  <a:lnTo>
                    <a:pt x="585533" y="427990"/>
                  </a:lnTo>
                  <a:lnTo>
                    <a:pt x="587095" y="426885"/>
                  </a:lnTo>
                  <a:lnTo>
                    <a:pt x="586854" y="425450"/>
                  </a:lnTo>
                  <a:lnTo>
                    <a:pt x="587451" y="425450"/>
                  </a:lnTo>
                  <a:lnTo>
                    <a:pt x="588048" y="424180"/>
                  </a:lnTo>
                  <a:lnTo>
                    <a:pt x="588683" y="424180"/>
                  </a:lnTo>
                  <a:lnTo>
                    <a:pt x="588797" y="422910"/>
                  </a:lnTo>
                  <a:lnTo>
                    <a:pt x="589927" y="421640"/>
                  </a:lnTo>
                  <a:lnTo>
                    <a:pt x="589165" y="423837"/>
                  </a:lnTo>
                  <a:lnTo>
                    <a:pt x="589051" y="424180"/>
                  </a:lnTo>
                  <a:lnTo>
                    <a:pt x="589407" y="425450"/>
                  </a:lnTo>
                  <a:lnTo>
                    <a:pt x="589864" y="424180"/>
                  </a:lnTo>
                  <a:lnTo>
                    <a:pt x="589635" y="425450"/>
                  </a:lnTo>
                  <a:lnTo>
                    <a:pt x="589876" y="425450"/>
                  </a:lnTo>
                  <a:lnTo>
                    <a:pt x="590003" y="424180"/>
                  </a:lnTo>
                  <a:lnTo>
                    <a:pt x="590765" y="422910"/>
                  </a:lnTo>
                  <a:lnTo>
                    <a:pt x="591375" y="423837"/>
                  </a:lnTo>
                  <a:lnTo>
                    <a:pt x="591769" y="422910"/>
                  </a:lnTo>
                  <a:lnTo>
                    <a:pt x="591108" y="422910"/>
                  </a:lnTo>
                  <a:lnTo>
                    <a:pt x="591096" y="421944"/>
                  </a:lnTo>
                  <a:lnTo>
                    <a:pt x="590296" y="422910"/>
                  </a:lnTo>
                  <a:lnTo>
                    <a:pt x="590194" y="421640"/>
                  </a:lnTo>
                  <a:lnTo>
                    <a:pt x="591439" y="420522"/>
                  </a:lnTo>
                  <a:lnTo>
                    <a:pt x="591350" y="421640"/>
                  </a:lnTo>
                  <a:lnTo>
                    <a:pt x="592074" y="421640"/>
                  </a:lnTo>
                  <a:lnTo>
                    <a:pt x="592061" y="420370"/>
                  </a:lnTo>
                  <a:lnTo>
                    <a:pt x="591604" y="420370"/>
                  </a:lnTo>
                  <a:lnTo>
                    <a:pt x="595795" y="416560"/>
                  </a:lnTo>
                  <a:lnTo>
                    <a:pt x="597471" y="416560"/>
                  </a:lnTo>
                  <a:lnTo>
                    <a:pt x="596646" y="419100"/>
                  </a:lnTo>
                  <a:lnTo>
                    <a:pt x="595998" y="419100"/>
                  </a:lnTo>
                  <a:lnTo>
                    <a:pt x="595553" y="420370"/>
                  </a:lnTo>
                  <a:lnTo>
                    <a:pt x="595363" y="420370"/>
                  </a:lnTo>
                  <a:lnTo>
                    <a:pt x="594156" y="421640"/>
                  </a:lnTo>
                  <a:lnTo>
                    <a:pt x="593712" y="422910"/>
                  </a:lnTo>
                  <a:lnTo>
                    <a:pt x="592975" y="422910"/>
                  </a:lnTo>
                  <a:lnTo>
                    <a:pt x="592797" y="423837"/>
                  </a:lnTo>
                  <a:lnTo>
                    <a:pt x="592747" y="424065"/>
                  </a:lnTo>
                  <a:lnTo>
                    <a:pt x="594817" y="422910"/>
                  </a:lnTo>
                  <a:lnTo>
                    <a:pt x="596290" y="420522"/>
                  </a:lnTo>
                  <a:lnTo>
                    <a:pt x="596392" y="420370"/>
                  </a:lnTo>
                  <a:lnTo>
                    <a:pt x="597890" y="420370"/>
                  </a:lnTo>
                  <a:lnTo>
                    <a:pt x="598906" y="417830"/>
                  </a:lnTo>
                  <a:lnTo>
                    <a:pt x="599427" y="416560"/>
                  </a:lnTo>
                  <a:lnTo>
                    <a:pt x="599554" y="415290"/>
                  </a:lnTo>
                  <a:lnTo>
                    <a:pt x="598881" y="416560"/>
                  </a:lnTo>
                  <a:lnTo>
                    <a:pt x="597941" y="416560"/>
                  </a:lnTo>
                  <a:lnTo>
                    <a:pt x="597852" y="417817"/>
                  </a:lnTo>
                  <a:lnTo>
                    <a:pt x="597839" y="418172"/>
                  </a:lnTo>
                  <a:lnTo>
                    <a:pt x="597789" y="419100"/>
                  </a:lnTo>
                  <a:lnTo>
                    <a:pt x="596988" y="419100"/>
                  </a:lnTo>
                  <a:lnTo>
                    <a:pt x="597839" y="418172"/>
                  </a:lnTo>
                  <a:lnTo>
                    <a:pt x="597839" y="417741"/>
                  </a:lnTo>
                  <a:lnTo>
                    <a:pt x="597433" y="415290"/>
                  </a:lnTo>
                  <a:lnTo>
                    <a:pt x="595884" y="416471"/>
                  </a:lnTo>
                  <a:lnTo>
                    <a:pt x="598436" y="414020"/>
                  </a:lnTo>
                  <a:lnTo>
                    <a:pt x="598347" y="415124"/>
                  </a:lnTo>
                  <a:lnTo>
                    <a:pt x="600329" y="414020"/>
                  </a:lnTo>
                  <a:lnTo>
                    <a:pt x="599452" y="414020"/>
                  </a:lnTo>
                  <a:lnTo>
                    <a:pt x="601383" y="411480"/>
                  </a:lnTo>
                  <a:lnTo>
                    <a:pt x="603097" y="408940"/>
                  </a:lnTo>
                  <a:lnTo>
                    <a:pt x="603999" y="410210"/>
                  </a:lnTo>
                  <a:lnTo>
                    <a:pt x="604075" y="408940"/>
                  </a:lnTo>
                  <a:lnTo>
                    <a:pt x="605282" y="408940"/>
                  </a:lnTo>
                  <a:lnTo>
                    <a:pt x="604964" y="407670"/>
                  </a:lnTo>
                  <a:lnTo>
                    <a:pt x="604075" y="408901"/>
                  </a:lnTo>
                  <a:lnTo>
                    <a:pt x="604164" y="407670"/>
                  </a:lnTo>
                  <a:lnTo>
                    <a:pt x="604964" y="407670"/>
                  </a:lnTo>
                  <a:lnTo>
                    <a:pt x="606132" y="406400"/>
                  </a:lnTo>
                  <a:lnTo>
                    <a:pt x="606323" y="405130"/>
                  </a:lnTo>
                  <a:lnTo>
                    <a:pt x="605891" y="405130"/>
                  </a:lnTo>
                  <a:lnTo>
                    <a:pt x="607098" y="403885"/>
                  </a:lnTo>
                  <a:lnTo>
                    <a:pt x="608342" y="402590"/>
                  </a:lnTo>
                  <a:lnTo>
                    <a:pt x="608279" y="403860"/>
                  </a:lnTo>
                  <a:lnTo>
                    <a:pt x="607491" y="405130"/>
                  </a:lnTo>
                  <a:lnTo>
                    <a:pt x="606844" y="406400"/>
                  </a:lnTo>
                  <a:lnTo>
                    <a:pt x="606132" y="406400"/>
                  </a:lnTo>
                  <a:lnTo>
                    <a:pt x="606234" y="407670"/>
                  </a:lnTo>
                  <a:lnTo>
                    <a:pt x="607339" y="406400"/>
                  </a:lnTo>
                  <a:lnTo>
                    <a:pt x="606666" y="407670"/>
                  </a:lnTo>
                  <a:lnTo>
                    <a:pt x="607999" y="406400"/>
                  </a:lnTo>
                  <a:lnTo>
                    <a:pt x="608558" y="405130"/>
                  </a:lnTo>
                  <a:lnTo>
                    <a:pt x="608418" y="403860"/>
                  </a:lnTo>
                  <a:lnTo>
                    <a:pt x="608990" y="402590"/>
                  </a:lnTo>
                  <a:lnTo>
                    <a:pt x="609574" y="401320"/>
                  </a:lnTo>
                  <a:lnTo>
                    <a:pt x="609892" y="403860"/>
                  </a:lnTo>
                  <a:lnTo>
                    <a:pt x="611365" y="401320"/>
                  </a:lnTo>
                  <a:lnTo>
                    <a:pt x="612406" y="400050"/>
                  </a:lnTo>
                  <a:lnTo>
                    <a:pt x="611619" y="400050"/>
                  </a:lnTo>
                  <a:lnTo>
                    <a:pt x="612076" y="398780"/>
                  </a:lnTo>
                  <a:lnTo>
                    <a:pt x="612546" y="397510"/>
                  </a:lnTo>
                  <a:lnTo>
                    <a:pt x="615378" y="393700"/>
                  </a:lnTo>
                  <a:lnTo>
                    <a:pt x="615632" y="394970"/>
                  </a:lnTo>
                  <a:lnTo>
                    <a:pt x="615975" y="393700"/>
                  </a:lnTo>
                  <a:lnTo>
                    <a:pt x="616331" y="392430"/>
                  </a:lnTo>
                  <a:lnTo>
                    <a:pt x="616432" y="393700"/>
                  </a:lnTo>
                  <a:lnTo>
                    <a:pt x="617067" y="392430"/>
                  </a:lnTo>
                  <a:lnTo>
                    <a:pt x="616902" y="392430"/>
                  </a:lnTo>
                  <a:lnTo>
                    <a:pt x="616800" y="391160"/>
                  </a:lnTo>
                  <a:lnTo>
                    <a:pt x="617042" y="391160"/>
                  </a:lnTo>
                  <a:lnTo>
                    <a:pt x="618172" y="389890"/>
                  </a:lnTo>
                  <a:lnTo>
                    <a:pt x="618490" y="389890"/>
                  </a:lnTo>
                  <a:lnTo>
                    <a:pt x="619137" y="388620"/>
                  </a:lnTo>
                  <a:lnTo>
                    <a:pt x="619455" y="387350"/>
                  </a:lnTo>
                  <a:lnTo>
                    <a:pt x="619556" y="388620"/>
                  </a:lnTo>
                  <a:lnTo>
                    <a:pt x="620153" y="388620"/>
                  </a:lnTo>
                  <a:lnTo>
                    <a:pt x="620191" y="387350"/>
                  </a:lnTo>
                  <a:lnTo>
                    <a:pt x="619823" y="387350"/>
                  </a:lnTo>
                  <a:lnTo>
                    <a:pt x="620522" y="386080"/>
                  </a:lnTo>
                  <a:lnTo>
                    <a:pt x="621588" y="385025"/>
                  </a:lnTo>
                  <a:lnTo>
                    <a:pt x="620598" y="386080"/>
                  </a:lnTo>
                  <a:lnTo>
                    <a:pt x="621919" y="384886"/>
                  </a:lnTo>
                  <a:lnTo>
                    <a:pt x="623493" y="384886"/>
                  </a:lnTo>
                  <a:lnTo>
                    <a:pt x="623150" y="383540"/>
                  </a:lnTo>
                  <a:lnTo>
                    <a:pt x="622985" y="383540"/>
                  </a:lnTo>
                  <a:lnTo>
                    <a:pt x="621715" y="384886"/>
                  </a:lnTo>
                  <a:lnTo>
                    <a:pt x="622414" y="383540"/>
                  </a:lnTo>
                  <a:lnTo>
                    <a:pt x="622973" y="382270"/>
                  </a:lnTo>
                  <a:lnTo>
                    <a:pt x="623531" y="381215"/>
                  </a:lnTo>
                  <a:lnTo>
                    <a:pt x="623646" y="381000"/>
                  </a:lnTo>
                  <a:lnTo>
                    <a:pt x="623570" y="381215"/>
                  </a:lnTo>
                  <a:lnTo>
                    <a:pt x="623011" y="382270"/>
                  </a:lnTo>
                  <a:lnTo>
                    <a:pt x="623214" y="382270"/>
                  </a:lnTo>
                  <a:lnTo>
                    <a:pt x="623392" y="382270"/>
                  </a:lnTo>
                  <a:lnTo>
                    <a:pt x="623201" y="383235"/>
                  </a:lnTo>
                  <a:lnTo>
                    <a:pt x="623900" y="382270"/>
                  </a:lnTo>
                  <a:lnTo>
                    <a:pt x="625348" y="382270"/>
                  </a:lnTo>
                  <a:lnTo>
                    <a:pt x="625817" y="381215"/>
                  </a:lnTo>
                  <a:lnTo>
                    <a:pt x="625919" y="381000"/>
                  </a:lnTo>
                  <a:lnTo>
                    <a:pt x="624878" y="381000"/>
                  </a:lnTo>
                  <a:lnTo>
                    <a:pt x="624979" y="380072"/>
                  </a:lnTo>
                  <a:lnTo>
                    <a:pt x="625017" y="379793"/>
                  </a:lnTo>
                  <a:lnTo>
                    <a:pt x="625576" y="378460"/>
                  </a:lnTo>
                  <a:lnTo>
                    <a:pt x="626186" y="378460"/>
                  </a:lnTo>
                  <a:lnTo>
                    <a:pt x="627659" y="377190"/>
                  </a:lnTo>
                  <a:lnTo>
                    <a:pt x="627214" y="378460"/>
                  </a:lnTo>
                  <a:lnTo>
                    <a:pt x="628192" y="377190"/>
                  </a:lnTo>
                  <a:lnTo>
                    <a:pt x="628015" y="375920"/>
                  </a:lnTo>
                  <a:lnTo>
                    <a:pt x="627938" y="374650"/>
                  </a:lnTo>
                  <a:lnTo>
                    <a:pt x="627913" y="373545"/>
                  </a:lnTo>
                  <a:lnTo>
                    <a:pt x="628802" y="372110"/>
                  </a:lnTo>
                  <a:lnTo>
                    <a:pt x="629602" y="370840"/>
                  </a:lnTo>
                  <a:lnTo>
                    <a:pt x="629577" y="370662"/>
                  </a:lnTo>
                  <a:lnTo>
                    <a:pt x="629881" y="370459"/>
                  </a:lnTo>
                  <a:lnTo>
                    <a:pt x="629361" y="371665"/>
                  </a:lnTo>
                  <a:lnTo>
                    <a:pt x="629539" y="371919"/>
                  </a:lnTo>
                  <a:lnTo>
                    <a:pt x="630847" y="369582"/>
                  </a:lnTo>
                  <a:lnTo>
                    <a:pt x="630593" y="369455"/>
                  </a:lnTo>
                  <a:lnTo>
                    <a:pt x="630453" y="369062"/>
                  </a:lnTo>
                  <a:lnTo>
                    <a:pt x="630199" y="368998"/>
                  </a:lnTo>
                  <a:lnTo>
                    <a:pt x="629869" y="369658"/>
                  </a:lnTo>
                  <a:lnTo>
                    <a:pt x="629551" y="370230"/>
                  </a:lnTo>
                  <a:lnTo>
                    <a:pt x="629513" y="369570"/>
                  </a:lnTo>
                  <a:lnTo>
                    <a:pt x="628777" y="370840"/>
                  </a:lnTo>
                  <a:lnTo>
                    <a:pt x="629170" y="369570"/>
                  </a:lnTo>
                  <a:lnTo>
                    <a:pt x="628434" y="370840"/>
                  </a:lnTo>
                  <a:lnTo>
                    <a:pt x="628078" y="370840"/>
                  </a:lnTo>
                  <a:lnTo>
                    <a:pt x="628078" y="372110"/>
                  </a:lnTo>
                  <a:lnTo>
                    <a:pt x="627710" y="373481"/>
                  </a:lnTo>
                  <a:lnTo>
                    <a:pt x="627164" y="374650"/>
                  </a:lnTo>
                  <a:lnTo>
                    <a:pt x="627202" y="373545"/>
                  </a:lnTo>
                  <a:lnTo>
                    <a:pt x="627735" y="372110"/>
                  </a:lnTo>
                  <a:lnTo>
                    <a:pt x="628078" y="372110"/>
                  </a:lnTo>
                  <a:lnTo>
                    <a:pt x="628078" y="370840"/>
                  </a:lnTo>
                  <a:lnTo>
                    <a:pt x="627875" y="370840"/>
                  </a:lnTo>
                  <a:lnTo>
                    <a:pt x="628865" y="368300"/>
                  </a:lnTo>
                  <a:lnTo>
                    <a:pt x="629056" y="367576"/>
                  </a:lnTo>
                  <a:lnTo>
                    <a:pt x="629208" y="367030"/>
                  </a:lnTo>
                  <a:lnTo>
                    <a:pt x="629551" y="365760"/>
                  </a:lnTo>
                  <a:lnTo>
                    <a:pt x="629958" y="361950"/>
                  </a:lnTo>
                  <a:lnTo>
                    <a:pt x="630326" y="361950"/>
                  </a:lnTo>
                  <a:lnTo>
                    <a:pt x="630783" y="360680"/>
                  </a:lnTo>
                  <a:lnTo>
                    <a:pt x="630161" y="360680"/>
                  </a:lnTo>
                  <a:lnTo>
                    <a:pt x="630529" y="359410"/>
                  </a:lnTo>
                  <a:lnTo>
                    <a:pt x="630643" y="358140"/>
                  </a:lnTo>
                  <a:lnTo>
                    <a:pt x="630720" y="360680"/>
                  </a:lnTo>
                  <a:lnTo>
                    <a:pt x="632129" y="358140"/>
                  </a:lnTo>
                  <a:lnTo>
                    <a:pt x="632536" y="358140"/>
                  </a:lnTo>
                  <a:lnTo>
                    <a:pt x="632587" y="350520"/>
                  </a:lnTo>
                  <a:lnTo>
                    <a:pt x="633006" y="347980"/>
                  </a:lnTo>
                  <a:lnTo>
                    <a:pt x="633044" y="342900"/>
                  </a:lnTo>
                  <a:lnTo>
                    <a:pt x="631875" y="341630"/>
                  </a:lnTo>
                  <a:lnTo>
                    <a:pt x="631126" y="340360"/>
                  </a:lnTo>
                  <a:lnTo>
                    <a:pt x="630961" y="339090"/>
                  </a:lnTo>
                  <a:lnTo>
                    <a:pt x="632040" y="340360"/>
                  </a:lnTo>
                  <a:lnTo>
                    <a:pt x="631545" y="339090"/>
                  </a:lnTo>
                  <a:lnTo>
                    <a:pt x="632002" y="339090"/>
                  </a:lnTo>
                  <a:lnTo>
                    <a:pt x="632294" y="340360"/>
                  </a:lnTo>
                  <a:lnTo>
                    <a:pt x="632548" y="341630"/>
                  </a:lnTo>
                  <a:lnTo>
                    <a:pt x="633336" y="341630"/>
                  </a:lnTo>
                  <a:close/>
                </a:path>
                <a:path w="638810" h="502920">
                  <a:moveTo>
                    <a:pt x="633958" y="342900"/>
                  </a:moveTo>
                  <a:lnTo>
                    <a:pt x="633730" y="341630"/>
                  </a:lnTo>
                  <a:lnTo>
                    <a:pt x="633425" y="341630"/>
                  </a:lnTo>
                  <a:lnTo>
                    <a:pt x="633958" y="342900"/>
                  </a:lnTo>
                  <a:close/>
                </a:path>
                <a:path w="638810" h="502920">
                  <a:moveTo>
                    <a:pt x="634784" y="353834"/>
                  </a:moveTo>
                  <a:lnTo>
                    <a:pt x="634758" y="353504"/>
                  </a:lnTo>
                  <a:lnTo>
                    <a:pt x="634453" y="353834"/>
                  </a:lnTo>
                  <a:lnTo>
                    <a:pt x="634784" y="353834"/>
                  </a:lnTo>
                  <a:close/>
                </a:path>
                <a:path w="638810" h="502920">
                  <a:moveTo>
                    <a:pt x="635762" y="332460"/>
                  </a:moveTo>
                  <a:lnTo>
                    <a:pt x="634873" y="330923"/>
                  </a:lnTo>
                  <a:lnTo>
                    <a:pt x="635177" y="330974"/>
                  </a:lnTo>
                  <a:lnTo>
                    <a:pt x="634365" y="329044"/>
                  </a:lnTo>
                  <a:lnTo>
                    <a:pt x="634072" y="329615"/>
                  </a:lnTo>
                  <a:lnTo>
                    <a:pt x="634161" y="329920"/>
                  </a:lnTo>
                  <a:lnTo>
                    <a:pt x="633666" y="330009"/>
                  </a:lnTo>
                  <a:lnTo>
                    <a:pt x="632841" y="327393"/>
                  </a:lnTo>
                  <a:lnTo>
                    <a:pt x="633907" y="328993"/>
                  </a:lnTo>
                  <a:lnTo>
                    <a:pt x="633704" y="326885"/>
                  </a:lnTo>
                  <a:lnTo>
                    <a:pt x="632828" y="325043"/>
                  </a:lnTo>
                  <a:lnTo>
                    <a:pt x="632371" y="324154"/>
                  </a:lnTo>
                  <a:lnTo>
                    <a:pt x="632612" y="324307"/>
                  </a:lnTo>
                  <a:lnTo>
                    <a:pt x="632498" y="324078"/>
                  </a:lnTo>
                  <a:lnTo>
                    <a:pt x="632282" y="323964"/>
                  </a:lnTo>
                  <a:lnTo>
                    <a:pt x="630732" y="320954"/>
                  </a:lnTo>
                  <a:lnTo>
                    <a:pt x="629031" y="318109"/>
                  </a:lnTo>
                  <a:lnTo>
                    <a:pt x="627278" y="315379"/>
                  </a:lnTo>
                  <a:lnTo>
                    <a:pt x="626021" y="314058"/>
                  </a:lnTo>
                  <a:lnTo>
                    <a:pt x="627011" y="316674"/>
                  </a:lnTo>
                  <a:lnTo>
                    <a:pt x="625716" y="315937"/>
                  </a:lnTo>
                  <a:lnTo>
                    <a:pt x="626719" y="317563"/>
                  </a:lnTo>
                  <a:lnTo>
                    <a:pt x="627659" y="320217"/>
                  </a:lnTo>
                  <a:lnTo>
                    <a:pt x="628561" y="320294"/>
                  </a:lnTo>
                  <a:lnTo>
                    <a:pt x="628434" y="320332"/>
                  </a:lnTo>
                  <a:lnTo>
                    <a:pt x="628307" y="320421"/>
                  </a:lnTo>
                  <a:lnTo>
                    <a:pt x="628370" y="320700"/>
                  </a:lnTo>
                  <a:lnTo>
                    <a:pt x="629653" y="321386"/>
                  </a:lnTo>
                  <a:lnTo>
                    <a:pt x="629348" y="320243"/>
                  </a:lnTo>
                  <a:lnTo>
                    <a:pt x="629996" y="320586"/>
                  </a:lnTo>
                  <a:lnTo>
                    <a:pt x="630745" y="321652"/>
                  </a:lnTo>
                  <a:lnTo>
                    <a:pt x="631837" y="323875"/>
                  </a:lnTo>
                  <a:lnTo>
                    <a:pt x="632180" y="325018"/>
                  </a:lnTo>
                  <a:lnTo>
                    <a:pt x="632104" y="325462"/>
                  </a:lnTo>
                  <a:lnTo>
                    <a:pt x="630872" y="323519"/>
                  </a:lnTo>
                  <a:lnTo>
                    <a:pt x="630504" y="324967"/>
                  </a:lnTo>
                  <a:lnTo>
                    <a:pt x="629577" y="321957"/>
                  </a:lnTo>
                  <a:lnTo>
                    <a:pt x="629424" y="322199"/>
                  </a:lnTo>
                  <a:lnTo>
                    <a:pt x="629285" y="322897"/>
                  </a:lnTo>
                  <a:lnTo>
                    <a:pt x="628840" y="322351"/>
                  </a:lnTo>
                  <a:lnTo>
                    <a:pt x="629805" y="323888"/>
                  </a:lnTo>
                  <a:lnTo>
                    <a:pt x="632752" y="330263"/>
                  </a:lnTo>
                  <a:lnTo>
                    <a:pt x="633806" y="331978"/>
                  </a:lnTo>
                  <a:lnTo>
                    <a:pt x="633653" y="330390"/>
                  </a:lnTo>
                  <a:lnTo>
                    <a:pt x="633984" y="330796"/>
                  </a:lnTo>
                  <a:lnTo>
                    <a:pt x="634885" y="332143"/>
                  </a:lnTo>
                  <a:lnTo>
                    <a:pt x="635419" y="333108"/>
                  </a:lnTo>
                  <a:lnTo>
                    <a:pt x="635762" y="332460"/>
                  </a:lnTo>
                  <a:close/>
                </a:path>
                <a:path w="638810" h="502920">
                  <a:moveTo>
                    <a:pt x="635876" y="331393"/>
                  </a:moveTo>
                  <a:lnTo>
                    <a:pt x="635774" y="330974"/>
                  </a:lnTo>
                  <a:lnTo>
                    <a:pt x="635622" y="330542"/>
                  </a:lnTo>
                  <a:lnTo>
                    <a:pt x="635393" y="330085"/>
                  </a:lnTo>
                  <a:lnTo>
                    <a:pt x="635876" y="331393"/>
                  </a:lnTo>
                  <a:close/>
                </a:path>
                <a:path w="638810" h="502920">
                  <a:moveTo>
                    <a:pt x="637603" y="354203"/>
                  </a:moveTo>
                  <a:lnTo>
                    <a:pt x="635279" y="354203"/>
                  </a:lnTo>
                  <a:lnTo>
                    <a:pt x="635165" y="354609"/>
                  </a:lnTo>
                  <a:lnTo>
                    <a:pt x="635063" y="355028"/>
                  </a:lnTo>
                  <a:lnTo>
                    <a:pt x="634898" y="355244"/>
                  </a:lnTo>
                  <a:lnTo>
                    <a:pt x="634923" y="355561"/>
                  </a:lnTo>
                  <a:lnTo>
                    <a:pt x="634822" y="354203"/>
                  </a:lnTo>
                  <a:lnTo>
                    <a:pt x="634530" y="354203"/>
                  </a:lnTo>
                  <a:lnTo>
                    <a:pt x="634415" y="355892"/>
                  </a:lnTo>
                  <a:lnTo>
                    <a:pt x="634288" y="356184"/>
                  </a:lnTo>
                  <a:lnTo>
                    <a:pt x="633704" y="356184"/>
                  </a:lnTo>
                  <a:lnTo>
                    <a:pt x="633666" y="356679"/>
                  </a:lnTo>
                  <a:lnTo>
                    <a:pt x="633564" y="357695"/>
                  </a:lnTo>
                  <a:lnTo>
                    <a:pt x="633387" y="358927"/>
                  </a:lnTo>
                  <a:lnTo>
                    <a:pt x="633285" y="361403"/>
                  </a:lnTo>
                  <a:lnTo>
                    <a:pt x="633425" y="360946"/>
                  </a:lnTo>
                  <a:lnTo>
                    <a:pt x="633793" y="360083"/>
                  </a:lnTo>
                  <a:lnTo>
                    <a:pt x="634365" y="360083"/>
                  </a:lnTo>
                  <a:lnTo>
                    <a:pt x="634047" y="360946"/>
                  </a:lnTo>
                  <a:lnTo>
                    <a:pt x="633806" y="361403"/>
                  </a:lnTo>
                  <a:lnTo>
                    <a:pt x="633501" y="361886"/>
                  </a:lnTo>
                  <a:lnTo>
                    <a:pt x="633120" y="362254"/>
                  </a:lnTo>
                  <a:lnTo>
                    <a:pt x="632904" y="362254"/>
                  </a:lnTo>
                  <a:lnTo>
                    <a:pt x="632841" y="361886"/>
                  </a:lnTo>
                  <a:lnTo>
                    <a:pt x="633107" y="360946"/>
                  </a:lnTo>
                  <a:lnTo>
                    <a:pt x="632587" y="361403"/>
                  </a:lnTo>
                  <a:lnTo>
                    <a:pt x="632955" y="363207"/>
                  </a:lnTo>
                  <a:lnTo>
                    <a:pt x="632396" y="363753"/>
                  </a:lnTo>
                  <a:lnTo>
                    <a:pt x="632282" y="363969"/>
                  </a:lnTo>
                  <a:lnTo>
                    <a:pt x="632193" y="364401"/>
                  </a:lnTo>
                  <a:lnTo>
                    <a:pt x="631469" y="365848"/>
                  </a:lnTo>
                  <a:lnTo>
                    <a:pt x="631101" y="366445"/>
                  </a:lnTo>
                  <a:lnTo>
                    <a:pt x="630834" y="367004"/>
                  </a:lnTo>
                  <a:lnTo>
                    <a:pt x="631482" y="366445"/>
                  </a:lnTo>
                  <a:lnTo>
                    <a:pt x="631532" y="368249"/>
                  </a:lnTo>
                  <a:lnTo>
                    <a:pt x="631952" y="368249"/>
                  </a:lnTo>
                  <a:lnTo>
                    <a:pt x="632333" y="367004"/>
                  </a:lnTo>
                  <a:lnTo>
                    <a:pt x="633399" y="366445"/>
                  </a:lnTo>
                  <a:lnTo>
                    <a:pt x="633691" y="365848"/>
                  </a:lnTo>
                  <a:lnTo>
                    <a:pt x="632244" y="365848"/>
                  </a:lnTo>
                  <a:lnTo>
                    <a:pt x="634606" y="363207"/>
                  </a:lnTo>
                  <a:lnTo>
                    <a:pt x="634758" y="362254"/>
                  </a:lnTo>
                  <a:lnTo>
                    <a:pt x="634822" y="361886"/>
                  </a:lnTo>
                  <a:lnTo>
                    <a:pt x="635114" y="360946"/>
                  </a:lnTo>
                  <a:lnTo>
                    <a:pt x="635469" y="360083"/>
                  </a:lnTo>
                  <a:lnTo>
                    <a:pt x="635533" y="360946"/>
                  </a:lnTo>
                  <a:lnTo>
                    <a:pt x="635863" y="360083"/>
                  </a:lnTo>
                  <a:lnTo>
                    <a:pt x="636435" y="358927"/>
                  </a:lnTo>
                  <a:lnTo>
                    <a:pt x="635977" y="358927"/>
                  </a:lnTo>
                  <a:lnTo>
                    <a:pt x="636981" y="356184"/>
                  </a:lnTo>
                  <a:lnTo>
                    <a:pt x="637082" y="355892"/>
                  </a:lnTo>
                  <a:lnTo>
                    <a:pt x="637146" y="355727"/>
                  </a:lnTo>
                  <a:lnTo>
                    <a:pt x="637209" y="355561"/>
                  </a:lnTo>
                  <a:lnTo>
                    <a:pt x="637336" y="355244"/>
                  </a:lnTo>
                  <a:lnTo>
                    <a:pt x="637400" y="355028"/>
                  </a:lnTo>
                  <a:lnTo>
                    <a:pt x="637501" y="354609"/>
                  </a:lnTo>
                  <a:lnTo>
                    <a:pt x="637603" y="354203"/>
                  </a:lnTo>
                  <a:close/>
                </a:path>
                <a:path w="638810" h="502920">
                  <a:moveTo>
                    <a:pt x="637971" y="338696"/>
                  </a:moveTo>
                  <a:lnTo>
                    <a:pt x="637870" y="337858"/>
                  </a:lnTo>
                  <a:lnTo>
                    <a:pt x="637336" y="335940"/>
                  </a:lnTo>
                  <a:lnTo>
                    <a:pt x="636955" y="334530"/>
                  </a:lnTo>
                  <a:lnTo>
                    <a:pt x="636206" y="332359"/>
                  </a:lnTo>
                  <a:lnTo>
                    <a:pt x="636117" y="333552"/>
                  </a:lnTo>
                  <a:lnTo>
                    <a:pt x="636206" y="334289"/>
                  </a:lnTo>
                  <a:lnTo>
                    <a:pt x="635152" y="333248"/>
                  </a:lnTo>
                  <a:lnTo>
                    <a:pt x="635228" y="333552"/>
                  </a:lnTo>
                  <a:lnTo>
                    <a:pt x="636422" y="335737"/>
                  </a:lnTo>
                  <a:lnTo>
                    <a:pt x="636536" y="335940"/>
                  </a:lnTo>
                  <a:lnTo>
                    <a:pt x="635596" y="335737"/>
                  </a:lnTo>
                  <a:lnTo>
                    <a:pt x="635152" y="335140"/>
                  </a:lnTo>
                  <a:lnTo>
                    <a:pt x="635012" y="334530"/>
                  </a:lnTo>
                  <a:lnTo>
                    <a:pt x="634974" y="333552"/>
                  </a:lnTo>
                  <a:lnTo>
                    <a:pt x="634504" y="333552"/>
                  </a:lnTo>
                  <a:lnTo>
                    <a:pt x="634377" y="334530"/>
                  </a:lnTo>
                  <a:lnTo>
                    <a:pt x="633895" y="334530"/>
                  </a:lnTo>
                  <a:lnTo>
                    <a:pt x="633945" y="335140"/>
                  </a:lnTo>
                  <a:lnTo>
                    <a:pt x="634060" y="335737"/>
                  </a:lnTo>
                  <a:lnTo>
                    <a:pt x="635635" y="337451"/>
                  </a:lnTo>
                  <a:lnTo>
                    <a:pt x="636079" y="338239"/>
                  </a:lnTo>
                  <a:lnTo>
                    <a:pt x="636270" y="338696"/>
                  </a:lnTo>
                  <a:lnTo>
                    <a:pt x="637971" y="338696"/>
                  </a:lnTo>
                  <a:close/>
                </a:path>
                <a:path w="638810" h="502920">
                  <a:moveTo>
                    <a:pt x="638556" y="349288"/>
                  </a:moveTo>
                  <a:lnTo>
                    <a:pt x="638454" y="342519"/>
                  </a:lnTo>
                  <a:lnTo>
                    <a:pt x="638200" y="340487"/>
                  </a:lnTo>
                  <a:lnTo>
                    <a:pt x="638124" y="339864"/>
                  </a:lnTo>
                  <a:lnTo>
                    <a:pt x="638060" y="339356"/>
                  </a:lnTo>
                  <a:lnTo>
                    <a:pt x="636295" y="339356"/>
                  </a:lnTo>
                  <a:lnTo>
                    <a:pt x="635800" y="339356"/>
                  </a:lnTo>
                  <a:lnTo>
                    <a:pt x="635368" y="339356"/>
                  </a:lnTo>
                  <a:lnTo>
                    <a:pt x="635406" y="339864"/>
                  </a:lnTo>
                  <a:lnTo>
                    <a:pt x="635558" y="340258"/>
                  </a:lnTo>
                  <a:lnTo>
                    <a:pt x="635546" y="342099"/>
                  </a:lnTo>
                  <a:lnTo>
                    <a:pt x="635419" y="342519"/>
                  </a:lnTo>
                  <a:lnTo>
                    <a:pt x="635355" y="342798"/>
                  </a:lnTo>
                  <a:lnTo>
                    <a:pt x="636104" y="343598"/>
                  </a:lnTo>
                  <a:lnTo>
                    <a:pt x="635393" y="343598"/>
                  </a:lnTo>
                  <a:lnTo>
                    <a:pt x="636028" y="344779"/>
                  </a:lnTo>
                  <a:lnTo>
                    <a:pt x="635977" y="351370"/>
                  </a:lnTo>
                  <a:lnTo>
                    <a:pt x="635533" y="353174"/>
                  </a:lnTo>
                  <a:lnTo>
                    <a:pt x="635431" y="353504"/>
                  </a:lnTo>
                  <a:lnTo>
                    <a:pt x="635342" y="353834"/>
                  </a:lnTo>
                  <a:lnTo>
                    <a:pt x="634784" y="353834"/>
                  </a:lnTo>
                  <a:lnTo>
                    <a:pt x="634822" y="354203"/>
                  </a:lnTo>
                  <a:lnTo>
                    <a:pt x="635279" y="354203"/>
                  </a:lnTo>
                  <a:lnTo>
                    <a:pt x="635355" y="353834"/>
                  </a:lnTo>
                  <a:lnTo>
                    <a:pt x="637832" y="353834"/>
                  </a:lnTo>
                  <a:lnTo>
                    <a:pt x="637933" y="353504"/>
                  </a:lnTo>
                  <a:lnTo>
                    <a:pt x="638302" y="351370"/>
                  </a:lnTo>
                  <a:lnTo>
                    <a:pt x="638556" y="34928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123446" y="3568839"/>
              <a:ext cx="72390" cy="379730"/>
            </a:xfrm>
            <a:custGeom>
              <a:avLst/>
              <a:gdLst/>
              <a:ahLst/>
              <a:cxnLst/>
              <a:rect l="l" t="t" r="r" b="b"/>
              <a:pathLst>
                <a:path w="72389" h="379729">
                  <a:moveTo>
                    <a:pt x="139" y="311340"/>
                  </a:moveTo>
                  <a:lnTo>
                    <a:pt x="0" y="311340"/>
                  </a:lnTo>
                  <a:lnTo>
                    <a:pt x="0" y="311759"/>
                  </a:lnTo>
                  <a:lnTo>
                    <a:pt x="139" y="311340"/>
                  </a:lnTo>
                  <a:close/>
                </a:path>
                <a:path w="72389" h="379729">
                  <a:moveTo>
                    <a:pt x="800" y="298526"/>
                  </a:moveTo>
                  <a:lnTo>
                    <a:pt x="685" y="299199"/>
                  </a:lnTo>
                  <a:lnTo>
                    <a:pt x="596" y="299910"/>
                  </a:lnTo>
                  <a:lnTo>
                    <a:pt x="571" y="300723"/>
                  </a:lnTo>
                  <a:lnTo>
                    <a:pt x="800" y="298526"/>
                  </a:lnTo>
                  <a:close/>
                </a:path>
                <a:path w="72389" h="379729">
                  <a:moveTo>
                    <a:pt x="1968" y="302387"/>
                  </a:moveTo>
                  <a:lnTo>
                    <a:pt x="1752" y="302387"/>
                  </a:lnTo>
                  <a:lnTo>
                    <a:pt x="1625" y="303352"/>
                  </a:lnTo>
                  <a:lnTo>
                    <a:pt x="1816" y="302958"/>
                  </a:lnTo>
                  <a:lnTo>
                    <a:pt x="1968" y="302387"/>
                  </a:lnTo>
                  <a:close/>
                </a:path>
                <a:path w="72389" h="379729">
                  <a:moveTo>
                    <a:pt x="2298" y="317703"/>
                  </a:moveTo>
                  <a:lnTo>
                    <a:pt x="2273" y="317436"/>
                  </a:lnTo>
                  <a:lnTo>
                    <a:pt x="2273" y="318135"/>
                  </a:lnTo>
                  <a:lnTo>
                    <a:pt x="2298" y="318516"/>
                  </a:lnTo>
                  <a:lnTo>
                    <a:pt x="2298" y="317703"/>
                  </a:lnTo>
                  <a:close/>
                </a:path>
                <a:path w="72389" h="379729">
                  <a:moveTo>
                    <a:pt x="2387" y="330314"/>
                  </a:moveTo>
                  <a:lnTo>
                    <a:pt x="2324" y="328422"/>
                  </a:lnTo>
                  <a:lnTo>
                    <a:pt x="2235" y="327088"/>
                  </a:lnTo>
                  <a:lnTo>
                    <a:pt x="2108" y="324929"/>
                  </a:lnTo>
                  <a:lnTo>
                    <a:pt x="1993" y="322592"/>
                  </a:lnTo>
                  <a:lnTo>
                    <a:pt x="1879" y="321957"/>
                  </a:lnTo>
                  <a:lnTo>
                    <a:pt x="101" y="321957"/>
                  </a:lnTo>
                  <a:lnTo>
                    <a:pt x="114" y="322592"/>
                  </a:lnTo>
                  <a:lnTo>
                    <a:pt x="228" y="324929"/>
                  </a:lnTo>
                  <a:lnTo>
                    <a:pt x="457" y="327088"/>
                  </a:lnTo>
                  <a:lnTo>
                    <a:pt x="558" y="328079"/>
                  </a:lnTo>
                  <a:lnTo>
                    <a:pt x="787" y="329742"/>
                  </a:lnTo>
                  <a:lnTo>
                    <a:pt x="876" y="330314"/>
                  </a:lnTo>
                  <a:lnTo>
                    <a:pt x="1689" y="333489"/>
                  </a:lnTo>
                  <a:lnTo>
                    <a:pt x="1574" y="329742"/>
                  </a:lnTo>
                  <a:lnTo>
                    <a:pt x="1536" y="328422"/>
                  </a:lnTo>
                  <a:lnTo>
                    <a:pt x="2387" y="330314"/>
                  </a:lnTo>
                  <a:close/>
                </a:path>
                <a:path w="72389" h="379729">
                  <a:moveTo>
                    <a:pt x="2971" y="302018"/>
                  </a:moveTo>
                  <a:lnTo>
                    <a:pt x="2908" y="298958"/>
                  </a:lnTo>
                  <a:lnTo>
                    <a:pt x="2070" y="302018"/>
                  </a:lnTo>
                  <a:lnTo>
                    <a:pt x="2971" y="302018"/>
                  </a:lnTo>
                  <a:close/>
                </a:path>
                <a:path w="72389" h="379729">
                  <a:moveTo>
                    <a:pt x="2984" y="302387"/>
                  </a:moveTo>
                  <a:lnTo>
                    <a:pt x="1968" y="302387"/>
                  </a:lnTo>
                  <a:lnTo>
                    <a:pt x="1435" y="306489"/>
                  </a:lnTo>
                  <a:lnTo>
                    <a:pt x="1308" y="303352"/>
                  </a:lnTo>
                  <a:lnTo>
                    <a:pt x="88" y="320967"/>
                  </a:lnTo>
                  <a:lnTo>
                    <a:pt x="1828" y="320967"/>
                  </a:lnTo>
                  <a:lnTo>
                    <a:pt x="1905" y="320459"/>
                  </a:lnTo>
                  <a:lnTo>
                    <a:pt x="1079" y="318274"/>
                  </a:lnTo>
                  <a:lnTo>
                    <a:pt x="990" y="318947"/>
                  </a:lnTo>
                  <a:lnTo>
                    <a:pt x="889" y="319811"/>
                  </a:lnTo>
                  <a:lnTo>
                    <a:pt x="838" y="320167"/>
                  </a:lnTo>
                  <a:lnTo>
                    <a:pt x="736" y="310578"/>
                  </a:lnTo>
                  <a:lnTo>
                    <a:pt x="1028" y="309981"/>
                  </a:lnTo>
                  <a:lnTo>
                    <a:pt x="1054" y="311937"/>
                  </a:lnTo>
                  <a:lnTo>
                    <a:pt x="1358" y="312445"/>
                  </a:lnTo>
                  <a:lnTo>
                    <a:pt x="1460" y="317195"/>
                  </a:lnTo>
                  <a:lnTo>
                    <a:pt x="1701" y="317195"/>
                  </a:lnTo>
                  <a:lnTo>
                    <a:pt x="2159" y="316204"/>
                  </a:lnTo>
                  <a:lnTo>
                    <a:pt x="2197" y="310578"/>
                  </a:lnTo>
                  <a:lnTo>
                    <a:pt x="2298" y="309981"/>
                  </a:lnTo>
                  <a:lnTo>
                    <a:pt x="2857" y="306628"/>
                  </a:lnTo>
                  <a:lnTo>
                    <a:pt x="2882" y="306489"/>
                  </a:lnTo>
                  <a:lnTo>
                    <a:pt x="2984" y="302387"/>
                  </a:lnTo>
                  <a:close/>
                </a:path>
                <a:path w="72389" h="379729">
                  <a:moveTo>
                    <a:pt x="3086" y="336765"/>
                  </a:moveTo>
                  <a:lnTo>
                    <a:pt x="2844" y="334987"/>
                  </a:lnTo>
                  <a:lnTo>
                    <a:pt x="2628" y="336118"/>
                  </a:lnTo>
                  <a:lnTo>
                    <a:pt x="3086" y="336765"/>
                  </a:lnTo>
                  <a:close/>
                </a:path>
                <a:path w="72389" h="379729">
                  <a:moveTo>
                    <a:pt x="3848" y="341249"/>
                  </a:moveTo>
                  <a:lnTo>
                    <a:pt x="3670" y="340347"/>
                  </a:lnTo>
                  <a:lnTo>
                    <a:pt x="3530" y="339445"/>
                  </a:lnTo>
                  <a:lnTo>
                    <a:pt x="3365" y="338543"/>
                  </a:lnTo>
                  <a:lnTo>
                    <a:pt x="2882" y="338950"/>
                  </a:lnTo>
                  <a:lnTo>
                    <a:pt x="2349" y="339420"/>
                  </a:lnTo>
                  <a:lnTo>
                    <a:pt x="3136" y="341960"/>
                  </a:lnTo>
                  <a:lnTo>
                    <a:pt x="3848" y="341249"/>
                  </a:lnTo>
                  <a:close/>
                </a:path>
                <a:path w="72389" h="379729">
                  <a:moveTo>
                    <a:pt x="3886" y="337883"/>
                  </a:moveTo>
                  <a:lnTo>
                    <a:pt x="3086" y="336765"/>
                  </a:lnTo>
                  <a:lnTo>
                    <a:pt x="3175" y="337362"/>
                  </a:lnTo>
                  <a:lnTo>
                    <a:pt x="3238" y="337959"/>
                  </a:lnTo>
                  <a:lnTo>
                    <a:pt x="3365" y="338543"/>
                  </a:lnTo>
                  <a:lnTo>
                    <a:pt x="3581" y="338378"/>
                  </a:lnTo>
                  <a:lnTo>
                    <a:pt x="3784" y="338201"/>
                  </a:lnTo>
                  <a:lnTo>
                    <a:pt x="3886" y="337883"/>
                  </a:lnTo>
                  <a:close/>
                </a:path>
                <a:path w="72389" h="379729">
                  <a:moveTo>
                    <a:pt x="4267" y="343230"/>
                  </a:moveTo>
                  <a:lnTo>
                    <a:pt x="4127" y="342480"/>
                  </a:lnTo>
                  <a:lnTo>
                    <a:pt x="4038" y="341820"/>
                  </a:lnTo>
                  <a:lnTo>
                    <a:pt x="3937" y="341160"/>
                  </a:lnTo>
                  <a:lnTo>
                    <a:pt x="4267" y="343230"/>
                  </a:lnTo>
                  <a:close/>
                </a:path>
                <a:path w="72389" h="379729">
                  <a:moveTo>
                    <a:pt x="4902" y="345833"/>
                  </a:moveTo>
                  <a:lnTo>
                    <a:pt x="4686" y="344970"/>
                  </a:lnTo>
                  <a:lnTo>
                    <a:pt x="4432" y="344093"/>
                  </a:lnTo>
                  <a:lnTo>
                    <a:pt x="4267" y="343230"/>
                  </a:lnTo>
                  <a:lnTo>
                    <a:pt x="4394" y="343992"/>
                  </a:lnTo>
                  <a:lnTo>
                    <a:pt x="4902" y="345833"/>
                  </a:lnTo>
                  <a:close/>
                </a:path>
                <a:path w="72389" h="379729">
                  <a:moveTo>
                    <a:pt x="7150" y="352615"/>
                  </a:moveTo>
                  <a:lnTo>
                    <a:pt x="6921" y="352056"/>
                  </a:lnTo>
                  <a:lnTo>
                    <a:pt x="6743" y="351243"/>
                  </a:lnTo>
                  <a:lnTo>
                    <a:pt x="6375" y="350634"/>
                  </a:lnTo>
                  <a:lnTo>
                    <a:pt x="6032" y="350723"/>
                  </a:lnTo>
                  <a:lnTo>
                    <a:pt x="6743" y="351993"/>
                  </a:lnTo>
                  <a:lnTo>
                    <a:pt x="7150" y="352615"/>
                  </a:lnTo>
                  <a:close/>
                </a:path>
                <a:path w="72389" h="379729">
                  <a:moveTo>
                    <a:pt x="9207" y="264121"/>
                  </a:moveTo>
                  <a:lnTo>
                    <a:pt x="9194" y="263956"/>
                  </a:lnTo>
                  <a:lnTo>
                    <a:pt x="9194" y="264604"/>
                  </a:lnTo>
                  <a:lnTo>
                    <a:pt x="9207" y="264337"/>
                  </a:lnTo>
                  <a:lnTo>
                    <a:pt x="9207" y="264121"/>
                  </a:lnTo>
                  <a:close/>
                </a:path>
                <a:path w="72389" h="379729">
                  <a:moveTo>
                    <a:pt x="10337" y="240563"/>
                  </a:moveTo>
                  <a:lnTo>
                    <a:pt x="10134" y="240538"/>
                  </a:lnTo>
                  <a:lnTo>
                    <a:pt x="9893" y="240792"/>
                  </a:lnTo>
                  <a:lnTo>
                    <a:pt x="9550" y="241795"/>
                  </a:lnTo>
                  <a:lnTo>
                    <a:pt x="9715" y="241985"/>
                  </a:lnTo>
                  <a:lnTo>
                    <a:pt x="9791" y="242506"/>
                  </a:lnTo>
                  <a:lnTo>
                    <a:pt x="9842" y="243090"/>
                  </a:lnTo>
                  <a:lnTo>
                    <a:pt x="10337" y="240563"/>
                  </a:lnTo>
                  <a:close/>
                </a:path>
                <a:path w="72389" h="379729">
                  <a:moveTo>
                    <a:pt x="10528" y="248627"/>
                  </a:moveTo>
                  <a:lnTo>
                    <a:pt x="9753" y="250444"/>
                  </a:lnTo>
                  <a:lnTo>
                    <a:pt x="10134" y="250444"/>
                  </a:lnTo>
                  <a:lnTo>
                    <a:pt x="10439" y="249986"/>
                  </a:lnTo>
                  <a:lnTo>
                    <a:pt x="10528" y="248627"/>
                  </a:lnTo>
                  <a:close/>
                </a:path>
                <a:path w="72389" h="379729">
                  <a:moveTo>
                    <a:pt x="10756" y="244627"/>
                  </a:moveTo>
                  <a:lnTo>
                    <a:pt x="10109" y="246100"/>
                  </a:lnTo>
                  <a:lnTo>
                    <a:pt x="9994" y="245148"/>
                  </a:lnTo>
                  <a:lnTo>
                    <a:pt x="9867" y="243382"/>
                  </a:lnTo>
                  <a:lnTo>
                    <a:pt x="9575" y="243382"/>
                  </a:lnTo>
                  <a:lnTo>
                    <a:pt x="9372" y="243598"/>
                  </a:lnTo>
                  <a:lnTo>
                    <a:pt x="9283" y="244627"/>
                  </a:lnTo>
                  <a:lnTo>
                    <a:pt x="9207" y="245668"/>
                  </a:lnTo>
                  <a:lnTo>
                    <a:pt x="8229" y="247091"/>
                  </a:lnTo>
                  <a:lnTo>
                    <a:pt x="8001" y="248234"/>
                  </a:lnTo>
                  <a:lnTo>
                    <a:pt x="7975" y="248412"/>
                  </a:lnTo>
                  <a:lnTo>
                    <a:pt x="9512" y="247357"/>
                  </a:lnTo>
                  <a:lnTo>
                    <a:pt x="7785" y="251891"/>
                  </a:lnTo>
                  <a:lnTo>
                    <a:pt x="7391" y="253047"/>
                  </a:lnTo>
                  <a:lnTo>
                    <a:pt x="7353" y="255663"/>
                  </a:lnTo>
                  <a:lnTo>
                    <a:pt x="7251" y="256463"/>
                  </a:lnTo>
                  <a:lnTo>
                    <a:pt x="7162" y="257060"/>
                  </a:lnTo>
                  <a:lnTo>
                    <a:pt x="7086" y="257479"/>
                  </a:lnTo>
                  <a:lnTo>
                    <a:pt x="6946" y="257479"/>
                  </a:lnTo>
                  <a:lnTo>
                    <a:pt x="6743" y="257187"/>
                  </a:lnTo>
                  <a:lnTo>
                    <a:pt x="6731" y="257479"/>
                  </a:lnTo>
                  <a:lnTo>
                    <a:pt x="6210" y="259892"/>
                  </a:lnTo>
                  <a:lnTo>
                    <a:pt x="6172" y="260096"/>
                  </a:lnTo>
                  <a:lnTo>
                    <a:pt x="6642" y="259892"/>
                  </a:lnTo>
                  <a:lnTo>
                    <a:pt x="5410" y="266865"/>
                  </a:lnTo>
                  <a:lnTo>
                    <a:pt x="5308" y="267081"/>
                  </a:lnTo>
                  <a:lnTo>
                    <a:pt x="5207" y="267284"/>
                  </a:lnTo>
                  <a:lnTo>
                    <a:pt x="2895" y="282384"/>
                  </a:lnTo>
                  <a:lnTo>
                    <a:pt x="1854" y="289839"/>
                  </a:lnTo>
                  <a:lnTo>
                    <a:pt x="1727" y="290753"/>
                  </a:lnTo>
                  <a:lnTo>
                    <a:pt x="1625" y="291566"/>
                  </a:lnTo>
                  <a:lnTo>
                    <a:pt x="1536" y="292366"/>
                  </a:lnTo>
                  <a:lnTo>
                    <a:pt x="1422" y="293331"/>
                  </a:lnTo>
                  <a:lnTo>
                    <a:pt x="1320" y="294132"/>
                  </a:lnTo>
                  <a:lnTo>
                    <a:pt x="1206" y="295033"/>
                  </a:lnTo>
                  <a:lnTo>
                    <a:pt x="1181" y="295249"/>
                  </a:lnTo>
                  <a:lnTo>
                    <a:pt x="1054" y="296303"/>
                  </a:lnTo>
                  <a:lnTo>
                    <a:pt x="977" y="296989"/>
                  </a:lnTo>
                  <a:lnTo>
                    <a:pt x="1193" y="296608"/>
                  </a:lnTo>
                  <a:lnTo>
                    <a:pt x="1447" y="295910"/>
                  </a:lnTo>
                  <a:lnTo>
                    <a:pt x="1536" y="295694"/>
                  </a:lnTo>
                  <a:lnTo>
                    <a:pt x="1866" y="294132"/>
                  </a:lnTo>
                  <a:lnTo>
                    <a:pt x="2070" y="295033"/>
                  </a:lnTo>
                  <a:lnTo>
                    <a:pt x="2120" y="295249"/>
                  </a:lnTo>
                  <a:lnTo>
                    <a:pt x="2235" y="295694"/>
                  </a:lnTo>
                  <a:lnTo>
                    <a:pt x="2286" y="295910"/>
                  </a:lnTo>
                  <a:lnTo>
                    <a:pt x="1409" y="297027"/>
                  </a:lnTo>
                  <a:lnTo>
                    <a:pt x="1435" y="299567"/>
                  </a:lnTo>
                  <a:lnTo>
                    <a:pt x="1193" y="299567"/>
                  </a:lnTo>
                  <a:lnTo>
                    <a:pt x="1104" y="300697"/>
                  </a:lnTo>
                  <a:lnTo>
                    <a:pt x="990" y="302018"/>
                  </a:lnTo>
                  <a:lnTo>
                    <a:pt x="939" y="302958"/>
                  </a:lnTo>
                  <a:lnTo>
                    <a:pt x="1409" y="302387"/>
                  </a:lnTo>
                  <a:lnTo>
                    <a:pt x="1511" y="302018"/>
                  </a:lnTo>
                  <a:lnTo>
                    <a:pt x="1460" y="302387"/>
                  </a:lnTo>
                  <a:lnTo>
                    <a:pt x="1752" y="302387"/>
                  </a:lnTo>
                  <a:lnTo>
                    <a:pt x="1790" y="302018"/>
                  </a:lnTo>
                  <a:lnTo>
                    <a:pt x="1955" y="300697"/>
                  </a:lnTo>
                  <a:lnTo>
                    <a:pt x="2070" y="299834"/>
                  </a:lnTo>
                  <a:lnTo>
                    <a:pt x="2603" y="295567"/>
                  </a:lnTo>
                  <a:lnTo>
                    <a:pt x="2374" y="295846"/>
                  </a:lnTo>
                  <a:lnTo>
                    <a:pt x="2387" y="294132"/>
                  </a:lnTo>
                  <a:lnTo>
                    <a:pt x="2336" y="291566"/>
                  </a:lnTo>
                  <a:lnTo>
                    <a:pt x="3073" y="292366"/>
                  </a:lnTo>
                  <a:lnTo>
                    <a:pt x="3111" y="294132"/>
                  </a:lnTo>
                  <a:lnTo>
                    <a:pt x="2946" y="295033"/>
                  </a:lnTo>
                  <a:lnTo>
                    <a:pt x="2705" y="295694"/>
                  </a:lnTo>
                  <a:lnTo>
                    <a:pt x="2641" y="295910"/>
                  </a:lnTo>
                  <a:lnTo>
                    <a:pt x="3009" y="296303"/>
                  </a:lnTo>
                  <a:lnTo>
                    <a:pt x="3441" y="295249"/>
                  </a:lnTo>
                  <a:lnTo>
                    <a:pt x="3543" y="295033"/>
                  </a:lnTo>
                  <a:lnTo>
                    <a:pt x="4013" y="295249"/>
                  </a:lnTo>
                  <a:lnTo>
                    <a:pt x="4064" y="295033"/>
                  </a:lnTo>
                  <a:lnTo>
                    <a:pt x="4470" y="293471"/>
                  </a:lnTo>
                  <a:lnTo>
                    <a:pt x="4508" y="293331"/>
                  </a:lnTo>
                  <a:lnTo>
                    <a:pt x="4152" y="291566"/>
                  </a:lnTo>
                  <a:lnTo>
                    <a:pt x="3822" y="289839"/>
                  </a:lnTo>
                  <a:lnTo>
                    <a:pt x="3530" y="288683"/>
                  </a:lnTo>
                  <a:lnTo>
                    <a:pt x="3911" y="287032"/>
                  </a:lnTo>
                  <a:lnTo>
                    <a:pt x="3962" y="286816"/>
                  </a:lnTo>
                  <a:lnTo>
                    <a:pt x="4432" y="287032"/>
                  </a:lnTo>
                  <a:lnTo>
                    <a:pt x="4686" y="288264"/>
                  </a:lnTo>
                  <a:lnTo>
                    <a:pt x="4826" y="287032"/>
                  </a:lnTo>
                  <a:lnTo>
                    <a:pt x="4851" y="286816"/>
                  </a:lnTo>
                  <a:lnTo>
                    <a:pt x="4902" y="286423"/>
                  </a:lnTo>
                  <a:lnTo>
                    <a:pt x="5029" y="282384"/>
                  </a:lnTo>
                  <a:lnTo>
                    <a:pt x="6553" y="283502"/>
                  </a:lnTo>
                  <a:lnTo>
                    <a:pt x="6146" y="282384"/>
                  </a:lnTo>
                  <a:lnTo>
                    <a:pt x="5651" y="280987"/>
                  </a:lnTo>
                  <a:lnTo>
                    <a:pt x="5600" y="280809"/>
                  </a:lnTo>
                  <a:lnTo>
                    <a:pt x="6299" y="280987"/>
                  </a:lnTo>
                  <a:lnTo>
                    <a:pt x="6286" y="280809"/>
                  </a:lnTo>
                  <a:lnTo>
                    <a:pt x="6235" y="278714"/>
                  </a:lnTo>
                  <a:lnTo>
                    <a:pt x="6375" y="277355"/>
                  </a:lnTo>
                  <a:lnTo>
                    <a:pt x="6502" y="276009"/>
                  </a:lnTo>
                  <a:lnTo>
                    <a:pt x="6591" y="275361"/>
                  </a:lnTo>
                  <a:lnTo>
                    <a:pt x="6705" y="274650"/>
                  </a:lnTo>
                  <a:lnTo>
                    <a:pt x="6794" y="273799"/>
                  </a:lnTo>
                  <a:lnTo>
                    <a:pt x="6946" y="273799"/>
                  </a:lnTo>
                  <a:lnTo>
                    <a:pt x="6946" y="273659"/>
                  </a:lnTo>
                  <a:lnTo>
                    <a:pt x="7048" y="268185"/>
                  </a:lnTo>
                  <a:lnTo>
                    <a:pt x="7277" y="270687"/>
                  </a:lnTo>
                  <a:lnTo>
                    <a:pt x="7569" y="268185"/>
                  </a:lnTo>
                  <a:lnTo>
                    <a:pt x="7912" y="265404"/>
                  </a:lnTo>
                  <a:lnTo>
                    <a:pt x="8026" y="264490"/>
                  </a:lnTo>
                  <a:lnTo>
                    <a:pt x="8267" y="266865"/>
                  </a:lnTo>
                  <a:lnTo>
                    <a:pt x="8318" y="267284"/>
                  </a:lnTo>
                  <a:lnTo>
                    <a:pt x="8470" y="267081"/>
                  </a:lnTo>
                  <a:lnTo>
                    <a:pt x="9055" y="265404"/>
                  </a:lnTo>
                  <a:lnTo>
                    <a:pt x="8255" y="264769"/>
                  </a:lnTo>
                  <a:lnTo>
                    <a:pt x="8318" y="264490"/>
                  </a:lnTo>
                  <a:lnTo>
                    <a:pt x="8623" y="263271"/>
                  </a:lnTo>
                  <a:lnTo>
                    <a:pt x="9194" y="263271"/>
                  </a:lnTo>
                  <a:lnTo>
                    <a:pt x="9245" y="259892"/>
                  </a:lnTo>
                  <a:lnTo>
                    <a:pt x="9156" y="255663"/>
                  </a:lnTo>
                  <a:lnTo>
                    <a:pt x="9093" y="255066"/>
                  </a:lnTo>
                  <a:lnTo>
                    <a:pt x="8978" y="255663"/>
                  </a:lnTo>
                  <a:lnTo>
                    <a:pt x="8902" y="256108"/>
                  </a:lnTo>
                  <a:lnTo>
                    <a:pt x="8839" y="256463"/>
                  </a:lnTo>
                  <a:lnTo>
                    <a:pt x="8724" y="257060"/>
                  </a:lnTo>
                  <a:lnTo>
                    <a:pt x="8940" y="257060"/>
                  </a:lnTo>
                  <a:lnTo>
                    <a:pt x="8343" y="257416"/>
                  </a:lnTo>
                  <a:lnTo>
                    <a:pt x="8026" y="256679"/>
                  </a:lnTo>
                  <a:lnTo>
                    <a:pt x="8775" y="253885"/>
                  </a:lnTo>
                  <a:lnTo>
                    <a:pt x="8890" y="253504"/>
                  </a:lnTo>
                  <a:lnTo>
                    <a:pt x="9372" y="253504"/>
                  </a:lnTo>
                  <a:lnTo>
                    <a:pt x="9321" y="255663"/>
                  </a:lnTo>
                  <a:lnTo>
                    <a:pt x="9753" y="254711"/>
                  </a:lnTo>
                  <a:lnTo>
                    <a:pt x="9626" y="253885"/>
                  </a:lnTo>
                  <a:lnTo>
                    <a:pt x="9537" y="253504"/>
                  </a:lnTo>
                  <a:lnTo>
                    <a:pt x="9169" y="251891"/>
                  </a:lnTo>
                  <a:lnTo>
                    <a:pt x="9753" y="250444"/>
                  </a:lnTo>
                  <a:lnTo>
                    <a:pt x="9296" y="250444"/>
                  </a:lnTo>
                  <a:lnTo>
                    <a:pt x="10236" y="247357"/>
                  </a:lnTo>
                  <a:lnTo>
                    <a:pt x="10312" y="247091"/>
                  </a:lnTo>
                  <a:lnTo>
                    <a:pt x="10490" y="246100"/>
                  </a:lnTo>
                  <a:lnTo>
                    <a:pt x="10566" y="245668"/>
                  </a:lnTo>
                  <a:lnTo>
                    <a:pt x="10655" y="245148"/>
                  </a:lnTo>
                  <a:lnTo>
                    <a:pt x="10756" y="244627"/>
                  </a:lnTo>
                  <a:close/>
                </a:path>
                <a:path w="72389" h="379729">
                  <a:moveTo>
                    <a:pt x="11023" y="253047"/>
                  </a:moveTo>
                  <a:lnTo>
                    <a:pt x="10490" y="251891"/>
                  </a:lnTo>
                  <a:lnTo>
                    <a:pt x="10985" y="249313"/>
                  </a:lnTo>
                  <a:lnTo>
                    <a:pt x="10439" y="249986"/>
                  </a:lnTo>
                  <a:lnTo>
                    <a:pt x="10312" y="251891"/>
                  </a:lnTo>
                  <a:lnTo>
                    <a:pt x="10210" y="256108"/>
                  </a:lnTo>
                  <a:lnTo>
                    <a:pt x="10414" y="255663"/>
                  </a:lnTo>
                  <a:lnTo>
                    <a:pt x="10820" y="253885"/>
                  </a:lnTo>
                  <a:lnTo>
                    <a:pt x="10909" y="253504"/>
                  </a:lnTo>
                  <a:lnTo>
                    <a:pt x="11023" y="253047"/>
                  </a:lnTo>
                  <a:close/>
                </a:path>
                <a:path w="72389" h="379729">
                  <a:moveTo>
                    <a:pt x="11506" y="246875"/>
                  </a:moveTo>
                  <a:lnTo>
                    <a:pt x="11379" y="247370"/>
                  </a:lnTo>
                  <a:lnTo>
                    <a:pt x="11290" y="247815"/>
                  </a:lnTo>
                  <a:lnTo>
                    <a:pt x="11201" y="248234"/>
                  </a:lnTo>
                  <a:lnTo>
                    <a:pt x="11315" y="247840"/>
                  </a:lnTo>
                  <a:lnTo>
                    <a:pt x="11417" y="247408"/>
                  </a:lnTo>
                  <a:lnTo>
                    <a:pt x="11506" y="246875"/>
                  </a:lnTo>
                  <a:close/>
                </a:path>
                <a:path w="72389" h="379729">
                  <a:moveTo>
                    <a:pt x="11734" y="358025"/>
                  </a:moveTo>
                  <a:lnTo>
                    <a:pt x="11404" y="357314"/>
                  </a:lnTo>
                  <a:lnTo>
                    <a:pt x="10490" y="355803"/>
                  </a:lnTo>
                  <a:lnTo>
                    <a:pt x="9994" y="355003"/>
                  </a:lnTo>
                  <a:lnTo>
                    <a:pt x="9779" y="354711"/>
                  </a:lnTo>
                  <a:lnTo>
                    <a:pt x="8229" y="355142"/>
                  </a:lnTo>
                  <a:lnTo>
                    <a:pt x="8991" y="356349"/>
                  </a:lnTo>
                  <a:lnTo>
                    <a:pt x="9525" y="356806"/>
                  </a:lnTo>
                  <a:lnTo>
                    <a:pt x="9855" y="356768"/>
                  </a:lnTo>
                  <a:lnTo>
                    <a:pt x="10160" y="356743"/>
                  </a:lnTo>
                  <a:lnTo>
                    <a:pt x="10198" y="356235"/>
                  </a:lnTo>
                  <a:lnTo>
                    <a:pt x="10033" y="355485"/>
                  </a:lnTo>
                  <a:lnTo>
                    <a:pt x="10769" y="356527"/>
                  </a:lnTo>
                  <a:lnTo>
                    <a:pt x="10769" y="356908"/>
                  </a:lnTo>
                  <a:lnTo>
                    <a:pt x="10706" y="357657"/>
                  </a:lnTo>
                  <a:lnTo>
                    <a:pt x="11493" y="358203"/>
                  </a:lnTo>
                  <a:lnTo>
                    <a:pt x="11734" y="358025"/>
                  </a:lnTo>
                  <a:close/>
                </a:path>
                <a:path w="72389" h="379729">
                  <a:moveTo>
                    <a:pt x="11811" y="237312"/>
                  </a:moveTo>
                  <a:lnTo>
                    <a:pt x="11176" y="238518"/>
                  </a:lnTo>
                  <a:lnTo>
                    <a:pt x="11493" y="236245"/>
                  </a:lnTo>
                  <a:lnTo>
                    <a:pt x="11264" y="235966"/>
                  </a:lnTo>
                  <a:lnTo>
                    <a:pt x="10337" y="240563"/>
                  </a:lnTo>
                  <a:lnTo>
                    <a:pt x="10617" y="240601"/>
                  </a:lnTo>
                  <a:lnTo>
                    <a:pt x="10833" y="241122"/>
                  </a:lnTo>
                  <a:lnTo>
                    <a:pt x="11099" y="241071"/>
                  </a:lnTo>
                  <a:lnTo>
                    <a:pt x="11811" y="237312"/>
                  </a:lnTo>
                  <a:close/>
                </a:path>
                <a:path w="72389" h="379729">
                  <a:moveTo>
                    <a:pt x="14566" y="362953"/>
                  </a:moveTo>
                  <a:lnTo>
                    <a:pt x="14109" y="362673"/>
                  </a:lnTo>
                  <a:lnTo>
                    <a:pt x="12725" y="361276"/>
                  </a:lnTo>
                  <a:lnTo>
                    <a:pt x="12522" y="360514"/>
                  </a:lnTo>
                  <a:lnTo>
                    <a:pt x="13347" y="360908"/>
                  </a:lnTo>
                  <a:lnTo>
                    <a:pt x="12661" y="360311"/>
                  </a:lnTo>
                  <a:lnTo>
                    <a:pt x="11087" y="358876"/>
                  </a:lnTo>
                  <a:lnTo>
                    <a:pt x="10655" y="358457"/>
                  </a:lnTo>
                  <a:lnTo>
                    <a:pt x="11137" y="359232"/>
                  </a:lnTo>
                  <a:lnTo>
                    <a:pt x="11633" y="360006"/>
                  </a:lnTo>
                  <a:lnTo>
                    <a:pt x="12141" y="360768"/>
                  </a:lnTo>
                  <a:lnTo>
                    <a:pt x="12687" y="361530"/>
                  </a:lnTo>
                  <a:lnTo>
                    <a:pt x="13195" y="362305"/>
                  </a:lnTo>
                  <a:lnTo>
                    <a:pt x="13766" y="363029"/>
                  </a:lnTo>
                  <a:lnTo>
                    <a:pt x="14566" y="362953"/>
                  </a:lnTo>
                  <a:close/>
                </a:path>
                <a:path w="72389" h="379729">
                  <a:moveTo>
                    <a:pt x="14732" y="363029"/>
                  </a:moveTo>
                  <a:lnTo>
                    <a:pt x="14566" y="362953"/>
                  </a:lnTo>
                  <a:lnTo>
                    <a:pt x="14732" y="363029"/>
                  </a:lnTo>
                  <a:close/>
                </a:path>
                <a:path w="72389" h="379729">
                  <a:moveTo>
                    <a:pt x="23685" y="180314"/>
                  </a:moveTo>
                  <a:lnTo>
                    <a:pt x="23431" y="180657"/>
                  </a:lnTo>
                  <a:lnTo>
                    <a:pt x="23317" y="182562"/>
                  </a:lnTo>
                  <a:lnTo>
                    <a:pt x="23571" y="182206"/>
                  </a:lnTo>
                  <a:lnTo>
                    <a:pt x="23685" y="180314"/>
                  </a:lnTo>
                  <a:close/>
                </a:path>
                <a:path w="72389" h="379729">
                  <a:moveTo>
                    <a:pt x="25869" y="180809"/>
                  </a:moveTo>
                  <a:lnTo>
                    <a:pt x="25857" y="180479"/>
                  </a:lnTo>
                  <a:lnTo>
                    <a:pt x="25679" y="181940"/>
                  </a:lnTo>
                  <a:lnTo>
                    <a:pt x="25831" y="181241"/>
                  </a:lnTo>
                  <a:lnTo>
                    <a:pt x="25869" y="180809"/>
                  </a:lnTo>
                  <a:close/>
                </a:path>
                <a:path w="72389" h="379729">
                  <a:moveTo>
                    <a:pt x="27990" y="168160"/>
                  </a:moveTo>
                  <a:lnTo>
                    <a:pt x="27470" y="170561"/>
                  </a:lnTo>
                  <a:lnTo>
                    <a:pt x="27609" y="170395"/>
                  </a:lnTo>
                  <a:lnTo>
                    <a:pt x="27990" y="168160"/>
                  </a:lnTo>
                  <a:close/>
                </a:path>
                <a:path w="72389" h="379729">
                  <a:moveTo>
                    <a:pt x="28092" y="160921"/>
                  </a:moveTo>
                  <a:lnTo>
                    <a:pt x="28028" y="161086"/>
                  </a:lnTo>
                  <a:lnTo>
                    <a:pt x="28003" y="161239"/>
                  </a:lnTo>
                  <a:lnTo>
                    <a:pt x="28092" y="160921"/>
                  </a:lnTo>
                  <a:close/>
                </a:path>
                <a:path w="72389" h="379729">
                  <a:moveTo>
                    <a:pt x="28371" y="166027"/>
                  </a:moveTo>
                  <a:lnTo>
                    <a:pt x="28232" y="166319"/>
                  </a:lnTo>
                  <a:lnTo>
                    <a:pt x="28371" y="166027"/>
                  </a:lnTo>
                  <a:close/>
                </a:path>
                <a:path w="72389" h="379729">
                  <a:moveTo>
                    <a:pt x="28651" y="375094"/>
                  </a:moveTo>
                  <a:lnTo>
                    <a:pt x="14757" y="364324"/>
                  </a:lnTo>
                  <a:lnTo>
                    <a:pt x="18478" y="368769"/>
                  </a:lnTo>
                  <a:lnTo>
                    <a:pt x="23279" y="372605"/>
                  </a:lnTo>
                  <a:lnTo>
                    <a:pt x="28651" y="375094"/>
                  </a:lnTo>
                  <a:close/>
                </a:path>
                <a:path w="72389" h="379729">
                  <a:moveTo>
                    <a:pt x="28765" y="161493"/>
                  </a:moveTo>
                  <a:lnTo>
                    <a:pt x="28625" y="160705"/>
                  </a:lnTo>
                  <a:lnTo>
                    <a:pt x="28600" y="159283"/>
                  </a:lnTo>
                  <a:lnTo>
                    <a:pt x="28092" y="160921"/>
                  </a:lnTo>
                  <a:lnTo>
                    <a:pt x="28346" y="160477"/>
                  </a:lnTo>
                  <a:lnTo>
                    <a:pt x="28765" y="161493"/>
                  </a:lnTo>
                  <a:close/>
                </a:path>
                <a:path w="72389" h="379729">
                  <a:moveTo>
                    <a:pt x="33375" y="145338"/>
                  </a:moveTo>
                  <a:lnTo>
                    <a:pt x="33362" y="145173"/>
                  </a:lnTo>
                  <a:lnTo>
                    <a:pt x="33350" y="145402"/>
                  </a:lnTo>
                  <a:lnTo>
                    <a:pt x="33324" y="145618"/>
                  </a:lnTo>
                  <a:lnTo>
                    <a:pt x="33312" y="145872"/>
                  </a:lnTo>
                  <a:lnTo>
                    <a:pt x="33375" y="145542"/>
                  </a:lnTo>
                  <a:lnTo>
                    <a:pt x="33375" y="145338"/>
                  </a:lnTo>
                  <a:close/>
                </a:path>
                <a:path w="72389" h="379729">
                  <a:moveTo>
                    <a:pt x="35356" y="148094"/>
                  </a:moveTo>
                  <a:lnTo>
                    <a:pt x="35306" y="148234"/>
                  </a:lnTo>
                  <a:lnTo>
                    <a:pt x="35356" y="148094"/>
                  </a:lnTo>
                  <a:close/>
                </a:path>
                <a:path w="72389" h="379729">
                  <a:moveTo>
                    <a:pt x="38176" y="122123"/>
                  </a:moveTo>
                  <a:lnTo>
                    <a:pt x="37731" y="121856"/>
                  </a:lnTo>
                  <a:lnTo>
                    <a:pt x="37426" y="124231"/>
                  </a:lnTo>
                  <a:lnTo>
                    <a:pt x="37579" y="123748"/>
                  </a:lnTo>
                  <a:lnTo>
                    <a:pt x="37731" y="123266"/>
                  </a:lnTo>
                  <a:lnTo>
                    <a:pt x="37922" y="122466"/>
                  </a:lnTo>
                  <a:lnTo>
                    <a:pt x="38176" y="122123"/>
                  </a:lnTo>
                  <a:close/>
                </a:path>
                <a:path w="72389" h="379729">
                  <a:moveTo>
                    <a:pt x="38633" y="131165"/>
                  </a:moveTo>
                  <a:lnTo>
                    <a:pt x="38569" y="130378"/>
                  </a:lnTo>
                  <a:lnTo>
                    <a:pt x="37960" y="129197"/>
                  </a:lnTo>
                  <a:lnTo>
                    <a:pt x="37642" y="131902"/>
                  </a:lnTo>
                  <a:lnTo>
                    <a:pt x="37795" y="131406"/>
                  </a:lnTo>
                  <a:lnTo>
                    <a:pt x="38315" y="130733"/>
                  </a:lnTo>
                  <a:lnTo>
                    <a:pt x="38633" y="131165"/>
                  </a:lnTo>
                  <a:close/>
                </a:path>
                <a:path w="72389" h="379729">
                  <a:moveTo>
                    <a:pt x="40741" y="111975"/>
                  </a:moveTo>
                  <a:lnTo>
                    <a:pt x="40614" y="112382"/>
                  </a:lnTo>
                  <a:lnTo>
                    <a:pt x="40563" y="112687"/>
                  </a:lnTo>
                  <a:lnTo>
                    <a:pt x="40525" y="112979"/>
                  </a:lnTo>
                  <a:lnTo>
                    <a:pt x="40589" y="112649"/>
                  </a:lnTo>
                  <a:lnTo>
                    <a:pt x="40665" y="112344"/>
                  </a:lnTo>
                  <a:lnTo>
                    <a:pt x="40741" y="111975"/>
                  </a:lnTo>
                  <a:close/>
                </a:path>
                <a:path w="72389" h="379729">
                  <a:moveTo>
                    <a:pt x="41262" y="114376"/>
                  </a:moveTo>
                  <a:lnTo>
                    <a:pt x="40335" y="114554"/>
                  </a:lnTo>
                  <a:lnTo>
                    <a:pt x="40525" y="112979"/>
                  </a:lnTo>
                  <a:lnTo>
                    <a:pt x="39890" y="115862"/>
                  </a:lnTo>
                  <a:lnTo>
                    <a:pt x="39522" y="116395"/>
                  </a:lnTo>
                  <a:lnTo>
                    <a:pt x="38823" y="119862"/>
                  </a:lnTo>
                  <a:lnTo>
                    <a:pt x="39738" y="117259"/>
                  </a:lnTo>
                  <a:lnTo>
                    <a:pt x="40017" y="116586"/>
                  </a:lnTo>
                  <a:lnTo>
                    <a:pt x="40462" y="116852"/>
                  </a:lnTo>
                  <a:lnTo>
                    <a:pt x="41262" y="114376"/>
                  </a:lnTo>
                  <a:close/>
                </a:path>
                <a:path w="72389" h="379729">
                  <a:moveTo>
                    <a:pt x="41541" y="111112"/>
                  </a:moveTo>
                  <a:lnTo>
                    <a:pt x="41529" y="110972"/>
                  </a:lnTo>
                  <a:lnTo>
                    <a:pt x="41503" y="111264"/>
                  </a:lnTo>
                  <a:lnTo>
                    <a:pt x="41541" y="111112"/>
                  </a:lnTo>
                  <a:close/>
                </a:path>
                <a:path w="72389" h="379729">
                  <a:moveTo>
                    <a:pt x="52095" y="379476"/>
                  </a:moveTo>
                  <a:lnTo>
                    <a:pt x="51638" y="379323"/>
                  </a:lnTo>
                  <a:lnTo>
                    <a:pt x="51409" y="379260"/>
                  </a:lnTo>
                  <a:lnTo>
                    <a:pt x="50825" y="379234"/>
                  </a:lnTo>
                  <a:lnTo>
                    <a:pt x="51244" y="379323"/>
                  </a:lnTo>
                  <a:lnTo>
                    <a:pt x="52095" y="379476"/>
                  </a:lnTo>
                  <a:close/>
                </a:path>
                <a:path w="72389" h="379729">
                  <a:moveTo>
                    <a:pt x="72186" y="774"/>
                  </a:moveTo>
                  <a:lnTo>
                    <a:pt x="72110" y="0"/>
                  </a:lnTo>
                  <a:lnTo>
                    <a:pt x="71653" y="63"/>
                  </a:lnTo>
                  <a:lnTo>
                    <a:pt x="71793" y="1282"/>
                  </a:lnTo>
                  <a:lnTo>
                    <a:pt x="71755" y="1905"/>
                  </a:lnTo>
                  <a:lnTo>
                    <a:pt x="71907" y="1422"/>
                  </a:lnTo>
                  <a:lnTo>
                    <a:pt x="72186" y="77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056943" y="4017246"/>
              <a:ext cx="577551" cy="36389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513806" y="1143800"/>
              <a:ext cx="1170952" cy="1447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6266" y="496138"/>
            <a:ext cx="4545965" cy="5624195"/>
          </a:xfrm>
          <a:custGeom>
            <a:avLst/>
            <a:gdLst/>
            <a:ahLst/>
            <a:cxnLst/>
            <a:rect l="l" t="t" r="r" b="b"/>
            <a:pathLst>
              <a:path w="4545965" h="5624195">
                <a:moveTo>
                  <a:pt x="4545546" y="0"/>
                </a:moveTo>
                <a:lnTo>
                  <a:pt x="0" y="5624055"/>
                </a:lnTo>
                <a:lnTo>
                  <a:pt x="2312517" y="5624055"/>
                </a:lnTo>
                <a:lnTo>
                  <a:pt x="4545546" y="5624055"/>
                </a:lnTo>
                <a:lnTo>
                  <a:pt x="4545546" y="2861195"/>
                </a:lnTo>
                <a:lnTo>
                  <a:pt x="4545546" y="0"/>
                </a:lnTo>
                <a:close/>
              </a:path>
            </a:pathLst>
          </a:custGeom>
          <a:solidFill>
            <a:srgbClr val="009846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65449" y="1010793"/>
            <a:ext cx="1504315" cy="269875"/>
            <a:chOff x="665449" y="1010793"/>
            <a:chExt cx="1504315" cy="269875"/>
          </a:xfrm>
        </p:grpSpPr>
        <p:sp>
          <p:nvSpPr>
            <p:cNvPr id="4" name="object 4"/>
            <p:cNvSpPr/>
            <p:nvPr/>
          </p:nvSpPr>
          <p:spPr>
            <a:xfrm>
              <a:off x="665449" y="1010793"/>
              <a:ext cx="287655" cy="264160"/>
            </a:xfrm>
            <a:custGeom>
              <a:avLst/>
              <a:gdLst/>
              <a:ahLst/>
              <a:cxnLst/>
              <a:rect l="l" t="t" r="r" b="b"/>
              <a:pathLst>
                <a:path w="287655" h="264159">
                  <a:moveTo>
                    <a:pt x="173785" y="0"/>
                  </a:moveTo>
                  <a:lnTo>
                    <a:pt x="113860" y="0"/>
                  </a:lnTo>
                  <a:lnTo>
                    <a:pt x="113860" y="23964"/>
                  </a:lnTo>
                  <a:lnTo>
                    <a:pt x="69683" y="31919"/>
                  </a:lnTo>
                  <a:lnTo>
                    <a:pt x="33475" y="54165"/>
                  </a:lnTo>
                  <a:lnTo>
                    <a:pt x="8995" y="88280"/>
                  </a:lnTo>
                  <a:lnTo>
                    <a:pt x="0" y="131838"/>
                  </a:lnTo>
                  <a:lnTo>
                    <a:pt x="8784" y="174763"/>
                  </a:lnTo>
                  <a:lnTo>
                    <a:pt x="32912" y="208943"/>
                  </a:lnTo>
                  <a:lnTo>
                    <a:pt x="69049" y="231536"/>
                  </a:lnTo>
                  <a:lnTo>
                    <a:pt x="113860" y="239699"/>
                  </a:lnTo>
                  <a:lnTo>
                    <a:pt x="113860" y="263677"/>
                  </a:lnTo>
                  <a:lnTo>
                    <a:pt x="173785" y="263677"/>
                  </a:lnTo>
                  <a:lnTo>
                    <a:pt x="173785" y="239699"/>
                  </a:lnTo>
                  <a:lnTo>
                    <a:pt x="218596" y="231536"/>
                  </a:lnTo>
                  <a:lnTo>
                    <a:pt x="254734" y="208943"/>
                  </a:lnTo>
                  <a:lnTo>
                    <a:pt x="271098" y="185762"/>
                  </a:lnTo>
                  <a:lnTo>
                    <a:pt x="113860" y="185762"/>
                  </a:lnTo>
                  <a:lnTo>
                    <a:pt x="94846" y="182866"/>
                  </a:lnTo>
                  <a:lnTo>
                    <a:pt x="77482" y="173545"/>
                  </a:lnTo>
                  <a:lnTo>
                    <a:pt x="64823" y="156852"/>
                  </a:lnTo>
                  <a:lnTo>
                    <a:pt x="59924" y="131838"/>
                  </a:lnTo>
                  <a:lnTo>
                    <a:pt x="64823" y="106973"/>
                  </a:lnTo>
                  <a:lnTo>
                    <a:pt x="77482" y="90258"/>
                  </a:lnTo>
                  <a:lnTo>
                    <a:pt x="94846" y="80850"/>
                  </a:lnTo>
                  <a:lnTo>
                    <a:pt x="113860" y="77901"/>
                  </a:lnTo>
                  <a:lnTo>
                    <a:pt x="271205" y="77901"/>
                  </a:lnTo>
                  <a:lnTo>
                    <a:pt x="254172" y="54165"/>
                  </a:lnTo>
                  <a:lnTo>
                    <a:pt x="217964" y="31919"/>
                  </a:lnTo>
                  <a:lnTo>
                    <a:pt x="173785" y="23964"/>
                  </a:lnTo>
                  <a:lnTo>
                    <a:pt x="173785" y="0"/>
                  </a:lnTo>
                  <a:close/>
                </a:path>
                <a:path w="287655" h="264159">
                  <a:moveTo>
                    <a:pt x="173785" y="77901"/>
                  </a:moveTo>
                  <a:lnTo>
                    <a:pt x="113860" y="77901"/>
                  </a:lnTo>
                  <a:lnTo>
                    <a:pt x="113860" y="185762"/>
                  </a:lnTo>
                  <a:lnTo>
                    <a:pt x="173785" y="185762"/>
                  </a:lnTo>
                  <a:lnTo>
                    <a:pt x="173785" y="77901"/>
                  </a:lnTo>
                  <a:close/>
                </a:path>
                <a:path w="287655" h="264159">
                  <a:moveTo>
                    <a:pt x="271205" y="77901"/>
                  </a:moveTo>
                  <a:lnTo>
                    <a:pt x="173785" y="77901"/>
                  </a:lnTo>
                  <a:lnTo>
                    <a:pt x="192958" y="80850"/>
                  </a:lnTo>
                  <a:lnTo>
                    <a:pt x="210305" y="90258"/>
                  </a:lnTo>
                  <a:lnTo>
                    <a:pt x="222875" y="106973"/>
                  </a:lnTo>
                  <a:lnTo>
                    <a:pt x="227721" y="131838"/>
                  </a:lnTo>
                  <a:lnTo>
                    <a:pt x="222875" y="156852"/>
                  </a:lnTo>
                  <a:lnTo>
                    <a:pt x="210305" y="173545"/>
                  </a:lnTo>
                  <a:lnTo>
                    <a:pt x="192958" y="182866"/>
                  </a:lnTo>
                  <a:lnTo>
                    <a:pt x="173785" y="185762"/>
                  </a:lnTo>
                  <a:lnTo>
                    <a:pt x="271098" y="185762"/>
                  </a:lnTo>
                  <a:lnTo>
                    <a:pt x="278863" y="174763"/>
                  </a:lnTo>
                  <a:lnTo>
                    <a:pt x="287647" y="131838"/>
                  </a:lnTo>
                  <a:lnTo>
                    <a:pt x="278652" y="88280"/>
                  </a:lnTo>
                  <a:lnTo>
                    <a:pt x="271205" y="7790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6095" y="1022223"/>
              <a:ext cx="437462" cy="2527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511" y="1022769"/>
              <a:ext cx="203746" cy="2517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54238" y="1016774"/>
              <a:ext cx="515620" cy="264160"/>
            </a:xfrm>
            <a:custGeom>
              <a:avLst/>
              <a:gdLst/>
              <a:ahLst/>
              <a:cxnLst/>
              <a:rect l="l" t="t" r="r" b="b"/>
              <a:pathLst>
                <a:path w="515619" h="264159">
                  <a:moveTo>
                    <a:pt x="269671" y="131838"/>
                  </a:moveTo>
                  <a:lnTo>
                    <a:pt x="262801" y="90233"/>
                  </a:lnTo>
                  <a:lnTo>
                    <a:pt x="243662" y="54051"/>
                  </a:lnTo>
                  <a:lnTo>
                    <a:pt x="214490" y="25488"/>
                  </a:lnTo>
                  <a:lnTo>
                    <a:pt x="209740" y="23088"/>
                  </a:lnTo>
                  <a:lnTo>
                    <a:pt x="209740" y="131838"/>
                  </a:lnTo>
                  <a:lnTo>
                    <a:pt x="203822" y="162191"/>
                  </a:lnTo>
                  <a:lnTo>
                    <a:pt x="187731" y="186956"/>
                  </a:lnTo>
                  <a:lnTo>
                    <a:pt x="163918" y="203644"/>
                  </a:lnTo>
                  <a:lnTo>
                    <a:pt x="134835" y="209753"/>
                  </a:lnTo>
                  <a:lnTo>
                    <a:pt x="105740" y="203644"/>
                  </a:lnTo>
                  <a:lnTo>
                    <a:pt x="81927" y="186956"/>
                  </a:lnTo>
                  <a:lnTo>
                    <a:pt x="65824" y="162191"/>
                  </a:lnTo>
                  <a:lnTo>
                    <a:pt x="59918" y="131838"/>
                  </a:lnTo>
                  <a:lnTo>
                    <a:pt x="65824" y="101498"/>
                  </a:lnTo>
                  <a:lnTo>
                    <a:pt x="81927" y="76746"/>
                  </a:lnTo>
                  <a:lnTo>
                    <a:pt x="105740" y="60058"/>
                  </a:lnTo>
                  <a:lnTo>
                    <a:pt x="134315" y="54051"/>
                  </a:lnTo>
                  <a:lnTo>
                    <a:pt x="135343" y="54051"/>
                  </a:lnTo>
                  <a:lnTo>
                    <a:pt x="163918" y="60058"/>
                  </a:lnTo>
                  <a:lnTo>
                    <a:pt x="187731" y="76746"/>
                  </a:lnTo>
                  <a:lnTo>
                    <a:pt x="203822" y="101498"/>
                  </a:lnTo>
                  <a:lnTo>
                    <a:pt x="209740" y="131838"/>
                  </a:lnTo>
                  <a:lnTo>
                    <a:pt x="209740" y="23088"/>
                  </a:lnTo>
                  <a:lnTo>
                    <a:pt x="177469" y="6743"/>
                  </a:lnTo>
                  <a:lnTo>
                    <a:pt x="134835" y="0"/>
                  </a:lnTo>
                  <a:lnTo>
                    <a:pt x="92189" y="6743"/>
                  </a:lnTo>
                  <a:lnTo>
                    <a:pt x="55168" y="25488"/>
                  </a:lnTo>
                  <a:lnTo>
                    <a:pt x="25984" y="54051"/>
                  </a:lnTo>
                  <a:lnTo>
                    <a:pt x="6858" y="90233"/>
                  </a:lnTo>
                  <a:lnTo>
                    <a:pt x="0" y="131838"/>
                  </a:lnTo>
                  <a:lnTo>
                    <a:pt x="6858" y="173456"/>
                  </a:lnTo>
                  <a:lnTo>
                    <a:pt x="26098" y="209753"/>
                  </a:lnTo>
                  <a:lnTo>
                    <a:pt x="55168" y="238213"/>
                  </a:lnTo>
                  <a:lnTo>
                    <a:pt x="92189" y="256959"/>
                  </a:lnTo>
                  <a:lnTo>
                    <a:pt x="134835" y="263690"/>
                  </a:lnTo>
                  <a:lnTo>
                    <a:pt x="177469" y="256959"/>
                  </a:lnTo>
                  <a:lnTo>
                    <a:pt x="214490" y="238213"/>
                  </a:lnTo>
                  <a:lnTo>
                    <a:pt x="243547" y="209753"/>
                  </a:lnTo>
                  <a:lnTo>
                    <a:pt x="262801" y="173456"/>
                  </a:lnTo>
                  <a:lnTo>
                    <a:pt x="269671" y="131838"/>
                  </a:lnTo>
                  <a:close/>
                </a:path>
                <a:path w="515619" h="264159">
                  <a:moveTo>
                    <a:pt x="515366" y="5994"/>
                  </a:moveTo>
                  <a:lnTo>
                    <a:pt x="323596" y="5994"/>
                  </a:lnTo>
                  <a:lnTo>
                    <a:pt x="323596" y="169735"/>
                  </a:lnTo>
                  <a:lnTo>
                    <a:pt x="323075" y="180047"/>
                  </a:lnTo>
                  <a:lnTo>
                    <a:pt x="294525" y="206959"/>
                  </a:lnTo>
                  <a:lnTo>
                    <a:pt x="284899" y="207327"/>
                  </a:lnTo>
                  <a:lnTo>
                    <a:pt x="275653" y="206819"/>
                  </a:lnTo>
                  <a:lnTo>
                    <a:pt x="275653" y="260680"/>
                  </a:lnTo>
                  <a:lnTo>
                    <a:pt x="290309" y="262204"/>
                  </a:lnTo>
                  <a:lnTo>
                    <a:pt x="304114" y="262483"/>
                  </a:lnTo>
                  <a:lnTo>
                    <a:pt x="317373" y="261340"/>
                  </a:lnTo>
                  <a:lnTo>
                    <a:pt x="358076" y="244576"/>
                  </a:lnTo>
                  <a:lnTo>
                    <a:pt x="381685" y="192392"/>
                  </a:lnTo>
                  <a:lnTo>
                    <a:pt x="383527" y="155816"/>
                  </a:lnTo>
                  <a:lnTo>
                    <a:pt x="383527" y="59931"/>
                  </a:lnTo>
                  <a:lnTo>
                    <a:pt x="455434" y="59931"/>
                  </a:lnTo>
                  <a:lnTo>
                    <a:pt x="455434" y="257695"/>
                  </a:lnTo>
                  <a:lnTo>
                    <a:pt x="515366" y="257695"/>
                  </a:lnTo>
                  <a:lnTo>
                    <a:pt x="515366" y="599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217547" y="1022769"/>
            <a:ext cx="485775" cy="252095"/>
            <a:chOff x="2217547" y="1022769"/>
            <a:chExt cx="485775" cy="2520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547" y="1022769"/>
              <a:ext cx="215734" cy="2517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439276" y="1022769"/>
              <a:ext cx="264160" cy="252095"/>
            </a:xfrm>
            <a:custGeom>
              <a:avLst/>
              <a:gdLst/>
              <a:ahLst/>
              <a:cxnLst/>
              <a:rect l="l" t="t" r="r" b="b"/>
              <a:pathLst>
                <a:path w="264160" h="252094">
                  <a:moveTo>
                    <a:pt x="159550" y="0"/>
                  </a:moveTo>
                  <a:lnTo>
                    <a:pt x="104114" y="0"/>
                  </a:lnTo>
                  <a:lnTo>
                    <a:pt x="0" y="251701"/>
                  </a:lnTo>
                  <a:lnTo>
                    <a:pt x="65912" y="251701"/>
                  </a:lnTo>
                  <a:lnTo>
                    <a:pt x="81648" y="209753"/>
                  </a:lnTo>
                  <a:lnTo>
                    <a:pt x="246323" y="209753"/>
                  </a:lnTo>
                  <a:lnTo>
                    <a:pt x="224010" y="155816"/>
                  </a:lnTo>
                  <a:lnTo>
                    <a:pt x="102247" y="155816"/>
                  </a:lnTo>
                  <a:lnTo>
                    <a:pt x="131838" y="77914"/>
                  </a:lnTo>
                  <a:lnTo>
                    <a:pt x="191782" y="77914"/>
                  </a:lnTo>
                  <a:lnTo>
                    <a:pt x="159550" y="0"/>
                  </a:lnTo>
                  <a:close/>
                </a:path>
                <a:path w="264160" h="252094">
                  <a:moveTo>
                    <a:pt x="246323" y="209753"/>
                  </a:moveTo>
                  <a:lnTo>
                    <a:pt x="182029" y="209753"/>
                  </a:lnTo>
                  <a:lnTo>
                    <a:pt x="197751" y="251701"/>
                  </a:lnTo>
                  <a:lnTo>
                    <a:pt x="263677" y="251701"/>
                  </a:lnTo>
                  <a:lnTo>
                    <a:pt x="246323" y="209753"/>
                  </a:lnTo>
                  <a:close/>
                </a:path>
                <a:path w="264160" h="252094">
                  <a:moveTo>
                    <a:pt x="191782" y="77914"/>
                  </a:moveTo>
                  <a:lnTo>
                    <a:pt x="131838" y="77914"/>
                  </a:lnTo>
                  <a:lnTo>
                    <a:pt x="161429" y="155816"/>
                  </a:lnTo>
                  <a:lnTo>
                    <a:pt x="224010" y="155816"/>
                  </a:lnTo>
                  <a:lnTo>
                    <a:pt x="191782" y="7791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172559" y="1383830"/>
            <a:ext cx="231775" cy="146685"/>
            <a:chOff x="1172559" y="1383830"/>
            <a:chExt cx="231775" cy="14668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2559" y="1385544"/>
              <a:ext cx="102101" cy="14464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8486" y="1383830"/>
              <a:ext cx="105511" cy="144653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61853" y="4060489"/>
            <a:ext cx="441325" cy="203835"/>
            <a:chOff x="661853" y="4060489"/>
            <a:chExt cx="441325" cy="20383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1853" y="4060489"/>
              <a:ext cx="204353" cy="2036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5824" y="4064089"/>
              <a:ext cx="197153" cy="196494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8835" y="4064089"/>
            <a:ext cx="197161" cy="19649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95056" y="4064101"/>
            <a:ext cx="197154" cy="19649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41271" y="4064101"/>
            <a:ext cx="197154" cy="19649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5453" y="3891991"/>
            <a:ext cx="482417" cy="7021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00765" y="3891076"/>
            <a:ext cx="440467" cy="85725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665453" y="1843087"/>
            <a:ext cx="636270" cy="144780"/>
            <a:chOff x="665453" y="1843087"/>
            <a:chExt cx="636270" cy="144780"/>
          </a:xfrm>
        </p:grpSpPr>
        <p:sp>
          <p:nvSpPr>
            <p:cNvPr id="26" name="object 26"/>
            <p:cNvSpPr/>
            <p:nvPr/>
          </p:nvSpPr>
          <p:spPr>
            <a:xfrm>
              <a:off x="665441" y="1843087"/>
              <a:ext cx="541655" cy="144780"/>
            </a:xfrm>
            <a:custGeom>
              <a:avLst/>
              <a:gdLst/>
              <a:ahLst/>
              <a:cxnLst/>
              <a:rect l="l" t="t" r="r" b="b"/>
              <a:pathLst>
                <a:path w="541655" h="144780">
                  <a:moveTo>
                    <a:pt x="133184" y="121843"/>
                  </a:moveTo>
                  <a:lnTo>
                    <a:pt x="112991" y="0"/>
                  </a:lnTo>
                  <a:lnTo>
                    <a:pt x="66598" y="89966"/>
                  </a:lnTo>
                  <a:lnTo>
                    <a:pt x="20193" y="0"/>
                  </a:lnTo>
                  <a:lnTo>
                    <a:pt x="0" y="121843"/>
                  </a:lnTo>
                  <a:lnTo>
                    <a:pt x="17360" y="121843"/>
                  </a:lnTo>
                  <a:lnTo>
                    <a:pt x="28689" y="51346"/>
                  </a:lnTo>
                  <a:lnTo>
                    <a:pt x="66598" y="124675"/>
                  </a:lnTo>
                  <a:lnTo>
                    <a:pt x="104495" y="51346"/>
                  </a:lnTo>
                  <a:lnTo>
                    <a:pt x="115824" y="121843"/>
                  </a:lnTo>
                  <a:lnTo>
                    <a:pt x="133184" y="121843"/>
                  </a:lnTo>
                  <a:close/>
                </a:path>
                <a:path w="541655" h="144780">
                  <a:moveTo>
                    <a:pt x="235191" y="79336"/>
                  </a:moveTo>
                  <a:lnTo>
                    <a:pt x="231749" y="62242"/>
                  </a:lnTo>
                  <a:lnTo>
                    <a:pt x="225120" y="52412"/>
                  </a:lnTo>
                  <a:lnTo>
                    <a:pt x="222338" y="48285"/>
                  </a:lnTo>
                  <a:lnTo>
                    <a:pt x="218198" y="45504"/>
                  </a:lnTo>
                  <a:lnTo>
                    <a:pt x="218198" y="79336"/>
                  </a:lnTo>
                  <a:lnTo>
                    <a:pt x="216052" y="89750"/>
                  </a:lnTo>
                  <a:lnTo>
                    <a:pt x="210248" y="98310"/>
                  </a:lnTo>
                  <a:lnTo>
                    <a:pt x="201676" y="104127"/>
                  </a:lnTo>
                  <a:lnTo>
                    <a:pt x="191274" y="106260"/>
                  </a:lnTo>
                  <a:lnTo>
                    <a:pt x="180860" y="104127"/>
                  </a:lnTo>
                  <a:lnTo>
                    <a:pt x="172300" y="98310"/>
                  </a:lnTo>
                  <a:lnTo>
                    <a:pt x="166497" y="89750"/>
                  </a:lnTo>
                  <a:lnTo>
                    <a:pt x="164350" y="79336"/>
                  </a:lnTo>
                  <a:lnTo>
                    <a:pt x="166497" y="68935"/>
                  </a:lnTo>
                  <a:lnTo>
                    <a:pt x="172300" y="60363"/>
                  </a:lnTo>
                  <a:lnTo>
                    <a:pt x="180860" y="54559"/>
                  </a:lnTo>
                  <a:lnTo>
                    <a:pt x="191274" y="52412"/>
                  </a:lnTo>
                  <a:lnTo>
                    <a:pt x="201676" y="54559"/>
                  </a:lnTo>
                  <a:lnTo>
                    <a:pt x="210248" y="60363"/>
                  </a:lnTo>
                  <a:lnTo>
                    <a:pt x="216052" y="68935"/>
                  </a:lnTo>
                  <a:lnTo>
                    <a:pt x="218198" y="79336"/>
                  </a:lnTo>
                  <a:lnTo>
                    <a:pt x="218198" y="45504"/>
                  </a:lnTo>
                  <a:lnTo>
                    <a:pt x="208368" y="38874"/>
                  </a:lnTo>
                  <a:lnTo>
                    <a:pt x="191274" y="35420"/>
                  </a:lnTo>
                  <a:lnTo>
                    <a:pt x="174167" y="38874"/>
                  </a:lnTo>
                  <a:lnTo>
                    <a:pt x="160210" y="48285"/>
                  </a:lnTo>
                  <a:lnTo>
                    <a:pt x="150799" y="62242"/>
                  </a:lnTo>
                  <a:lnTo>
                    <a:pt x="147358" y="79336"/>
                  </a:lnTo>
                  <a:lnTo>
                    <a:pt x="150799" y="96443"/>
                  </a:lnTo>
                  <a:lnTo>
                    <a:pt x="160210" y="110401"/>
                  </a:lnTo>
                  <a:lnTo>
                    <a:pt x="174167" y="119811"/>
                  </a:lnTo>
                  <a:lnTo>
                    <a:pt x="191274" y="123253"/>
                  </a:lnTo>
                  <a:lnTo>
                    <a:pt x="208368" y="119811"/>
                  </a:lnTo>
                  <a:lnTo>
                    <a:pt x="222338" y="110401"/>
                  </a:lnTo>
                  <a:lnTo>
                    <a:pt x="225120" y="106260"/>
                  </a:lnTo>
                  <a:lnTo>
                    <a:pt x="231749" y="96443"/>
                  </a:lnTo>
                  <a:lnTo>
                    <a:pt x="235191" y="79336"/>
                  </a:lnTo>
                  <a:close/>
                </a:path>
                <a:path w="541655" h="144780">
                  <a:moveTo>
                    <a:pt x="345706" y="104838"/>
                  </a:moveTo>
                  <a:lnTo>
                    <a:pt x="331533" y="104838"/>
                  </a:lnTo>
                  <a:lnTo>
                    <a:pt x="331533" y="53835"/>
                  </a:lnTo>
                  <a:lnTo>
                    <a:pt x="331533" y="36830"/>
                  </a:lnTo>
                  <a:lnTo>
                    <a:pt x="314540" y="36830"/>
                  </a:lnTo>
                  <a:lnTo>
                    <a:pt x="314540" y="53835"/>
                  </a:lnTo>
                  <a:lnTo>
                    <a:pt x="314540" y="104838"/>
                  </a:lnTo>
                  <a:lnTo>
                    <a:pt x="274332" y="104838"/>
                  </a:lnTo>
                  <a:lnTo>
                    <a:pt x="281038" y="95377"/>
                  </a:lnTo>
                  <a:lnTo>
                    <a:pt x="285089" y="83185"/>
                  </a:lnTo>
                  <a:lnTo>
                    <a:pt x="287083" y="69075"/>
                  </a:lnTo>
                  <a:lnTo>
                    <a:pt x="287616" y="53835"/>
                  </a:lnTo>
                  <a:lnTo>
                    <a:pt x="314540" y="53835"/>
                  </a:lnTo>
                  <a:lnTo>
                    <a:pt x="314540" y="36830"/>
                  </a:lnTo>
                  <a:lnTo>
                    <a:pt x="272034" y="36830"/>
                  </a:lnTo>
                  <a:lnTo>
                    <a:pt x="271259" y="62458"/>
                  </a:lnTo>
                  <a:lnTo>
                    <a:pt x="267843" y="82524"/>
                  </a:lnTo>
                  <a:lnTo>
                    <a:pt x="260146" y="96761"/>
                  </a:lnTo>
                  <a:lnTo>
                    <a:pt x="246532" y="104838"/>
                  </a:lnTo>
                  <a:lnTo>
                    <a:pt x="246532" y="144513"/>
                  </a:lnTo>
                  <a:lnTo>
                    <a:pt x="263537" y="144513"/>
                  </a:lnTo>
                  <a:lnTo>
                    <a:pt x="263537" y="121843"/>
                  </a:lnTo>
                  <a:lnTo>
                    <a:pt x="328701" y="121843"/>
                  </a:lnTo>
                  <a:lnTo>
                    <a:pt x="328701" y="144513"/>
                  </a:lnTo>
                  <a:lnTo>
                    <a:pt x="345706" y="144513"/>
                  </a:lnTo>
                  <a:lnTo>
                    <a:pt x="345706" y="121843"/>
                  </a:lnTo>
                  <a:lnTo>
                    <a:pt x="345706" y="104838"/>
                  </a:lnTo>
                  <a:close/>
                </a:path>
                <a:path w="541655" h="144780">
                  <a:moveTo>
                    <a:pt x="444817" y="79336"/>
                  </a:moveTo>
                  <a:lnTo>
                    <a:pt x="427532" y="43154"/>
                  </a:lnTo>
                  <a:lnTo>
                    <a:pt x="427532" y="71539"/>
                  </a:lnTo>
                  <a:lnTo>
                    <a:pt x="380060" y="71539"/>
                  </a:lnTo>
                  <a:lnTo>
                    <a:pt x="381812" y="65049"/>
                  </a:lnTo>
                  <a:lnTo>
                    <a:pt x="386486" y="58864"/>
                  </a:lnTo>
                  <a:lnTo>
                    <a:pt x="394004" y="54241"/>
                  </a:lnTo>
                  <a:lnTo>
                    <a:pt x="404329" y="52412"/>
                  </a:lnTo>
                  <a:lnTo>
                    <a:pt x="414705" y="54241"/>
                  </a:lnTo>
                  <a:lnTo>
                    <a:pt x="421843" y="58864"/>
                  </a:lnTo>
                  <a:lnTo>
                    <a:pt x="426021" y="65049"/>
                  </a:lnTo>
                  <a:lnTo>
                    <a:pt x="427532" y="71539"/>
                  </a:lnTo>
                  <a:lnTo>
                    <a:pt x="427532" y="43154"/>
                  </a:lnTo>
                  <a:lnTo>
                    <a:pt x="420751" y="38455"/>
                  </a:lnTo>
                  <a:lnTo>
                    <a:pt x="405028" y="35420"/>
                  </a:lnTo>
                  <a:lnTo>
                    <a:pt x="387438" y="38874"/>
                  </a:lnTo>
                  <a:lnTo>
                    <a:pt x="374103" y="48285"/>
                  </a:lnTo>
                  <a:lnTo>
                    <a:pt x="365658" y="62242"/>
                  </a:lnTo>
                  <a:lnTo>
                    <a:pt x="362712" y="79336"/>
                  </a:lnTo>
                  <a:lnTo>
                    <a:pt x="365404" y="95719"/>
                  </a:lnTo>
                  <a:lnTo>
                    <a:pt x="365493" y="96291"/>
                  </a:lnTo>
                  <a:lnTo>
                    <a:pt x="373862" y="110274"/>
                  </a:lnTo>
                  <a:lnTo>
                    <a:pt x="387807" y="119761"/>
                  </a:lnTo>
                  <a:lnTo>
                    <a:pt x="407339" y="123253"/>
                  </a:lnTo>
                  <a:lnTo>
                    <a:pt x="419760" y="121932"/>
                  </a:lnTo>
                  <a:lnTo>
                    <a:pt x="429323" y="118859"/>
                  </a:lnTo>
                  <a:lnTo>
                    <a:pt x="435851" y="115417"/>
                  </a:lnTo>
                  <a:lnTo>
                    <a:pt x="439216" y="112979"/>
                  </a:lnTo>
                  <a:lnTo>
                    <a:pt x="436714" y="106260"/>
                  </a:lnTo>
                  <a:lnTo>
                    <a:pt x="433552" y="97751"/>
                  </a:lnTo>
                  <a:lnTo>
                    <a:pt x="428091" y="101104"/>
                  </a:lnTo>
                  <a:lnTo>
                    <a:pt x="421881" y="103809"/>
                  </a:lnTo>
                  <a:lnTo>
                    <a:pt x="415048" y="105613"/>
                  </a:lnTo>
                  <a:lnTo>
                    <a:pt x="407695" y="106260"/>
                  </a:lnTo>
                  <a:lnTo>
                    <a:pt x="398068" y="105143"/>
                  </a:lnTo>
                  <a:lnTo>
                    <a:pt x="389826" y="101676"/>
                  </a:lnTo>
                  <a:lnTo>
                    <a:pt x="383603" y="95719"/>
                  </a:lnTo>
                  <a:lnTo>
                    <a:pt x="380060" y="87122"/>
                  </a:lnTo>
                  <a:lnTo>
                    <a:pt x="444347" y="87122"/>
                  </a:lnTo>
                  <a:lnTo>
                    <a:pt x="444703" y="84823"/>
                  </a:lnTo>
                  <a:lnTo>
                    <a:pt x="444817" y="79336"/>
                  </a:lnTo>
                  <a:close/>
                </a:path>
                <a:path w="541655" h="144780">
                  <a:moveTo>
                    <a:pt x="541223" y="36830"/>
                  </a:moveTo>
                  <a:lnTo>
                    <a:pt x="476059" y="36830"/>
                  </a:lnTo>
                  <a:lnTo>
                    <a:pt x="476059" y="106730"/>
                  </a:lnTo>
                  <a:lnTo>
                    <a:pt x="469861" y="110274"/>
                  </a:lnTo>
                  <a:lnTo>
                    <a:pt x="459054" y="107607"/>
                  </a:lnTo>
                  <a:lnTo>
                    <a:pt x="459054" y="121843"/>
                  </a:lnTo>
                  <a:lnTo>
                    <a:pt x="462597" y="122872"/>
                  </a:lnTo>
                  <a:lnTo>
                    <a:pt x="465251" y="123228"/>
                  </a:lnTo>
                  <a:lnTo>
                    <a:pt x="470916" y="123228"/>
                  </a:lnTo>
                  <a:lnTo>
                    <a:pt x="480352" y="121412"/>
                  </a:lnTo>
                  <a:lnTo>
                    <a:pt x="487299" y="115697"/>
                  </a:lnTo>
                  <a:lnTo>
                    <a:pt x="491591" y="105740"/>
                  </a:lnTo>
                  <a:lnTo>
                    <a:pt x="493052" y="91173"/>
                  </a:lnTo>
                  <a:lnTo>
                    <a:pt x="493052" y="53835"/>
                  </a:lnTo>
                  <a:lnTo>
                    <a:pt x="524230" y="53835"/>
                  </a:lnTo>
                  <a:lnTo>
                    <a:pt x="524230" y="121843"/>
                  </a:lnTo>
                  <a:lnTo>
                    <a:pt x="541223" y="121843"/>
                  </a:lnTo>
                  <a:lnTo>
                    <a:pt x="541223" y="3683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0760" y="1879917"/>
              <a:ext cx="70836" cy="85013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378115" y="1877085"/>
            <a:ext cx="663575" cy="133350"/>
            <a:chOff x="1378115" y="1877085"/>
            <a:chExt cx="663575" cy="133350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78115" y="1879917"/>
              <a:ext cx="76504" cy="8501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478699" y="1877085"/>
              <a:ext cx="562610" cy="133350"/>
            </a:xfrm>
            <a:custGeom>
              <a:avLst/>
              <a:gdLst/>
              <a:ahLst/>
              <a:cxnLst/>
              <a:rect l="l" t="t" r="r" b="b"/>
              <a:pathLst>
                <a:path w="562610" h="133350">
                  <a:moveTo>
                    <a:pt x="87845" y="45339"/>
                  </a:moveTo>
                  <a:lnTo>
                    <a:pt x="84683" y="28244"/>
                  </a:lnTo>
                  <a:lnTo>
                    <a:pt x="78486" y="18415"/>
                  </a:lnTo>
                  <a:lnTo>
                    <a:pt x="76479" y="15227"/>
                  </a:lnTo>
                  <a:lnTo>
                    <a:pt x="75882" y="14287"/>
                  </a:lnTo>
                  <a:lnTo>
                    <a:pt x="70840" y="10756"/>
                  </a:lnTo>
                  <a:lnTo>
                    <a:pt x="70840" y="45339"/>
                  </a:lnTo>
                  <a:lnTo>
                    <a:pt x="68719" y="55829"/>
                  </a:lnTo>
                  <a:lnTo>
                    <a:pt x="62953" y="64389"/>
                  </a:lnTo>
                  <a:lnTo>
                    <a:pt x="54406" y="70154"/>
                  </a:lnTo>
                  <a:lnTo>
                    <a:pt x="43929" y="72263"/>
                  </a:lnTo>
                  <a:lnTo>
                    <a:pt x="33439" y="70154"/>
                  </a:lnTo>
                  <a:lnTo>
                    <a:pt x="24879" y="64389"/>
                  </a:lnTo>
                  <a:lnTo>
                    <a:pt x="19113" y="55829"/>
                  </a:lnTo>
                  <a:lnTo>
                    <a:pt x="17005" y="45339"/>
                  </a:lnTo>
                  <a:lnTo>
                    <a:pt x="19113" y="34861"/>
                  </a:lnTo>
                  <a:lnTo>
                    <a:pt x="24879" y="26301"/>
                  </a:lnTo>
                  <a:lnTo>
                    <a:pt x="33439" y="20535"/>
                  </a:lnTo>
                  <a:lnTo>
                    <a:pt x="43929" y="18415"/>
                  </a:lnTo>
                  <a:lnTo>
                    <a:pt x="54406" y="20535"/>
                  </a:lnTo>
                  <a:lnTo>
                    <a:pt x="62953" y="26301"/>
                  </a:lnTo>
                  <a:lnTo>
                    <a:pt x="68719" y="34861"/>
                  </a:lnTo>
                  <a:lnTo>
                    <a:pt x="70840" y="45339"/>
                  </a:lnTo>
                  <a:lnTo>
                    <a:pt x="70840" y="10756"/>
                  </a:lnTo>
                  <a:lnTo>
                    <a:pt x="62534" y="4940"/>
                  </a:lnTo>
                  <a:lnTo>
                    <a:pt x="62763" y="4940"/>
                  </a:lnTo>
                  <a:lnTo>
                    <a:pt x="45339" y="1422"/>
                  </a:lnTo>
                  <a:lnTo>
                    <a:pt x="37020" y="2311"/>
                  </a:lnTo>
                  <a:lnTo>
                    <a:pt x="29438" y="4940"/>
                  </a:lnTo>
                  <a:lnTo>
                    <a:pt x="22720" y="9271"/>
                  </a:lnTo>
                  <a:lnTo>
                    <a:pt x="17005" y="15227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133184"/>
                  </a:lnTo>
                  <a:lnTo>
                    <a:pt x="17005" y="133184"/>
                  </a:lnTo>
                  <a:lnTo>
                    <a:pt x="17005" y="75438"/>
                  </a:lnTo>
                  <a:lnTo>
                    <a:pt x="22720" y="81419"/>
                  </a:lnTo>
                  <a:lnTo>
                    <a:pt x="29629" y="85813"/>
                  </a:lnTo>
                  <a:lnTo>
                    <a:pt x="37020" y="88379"/>
                  </a:lnTo>
                  <a:lnTo>
                    <a:pt x="45339" y="89255"/>
                  </a:lnTo>
                  <a:lnTo>
                    <a:pt x="62433" y="85813"/>
                  </a:lnTo>
                  <a:lnTo>
                    <a:pt x="75882" y="76403"/>
                  </a:lnTo>
                  <a:lnTo>
                    <a:pt x="76479" y="75438"/>
                  </a:lnTo>
                  <a:lnTo>
                    <a:pt x="78486" y="72263"/>
                  </a:lnTo>
                  <a:lnTo>
                    <a:pt x="84683" y="62445"/>
                  </a:lnTo>
                  <a:lnTo>
                    <a:pt x="87845" y="45339"/>
                  </a:lnTo>
                  <a:close/>
                </a:path>
                <a:path w="562610" h="133350">
                  <a:moveTo>
                    <a:pt x="174269" y="2832"/>
                  </a:moveTo>
                  <a:lnTo>
                    <a:pt x="157276" y="2832"/>
                  </a:lnTo>
                  <a:lnTo>
                    <a:pt x="157276" y="19837"/>
                  </a:lnTo>
                  <a:lnTo>
                    <a:pt x="157276" y="44907"/>
                  </a:lnTo>
                  <a:lnTo>
                    <a:pt x="129032" y="44907"/>
                  </a:lnTo>
                  <a:lnTo>
                    <a:pt x="120434" y="41973"/>
                  </a:lnTo>
                  <a:lnTo>
                    <a:pt x="120434" y="23914"/>
                  </a:lnTo>
                  <a:lnTo>
                    <a:pt x="128054" y="19837"/>
                  </a:lnTo>
                  <a:lnTo>
                    <a:pt x="157276" y="19837"/>
                  </a:lnTo>
                  <a:lnTo>
                    <a:pt x="157276" y="2832"/>
                  </a:lnTo>
                  <a:lnTo>
                    <a:pt x="143103" y="2832"/>
                  </a:lnTo>
                  <a:lnTo>
                    <a:pt x="126288" y="4775"/>
                  </a:lnTo>
                  <a:lnTo>
                    <a:pt x="113830" y="10591"/>
                  </a:lnTo>
                  <a:lnTo>
                    <a:pt x="106083" y="20320"/>
                  </a:lnTo>
                  <a:lnTo>
                    <a:pt x="103428" y="33997"/>
                  </a:lnTo>
                  <a:lnTo>
                    <a:pt x="105879" y="44907"/>
                  </a:lnTo>
                  <a:lnTo>
                    <a:pt x="112014" y="53352"/>
                  </a:lnTo>
                  <a:lnTo>
                    <a:pt x="120015" y="58813"/>
                  </a:lnTo>
                  <a:lnTo>
                    <a:pt x="128054" y="60744"/>
                  </a:lnTo>
                  <a:lnTo>
                    <a:pt x="100596" y="87845"/>
                  </a:lnTo>
                  <a:lnTo>
                    <a:pt x="122732" y="87845"/>
                  </a:lnTo>
                  <a:lnTo>
                    <a:pt x="148755" y="60744"/>
                  </a:lnTo>
                  <a:lnTo>
                    <a:pt x="157276" y="60744"/>
                  </a:lnTo>
                  <a:lnTo>
                    <a:pt x="157276" y="87845"/>
                  </a:lnTo>
                  <a:lnTo>
                    <a:pt x="174269" y="87845"/>
                  </a:lnTo>
                  <a:lnTo>
                    <a:pt x="174269" y="60744"/>
                  </a:lnTo>
                  <a:lnTo>
                    <a:pt x="174269" y="44907"/>
                  </a:lnTo>
                  <a:lnTo>
                    <a:pt x="174269" y="19837"/>
                  </a:lnTo>
                  <a:lnTo>
                    <a:pt x="174269" y="2832"/>
                  </a:lnTo>
                  <a:close/>
                </a:path>
                <a:path w="562610" h="133350">
                  <a:moveTo>
                    <a:pt x="301790" y="87845"/>
                  </a:moveTo>
                  <a:lnTo>
                    <a:pt x="282829" y="0"/>
                  </a:lnTo>
                  <a:lnTo>
                    <a:pt x="246532" y="60388"/>
                  </a:lnTo>
                  <a:lnTo>
                    <a:pt x="210223" y="0"/>
                  </a:lnTo>
                  <a:lnTo>
                    <a:pt x="191274" y="87845"/>
                  </a:lnTo>
                  <a:lnTo>
                    <a:pt x="208280" y="87845"/>
                  </a:lnTo>
                  <a:lnTo>
                    <a:pt x="217487" y="41084"/>
                  </a:lnTo>
                  <a:lnTo>
                    <a:pt x="246532" y="87845"/>
                  </a:lnTo>
                  <a:lnTo>
                    <a:pt x="275577" y="41084"/>
                  </a:lnTo>
                  <a:lnTo>
                    <a:pt x="284784" y="87845"/>
                  </a:lnTo>
                  <a:lnTo>
                    <a:pt x="301790" y="87845"/>
                  </a:lnTo>
                  <a:close/>
                </a:path>
                <a:path w="562610" h="133350">
                  <a:moveTo>
                    <a:pt x="398132" y="45339"/>
                  </a:moveTo>
                  <a:lnTo>
                    <a:pt x="394677" y="28244"/>
                  </a:lnTo>
                  <a:lnTo>
                    <a:pt x="388048" y="18415"/>
                  </a:lnTo>
                  <a:lnTo>
                    <a:pt x="385267" y="14287"/>
                  </a:lnTo>
                  <a:lnTo>
                    <a:pt x="381127" y="11506"/>
                  </a:lnTo>
                  <a:lnTo>
                    <a:pt x="381127" y="45339"/>
                  </a:lnTo>
                  <a:lnTo>
                    <a:pt x="378980" y="55753"/>
                  </a:lnTo>
                  <a:lnTo>
                    <a:pt x="373176" y="64312"/>
                  </a:lnTo>
                  <a:lnTo>
                    <a:pt x="364604" y="70129"/>
                  </a:lnTo>
                  <a:lnTo>
                    <a:pt x="354203" y="72263"/>
                  </a:lnTo>
                  <a:lnTo>
                    <a:pt x="343789" y="70129"/>
                  </a:lnTo>
                  <a:lnTo>
                    <a:pt x="335229" y="64312"/>
                  </a:lnTo>
                  <a:lnTo>
                    <a:pt x="329425" y="55753"/>
                  </a:lnTo>
                  <a:lnTo>
                    <a:pt x="327291" y="45339"/>
                  </a:lnTo>
                  <a:lnTo>
                    <a:pt x="329425" y="34937"/>
                  </a:lnTo>
                  <a:lnTo>
                    <a:pt x="335229" y="26365"/>
                  </a:lnTo>
                  <a:lnTo>
                    <a:pt x="343789" y="20561"/>
                  </a:lnTo>
                  <a:lnTo>
                    <a:pt x="354203" y="18415"/>
                  </a:lnTo>
                  <a:lnTo>
                    <a:pt x="364604" y="20561"/>
                  </a:lnTo>
                  <a:lnTo>
                    <a:pt x="373176" y="26365"/>
                  </a:lnTo>
                  <a:lnTo>
                    <a:pt x="378980" y="34937"/>
                  </a:lnTo>
                  <a:lnTo>
                    <a:pt x="381127" y="45339"/>
                  </a:lnTo>
                  <a:lnTo>
                    <a:pt x="381127" y="11506"/>
                  </a:lnTo>
                  <a:lnTo>
                    <a:pt x="371297" y="4876"/>
                  </a:lnTo>
                  <a:lnTo>
                    <a:pt x="354203" y="1422"/>
                  </a:lnTo>
                  <a:lnTo>
                    <a:pt x="337096" y="4876"/>
                  </a:lnTo>
                  <a:lnTo>
                    <a:pt x="323138" y="14287"/>
                  </a:lnTo>
                  <a:lnTo>
                    <a:pt x="313728" y="28244"/>
                  </a:lnTo>
                  <a:lnTo>
                    <a:pt x="310286" y="45339"/>
                  </a:lnTo>
                  <a:lnTo>
                    <a:pt x="313728" y="62445"/>
                  </a:lnTo>
                  <a:lnTo>
                    <a:pt x="323138" y="76403"/>
                  </a:lnTo>
                  <a:lnTo>
                    <a:pt x="337096" y="85813"/>
                  </a:lnTo>
                  <a:lnTo>
                    <a:pt x="354203" y="89255"/>
                  </a:lnTo>
                  <a:lnTo>
                    <a:pt x="371297" y="85813"/>
                  </a:lnTo>
                  <a:lnTo>
                    <a:pt x="385267" y="76403"/>
                  </a:lnTo>
                  <a:lnTo>
                    <a:pt x="388048" y="72263"/>
                  </a:lnTo>
                  <a:lnTo>
                    <a:pt x="394677" y="62445"/>
                  </a:lnTo>
                  <a:lnTo>
                    <a:pt x="398132" y="45339"/>
                  </a:lnTo>
                  <a:close/>
                </a:path>
                <a:path w="562610" h="133350">
                  <a:moveTo>
                    <a:pt x="466140" y="2832"/>
                  </a:moveTo>
                  <a:lnTo>
                    <a:pt x="415124" y="2832"/>
                  </a:lnTo>
                  <a:lnTo>
                    <a:pt x="415124" y="87845"/>
                  </a:lnTo>
                  <a:lnTo>
                    <a:pt x="432130" y="87845"/>
                  </a:lnTo>
                  <a:lnTo>
                    <a:pt x="432130" y="19837"/>
                  </a:lnTo>
                  <a:lnTo>
                    <a:pt x="466140" y="19837"/>
                  </a:lnTo>
                  <a:lnTo>
                    <a:pt x="466140" y="2832"/>
                  </a:lnTo>
                  <a:close/>
                </a:path>
                <a:path w="562610" h="133350">
                  <a:moveTo>
                    <a:pt x="562483" y="45339"/>
                  </a:moveTo>
                  <a:lnTo>
                    <a:pt x="559028" y="28244"/>
                  </a:lnTo>
                  <a:lnTo>
                    <a:pt x="552399" y="18415"/>
                  </a:lnTo>
                  <a:lnTo>
                    <a:pt x="549617" y="14287"/>
                  </a:lnTo>
                  <a:lnTo>
                    <a:pt x="545477" y="11506"/>
                  </a:lnTo>
                  <a:lnTo>
                    <a:pt x="545477" y="45339"/>
                  </a:lnTo>
                  <a:lnTo>
                    <a:pt x="543331" y="55753"/>
                  </a:lnTo>
                  <a:lnTo>
                    <a:pt x="537527" y="64312"/>
                  </a:lnTo>
                  <a:lnTo>
                    <a:pt x="528955" y="70129"/>
                  </a:lnTo>
                  <a:lnTo>
                    <a:pt x="518553" y="72263"/>
                  </a:lnTo>
                  <a:lnTo>
                    <a:pt x="508139" y="70129"/>
                  </a:lnTo>
                  <a:lnTo>
                    <a:pt x="499579" y="64312"/>
                  </a:lnTo>
                  <a:lnTo>
                    <a:pt x="493776" y="55753"/>
                  </a:lnTo>
                  <a:lnTo>
                    <a:pt x="491642" y="45339"/>
                  </a:lnTo>
                  <a:lnTo>
                    <a:pt x="493776" y="34937"/>
                  </a:lnTo>
                  <a:lnTo>
                    <a:pt x="499579" y="26365"/>
                  </a:lnTo>
                  <a:lnTo>
                    <a:pt x="508139" y="20561"/>
                  </a:lnTo>
                  <a:lnTo>
                    <a:pt x="518553" y="18415"/>
                  </a:lnTo>
                  <a:lnTo>
                    <a:pt x="528955" y="20561"/>
                  </a:lnTo>
                  <a:lnTo>
                    <a:pt x="537527" y="26365"/>
                  </a:lnTo>
                  <a:lnTo>
                    <a:pt x="543331" y="34937"/>
                  </a:lnTo>
                  <a:lnTo>
                    <a:pt x="545477" y="45339"/>
                  </a:lnTo>
                  <a:lnTo>
                    <a:pt x="545477" y="11506"/>
                  </a:lnTo>
                  <a:lnTo>
                    <a:pt x="535647" y="4876"/>
                  </a:lnTo>
                  <a:lnTo>
                    <a:pt x="518553" y="1422"/>
                  </a:lnTo>
                  <a:lnTo>
                    <a:pt x="501446" y="4876"/>
                  </a:lnTo>
                  <a:lnTo>
                    <a:pt x="487489" y="14287"/>
                  </a:lnTo>
                  <a:lnTo>
                    <a:pt x="478078" y="28244"/>
                  </a:lnTo>
                  <a:lnTo>
                    <a:pt x="474637" y="45339"/>
                  </a:lnTo>
                  <a:lnTo>
                    <a:pt x="478078" y="62445"/>
                  </a:lnTo>
                  <a:lnTo>
                    <a:pt x="487489" y="76403"/>
                  </a:lnTo>
                  <a:lnTo>
                    <a:pt x="501446" y="85813"/>
                  </a:lnTo>
                  <a:lnTo>
                    <a:pt x="518553" y="89255"/>
                  </a:lnTo>
                  <a:lnTo>
                    <a:pt x="535647" y="85813"/>
                  </a:lnTo>
                  <a:lnTo>
                    <a:pt x="549617" y="76403"/>
                  </a:lnTo>
                  <a:lnTo>
                    <a:pt x="552399" y="72263"/>
                  </a:lnTo>
                  <a:lnTo>
                    <a:pt x="559028" y="62445"/>
                  </a:lnTo>
                  <a:lnTo>
                    <a:pt x="562483" y="4533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2112022" y="1877085"/>
            <a:ext cx="638175" cy="133350"/>
            <a:chOff x="2112022" y="1877085"/>
            <a:chExt cx="638175" cy="133350"/>
          </a:xfrm>
        </p:grpSpPr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12022" y="1877085"/>
              <a:ext cx="168592" cy="9067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03284" y="1878508"/>
              <a:ext cx="446303" cy="131762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826092" y="1878508"/>
            <a:ext cx="73672" cy="87833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970606" y="1877085"/>
            <a:ext cx="792480" cy="133350"/>
            <a:chOff x="2970606" y="1877085"/>
            <a:chExt cx="792480" cy="133350"/>
          </a:xfrm>
        </p:grpSpPr>
        <p:sp>
          <p:nvSpPr>
            <p:cNvPr id="36" name="object 36"/>
            <p:cNvSpPr/>
            <p:nvPr/>
          </p:nvSpPr>
          <p:spPr>
            <a:xfrm>
              <a:off x="2970606" y="1878507"/>
              <a:ext cx="535940" cy="132080"/>
            </a:xfrm>
            <a:custGeom>
              <a:avLst/>
              <a:gdLst/>
              <a:ahLst/>
              <a:cxnLst/>
              <a:rect l="l" t="t" r="r" b="b"/>
              <a:pathLst>
                <a:path w="535939" h="132080">
                  <a:moveTo>
                    <a:pt x="87845" y="43916"/>
                  </a:moveTo>
                  <a:lnTo>
                    <a:pt x="84391" y="26822"/>
                  </a:lnTo>
                  <a:lnTo>
                    <a:pt x="77762" y="16992"/>
                  </a:lnTo>
                  <a:lnTo>
                    <a:pt x="74980" y="12865"/>
                  </a:lnTo>
                  <a:lnTo>
                    <a:pt x="70840" y="10083"/>
                  </a:lnTo>
                  <a:lnTo>
                    <a:pt x="70840" y="43916"/>
                  </a:lnTo>
                  <a:lnTo>
                    <a:pt x="68694" y="54330"/>
                  </a:lnTo>
                  <a:lnTo>
                    <a:pt x="62890" y="62890"/>
                  </a:lnTo>
                  <a:lnTo>
                    <a:pt x="54317" y="68707"/>
                  </a:lnTo>
                  <a:lnTo>
                    <a:pt x="43916" y="70840"/>
                  </a:lnTo>
                  <a:lnTo>
                    <a:pt x="33502" y="68707"/>
                  </a:lnTo>
                  <a:lnTo>
                    <a:pt x="24942" y="62890"/>
                  </a:lnTo>
                  <a:lnTo>
                    <a:pt x="19138" y="54330"/>
                  </a:lnTo>
                  <a:lnTo>
                    <a:pt x="17005" y="43916"/>
                  </a:lnTo>
                  <a:lnTo>
                    <a:pt x="19138" y="33515"/>
                  </a:lnTo>
                  <a:lnTo>
                    <a:pt x="24942" y="24942"/>
                  </a:lnTo>
                  <a:lnTo>
                    <a:pt x="33502" y="19138"/>
                  </a:lnTo>
                  <a:lnTo>
                    <a:pt x="43916" y="16992"/>
                  </a:lnTo>
                  <a:lnTo>
                    <a:pt x="54317" y="19138"/>
                  </a:lnTo>
                  <a:lnTo>
                    <a:pt x="62890" y="24942"/>
                  </a:lnTo>
                  <a:lnTo>
                    <a:pt x="68694" y="33515"/>
                  </a:lnTo>
                  <a:lnTo>
                    <a:pt x="70840" y="43916"/>
                  </a:lnTo>
                  <a:lnTo>
                    <a:pt x="70840" y="10083"/>
                  </a:lnTo>
                  <a:lnTo>
                    <a:pt x="61010" y="3454"/>
                  </a:lnTo>
                  <a:lnTo>
                    <a:pt x="43916" y="0"/>
                  </a:lnTo>
                  <a:lnTo>
                    <a:pt x="26809" y="3454"/>
                  </a:lnTo>
                  <a:lnTo>
                    <a:pt x="12852" y="12865"/>
                  </a:lnTo>
                  <a:lnTo>
                    <a:pt x="3441" y="26822"/>
                  </a:lnTo>
                  <a:lnTo>
                    <a:pt x="0" y="43916"/>
                  </a:lnTo>
                  <a:lnTo>
                    <a:pt x="3441" y="61023"/>
                  </a:lnTo>
                  <a:lnTo>
                    <a:pt x="12852" y="74980"/>
                  </a:lnTo>
                  <a:lnTo>
                    <a:pt x="26809" y="84391"/>
                  </a:lnTo>
                  <a:lnTo>
                    <a:pt x="43916" y="87833"/>
                  </a:lnTo>
                  <a:lnTo>
                    <a:pt x="61010" y="84391"/>
                  </a:lnTo>
                  <a:lnTo>
                    <a:pt x="74980" y="74980"/>
                  </a:lnTo>
                  <a:lnTo>
                    <a:pt x="77762" y="70840"/>
                  </a:lnTo>
                  <a:lnTo>
                    <a:pt x="84391" y="61023"/>
                  </a:lnTo>
                  <a:lnTo>
                    <a:pt x="87845" y="43916"/>
                  </a:lnTo>
                  <a:close/>
                </a:path>
                <a:path w="535939" h="132080">
                  <a:moveTo>
                    <a:pt x="181356" y="86423"/>
                  </a:moveTo>
                  <a:lnTo>
                    <a:pt x="136017" y="42494"/>
                  </a:lnTo>
                  <a:lnTo>
                    <a:pt x="178523" y="1409"/>
                  </a:lnTo>
                  <a:lnTo>
                    <a:pt x="155854" y="1409"/>
                  </a:lnTo>
                  <a:lnTo>
                    <a:pt x="121843" y="36118"/>
                  </a:lnTo>
                  <a:lnTo>
                    <a:pt x="121843" y="1409"/>
                  </a:lnTo>
                  <a:lnTo>
                    <a:pt x="104838" y="1409"/>
                  </a:lnTo>
                  <a:lnTo>
                    <a:pt x="104838" y="86423"/>
                  </a:lnTo>
                  <a:lnTo>
                    <a:pt x="121843" y="86423"/>
                  </a:lnTo>
                  <a:lnTo>
                    <a:pt x="121843" y="50292"/>
                  </a:lnTo>
                  <a:lnTo>
                    <a:pt x="158686" y="86423"/>
                  </a:lnTo>
                  <a:lnTo>
                    <a:pt x="181356" y="86423"/>
                  </a:lnTo>
                  <a:close/>
                </a:path>
                <a:path w="535939" h="132080">
                  <a:moveTo>
                    <a:pt x="283362" y="43916"/>
                  </a:moveTo>
                  <a:lnTo>
                    <a:pt x="266357" y="9334"/>
                  </a:lnTo>
                  <a:lnTo>
                    <a:pt x="266357" y="43916"/>
                  </a:lnTo>
                  <a:lnTo>
                    <a:pt x="264236" y="54406"/>
                  </a:lnTo>
                  <a:lnTo>
                    <a:pt x="258470" y="62966"/>
                  </a:lnTo>
                  <a:lnTo>
                    <a:pt x="249923" y="68732"/>
                  </a:lnTo>
                  <a:lnTo>
                    <a:pt x="239445" y="70840"/>
                  </a:lnTo>
                  <a:lnTo>
                    <a:pt x="228955" y="68732"/>
                  </a:lnTo>
                  <a:lnTo>
                    <a:pt x="220395" y="62966"/>
                  </a:lnTo>
                  <a:lnTo>
                    <a:pt x="214630" y="54406"/>
                  </a:lnTo>
                  <a:lnTo>
                    <a:pt x="212521" y="43916"/>
                  </a:lnTo>
                  <a:lnTo>
                    <a:pt x="214630" y="33439"/>
                  </a:lnTo>
                  <a:lnTo>
                    <a:pt x="220395" y="24879"/>
                  </a:lnTo>
                  <a:lnTo>
                    <a:pt x="228955" y="19113"/>
                  </a:lnTo>
                  <a:lnTo>
                    <a:pt x="239445" y="16992"/>
                  </a:lnTo>
                  <a:lnTo>
                    <a:pt x="249923" y="19113"/>
                  </a:lnTo>
                  <a:lnTo>
                    <a:pt x="258470" y="24879"/>
                  </a:lnTo>
                  <a:lnTo>
                    <a:pt x="264236" y="33439"/>
                  </a:lnTo>
                  <a:lnTo>
                    <a:pt x="266357" y="43916"/>
                  </a:lnTo>
                  <a:lnTo>
                    <a:pt x="266357" y="9334"/>
                  </a:lnTo>
                  <a:lnTo>
                    <a:pt x="258051" y="3517"/>
                  </a:lnTo>
                  <a:lnTo>
                    <a:pt x="258292" y="3517"/>
                  </a:lnTo>
                  <a:lnTo>
                    <a:pt x="240855" y="0"/>
                  </a:lnTo>
                  <a:lnTo>
                    <a:pt x="232537" y="889"/>
                  </a:lnTo>
                  <a:lnTo>
                    <a:pt x="224955" y="3517"/>
                  </a:lnTo>
                  <a:lnTo>
                    <a:pt x="218236" y="7848"/>
                  </a:lnTo>
                  <a:lnTo>
                    <a:pt x="212521" y="13804"/>
                  </a:lnTo>
                  <a:lnTo>
                    <a:pt x="212521" y="1409"/>
                  </a:lnTo>
                  <a:lnTo>
                    <a:pt x="195516" y="1409"/>
                  </a:lnTo>
                  <a:lnTo>
                    <a:pt x="195516" y="131762"/>
                  </a:lnTo>
                  <a:lnTo>
                    <a:pt x="212521" y="131762"/>
                  </a:lnTo>
                  <a:lnTo>
                    <a:pt x="212521" y="74015"/>
                  </a:lnTo>
                  <a:lnTo>
                    <a:pt x="218236" y="79997"/>
                  </a:lnTo>
                  <a:lnTo>
                    <a:pt x="225145" y="84391"/>
                  </a:lnTo>
                  <a:lnTo>
                    <a:pt x="232537" y="86956"/>
                  </a:lnTo>
                  <a:lnTo>
                    <a:pt x="240855" y="87833"/>
                  </a:lnTo>
                  <a:lnTo>
                    <a:pt x="257949" y="84391"/>
                  </a:lnTo>
                  <a:lnTo>
                    <a:pt x="271399" y="74980"/>
                  </a:lnTo>
                  <a:lnTo>
                    <a:pt x="272008" y="74015"/>
                  </a:lnTo>
                  <a:lnTo>
                    <a:pt x="274002" y="70840"/>
                  </a:lnTo>
                  <a:lnTo>
                    <a:pt x="280200" y="61023"/>
                  </a:lnTo>
                  <a:lnTo>
                    <a:pt x="283362" y="43916"/>
                  </a:lnTo>
                  <a:close/>
                </a:path>
                <a:path w="535939" h="132080">
                  <a:moveTo>
                    <a:pt x="378294" y="1409"/>
                  </a:moveTo>
                  <a:lnTo>
                    <a:pt x="359333" y="1409"/>
                  </a:lnTo>
                  <a:lnTo>
                    <a:pt x="334352" y="60210"/>
                  </a:lnTo>
                  <a:lnTo>
                    <a:pt x="309384" y="1409"/>
                  </a:lnTo>
                  <a:lnTo>
                    <a:pt x="290449" y="1409"/>
                  </a:lnTo>
                  <a:lnTo>
                    <a:pt x="324802" y="80924"/>
                  </a:lnTo>
                  <a:lnTo>
                    <a:pt x="302133" y="131762"/>
                  </a:lnTo>
                  <a:lnTo>
                    <a:pt x="320738" y="131762"/>
                  </a:lnTo>
                  <a:lnTo>
                    <a:pt x="378294" y="1409"/>
                  </a:lnTo>
                  <a:close/>
                </a:path>
                <a:path w="535939" h="132080">
                  <a:moveTo>
                    <a:pt x="443471" y="1409"/>
                  </a:moveTo>
                  <a:lnTo>
                    <a:pt x="392455" y="1409"/>
                  </a:lnTo>
                  <a:lnTo>
                    <a:pt x="392455" y="86423"/>
                  </a:lnTo>
                  <a:lnTo>
                    <a:pt x="409460" y="86423"/>
                  </a:lnTo>
                  <a:lnTo>
                    <a:pt x="409460" y="18415"/>
                  </a:lnTo>
                  <a:lnTo>
                    <a:pt x="443471" y="18415"/>
                  </a:lnTo>
                  <a:lnTo>
                    <a:pt x="443471" y="1409"/>
                  </a:lnTo>
                  <a:close/>
                </a:path>
                <a:path w="535939" h="132080">
                  <a:moveTo>
                    <a:pt x="535559" y="1409"/>
                  </a:moveTo>
                  <a:lnTo>
                    <a:pt x="470382" y="1409"/>
                  </a:lnTo>
                  <a:lnTo>
                    <a:pt x="470382" y="71310"/>
                  </a:lnTo>
                  <a:lnTo>
                    <a:pt x="464185" y="74853"/>
                  </a:lnTo>
                  <a:lnTo>
                    <a:pt x="453377" y="72186"/>
                  </a:lnTo>
                  <a:lnTo>
                    <a:pt x="453377" y="86423"/>
                  </a:lnTo>
                  <a:lnTo>
                    <a:pt x="456920" y="87452"/>
                  </a:lnTo>
                  <a:lnTo>
                    <a:pt x="459574" y="87807"/>
                  </a:lnTo>
                  <a:lnTo>
                    <a:pt x="465251" y="87807"/>
                  </a:lnTo>
                  <a:lnTo>
                    <a:pt x="474675" y="85991"/>
                  </a:lnTo>
                  <a:lnTo>
                    <a:pt x="481622" y="80276"/>
                  </a:lnTo>
                  <a:lnTo>
                    <a:pt x="485914" y="70319"/>
                  </a:lnTo>
                  <a:lnTo>
                    <a:pt x="487387" y="55753"/>
                  </a:lnTo>
                  <a:lnTo>
                    <a:pt x="487387" y="18415"/>
                  </a:lnTo>
                  <a:lnTo>
                    <a:pt x="518553" y="18415"/>
                  </a:lnTo>
                  <a:lnTo>
                    <a:pt x="518553" y="86423"/>
                  </a:lnTo>
                  <a:lnTo>
                    <a:pt x="535559" y="86423"/>
                  </a:lnTo>
                  <a:lnTo>
                    <a:pt x="535559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30244" y="1877085"/>
              <a:ext cx="232359" cy="87845"/>
            </a:xfrm>
            <a:prstGeom prst="rect">
              <a:avLst/>
            </a:prstGeom>
          </p:spPr>
        </p:pic>
      </p:grpSp>
      <p:sp>
        <p:nvSpPr>
          <p:cNvPr id="38" name="object 38"/>
          <p:cNvSpPr/>
          <p:nvPr/>
        </p:nvSpPr>
        <p:spPr>
          <a:xfrm>
            <a:off x="3836276" y="1877085"/>
            <a:ext cx="680085" cy="133350"/>
          </a:xfrm>
          <a:custGeom>
            <a:avLst/>
            <a:gdLst/>
            <a:ahLst/>
            <a:cxnLst/>
            <a:rect l="l" t="t" r="r" b="b"/>
            <a:pathLst>
              <a:path w="680085" h="133350">
                <a:moveTo>
                  <a:pt x="70853" y="52603"/>
                </a:moveTo>
                <a:lnTo>
                  <a:pt x="70700" y="52425"/>
                </a:lnTo>
                <a:lnTo>
                  <a:pt x="64820" y="44983"/>
                </a:lnTo>
                <a:lnTo>
                  <a:pt x="56680" y="43040"/>
                </a:lnTo>
                <a:lnTo>
                  <a:pt x="63766" y="40373"/>
                </a:lnTo>
                <a:lnTo>
                  <a:pt x="66243" y="36842"/>
                </a:lnTo>
                <a:lnTo>
                  <a:pt x="68008" y="34353"/>
                </a:lnTo>
                <a:lnTo>
                  <a:pt x="68008" y="26568"/>
                </a:lnTo>
                <a:lnTo>
                  <a:pt x="66598" y="19837"/>
                </a:lnTo>
                <a:lnTo>
                  <a:pt x="66001" y="17030"/>
                </a:lnTo>
                <a:lnTo>
                  <a:pt x="59728" y="9525"/>
                </a:lnTo>
                <a:lnTo>
                  <a:pt x="53848" y="6908"/>
                </a:lnTo>
                <a:lnTo>
                  <a:pt x="53848" y="54724"/>
                </a:lnTo>
                <a:lnTo>
                  <a:pt x="53848" y="68364"/>
                </a:lnTo>
                <a:lnTo>
                  <a:pt x="47294" y="70840"/>
                </a:lnTo>
                <a:lnTo>
                  <a:pt x="17005" y="70840"/>
                </a:lnTo>
                <a:lnTo>
                  <a:pt x="17005" y="52425"/>
                </a:lnTo>
                <a:lnTo>
                  <a:pt x="47294" y="52425"/>
                </a:lnTo>
                <a:lnTo>
                  <a:pt x="53848" y="54724"/>
                </a:lnTo>
                <a:lnTo>
                  <a:pt x="53848" y="6908"/>
                </a:lnTo>
                <a:lnTo>
                  <a:pt x="51015" y="5638"/>
                </a:lnTo>
                <a:lnTo>
                  <a:pt x="51015" y="20713"/>
                </a:lnTo>
                <a:lnTo>
                  <a:pt x="51015" y="35598"/>
                </a:lnTo>
                <a:lnTo>
                  <a:pt x="43929" y="36842"/>
                </a:lnTo>
                <a:lnTo>
                  <a:pt x="17005" y="36842"/>
                </a:lnTo>
                <a:lnTo>
                  <a:pt x="17005" y="19837"/>
                </a:lnTo>
                <a:lnTo>
                  <a:pt x="43929" y="19837"/>
                </a:lnTo>
                <a:lnTo>
                  <a:pt x="51015" y="20713"/>
                </a:lnTo>
                <a:lnTo>
                  <a:pt x="51015" y="5638"/>
                </a:lnTo>
                <a:lnTo>
                  <a:pt x="48729" y="4610"/>
                </a:lnTo>
                <a:lnTo>
                  <a:pt x="32588" y="2832"/>
                </a:lnTo>
                <a:lnTo>
                  <a:pt x="0" y="2832"/>
                </a:lnTo>
                <a:lnTo>
                  <a:pt x="0" y="87845"/>
                </a:lnTo>
                <a:lnTo>
                  <a:pt x="36842" y="87845"/>
                </a:lnTo>
                <a:lnTo>
                  <a:pt x="70853" y="61633"/>
                </a:lnTo>
                <a:lnTo>
                  <a:pt x="70853" y="52603"/>
                </a:lnTo>
                <a:close/>
              </a:path>
              <a:path w="680085" h="133350">
                <a:moveTo>
                  <a:pt x="175691" y="45339"/>
                </a:moveTo>
                <a:lnTo>
                  <a:pt x="172237" y="28244"/>
                </a:lnTo>
                <a:lnTo>
                  <a:pt x="165608" y="18415"/>
                </a:lnTo>
                <a:lnTo>
                  <a:pt x="162826" y="14287"/>
                </a:lnTo>
                <a:lnTo>
                  <a:pt x="158686" y="11506"/>
                </a:lnTo>
                <a:lnTo>
                  <a:pt x="158686" y="45339"/>
                </a:lnTo>
                <a:lnTo>
                  <a:pt x="156540" y="55753"/>
                </a:lnTo>
                <a:lnTo>
                  <a:pt x="150736" y="64312"/>
                </a:lnTo>
                <a:lnTo>
                  <a:pt x="142176" y="70129"/>
                </a:lnTo>
                <a:lnTo>
                  <a:pt x="131775" y="72263"/>
                </a:lnTo>
                <a:lnTo>
                  <a:pt x="121361" y="70129"/>
                </a:lnTo>
                <a:lnTo>
                  <a:pt x="112788" y="64312"/>
                </a:lnTo>
                <a:lnTo>
                  <a:pt x="106984" y="55753"/>
                </a:lnTo>
                <a:lnTo>
                  <a:pt x="104851" y="45339"/>
                </a:lnTo>
                <a:lnTo>
                  <a:pt x="106984" y="34937"/>
                </a:lnTo>
                <a:lnTo>
                  <a:pt x="112788" y="26365"/>
                </a:lnTo>
                <a:lnTo>
                  <a:pt x="121361" y="20561"/>
                </a:lnTo>
                <a:lnTo>
                  <a:pt x="131775" y="18415"/>
                </a:lnTo>
                <a:lnTo>
                  <a:pt x="142176" y="20561"/>
                </a:lnTo>
                <a:lnTo>
                  <a:pt x="150736" y="26365"/>
                </a:lnTo>
                <a:lnTo>
                  <a:pt x="156540" y="34937"/>
                </a:lnTo>
                <a:lnTo>
                  <a:pt x="158686" y="45339"/>
                </a:lnTo>
                <a:lnTo>
                  <a:pt x="158686" y="11506"/>
                </a:lnTo>
                <a:lnTo>
                  <a:pt x="148869" y="4876"/>
                </a:lnTo>
                <a:lnTo>
                  <a:pt x="131775" y="1422"/>
                </a:lnTo>
                <a:lnTo>
                  <a:pt x="114668" y="4876"/>
                </a:lnTo>
                <a:lnTo>
                  <a:pt x="100698" y="14287"/>
                </a:lnTo>
                <a:lnTo>
                  <a:pt x="91287" y="28244"/>
                </a:lnTo>
                <a:lnTo>
                  <a:pt x="87845" y="45339"/>
                </a:lnTo>
                <a:lnTo>
                  <a:pt x="91287" y="62445"/>
                </a:lnTo>
                <a:lnTo>
                  <a:pt x="100698" y="76403"/>
                </a:lnTo>
                <a:lnTo>
                  <a:pt x="114668" y="85813"/>
                </a:lnTo>
                <a:lnTo>
                  <a:pt x="131775" y="89255"/>
                </a:lnTo>
                <a:lnTo>
                  <a:pt x="148869" y="85813"/>
                </a:lnTo>
                <a:lnTo>
                  <a:pt x="162826" y="76403"/>
                </a:lnTo>
                <a:lnTo>
                  <a:pt x="165608" y="72263"/>
                </a:lnTo>
                <a:lnTo>
                  <a:pt x="172237" y="62445"/>
                </a:lnTo>
                <a:lnTo>
                  <a:pt x="175691" y="45339"/>
                </a:lnTo>
                <a:close/>
              </a:path>
              <a:path w="680085" h="133350">
                <a:moveTo>
                  <a:pt x="280530" y="45339"/>
                </a:moveTo>
                <a:lnTo>
                  <a:pt x="263537" y="10769"/>
                </a:lnTo>
                <a:lnTo>
                  <a:pt x="263537" y="45339"/>
                </a:lnTo>
                <a:lnTo>
                  <a:pt x="261416" y="55829"/>
                </a:lnTo>
                <a:lnTo>
                  <a:pt x="255651" y="64389"/>
                </a:lnTo>
                <a:lnTo>
                  <a:pt x="247091" y="70154"/>
                </a:lnTo>
                <a:lnTo>
                  <a:pt x="236613" y="72263"/>
                </a:lnTo>
                <a:lnTo>
                  <a:pt x="226123" y="70154"/>
                </a:lnTo>
                <a:lnTo>
                  <a:pt x="217563" y="64389"/>
                </a:lnTo>
                <a:lnTo>
                  <a:pt x="211797" y="55829"/>
                </a:lnTo>
                <a:lnTo>
                  <a:pt x="209689" y="45339"/>
                </a:lnTo>
                <a:lnTo>
                  <a:pt x="211797" y="34861"/>
                </a:lnTo>
                <a:lnTo>
                  <a:pt x="217563" y="26301"/>
                </a:lnTo>
                <a:lnTo>
                  <a:pt x="226123" y="20535"/>
                </a:lnTo>
                <a:lnTo>
                  <a:pt x="236613" y="18415"/>
                </a:lnTo>
                <a:lnTo>
                  <a:pt x="247091" y="20535"/>
                </a:lnTo>
                <a:lnTo>
                  <a:pt x="255651" y="26301"/>
                </a:lnTo>
                <a:lnTo>
                  <a:pt x="261416" y="34861"/>
                </a:lnTo>
                <a:lnTo>
                  <a:pt x="263537" y="45339"/>
                </a:lnTo>
                <a:lnTo>
                  <a:pt x="263537" y="10769"/>
                </a:lnTo>
                <a:lnTo>
                  <a:pt x="255219" y="4940"/>
                </a:lnTo>
                <a:lnTo>
                  <a:pt x="255460" y="4940"/>
                </a:lnTo>
                <a:lnTo>
                  <a:pt x="238036" y="1422"/>
                </a:lnTo>
                <a:lnTo>
                  <a:pt x="229717" y="2311"/>
                </a:lnTo>
                <a:lnTo>
                  <a:pt x="222123" y="4940"/>
                </a:lnTo>
                <a:lnTo>
                  <a:pt x="215404" y="9271"/>
                </a:lnTo>
                <a:lnTo>
                  <a:pt x="209689" y="15227"/>
                </a:lnTo>
                <a:lnTo>
                  <a:pt x="209689" y="2832"/>
                </a:lnTo>
                <a:lnTo>
                  <a:pt x="192697" y="2832"/>
                </a:lnTo>
                <a:lnTo>
                  <a:pt x="192697" y="133184"/>
                </a:lnTo>
                <a:lnTo>
                  <a:pt x="209689" y="133184"/>
                </a:lnTo>
                <a:lnTo>
                  <a:pt x="209689" y="75438"/>
                </a:lnTo>
                <a:lnTo>
                  <a:pt x="215404" y="81419"/>
                </a:lnTo>
                <a:lnTo>
                  <a:pt x="222326" y="85813"/>
                </a:lnTo>
                <a:lnTo>
                  <a:pt x="229717" y="88379"/>
                </a:lnTo>
                <a:lnTo>
                  <a:pt x="238036" y="89255"/>
                </a:lnTo>
                <a:lnTo>
                  <a:pt x="255130" y="85813"/>
                </a:lnTo>
                <a:lnTo>
                  <a:pt x="268579" y="76403"/>
                </a:lnTo>
                <a:lnTo>
                  <a:pt x="269176" y="75438"/>
                </a:lnTo>
                <a:lnTo>
                  <a:pt x="271170" y="72263"/>
                </a:lnTo>
                <a:lnTo>
                  <a:pt x="277368" y="62445"/>
                </a:lnTo>
                <a:lnTo>
                  <a:pt x="280530" y="45339"/>
                </a:lnTo>
                <a:close/>
              </a:path>
              <a:path w="680085" h="133350">
                <a:moveTo>
                  <a:pt x="382549" y="45339"/>
                </a:moveTo>
                <a:lnTo>
                  <a:pt x="379095" y="28244"/>
                </a:lnTo>
                <a:lnTo>
                  <a:pt x="372465" y="18415"/>
                </a:lnTo>
                <a:lnTo>
                  <a:pt x="369684" y="14287"/>
                </a:lnTo>
                <a:lnTo>
                  <a:pt x="365544" y="11506"/>
                </a:lnTo>
                <a:lnTo>
                  <a:pt x="365544" y="45339"/>
                </a:lnTo>
                <a:lnTo>
                  <a:pt x="363397" y="55753"/>
                </a:lnTo>
                <a:lnTo>
                  <a:pt x="357593" y="64312"/>
                </a:lnTo>
                <a:lnTo>
                  <a:pt x="349021" y="70129"/>
                </a:lnTo>
                <a:lnTo>
                  <a:pt x="338620" y="72263"/>
                </a:lnTo>
                <a:lnTo>
                  <a:pt x="328206" y="70129"/>
                </a:lnTo>
                <a:lnTo>
                  <a:pt x="319646" y="64312"/>
                </a:lnTo>
                <a:lnTo>
                  <a:pt x="313842" y="55753"/>
                </a:lnTo>
                <a:lnTo>
                  <a:pt x="311708" y="45339"/>
                </a:lnTo>
                <a:lnTo>
                  <a:pt x="313842" y="34937"/>
                </a:lnTo>
                <a:lnTo>
                  <a:pt x="319646" y="26365"/>
                </a:lnTo>
                <a:lnTo>
                  <a:pt x="328206" y="20561"/>
                </a:lnTo>
                <a:lnTo>
                  <a:pt x="338620" y="18415"/>
                </a:lnTo>
                <a:lnTo>
                  <a:pt x="349021" y="20561"/>
                </a:lnTo>
                <a:lnTo>
                  <a:pt x="357593" y="26365"/>
                </a:lnTo>
                <a:lnTo>
                  <a:pt x="363397" y="34937"/>
                </a:lnTo>
                <a:lnTo>
                  <a:pt x="365544" y="45339"/>
                </a:lnTo>
                <a:lnTo>
                  <a:pt x="365544" y="11506"/>
                </a:lnTo>
                <a:lnTo>
                  <a:pt x="355714" y="4876"/>
                </a:lnTo>
                <a:lnTo>
                  <a:pt x="338620" y="1422"/>
                </a:lnTo>
                <a:lnTo>
                  <a:pt x="321513" y="4876"/>
                </a:lnTo>
                <a:lnTo>
                  <a:pt x="307555" y="14287"/>
                </a:lnTo>
                <a:lnTo>
                  <a:pt x="298145" y="28244"/>
                </a:lnTo>
                <a:lnTo>
                  <a:pt x="294703" y="45339"/>
                </a:lnTo>
                <a:lnTo>
                  <a:pt x="298145" y="62445"/>
                </a:lnTo>
                <a:lnTo>
                  <a:pt x="307555" y="76403"/>
                </a:lnTo>
                <a:lnTo>
                  <a:pt x="321513" y="85813"/>
                </a:lnTo>
                <a:lnTo>
                  <a:pt x="338620" y="89255"/>
                </a:lnTo>
                <a:lnTo>
                  <a:pt x="355714" y="85813"/>
                </a:lnTo>
                <a:lnTo>
                  <a:pt x="369684" y="76403"/>
                </a:lnTo>
                <a:lnTo>
                  <a:pt x="372465" y="72263"/>
                </a:lnTo>
                <a:lnTo>
                  <a:pt x="379095" y="62445"/>
                </a:lnTo>
                <a:lnTo>
                  <a:pt x="382549" y="45339"/>
                </a:lnTo>
                <a:close/>
              </a:path>
              <a:path w="680085" h="133350">
                <a:moveTo>
                  <a:pt x="461886" y="2832"/>
                </a:moveTo>
                <a:lnTo>
                  <a:pt x="393877" y="2832"/>
                </a:lnTo>
                <a:lnTo>
                  <a:pt x="393877" y="19837"/>
                </a:lnTo>
                <a:lnTo>
                  <a:pt x="419379" y="19837"/>
                </a:lnTo>
                <a:lnTo>
                  <a:pt x="419379" y="87845"/>
                </a:lnTo>
                <a:lnTo>
                  <a:pt x="436384" y="87845"/>
                </a:lnTo>
                <a:lnTo>
                  <a:pt x="436384" y="19837"/>
                </a:lnTo>
                <a:lnTo>
                  <a:pt x="461886" y="19837"/>
                </a:lnTo>
                <a:lnTo>
                  <a:pt x="461886" y="2832"/>
                </a:lnTo>
                <a:close/>
              </a:path>
              <a:path w="680085" h="133350">
                <a:moveTo>
                  <a:pt x="561060" y="45339"/>
                </a:moveTo>
                <a:lnTo>
                  <a:pt x="557606" y="28244"/>
                </a:lnTo>
                <a:lnTo>
                  <a:pt x="550976" y="18415"/>
                </a:lnTo>
                <a:lnTo>
                  <a:pt x="548195" y="14287"/>
                </a:lnTo>
                <a:lnTo>
                  <a:pt x="544068" y="11506"/>
                </a:lnTo>
                <a:lnTo>
                  <a:pt x="544068" y="45339"/>
                </a:lnTo>
                <a:lnTo>
                  <a:pt x="541921" y="55753"/>
                </a:lnTo>
                <a:lnTo>
                  <a:pt x="536105" y="64312"/>
                </a:lnTo>
                <a:lnTo>
                  <a:pt x="527545" y="70129"/>
                </a:lnTo>
                <a:lnTo>
                  <a:pt x="517144" y="72263"/>
                </a:lnTo>
                <a:lnTo>
                  <a:pt x="506730" y="70129"/>
                </a:lnTo>
                <a:lnTo>
                  <a:pt x="498157" y="64312"/>
                </a:lnTo>
                <a:lnTo>
                  <a:pt x="492353" y="55753"/>
                </a:lnTo>
                <a:lnTo>
                  <a:pt x="490220" y="45339"/>
                </a:lnTo>
                <a:lnTo>
                  <a:pt x="492353" y="34937"/>
                </a:lnTo>
                <a:lnTo>
                  <a:pt x="498157" y="26365"/>
                </a:lnTo>
                <a:lnTo>
                  <a:pt x="506730" y="20561"/>
                </a:lnTo>
                <a:lnTo>
                  <a:pt x="517144" y="18415"/>
                </a:lnTo>
                <a:lnTo>
                  <a:pt x="527545" y="20561"/>
                </a:lnTo>
                <a:lnTo>
                  <a:pt x="536105" y="26365"/>
                </a:lnTo>
                <a:lnTo>
                  <a:pt x="541921" y="34937"/>
                </a:lnTo>
                <a:lnTo>
                  <a:pt x="544068" y="45339"/>
                </a:lnTo>
                <a:lnTo>
                  <a:pt x="544068" y="11506"/>
                </a:lnTo>
                <a:lnTo>
                  <a:pt x="534238" y="4876"/>
                </a:lnTo>
                <a:lnTo>
                  <a:pt x="517144" y="1422"/>
                </a:lnTo>
                <a:lnTo>
                  <a:pt x="500037" y="4876"/>
                </a:lnTo>
                <a:lnTo>
                  <a:pt x="486079" y="14287"/>
                </a:lnTo>
                <a:lnTo>
                  <a:pt x="476669" y="28244"/>
                </a:lnTo>
                <a:lnTo>
                  <a:pt x="473227" y="45339"/>
                </a:lnTo>
                <a:lnTo>
                  <a:pt x="476669" y="62445"/>
                </a:lnTo>
                <a:lnTo>
                  <a:pt x="486079" y="76403"/>
                </a:lnTo>
                <a:lnTo>
                  <a:pt x="500037" y="85813"/>
                </a:lnTo>
                <a:lnTo>
                  <a:pt x="517144" y="89255"/>
                </a:lnTo>
                <a:lnTo>
                  <a:pt x="534238" y="85813"/>
                </a:lnTo>
                <a:lnTo>
                  <a:pt x="548195" y="76403"/>
                </a:lnTo>
                <a:lnTo>
                  <a:pt x="550976" y="72263"/>
                </a:lnTo>
                <a:lnTo>
                  <a:pt x="557606" y="62445"/>
                </a:lnTo>
                <a:lnTo>
                  <a:pt x="561060" y="45339"/>
                </a:lnTo>
                <a:close/>
              </a:path>
              <a:path w="680085" h="133350">
                <a:moveTo>
                  <a:pt x="680072" y="87845"/>
                </a:moveTo>
                <a:lnTo>
                  <a:pt x="661123" y="0"/>
                </a:lnTo>
                <a:lnTo>
                  <a:pt x="624827" y="60388"/>
                </a:lnTo>
                <a:lnTo>
                  <a:pt x="588518" y="0"/>
                </a:lnTo>
                <a:lnTo>
                  <a:pt x="569569" y="87845"/>
                </a:lnTo>
                <a:lnTo>
                  <a:pt x="586562" y="87845"/>
                </a:lnTo>
                <a:lnTo>
                  <a:pt x="595782" y="41084"/>
                </a:lnTo>
                <a:lnTo>
                  <a:pt x="624827" y="87845"/>
                </a:lnTo>
                <a:lnTo>
                  <a:pt x="653872" y="41084"/>
                </a:lnTo>
                <a:lnTo>
                  <a:pt x="663079" y="87845"/>
                </a:lnTo>
                <a:lnTo>
                  <a:pt x="680072" y="8784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71118" y="2089607"/>
            <a:ext cx="76507" cy="90677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829800" y="2089607"/>
            <a:ext cx="709930" cy="89535"/>
            <a:chOff x="829800" y="2089607"/>
            <a:chExt cx="709930" cy="89535"/>
          </a:xfrm>
        </p:grpSpPr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29800" y="2091029"/>
              <a:ext cx="256446" cy="8783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08915" y="2092439"/>
              <a:ext cx="73673" cy="8501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06676" y="2092439"/>
              <a:ext cx="76506" cy="8501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07274" y="2089607"/>
              <a:ext cx="232359" cy="87845"/>
            </a:xfrm>
            <a:prstGeom prst="rect">
              <a:avLst/>
            </a:prstGeom>
          </p:spPr>
        </p:pic>
      </p:grpSp>
      <p:sp>
        <p:nvSpPr>
          <p:cNvPr id="45" name="object 45"/>
          <p:cNvSpPr/>
          <p:nvPr/>
        </p:nvSpPr>
        <p:spPr>
          <a:xfrm>
            <a:off x="2410968" y="2055609"/>
            <a:ext cx="532765" cy="125095"/>
          </a:xfrm>
          <a:custGeom>
            <a:avLst/>
            <a:gdLst/>
            <a:ahLst/>
            <a:cxnLst/>
            <a:rect l="l" t="t" r="r" b="b"/>
            <a:pathLst>
              <a:path w="532764" h="125094">
                <a:moveTo>
                  <a:pt x="133184" y="121843"/>
                </a:moveTo>
                <a:lnTo>
                  <a:pt x="112991" y="0"/>
                </a:lnTo>
                <a:lnTo>
                  <a:pt x="66586" y="89966"/>
                </a:lnTo>
                <a:lnTo>
                  <a:pt x="20193" y="0"/>
                </a:lnTo>
                <a:lnTo>
                  <a:pt x="0" y="121843"/>
                </a:lnTo>
                <a:lnTo>
                  <a:pt x="17360" y="121843"/>
                </a:lnTo>
                <a:lnTo>
                  <a:pt x="28689" y="51346"/>
                </a:lnTo>
                <a:lnTo>
                  <a:pt x="66586" y="124675"/>
                </a:lnTo>
                <a:lnTo>
                  <a:pt x="104495" y="51346"/>
                </a:lnTo>
                <a:lnTo>
                  <a:pt x="115824" y="121843"/>
                </a:lnTo>
                <a:lnTo>
                  <a:pt x="133184" y="121843"/>
                </a:lnTo>
                <a:close/>
              </a:path>
              <a:path w="532764" h="125094">
                <a:moveTo>
                  <a:pt x="235191" y="79336"/>
                </a:moveTo>
                <a:lnTo>
                  <a:pt x="231736" y="62242"/>
                </a:lnTo>
                <a:lnTo>
                  <a:pt x="225107" y="52412"/>
                </a:lnTo>
                <a:lnTo>
                  <a:pt x="222326" y="48285"/>
                </a:lnTo>
                <a:lnTo>
                  <a:pt x="218186" y="45504"/>
                </a:lnTo>
                <a:lnTo>
                  <a:pt x="218186" y="79336"/>
                </a:lnTo>
                <a:lnTo>
                  <a:pt x="216039" y="89750"/>
                </a:lnTo>
                <a:lnTo>
                  <a:pt x="210235" y="98310"/>
                </a:lnTo>
                <a:lnTo>
                  <a:pt x="201676" y="104127"/>
                </a:lnTo>
                <a:lnTo>
                  <a:pt x="191274" y="106260"/>
                </a:lnTo>
                <a:lnTo>
                  <a:pt x="180860" y="104127"/>
                </a:lnTo>
                <a:lnTo>
                  <a:pt x="172288" y="98310"/>
                </a:lnTo>
                <a:lnTo>
                  <a:pt x="166484" y="89750"/>
                </a:lnTo>
                <a:lnTo>
                  <a:pt x="164350" y="79336"/>
                </a:lnTo>
                <a:lnTo>
                  <a:pt x="166484" y="68935"/>
                </a:lnTo>
                <a:lnTo>
                  <a:pt x="172288" y="60363"/>
                </a:lnTo>
                <a:lnTo>
                  <a:pt x="180860" y="54559"/>
                </a:lnTo>
                <a:lnTo>
                  <a:pt x="191274" y="52412"/>
                </a:lnTo>
                <a:lnTo>
                  <a:pt x="201676" y="54559"/>
                </a:lnTo>
                <a:lnTo>
                  <a:pt x="210235" y="60363"/>
                </a:lnTo>
                <a:lnTo>
                  <a:pt x="216039" y="68935"/>
                </a:lnTo>
                <a:lnTo>
                  <a:pt x="218186" y="79336"/>
                </a:lnTo>
                <a:lnTo>
                  <a:pt x="218186" y="45504"/>
                </a:lnTo>
                <a:lnTo>
                  <a:pt x="208368" y="38874"/>
                </a:lnTo>
                <a:lnTo>
                  <a:pt x="191274" y="35420"/>
                </a:lnTo>
                <a:lnTo>
                  <a:pt x="174167" y="38874"/>
                </a:lnTo>
                <a:lnTo>
                  <a:pt x="160197" y="48285"/>
                </a:lnTo>
                <a:lnTo>
                  <a:pt x="150787" y="62242"/>
                </a:lnTo>
                <a:lnTo>
                  <a:pt x="147345" y="79336"/>
                </a:lnTo>
                <a:lnTo>
                  <a:pt x="150787" y="96443"/>
                </a:lnTo>
                <a:lnTo>
                  <a:pt x="160197" y="110401"/>
                </a:lnTo>
                <a:lnTo>
                  <a:pt x="174167" y="119811"/>
                </a:lnTo>
                <a:lnTo>
                  <a:pt x="191274" y="123253"/>
                </a:lnTo>
                <a:lnTo>
                  <a:pt x="208368" y="119811"/>
                </a:lnTo>
                <a:lnTo>
                  <a:pt x="222326" y="110401"/>
                </a:lnTo>
                <a:lnTo>
                  <a:pt x="225107" y="106260"/>
                </a:lnTo>
                <a:lnTo>
                  <a:pt x="231736" y="96443"/>
                </a:lnTo>
                <a:lnTo>
                  <a:pt x="235191" y="79336"/>
                </a:lnTo>
                <a:close/>
              </a:path>
              <a:path w="532764" h="125094">
                <a:moveTo>
                  <a:pt x="368376" y="121843"/>
                </a:moveTo>
                <a:lnTo>
                  <a:pt x="326224" y="76149"/>
                </a:lnTo>
                <a:lnTo>
                  <a:pt x="365544" y="36830"/>
                </a:lnTo>
                <a:lnTo>
                  <a:pt x="342874" y="36830"/>
                </a:lnTo>
                <a:lnTo>
                  <a:pt x="311696" y="70129"/>
                </a:lnTo>
                <a:lnTo>
                  <a:pt x="311696" y="36830"/>
                </a:lnTo>
                <a:lnTo>
                  <a:pt x="294703" y="36830"/>
                </a:lnTo>
                <a:lnTo>
                  <a:pt x="294703" y="70129"/>
                </a:lnTo>
                <a:lnTo>
                  <a:pt x="263525" y="36830"/>
                </a:lnTo>
                <a:lnTo>
                  <a:pt x="240855" y="36830"/>
                </a:lnTo>
                <a:lnTo>
                  <a:pt x="280174" y="76149"/>
                </a:lnTo>
                <a:lnTo>
                  <a:pt x="238023" y="121843"/>
                </a:lnTo>
                <a:lnTo>
                  <a:pt x="260692" y="121843"/>
                </a:lnTo>
                <a:lnTo>
                  <a:pt x="291515" y="86766"/>
                </a:lnTo>
                <a:lnTo>
                  <a:pt x="294703" y="89966"/>
                </a:lnTo>
                <a:lnTo>
                  <a:pt x="294703" y="121843"/>
                </a:lnTo>
                <a:lnTo>
                  <a:pt x="311696" y="121843"/>
                </a:lnTo>
                <a:lnTo>
                  <a:pt x="311696" y="89966"/>
                </a:lnTo>
                <a:lnTo>
                  <a:pt x="314883" y="86766"/>
                </a:lnTo>
                <a:lnTo>
                  <a:pt x="345706" y="121843"/>
                </a:lnTo>
                <a:lnTo>
                  <a:pt x="368376" y="121843"/>
                </a:lnTo>
                <a:close/>
              </a:path>
              <a:path w="532764" h="125094">
                <a:moveTo>
                  <a:pt x="453313" y="79336"/>
                </a:moveTo>
                <a:lnTo>
                  <a:pt x="436029" y="43154"/>
                </a:lnTo>
                <a:lnTo>
                  <a:pt x="436029" y="71539"/>
                </a:lnTo>
                <a:lnTo>
                  <a:pt x="388569" y="71539"/>
                </a:lnTo>
                <a:lnTo>
                  <a:pt x="390309" y="65049"/>
                </a:lnTo>
                <a:lnTo>
                  <a:pt x="394982" y="58864"/>
                </a:lnTo>
                <a:lnTo>
                  <a:pt x="402501" y="54241"/>
                </a:lnTo>
                <a:lnTo>
                  <a:pt x="412826" y="52412"/>
                </a:lnTo>
                <a:lnTo>
                  <a:pt x="423189" y="54241"/>
                </a:lnTo>
                <a:lnTo>
                  <a:pt x="430326" y="58864"/>
                </a:lnTo>
                <a:lnTo>
                  <a:pt x="434517" y="65049"/>
                </a:lnTo>
                <a:lnTo>
                  <a:pt x="436029" y="71539"/>
                </a:lnTo>
                <a:lnTo>
                  <a:pt x="436029" y="43154"/>
                </a:lnTo>
                <a:lnTo>
                  <a:pt x="429247" y="38455"/>
                </a:lnTo>
                <a:lnTo>
                  <a:pt x="413537" y="35420"/>
                </a:lnTo>
                <a:lnTo>
                  <a:pt x="395935" y="38874"/>
                </a:lnTo>
                <a:lnTo>
                  <a:pt x="382600" y="48285"/>
                </a:lnTo>
                <a:lnTo>
                  <a:pt x="374154" y="62242"/>
                </a:lnTo>
                <a:lnTo>
                  <a:pt x="371208" y="79336"/>
                </a:lnTo>
                <a:lnTo>
                  <a:pt x="373900" y="95732"/>
                </a:lnTo>
                <a:lnTo>
                  <a:pt x="373989" y="96291"/>
                </a:lnTo>
                <a:lnTo>
                  <a:pt x="382358" y="110274"/>
                </a:lnTo>
                <a:lnTo>
                  <a:pt x="396303" y="119761"/>
                </a:lnTo>
                <a:lnTo>
                  <a:pt x="415836" y="123253"/>
                </a:lnTo>
                <a:lnTo>
                  <a:pt x="428256" y="121932"/>
                </a:lnTo>
                <a:lnTo>
                  <a:pt x="437807" y="118859"/>
                </a:lnTo>
                <a:lnTo>
                  <a:pt x="444347" y="115417"/>
                </a:lnTo>
                <a:lnTo>
                  <a:pt x="447713" y="112979"/>
                </a:lnTo>
                <a:lnTo>
                  <a:pt x="445211" y="106260"/>
                </a:lnTo>
                <a:lnTo>
                  <a:pt x="442048" y="97751"/>
                </a:lnTo>
                <a:lnTo>
                  <a:pt x="436587" y="101104"/>
                </a:lnTo>
                <a:lnTo>
                  <a:pt x="430377" y="103809"/>
                </a:lnTo>
                <a:lnTo>
                  <a:pt x="423532" y="105613"/>
                </a:lnTo>
                <a:lnTo>
                  <a:pt x="416191" y="106260"/>
                </a:lnTo>
                <a:lnTo>
                  <a:pt x="406565" y="105143"/>
                </a:lnTo>
                <a:lnTo>
                  <a:pt x="398322" y="101676"/>
                </a:lnTo>
                <a:lnTo>
                  <a:pt x="392099" y="95732"/>
                </a:lnTo>
                <a:lnTo>
                  <a:pt x="388569" y="87134"/>
                </a:lnTo>
                <a:lnTo>
                  <a:pt x="452856" y="87134"/>
                </a:lnTo>
                <a:lnTo>
                  <a:pt x="453199" y="84823"/>
                </a:lnTo>
                <a:lnTo>
                  <a:pt x="453313" y="79336"/>
                </a:lnTo>
                <a:close/>
              </a:path>
              <a:path w="532764" h="125094">
                <a:moveTo>
                  <a:pt x="532726" y="36830"/>
                </a:moveTo>
                <a:lnTo>
                  <a:pt x="464718" y="36830"/>
                </a:lnTo>
                <a:lnTo>
                  <a:pt x="464718" y="53835"/>
                </a:lnTo>
                <a:lnTo>
                  <a:pt x="490220" y="53835"/>
                </a:lnTo>
                <a:lnTo>
                  <a:pt x="490220" y="121843"/>
                </a:lnTo>
                <a:lnTo>
                  <a:pt x="507225" y="121843"/>
                </a:lnTo>
                <a:lnTo>
                  <a:pt x="507225" y="53835"/>
                </a:lnTo>
                <a:lnTo>
                  <a:pt x="532726" y="53835"/>
                </a:lnTo>
                <a:lnTo>
                  <a:pt x="532726" y="3683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3014535" y="2091029"/>
            <a:ext cx="434975" cy="88265"/>
            <a:chOff x="3014535" y="2091029"/>
            <a:chExt cx="434975" cy="88265"/>
          </a:xfrm>
        </p:grpSpPr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14535" y="2091029"/>
              <a:ext cx="256438" cy="8783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90811" y="2092439"/>
              <a:ext cx="68008" cy="8501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78657" y="2092439"/>
              <a:ext cx="70840" cy="85013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3523170" y="2091029"/>
            <a:ext cx="586740" cy="88265"/>
            <a:chOff x="3523170" y="2091029"/>
            <a:chExt cx="586740" cy="88265"/>
          </a:xfrm>
        </p:grpSpPr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23170" y="2091029"/>
              <a:ext cx="351370" cy="8783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894378" y="2092439"/>
              <a:ext cx="70827" cy="8501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85044" y="2091029"/>
              <a:ext cx="124688" cy="87833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65453" y="2089607"/>
            <a:ext cx="1898524" cy="345706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2646146" y="2303551"/>
            <a:ext cx="577215" cy="88265"/>
            <a:chOff x="2646146" y="2303551"/>
            <a:chExt cx="577215" cy="88265"/>
          </a:xfrm>
        </p:grpSpPr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46146" y="2303551"/>
              <a:ext cx="175691" cy="8783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845917" y="2303551"/>
              <a:ext cx="376872" cy="87833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3293630" y="2265299"/>
            <a:ext cx="656590" cy="170180"/>
            <a:chOff x="3293630" y="2265299"/>
            <a:chExt cx="656590" cy="170180"/>
          </a:xfrm>
        </p:grpSpPr>
        <p:pic>
          <p:nvPicPr>
            <p:cNvPr id="59" name="object 5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93630" y="2265299"/>
              <a:ext cx="383959" cy="17001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97427" y="2303551"/>
              <a:ext cx="204025" cy="10909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3924122" y="236588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02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01"/>
                  </a:lnTo>
                  <a:lnTo>
                    <a:pt x="12750" y="25501"/>
                  </a:lnTo>
                  <a:lnTo>
                    <a:pt x="20002" y="25501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0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665449" y="2879991"/>
            <a:ext cx="973455" cy="127000"/>
            <a:chOff x="665449" y="2879991"/>
            <a:chExt cx="973455" cy="127000"/>
          </a:xfrm>
        </p:grpSpPr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65449" y="2879991"/>
              <a:ext cx="338220" cy="12698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27400" y="2879991"/>
              <a:ext cx="115707" cy="12461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66839" y="2879991"/>
              <a:ext cx="471727" cy="124701"/>
            </a:xfrm>
            <a:prstGeom prst="rect">
              <a:avLst/>
            </a:prstGeom>
          </p:spPr>
        </p:pic>
      </p:grpSp>
      <p:sp>
        <p:nvSpPr>
          <p:cNvPr id="66" name="object 66"/>
          <p:cNvSpPr/>
          <p:nvPr/>
        </p:nvSpPr>
        <p:spPr>
          <a:xfrm>
            <a:off x="1718665" y="2879991"/>
            <a:ext cx="599440" cy="148590"/>
          </a:xfrm>
          <a:custGeom>
            <a:avLst/>
            <a:gdLst/>
            <a:ahLst/>
            <a:cxnLst/>
            <a:rect l="l" t="t" r="r" b="b"/>
            <a:pathLst>
              <a:path w="599439" h="148589">
                <a:moveTo>
                  <a:pt x="80098" y="241"/>
                </a:moveTo>
                <a:lnTo>
                  <a:pt x="0" y="241"/>
                </a:lnTo>
                <a:lnTo>
                  <a:pt x="0" y="26911"/>
                </a:lnTo>
                <a:lnTo>
                  <a:pt x="0" y="124701"/>
                </a:lnTo>
                <a:lnTo>
                  <a:pt x="29667" y="124701"/>
                </a:lnTo>
                <a:lnTo>
                  <a:pt x="29667" y="26911"/>
                </a:lnTo>
                <a:lnTo>
                  <a:pt x="80098" y="26911"/>
                </a:lnTo>
                <a:lnTo>
                  <a:pt x="80098" y="241"/>
                </a:lnTo>
                <a:close/>
              </a:path>
              <a:path w="599439" h="148589">
                <a:moveTo>
                  <a:pt x="198780" y="0"/>
                </a:moveTo>
                <a:lnTo>
                  <a:pt x="103835" y="0"/>
                </a:lnTo>
                <a:lnTo>
                  <a:pt x="103835" y="88303"/>
                </a:lnTo>
                <a:lnTo>
                  <a:pt x="102730" y="93865"/>
                </a:lnTo>
                <a:lnTo>
                  <a:pt x="93459" y="99796"/>
                </a:lnTo>
                <a:lnTo>
                  <a:pt x="85852" y="99974"/>
                </a:lnTo>
                <a:lnTo>
                  <a:pt x="80098" y="99428"/>
                </a:lnTo>
                <a:lnTo>
                  <a:pt x="80098" y="126098"/>
                </a:lnTo>
                <a:lnTo>
                  <a:pt x="87350" y="126847"/>
                </a:lnTo>
                <a:lnTo>
                  <a:pt x="94183" y="126987"/>
                </a:lnTo>
                <a:lnTo>
                  <a:pt x="100749" y="126428"/>
                </a:lnTo>
                <a:lnTo>
                  <a:pt x="132588" y="92290"/>
                </a:lnTo>
                <a:lnTo>
                  <a:pt x="133502" y="74180"/>
                </a:lnTo>
                <a:lnTo>
                  <a:pt x="133502" y="26708"/>
                </a:lnTo>
                <a:lnTo>
                  <a:pt x="169113" y="26708"/>
                </a:lnTo>
                <a:lnTo>
                  <a:pt x="169113" y="124612"/>
                </a:lnTo>
                <a:lnTo>
                  <a:pt x="198780" y="124612"/>
                </a:lnTo>
                <a:lnTo>
                  <a:pt x="198780" y="0"/>
                </a:lnTo>
                <a:close/>
              </a:path>
              <a:path w="599439" h="148589">
                <a:moveTo>
                  <a:pt x="341185" y="124612"/>
                </a:moveTo>
                <a:lnTo>
                  <a:pt x="332587" y="103847"/>
                </a:lnTo>
                <a:lnTo>
                  <a:pt x="321538" y="77139"/>
                </a:lnTo>
                <a:lnTo>
                  <a:pt x="305587" y="38569"/>
                </a:lnTo>
                <a:lnTo>
                  <a:pt x="290563" y="2247"/>
                </a:lnTo>
                <a:lnTo>
                  <a:pt x="290563" y="77139"/>
                </a:lnTo>
                <a:lnTo>
                  <a:pt x="261264" y="77139"/>
                </a:lnTo>
                <a:lnTo>
                  <a:pt x="275907" y="38569"/>
                </a:lnTo>
                <a:lnTo>
                  <a:pt x="290563" y="77139"/>
                </a:lnTo>
                <a:lnTo>
                  <a:pt x="290563" y="2247"/>
                </a:lnTo>
                <a:lnTo>
                  <a:pt x="289636" y="0"/>
                </a:lnTo>
                <a:lnTo>
                  <a:pt x="262191" y="0"/>
                </a:lnTo>
                <a:lnTo>
                  <a:pt x="210642" y="124612"/>
                </a:lnTo>
                <a:lnTo>
                  <a:pt x="243281" y="124612"/>
                </a:lnTo>
                <a:lnTo>
                  <a:pt x="251066" y="103847"/>
                </a:lnTo>
                <a:lnTo>
                  <a:pt x="300761" y="103847"/>
                </a:lnTo>
                <a:lnTo>
                  <a:pt x="308546" y="124612"/>
                </a:lnTo>
                <a:lnTo>
                  <a:pt x="341185" y="124612"/>
                </a:lnTo>
                <a:close/>
              </a:path>
              <a:path w="599439" h="148589">
                <a:moveTo>
                  <a:pt x="483590" y="97904"/>
                </a:moveTo>
                <a:lnTo>
                  <a:pt x="465785" y="97904"/>
                </a:lnTo>
                <a:lnTo>
                  <a:pt x="465785" y="26708"/>
                </a:lnTo>
                <a:lnTo>
                  <a:pt x="465785" y="0"/>
                </a:lnTo>
                <a:lnTo>
                  <a:pt x="436118" y="0"/>
                </a:lnTo>
                <a:lnTo>
                  <a:pt x="436118" y="26708"/>
                </a:lnTo>
                <a:lnTo>
                  <a:pt x="436118" y="97904"/>
                </a:lnTo>
                <a:lnTo>
                  <a:pt x="392544" y="97904"/>
                </a:lnTo>
                <a:lnTo>
                  <a:pt x="399326" y="85877"/>
                </a:lnTo>
                <a:lnTo>
                  <a:pt x="403593" y="70446"/>
                </a:lnTo>
                <a:lnTo>
                  <a:pt x="405803" y="50952"/>
                </a:lnTo>
                <a:lnTo>
                  <a:pt x="406450" y="26708"/>
                </a:lnTo>
                <a:lnTo>
                  <a:pt x="436118" y="26708"/>
                </a:lnTo>
                <a:lnTo>
                  <a:pt x="436118" y="0"/>
                </a:lnTo>
                <a:lnTo>
                  <a:pt x="378269" y="0"/>
                </a:lnTo>
                <a:lnTo>
                  <a:pt x="377482" y="42824"/>
                </a:lnTo>
                <a:lnTo>
                  <a:pt x="373837" y="71564"/>
                </a:lnTo>
                <a:lnTo>
                  <a:pt x="365353" y="89014"/>
                </a:lnTo>
                <a:lnTo>
                  <a:pt x="350075" y="97904"/>
                </a:lnTo>
                <a:lnTo>
                  <a:pt x="350075" y="148348"/>
                </a:lnTo>
                <a:lnTo>
                  <a:pt x="379742" y="148348"/>
                </a:lnTo>
                <a:lnTo>
                  <a:pt x="379742" y="124612"/>
                </a:lnTo>
                <a:lnTo>
                  <a:pt x="453923" y="124612"/>
                </a:lnTo>
                <a:lnTo>
                  <a:pt x="453923" y="148348"/>
                </a:lnTo>
                <a:lnTo>
                  <a:pt x="483590" y="148348"/>
                </a:lnTo>
                <a:lnTo>
                  <a:pt x="483590" y="124612"/>
                </a:lnTo>
                <a:lnTo>
                  <a:pt x="483590" y="97904"/>
                </a:lnTo>
                <a:close/>
              </a:path>
              <a:path w="599439" h="148589">
                <a:moveTo>
                  <a:pt x="599287" y="83070"/>
                </a:moveTo>
                <a:lnTo>
                  <a:pt x="572922" y="46113"/>
                </a:lnTo>
                <a:lnTo>
                  <a:pt x="569620" y="45631"/>
                </a:lnTo>
                <a:lnTo>
                  <a:pt x="569620" y="73990"/>
                </a:lnTo>
                <a:lnTo>
                  <a:pt x="569620" y="94945"/>
                </a:lnTo>
                <a:lnTo>
                  <a:pt x="559981" y="97904"/>
                </a:lnTo>
                <a:lnTo>
                  <a:pt x="531050" y="97904"/>
                </a:lnTo>
                <a:lnTo>
                  <a:pt x="531050" y="69723"/>
                </a:lnTo>
                <a:lnTo>
                  <a:pt x="559981" y="69723"/>
                </a:lnTo>
                <a:lnTo>
                  <a:pt x="569620" y="73990"/>
                </a:lnTo>
                <a:lnTo>
                  <a:pt x="569620" y="45631"/>
                </a:lnTo>
                <a:lnTo>
                  <a:pt x="551827" y="43027"/>
                </a:lnTo>
                <a:lnTo>
                  <a:pt x="531050" y="43027"/>
                </a:lnTo>
                <a:lnTo>
                  <a:pt x="531050" y="0"/>
                </a:lnTo>
                <a:lnTo>
                  <a:pt x="501383" y="0"/>
                </a:lnTo>
                <a:lnTo>
                  <a:pt x="501383" y="124612"/>
                </a:lnTo>
                <a:lnTo>
                  <a:pt x="551827" y="124612"/>
                </a:lnTo>
                <a:lnTo>
                  <a:pt x="572922" y="121513"/>
                </a:lnTo>
                <a:lnTo>
                  <a:pt x="587717" y="112890"/>
                </a:lnTo>
                <a:lnTo>
                  <a:pt x="596430" y="99733"/>
                </a:lnTo>
                <a:lnTo>
                  <a:pt x="596747" y="97904"/>
                </a:lnTo>
                <a:lnTo>
                  <a:pt x="599287" y="8307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665449" y="3099536"/>
            <a:ext cx="306070" cy="130810"/>
            <a:chOff x="665449" y="3099536"/>
            <a:chExt cx="306070" cy="130810"/>
          </a:xfrm>
        </p:grpSpPr>
        <p:sp>
          <p:nvSpPr>
            <p:cNvPr id="68" name="object 68"/>
            <p:cNvSpPr/>
            <p:nvPr/>
          </p:nvSpPr>
          <p:spPr>
            <a:xfrm>
              <a:off x="665449" y="3099536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46"/>
                  </a:lnTo>
                  <a:lnTo>
                    <a:pt x="0" y="41541"/>
                  </a:lnTo>
                  <a:lnTo>
                    <a:pt x="26700" y="35610"/>
                  </a:lnTo>
                  <a:lnTo>
                    <a:pt x="26700" y="127584"/>
                  </a:lnTo>
                  <a:lnTo>
                    <a:pt x="56371" y="127584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5552" y="3099536"/>
              <a:ext cx="225479" cy="130543"/>
            </a:xfrm>
            <a:prstGeom prst="rect">
              <a:avLst/>
            </a:prstGeom>
          </p:spPr>
        </p:pic>
      </p:grpSp>
      <p:sp>
        <p:nvSpPr>
          <p:cNvPr id="70" name="object 70"/>
          <p:cNvSpPr/>
          <p:nvPr/>
        </p:nvSpPr>
        <p:spPr>
          <a:xfrm>
            <a:off x="1048169" y="3087674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5">
                <a:moveTo>
                  <a:pt x="80098" y="14808"/>
                </a:moveTo>
                <a:lnTo>
                  <a:pt x="0" y="14808"/>
                </a:lnTo>
                <a:lnTo>
                  <a:pt x="0" y="41478"/>
                </a:lnTo>
                <a:lnTo>
                  <a:pt x="0" y="139268"/>
                </a:lnTo>
                <a:lnTo>
                  <a:pt x="29667" y="139268"/>
                </a:lnTo>
                <a:lnTo>
                  <a:pt x="29667" y="41478"/>
                </a:lnTo>
                <a:lnTo>
                  <a:pt x="80098" y="41478"/>
                </a:lnTo>
                <a:lnTo>
                  <a:pt x="80098" y="14808"/>
                </a:lnTo>
                <a:close/>
              </a:path>
              <a:path w="572769" h="154305">
                <a:moveTo>
                  <a:pt x="195808" y="56375"/>
                </a:moveTo>
                <a:lnTo>
                  <a:pt x="193255" y="41529"/>
                </a:lnTo>
                <a:lnTo>
                  <a:pt x="192951" y="39725"/>
                </a:lnTo>
                <a:lnTo>
                  <a:pt x="184238" y="26568"/>
                </a:ln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75" y="72682"/>
                </a:lnTo>
                <a:lnTo>
                  <a:pt x="127571" y="72682"/>
                </a:lnTo>
                <a:lnTo>
                  <a:pt x="127571" y="41529"/>
                </a:lnTo>
                <a:lnTo>
                  <a:pt x="157975" y="41529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71" y="139446"/>
                </a:lnTo>
                <a:lnTo>
                  <a:pt x="127571" y="99390"/>
                </a:lnTo>
                <a:lnTo>
                  <a:pt x="154266" y="99390"/>
                </a:lnTo>
                <a:lnTo>
                  <a:pt x="171869" y="95859"/>
                </a:lnTo>
                <a:lnTo>
                  <a:pt x="184912" y="86372"/>
                </a:lnTo>
                <a:lnTo>
                  <a:pt x="192989" y="72682"/>
                </a:lnTo>
                <a:lnTo>
                  <a:pt x="195808" y="56375"/>
                </a:lnTo>
                <a:close/>
              </a:path>
              <a:path w="572769" h="154305">
                <a:moveTo>
                  <a:pt x="290741" y="0"/>
                </a:moveTo>
                <a:lnTo>
                  <a:pt x="269976" y="0"/>
                </a:lnTo>
                <a:lnTo>
                  <a:pt x="210642" y="154279"/>
                </a:lnTo>
                <a:lnTo>
                  <a:pt x="231406" y="154279"/>
                </a:lnTo>
                <a:lnTo>
                  <a:pt x="290741" y="0"/>
                </a:lnTo>
                <a:close/>
              </a:path>
              <a:path w="572769" h="154305">
                <a:moveTo>
                  <a:pt x="453923" y="139446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01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52" y="139446"/>
                </a:lnTo>
                <a:lnTo>
                  <a:pt x="388645" y="139446"/>
                </a:lnTo>
                <a:lnTo>
                  <a:pt x="415353" y="68237"/>
                </a:lnTo>
                <a:lnTo>
                  <a:pt x="424256" y="139446"/>
                </a:lnTo>
                <a:lnTo>
                  <a:pt x="453923" y="139446"/>
                </a:lnTo>
                <a:close/>
              </a:path>
              <a:path w="572769" h="154305">
                <a:moveTo>
                  <a:pt x="572592" y="112737"/>
                </a:moveTo>
                <a:lnTo>
                  <a:pt x="531063" y="112737"/>
                </a:lnTo>
                <a:lnTo>
                  <a:pt x="546163" y="96774"/>
                </a:lnTo>
                <a:lnTo>
                  <a:pt x="557339" y="82270"/>
                </a:lnTo>
                <a:lnTo>
                  <a:pt x="564273" y="68910"/>
                </a:lnTo>
                <a:lnTo>
                  <a:pt x="566661" y="56375"/>
                </a:lnTo>
                <a:lnTo>
                  <a:pt x="563156" y="37299"/>
                </a:lnTo>
                <a:lnTo>
                  <a:pt x="553262" y="23342"/>
                </a:lnTo>
                <a:lnTo>
                  <a:pt x="537870" y="14782"/>
                </a:lnTo>
                <a:lnTo>
                  <a:pt x="517893" y="11861"/>
                </a:lnTo>
                <a:lnTo>
                  <a:pt x="498843" y="15405"/>
                </a:lnTo>
                <a:lnTo>
                  <a:pt x="484657" y="25019"/>
                </a:lnTo>
                <a:lnTo>
                  <a:pt x="475538" y="39179"/>
                </a:lnTo>
                <a:lnTo>
                  <a:pt x="471716" y="56375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75"/>
                </a:lnTo>
                <a:lnTo>
                  <a:pt x="468757" y="139446"/>
                </a:lnTo>
                <a:lnTo>
                  <a:pt x="572592" y="139446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71"/>
          <p:cNvGrpSpPr/>
          <p:nvPr/>
        </p:nvGrpSpPr>
        <p:grpSpPr>
          <a:xfrm>
            <a:off x="665449" y="3322053"/>
            <a:ext cx="457200" cy="130810"/>
            <a:chOff x="665449" y="3322053"/>
            <a:chExt cx="457200" cy="130810"/>
          </a:xfrm>
        </p:grpSpPr>
        <p:sp>
          <p:nvSpPr>
            <p:cNvPr id="72" name="object 72"/>
            <p:cNvSpPr/>
            <p:nvPr/>
          </p:nvSpPr>
          <p:spPr>
            <a:xfrm>
              <a:off x="665449" y="3322053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33"/>
                  </a:lnTo>
                  <a:lnTo>
                    <a:pt x="0" y="41541"/>
                  </a:lnTo>
                  <a:lnTo>
                    <a:pt x="26700" y="35610"/>
                  </a:lnTo>
                  <a:lnTo>
                    <a:pt x="26700" y="127571"/>
                  </a:lnTo>
                  <a:lnTo>
                    <a:pt x="56371" y="127571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45552" y="3322053"/>
              <a:ext cx="376787" cy="130543"/>
            </a:xfrm>
            <a:prstGeom prst="rect">
              <a:avLst/>
            </a:prstGeom>
          </p:spPr>
        </p:pic>
      </p:grpSp>
      <p:sp>
        <p:nvSpPr>
          <p:cNvPr id="74" name="object 74"/>
          <p:cNvSpPr/>
          <p:nvPr/>
        </p:nvSpPr>
        <p:spPr>
          <a:xfrm>
            <a:off x="1190574" y="3322053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71"/>
                </a:moveTo>
                <a:lnTo>
                  <a:pt x="83070" y="62306"/>
                </a:lnTo>
                <a:lnTo>
                  <a:pt x="124612" y="2971"/>
                </a:lnTo>
                <a:lnTo>
                  <a:pt x="90309" y="2971"/>
                </a:lnTo>
                <a:lnTo>
                  <a:pt x="63792" y="42278"/>
                </a:lnTo>
                <a:lnTo>
                  <a:pt x="37274" y="2971"/>
                </a:lnTo>
                <a:lnTo>
                  <a:pt x="2959" y="2971"/>
                </a:lnTo>
                <a:lnTo>
                  <a:pt x="44500" y="62306"/>
                </a:lnTo>
                <a:lnTo>
                  <a:pt x="0" y="127571"/>
                </a:lnTo>
                <a:lnTo>
                  <a:pt x="35598" y="127571"/>
                </a:lnTo>
                <a:lnTo>
                  <a:pt x="63792" y="84747"/>
                </a:lnTo>
                <a:lnTo>
                  <a:pt x="91973" y="127571"/>
                </a:lnTo>
                <a:lnTo>
                  <a:pt x="127571" y="127571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82" y="2971"/>
                </a:lnTo>
                <a:lnTo>
                  <a:pt x="163182" y="91262"/>
                </a:lnTo>
                <a:lnTo>
                  <a:pt x="162064" y="96824"/>
                </a:lnTo>
                <a:lnTo>
                  <a:pt x="152793" y="102755"/>
                </a:lnTo>
                <a:lnTo>
                  <a:pt x="145186" y="102946"/>
                </a:lnTo>
                <a:lnTo>
                  <a:pt x="139446" y="102387"/>
                </a:lnTo>
                <a:lnTo>
                  <a:pt x="139446" y="129057"/>
                </a:lnTo>
                <a:lnTo>
                  <a:pt x="146697" y="129806"/>
                </a:lnTo>
                <a:lnTo>
                  <a:pt x="153530" y="129946"/>
                </a:lnTo>
                <a:lnTo>
                  <a:pt x="160083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71"/>
                </a:lnTo>
                <a:lnTo>
                  <a:pt x="258114" y="127571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57"/>
                </a:lnTo>
                <a:lnTo>
                  <a:pt x="355574" y="100812"/>
                </a:lnTo>
                <a:lnTo>
                  <a:pt x="341185" y="103835"/>
                </a:lnTo>
                <a:lnTo>
                  <a:pt x="326783" y="100812"/>
                </a:lnTo>
                <a:lnTo>
                  <a:pt x="314985" y="92557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53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53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75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75" y="125412"/>
                </a:lnTo>
                <a:lnTo>
                  <a:pt x="341185" y="130543"/>
                </a:lnTo>
                <a:lnTo>
                  <a:pt x="367182" y="125412"/>
                </a:lnTo>
                <a:lnTo>
                  <a:pt x="388391" y="111404"/>
                </a:lnTo>
                <a:lnTo>
                  <a:pt x="393611" y="103835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29349"/>
                </a:moveTo>
                <a:lnTo>
                  <a:pt x="424256" y="29349"/>
                </a:lnTo>
                <a:lnTo>
                  <a:pt x="424256" y="127139"/>
                </a:lnTo>
                <a:lnTo>
                  <a:pt x="453923" y="127139"/>
                </a:lnTo>
                <a:lnTo>
                  <a:pt x="453923" y="29349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614830" y="3322053"/>
            <a:ext cx="380365" cy="130810"/>
          </a:xfrm>
          <a:custGeom>
            <a:avLst/>
            <a:gdLst/>
            <a:ahLst/>
            <a:cxnLst/>
            <a:rect l="l" t="t" r="r" b="b"/>
            <a:pathLst>
              <a:path w="380364" h="130810">
                <a:moveTo>
                  <a:pt x="106807" y="2679"/>
                </a:moveTo>
                <a:lnTo>
                  <a:pt x="0" y="2679"/>
                </a:lnTo>
                <a:lnTo>
                  <a:pt x="0" y="29349"/>
                </a:lnTo>
                <a:lnTo>
                  <a:pt x="77127" y="29349"/>
                </a:lnTo>
                <a:lnTo>
                  <a:pt x="77127" y="127139"/>
                </a:lnTo>
                <a:lnTo>
                  <a:pt x="106807" y="127139"/>
                </a:lnTo>
                <a:lnTo>
                  <a:pt x="106807" y="29349"/>
                </a:lnTo>
                <a:lnTo>
                  <a:pt x="106807" y="2679"/>
                </a:lnTo>
                <a:close/>
              </a:path>
              <a:path w="380364" h="130810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57"/>
                </a:lnTo>
                <a:lnTo>
                  <a:pt x="204266" y="100812"/>
                </a:lnTo>
                <a:lnTo>
                  <a:pt x="189877" y="103835"/>
                </a:lnTo>
                <a:lnTo>
                  <a:pt x="175475" y="100812"/>
                </a:lnTo>
                <a:lnTo>
                  <a:pt x="163677" y="92557"/>
                </a:lnTo>
                <a:lnTo>
                  <a:pt x="155714" y="80302"/>
                </a:lnTo>
                <a:lnTo>
                  <a:pt x="152793" y="65278"/>
                </a:lnTo>
                <a:lnTo>
                  <a:pt x="155714" y="50253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53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68" y="5143"/>
                </a:lnTo>
                <a:lnTo>
                  <a:pt x="142646" y="19151"/>
                </a:lnTo>
                <a:lnTo>
                  <a:pt x="128346" y="39903"/>
                </a:lnTo>
                <a:lnTo>
                  <a:pt x="123113" y="65278"/>
                </a:lnTo>
                <a:lnTo>
                  <a:pt x="128346" y="90652"/>
                </a:lnTo>
                <a:lnTo>
                  <a:pt x="142646" y="111404"/>
                </a:lnTo>
                <a:lnTo>
                  <a:pt x="163868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35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380364" h="130810">
                <a:moveTo>
                  <a:pt x="379742" y="127571"/>
                </a:moveTo>
                <a:lnTo>
                  <a:pt x="329311" y="62306"/>
                </a:lnTo>
                <a:lnTo>
                  <a:pt x="376783" y="2971"/>
                </a:lnTo>
                <a:lnTo>
                  <a:pt x="341172" y="2971"/>
                </a:lnTo>
                <a:lnTo>
                  <a:pt x="302615" y="50431"/>
                </a:lnTo>
                <a:lnTo>
                  <a:pt x="302615" y="2971"/>
                </a:lnTo>
                <a:lnTo>
                  <a:pt x="272935" y="2971"/>
                </a:lnTo>
                <a:lnTo>
                  <a:pt x="272935" y="127571"/>
                </a:lnTo>
                <a:lnTo>
                  <a:pt x="302615" y="127571"/>
                </a:lnTo>
                <a:lnTo>
                  <a:pt x="302615" y="74168"/>
                </a:lnTo>
                <a:lnTo>
                  <a:pt x="344144" y="127571"/>
                </a:lnTo>
                <a:lnTo>
                  <a:pt x="379742" y="127571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3366554" y="190"/>
            <a:ext cx="7325359" cy="6120130"/>
            <a:chOff x="3366554" y="190"/>
            <a:chExt cx="7325359" cy="6120130"/>
          </a:xfrm>
        </p:grpSpPr>
        <p:pic>
          <p:nvPicPr>
            <p:cNvPr id="77" name="object 7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636960" y="414439"/>
              <a:ext cx="3122002" cy="312200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421339" y="190"/>
              <a:ext cx="4270468" cy="611981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66554" y="2566177"/>
              <a:ext cx="3190290" cy="319029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200836" y="3233648"/>
              <a:ext cx="1992947" cy="1389735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4461764" y="3457359"/>
              <a:ext cx="894715" cy="751205"/>
            </a:xfrm>
            <a:custGeom>
              <a:avLst/>
              <a:gdLst/>
              <a:ahLst/>
              <a:cxnLst/>
              <a:rect l="l" t="t" r="r" b="b"/>
              <a:pathLst>
                <a:path w="894714" h="751204">
                  <a:moveTo>
                    <a:pt x="128574" y="677799"/>
                  </a:moveTo>
                  <a:lnTo>
                    <a:pt x="98145" y="655053"/>
                  </a:lnTo>
                  <a:lnTo>
                    <a:pt x="98145" y="685457"/>
                  </a:lnTo>
                  <a:lnTo>
                    <a:pt x="96469" y="693889"/>
                  </a:lnTo>
                  <a:lnTo>
                    <a:pt x="95059" y="697153"/>
                  </a:lnTo>
                  <a:lnTo>
                    <a:pt x="91249" y="700735"/>
                  </a:lnTo>
                  <a:lnTo>
                    <a:pt x="88353" y="701649"/>
                  </a:lnTo>
                  <a:lnTo>
                    <a:pt x="38544" y="701649"/>
                  </a:lnTo>
                  <a:lnTo>
                    <a:pt x="43129" y="678484"/>
                  </a:lnTo>
                  <a:lnTo>
                    <a:pt x="92760" y="678484"/>
                  </a:lnTo>
                  <a:lnTo>
                    <a:pt x="95237" y="679323"/>
                  </a:lnTo>
                  <a:lnTo>
                    <a:pt x="97853" y="682726"/>
                  </a:lnTo>
                  <a:lnTo>
                    <a:pt x="98145" y="685457"/>
                  </a:lnTo>
                  <a:lnTo>
                    <a:pt x="98145" y="655053"/>
                  </a:lnTo>
                  <a:lnTo>
                    <a:pt x="94843" y="654913"/>
                  </a:lnTo>
                  <a:lnTo>
                    <a:pt x="18732" y="654913"/>
                  </a:lnTo>
                  <a:lnTo>
                    <a:pt x="0" y="749579"/>
                  </a:lnTo>
                  <a:lnTo>
                    <a:pt x="29070" y="749579"/>
                  </a:lnTo>
                  <a:lnTo>
                    <a:pt x="33832" y="725398"/>
                  </a:lnTo>
                  <a:lnTo>
                    <a:pt x="82232" y="725398"/>
                  </a:lnTo>
                  <a:lnTo>
                    <a:pt x="85458" y="726071"/>
                  </a:lnTo>
                  <a:lnTo>
                    <a:pt x="88430" y="728865"/>
                  </a:lnTo>
                  <a:lnTo>
                    <a:pt x="88798" y="731431"/>
                  </a:lnTo>
                  <a:lnTo>
                    <a:pt x="85191" y="749579"/>
                  </a:lnTo>
                  <a:lnTo>
                    <a:pt x="114122" y="749579"/>
                  </a:lnTo>
                  <a:lnTo>
                    <a:pt x="118922" y="725398"/>
                  </a:lnTo>
                  <a:lnTo>
                    <a:pt x="118427" y="721512"/>
                  </a:lnTo>
                  <a:lnTo>
                    <a:pt x="116535" y="718489"/>
                  </a:lnTo>
                  <a:lnTo>
                    <a:pt x="114617" y="715479"/>
                  </a:lnTo>
                  <a:lnTo>
                    <a:pt x="111277" y="713397"/>
                  </a:lnTo>
                  <a:lnTo>
                    <a:pt x="106527" y="712216"/>
                  </a:lnTo>
                  <a:lnTo>
                    <a:pt x="112471" y="710844"/>
                  </a:lnTo>
                  <a:lnTo>
                    <a:pt x="117055" y="708177"/>
                  </a:lnTo>
                  <a:lnTo>
                    <a:pt x="122275" y="701649"/>
                  </a:lnTo>
                  <a:lnTo>
                    <a:pt x="123444" y="700201"/>
                  </a:lnTo>
                  <a:lnTo>
                    <a:pt x="125882" y="694131"/>
                  </a:lnTo>
                  <a:lnTo>
                    <a:pt x="127482" y="685952"/>
                  </a:lnTo>
                  <a:lnTo>
                    <a:pt x="128371" y="679323"/>
                  </a:lnTo>
                  <a:lnTo>
                    <a:pt x="128485" y="678484"/>
                  </a:lnTo>
                  <a:lnTo>
                    <a:pt x="128574" y="677799"/>
                  </a:lnTo>
                  <a:close/>
                </a:path>
                <a:path w="894714" h="751204">
                  <a:moveTo>
                    <a:pt x="269849" y="654913"/>
                  </a:moveTo>
                  <a:lnTo>
                    <a:pt x="240944" y="654913"/>
                  </a:lnTo>
                  <a:lnTo>
                    <a:pt x="229819" y="711034"/>
                  </a:lnTo>
                  <a:lnTo>
                    <a:pt x="228625" y="717181"/>
                  </a:lnTo>
                  <a:lnTo>
                    <a:pt x="226415" y="721410"/>
                  </a:lnTo>
                  <a:lnTo>
                    <a:pt x="219875" y="726122"/>
                  </a:lnTo>
                  <a:lnTo>
                    <a:pt x="219595" y="726122"/>
                  </a:lnTo>
                  <a:lnTo>
                    <a:pt x="214325" y="727176"/>
                  </a:lnTo>
                  <a:lnTo>
                    <a:pt x="180047" y="727176"/>
                  </a:lnTo>
                  <a:lnTo>
                    <a:pt x="173926" y="726122"/>
                  </a:lnTo>
                  <a:lnTo>
                    <a:pt x="171462" y="723912"/>
                  </a:lnTo>
                  <a:lnTo>
                    <a:pt x="168986" y="721741"/>
                  </a:lnTo>
                  <a:lnTo>
                    <a:pt x="168389" y="717448"/>
                  </a:lnTo>
                  <a:lnTo>
                    <a:pt x="180759" y="654913"/>
                  </a:lnTo>
                  <a:lnTo>
                    <a:pt x="151853" y="654913"/>
                  </a:lnTo>
                  <a:lnTo>
                    <a:pt x="138950" y="720001"/>
                  </a:lnTo>
                  <a:lnTo>
                    <a:pt x="138074" y="727176"/>
                  </a:lnTo>
                  <a:lnTo>
                    <a:pt x="137972" y="728040"/>
                  </a:lnTo>
                  <a:lnTo>
                    <a:pt x="138455" y="734314"/>
                  </a:lnTo>
                  <a:lnTo>
                    <a:pt x="138480" y="734720"/>
                  </a:lnTo>
                  <a:lnTo>
                    <a:pt x="178447" y="750773"/>
                  </a:lnTo>
                  <a:lnTo>
                    <a:pt x="210756" y="750773"/>
                  </a:lnTo>
                  <a:lnTo>
                    <a:pt x="220637" y="750354"/>
                  </a:lnTo>
                  <a:lnTo>
                    <a:pt x="220954" y="750354"/>
                  </a:lnTo>
                  <a:lnTo>
                    <a:pt x="229425" y="749096"/>
                  </a:lnTo>
                  <a:lnTo>
                    <a:pt x="229692" y="749096"/>
                  </a:lnTo>
                  <a:lnTo>
                    <a:pt x="237350" y="746823"/>
                  </a:lnTo>
                  <a:lnTo>
                    <a:pt x="256971" y="720001"/>
                  </a:lnTo>
                  <a:lnTo>
                    <a:pt x="269849" y="654913"/>
                  </a:lnTo>
                  <a:close/>
                </a:path>
                <a:path w="894714" h="751204">
                  <a:moveTo>
                    <a:pt x="408914" y="111391"/>
                  </a:moveTo>
                  <a:lnTo>
                    <a:pt x="404126" y="110921"/>
                  </a:lnTo>
                  <a:lnTo>
                    <a:pt x="401510" y="110299"/>
                  </a:lnTo>
                  <a:lnTo>
                    <a:pt x="397865" y="109359"/>
                  </a:lnTo>
                  <a:lnTo>
                    <a:pt x="395871" y="108800"/>
                  </a:lnTo>
                  <a:lnTo>
                    <a:pt x="394258" y="108534"/>
                  </a:lnTo>
                  <a:lnTo>
                    <a:pt x="394030" y="109359"/>
                  </a:lnTo>
                  <a:lnTo>
                    <a:pt x="393852" y="110299"/>
                  </a:lnTo>
                  <a:lnTo>
                    <a:pt x="393738" y="110921"/>
                  </a:lnTo>
                  <a:lnTo>
                    <a:pt x="393661" y="111391"/>
                  </a:lnTo>
                  <a:lnTo>
                    <a:pt x="408914" y="111391"/>
                  </a:lnTo>
                  <a:close/>
                </a:path>
                <a:path w="894714" h="751204">
                  <a:moveTo>
                    <a:pt x="415175" y="111391"/>
                  </a:moveTo>
                  <a:lnTo>
                    <a:pt x="408914" y="111391"/>
                  </a:lnTo>
                  <a:lnTo>
                    <a:pt x="414502" y="111937"/>
                  </a:lnTo>
                  <a:lnTo>
                    <a:pt x="415175" y="111391"/>
                  </a:lnTo>
                  <a:close/>
                </a:path>
                <a:path w="894714" h="751204">
                  <a:moveTo>
                    <a:pt x="416864" y="654913"/>
                  </a:moveTo>
                  <a:lnTo>
                    <a:pt x="388099" y="654913"/>
                  </a:lnTo>
                  <a:lnTo>
                    <a:pt x="374370" y="724357"/>
                  </a:lnTo>
                  <a:lnTo>
                    <a:pt x="347510" y="680707"/>
                  </a:lnTo>
                  <a:lnTo>
                    <a:pt x="331647" y="654913"/>
                  </a:lnTo>
                  <a:lnTo>
                    <a:pt x="288836" y="654913"/>
                  </a:lnTo>
                  <a:lnTo>
                    <a:pt x="270116" y="749579"/>
                  </a:lnTo>
                  <a:lnTo>
                    <a:pt x="299034" y="749579"/>
                  </a:lnTo>
                  <a:lnTo>
                    <a:pt x="312661" y="680707"/>
                  </a:lnTo>
                  <a:lnTo>
                    <a:pt x="355790" y="749579"/>
                  </a:lnTo>
                  <a:lnTo>
                    <a:pt x="398145" y="749579"/>
                  </a:lnTo>
                  <a:lnTo>
                    <a:pt x="403123" y="724357"/>
                  </a:lnTo>
                  <a:lnTo>
                    <a:pt x="416864" y="654913"/>
                  </a:lnTo>
                  <a:close/>
                </a:path>
                <a:path w="894714" h="751204">
                  <a:moveTo>
                    <a:pt x="424256" y="90741"/>
                  </a:moveTo>
                  <a:lnTo>
                    <a:pt x="424218" y="90551"/>
                  </a:lnTo>
                  <a:lnTo>
                    <a:pt x="424103" y="89357"/>
                  </a:lnTo>
                  <a:lnTo>
                    <a:pt x="422262" y="90741"/>
                  </a:lnTo>
                  <a:lnTo>
                    <a:pt x="424256" y="90741"/>
                  </a:lnTo>
                  <a:close/>
                </a:path>
                <a:path w="894714" h="751204">
                  <a:moveTo>
                    <a:pt x="424586" y="92176"/>
                  </a:moveTo>
                  <a:lnTo>
                    <a:pt x="424357" y="91211"/>
                  </a:lnTo>
                  <a:lnTo>
                    <a:pt x="422287" y="91211"/>
                  </a:lnTo>
                  <a:lnTo>
                    <a:pt x="422402" y="92176"/>
                  </a:lnTo>
                  <a:lnTo>
                    <a:pt x="424586" y="92176"/>
                  </a:lnTo>
                  <a:close/>
                </a:path>
                <a:path w="894714" h="751204">
                  <a:moveTo>
                    <a:pt x="428752" y="111391"/>
                  </a:moveTo>
                  <a:lnTo>
                    <a:pt x="428383" y="109359"/>
                  </a:lnTo>
                  <a:lnTo>
                    <a:pt x="428294" y="108800"/>
                  </a:lnTo>
                  <a:lnTo>
                    <a:pt x="428218" y="108356"/>
                  </a:lnTo>
                  <a:lnTo>
                    <a:pt x="427494" y="105194"/>
                  </a:lnTo>
                  <a:lnTo>
                    <a:pt x="426935" y="102489"/>
                  </a:lnTo>
                  <a:lnTo>
                    <a:pt x="426529" y="100711"/>
                  </a:lnTo>
                  <a:lnTo>
                    <a:pt x="422084" y="100711"/>
                  </a:lnTo>
                  <a:lnTo>
                    <a:pt x="420255" y="107315"/>
                  </a:lnTo>
                  <a:lnTo>
                    <a:pt x="415175" y="111391"/>
                  </a:lnTo>
                  <a:lnTo>
                    <a:pt x="428752" y="111391"/>
                  </a:lnTo>
                  <a:close/>
                </a:path>
                <a:path w="894714" h="751204">
                  <a:moveTo>
                    <a:pt x="429920" y="573836"/>
                  </a:moveTo>
                  <a:lnTo>
                    <a:pt x="332193" y="573836"/>
                  </a:lnTo>
                  <a:lnTo>
                    <a:pt x="326339" y="576643"/>
                  </a:lnTo>
                  <a:lnTo>
                    <a:pt x="320586" y="579196"/>
                  </a:lnTo>
                  <a:lnTo>
                    <a:pt x="316369" y="584492"/>
                  </a:lnTo>
                  <a:lnTo>
                    <a:pt x="429348" y="584492"/>
                  </a:lnTo>
                  <a:lnTo>
                    <a:pt x="428752" y="580999"/>
                  </a:lnTo>
                  <a:lnTo>
                    <a:pt x="429056" y="577392"/>
                  </a:lnTo>
                  <a:lnTo>
                    <a:pt x="429920" y="573836"/>
                  </a:lnTo>
                  <a:close/>
                </a:path>
                <a:path w="894714" h="751204">
                  <a:moveTo>
                    <a:pt x="430568" y="140233"/>
                  </a:moveTo>
                  <a:lnTo>
                    <a:pt x="410121" y="140233"/>
                  </a:lnTo>
                  <a:lnTo>
                    <a:pt x="411975" y="143865"/>
                  </a:lnTo>
                  <a:lnTo>
                    <a:pt x="413537" y="147408"/>
                  </a:lnTo>
                  <a:lnTo>
                    <a:pt x="414832" y="150901"/>
                  </a:lnTo>
                  <a:lnTo>
                    <a:pt x="421284" y="150901"/>
                  </a:lnTo>
                  <a:lnTo>
                    <a:pt x="422325" y="149555"/>
                  </a:lnTo>
                  <a:lnTo>
                    <a:pt x="423405" y="148221"/>
                  </a:lnTo>
                  <a:lnTo>
                    <a:pt x="426389" y="144780"/>
                  </a:lnTo>
                  <a:lnTo>
                    <a:pt x="428790" y="142506"/>
                  </a:lnTo>
                  <a:lnTo>
                    <a:pt x="430568" y="140233"/>
                  </a:lnTo>
                  <a:close/>
                </a:path>
                <a:path w="894714" h="751204">
                  <a:moveTo>
                    <a:pt x="432498" y="131673"/>
                  </a:moveTo>
                  <a:lnTo>
                    <a:pt x="432244" y="131051"/>
                  </a:lnTo>
                  <a:lnTo>
                    <a:pt x="430745" y="127076"/>
                  </a:lnTo>
                  <a:lnTo>
                    <a:pt x="429679" y="124053"/>
                  </a:lnTo>
                  <a:lnTo>
                    <a:pt x="429425" y="121018"/>
                  </a:lnTo>
                  <a:lnTo>
                    <a:pt x="397776" y="121018"/>
                  </a:lnTo>
                  <a:lnTo>
                    <a:pt x="400558" y="124701"/>
                  </a:lnTo>
                  <a:lnTo>
                    <a:pt x="403009" y="128231"/>
                  </a:lnTo>
                  <a:lnTo>
                    <a:pt x="405193" y="131673"/>
                  </a:lnTo>
                  <a:lnTo>
                    <a:pt x="432498" y="131673"/>
                  </a:lnTo>
                  <a:close/>
                </a:path>
                <a:path w="894714" h="751204">
                  <a:moveTo>
                    <a:pt x="437413" y="554583"/>
                  </a:moveTo>
                  <a:lnTo>
                    <a:pt x="349961" y="554583"/>
                  </a:lnTo>
                  <a:lnTo>
                    <a:pt x="349885" y="558761"/>
                  </a:lnTo>
                  <a:lnTo>
                    <a:pt x="348030" y="562203"/>
                  </a:lnTo>
                  <a:lnTo>
                    <a:pt x="347954" y="562356"/>
                  </a:lnTo>
                  <a:lnTo>
                    <a:pt x="345211" y="565277"/>
                  </a:lnTo>
                  <a:lnTo>
                    <a:pt x="432739" y="565277"/>
                  </a:lnTo>
                  <a:lnTo>
                    <a:pt x="433882" y="562356"/>
                  </a:lnTo>
                  <a:lnTo>
                    <a:pt x="435419" y="558761"/>
                  </a:lnTo>
                  <a:lnTo>
                    <a:pt x="436346" y="556691"/>
                  </a:lnTo>
                  <a:lnTo>
                    <a:pt x="437413" y="554583"/>
                  </a:lnTo>
                  <a:close/>
                </a:path>
                <a:path w="894714" h="751204">
                  <a:moveTo>
                    <a:pt x="455371" y="534314"/>
                  </a:moveTo>
                  <a:lnTo>
                    <a:pt x="380974" y="534314"/>
                  </a:lnTo>
                  <a:lnTo>
                    <a:pt x="369176" y="541362"/>
                  </a:lnTo>
                  <a:lnTo>
                    <a:pt x="363359" y="544995"/>
                  </a:lnTo>
                  <a:lnTo>
                    <a:pt x="443623" y="544995"/>
                  </a:lnTo>
                  <a:lnTo>
                    <a:pt x="446481" y="541680"/>
                  </a:lnTo>
                  <a:lnTo>
                    <a:pt x="449897" y="539115"/>
                  </a:lnTo>
                  <a:lnTo>
                    <a:pt x="454037" y="538264"/>
                  </a:lnTo>
                  <a:lnTo>
                    <a:pt x="455371" y="534314"/>
                  </a:lnTo>
                  <a:close/>
                </a:path>
                <a:path w="894714" h="751204">
                  <a:moveTo>
                    <a:pt x="458863" y="604799"/>
                  </a:moveTo>
                  <a:lnTo>
                    <a:pt x="452107" y="603173"/>
                  </a:lnTo>
                  <a:lnTo>
                    <a:pt x="445401" y="601192"/>
                  </a:lnTo>
                  <a:lnTo>
                    <a:pt x="439191" y="598360"/>
                  </a:lnTo>
                  <a:lnTo>
                    <a:pt x="433971" y="594106"/>
                  </a:lnTo>
                  <a:lnTo>
                    <a:pt x="315772" y="594106"/>
                  </a:lnTo>
                  <a:lnTo>
                    <a:pt x="316026" y="597789"/>
                  </a:lnTo>
                  <a:lnTo>
                    <a:pt x="316801" y="604799"/>
                  </a:lnTo>
                  <a:lnTo>
                    <a:pt x="458863" y="604799"/>
                  </a:lnTo>
                  <a:close/>
                </a:path>
                <a:path w="894714" h="751204">
                  <a:moveTo>
                    <a:pt x="461137" y="515086"/>
                  </a:moveTo>
                  <a:lnTo>
                    <a:pt x="413575" y="515086"/>
                  </a:lnTo>
                  <a:lnTo>
                    <a:pt x="407593" y="518706"/>
                  </a:lnTo>
                  <a:lnTo>
                    <a:pt x="395554" y="525780"/>
                  </a:lnTo>
                  <a:lnTo>
                    <a:pt x="458089" y="525780"/>
                  </a:lnTo>
                  <a:lnTo>
                    <a:pt x="459193" y="522236"/>
                  </a:lnTo>
                  <a:lnTo>
                    <a:pt x="460184" y="518706"/>
                  </a:lnTo>
                  <a:lnTo>
                    <a:pt x="461137" y="515086"/>
                  </a:lnTo>
                  <a:close/>
                </a:path>
                <a:path w="894714" h="751204">
                  <a:moveTo>
                    <a:pt x="465467" y="494804"/>
                  </a:moveTo>
                  <a:lnTo>
                    <a:pt x="444588" y="494804"/>
                  </a:lnTo>
                  <a:lnTo>
                    <a:pt x="439470" y="498487"/>
                  </a:lnTo>
                  <a:lnTo>
                    <a:pt x="434238" y="502056"/>
                  </a:lnTo>
                  <a:lnTo>
                    <a:pt x="428955" y="505498"/>
                  </a:lnTo>
                  <a:lnTo>
                    <a:pt x="463461" y="505498"/>
                  </a:lnTo>
                  <a:lnTo>
                    <a:pt x="464210" y="502056"/>
                  </a:lnTo>
                  <a:lnTo>
                    <a:pt x="464870" y="498487"/>
                  </a:lnTo>
                  <a:lnTo>
                    <a:pt x="465467" y="494804"/>
                  </a:lnTo>
                  <a:close/>
                </a:path>
                <a:path w="894714" h="751204">
                  <a:moveTo>
                    <a:pt x="467690" y="476046"/>
                  </a:moveTo>
                  <a:lnTo>
                    <a:pt x="463842" y="479602"/>
                  </a:lnTo>
                  <a:lnTo>
                    <a:pt x="459854" y="482981"/>
                  </a:lnTo>
                  <a:lnTo>
                    <a:pt x="455790" y="486257"/>
                  </a:lnTo>
                  <a:lnTo>
                    <a:pt x="466648" y="486257"/>
                  </a:lnTo>
                  <a:lnTo>
                    <a:pt x="467042" y="482981"/>
                  </a:lnTo>
                  <a:lnTo>
                    <a:pt x="467398" y="479602"/>
                  </a:lnTo>
                  <a:lnTo>
                    <a:pt x="467690" y="476046"/>
                  </a:lnTo>
                  <a:close/>
                </a:path>
                <a:path w="894714" h="751204">
                  <a:moveTo>
                    <a:pt x="485101" y="624014"/>
                  </a:moveTo>
                  <a:lnTo>
                    <a:pt x="482130" y="621538"/>
                  </a:lnTo>
                  <a:lnTo>
                    <a:pt x="479539" y="618705"/>
                  </a:lnTo>
                  <a:lnTo>
                    <a:pt x="474687" y="613333"/>
                  </a:lnTo>
                  <a:lnTo>
                    <a:pt x="317512" y="613333"/>
                  </a:lnTo>
                  <a:lnTo>
                    <a:pt x="317614" y="620458"/>
                  </a:lnTo>
                  <a:lnTo>
                    <a:pt x="317068" y="624014"/>
                  </a:lnTo>
                  <a:lnTo>
                    <a:pt x="485101" y="624014"/>
                  </a:lnTo>
                  <a:close/>
                </a:path>
                <a:path w="894714" h="751204">
                  <a:moveTo>
                    <a:pt x="495554" y="52654"/>
                  </a:moveTo>
                  <a:lnTo>
                    <a:pt x="494741" y="49161"/>
                  </a:lnTo>
                  <a:lnTo>
                    <a:pt x="494626" y="47332"/>
                  </a:lnTo>
                  <a:lnTo>
                    <a:pt x="494563" y="44742"/>
                  </a:lnTo>
                  <a:lnTo>
                    <a:pt x="494804" y="41986"/>
                  </a:lnTo>
                  <a:lnTo>
                    <a:pt x="428828" y="41986"/>
                  </a:lnTo>
                  <a:lnTo>
                    <a:pt x="428536" y="44742"/>
                  </a:lnTo>
                  <a:lnTo>
                    <a:pt x="427786" y="47332"/>
                  </a:lnTo>
                  <a:lnTo>
                    <a:pt x="426605" y="49784"/>
                  </a:lnTo>
                  <a:lnTo>
                    <a:pt x="427545" y="50698"/>
                  </a:lnTo>
                  <a:lnTo>
                    <a:pt x="428447" y="51663"/>
                  </a:lnTo>
                  <a:lnTo>
                    <a:pt x="429272" y="52654"/>
                  </a:lnTo>
                  <a:lnTo>
                    <a:pt x="495554" y="52654"/>
                  </a:lnTo>
                  <a:close/>
                </a:path>
                <a:path w="894714" h="751204">
                  <a:moveTo>
                    <a:pt x="499821" y="21704"/>
                  </a:moveTo>
                  <a:lnTo>
                    <a:pt x="432155" y="21704"/>
                  </a:lnTo>
                  <a:lnTo>
                    <a:pt x="428929" y="26111"/>
                  </a:lnTo>
                  <a:lnTo>
                    <a:pt x="428066" y="27076"/>
                  </a:lnTo>
                  <a:lnTo>
                    <a:pt x="427151" y="27952"/>
                  </a:lnTo>
                  <a:lnTo>
                    <a:pt x="427926" y="30899"/>
                  </a:lnTo>
                  <a:lnTo>
                    <a:pt x="428231" y="32372"/>
                  </a:lnTo>
                  <a:lnTo>
                    <a:pt x="496481" y="32372"/>
                  </a:lnTo>
                  <a:lnTo>
                    <a:pt x="497319" y="28765"/>
                  </a:lnTo>
                  <a:lnTo>
                    <a:pt x="498373" y="25120"/>
                  </a:lnTo>
                  <a:lnTo>
                    <a:pt x="499821" y="21704"/>
                  </a:lnTo>
                  <a:close/>
                </a:path>
                <a:path w="894714" h="751204">
                  <a:moveTo>
                    <a:pt x="509879" y="71894"/>
                  </a:moveTo>
                  <a:lnTo>
                    <a:pt x="498957" y="61214"/>
                  </a:lnTo>
                  <a:lnTo>
                    <a:pt x="434898" y="61214"/>
                  </a:lnTo>
                  <a:lnTo>
                    <a:pt x="435089" y="61633"/>
                  </a:lnTo>
                  <a:lnTo>
                    <a:pt x="435317" y="62052"/>
                  </a:lnTo>
                  <a:lnTo>
                    <a:pt x="438797" y="69519"/>
                  </a:lnTo>
                  <a:lnTo>
                    <a:pt x="435902" y="71894"/>
                  </a:lnTo>
                  <a:lnTo>
                    <a:pt x="438010" y="71894"/>
                  </a:lnTo>
                  <a:lnTo>
                    <a:pt x="438734" y="70726"/>
                  </a:lnTo>
                  <a:lnTo>
                    <a:pt x="439623" y="69672"/>
                  </a:lnTo>
                  <a:lnTo>
                    <a:pt x="440690" y="68707"/>
                  </a:lnTo>
                  <a:lnTo>
                    <a:pt x="448411" y="64947"/>
                  </a:lnTo>
                  <a:lnTo>
                    <a:pt x="457822" y="64947"/>
                  </a:lnTo>
                  <a:lnTo>
                    <a:pt x="466852" y="67500"/>
                  </a:lnTo>
                  <a:lnTo>
                    <a:pt x="475183" y="71894"/>
                  </a:lnTo>
                  <a:lnTo>
                    <a:pt x="509879" y="71894"/>
                  </a:lnTo>
                  <a:close/>
                </a:path>
                <a:path w="894714" h="751204">
                  <a:moveTo>
                    <a:pt x="512089" y="318554"/>
                  </a:moveTo>
                  <a:lnTo>
                    <a:pt x="484111" y="318554"/>
                  </a:lnTo>
                  <a:lnTo>
                    <a:pt x="490918" y="321348"/>
                  </a:lnTo>
                  <a:lnTo>
                    <a:pt x="497586" y="324319"/>
                  </a:lnTo>
                  <a:lnTo>
                    <a:pt x="504190" y="327571"/>
                  </a:lnTo>
                  <a:lnTo>
                    <a:pt x="507606" y="323608"/>
                  </a:lnTo>
                  <a:lnTo>
                    <a:pt x="509841" y="321056"/>
                  </a:lnTo>
                  <a:lnTo>
                    <a:pt x="512089" y="318554"/>
                  </a:lnTo>
                  <a:close/>
                </a:path>
                <a:path w="894714" h="751204">
                  <a:moveTo>
                    <a:pt x="512775" y="71894"/>
                  </a:moveTo>
                  <a:lnTo>
                    <a:pt x="509879" y="71894"/>
                  </a:lnTo>
                  <a:lnTo>
                    <a:pt x="510578" y="72440"/>
                  </a:lnTo>
                  <a:lnTo>
                    <a:pt x="512775" y="71894"/>
                  </a:lnTo>
                  <a:close/>
                </a:path>
                <a:path w="894714" h="751204">
                  <a:moveTo>
                    <a:pt x="519163" y="2476"/>
                  </a:moveTo>
                  <a:lnTo>
                    <a:pt x="414020" y="2476"/>
                  </a:lnTo>
                  <a:lnTo>
                    <a:pt x="418769" y="5143"/>
                  </a:lnTo>
                  <a:lnTo>
                    <a:pt x="423252" y="8051"/>
                  </a:lnTo>
                  <a:lnTo>
                    <a:pt x="430453" y="13157"/>
                  </a:lnTo>
                  <a:lnTo>
                    <a:pt x="504520" y="13157"/>
                  </a:lnTo>
                  <a:lnTo>
                    <a:pt x="506971" y="9804"/>
                  </a:lnTo>
                  <a:lnTo>
                    <a:pt x="509981" y="6946"/>
                  </a:lnTo>
                  <a:lnTo>
                    <a:pt x="515581" y="3860"/>
                  </a:lnTo>
                  <a:lnTo>
                    <a:pt x="517385" y="3060"/>
                  </a:lnTo>
                  <a:lnTo>
                    <a:pt x="519163" y="2476"/>
                  </a:lnTo>
                  <a:close/>
                </a:path>
                <a:path w="894714" h="751204">
                  <a:moveTo>
                    <a:pt x="526453" y="71894"/>
                  </a:moveTo>
                  <a:lnTo>
                    <a:pt x="524967" y="70967"/>
                  </a:lnTo>
                  <a:lnTo>
                    <a:pt x="524687" y="70726"/>
                  </a:lnTo>
                  <a:lnTo>
                    <a:pt x="523621" y="69672"/>
                  </a:lnTo>
                  <a:lnTo>
                    <a:pt x="522478" y="68211"/>
                  </a:lnTo>
                  <a:lnTo>
                    <a:pt x="516509" y="70967"/>
                  </a:lnTo>
                  <a:lnTo>
                    <a:pt x="512775" y="71894"/>
                  </a:lnTo>
                  <a:lnTo>
                    <a:pt x="526453" y="71894"/>
                  </a:lnTo>
                  <a:close/>
                </a:path>
                <a:path w="894714" h="751204">
                  <a:moveTo>
                    <a:pt x="531939" y="297268"/>
                  </a:moveTo>
                  <a:lnTo>
                    <a:pt x="427926" y="297268"/>
                  </a:lnTo>
                  <a:lnTo>
                    <a:pt x="431711" y="298780"/>
                  </a:lnTo>
                  <a:lnTo>
                    <a:pt x="444957" y="303822"/>
                  </a:lnTo>
                  <a:lnTo>
                    <a:pt x="456260" y="307924"/>
                  </a:lnTo>
                  <a:lnTo>
                    <a:pt x="521843" y="307924"/>
                  </a:lnTo>
                  <a:lnTo>
                    <a:pt x="528561" y="300799"/>
                  </a:lnTo>
                  <a:lnTo>
                    <a:pt x="531939" y="297268"/>
                  </a:lnTo>
                  <a:close/>
                </a:path>
                <a:path w="894714" h="751204">
                  <a:moveTo>
                    <a:pt x="541794" y="278015"/>
                  </a:moveTo>
                  <a:lnTo>
                    <a:pt x="410578" y="278015"/>
                  </a:lnTo>
                  <a:lnTo>
                    <a:pt x="407263" y="288544"/>
                  </a:lnTo>
                  <a:lnTo>
                    <a:pt x="407644" y="288696"/>
                  </a:lnTo>
                  <a:lnTo>
                    <a:pt x="539267" y="288696"/>
                  </a:lnTo>
                  <a:lnTo>
                    <a:pt x="540029" y="285140"/>
                  </a:lnTo>
                  <a:lnTo>
                    <a:pt x="540854" y="281571"/>
                  </a:lnTo>
                  <a:lnTo>
                    <a:pt x="541794" y="278015"/>
                  </a:lnTo>
                  <a:close/>
                </a:path>
                <a:path w="894714" h="751204">
                  <a:moveTo>
                    <a:pt x="549605" y="257746"/>
                  </a:moveTo>
                  <a:lnTo>
                    <a:pt x="422668" y="257746"/>
                  </a:lnTo>
                  <a:lnTo>
                    <a:pt x="421170" y="258902"/>
                  </a:lnTo>
                  <a:lnTo>
                    <a:pt x="419620" y="259943"/>
                  </a:lnTo>
                  <a:lnTo>
                    <a:pt x="417982" y="260883"/>
                  </a:lnTo>
                  <a:lnTo>
                    <a:pt x="416864" y="262242"/>
                  </a:lnTo>
                  <a:lnTo>
                    <a:pt x="414655" y="265010"/>
                  </a:lnTo>
                  <a:lnTo>
                    <a:pt x="413600" y="268427"/>
                  </a:lnTo>
                  <a:lnTo>
                    <a:pt x="544804" y="268427"/>
                  </a:lnTo>
                  <a:lnTo>
                    <a:pt x="546074" y="265010"/>
                  </a:lnTo>
                  <a:lnTo>
                    <a:pt x="546176" y="264744"/>
                  </a:lnTo>
                  <a:lnTo>
                    <a:pt x="547738" y="261175"/>
                  </a:lnTo>
                  <a:lnTo>
                    <a:pt x="549605" y="257746"/>
                  </a:lnTo>
                  <a:close/>
                </a:path>
                <a:path w="894714" h="751204">
                  <a:moveTo>
                    <a:pt x="560908" y="378040"/>
                  </a:moveTo>
                  <a:lnTo>
                    <a:pt x="514959" y="341058"/>
                  </a:lnTo>
                  <a:lnTo>
                    <a:pt x="479450" y="324929"/>
                  </a:lnTo>
                  <a:lnTo>
                    <a:pt x="443395" y="311543"/>
                  </a:lnTo>
                  <a:lnTo>
                    <a:pt x="401434" y="293966"/>
                  </a:lnTo>
                  <a:lnTo>
                    <a:pt x="412051" y="260197"/>
                  </a:lnTo>
                  <a:lnTo>
                    <a:pt x="417830" y="252971"/>
                  </a:lnTo>
                  <a:lnTo>
                    <a:pt x="432562" y="239547"/>
                  </a:lnTo>
                  <a:lnTo>
                    <a:pt x="444246" y="218579"/>
                  </a:lnTo>
                  <a:lnTo>
                    <a:pt x="461759" y="175272"/>
                  </a:lnTo>
                  <a:lnTo>
                    <a:pt x="477189" y="140525"/>
                  </a:lnTo>
                  <a:lnTo>
                    <a:pt x="477380" y="137934"/>
                  </a:lnTo>
                  <a:lnTo>
                    <a:pt x="480453" y="133527"/>
                  </a:lnTo>
                  <a:lnTo>
                    <a:pt x="483793" y="117030"/>
                  </a:lnTo>
                  <a:lnTo>
                    <a:pt x="485711" y="103822"/>
                  </a:lnTo>
                  <a:lnTo>
                    <a:pt x="484784" y="92049"/>
                  </a:lnTo>
                  <a:lnTo>
                    <a:pt x="479120" y="82626"/>
                  </a:lnTo>
                  <a:lnTo>
                    <a:pt x="471385" y="77711"/>
                  </a:lnTo>
                  <a:lnTo>
                    <a:pt x="461911" y="74701"/>
                  </a:lnTo>
                  <a:lnTo>
                    <a:pt x="454279" y="75780"/>
                  </a:lnTo>
                  <a:lnTo>
                    <a:pt x="452107" y="83108"/>
                  </a:lnTo>
                  <a:lnTo>
                    <a:pt x="453593" y="92176"/>
                  </a:lnTo>
                  <a:lnTo>
                    <a:pt x="450037" y="97078"/>
                  </a:lnTo>
                  <a:lnTo>
                    <a:pt x="449529" y="91236"/>
                  </a:lnTo>
                  <a:lnTo>
                    <a:pt x="444982" y="86664"/>
                  </a:lnTo>
                  <a:lnTo>
                    <a:pt x="440207" y="87630"/>
                  </a:lnTo>
                  <a:lnTo>
                    <a:pt x="444169" y="105537"/>
                  </a:lnTo>
                  <a:lnTo>
                    <a:pt x="445528" y="113576"/>
                  </a:lnTo>
                  <a:lnTo>
                    <a:pt x="445820" y="119303"/>
                  </a:lnTo>
                  <a:lnTo>
                    <a:pt x="445427" y="122897"/>
                  </a:lnTo>
                  <a:lnTo>
                    <a:pt x="450151" y="131279"/>
                  </a:lnTo>
                  <a:lnTo>
                    <a:pt x="449783" y="133946"/>
                  </a:lnTo>
                  <a:lnTo>
                    <a:pt x="447179" y="142849"/>
                  </a:lnTo>
                  <a:lnTo>
                    <a:pt x="442658" y="148920"/>
                  </a:lnTo>
                  <a:lnTo>
                    <a:pt x="436295" y="156159"/>
                  </a:lnTo>
                  <a:lnTo>
                    <a:pt x="428218" y="168529"/>
                  </a:lnTo>
                  <a:lnTo>
                    <a:pt x="422440" y="176466"/>
                  </a:lnTo>
                  <a:lnTo>
                    <a:pt x="421335" y="191401"/>
                  </a:lnTo>
                  <a:lnTo>
                    <a:pt x="419392" y="205193"/>
                  </a:lnTo>
                  <a:lnTo>
                    <a:pt x="416737" y="218020"/>
                  </a:lnTo>
                  <a:lnTo>
                    <a:pt x="413499" y="230047"/>
                  </a:lnTo>
                  <a:lnTo>
                    <a:pt x="416204" y="197294"/>
                  </a:lnTo>
                  <a:lnTo>
                    <a:pt x="415810" y="170903"/>
                  </a:lnTo>
                  <a:lnTo>
                    <a:pt x="408216" y="146227"/>
                  </a:lnTo>
                  <a:lnTo>
                    <a:pt x="389356" y="118567"/>
                  </a:lnTo>
                  <a:lnTo>
                    <a:pt x="389699" y="106883"/>
                  </a:lnTo>
                  <a:lnTo>
                    <a:pt x="392150" y="98526"/>
                  </a:lnTo>
                  <a:lnTo>
                    <a:pt x="403364" y="98082"/>
                  </a:lnTo>
                  <a:lnTo>
                    <a:pt x="408673" y="100660"/>
                  </a:lnTo>
                  <a:lnTo>
                    <a:pt x="417474" y="101523"/>
                  </a:lnTo>
                  <a:lnTo>
                    <a:pt x="419138" y="99225"/>
                  </a:lnTo>
                  <a:lnTo>
                    <a:pt x="418807" y="88315"/>
                  </a:lnTo>
                  <a:lnTo>
                    <a:pt x="416687" y="87160"/>
                  </a:lnTo>
                  <a:lnTo>
                    <a:pt x="422440" y="82854"/>
                  </a:lnTo>
                  <a:lnTo>
                    <a:pt x="419544" y="79489"/>
                  </a:lnTo>
                  <a:lnTo>
                    <a:pt x="425323" y="76835"/>
                  </a:lnTo>
                  <a:lnTo>
                    <a:pt x="424078" y="71856"/>
                  </a:lnTo>
                  <a:lnTo>
                    <a:pt x="424357" y="69354"/>
                  </a:lnTo>
                  <a:lnTo>
                    <a:pt x="427672" y="69672"/>
                  </a:lnTo>
                  <a:lnTo>
                    <a:pt x="430415" y="68630"/>
                  </a:lnTo>
                  <a:lnTo>
                    <a:pt x="432790" y="66700"/>
                  </a:lnTo>
                  <a:lnTo>
                    <a:pt x="430745" y="62293"/>
                  </a:lnTo>
                  <a:lnTo>
                    <a:pt x="427774" y="58140"/>
                  </a:lnTo>
                  <a:lnTo>
                    <a:pt x="423138" y="54381"/>
                  </a:lnTo>
                  <a:lnTo>
                    <a:pt x="418541" y="49415"/>
                  </a:lnTo>
                  <a:lnTo>
                    <a:pt x="421182" y="49834"/>
                  </a:lnTo>
                  <a:lnTo>
                    <a:pt x="423138" y="46926"/>
                  </a:lnTo>
                  <a:lnTo>
                    <a:pt x="425208" y="41325"/>
                  </a:lnTo>
                  <a:lnTo>
                    <a:pt x="425018" y="35572"/>
                  </a:lnTo>
                  <a:lnTo>
                    <a:pt x="421932" y="23012"/>
                  </a:lnTo>
                  <a:lnTo>
                    <a:pt x="424599" y="22402"/>
                  </a:lnTo>
                  <a:lnTo>
                    <a:pt x="426580" y="21069"/>
                  </a:lnTo>
                  <a:lnTo>
                    <a:pt x="427964" y="19164"/>
                  </a:lnTo>
                  <a:lnTo>
                    <a:pt x="404368" y="5702"/>
                  </a:lnTo>
                  <a:lnTo>
                    <a:pt x="381533" y="0"/>
                  </a:lnTo>
                  <a:lnTo>
                    <a:pt x="361213" y="4368"/>
                  </a:lnTo>
                  <a:lnTo>
                    <a:pt x="345211" y="21107"/>
                  </a:lnTo>
                  <a:lnTo>
                    <a:pt x="340931" y="34975"/>
                  </a:lnTo>
                  <a:lnTo>
                    <a:pt x="342011" y="49441"/>
                  </a:lnTo>
                  <a:lnTo>
                    <a:pt x="347040" y="63665"/>
                  </a:lnTo>
                  <a:lnTo>
                    <a:pt x="354609" y="76835"/>
                  </a:lnTo>
                  <a:lnTo>
                    <a:pt x="354584" y="82499"/>
                  </a:lnTo>
                  <a:lnTo>
                    <a:pt x="352806" y="86410"/>
                  </a:lnTo>
                  <a:lnTo>
                    <a:pt x="349554" y="88887"/>
                  </a:lnTo>
                  <a:lnTo>
                    <a:pt x="337667" y="91554"/>
                  </a:lnTo>
                  <a:lnTo>
                    <a:pt x="330644" y="93865"/>
                  </a:lnTo>
                  <a:lnTo>
                    <a:pt x="314807" y="101422"/>
                  </a:lnTo>
                  <a:lnTo>
                    <a:pt x="292430" y="105879"/>
                  </a:lnTo>
                  <a:lnTo>
                    <a:pt x="272719" y="110871"/>
                  </a:lnTo>
                  <a:lnTo>
                    <a:pt x="253301" y="117055"/>
                  </a:lnTo>
                  <a:lnTo>
                    <a:pt x="231813" y="125069"/>
                  </a:lnTo>
                  <a:lnTo>
                    <a:pt x="227698" y="128460"/>
                  </a:lnTo>
                  <a:lnTo>
                    <a:pt x="224815" y="134010"/>
                  </a:lnTo>
                  <a:lnTo>
                    <a:pt x="225056" y="139065"/>
                  </a:lnTo>
                  <a:lnTo>
                    <a:pt x="223443" y="166331"/>
                  </a:lnTo>
                  <a:lnTo>
                    <a:pt x="224599" y="220840"/>
                  </a:lnTo>
                  <a:lnTo>
                    <a:pt x="223126" y="247154"/>
                  </a:lnTo>
                  <a:lnTo>
                    <a:pt x="221411" y="253377"/>
                  </a:lnTo>
                  <a:lnTo>
                    <a:pt x="215595" y="265163"/>
                  </a:lnTo>
                  <a:lnTo>
                    <a:pt x="213487" y="271297"/>
                  </a:lnTo>
                  <a:lnTo>
                    <a:pt x="228854" y="306349"/>
                  </a:lnTo>
                  <a:lnTo>
                    <a:pt x="237680" y="309460"/>
                  </a:lnTo>
                  <a:lnTo>
                    <a:pt x="244792" y="304838"/>
                  </a:lnTo>
                  <a:lnTo>
                    <a:pt x="243166" y="300202"/>
                  </a:lnTo>
                  <a:lnTo>
                    <a:pt x="246964" y="294322"/>
                  </a:lnTo>
                  <a:lnTo>
                    <a:pt x="252450" y="295008"/>
                  </a:lnTo>
                  <a:lnTo>
                    <a:pt x="254520" y="282917"/>
                  </a:lnTo>
                  <a:lnTo>
                    <a:pt x="255168" y="274472"/>
                  </a:lnTo>
                  <a:lnTo>
                    <a:pt x="254990" y="266026"/>
                  </a:lnTo>
                  <a:lnTo>
                    <a:pt x="254012" y="256832"/>
                  </a:lnTo>
                  <a:lnTo>
                    <a:pt x="253199" y="251231"/>
                  </a:lnTo>
                  <a:lnTo>
                    <a:pt x="245579" y="247967"/>
                  </a:lnTo>
                  <a:lnTo>
                    <a:pt x="245313" y="242328"/>
                  </a:lnTo>
                  <a:lnTo>
                    <a:pt x="245935" y="230873"/>
                  </a:lnTo>
                  <a:lnTo>
                    <a:pt x="248183" y="219621"/>
                  </a:lnTo>
                  <a:lnTo>
                    <a:pt x="250913" y="208394"/>
                  </a:lnTo>
                  <a:lnTo>
                    <a:pt x="253047" y="196964"/>
                  </a:lnTo>
                  <a:lnTo>
                    <a:pt x="258356" y="186524"/>
                  </a:lnTo>
                  <a:lnTo>
                    <a:pt x="262699" y="175272"/>
                  </a:lnTo>
                  <a:lnTo>
                    <a:pt x="270408" y="151612"/>
                  </a:lnTo>
                  <a:lnTo>
                    <a:pt x="282333" y="152285"/>
                  </a:lnTo>
                  <a:lnTo>
                    <a:pt x="294055" y="152107"/>
                  </a:lnTo>
                  <a:lnTo>
                    <a:pt x="305536" y="150964"/>
                  </a:lnTo>
                  <a:lnTo>
                    <a:pt x="316738" y="148717"/>
                  </a:lnTo>
                  <a:lnTo>
                    <a:pt x="326910" y="150228"/>
                  </a:lnTo>
                  <a:lnTo>
                    <a:pt x="351650" y="165557"/>
                  </a:lnTo>
                  <a:lnTo>
                    <a:pt x="356616" y="171310"/>
                  </a:lnTo>
                  <a:lnTo>
                    <a:pt x="363067" y="176720"/>
                  </a:lnTo>
                  <a:lnTo>
                    <a:pt x="356146" y="174637"/>
                  </a:lnTo>
                  <a:lnTo>
                    <a:pt x="350481" y="170154"/>
                  </a:lnTo>
                  <a:lnTo>
                    <a:pt x="345516" y="165100"/>
                  </a:lnTo>
                  <a:lnTo>
                    <a:pt x="340728" y="161277"/>
                  </a:lnTo>
                  <a:lnTo>
                    <a:pt x="335724" y="159054"/>
                  </a:lnTo>
                  <a:lnTo>
                    <a:pt x="330149" y="157543"/>
                  </a:lnTo>
                  <a:lnTo>
                    <a:pt x="323634" y="156819"/>
                  </a:lnTo>
                  <a:lnTo>
                    <a:pt x="315772" y="156921"/>
                  </a:lnTo>
                  <a:lnTo>
                    <a:pt x="318249" y="171246"/>
                  </a:lnTo>
                  <a:lnTo>
                    <a:pt x="323265" y="185623"/>
                  </a:lnTo>
                  <a:lnTo>
                    <a:pt x="328828" y="199809"/>
                  </a:lnTo>
                  <a:lnTo>
                    <a:pt x="332917" y="213614"/>
                  </a:lnTo>
                  <a:lnTo>
                    <a:pt x="325666" y="267525"/>
                  </a:lnTo>
                  <a:lnTo>
                    <a:pt x="303352" y="305371"/>
                  </a:lnTo>
                  <a:lnTo>
                    <a:pt x="296303" y="321868"/>
                  </a:lnTo>
                  <a:lnTo>
                    <a:pt x="293382" y="339877"/>
                  </a:lnTo>
                  <a:lnTo>
                    <a:pt x="292392" y="365874"/>
                  </a:lnTo>
                  <a:lnTo>
                    <a:pt x="275983" y="393788"/>
                  </a:lnTo>
                  <a:lnTo>
                    <a:pt x="267817" y="410362"/>
                  </a:lnTo>
                  <a:lnTo>
                    <a:pt x="262877" y="426529"/>
                  </a:lnTo>
                  <a:lnTo>
                    <a:pt x="256159" y="453237"/>
                  </a:lnTo>
                  <a:lnTo>
                    <a:pt x="238328" y="459003"/>
                  </a:lnTo>
                  <a:lnTo>
                    <a:pt x="185724" y="478320"/>
                  </a:lnTo>
                  <a:lnTo>
                    <a:pt x="172288" y="495960"/>
                  </a:lnTo>
                  <a:lnTo>
                    <a:pt x="167386" y="501484"/>
                  </a:lnTo>
                  <a:lnTo>
                    <a:pt x="151866" y="513600"/>
                  </a:lnTo>
                  <a:lnTo>
                    <a:pt x="137007" y="524852"/>
                  </a:lnTo>
                  <a:lnTo>
                    <a:pt x="121881" y="535762"/>
                  </a:lnTo>
                  <a:lnTo>
                    <a:pt x="104152" y="547979"/>
                  </a:lnTo>
                  <a:lnTo>
                    <a:pt x="103555" y="546328"/>
                  </a:lnTo>
                  <a:lnTo>
                    <a:pt x="104152" y="544652"/>
                  </a:lnTo>
                  <a:lnTo>
                    <a:pt x="102133" y="543534"/>
                  </a:lnTo>
                  <a:lnTo>
                    <a:pt x="88099" y="542455"/>
                  </a:lnTo>
                  <a:lnTo>
                    <a:pt x="80048" y="540943"/>
                  </a:lnTo>
                  <a:lnTo>
                    <a:pt x="70726" y="542226"/>
                  </a:lnTo>
                  <a:lnTo>
                    <a:pt x="68554" y="551421"/>
                  </a:lnTo>
                  <a:lnTo>
                    <a:pt x="69113" y="563740"/>
                  </a:lnTo>
                  <a:lnTo>
                    <a:pt x="67983" y="574344"/>
                  </a:lnTo>
                  <a:lnTo>
                    <a:pt x="60934" y="589622"/>
                  </a:lnTo>
                  <a:lnTo>
                    <a:pt x="55816" y="604062"/>
                  </a:lnTo>
                  <a:lnTo>
                    <a:pt x="57226" y="616292"/>
                  </a:lnTo>
                  <a:lnTo>
                    <a:pt x="69761" y="624903"/>
                  </a:lnTo>
                  <a:lnTo>
                    <a:pt x="90030" y="625182"/>
                  </a:lnTo>
                  <a:lnTo>
                    <a:pt x="98298" y="624459"/>
                  </a:lnTo>
                  <a:lnTo>
                    <a:pt x="93954" y="615632"/>
                  </a:lnTo>
                  <a:lnTo>
                    <a:pt x="90030" y="612660"/>
                  </a:lnTo>
                  <a:lnTo>
                    <a:pt x="82740" y="601179"/>
                  </a:lnTo>
                  <a:lnTo>
                    <a:pt x="90792" y="593559"/>
                  </a:lnTo>
                  <a:lnTo>
                    <a:pt x="102958" y="587489"/>
                  </a:lnTo>
                  <a:lnTo>
                    <a:pt x="108038" y="580605"/>
                  </a:lnTo>
                  <a:lnTo>
                    <a:pt x="143484" y="565607"/>
                  </a:lnTo>
                  <a:lnTo>
                    <a:pt x="180746" y="550773"/>
                  </a:lnTo>
                  <a:lnTo>
                    <a:pt x="217360" y="534454"/>
                  </a:lnTo>
                  <a:lnTo>
                    <a:pt x="250888" y="514997"/>
                  </a:lnTo>
                  <a:lnTo>
                    <a:pt x="272046" y="511136"/>
                  </a:lnTo>
                  <a:lnTo>
                    <a:pt x="285661" y="503593"/>
                  </a:lnTo>
                  <a:lnTo>
                    <a:pt x="294068" y="492099"/>
                  </a:lnTo>
                  <a:lnTo>
                    <a:pt x="299593" y="476389"/>
                  </a:lnTo>
                  <a:lnTo>
                    <a:pt x="331952" y="444576"/>
                  </a:lnTo>
                  <a:lnTo>
                    <a:pt x="358724" y="411391"/>
                  </a:lnTo>
                  <a:lnTo>
                    <a:pt x="381139" y="375361"/>
                  </a:lnTo>
                  <a:lnTo>
                    <a:pt x="400469" y="335000"/>
                  </a:lnTo>
                  <a:lnTo>
                    <a:pt x="397205" y="347256"/>
                  </a:lnTo>
                  <a:lnTo>
                    <a:pt x="393712" y="359130"/>
                  </a:lnTo>
                  <a:lnTo>
                    <a:pt x="389966" y="370649"/>
                  </a:lnTo>
                  <a:lnTo>
                    <a:pt x="385991" y="381800"/>
                  </a:lnTo>
                  <a:lnTo>
                    <a:pt x="440029" y="390486"/>
                  </a:lnTo>
                  <a:lnTo>
                    <a:pt x="493585" y="392404"/>
                  </a:lnTo>
                  <a:lnTo>
                    <a:pt x="491363" y="401142"/>
                  </a:lnTo>
                  <a:lnTo>
                    <a:pt x="488950" y="412546"/>
                  </a:lnTo>
                  <a:lnTo>
                    <a:pt x="486918" y="424027"/>
                  </a:lnTo>
                  <a:lnTo>
                    <a:pt x="485863" y="432955"/>
                  </a:lnTo>
                  <a:lnTo>
                    <a:pt x="484809" y="463931"/>
                  </a:lnTo>
                  <a:lnTo>
                    <a:pt x="483997" y="478091"/>
                  </a:lnTo>
                  <a:lnTo>
                    <a:pt x="475894" y="522566"/>
                  </a:lnTo>
                  <a:lnTo>
                    <a:pt x="467055" y="549744"/>
                  </a:lnTo>
                  <a:lnTo>
                    <a:pt x="461327" y="548474"/>
                  </a:lnTo>
                  <a:lnTo>
                    <a:pt x="455790" y="553923"/>
                  </a:lnTo>
                  <a:lnTo>
                    <a:pt x="450837" y="563156"/>
                  </a:lnTo>
                  <a:lnTo>
                    <a:pt x="446913" y="573265"/>
                  </a:lnTo>
                  <a:lnTo>
                    <a:pt x="446379" y="585216"/>
                  </a:lnTo>
                  <a:lnTo>
                    <a:pt x="453656" y="591185"/>
                  </a:lnTo>
                  <a:lnTo>
                    <a:pt x="465366" y="594487"/>
                  </a:lnTo>
                  <a:lnTo>
                    <a:pt x="478155" y="598462"/>
                  </a:lnTo>
                  <a:lnTo>
                    <a:pt x="485101" y="603224"/>
                  </a:lnTo>
                  <a:lnTo>
                    <a:pt x="497154" y="615683"/>
                  </a:lnTo>
                  <a:lnTo>
                    <a:pt x="504228" y="620191"/>
                  </a:lnTo>
                  <a:lnTo>
                    <a:pt x="514743" y="623455"/>
                  </a:lnTo>
                  <a:lnTo>
                    <a:pt x="525792" y="625373"/>
                  </a:lnTo>
                  <a:lnTo>
                    <a:pt x="536790" y="626135"/>
                  </a:lnTo>
                  <a:lnTo>
                    <a:pt x="547154" y="625970"/>
                  </a:lnTo>
                  <a:lnTo>
                    <a:pt x="558901" y="620077"/>
                  </a:lnTo>
                  <a:lnTo>
                    <a:pt x="553656" y="612317"/>
                  </a:lnTo>
                  <a:lnTo>
                    <a:pt x="540804" y="604875"/>
                  </a:lnTo>
                  <a:lnTo>
                    <a:pt x="529793" y="599922"/>
                  </a:lnTo>
                  <a:lnTo>
                    <a:pt x="516166" y="582447"/>
                  </a:lnTo>
                  <a:lnTo>
                    <a:pt x="510578" y="573316"/>
                  </a:lnTo>
                  <a:lnTo>
                    <a:pt x="506615" y="562991"/>
                  </a:lnTo>
                  <a:lnTo>
                    <a:pt x="506628" y="556336"/>
                  </a:lnTo>
                  <a:lnTo>
                    <a:pt x="508139" y="551116"/>
                  </a:lnTo>
                  <a:lnTo>
                    <a:pt x="507682" y="548043"/>
                  </a:lnTo>
                  <a:lnTo>
                    <a:pt x="501789" y="547814"/>
                  </a:lnTo>
                  <a:lnTo>
                    <a:pt x="516585" y="504583"/>
                  </a:lnTo>
                  <a:lnTo>
                    <a:pt x="533057" y="467017"/>
                  </a:lnTo>
                  <a:lnTo>
                    <a:pt x="548259" y="430276"/>
                  </a:lnTo>
                  <a:lnTo>
                    <a:pt x="559231" y="389521"/>
                  </a:lnTo>
                  <a:lnTo>
                    <a:pt x="560311" y="384060"/>
                  </a:lnTo>
                  <a:lnTo>
                    <a:pt x="560908" y="378040"/>
                  </a:lnTo>
                  <a:close/>
                </a:path>
                <a:path w="894714" h="751204">
                  <a:moveTo>
                    <a:pt x="563803" y="654913"/>
                  </a:moveTo>
                  <a:lnTo>
                    <a:pt x="535012" y="654913"/>
                  </a:lnTo>
                  <a:lnTo>
                    <a:pt x="521284" y="724357"/>
                  </a:lnTo>
                  <a:lnTo>
                    <a:pt x="494436" y="680707"/>
                  </a:lnTo>
                  <a:lnTo>
                    <a:pt x="478574" y="654913"/>
                  </a:lnTo>
                  <a:lnTo>
                    <a:pt x="435749" y="654913"/>
                  </a:lnTo>
                  <a:lnTo>
                    <a:pt x="417029" y="749579"/>
                  </a:lnTo>
                  <a:lnTo>
                    <a:pt x="445947" y="749579"/>
                  </a:lnTo>
                  <a:lnTo>
                    <a:pt x="459574" y="680707"/>
                  </a:lnTo>
                  <a:lnTo>
                    <a:pt x="502716" y="749579"/>
                  </a:lnTo>
                  <a:lnTo>
                    <a:pt x="545071" y="749579"/>
                  </a:lnTo>
                  <a:lnTo>
                    <a:pt x="550049" y="724357"/>
                  </a:lnTo>
                  <a:lnTo>
                    <a:pt x="563803" y="654913"/>
                  </a:lnTo>
                  <a:close/>
                </a:path>
                <a:path w="894714" h="751204">
                  <a:moveTo>
                    <a:pt x="591769" y="218236"/>
                  </a:moveTo>
                  <a:lnTo>
                    <a:pt x="448995" y="218236"/>
                  </a:lnTo>
                  <a:lnTo>
                    <a:pt x="447446" y="221856"/>
                  </a:lnTo>
                  <a:lnTo>
                    <a:pt x="445884" y="225298"/>
                  </a:lnTo>
                  <a:lnTo>
                    <a:pt x="444093" y="228930"/>
                  </a:lnTo>
                  <a:lnTo>
                    <a:pt x="577303" y="228930"/>
                  </a:lnTo>
                  <a:lnTo>
                    <a:pt x="582079" y="225298"/>
                  </a:lnTo>
                  <a:lnTo>
                    <a:pt x="591769" y="218236"/>
                  </a:lnTo>
                  <a:close/>
                </a:path>
                <a:path w="894714" h="751204">
                  <a:moveTo>
                    <a:pt x="612648" y="654913"/>
                  </a:moveTo>
                  <a:lnTo>
                    <a:pt x="583742" y="654913"/>
                  </a:lnTo>
                  <a:lnTo>
                    <a:pt x="565023" y="749579"/>
                  </a:lnTo>
                  <a:lnTo>
                    <a:pt x="593928" y="749579"/>
                  </a:lnTo>
                  <a:lnTo>
                    <a:pt x="612648" y="654913"/>
                  </a:lnTo>
                  <a:close/>
                </a:path>
                <a:path w="894714" h="751204">
                  <a:moveTo>
                    <a:pt x="618286" y="199021"/>
                  </a:moveTo>
                  <a:lnTo>
                    <a:pt x="456628" y="199021"/>
                  </a:lnTo>
                  <a:lnTo>
                    <a:pt x="455269" y="202615"/>
                  </a:lnTo>
                  <a:lnTo>
                    <a:pt x="453898" y="206171"/>
                  </a:lnTo>
                  <a:lnTo>
                    <a:pt x="452501" y="209689"/>
                  </a:lnTo>
                  <a:lnTo>
                    <a:pt x="603631" y="209689"/>
                  </a:lnTo>
                  <a:lnTo>
                    <a:pt x="608545" y="206171"/>
                  </a:lnTo>
                  <a:lnTo>
                    <a:pt x="613435" y="202615"/>
                  </a:lnTo>
                  <a:lnTo>
                    <a:pt x="618286" y="199021"/>
                  </a:lnTo>
                  <a:close/>
                </a:path>
                <a:path w="894714" h="751204">
                  <a:moveTo>
                    <a:pt x="637019" y="178714"/>
                  </a:moveTo>
                  <a:lnTo>
                    <a:pt x="464794" y="178714"/>
                  </a:lnTo>
                  <a:lnTo>
                    <a:pt x="463105" y="182473"/>
                  </a:lnTo>
                  <a:lnTo>
                    <a:pt x="460349" y="189395"/>
                  </a:lnTo>
                  <a:lnTo>
                    <a:pt x="628942" y="189395"/>
                  </a:lnTo>
                  <a:lnTo>
                    <a:pt x="631863" y="186093"/>
                  </a:lnTo>
                  <a:lnTo>
                    <a:pt x="634504" y="182473"/>
                  </a:lnTo>
                  <a:lnTo>
                    <a:pt x="637019" y="178714"/>
                  </a:lnTo>
                  <a:close/>
                </a:path>
                <a:path w="894714" h="751204">
                  <a:moveTo>
                    <a:pt x="640981" y="494804"/>
                  </a:moveTo>
                  <a:lnTo>
                    <a:pt x="525221" y="494804"/>
                  </a:lnTo>
                  <a:lnTo>
                    <a:pt x="523519" y="498741"/>
                  </a:lnTo>
                  <a:lnTo>
                    <a:pt x="522579" y="500989"/>
                  </a:lnTo>
                  <a:lnTo>
                    <a:pt x="521931" y="502475"/>
                  </a:lnTo>
                  <a:lnTo>
                    <a:pt x="520661" y="505498"/>
                  </a:lnTo>
                  <a:lnTo>
                    <a:pt x="638022" y="505498"/>
                  </a:lnTo>
                  <a:lnTo>
                    <a:pt x="638136" y="502475"/>
                  </a:lnTo>
                  <a:lnTo>
                    <a:pt x="638162" y="502081"/>
                  </a:lnTo>
                  <a:lnTo>
                    <a:pt x="639000" y="498919"/>
                  </a:lnTo>
                  <a:lnTo>
                    <a:pt x="639051" y="498741"/>
                  </a:lnTo>
                  <a:lnTo>
                    <a:pt x="640981" y="494804"/>
                  </a:lnTo>
                  <a:close/>
                </a:path>
                <a:path w="894714" h="751204">
                  <a:moveTo>
                    <a:pt x="647585" y="525780"/>
                  </a:moveTo>
                  <a:lnTo>
                    <a:pt x="644169" y="522859"/>
                  </a:lnTo>
                  <a:lnTo>
                    <a:pt x="641388" y="519303"/>
                  </a:lnTo>
                  <a:lnTo>
                    <a:pt x="639711" y="515086"/>
                  </a:lnTo>
                  <a:lnTo>
                    <a:pt x="516839" y="515086"/>
                  </a:lnTo>
                  <a:lnTo>
                    <a:pt x="515442" y="518629"/>
                  </a:lnTo>
                  <a:lnTo>
                    <a:pt x="514108" y="522185"/>
                  </a:lnTo>
                  <a:lnTo>
                    <a:pt x="512838" y="525780"/>
                  </a:lnTo>
                  <a:lnTo>
                    <a:pt x="647585" y="525780"/>
                  </a:lnTo>
                  <a:close/>
                </a:path>
                <a:path w="894714" h="751204">
                  <a:moveTo>
                    <a:pt x="648639" y="159499"/>
                  </a:moveTo>
                  <a:lnTo>
                    <a:pt x="473379" y="159499"/>
                  </a:lnTo>
                  <a:lnTo>
                    <a:pt x="468630" y="170180"/>
                  </a:lnTo>
                  <a:lnTo>
                    <a:pt x="642366" y="170180"/>
                  </a:lnTo>
                  <a:lnTo>
                    <a:pt x="643915" y="167589"/>
                  </a:lnTo>
                  <a:lnTo>
                    <a:pt x="648639" y="159499"/>
                  </a:lnTo>
                  <a:close/>
                </a:path>
                <a:path w="894714" h="751204">
                  <a:moveTo>
                    <a:pt x="653821" y="475602"/>
                  </a:moveTo>
                  <a:lnTo>
                    <a:pt x="533831" y="475602"/>
                  </a:lnTo>
                  <a:lnTo>
                    <a:pt x="532231" y="479158"/>
                  </a:lnTo>
                  <a:lnTo>
                    <a:pt x="530606" y="482688"/>
                  </a:lnTo>
                  <a:lnTo>
                    <a:pt x="529005" y="486257"/>
                  </a:lnTo>
                  <a:lnTo>
                    <a:pt x="645325" y="486257"/>
                  </a:lnTo>
                  <a:lnTo>
                    <a:pt x="647598" y="482219"/>
                  </a:lnTo>
                  <a:lnTo>
                    <a:pt x="650265" y="478409"/>
                  </a:lnTo>
                  <a:lnTo>
                    <a:pt x="653821" y="475602"/>
                  </a:lnTo>
                  <a:close/>
                </a:path>
                <a:path w="894714" h="751204">
                  <a:moveTo>
                    <a:pt x="661200" y="140233"/>
                  </a:moveTo>
                  <a:lnTo>
                    <a:pt x="481520" y="140233"/>
                  </a:lnTo>
                  <a:lnTo>
                    <a:pt x="480974" y="141338"/>
                  </a:lnTo>
                  <a:lnTo>
                    <a:pt x="480783" y="141871"/>
                  </a:lnTo>
                  <a:lnTo>
                    <a:pt x="480669" y="143014"/>
                  </a:lnTo>
                  <a:lnTo>
                    <a:pt x="477164" y="150901"/>
                  </a:lnTo>
                  <a:lnTo>
                    <a:pt x="653859" y="150901"/>
                  </a:lnTo>
                  <a:lnTo>
                    <a:pt x="656158" y="147256"/>
                  </a:lnTo>
                  <a:lnTo>
                    <a:pt x="658571" y="143662"/>
                  </a:lnTo>
                  <a:lnTo>
                    <a:pt x="661200" y="140233"/>
                  </a:lnTo>
                  <a:close/>
                </a:path>
                <a:path w="894714" h="751204">
                  <a:moveTo>
                    <a:pt x="676529" y="121018"/>
                  </a:moveTo>
                  <a:lnTo>
                    <a:pt x="486867" y="121018"/>
                  </a:lnTo>
                  <a:lnTo>
                    <a:pt x="486092" y="124675"/>
                  </a:lnTo>
                  <a:lnTo>
                    <a:pt x="485305" y="128257"/>
                  </a:lnTo>
                  <a:lnTo>
                    <a:pt x="484644" y="131673"/>
                  </a:lnTo>
                  <a:lnTo>
                    <a:pt x="667918" y="131673"/>
                  </a:lnTo>
                  <a:lnTo>
                    <a:pt x="673595" y="124675"/>
                  </a:lnTo>
                  <a:lnTo>
                    <a:pt x="676529" y="121018"/>
                  </a:lnTo>
                  <a:close/>
                </a:path>
                <a:path w="894714" h="751204">
                  <a:moveTo>
                    <a:pt x="679056" y="456298"/>
                  </a:moveTo>
                  <a:lnTo>
                    <a:pt x="542366" y="456298"/>
                  </a:lnTo>
                  <a:lnTo>
                    <a:pt x="542036" y="457022"/>
                  </a:lnTo>
                  <a:lnTo>
                    <a:pt x="540613" y="460362"/>
                  </a:lnTo>
                  <a:lnTo>
                    <a:pt x="539254" y="463397"/>
                  </a:lnTo>
                  <a:lnTo>
                    <a:pt x="537692" y="466979"/>
                  </a:lnTo>
                  <a:lnTo>
                    <a:pt x="670661" y="466979"/>
                  </a:lnTo>
                  <a:lnTo>
                    <a:pt x="673442" y="463397"/>
                  </a:lnTo>
                  <a:lnTo>
                    <a:pt x="679056" y="456298"/>
                  </a:lnTo>
                  <a:close/>
                </a:path>
                <a:path w="894714" h="751204">
                  <a:moveTo>
                    <a:pt x="689914" y="71894"/>
                  </a:moveTo>
                  <a:lnTo>
                    <a:pt x="687222" y="69354"/>
                  </a:lnTo>
                  <a:lnTo>
                    <a:pt x="684352" y="66979"/>
                  </a:lnTo>
                  <a:lnTo>
                    <a:pt x="683120" y="66179"/>
                  </a:lnTo>
                  <a:lnTo>
                    <a:pt x="681266" y="64947"/>
                  </a:lnTo>
                  <a:lnTo>
                    <a:pt x="673341" y="65646"/>
                  </a:lnTo>
                  <a:lnTo>
                    <a:pt x="663409" y="66179"/>
                  </a:lnTo>
                  <a:lnTo>
                    <a:pt x="657479" y="66179"/>
                  </a:lnTo>
                  <a:lnTo>
                    <a:pt x="649554" y="65913"/>
                  </a:lnTo>
                  <a:lnTo>
                    <a:pt x="646074" y="65646"/>
                  </a:lnTo>
                  <a:lnTo>
                    <a:pt x="645071" y="65646"/>
                  </a:lnTo>
                  <a:lnTo>
                    <a:pt x="636841" y="64655"/>
                  </a:lnTo>
                  <a:lnTo>
                    <a:pt x="630555" y="63703"/>
                  </a:lnTo>
                  <a:lnTo>
                    <a:pt x="619188" y="61633"/>
                  </a:lnTo>
                  <a:lnTo>
                    <a:pt x="616699" y="61214"/>
                  </a:lnTo>
                  <a:lnTo>
                    <a:pt x="567880" y="61214"/>
                  </a:lnTo>
                  <a:lnTo>
                    <a:pt x="562140" y="63144"/>
                  </a:lnTo>
                  <a:lnTo>
                    <a:pt x="557822" y="64947"/>
                  </a:lnTo>
                  <a:lnTo>
                    <a:pt x="556069" y="65646"/>
                  </a:lnTo>
                  <a:lnTo>
                    <a:pt x="551383" y="67106"/>
                  </a:lnTo>
                  <a:lnTo>
                    <a:pt x="550303" y="67424"/>
                  </a:lnTo>
                  <a:lnTo>
                    <a:pt x="548932" y="68262"/>
                  </a:lnTo>
                  <a:lnTo>
                    <a:pt x="544182" y="71056"/>
                  </a:lnTo>
                  <a:lnTo>
                    <a:pt x="542290" y="71894"/>
                  </a:lnTo>
                  <a:lnTo>
                    <a:pt x="689914" y="71894"/>
                  </a:lnTo>
                  <a:close/>
                </a:path>
                <a:path w="894714" h="751204">
                  <a:moveTo>
                    <a:pt x="690473" y="348462"/>
                  </a:moveTo>
                  <a:lnTo>
                    <a:pt x="676656" y="346202"/>
                  </a:lnTo>
                  <a:lnTo>
                    <a:pt x="662901" y="343750"/>
                  </a:lnTo>
                  <a:lnTo>
                    <a:pt x="649211" y="341071"/>
                  </a:lnTo>
                  <a:lnTo>
                    <a:pt x="633920" y="337769"/>
                  </a:lnTo>
                  <a:lnTo>
                    <a:pt x="623290" y="348462"/>
                  </a:lnTo>
                  <a:lnTo>
                    <a:pt x="690473" y="348462"/>
                  </a:lnTo>
                  <a:close/>
                </a:path>
                <a:path w="894714" h="751204">
                  <a:moveTo>
                    <a:pt x="690613" y="544995"/>
                  </a:moveTo>
                  <a:lnTo>
                    <a:pt x="683869" y="540143"/>
                  </a:lnTo>
                  <a:lnTo>
                    <a:pt x="676744" y="536244"/>
                  </a:lnTo>
                  <a:lnTo>
                    <a:pt x="667334" y="534809"/>
                  </a:lnTo>
                  <a:lnTo>
                    <a:pt x="666203" y="534581"/>
                  </a:lnTo>
                  <a:lnTo>
                    <a:pt x="665060" y="534314"/>
                  </a:lnTo>
                  <a:lnTo>
                    <a:pt x="509930" y="534314"/>
                  </a:lnTo>
                  <a:lnTo>
                    <a:pt x="508076" y="540143"/>
                  </a:lnTo>
                  <a:lnTo>
                    <a:pt x="507974" y="540473"/>
                  </a:lnTo>
                  <a:lnTo>
                    <a:pt x="508914" y="541261"/>
                  </a:lnTo>
                  <a:lnTo>
                    <a:pt x="509727" y="542251"/>
                  </a:lnTo>
                  <a:lnTo>
                    <a:pt x="510755" y="544004"/>
                  </a:lnTo>
                  <a:lnTo>
                    <a:pt x="511213" y="544995"/>
                  </a:lnTo>
                  <a:lnTo>
                    <a:pt x="690613" y="544995"/>
                  </a:lnTo>
                  <a:close/>
                </a:path>
                <a:path w="894714" h="751204">
                  <a:moveTo>
                    <a:pt x="692073" y="100711"/>
                  </a:moveTo>
                  <a:lnTo>
                    <a:pt x="489458" y="100711"/>
                  </a:lnTo>
                  <a:lnTo>
                    <a:pt x="489419" y="104343"/>
                  </a:lnTo>
                  <a:lnTo>
                    <a:pt x="489077" y="107886"/>
                  </a:lnTo>
                  <a:lnTo>
                    <a:pt x="488569" y="111391"/>
                  </a:lnTo>
                  <a:lnTo>
                    <a:pt x="684123" y="111391"/>
                  </a:lnTo>
                  <a:lnTo>
                    <a:pt x="686828" y="107886"/>
                  </a:lnTo>
                  <a:lnTo>
                    <a:pt x="689521" y="104343"/>
                  </a:lnTo>
                  <a:lnTo>
                    <a:pt x="692073" y="100711"/>
                  </a:lnTo>
                  <a:close/>
                </a:path>
                <a:path w="894714" h="751204">
                  <a:moveTo>
                    <a:pt x="694194" y="437083"/>
                  </a:moveTo>
                  <a:lnTo>
                    <a:pt x="550037" y="437083"/>
                  </a:lnTo>
                  <a:lnTo>
                    <a:pt x="548690" y="440664"/>
                  </a:lnTo>
                  <a:lnTo>
                    <a:pt x="547331" y="444207"/>
                  </a:lnTo>
                  <a:lnTo>
                    <a:pt x="545896" y="447763"/>
                  </a:lnTo>
                  <a:lnTo>
                    <a:pt x="685863" y="447763"/>
                  </a:lnTo>
                  <a:lnTo>
                    <a:pt x="691451" y="440664"/>
                  </a:lnTo>
                  <a:lnTo>
                    <a:pt x="694194" y="437083"/>
                  </a:lnTo>
                  <a:close/>
                </a:path>
                <a:path w="894714" h="751204">
                  <a:moveTo>
                    <a:pt x="701471" y="84239"/>
                  </a:moveTo>
                  <a:lnTo>
                    <a:pt x="699046" y="81495"/>
                  </a:lnTo>
                  <a:lnTo>
                    <a:pt x="484708" y="81495"/>
                  </a:lnTo>
                  <a:lnTo>
                    <a:pt x="486765" y="84797"/>
                  </a:lnTo>
                  <a:lnTo>
                    <a:pt x="487921" y="88125"/>
                  </a:lnTo>
                  <a:lnTo>
                    <a:pt x="488022" y="88404"/>
                  </a:lnTo>
                  <a:lnTo>
                    <a:pt x="488734" y="92176"/>
                  </a:lnTo>
                  <a:lnTo>
                    <a:pt x="697814" y="92176"/>
                  </a:lnTo>
                  <a:lnTo>
                    <a:pt x="699033" y="90170"/>
                  </a:lnTo>
                  <a:lnTo>
                    <a:pt x="700151" y="88125"/>
                  </a:lnTo>
                  <a:lnTo>
                    <a:pt x="701471" y="84239"/>
                  </a:lnTo>
                  <a:close/>
                </a:path>
                <a:path w="894714" h="751204">
                  <a:moveTo>
                    <a:pt x="709053" y="416801"/>
                  </a:moveTo>
                  <a:lnTo>
                    <a:pt x="556729" y="416801"/>
                  </a:lnTo>
                  <a:lnTo>
                    <a:pt x="555701" y="420408"/>
                  </a:lnTo>
                  <a:lnTo>
                    <a:pt x="554596" y="423951"/>
                  </a:lnTo>
                  <a:lnTo>
                    <a:pt x="553415" y="427482"/>
                  </a:lnTo>
                  <a:lnTo>
                    <a:pt x="701471" y="427482"/>
                  </a:lnTo>
                  <a:lnTo>
                    <a:pt x="704049" y="423951"/>
                  </a:lnTo>
                  <a:lnTo>
                    <a:pt x="706589" y="420408"/>
                  </a:lnTo>
                  <a:lnTo>
                    <a:pt x="709053" y="416801"/>
                  </a:lnTo>
                  <a:close/>
                </a:path>
                <a:path w="894714" h="751204">
                  <a:moveTo>
                    <a:pt x="716953" y="565277"/>
                  </a:moveTo>
                  <a:lnTo>
                    <a:pt x="711987" y="562152"/>
                  </a:lnTo>
                  <a:lnTo>
                    <a:pt x="707339" y="558393"/>
                  </a:lnTo>
                  <a:lnTo>
                    <a:pt x="702703" y="554583"/>
                  </a:lnTo>
                  <a:lnTo>
                    <a:pt x="511175" y="554583"/>
                  </a:lnTo>
                  <a:lnTo>
                    <a:pt x="510946" y="555409"/>
                  </a:lnTo>
                  <a:lnTo>
                    <a:pt x="509689" y="559511"/>
                  </a:lnTo>
                  <a:lnTo>
                    <a:pt x="510400" y="562152"/>
                  </a:lnTo>
                  <a:lnTo>
                    <a:pt x="510921" y="563714"/>
                  </a:lnTo>
                  <a:lnTo>
                    <a:pt x="511568" y="565277"/>
                  </a:lnTo>
                  <a:lnTo>
                    <a:pt x="716953" y="565277"/>
                  </a:lnTo>
                  <a:close/>
                </a:path>
                <a:path w="894714" h="751204">
                  <a:moveTo>
                    <a:pt x="719175" y="397586"/>
                  </a:moveTo>
                  <a:lnTo>
                    <a:pt x="571639" y="397586"/>
                  </a:lnTo>
                  <a:lnTo>
                    <a:pt x="570547" y="398500"/>
                  </a:lnTo>
                  <a:lnTo>
                    <a:pt x="569468" y="399453"/>
                  </a:lnTo>
                  <a:lnTo>
                    <a:pt x="568375" y="400342"/>
                  </a:lnTo>
                  <a:lnTo>
                    <a:pt x="559054" y="408241"/>
                  </a:lnTo>
                  <a:lnTo>
                    <a:pt x="714654" y="408241"/>
                  </a:lnTo>
                  <a:lnTo>
                    <a:pt x="716394" y="405193"/>
                  </a:lnTo>
                  <a:lnTo>
                    <a:pt x="717892" y="401307"/>
                  </a:lnTo>
                  <a:lnTo>
                    <a:pt x="719175" y="397586"/>
                  </a:lnTo>
                  <a:close/>
                </a:path>
                <a:path w="894714" h="751204">
                  <a:moveTo>
                    <a:pt x="726224" y="377278"/>
                  </a:moveTo>
                  <a:lnTo>
                    <a:pt x="593991" y="377278"/>
                  </a:lnTo>
                  <a:lnTo>
                    <a:pt x="590194" y="380885"/>
                  </a:lnTo>
                  <a:lnTo>
                    <a:pt x="586359" y="384454"/>
                  </a:lnTo>
                  <a:lnTo>
                    <a:pt x="582498" y="387959"/>
                  </a:lnTo>
                  <a:lnTo>
                    <a:pt x="722401" y="387959"/>
                  </a:lnTo>
                  <a:lnTo>
                    <a:pt x="724776" y="380885"/>
                  </a:lnTo>
                  <a:lnTo>
                    <a:pt x="726224" y="377278"/>
                  </a:lnTo>
                  <a:close/>
                </a:path>
                <a:path w="894714" h="751204">
                  <a:moveTo>
                    <a:pt x="738022" y="358063"/>
                  </a:moveTo>
                  <a:lnTo>
                    <a:pt x="613689" y="358063"/>
                  </a:lnTo>
                  <a:lnTo>
                    <a:pt x="606501" y="365213"/>
                  </a:lnTo>
                  <a:lnTo>
                    <a:pt x="602856" y="368744"/>
                  </a:lnTo>
                  <a:lnTo>
                    <a:pt x="730351" y="368744"/>
                  </a:lnTo>
                  <a:lnTo>
                    <a:pt x="732650" y="364883"/>
                  </a:lnTo>
                  <a:lnTo>
                    <a:pt x="735253" y="361403"/>
                  </a:lnTo>
                  <a:lnTo>
                    <a:pt x="738022" y="358063"/>
                  </a:lnTo>
                  <a:close/>
                </a:path>
                <a:path w="894714" h="751204">
                  <a:moveTo>
                    <a:pt x="761276" y="654913"/>
                  </a:moveTo>
                  <a:lnTo>
                    <a:pt x="732485" y="654913"/>
                  </a:lnTo>
                  <a:lnTo>
                    <a:pt x="718769" y="724357"/>
                  </a:lnTo>
                  <a:lnTo>
                    <a:pt x="691908" y="680707"/>
                  </a:lnTo>
                  <a:lnTo>
                    <a:pt x="676046" y="654913"/>
                  </a:lnTo>
                  <a:lnTo>
                    <a:pt x="633247" y="654913"/>
                  </a:lnTo>
                  <a:lnTo>
                    <a:pt x="614540" y="749579"/>
                  </a:lnTo>
                  <a:lnTo>
                    <a:pt x="643445" y="749579"/>
                  </a:lnTo>
                  <a:lnTo>
                    <a:pt x="657047" y="680707"/>
                  </a:lnTo>
                  <a:lnTo>
                    <a:pt x="700214" y="749579"/>
                  </a:lnTo>
                  <a:lnTo>
                    <a:pt x="742556" y="749579"/>
                  </a:lnTo>
                  <a:lnTo>
                    <a:pt x="747534" y="724357"/>
                  </a:lnTo>
                  <a:lnTo>
                    <a:pt x="761276" y="654913"/>
                  </a:lnTo>
                  <a:close/>
                </a:path>
                <a:path w="894714" h="751204">
                  <a:moveTo>
                    <a:pt x="894486" y="672960"/>
                  </a:moveTo>
                  <a:lnTo>
                    <a:pt x="873709" y="654227"/>
                  </a:lnTo>
                  <a:lnTo>
                    <a:pt x="874115" y="654227"/>
                  </a:lnTo>
                  <a:lnTo>
                    <a:pt x="865949" y="653719"/>
                  </a:lnTo>
                  <a:lnTo>
                    <a:pt x="823214" y="653719"/>
                  </a:lnTo>
                  <a:lnTo>
                    <a:pt x="781456" y="666584"/>
                  </a:lnTo>
                  <a:lnTo>
                    <a:pt x="764946" y="722731"/>
                  </a:lnTo>
                  <a:lnTo>
                    <a:pt x="764717" y="728243"/>
                  </a:lnTo>
                  <a:lnTo>
                    <a:pt x="766445" y="737057"/>
                  </a:lnTo>
                  <a:lnTo>
                    <a:pt x="768502" y="740752"/>
                  </a:lnTo>
                  <a:lnTo>
                    <a:pt x="771702" y="743737"/>
                  </a:lnTo>
                  <a:lnTo>
                    <a:pt x="774446" y="746328"/>
                  </a:lnTo>
                  <a:lnTo>
                    <a:pt x="778116" y="748118"/>
                  </a:lnTo>
                  <a:lnTo>
                    <a:pt x="787095" y="750252"/>
                  </a:lnTo>
                  <a:lnTo>
                    <a:pt x="794258" y="750773"/>
                  </a:lnTo>
                  <a:lnTo>
                    <a:pt x="836320" y="750773"/>
                  </a:lnTo>
                  <a:lnTo>
                    <a:pt x="879195" y="741375"/>
                  </a:lnTo>
                  <a:lnTo>
                    <a:pt x="885342" y="727049"/>
                  </a:lnTo>
                  <a:lnTo>
                    <a:pt x="891667" y="695032"/>
                  </a:lnTo>
                  <a:lnTo>
                    <a:pt x="827595" y="695032"/>
                  </a:lnTo>
                  <a:lnTo>
                    <a:pt x="823747" y="714248"/>
                  </a:lnTo>
                  <a:lnTo>
                    <a:pt x="857783" y="714248"/>
                  </a:lnTo>
                  <a:lnTo>
                    <a:pt x="857732" y="714489"/>
                  </a:lnTo>
                  <a:lnTo>
                    <a:pt x="841959" y="727049"/>
                  </a:lnTo>
                  <a:lnTo>
                    <a:pt x="807669" y="727049"/>
                  </a:lnTo>
                  <a:lnTo>
                    <a:pt x="801738" y="725766"/>
                  </a:lnTo>
                  <a:lnTo>
                    <a:pt x="796467" y="720699"/>
                  </a:lnTo>
                  <a:lnTo>
                    <a:pt x="795959" y="717042"/>
                  </a:lnTo>
                  <a:lnTo>
                    <a:pt x="795883" y="716521"/>
                  </a:lnTo>
                  <a:lnTo>
                    <a:pt x="795820" y="716026"/>
                  </a:lnTo>
                  <a:lnTo>
                    <a:pt x="797191" y="709206"/>
                  </a:lnTo>
                  <a:lnTo>
                    <a:pt x="801154" y="689038"/>
                  </a:lnTo>
                  <a:lnTo>
                    <a:pt x="816724" y="677443"/>
                  </a:lnTo>
                  <a:lnTo>
                    <a:pt x="852678" y="677443"/>
                  </a:lnTo>
                  <a:lnTo>
                    <a:pt x="858456" y="678230"/>
                  </a:lnTo>
                  <a:lnTo>
                    <a:pt x="863066" y="681443"/>
                  </a:lnTo>
                  <a:lnTo>
                    <a:pt x="863815" y="684415"/>
                  </a:lnTo>
                  <a:lnTo>
                    <a:pt x="863028" y="688365"/>
                  </a:lnTo>
                  <a:lnTo>
                    <a:pt x="862914" y="689038"/>
                  </a:lnTo>
                  <a:lnTo>
                    <a:pt x="891921" y="689038"/>
                  </a:lnTo>
                  <a:lnTo>
                    <a:pt x="891984" y="688771"/>
                  </a:lnTo>
                  <a:lnTo>
                    <a:pt x="892098" y="688365"/>
                  </a:lnTo>
                  <a:lnTo>
                    <a:pt x="892403" y="686917"/>
                  </a:lnTo>
                  <a:lnTo>
                    <a:pt x="892835" y="685076"/>
                  </a:lnTo>
                  <a:lnTo>
                    <a:pt x="894092" y="678624"/>
                  </a:lnTo>
                  <a:lnTo>
                    <a:pt x="894168" y="678230"/>
                  </a:lnTo>
                  <a:lnTo>
                    <a:pt x="894270" y="677443"/>
                  </a:lnTo>
                  <a:lnTo>
                    <a:pt x="894486" y="672960"/>
                  </a:lnTo>
                  <a:close/>
                </a:path>
              </a:pathLst>
            </a:custGeom>
            <a:solidFill>
              <a:srgbClr val="0A8F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504017" y="3459835"/>
              <a:ext cx="993775" cy="627380"/>
            </a:xfrm>
            <a:custGeom>
              <a:avLst/>
              <a:gdLst/>
              <a:ahLst/>
              <a:cxnLst/>
              <a:rect l="l" t="t" r="r" b="b"/>
              <a:pathLst>
                <a:path w="993775" h="627379">
                  <a:moveTo>
                    <a:pt x="84594" y="512610"/>
                  </a:moveTo>
                  <a:lnTo>
                    <a:pt x="622" y="520192"/>
                  </a:lnTo>
                  <a:lnTo>
                    <a:pt x="0" y="523303"/>
                  </a:lnTo>
                  <a:lnTo>
                    <a:pt x="69926" y="523303"/>
                  </a:lnTo>
                  <a:lnTo>
                    <a:pt x="84594" y="512610"/>
                  </a:lnTo>
                  <a:close/>
                </a:path>
                <a:path w="993775" h="627379">
                  <a:moveTo>
                    <a:pt x="111010" y="492328"/>
                  </a:moveTo>
                  <a:lnTo>
                    <a:pt x="4521" y="500164"/>
                  </a:lnTo>
                  <a:lnTo>
                    <a:pt x="3962" y="503021"/>
                  </a:lnTo>
                  <a:lnTo>
                    <a:pt x="97294" y="503021"/>
                  </a:lnTo>
                  <a:lnTo>
                    <a:pt x="111010" y="492328"/>
                  </a:lnTo>
                  <a:close/>
                </a:path>
                <a:path w="993775" h="627379">
                  <a:moveTo>
                    <a:pt x="124828" y="473125"/>
                  </a:moveTo>
                  <a:lnTo>
                    <a:pt x="8293" y="480936"/>
                  </a:lnTo>
                  <a:lnTo>
                    <a:pt x="7708" y="483781"/>
                  </a:lnTo>
                  <a:lnTo>
                    <a:pt x="117805" y="483781"/>
                  </a:lnTo>
                  <a:lnTo>
                    <a:pt x="122135" y="476237"/>
                  </a:lnTo>
                  <a:lnTo>
                    <a:pt x="124828" y="473125"/>
                  </a:lnTo>
                  <a:close/>
                </a:path>
                <a:path w="993775" h="627379">
                  <a:moveTo>
                    <a:pt x="154139" y="282727"/>
                  </a:moveTo>
                  <a:lnTo>
                    <a:pt x="153733" y="282727"/>
                  </a:lnTo>
                  <a:lnTo>
                    <a:pt x="153733" y="281457"/>
                  </a:lnTo>
                  <a:lnTo>
                    <a:pt x="153619" y="278917"/>
                  </a:lnTo>
                  <a:lnTo>
                    <a:pt x="153695" y="275107"/>
                  </a:lnTo>
                  <a:lnTo>
                    <a:pt x="127927" y="275107"/>
                  </a:lnTo>
                  <a:lnTo>
                    <a:pt x="127927" y="278917"/>
                  </a:lnTo>
                  <a:lnTo>
                    <a:pt x="72199" y="278917"/>
                  </a:lnTo>
                  <a:lnTo>
                    <a:pt x="72199" y="281457"/>
                  </a:lnTo>
                  <a:lnTo>
                    <a:pt x="47142" y="281457"/>
                  </a:lnTo>
                  <a:lnTo>
                    <a:pt x="47142" y="282727"/>
                  </a:lnTo>
                  <a:lnTo>
                    <a:pt x="46659" y="282727"/>
                  </a:lnTo>
                  <a:lnTo>
                    <a:pt x="46659" y="286537"/>
                  </a:lnTo>
                  <a:lnTo>
                    <a:pt x="154139" y="286537"/>
                  </a:lnTo>
                  <a:lnTo>
                    <a:pt x="154139" y="282727"/>
                  </a:lnTo>
                  <a:close/>
                </a:path>
                <a:path w="993775" h="627379">
                  <a:moveTo>
                    <a:pt x="159410" y="255270"/>
                  </a:moveTo>
                  <a:lnTo>
                    <a:pt x="51219" y="261251"/>
                  </a:lnTo>
                  <a:lnTo>
                    <a:pt x="50317" y="265950"/>
                  </a:lnTo>
                  <a:lnTo>
                    <a:pt x="155194" y="265950"/>
                  </a:lnTo>
                  <a:lnTo>
                    <a:pt x="156514" y="261277"/>
                  </a:lnTo>
                  <a:lnTo>
                    <a:pt x="159410" y="255270"/>
                  </a:lnTo>
                  <a:close/>
                </a:path>
                <a:path w="993775" h="627379">
                  <a:moveTo>
                    <a:pt x="164312" y="453821"/>
                  </a:moveTo>
                  <a:lnTo>
                    <a:pt x="11976" y="462038"/>
                  </a:lnTo>
                  <a:lnTo>
                    <a:pt x="11493" y="464502"/>
                  </a:lnTo>
                  <a:lnTo>
                    <a:pt x="137160" y="464502"/>
                  </a:lnTo>
                  <a:lnTo>
                    <a:pt x="143814" y="461429"/>
                  </a:lnTo>
                  <a:lnTo>
                    <a:pt x="150583" y="458660"/>
                  </a:lnTo>
                  <a:lnTo>
                    <a:pt x="164312" y="453821"/>
                  </a:lnTo>
                  <a:close/>
                </a:path>
                <a:path w="993775" h="627379">
                  <a:moveTo>
                    <a:pt x="164896" y="157022"/>
                  </a:moveTo>
                  <a:lnTo>
                    <a:pt x="70612" y="162102"/>
                  </a:lnTo>
                  <a:lnTo>
                    <a:pt x="69532" y="167703"/>
                  </a:lnTo>
                  <a:lnTo>
                    <a:pt x="164795" y="167703"/>
                  </a:lnTo>
                  <a:lnTo>
                    <a:pt x="164896" y="157022"/>
                  </a:lnTo>
                  <a:close/>
                </a:path>
                <a:path w="993775" h="627379">
                  <a:moveTo>
                    <a:pt x="164973" y="235737"/>
                  </a:moveTo>
                  <a:lnTo>
                    <a:pt x="111785" y="235737"/>
                  </a:lnTo>
                  <a:lnTo>
                    <a:pt x="111785" y="242087"/>
                  </a:lnTo>
                  <a:lnTo>
                    <a:pt x="54724" y="242087"/>
                  </a:lnTo>
                  <a:lnTo>
                    <a:pt x="54724" y="244627"/>
                  </a:lnTo>
                  <a:lnTo>
                    <a:pt x="54216" y="244627"/>
                  </a:lnTo>
                  <a:lnTo>
                    <a:pt x="54216" y="247167"/>
                  </a:lnTo>
                  <a:lnTo>
                    <a:pt x="163918" y="247167"/>
                  </a:lnTo>
                  <a:lnTo>
                    <a:pt x="163918" y="244627"/>
                  </a:lnTo>
                  <a:lnTo>
                    <a:pt x="164503" y="244627"/>
                  </a:lnTo>
                  <a:lnTo>
                    <a:pt x="164503" y="242087"/>
                  </a:lnTo>
                  <a:lnTo>
                    <a:pt x="164973" y="242087"/>
                  </a:lnTo>
                  <a:lnTo>
                    <a:pt x="164973" y="235737"/>
                  </a:lnTo>
                  <a:close/>
                </a:path>
                <a:path w="993775" h="627379">
                  <a:moveTo>
                    <a:pt x="165214" y="186918"/>
                  </a:moveTo>
                  <a:lnTo>
                    <a:pt x="164896" y="176237"/>
                  </a:lnTo>
                  <a:lnTo>
                    <a:pt x="66827" y="181508"/>
                  </a:lnTo>
                  <a:lnTo>
                    <a:pt x="65760" y="186918"/>
                  </a:lnTo>
                  <a:lnTo>
                    <a:pt x="165214" y="186918"/>
                  </a:lnTo>
                  <a:close/>
                </a:path>
                <a:path w="993775" h="627379">
                  <a:moveTo>
                    <a:pt x="165735" y="305447"/>
                  </a:moveTo>
                  <a:lnTo>
                    <a:pt x="162128" y="302183"/>
                  </a:lnTo>
                  <a:lnTo>
                    <a:pt x="159385" y="298627"/>
                  </a:lnTo>
                  <a:lnTo>
                    <a:pt x="157416" y="294792"/>
                  </a:lnTo>
                  <a:lnTo>
                    <a:pt x="43434" y="301142"/>
                  </a:lnTo>
                  <a:lnTo>
                    <a:pt x="42583" y="305447"/>
                  </a:lnTo>
                  <a:lnTo>
                    <a:pt x="165735" y="305447"/>
                  </a:lnTo>
                  <a:close/>
                </a:path>
                <a:path w="993775" h="627379">
                  <a:moveTo>
                    <a:pt x="165862" y="207213"/>
                  </a:moveTo>
                  <a:lnTo>
                    <a:pt x="165531" y="196545"/>
                  </a:lnTo>
                  <a:lnTo>
                    <a:pt x="62788" y="202031"/>
                  </a:lnTo>
                  <a:lnTo>
                    <a:pt x="61785" y="207213"/>
                  </a:lnTo>
                  <a:lnTo>
                    <a:pt x="165862" y="207213"/>
                  </a:lnTo>
                  <a:close/>
                </a:path>
                <a:path w="993775" h="627379">
                  <a:moveTo>
                    <a:pt x="165976" y="215760"/>
                  </a:moveTo>
                  <a:lnTo>
                    <a:pt x="59004" y="221488"/>
                  </a:lnTo>
                  <a:lnTo>
                    <a:pt x="58026" y="226453"/>
                  </a:lnTo>
                  <a:lnTo>
                    <a:pt x="165836" y="226453"/>
                  </a:lnTo>
                  <a:lnTo>
                    <a:pt x="165976" y="215760"/>
                  </a:lnTo>
                  <a:close/>
                </a:path>
                <a:path w="993775" h="627379">
                  <a:moveTo>
                    <a:pt x="166179" y="137756"/>
                  </a:moveTo>
                  <a:lnTo>
                    <a:pt x="74422" y="142646"/>
                  </a:lnTo>
                  <a:lnTo>
                    <a:pt x="73279" y="148424"/>
                  </a:lnTo>
                  <a:lnTo>
                    <a:pt x="165265" y="148424"/>
                  </a:lnTo>
                  <a:lnTo>
                    <a:pt x="166179" y="137756"/>
                  </a:lnTo>
                  <a:close/>
                </a:path>
                <a:path w="993775" h="627379">
                  <a:moveTo>
                    <a:pt x="173101" y="118541"/>
                  </a:moveTo>
                  <a:lnTo>
                    <a:pt x="78181" y="123431"/>
                  </a:lnTo>
                  <a:lnTo>
                    <a:pt x="77038" y="129197"/>
                  </a:lnTo>
                  <a:lnTo>
                    <a:pt x="167360" y="129197"/>
                  </a:lnTo>
                  <a:lnTo>
                    <a:pt x="168478" y="125310"/>
                  </a:lnTo>
                  <a:lnTo>
                    <a:pt x="170497" y="121627"/>
                  </a:lnTo>
                  <a:lnTo>
                    <a:pt x="173101" y="118541"/>
                  </a:lnTo>
                  <a:close/>
                </a:path>
                <a:path w="993775" h="627379">
                  <a:moveTo>
                    <a:pt x="201282" y="434606"/>
                  </a:moveTo>
                  <a:lnTo>
                    <a:pt x="15684" y="443039"/>
                  </a:lnTo>
                  <a:lnTo>
                    <a:pt x="15265" y="445287"/>
                  </a:lnTo>
                  <a:lnTo>
                    <a:pt x="192176" y="445287"/>
                  </a:lnTo>
                  <a:lnTo>
                    <a:pt x="199174" y="443014"/>
                  </a:lnTo>
                  <a:lnTo>
                    <a:pt x="201282" y="434606"/>
                  </a:lnTo>
                  <a:close/>
                </a:path>
                <a:path w="993775" h="627379">
                  <a:moveTo>
                    <a:pt x="206476" y="414324"/>
                  </a:moveTo>
                  <a:lnTo>
                    <a:pt x="19685" y="422605"/>
                  </a:lnTo>
                  <a:lnTo>
                    <a:pt x="19215" y="425005"/>
                  </a:lnTo>
                  <a:lnTo>
                    <a:pt x="203669" y="425005"/>
                  </a:lnTo>
                  <a:lnTo>
                    <a:pt x="206476" y="414324"/>
                  </a:lnTo>
                  <a:close/>
                </a:path>
                <a:path w="993775" h="627379">
                  <a:moveTo>
                    <a:pt x="213944" y="395109"/>
                  </a:moveTo>
                  <a:lnTo>
                    <a:pt x="23444" y="403288"/>
                  </a:lnTo>
                  <a:lnTo>
                    <a:pt x="22987" y="405765"/>
                  </a:lnTo>
                  <a:lnTo>
                    <a:pt x="209232" y="405765"/>
                  </a:lnTo>
                  <a:lnTo>
                    <a:pt x="210604" y="402107"/>
                  </a:lnTo>
                  <a:lnTo>
                    <a:pt x="213944" y="395109"/>
                  </a:lnTo>
                  <a:close/>
                </a:path>
                <a:path w="993775" h="627379">
                  <a:moveTo>
                    <a:pt x="223177" y="98234"/>
                  </a:moveTo>
                  <a:lnTo>
                    <a:pt x="81940" y="104101"/>
                  </a:lnTo>
                  <a:lnTo>
                    <a:pt x="81000" y="108915"/>
                  </a:lnTo>
                  <a:lnTo>
                    <a:pt x="190842" y="108915"/>
                  </a:lnTo>
                  <a:lnTo>
                    <a:pt x="206146" y="103492"/>
                  </a:lnTo>
                  <a:lnTo>
                    <a:pt x="223177" y="98234"/>
                  </a:lnTo>
                  <a:close/>
                </a:path>
                <a:path w="993775" h="627379">
                  <a:moveTo>
                    <a:pt x="225259" y="374802"/>
                  </a:moveTo>
                  <a:lnTo>
                    <a:pt x="27432" y="382968"/>
                  </a:lnTo>
                  <a:lnTo>
                    <a:pt x="26936" y="385483"/>
                  </a:lnTo>
                  <a:lnTo>
                    <a:pt x="219100" y="385483"/>
                  </a:lnTo>
                  <a:lnTo>
                    <a:pt x="225259" y="374802"/>
                  </a:lnTo>
                  <a:close/>
                </a:path>
                <a:path w="993775" h="627379">
                  <a:moveTo>
                    <a:pt x="225513" y="582015"/>
                  </a:moveTo>
                  <a:lnTo>
                    <a:pt x="225488" y="571360"/>
                  </a:lnTo>
                  <a:lnTo>
                    <a:pt x="101219" y="571360"/>
                  </a:lnTo>
                  <a:lnTo>
                    <a:pt x="75260" y="582015"/>
                  </a:lnTo>
                  <a:lnTo>
                    <a:pt x="225513" y="582015"/>
                  </a:lnTo>
                  <a:close/>
                </a:path>
                <a:path w="993775" h="627379">
                  <a:moveTo>
                    <a:pt x="229920" y="602322"/>
                  </a:moveTo>
                  <a:lnTo>
                    <a:pt x="227571" y="595274"/>
                  </a:lnTo>
                  <a:lnTo>
                    <a:pt x="226822" y="591629"/>
                  </a:lnTo>
                  <a:lnTo>
                    <a:pt x="62484" y="591629"/>
                  </a:lnTo>
                  <a:lnTo>
                    <a:pt x="58889" y="594309"/>
                  </a:lnTo>
                  <a:lnTo>
                    <a:pt x="54470" y="596201"/>
                  </a:lnTo>
                  <a:lnTo>
                    <a:pt x="45580" y="600646"/>
                  </a:lnTo>
                  <a:lnTo>
                    <a:pt x="47485" y="602208"/>
                  </a:lnTo>
                  <a:lnTo>
                    <a:pt x="229920" y="602322"/>
                  </a:lnTo>
                  <a:close/>
                </a:path>
                <a:path w="993775" h="627379">
                  <a:moveTo>
                    <a:pt x="233667" y="552107"/>
                  </a:moveTo>
                  <a:lnTo>
                    <a:pt x="149034" y="552107"/>
                  </a:lnTo>
                  <a:lnTo>
                    <a:pt x="122910" y="562800"/>
                  </a:lnTo>
                  <a:lnTo>
                    <a:pt x="227774" y="562800"/>
                  </a:lnTo>
                  <a:lnTo>
                    <a:pt x="229412" y="559142"/>
                  </a:lnTo>
                  <a:lnTo>
                    <a:pt x="231673" y="555675"/>
                  </a:lnTo>
                  <a:lnTo>
                    <a:pt x="233667" y="552107"/>
                  </a:lnTo>
                  <a:close/>
                </a:path>
                <a:path w="993775" h="627379">
                  <a:moveTo>
                    <a:pt x="233845" y="355117"/>
                  </a:moveTo>
                  <a:lnTo>
                    <a:pt x="181952" y="355117"/>
                  </a:lnTo>
                  <a:lnTo>
                    <a:pt x="181952" y="360197"/>
                  </a:lnTo>
                  <a:lnTo>
                    <a:pt x="70408" y="360197"/>
                  </a:lnTo>
                  <a:lnTo>
                    <a:pt x="70408" y="364007"/>
                  </a:lnTo>
                  <a:lnTo>
                    <a:pt x="30886" y="364007"/>
                  </a:lnTo>
                  <a:lnTo>
                    <a:pt x="30886" y="366547"/>
                  </a:lnTo>
                  <a:lnTo>
                    <a:pt x="230924" y="366547"/>
                  </a:lnTo>
                  <a:lnTo>
                    <a:pt x="230924" y="364007"/>
                  </a:lnTo>
                  <a:lnTo>
                    <a:pt x="232841" y="364007"/>
                  </a:lnTo>
                  <a:lnTo>
                    <a:pt x="232841" y="360197"/>
                  </a:lnTo>
                  <a:lnTo>
                    <a:pt x="233845" y="360197"/>
                  </a:lnTo>
                  <a:lnTo>
                    <a:pt x="233845" y="355117"/>
                  </a:lnTo>
                  <a:close/>
                </a:path>
                <a:path w="993775" h="627379">
                  <a:moveTo>
                    <a:pt x="234924" y="335292"/>
                  </a:moveTo>
                  <a:lnTo>
                    <a:pt x="35191" y="343230"/>
                  </a:lnTo>
                  <a:lnTo>
                    <a:pt x="34671" y="345986"/>
                  </a:lnTo>
                  <a:lnTo>
                    <a:pt x="234251" y="345986"/>
                  </a:lnTo>
                  <a:lnTo>
                    <a:pt x="234924" y="335292"/>
                  </a:lnTo>
                  <a:close/>
                </a:path>
                <a:path w="993775" h="627379">
                  <a:moveTo>
                    <a:pt x="238277" y="316077"/>
                  </a:moveTo>
                  <a:lnTo>
                    <a:pt x="38976" y="323900"/>
                  </a:lnTo>
                  <a:lnTo>
                    <a:pt x="38417" y="326771"/>
                  </a:lnTo>
                  <a:lnTo>
                    <a:pt x="235902" y="326771"/>
                  </a:lnTo>
                  <a:lnTo>
                    <a:pt x="236499" y="323011"/>
                  </a:lnTo>
                  <a:lnTo>
                    <a:pt x="238277" y="316077"/>
                  </a:lnTo>
                  <a:close/>
                </a:path>
                <a:path w="993775" h="627379">
                  <a:moveTo>
                    <a:pt x="238861" y="523303"/>
                  </a:moveTo>
                  <a:lnTo>
                    <a:pt x="238404" y="520052"/>
                  </a:lnTo>
                  <a:lnTo>
                    <a:pt x="237718" y="516547"/>
                  </a:lnTo>
                  <a:lnTo>
                    <a:pt x="237566" y="514769"/>
                  </a:lnTo>
                  <a:lnTo>
                    <a:pt x="237642" y="513080"/>
                  </a:lnTo>
                  <a:lnTo>
                    <a:pt x="230238" y="516813"/>
                  </a:lnTo>
                  <a:lnTo>
                    <a:pt x="222326" y="519442"/>
                  </a:lnTo>
                  <a:lnTo>
                    <a:pt x="214083" y="521182"/>
                  </a:lnTo>
                  <a:lnTo>
                    <a:pt x="205727" y="522262"/>
                  </a:lnTo>
                  <a:lnTo>
                    <a:pt x="204190" y="523303"/>
                  </a:lnTo>
                  <a:lnTo>
                    <a:pt x="238861" y="523303"/>
                  </a:lnTo>
                  <a:close/>
                </a:path>
                <a:path w="993775" h="627379">
                  <a:moveTo>
                    <a:pt x="239344" y="531837"/>
                  </a:moveTo>
                  <a:lnTo>
                    <a:pt x="190373" y="531837"/>
                  </a:lnTo>
                  <a:lnTo>
                    <a:pt x="183794" y="535635"/>
                  </a:lnTo>
                  <a:lnTo>
                    <a:pt x="177038" y="539178"/>
                  </a:lnTo>
                  <a:lnTo>
                    <a:pt x="170167" y="542518"/>
                  </a:lnTo>
                  <a:lnTo>
                    <a:pt x="237756" y="542518"/>
                  </a:lnTo>
                  <a:lnTo>
                    <a:pt x="238785" y="538988"/>
                  </a:lnTo>
                  <a:lnTo>
                    <a:pt x="239268" y="535444"/>
                  </a:lnTo>
                  <a:lnTo>
                    <a:pt x="239344" y="531837"/>
                  </a:lnTo>
                  <a:close/>
                </a:path>
                <a:path w="993775" h="627379">
                  <a:moveTo>
                    <a:pt x="239445" y="621538"/>
                  </a:moveTo>
                  <a:lnTo>
                    <a:pt x="233591" y="610857"/>
                  </a:lnTo>
                  <a:lnTo>
                    <a:pt x="54292" y="610857"/>
                  </a:lnTo>
                  <a:lnTo>
                    <a:pt x="55956" y="614464"/>
                  </a:lnTo>
                  <a:lnTo>
                    <a:pt x="56413" y="618197"/>
                  </a:lnTo>
                  <a:lnTo>
                    <a:pt x="55803" y="621538"/>
                  </a:lnTo>
                  <a:lnTo>
                    <a:pt x="239445" y="621538"/>
                  </a:lnTo>
                  <a:close/>
                </a:path>
                <a:path w="993775" h="627379">
                  <a:moveTo>
                    <a:pt x="247853" y="294792"/>
                  </a:moveTo>
                  <a:lnTo>
                    <a:pt x="213093" y="294792"/>
                  </a:lnTo>
                  <a:lnTo>
                    <a:pt x="212458" y="295935"/>
                  </a:lnTo>
                  <a:lnTo>
                    <a:pt x="210134" y="299072"/>
                  </a:lnTo>
                  <a:lnTo>
                    <a:pt x="207822" y="300329"/>
                  </a:lnTo>
                  <a:lnTo>
                    <a:pt x="205066" y="301320"/>
                  </a:lnTo>
                  <a:lnTo>
                    <a:pt x="204673" y="304038"/>
                  </a:lnTo>
                  <a:lnTo>
                    <a:pt x="204152" y="305447"/>
                  </a:lnTo>
                  <a:lnTo>
                    <a:pt x="242277" y="305447"/>
                  </a:lnTo>
                  <a:lnTo>
                    <a:pt x="243827" y="302107"/>
                  </a:lnTo>
                  <a:lnTo>
                    <a:pt x="245656" y="298602"/>
                  </a:lnTo>
                  <a:lnTo>
                    <a:pt x="247853" y="294792"/>
                  </a:lnTo>
                  <a:close/>
                </a:path>
                <a:path w="993775" h="627379">
                  <a:moveTo>
                    <a:pt x="256336" y="492328"/>
                  </a:moveTo>
                  <a:lnTo>
                    <a:pt x="255244" y="492328"/>
                  </a:lnTo>
                  <a:lnTo>
                    <a:pt x="255041" y="492747"/>
                  </a:lnTo>
                  <a:lnTo>
                    <a:pt x="255473" y="492594"/>
                  </a:lnTo>
                  <a:lnTo>
                    <a:pt x="255917" y="492455"/>
                  </a:lnTo>
                  <a:lnTo>
                    <a:pt x="256336" y="492328"/>
                  </a:lnTo>
                  <a:close/>
                </a:path>
                <a:path w="993775" h="627379">
                  <a:moveTo>
                    <a:pt x="258978" y="167703"/>
                  </a:moveTo>
                  <a:lnTo>
                    <a:pt x="258229" y="164693"/>
                  </a:lnTo>
                  <a:lnTo>
                    <a:pt x="257708" y="161632"/>
                  </a:lnTo>
                  <a:lnTo>
                    <a:pt x="257378" y="158559"/>
                  </a:lnTo>
                  <a:lnTo>
                    <a:pt x="250278" y="159346"/>
                  </a:lnTo>
                  <a:lnTo>
                    <a:pt x="243166" y="159766"/>
                  </a:lnTo>
                  <a:lnTo>
                    <a:pt x="236016" y="159867"/>
                  </a:lnTo>
                  <a:lnTo>
                    <a:pt x="228879" y="159664"/>
                  </a:lnTo>
                  <a:lnTo>
                    <a:pt x="226326" y="167703"/>
                  </a:lnTo>
                  <a:lnTo>
                    <a:pt x="258978" y="167703"/>
                  </a:lnTo>
                  <a:close/>
                </a:path>
                <a:path w="993775" h="627379">
                  <a:moveTo>
                    <a:pt x="259930" y="275539"/>
                  </a:moveTo>
                  <a:lnTo>
                    <a:pt x="216357" y="275539"/>
                  </a:lnTo>
                  <a:lnTo>
                    <a:pt x="216166" y="279031"/>
                  </a:lnTo>
                  <a:lnTo>
                    <a:pt x="215760" y="282575"/>
                  </a:lnTo>
                  <a:lnTo>
                    <a:pt x="215176" y="286219"/>
                  </a:lnTo>
                  <a:lnTo>
                    <a:pt x="253022" y="286219"/>
                  </a:lnTo>
                  <a:lnTo>
                    <a:pt x="255028" y="283032"/>
                  </a:lnTo>
                  <a:lnTo>
                    <a:pt x="259930" y="275539"/>
                  </a:lnTo>
                  <a:close/>
                </a:path>
                <a:path w="993775" h="627379">
                  <a:moveTo>
                    <a:pt x="265341" y="186918"/>
                  </a:moveTo>
                  <a:lnTo>
                    <a:pt x="262610" y="179844"/>
                  </a:lnTo>
                  <a:lnTo>
                    <a:pt x="261429" y="176237"/>
                  </a:lnTo>
                  <a:lnTo>
                    <a:pt x="223481" y="176237"/>
                  </a:lnTo>
                  <a:lnTo>
                    <a:pt x="220891" y="183438"/>
                  </a:lnTo>
                  <a:lnTo>
                    <a:pt x="219405" y="186918"/>
                  </a:lnTo>
                  <a:lnTo>
                    <a:pt x="265341" y="186918"/>
                  </a:lnTo>
                  <a:close/>
                </a:path>
                <a:path w="993775" h="627379">
                  <a:moveTo>
                    <a:pt x="270179" y="255270"/>
                  </a:moveTo>
                  <a:lnTo>
                    <a:pt x="215620" y="255270"/>
                  </a:lnTo>
                  <a:lnTo>
                    <a:pt x="216090" y="258978"/>
                  </a:lnTo>
                  <a:lnTo>
                    <a:pt x="216382" y="262521"/>
                  </a:lnTo>
                  <a:lnTo>
                    <a:pt x="216496" y="265950"/>
                  </a:lnTo>
                  <a:lnTo>
                    <a:pt x="265493" y="265950"/>
                  </a:lnTo>
                  <a:lnTo>
                    <a:pt x="267271" y="262483"/>
                  </a:lnTo>
                  <a:lnTo>
                    <a:pt x="268833" y="258914"/>
                  </a:lnTo>
                  <a:lnTo>
                    <a:pt x="270179" y="255270"/>
                  </a:lnTo>
                  <a:close/>
                </a:path>
                <a:path w="993775" h="627379">
                  <a:moveTo>
                    <a:pt x="272948" y="207213"/>
                  </a:moveTo>
                  <a:lnTo>
                    <a:pt x="271881" y="203644"/>
                  </a:lnTo>
                  <a:lnTo>
                    <a:pt x="269201" y="196545"/>
                  </a:lnTo>
                  <a:lnTo>
                    <a:pt x="214795" y="196545"/>
                  </a:lnTo>
                  <a:lnTo>
                    <a:pt x="214058" y="197853"/>
                  </a:lnTo>
                  <a:lnTo>
                    <a:pt x="213601" y="200990"/>
                  </a:lnTo>
                  <a:lnTo>
                    <a:pt x="212242" y="207213"/>
                  </a:lnTo>
                  <a:lnTo>
                    <a:pt x="272948" y="207213"/>
                  </a:lnTo>
                  <a:close/>
                </a:path>
                <a:path w="993775" h="627379">
                  <a:moveTo>
                    <a:pt x="275031" y="236042"/>
                  </a:moveTo>
                  <a:lnTo>
                    <a:pt x="206667" y="236042"/>
                  </a:lnTo>
                  <a:lnTo>
                    <a:pt x="206667" y="238594"/>
                  </a:lnTo>
                  <a:lnTo>
                    <a:pt x="211975" y="244576"/>
                  </a:lnTo>
                  <a:lnTo>
                    <a:pt x="213169" y="246735"/>
                  </a:lnTo>
                  <a:lnTo>
                    <a:pt x="272910" y="246735"/>
                  </a:lnTo>
                  <a:lnTo>
                    <a:pt x="273850" y="243217"/>
                  </a:lnTo>
                  <a:lnTo>
                    <a:pt x="274561" y="239636"/>
                  </a:lnTo>
                  <a:lnTo>
                    <a:pt x="275031" y="236042"/>
                  </a:lnTo>
                  <a:close/>
                </a:path>
                <a:path w="993775" h="627379">
                  <a:moveTo>
                    <a:pt x="275704" y="222872"/>
                  </a:moveTo>
                  <a:lnTo>
                    <a:pt x="275450" y="219303"/>
                  </a:lnTo>
                  <a:lnTo>
                    <a:pt x="274878" y="215760"/>
                  </a:lnTo>
                  <a:lnTo>
                    <a:pt x="210159" y="215760"/>
                  </a:lnTo>
                  <a:lnTo>
                    <a:pt x="208419" y="222872"/>
                  </a:lnTo>
                  <a:lnTo>
                    <a:pt x="207784" y="226453"/>
                  </a:lnTo>
                  <a:lnTo>
                    <a:pt x="275666" y="226453"/>
                  </a:lnTo>
                  <a:lnTo>
                    <a:pt x="275704" y="222872"/>
                  </a:lnTo>
                  <a:close/>
                </a:path>
                <a:path w="993775" h="627379">
                  <a:moveTo>
                    <a:pt x="283387" y="46507"/>
                  </a:moveTo>
                  <a:lnTo>
                    <a:pt x="282638" y="46507"/>
                  </a:lnTo>
                  <a:lnTo>
                    <a:pt x="282638" y="42697"/>
                  </a:lnTo>
                  <a:lnTo>
                    <a:pt x="282257" y="42697"/>
                  </a:lnTo>
                  <a:lnTo>
                    <a:pt x="282257" y="38887"/>
                  </a:lnTo>
                  <a:lnTo>
                    <a:pt x="244259" y="38887"/>
                  </a:lnTo>
                  <a:lnTo>
                    <a:pt x="244259" y="42697"/>
                  </a:lnTo>
                  <a:lnTo>
                    <a:pt x="131635" y="42697"/>
                  </a:lnTo>
                  <a:lnTo>
                    <a:pt x="131635" y="46507"/>
                  </a:lnTo>
                  <a:lnTo>
                    <a:pt x="92849" y="46507"/>
                  </a:lnTo>
                  <a:lnTo>
                    <a:pt x="92849" y="50317"/>
                  </a:lnTo>
                  <a:lnTo>
                    <a:pt x="283387" y="50317"/>
                  </a:lnTo>
                  <a:lnTo>
                    <a:pt x="283387" y="46507"/>
                  </a:lnTo>
                  <a:close/>
                </a:path>
                <a:path w="993775" h="627379">
                  <a:moveTo>
                    <a:pt x="285203" y="19227"/>
                  </a:moveTo>
                  <a:lnTo>
                    <a:pt x="97320" y="25514"/>
                  </a:lnTo>
                  <a:lnTo>
                    <a:pt x="96469" y="29895"/>
                  </a:lnTo>
                  <a:lnTo>
                    <a:pt x="282486" y="29895"/>
                  </a:lnTo>
                  <a:lnTo>
                    <a:pt x="282943" y="26314"/>
                  </a:lnTo>
                  <a:lnTo>
                    <a:pt x="283832" y="22720"/>
                  </a:lnTo>
                  <a:lnTo>
                    <a:pt x="285203" y="19227"/>
                  </a:lnTo>
                  <a:close/>
                </a:path>
                <a:path w="993775" h="627379">
                  <a:moveTo>
                    <a:pt x="286118" y="492328"/>
                  </a:moveTo>
                  <a:lnTo>
                    <a:pt x="275805" y="492328"/>
                  </a:lnTo>
                  <a:lnTo>
                    <a:pt x="277507" y="493026"/>
                  </a:lnTo>
                  <a:lnTo>
                    <a:pt x="279107" y="493941"/>
                  </a:lnTo>
                  <a:lnTo>
                    <a:pt x="280593" y="495071"/>
                  </a:lnTo>
                  <a:lnTo>
                    <a:pt x="282409" y="494157"/>
                  </a:lnTo>
                  <a:lnTo>
                    <a:pt x="286118" y="492328"/>
                  </a:lnTo>
                  <a:close/>
                </a:path>
                <a:path w="993775" h="627379">
                  <a:moveTo>
                    <a:pt x="287794" y="79019"/>
                  </a:moveTo>
                  <a:lnTo>
                    <a:pt x="85559" y="85737"/>
                  </a:lnTo>
                  <a:lnTo>
                    <a:pt x="84759" y="89700"/>
                  </a:lnTo>
                  <a:lnTo>
                    <a:pt x="261035" y="89700"/>
                  </a:lnTo>
                  <a:lnTo>
                    <a:pt x="263131" y="89306"/>
                  </a:lnTo>
                  <a:lnTo>
                    <a:pt x="267906" y="87071"/>
                  </a:lnTo>
                  <a:lnTo>
                    <a:pt x="272618" y="84531"/>
                  </a:lnTo>
                  <a:lnTo>
                    <a:pt x="280695" y="81026"/>
                  </a:lnTo>
                  <a:lnTo>
                    <a:pt x="287794" y="79019"/>
                  </a:lnTo>
                  <a:close/>
                </a:path>
                <a:path w="993775" h="627379">
                  <a:moveTo>
                    <a:pt x="291325" y="69418"/>
                  </a:moveTo>
                  <a:lnTo>
                    <a:pt x="287870" y="62395"/>
                  </a:lnTo>
                  <a:lnTo>
                    <a:pt x="286499" y="58737"/>
                  </a:lnTo>
                  <a:lnTo>
                    <a:pt x="89535" y="65290"/>
                  </a:lnTo>
                  <a:lnTo>
                    <a:pt x="88747" y="69418"/>
                  </a:lnTo>
                  <a:lnTo>
                    <a:pt x="291325" y="69418"/>
                  </a:lnTo>
                  <a:close/>
                </a:path>
                <a:path w="993775" h="627379">
                  <a:moveTo>
                    <a:pt x="298323" y="0"/>
                  </a:moveTo>
                  <a:lnTo>
                    <a:pt x="101066" y="6350"/>
                  </a:lnTo>
                  <a:lnTo>
                    <a:pt x="100215" y="10680"/>
                  </a:lnTo>
                  <a:lnTo>
                    <a:pt x="289610" y="10680"/>
                  </a:lnTo>
                  <a:lnTo>
                    <a:pt x="292125" y="6718"/>
                  </a:lnTo>
                  <a:lnTo>
                    <a:pt x="295021" y="3124"/>
                  </a:lnTo>
                  <a:lnTo>
                    <a:pt x="298323" y="0"/>
                  </a:lnTo>
                  <a:close/>
                </a:path>
                <a:path w="993775" h="627379">
                  <a:moveTo>
                    <a:pt x="314261" y="473125"/>
                  </a:moveTo>
                  <a:lnTo>
                    <a:pt x="266750" y="473125"/>
                  </a:lnTo>
                  <a:lnTo>
                    <a:pt x="259854" y="479425"/>
                  </a:lnTo>
                  <a:lnTo>
                    <a:pt x="258521" y="483781"/>
                  </a:lnTo>
                  <a:lnTo>
                    <a:pt x="301891" y="483781"/>
                  </a:lnTo>
                  <a:lnTo>
                    <a:pt x="304660" y="482003"/>
                  </a:lnTo>
                  <a:lnTo>
                    <a:pt x="307263" y="480060"/>
                  </a:lnTo>
                  <a:lnTo>
                    <a:pt x="311162" y="476453"/>
                  </a:lnTo>
                  <a:lnTo>
                    <a:pt x="314261" y="473125"/>
                  </a:lnTo>
                  <a:close/>
                </a:path>
                <a:path w="993775" h="627379">
                  <a:moveTo>
                    <a:pt x="328815" y="453821"/>
                  </a:moveTo>
                  <a:lnTo>
                    <a:pt x="286118" y="453821"/>
                  </a:lnTo>
                  <a:lnTo>
                    <a:pt x="279260" y="460971"/>
                  </a:lnTo>
                  <a:lnTo>
                    <a:pt x="275666" y="464502"/>
                  </a:lnTo>
                  <a:lnTo>
                    <a:pt x="321259" y="464502"/>
                  </a:lnTo>
                  <a:lnTo>
                    <a:pt x="323888" y="460997"/>
                  </a:lnTo>
                  <a:lnTo>
                    <a:pt x="328815" y="453821"/>
                  </a:lnTo>
                  <a:close/>
                </a:path>
                <a:path w="993775" h="627379">
                  <a:moveTo>
                    <a:pt x="342061" y="434606"/>
                  </a:moveTo>
                  <a:lnTo>
                    <a:pt x="303009" y="434606"/>
                  </a:lnTo>
                  <a:lnTo>
                    <a:pt x="300062" y="438188"/>
                  </a:lnTo>
                  <a:lnTo>
                    <a:pt x="293916" y="445287"/>
                  </a:lnTo>
                  <a:lnTo>
                    <a:pt x="334645" y="445287"/>
                  </a:lnTo>
                  <a:lnTo>
                    <a:pt x="339458" y="438238"/>
                  </a:lnTo>
                  <a:lnTo>
                    <a:pt x="342061" y="434606"/>
                  </a:lnTo>
                  <a:close/>
                </a:path>
                <a:path w="993775" h="627379">
                  <a:moveTo>
                    <a:pt x="358711" y="414324"/>
                  </a:moveTo>
                  <a:lnTo>
                    <a:pt x="318490" y="414324"/>
                  </a:lnTo>
                  <a:lnTo>
                    <a:pt x="315937" y="417931"/>
                  </a:lnTo>
                  <a:lnTo>
                    <a:pt x="310629" y="425005"/>
                  </a:lnTo>
                  <a:lnTo>
                    <a:pt x="349224" y="425005"/>
                  </a:lnTo>
                  <a:lnTo>
                    <a:pt x="352247" y="421195"/>
                  </a:lnTo>
                  <a:lnTo>
                    <a:pt x="355409" y="417588"/>
                  </a:lnTo>
                  <a:lnTo>
                    <a:pt x="358711" y="414324"/>
                  </a:lnTo>
                  <a:close/>
                </a:path>
                <a:path w="993775" h="627379">
                  <a:moveTo>
                    <a:pt x="385610" y="397230"/>
                  </a:moveTo>
                  <a:lnTo>
                    <a:pt x="372249" y="395109"/>
                  </a:lnTo>
                  <a:lnTo>
                    <a:pt x="331177" y="395109"/>
                  </a:lnTo>
                  <a:lnTo>
                    <a:pt x="328955" y="398716"/>
                  </a:lnTo>
                  <a:lnTo>
                    <a:pt x="324358" y="405765"/>
                  </a:lnTo>
                  <a:lnTo>
                    <a:pt x="368985" y="405765"/>
                  </a:lnTo>
                  <a:lnTo>
                    <a:pt x="374243" y="402158"/>
                  </a:lnTo>
                  <a:lnTo>
                    <a:pt x="379666" y="399465"/>
                  </a:lnTo>
                  <a:lnTo>
                    <a:pt x="385610" y="397230"/>
                  </a:lnTo>
                  <a:close/>
                </a:path>
                <a:path w="993775" h="627379">
                  <a:moveTo>
                    <a:pt x="437235" y="400164"/>
                  </a:moveTo>
                  <a:lnTo>
                    <a:pt x="397522" y="405993"/>
                  </a:lnTo>
                  <a:lnTo>
                    <a:pt x="362673" y="432460"/>
                  </a:lnTo>
                  <a:lnTo>
                    <a:pt x="336003" y="470027"/>
                  </a:lnTo>
                  <a:lnTo>
                    <a:pt x="322846" y="485305"/>
                  </a:lnTo>
                  <a:lnTo>
                    <a:pt x="314159" y="491985"/>
                  </a:lnTo>
                  <a:lnTo>
                    <a:pt x="304596" y="497459"/>
                  </a:lnTo>
                  <a:lnTo>
                    <a:pt x="294665" y="502462"/>
                  </a:lnTo>
                  <a:lnTo>
                    <a:pt x="284899" y="507695"/>
                  </a:lnTo>
                  <a:lnTo>
                    <a:pt x="283222" y="505028"/>
                  </a:lnTo>
                  <a:lnTo>
                    <a:pt x="279882" y="500075"/>
                  </a:lnTo>
                  <a:lnTo>
                    <a:pt x="271437" y="500837"/>
                  </a:lnTo>
                  <a:lnTo>
                    <a:pt x="265722" y="501980"/>
                  </a:lnTo>
                  <a:lnTo>
                    <a:pt x="259664" y="504748"/>
                  </a:lnTo>
                  <a:lnTo>
                    <a:pt x="255219" y="509473"/>
                  </a:lnTo>
                  <a:lnTo>
                    <a:pt x="254381" y="516496"/>
                  </a:lnTo>
                  <a:lnTo>
                    <a:pt x="255041" y="535889"/>
                  </a:lnTo>
                  <a:lnTo>
                    <a:pt x="255168" y="539445"/>
                  </a:lnTo>
                  <a:lnTo>
                    <a:pt x="250075" y="554812"/>
                  </a:lnTo>
                  <a:lnTo>
                    <a:pt x="244055" y="565480"/>
                  </a:lnTo>
                  <a:lnTo>
                    <a:pt x="242112" y="574294"/>
                  </a:lnTo>
                  <a:lnTo>
                    <a:pt x="242163" y="578218"/>
                  </a:lnTo>
                  <a:lnTo>
                    <a:pt x="261239" y="624954"/>
                  </a:lnTo>
                  <a:lnTo>
                    <a:pt x="267512" y="627291"/>
                  </a:lnTo>
                  <a:lnTo>
                    <a:pt x="271043" y="621017"/>
                  </a:lnTo>
                  <a:lnTo>
                    <a:pt x="271132" y="613600"/>
                  </a:lnTo>
                  <a:lnTo>
                    <a:pt x="271208" y="606526"/>
                  </a:lnTo>
                  <a:lnTo>
                    <a:pt x="270586" y="600659"/>
                  </a:lnTo>
                  <a:lnTo>
                    <a:pt x="269862" y="592086"/>
                  </a:lnTo>
                  <a:lnTo>
                    <a:pt x="269722" y="584682"/>
                  </a:lnTo>
                  <a:lnTo>
                    <a:pt x="269697" y="583653"/>
                  </a:lnTo>
                  <a:lnTo>
                    <a:pt x="270802" y="578218"/>
                  </a:lnTo>
                  <a:lnTo>
                    <a:pt x="276872" y="571169"/>
                  </a:lnTo>
                  <a:lnTo>
                    <a:pt x="283514" y="566547"/>
                  </a:lnTo>
                  <a:lnTo>
                    <a:pt x="290550" y="562991"/>
                  </a:lnTo>
                  <a:lnTo>
                    <a:pt x="297662" y="559231"/>
                  </a:lnTo>
                  <a:lnTo>
                    <a:pt x="301701" y="556818"/>
                  </a:lnTo>
                  <a:lnTo>
                    <a:pt x="307568" y="551726"/>
                  </a:lnTo>
                  <a:lnTo>
                    <a:pt x="307784" y="551726"/>
                  </a:lnTo>
                  <a:lnTo>
                    <a:pt x="300951" y="548055"/>
                  </a:lnTo>
                  <a:lnTo>
                    <a:pt x="334568" y="526338"/>
                  </a:lnTo>
                  <a:lnTo>
                    <a:pt x="366217" y="507695"/>
                  </a:lnTo>
                  <a:lnTo>
                    <a:pt x="368655" y="506260"/>
                  </a:lnTo>
                  <a:lnTo>
                    <a:pt x="401447" y="485114"/>
                  </a:lnTo>
                  <a:lnTo>
                    <a:pt x="431177" y="460159"/>
                  </a:lnTo>
                  <a:lnTo>
                    <a:pt x="431419" y="451154"/>
                  </a:lnTo>
                  <a:lnTo>
                    <a:pt x="431825" y="438137"/>
                  </a:lnTo>
                  <a:lnTo>
                    <a:pt x="436562" y="403212"/>
                  </a:lnTo>
                  <a:lnTo>
                    <a:pt x="437235" y="400164"/>
                  </a:lnTo>
                  <a:close/>
                </a:path>
                <a:path w="993775" h="627379">
                  <a:moveTo>
                    <a:pt x="578345" y="620623"/>
                  </a:moveTo>
                  <a:lnTo>
                    <a:pt x="576643" y="615607"/>
                  </a:lnTo>
                  <a:lnTo>
                    <a:pt x="574179" y="608330"/>
                  </a:lnTo>
                  <a:lnTo>
                    <a:pt x="570560" y="597649"/>
                  </a:lnTo>
                  <a:lnTo>
                    <a:pt x="568121" y="590423"/>
                  </a:lnTo>
                  <a:lnTo>
                    <a:pt x="564413" y="590423"/>
                  </a:lnTo>
                  <a:lnTo>
                    <a:pt x="564413" y="608330"/>
                  </a:lnTo>
                  <a:lnTo>
                    <a:pt x="552818" y="608330"/>
                  </a:lnTo>
                  <a:lnTo>
                    <a:pt x="560679" y="597649"/>
                  </a:lnTo>
                  <a:lnTo>
                    <a:pt x="564413" y="608330"/>
                  </a:lnTo>
                  <a:lnTo>
                    <a:pt x="564413" y="590423"/>
                  </a:lnTo>
                  <a:lnTo>
                    <a:pt x="556348" y="590423"/>
                  </a:lnTo>
                  <a:lnTo>
                    <a:pt x="533869" y="620623"/>
                  </a:lnTo>
                  <a:lnTo>
                    <a:pt x="543941" y="620623"/>
                  </a:lnTo>
                  <a:lnTo>
                    <a:pt x="547878" y="615607"/>
                  </a:lnTo>
                  <a:lnTo>
                    <a:pt x="566293" y="615607"/>
                  </a:lnTo>
                  <a:lnTo>
                    <a:pt x="568210" y="620623"/>
                  </a:lnTo>
                  <a:lnTo>
                    <a:pt x="578345" y="620623"/>
                  </a:lnTo>
                  <a:close/>
                </a:path>
                <a:path w="993775" h="627379">
                  <a:moveTo>
                    <a:pt x="615213" y="590423"/>
                  </a:moveTo>
                  <a:lnTo>
                    <a:pt x="580745" y="590423"/>
                  </a:lnTo>
                  <a:lnTo>
                    <a:pt x="579272" y="597827"/>
                  </a:lnTo>
                  <a:lnTo>
                    <a:pt x="591883" y="597827"/>
                  </a:lnTo>
                  <a:lnTo>
                    <a:pt x="587387" y="620623"/>
                  </a:lnTo>
                  <a:lnTo>
                    <a:pt x="596620" y="620623"/>
                  </a:lnTo>
                  <a:lnTo>
                    <a:pt x="601116" y="597827"/>
                  </a:lnTo>
                  <a:lnTo>
                    <a:pt x="613752" y="597827"/>
                  </a:lnTo>
                  <a:lnTo>
                    <a:pt x="615213" y="590423"/>
                  </a:lnTo>
                  <a:close/>
                </a:path>
                <a:path w="993775" h="627379">
                  <a:moveTo>
                    <a:pt x="656717" y="590423"/>
                  </a:moveTo>
                  <a:lnTo>
                    <a:pt x="647471" y="590423"/>
                  </a:lnTo>
                  <a:lnTo>
                    <a:pt x="645261" y="601510"/>
                  </a:lnTo>
                  <a:lnTo>
                    <a:pt x="626364" y="601510"/>
                  </a:lnTo>
                  <a:lnTo>
                    <a:pt x="628548" y="590423"/>
                  </a:lnTo>
                  <a:lnTo>
                    <a:pt x="619328" y="590423"/>
                  </a:lnTo>
                  <a:lnTo>
                    <a:pt x="613359" y="620623"/>
                  </a:lnTo>
                  <a:lnTo>
                    <a:pt x="622579" y="620623"/>
                  </a:lnTo>
                  <a:lnTo>
                    <a:pt x="624916" y="608825"/>
                  </a:lnTo>
                  <a:lnTo>
                    <a:pt x="643839" y="608825"/>
                  </a:lnTo>
                  <a:lnTo>
                    <a:pt x="641477" y="620623"/>
                  </a:lnTo>
                  <a:lnTo>
                    <a:pt x="650748" y="620623"/>
                  </a:lnTo>
                  <a:lnTo>
                    <a:pt x="653072" y="608825"/>
                  </a:lnTo>
                  <a:lnTo>
                    <a:pt x="654519" y="601510"/>
                  </a:lnTo>
                  <a:lnTo>
                    <a:pt x="656717" y="590423"/>
                  </a:lnTo>
                  <a:close/>
                </a:path>
                <a:path w="993775" h="627379">
                  <a:moveTo>
                    <a:pt x="688352" y="613295"/>
                  </a:moveTo>
                  <a:lnTo>
                    <a:pt x="668248" y="613295"/>
                  </a:lnTo>
                  <a:lnTo>
                    <a:pt x="672769" y="590423"/>
                  </a:lnTo>
                  <a:lnTo>
                    <a:pt x="663536" y="590423"/>
                  </a:lnTo>
                  <a:lnTo>
                    <a:pt x="657567" y="620623"/>
                  </a:lnTo>
                  <a:lnTo>
                    <a:pt x="686892" y="620623"/>
                  </a:lnTo>
                  <a:lnTo>
                    <a:pt x="688352" y="613295"/>
                  </a:lnTo>
                  <a:close/>
                </a:path>
                <a:path w="993775" h="627379">
                  <a:moveTo>
                    <a:pt x="729449" y="590423"/>
                  </a:moveTo>
                  <a:lnTo>
                    <a:pt x="696442" y="590423"/>
                  </a:lnTo>
                  <a:lnTo>
                    <a:pt x="690473" y="620623"/>
                  </a:lnTo>
                  <a:lnTo>
                    <a:pt x="723836" y="620623"/>
                  </a:lnTo>
                  <a:lnTo>
                    <a:pt x="725284" y="613295"/>
                  </a:lnTo>
                  <a:lnTo>
                    <a:pt x="701141" y="613295"/>
                  </a:lnTo>
                  <a:lnTo>
                    <a:pt x="702056" y="608698"/>
                  </a:lnTo>
                  <a:lnTo>
                    <a:pt x="724471" y="608698"/>
                  </a:lnTo>
                  <a:lnTo>
                    <a:pt x="725728" y="602348"/>
                  </a:lnTo>
                  <a:lnTo>
                    <a:pt x="703300" y="602348"/>
                  </a:lnTo>
                  <a:lnTo>
                    <a:pt x="704227" y="597763"/>
                  </a:lnTo>
                  <a:lnTo>
                    <a:pt x="728002" y="597763"/>
                  </a:lnTo>
                  <a:lnTo>
                    <a:pt x="729449" y="590423"/>
                  </a:lnTo>
                  <a:close/>
                </a:path>
                <a:path w="993775" h="627379">
                  <a:moveTo>
                    <a:pt x="767549" y="590423"/>
                  </a:moveTo>
                  <a:lnTo>
                    <a:pt x="733082" y="590423"/>
                  </a:lnTo>
                  <a:lnTo>
                    <a:pt x="731608" y="597827"/>
                  </a:lnTo>
                  <a:lnTo>
                    <a:pt x="744220" y="597827"/>
                  </a:lnTo>
                  <a:lnTo>
                    <a:pt x="739724" y="620623"/>
                  </a:lnTo>
                  <a:lnTo>
                    <a:pt x="748957" y="620623"/>
                  </a:lnTo>
                  <a:lnTo>
                    <a:pt x="753452" y="597827"/>
                  </a:lnTo>
                  <a:lnTo>
                    <a:pt x="766089" y="597827"/>
                  </a:lnTo>
                  <a:lnTo>
                    <a:pt x="767549" y="590423"/>
                  </a:lnTo>
                  <a:close/>
                </a:path>
                <a:path w="993775" h="627379">
                  <a:moveTo>
                    <a:pt x="781227" y="590423"/>
                  </a:moveTo>
                  <a:lnTo>
                    <a:pt x="771994" y="590423"/>
                  </a:lnTo>
                  <a:lnTo>
                    <a:pt x="766013" y="620623"/>
                  </a:lnTo>
                  <a:lnTo>
                    <a:pt x="775233" y="620623"/>
                  </a:lnTo>
                  <a:lnTo>
                    <a:pt x="781227" y="590423"/>
                  </a:lnTo>
                  <a:close/>
                </a:path>
                <a:path w="993775" h="627379">
                  <a:moveTo>
                    <a:pt x="804811" y="335635"/>
                  </a:moveTo>
                  <a:lnTo>
                    <a:pt x="802690" y="325831"/>
                  </a:lnTo>
                  <a:lnTo>
                    <a:pt x="802627" y="325501"/>
                  </a:lnTo>
                  <a:lnTo>
                    <a:pt x="794550" y="317068"/>
                  </a:lnTo>
                  <a:lnTo>
                    <a:pt x="778344" y="307492"/>
                  </a:lnTo>
                  <a:lnTo>
                    <a:pt x="761860" y="298602"/>
                  </a:lnTo>
                  <a:lnTo>
                    <a:pt x="745058" y="289890"/>
                  </a:lnTo>
                  <a:lnTo>
                    <a:pt x="728421" y="281089"/>
                  </a:lnTo>
                  <a:lnTo>
                    <a:pt x="711111" y="274942"/>
                  </a:lnTo>
                  <a:lnTo>
                    <a:pt x="671779" y="261937"/>
                  </a:lnTo>
                  <a:lnTo>
                    <a:pt x="654481" y="255790"/>
                  </a:lnTo>
                  <a:lnTo>
                    <a:pt x="656628" y="253987"/>
                  </a:lnTo>
                  <a:lnTo>
                    <a:pt x="657631" y="253022"/>
                  </a:lnTo>
                  <a:lnTo>
                    <a:pt x="668083" y="252247"/>
                  </a:lnTo>
                  <a:lnTo>
                    <a:pt x="668401" y="252247"/>
                  </a:lnTo>
                  <a:lnTo>
                    <a:pt x="681532" y="239534"/>
                  </a:lnTo>
                  <a:lnTo>
                    <a:pt x="666572" y="248932"/>
                  </a:lnTo>
                  <a:lnTo>
                    <a:pt x="395947" y="248932"/>
                  </a:lnTo>
                  <a:lnTo>
                    <a:pt x="527900" y="252247"/>
                  </a:lnTo>
                  <a:lnTo>
                    <a:pt x="522782" y="259778"/>
                  </a:lnTo>
                  <a:lnTo>
                    <a:pt x="518769" y="268503"/>
                  </a:lnTo>
                  <a:lnTo>
                    <a:pt x="515467" y="279095"/>
                  </a:lnTo>
                  <a:lnTo>
                    <a:pt x="512495" y="292265"/>
                  </a:lnTo>
                  <a:lnTo>
                    <a:pt x="502323" y="302895"/>
                  </a:lnTo>
                  <a:lnTo>
                    <a:pt x="493153" y="312585"/>
                  </a:lnTo>
                  <a:lnTo>
                    <a:pt x="484847" y="321627"/>
                  </a:lnTo>
                  <a:lnTo>
                    <a:pt x="477215" y="330276"/>
                  </a:lnTo>
                  <a:lnTo>
                    <a:pt x="487832" y="336296"/>
                  </a:lnTo>
                  <a:lnTo>
                    <a:pt x="498221" y="342722"/>
                  </a:lnTo>
                  <a:lnTo>
                    <a:pt x="527786" y="372643"/>
                  </a:lnTo>
                  <a:lnTo>
                    <a:pt x="528548" y="378764"/>
                  </a:lnTo>
                  <a:lnTo>
                    <a:pt x="527189" y="383476"/>
                  </a:lnTo>
                  <a:lnTo>
                    <a:pt x="525970" y="390156"/>
                  </a:lnTo>
                  <a:lnTo>
                    <a:pt x="542925" y="375170"/>
                  </a:lnTo>
                  <a:lnTo>
                    <a:pt x="559511" y="359422"/>
                  </a:lnTo>
                  <a:lnTo>
                    <a:pt x="576364" y="342722"/>
                  </a:lnTo>
                  <a:lnTo>
                    <a:pt x="594182" y="324840"/>
                  </a:lnTo>
                  <a:lnTo>
                    <a:pt x="602564" y="319468"/>
                  </a:lnTo>
                  <a:lnTo>
                    <a:pt x="610489" y="313182"/>
                  </a:lnTo>
                  <a:lnTo>
                    <a:pt x="618058" y="306171"/>
                  </a:lnTo>
                  <a:lnTo>
                    <a:pt x="625335" y="298602"/>
                  </a:lnTo>
                  <a:lnTo>
                    <a:pt x="619912" y="306171"/>
                  </a:lnTo>
                  <a:lnTo>
                    <a:pt x="614387" y="313182"/>
                  </a:lnTo>
                  <a:lnTo>
                    <a:pt x="608418" y="319811"/>
                  </a:lnTo>
                  <a:lnTo>
                    <a:pt x="601992" y="325831"/>
                  </a:lnTo>
                  <a:lnTo>
                    <a:pt x="631748" y="331812"/>
                  </a:lnTo>
                  <a:lnTo>
                    <a:pt x="663016" y="336969"/>
                  </a:lnTo>
                  <a:lnTo>
                    <a:pt x="694397" y="341426"/>
                  </a:lnTo>
                  <a:lnTo>
                    <a:pt x="724509" y="345274"/>
                  </a:lnTo>
                  <a:lnTo>
                    <a:pt x="718959" y="351713"/>
                  </a:lnTo>
                  <a:lnTo>
                    <a:pt x="694994" y="392049"/>
                  </a:lnTo>
                  <a:lnTo>
                    <a:pt x="691172" y="402831"/>
                  </a:lnTo>
                  <a:lnTo>
                    <a:pt x="691083" y="403072"/>
                  </a:lnTo>
                  <a:lnTo>
                    <a:pt x="691032" y="403212"/>
                  </a:lnTo>
                  <a:lnTo>
                    <a:pt x="686600" y="412369"/>
                  </a:lnTo>
                  <a:lnTo>
                    <a:pt x="674687" y="429666"/>
                  </a:lnTo>
                  <a:lnTo>
                    <a:pt x="661962" y="446392"/>
                  </a:lnTo>
                  <a:lnTo>
                    <a:pt x="648906" y="462889"/>
                  </a:lnTo>
                  <a:lnTo>
                    <a:pt x="636016" y="479501"/>
                  </a:lnTo>
                  <a:lnTo>
                    <a:pt x="612470" y="506260"/>
                  </a:lnTo>
                  <a:lnTo>
                    <a:pt x="616331" y="513702"/>
                  </a:lnTo>
                  <a:lnTo>
                    <a:pt x="624014" y="519366"/>
                  </a:lnTo>
                  <a:lnTo>
                    <a:pt x="634123" y="522503"/>
                  </a:lnTo>
                  <a:lnTo>
                    <a:pt x="652729" y="529209"/>
                  </a:lnTo>
                  <a:lnTo>
                    <a:pt x="668401" y="540334"/>
                  </a:lnTo>
                  <a:lnTo>
                    <a:pt x="682713" y="551726"/>
                  </a:lnTo>
                  <a:lnTo>
                    <a:pt x="697280" y="559231"/>
                  </a:lnTo>
                  <a:lnTo>
                    <a:pt x="738136" y="548525"/>
                  </a:lnTo>
                  <a:lnTo>
                    <a:pt x="742378" y="540334"/>
                  </a:lnTo>
                  <a:lnTo>
                    <a:pt x="742467" y="539445"/>
                  </a:lnTo>
                  <a:lnTo>
                    <a:pt x="711187" y="526923"/>
                  </a:lnTo>
                  <a:lnTo>
                    <a:pt x="702157" y="523252"/>
                  </a:lnTo>
                  <a:lnTo>
                    <a:pt x="691197" y="512203"/>
                  </a:lnTo>
                  <a:lnTo>
                    <a:pt x="686752" y="500075"/>
                  </a:lnTo>
                  <a:lnTo>
                    <a:pt x="684415" y="491515"/>
                  </a:lnTo>
                  <a:lnTo>
                    <a:pt x="679792" y="491147"/>
                  </a:lnTo>
                  <a:lnTo>
                    <a:pt x="713028" y="448741"/>
                  </a:lnTo>
                  <a:lnTo>
                    <a:pt x="744143" y="417512"/>
                  </a:lnTo>
                  <a:lnTo>
                    <a:pt x="773353" y="386880"/>
                  </a:lnTo>
                  <a:lnTo>
                    <a:pt x="796988" y="356946"/>
                  </a:lnTo>
                  <a:lnTo>
                    <a:pt x="802462" y="346468"/>
                  </a:lnTo>
                  <a:lnTo>
                    <a:pt x="804811" y="335635"/>
                  </a:lnTo>
                  <a:close/>
                </a:path>
                <a:path w="993775" h="627379">
                  <a:moveTo>
                    <a:pt x="824585" y="596188"/>
                  </a:moveTo>
                  <a:lnTo>
                    <a:pt x="824255" y="594309"/>
                  </a:lnTo>
                  <a:lnTo>
                    <a:pt x="824153" y="593712"/>
                  </a:lnTo>
                  <a:lnTo>
                    <a:pt x="823633" y="592721"/>
                  </a:lnTo>
                  <a:lnTo>
                    <a:pt x="822058" y="591299"/>
                  </a:lnTo>
                  <a:lnTo>
                    <a:pt x="821169" y="590892"/>
                  </a:lnTo>
                  <a:lnTo>
                    <a:pt x="821499" y="590892"/>
                  </a:lnTo>
                  <a:lnTo>
                    <a:pt x="817905" y="590181"/>
                  </a:lnTo>
                  <a:lnTo>
                    <a:pt x="815505" y="590029"/>
                  </a:lnTo>
                  <a:lnTo>
                    <a:pt x="796480" y="590029"/>
                  </a:lnTo>
                  <a:lnTo>
                    <a:pt x="792581" y="590892"/>
                  </a:lnTo>
                  <a:lnTo>
                    <a:pt x="787806" y="594309"/>
                  </a:lnTo>
                  <a:lnTo>
                    <a:pt x="786168" y="597344"/>
                  </a:lnTo>
                  <a:lnTo>
                    <a:pt x="783539" y="610704"/>
                  </a:lnTo>
                  <a:lnTo>
                    <a:pt x="783501" y="610882"/>
                  </a:lnTo>
                  <a:lnTo>
                    <a:pt x="783399" y="611403"/>
                  </a:lnTo>
                  <a:lnTo>
                    <a:pt x="783272" y="612038"/>
                  </a:lnTo>
                  <a:lnTo>
                    <a:pt x="783196" y="613816"/>
                  </a:lnTo>
                  <a:lnTo>
                    <a:pt x="790422" y="620852"/>
                  </a:lnTo>
                  <a:lnTo>
                    <a:pt x="790663" y="620852"/>
                  </a:lnTo>
                  <a:lnTo>
                    <a:pt x="792607" y="620991"/>
                  </a:lnTo>
                  <a:lnTo>
                    <a:pt x="809244" y="620991"/>
                  </a:lnTo>
                  <a:lnTo>
                    <a:pt x="811682" y="620852"/>
                  </a:lnTo>
                  <a:lnTo>
                    <a:pt x="820521" y="615924"/>
                  </a:lnTo>
                  <a:lnTo>
                    <a:pt x="821258" y="614667"/>
                  </a:lnTo>
                  <a:lnTo>
                    <a:pt x="821702" y="613435"/>
                  </a:lnTo>
                  <a:lnTo>
                    <a:pt x="821817" y="613130"/>
                  </a:lnTo>
                  <a:lnTo>
                    <a:pt x="821944" y="612533"/>
                  </a:lnTo>
                  <a:lnTo>
                    <a:pt x="822032" y="612038"/>
                  </a:lnTo>
                  <a:lnTo>
                    <a:pt x="822159" y="611403"/>
                  </a:lnTo>
                  <a:lnTo>
                    <a:pt x="822261" y="610882"/>
                  </a:lnTo>
                  <a:lnTo>
                    <a:pt x="822299" y="610704"/>
                  </a:lnTo>
                  <a:lnTo>
                    <a:pt x="822413" y="609917"/>
                  </a:lnTo>
                  <a:lnTo>
                    <a:pt x="822515" y="609269"/>
                  </a:lnTo>
                  <a:lnTo>
                    <a:pt x="822579" y="608952"/>
                  </a:lnTo>
                  <a:lnTo>
                    <a:pt x="813231" y="608952"/>
                  </a:lnTo>
                  <a:lnTo>
                    <a:pt x="812863" y="610704"/>
                  </a:lnTo>
                  <a:lnTo>
                    <a:pt x="812838" y="610882"/>
                  </a:lnTo>
                  <a:lnTo>
                    <a:pt x="812507" y="611403"/>
                  </a:lnTo>
                  <a:lnTo>
                    <a:pt x="812025" y="612038"/>
                  </a:lnTo>
                  <a:lnTo>
                    <a:pt x="811123" y="612533"/>
                  </a:lnTo>
                  <a:lnTo>
                    <a:pt x="810120" y="613130"/>
                  </a:lnTo>
                  <a:lnTo>
                    <a:pt x="808126" y="613435"/>
                  </a:lnTo>
                  <a:lnTo>
                    <a:pt x="796848" y="613435"/>
                  </a:lnTo>
                  <a:lnTo>
                    <a:pt x="795439" y="613130"/>
                  </a:lnTo>
                  <a:lnTo>
                    <a:pt x="795083" y="613130"/>
                  </a:lnTo>
                  <a:lnTo>
                    <a:pt x="793292" y="611403"/>
                  </a:lnTo>
                  <a:lnTo>
                    <a:pt x="793178" y="610704"/>
                  </a:lnTo>
                  <a:lnTo>
                    <a:pt x="793064" y="609917"/>
                  </a:lnTo>
                  <a:lnTo>
                    <a:pt x="794702" y="601687"/>
                  </a:lnTo>
                  <a:lnTo>
                    <a:pt x="794829" y="601116"/>
                  </a:lnTo>
                  <a:lnTo>
                    <a:pt x="795324" y="600049"/>
                  </a:lnTo>
                  <a:lnTo>
                    <a:pt x="795439" y="599821"/>
                  </a:lnTo>
                  <a:lnTo>
                    <a:pt x="795540" y="599605"/>
                  </a:lnTo>
                  <a:lnTo>
                    <a:pt x="796315" y="598957"/>
                  </a:lnTo>
                  <a:lnTo>
                    <a:pt x="797699" y="597992"/>
                  </a:lnTo>
                  <a:lnTo>
                    <a:pt x="799185" y="597712"/>
                  </a:lnTo>
                  <a:lnTo>
                    <a:pt x="812546" y="597712"/>
                  </a:lnTo>
                  <a:lnTo>
                    <a:pt x="813790" y="597992"/>
                  </a:lnTo>
                  <a:lnTo>
                    <a:pt x="813384" y="597992"/>
                  </a:lnTo>
                  <a:lnTo>
                    <a:pt x="814565" y="598957"/>
                  </a:lnTo>
                  <a:lnTo>
                    <a:pt x="814501" y="601319"/>
                  </a:lnTo>
                  <a:lnTo>
                    <a:pt x="823709" y="601319"/>
                  </a:lnTo>
                  <a:lnTo>
                    <a:pt x="823912" y="600621"/>
                  </a:lnTo>
                  <a:lnTo>
                    <a:pt x="824445" y="597992"/>
                  </a:lnTo>
                  <a:lnTo>
                    <a:pt x="824509" y="597712"/>
                  </a:lnTo>
                  <a:lnTo>
                    <a:pt x="824585" y="596188"/>
                  </a:lnTo>
                  <a:close/>
                </a:path>
                <a:path w="993775" h="627379">
                  <a:moveTo>
                    <a:pt x="866432" y="595299"/>
                  </a:moveTo>
                  <a:lnTo>
                    <a:pt x="866089" y="593229"/>
                  </a:lnTo>
                  <a:lnTo>
                    <a:pt x="863511" y="590677"/>
                  </a:lnTo>
                  <a:lnTo>
                    <a:pt x="861123" y="590042"/>
                  </a:lnTo>
                  <a:lnTo>
                    <a:pt x="840346" y="590042"/>
                  </a:lnTo>
                  <a:lnTo>
                    <a:pt x="828687" y="605116"/>
                  </a:lnTo>
                  <a:lnTo>
                    <a:pt x="830745" y="607656"/>
                  </a:lnTo>
                  <a:lnTo>
                    <a:pt x="833386" y="608457"/>
                  </a:lnTo>
                  <a:lnTo>
                    <a:pt x="836650" y="608457"/>
                  </a:lnTo>
                  <a:lnTo>
                    <a:pt x="851077" y="608774"/>
                  </a:lnTo>
                  <a:lnTo>
                    <a:pt x="852906" y="608926"/>
                  </a:lnTo>
                  <a:lnTo>
                    <a:pt x="854062" y="609180"/>
                  </a:lnTo>
                  <a:lnTo>
                    <a:pt x="854532" y="609574"/>
                  </a:lnTo>
                  <a:lnTo>
                    <a:pt x="855027" y="609955"/>
                  </a:lnTo>
                  <a:lnTo>
                    <a:pt x="852487" y="614019"/>
                  </a:lnTo>
                  <a:lnTo>
                    <a:pt x="837984" y="614019"/>
                  </a:lnTo>
                  <a:lnTo>
                    <a:pt x="837044" y="613854"/>
                  </a:lnTo>
                  <a:lnTo>
                    <a:pt x="836879" y="613854"/>
                  </a:lnTo>
                  <a:lnTo>
                    <a:pt x="836383" y="613435"/>
                  </a:lnTo>
                  <a:lnTo>
                    <a:pt x="835964" y="613054"/>
                  </a:lnTo>
                  <a:lnTo>
                    <a:pt x="836091" y="610616"/>
                  </a:lnTo>
                  <a:lnTo>
                    <a:pt x="826985" y="610616"/>
                  </a:lnTo>
                  <a:lnTo>
                    <a:pt x="826389" y="613054"/>
                  </a:lnTo>
                  <a:lnTo>
                    <a:pt x="825931" y="615454"/>
                  </a:lnTo>
                  <a:lnTo>
                    <a:pt x="825817" y="616051"/>
                  </a:lnTo>
                  <a:lnTo>
                    <a:pt x="832459" y="620991"/>
                  </a:lnTo>
                  <a:lnTo>
                    <a:pt x="853909" y="620991"/>
                  </a:lnTo>
                  <a:lnTo>
                    <a:pt x="863917" y="614019"/>
                  </a:lnTo>
                  <a:lnTo>
                    <a:pt x="863981" y="613854"/>
                  </a:lnTo>
                  <a:lnTo>
                    <a:pt x="864743" y="609955"/>
                  </a:lnTo>
                  <a:lnTo>
                    <a:pt x="864819" y="609574"/>
                  </a:lnTo>
                  <a:lnTo>
                    <a:pt x="864895" y="609180"/>
                  </a:lnTo>
                  <a:lnTo>
                    <a:pt x="864984" y="608774"/>
                  </a:lnTo>
                  <a:lnTo>
                    <a:pt x="865035" y="607656"/>
                  </a:lnTo>
                  <a:lnTo>
                    <a:pt x="864870" y="605713"/>
                  </a:lnTo>
                  <a:lnTo>
                    <a:pt x="863765" y="604253"/>
                  </a:lnTo>
                  <a:lnTo>
                    <a:pt x="862622" y="602792"/>
                  </a:lnTo>
                  <a:lnTo>
                    <a:pt x="860348" y="602018"/>
                  </a:lnTo>
                  <a:lnTo>
                    <a:pt x="862482" y="602018"/>
                  </a:lnTo>
                  <a:lnTo>
                    <a:pt x="841768" y="601687"/>
                  </a:lnTo>
                  <a:lnTo>
                    <a:pt x="840905" y="601687"/>
                  </a:lnTo>
                  <a:lnTo>
                    <a:pt x="839533" y="601332"/>
                  </a:lnTo>
                  <a:lnTo>
                    <a:pt x="838657" y="600570"/>
                  </a:lnTo>
                  <a:lnTo>
                    <a:pt x="838733" y="598766"/>
                  </a:lnTo>
                  <a:lnTo>
                    <a:pt x="838847" y="598195"/>
                  </a:lnTo>
                  <a:lnTo>
                    <a:pt x="839190" y="597687"/>
                  </a:lnTo>
                  <a:lnTo>
                    <a:pt x="839495" y="597446"/>
                  </a:lnTo>
                  <a:lnTo>
                    <a:pt x="840422" y="596925"/>
                  </a:lnTo>
                  <a:lnTo>
                    <a:pt x="840092" y="596925"/>
                  </a:lnTo>
                  <a:lnTo>
                    <a:pt x="841756" y="596684"/>
                  </a:lnTo>
                  <a:lnTo>
                    <a:pt x="855154" y="596684"/>
                  </a:lnTo>
                  <a:lnTo>
                    <a:pt x="855865" y="596925"/>
                  </a:lnTo>
                  <a:lnTo>
                    <a:pt x="856462" y="597687"/>
                  </a:lnTo>
                  <a:lnTo>
                    <a:pt x="856564" y="599795"/>
                  </a:lnTo>
                  <a:lnTo>
                    <a:pt x="865466" y="599795"/>
                  </a:lnTo>
                  <a:lnTo>
                    <a:pt x="865581" y="599325"/>
                  </a:lnTo>
                  <a:lnTo>
                    <a:pt x="865695" y="598957"/>
                  </a:lnTo>
                  <a:lnTo>
                    <a:pt x="865733" y="598766"/>
                  </a:lnTo>
                  <a:lnTo>
                    <a:pt x="865847" y="598195"/>
                  </a:lnTo>
                  <a:lnTo>
                    <a:pt x="865949" y="597687"/>
                  </a:lnTo>
                  <a:lnTo>
                    <a:pt x="866000" y="597446"/>
                  </a:lnTo>
                  <a:lnTo>
                    <a:pt x="866101" y="596925"/>
                  </a:lnTo>
                  <a:lnTo>
                    <a:pt x="866152" y="596684"/>
                  </a:lnTo>
                  <a:lnTo>
                    <a:pt x="866432" y="595299"/>
                  </a:lnTo>
                  <a:close/>
                </a:path>
                <a:path w="993775" h="627379">
                  <a:moveTo>
                    <a:pt x="993775" y="196761"/>
                  </a:moveTo>
                  <a:lnTo>
                    <a:pt x="993381" y="193865"/>
                  </a:lnTo>
                  <a:lnTo>
                    <a:pt x="992593" y="188036"/>
                  </a:lnTo>
                  <a:lnTo>
                    <a:pt x="992606" y="185343"/>
                  </a:lnTo>
                  <a:lnTo>
                    <a:pt x="992784" y="181241"/>
                  </a:lnTo>
                  <a:lnTo>
                    <a:pt x="992911" y="174904"/>
                  </a:lnTo>
                  <a:lnTo>
                    <a:pt x="992365" y="166674"/>
                  </a:lnTo>
                  <a:lnTo>
                    <a:pt x="991590" y="165709"/>
                  </a:lnTo>
                  <a:lnTo>
                    <a:pt x="987653" y="160807"/>
                  </a:lnTo>
                  <a:lnTo>
                    <a:pt x="982421" y="158800"/>
                  </a:lnTo>
                  <a:lnTo>
                    <a:pt x="974369" y="165227"/>
                  </a:lnTo>
                  <a:lnTo>
                    <a:pt x="963637" y="165709"/>
                  </a:lnTo>
                  <a:lnTo>
                    <a:pt x="966381" y="164617"/>
                  </a:lnTo>
                  <a:lnTo>
                    <a:pt x="967638" y="160807"/>
                  </a:lnTo>
                  <a:lnTo>
                    <a:pt x="968286" y="158800"/>
                  </a:lnTo>
                  <a:lnTo>
                    <a:pt x="968273" y="158584"/>
                  </a:lnTo>
                  <a:lnTo>
                    <a:pt x="967511" y="154076"/>
                  </a:lnTo>
                  <a:lnTo>
                    <a:pt x="967371" y="154076"/>
                  </a:lnTo>
                  <a:lnTo>
                    <a:pt x="959345" y="160667"/>
                  </a:lnTo>
                  <a:lnTo>
                    <a:pt x="950633" y="168706"/>
                  </a:lnTo>
                  <a:lnTo>
                    <a:pt x="945680" y="169887"/>
                  </a:lnTo>
                  <a:lnTo>
                    <a:pt x="934351" y="181241"/>
                  </a:lnTo>
                  <a:lnTo>
                    <a:pt x="914565" y="185496"/>
                  </a:lnTo>
                  <a:lnTo>
                    <a:pt x="892289" y="187198"/>
                  </a:lnTo>
                  <a:lnTo>
                    <a:pt x="850595" y="188036"/>
                  </a:lnTo>
                  <a:lnTo>
                    <a:pt x="838022" y="185343"/>
                  </a:lnTo>
                  <a:lnTo>
                    <a:pt x="828636" y="179273"/>
                  </a:lnTo>
                  <a:lnTo>
                    <a:pt x="820559" y="171488"/>
                  </a:lnTo>
                  <a:lnTo>
                    <a:pt x="811911" y="163677"/>
                  </a:lnTo>
                  <a:lnTo>
                    <a:pt x="812317" y="163283"/>
                  </a:lnTo>
                  <a:lnTo>
                    <a:pt x="808278" y="160667"/>
                  </a:lnTo>
                  <a:lnTo>
                    <a:pt x="802055" y="155028"/>
                  </a:lnTo>
                  <a:lnTo>
                    <a:pt x="799642" y="152692"/>
                  </a:lnTo>
                  <a:lnTo>
                    <a:pt x="795832" y="149009"/>
                  </a:lnTo>
                  <a:lnTo>
                    <a:pt x="791768" y="145173"/>
                  </a:lnTo>
                  <a:lnTo>
                    <a:pt x="786371" y="146075"/>
                  </a:lnTo>
                  <a:lnTo>
                    <a:pt x="786942" y="146075"/>
                  </a:lnTo>
                  <a:lnTo>
                    <a:pt x="784453" y="148602"/>
                  </a:lnTo>
                  <a:lnTo>
                    <a:pt x="778891" y="152692"/>
                  </a:lnTo>
                  <a:lnTo>
                    <a:pt x="783107" y="146862"/>
                  </a:lnTo>
                  <a:lnTo>
                    <a:pt x="787196" y="141770"/>
                  </a:lnTo>
                  <a:lnTo>
                    <a:pt x="792391" y="138849"/>
                  </a:lnTo>
                  <a:lnTo>
                    <a:pt x="797382" y="142595"/>
                  </a:lnTo>
                  <a:lnTo>
                    <a:pt x="808037" y="154076"/>
                  </a:lnTo>
                  <a:lnTo>
                    <a:pt x="813054" y="157810"/>
                  </a:lnTo>
                  <a:lnTo>
                    <a:pt x="816571" y="159321"/>
                  </a:lnTo>
                  <a:lnTo>
                    <a:pt x="820115" y="152692"/>
                  </a:lnTo>
                  <a:lnTo>
                    <a:pt x="820204" y="152539"/>
                  </a:lnTo>
                  <a:lnTo>
                    <a:pt x="822972" y="149428"/>
                  </a:lnTo>
                  <a:lnTo>
                    <a:pt x="823912" y="148399"/>
                  </a:lnTo>
                  <a:lnTo>
                    <a:pt x="826706" y="150418"/>
                  </a:lnTo>
                  <a:lnTo>
                    <a:pt x="827151" y="149428"/>
                  </a:lnTo>
                  <a:lnTo>
                    <a:pt x="827049" y="148399"/>
                  </a:lnTo>
                  <a:lnTo>
                    <a:pt x="826909" y="146862"/>
                  </a:lnTo>
                  <a:lnTo>
                    <a:pt x="826833" y="146075"/>
                  </a:lnTo>
                  <a:lnTo>
                    <a:pt x="830072" y="146075"/>
                  </a:lnTo>
                  <a:lnTo>
                    <a:pt x="829957" y="142976"/>
                  </a:lnTo>
                  <a:lnTo>
                    <a:pt x="829906" y="142595"/>
                  </a:lnTo>
                  <a:lnTo>
                    <a:pt x="829779" y="141770"/>
                  </a:lnTo>
                  <a:lnTo>
                    <a:pt x="829754" y="141516"/>
                  </a:lnTo>
                  <a:lnTo>
                    <a:pt x="829894" y="140398"/>
                  </a:lnTo>
                  <a:lnTo>
                    <a:pt x="829995" y="139585"/>
                  </a:lnTo>
                  <a:lnTo>
                    <a:pt x="830072" y="139090"/>
                  </a:lnTo>
                  <a:lnTo>
                    <a:pt x="833132" y="140398"/>
                  </a:lnTo>
                  <a:lnTo>
                    <a:pt x="836231" y="140208"/>
                  </a:lnTo>
                  <a:lnTo>
                    <a:pt x="839304" y="139585"/>
                  </a:lnTo>
                  <a:lnTo>
                    <a:pt x="839444" y="139090"/>
                  </a:lnTo>
                  <a:lnTo>
                    <a:pt x="839520" y="138849"/>
                  </a:lnTo>
                  <a:lnTo>
                    <a:pt x="841171" y="133248"/>
                  </a:lnTo>
                  <a:lnTo>
                    <a:pt x="840689" y="126923"/>
                  </a:lnTo>
                  <a:lnTo>
                    <a:pt x="839622" y="122072"/>
                  </a:lnTo>
                  <a:lnTo>
                    <a:pt x="839304" y="120624"/>
                  </a:lnTo>
                  <a:lnTo>
                    <a:pt x="850887" y="118440"/>
                  </a:lnTo>
                  <a:lnTo>
                    <a:pt x="848283" y="115239"/>
                  </a:lnTo>
                  <a:lnTo>
                    <a:pt x="851928" y="103098"/>
                  </a:lnTo>
                  <a:lnTo>
                    <a:pt x="866063" y="101155"/>
                  </a:lnTo>
                  <a:lnTo>
                    <a:pt x="861288" y="81216"/>
                  </a:lnTo>
                  <a:lnTo>
                    <a:pt x="856348" y="60591"/>
                  </a:lnTo>
                  <a:lnTo>
                    <a:pt x="834047" y="38138"/>
                  </a:lnTo>
                  <a:lnTo>
                    <a:pt x="807199" y="33782"/>
                  </a:lnTo>
                  <a:lnTo>
                    <a:pt x="783894" y="47510"/>
                  </a:lnTo>
                  <a:lnTo>
                    <a:pt x="772198" y="79286"/>
                  </a:lnTo>
                  <a:lnTo>
                    <a:pt x="766178" y="80772"/>
                  </a:lnTo>
                  <a:lnTo>
                    <a:pt x="764286" y="81216"/>
                  </a:lnTo>
                  <a:lnTo>
                    <a:pt x="758075" y="81216"/>
                  </a:lnTo>
                  <a:lnTo>
                    <a:pt x="752005" y="72529"/>
                  </a:lnTo>
                  <a:lnTo>
                    <a:pt x="743966" y="65024"/>
                  </a:lnTo>
                  <a:lnTo>
                    <a:pt x="734593" y="59309"/>
                  </a:lnTo>
                  <a:lnTo>
                    <a:pt x="724535" y="55943"/>
                  </a:lnTo>
                  <a:lnTo>
                    <a:pt x="719709" y="52031"/>
                  </a:lnTo>
                  <a:lnTo>
                    <a:pt x="711327" y="45237"/>
                  </a:lnTo>
                  <a:lnTo>
                    <a:pt x="710298" y="44411"/>
                  </a:lnTo>
                  <a:lnTo>
                    <a:pt x="692912" y="35204"/>
                  </a:lnTo>
                  <a:lnTo>
                    <a:pt x="673938" y="27012"/>
                  </a:lnTo>
                  <a:lnTo>
                    <a:pt x="658228" y="19951"/>
                  </a:lnTo>
                  <a:lnTo>
                    <a:pt x="654977" y="18491"/>
                  </a:lnTo>
                  <a:lnTo>
                    <a:pt x="651230" y="15595"/>
                  </a:lnTo>
                  <a:lnTo>
                    <a:pt x="647103" y="13106"/>
                  </a:lnTo>
                  <a:lnTo>
                    <a:pt x="639419" y="14122"/>
                  </a:lnTo>
                  <a:lnTo>
                    <a:pt x="614768" y="15455"/>
                  </a:lnTo>
                  <a:lnTo>
                    <a:pt x="562190" y="19621"/>
                  </a:lnTo>
                  <a:lnTo>
                    <a:pt x="540232" y="19951"/>
                  </a:lnTo>
                  <a:lnTo>
                    <a:pt x="532841" y="19621"/>
                  </a:lnTo>
                  <a:lnTo>
                    <a:pt x="532155" y="19621"/>
                  </a:lnTo>
                  <a:lnTo>
                    <a:pt x="525373" y="12890"/>
                  </a:lnTo>
                  <a:lnTo>
                    <a:pt x="517372" y="11696"/>
                  </a:lnTo>
                  <a:lnTo>
                    <a:pt x="508584" y="10096"/>
                  </a:lnTo>
                  <a:lnTo>
                    <a:pt x="499605" y="8699"/>
                  </a:lnTo>
                  <a:lnTo>
                    <a:pt x="490816" y="8699"/>
                  </a:lnTo>
                  <a:lnTo>
                    <a:pt x="468223" y="44411"/>
                  </a:lnTo>
                  <a:lnTo>
                    <a:pt x="468185" y="45237"/>
                  </a:lnTo>
                  <a:lnTo>
                    <a:pt x="469849" y="53314"/>
                  </a:lnTo>
                  <a:lnTo>
                    <a:pt x="475081" y="57391"/>
                  </a:lnTo>
                  <a:lnTo>
                    <a:pt x="478955" y="60490"/>
                  </a:lnTo>
                  <a:lnTo>
                    <a:pt x="484784" y="53619"/>
                  </a:lnTo>
                  <a:lnTo>
                    <a:pt x="493064" y="55067"/>
                  </a:lnTo>
                  <a:lnTo>
                    <a:pt x="493890" y="60591"/>
                  </a:lnTo>
                  <a:lnTo>
                    <a:pt x="494017" y="61404"/>
                  </a:lnTo>
                  <a:lnTo>
                    <a:pt x="502881" y="61404"/>
                  </a:lnTo>
                  <a:lnTo>
                    <a:pt x="507301" y="56578"/>
                  </a:lnTo>
                  <a:lnTo>
                    <a:pt x="512127" y="55067"/>
                  </a:lnTo>
                  <a:lnTo>
                    <a:pt x="516343" y="53619"/>
                  </a:lnTo>
                  <a:lnTo>
                    <a:pt x="530517" y="48628"/>
                  </a:lnTo>
                  <a:lnTo>
                    <a:pt x="539648" y="46164"/>
                  </a:lnTo>
                  <a:lnTo>
                    <a:pt x="548982" y="45237"/>
                  </a:lnTo>
                  <a:lnTo>
                    <a:pt x="574459" y="47371"/>
                  </a:lnTo>
                  <a:lnTo>
                    <a:pt x="594982" y="51028"/>
                  </a:lnTo>
                  <a:lnTo>
                    <a:pt x="617181" y="53492"/>
                  </a:lnTo>
                  <a:lnTo>
                    <a:pt x="647700" y="52031"/>
                  </a:lnTo>
                  <a:lnTo>
                    <a:pt x="661733" y="62776"/>
                  </a:lnTo>
                  <a:lnTo>
                    <a:pt x="685711" y="88607"/>
                  </a:lnTo>
                  <a:lnTo>
                    <a:pt x="700227" y="99695"/>
                  </a:lnTo>
                  <a:lnTo>
                    <a:pt x="704507" y="104406"/>
                  </a:lnTo>
                  <a:lnTo>
                    <a:pt x="704773" y="110185"/>
                  </a:lnTo>
                  <a:lnTo>
                    <a:pt x="702525" y="116319"/>
                  </a:lnTo>
                  <a:lnTo>
                    <a:pt x="699223" y="122072"/>
                  </a:lnTo>
                  <a:lnTo>
                    <a:pt x="700811" y="114033"/>
                  </a:lnTo>
                  <a:lnTo>
                    <a:pt x="701382" y="106514"/>
                  </a:lnTo>
                  <a:lnTo>
                    <a:pt x="674446" y="87185"/>
                  </a:lnTo>
                  <a:lnTo>
                    <a:pt x="667727" y="99326"/>
                  </a:lnTo>
                  <a:lnTo>
                    <a:pt x="656272" y="115062"/>
                  </a:lnTo>
                  <a:lnTo>
                    <a:pt x="643801" y="130810"/>
                  </a:lnTo>
                  <a:lnTo>
                    <a:pt x="634047" y="142976"/>
                  </a:lnTo>
                  <a:lnTo>
                    <a:pt x="623582" y="158584"/>
                  </a:lnTo>
                  <a:lnTo>
                    <a:pt x="590308" y="203276"/>
                  </a:lnTo>
                  <a:lnTo>
                    <a:pt x="553478" y="230098"/>
                  </a:lnTo>
                  <a:lnTo>
                    <a:pt x="684161" y="230098"/>
                  </a:lnTo>
                  <a:lnTo>
                    <a:pt x="684796" y="229730"/>
                  </a:lnTo>
                  <a:lnTo>
                    <a:pt x="685457" y="229400"/>
                  </a:lnTo>
                  <a:lnTo>
                    <a:pt x="686092" y="229044"/>
                  </a:lnTo>
                  <a:lnTo>
                    <a:pt x="691972" y="226745"/>
                  </a:lnTo>
                  <a:lnTo>
                    <a:pt x="698423" y="224993"/>
                  </a:lnTo>
                  <a:lnTo>
                    <a:pt x="704900" y="223329"/>
                  </a:lnTo>
                  <a:lnTo>
                    <a:pt x="710907" y="221272"/>
                  </a:lnTo>
                  <a:lnTo>
                    <a:pt x="722858" y="216103"/>
                  </a:lnTo>
                  <a:lnTo>
                    <a:pt x="736269" y="209778"/>
                  </a:lnTo>
                  <a:lnTo>
                    <a:pt x="749490" y="202349"/>
                  </a:lnTo>
                  <a:lnTo>
                    <a:pt x="760945" y="193865"/>
                  </a:lnTo>
                  <a:lnTo>
                    <a:pt x="783704" y="202628"/>
                  </a:lnTo>
                  <a:lnTo>
                    <a:pt x="803529" y="215011"/>
                  </a:lnTo>
                  <a:lnTo>
                    <a:pt x="821880" y="226910"/>
                  </a:lnTo>
                  <a:lnTo>
                    <a:pt x="840206" y="234213"/>
                  </a:lnTo>
                  <a:lnTo>
                    <a:pt x="845108" y="235153"/>
                  </a:lnTo>
                  <a:lnTo>
                    <a:pt x="848258" y="233946"/>
                  </a:lnTo>
                  <a:lnTo>
                    <a:pt x="851776" y="233400"/>
                  </a:lnTo>
                  <a:lnTo>
                    <a:pt x="875931" y="227952"/>
                  </a:lnTo>
                  <a:lnTo>
                    <a:pt x="932840" y="212115"/>
                  </a:lnTo>
                  <a:lnTo>
                    <a:pt x="957021" y="207302"/>
                  </a:lnTo>
                  <a:lnTo>
                    <a:pt x="970089" y="210019"/>
                  </a:lnTo>
                  <a:lnTo>
                    <a:pt x="978382" y="210019"/>
                  </a:lnTo>
                  <a:lnTo>
                    <a:pt x="982992" y="207302"/>
                  </a:lnTo>
                  <a:lnTo>
                    <a:pt x="985405" y="205892"/>
                  </a:lnTo>
                  <a:lnTo>
                    <a:pt x="993775" y="196761"/>
                  </a:lnTo>
                  <a:close/>
                </a:path>
              </a:pathLst>
            </a:custGeom>
            <a:solidFill>
              <a:srgbClr val="66C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706732" y="1076528"/>
              <a:ext cx="1011555" cy="1511300"/>
            </a:xfrm>
            <a:custGeom>
              <a:avLst/>
              <a:gdLst/>
              <a:ahLst/>
              <a:cxnLst/>
              <a:rect l="l" t="t" r="r" b="b"/>
              <a:pathLst>
                <a:path w="1011554" h="1511300">
                  <a:moveTo>
                    <a:pt x="22758" y="1450263"/>
                  </a:moveTo>
                  <a:lnTo>
                    <a:pt x="12598" y="1460500"/>
                  </a:lnTo>
                  <a:lnTo>
                    <a:pt x="4800" y="1473200"/>
                  </a:lnTo>
                  <a:lnTo>
                    <a:pt x="1270" y="1485900"/>
                  </a:lnTo>
                  <a:lnTo>
                    <a:pt x="0" y="1498600"/>
                  </a:lnTo>
                  <a:lnTo>
                    <a:pt x="2311" y="1498600"/>
                  </a:lnTo>
                  <a:lnTo>
                    <a:pt x="11595" y="1511300"/>
                  </a:lnTo>
                  <a:lnTo>
                    <a:pt x="13538" y="1511300"/>
                  </a:lnTo>
                  <a:lnTo>
                    <a:pt x="5397" y="1498600"/>
                  </a:lnTo>
                  <a:lnTo>
                    <a:pt x="3429" y="1498600"/>
                  </a:lnTo>
                  <a:lnTo>
                    <a:pt x="4533" y="1485900"/>
                  </a:lnTo>
                  <a:lnTo>
                    <a:pt x="6451" y="1473200"/>
                  </a:lnTo>
                  <a:lnTo>
                    <a:pt x="10287" y="1473200"/>
                  </a:lnTo>
                  <a:lnTo>
                    <a:pt x="16192" y="1460500"/>
                  </a:lnTo>
                  <a:lnTo>
                    <a:pt x="22758" y="1450263"/>
                  </a:lnTo>
                  <a:close/>
                </a:path>
                <a:path w="1011554" h="1511300">
                  <a:moveTo>
                    <a:pt x="24409" y="1448600"/>
                  </a:moveTo>
                  <a:lnTo>
                    <a:pt x="24345" y="1447800"/>
                  </a:lnTo>
                  <a:lnTo>
                    <a:pt x="22758" y="1450263"/>
                  </a:lnTo>
                  <a:lnTo>
                    <a:pt x="24409" y="1448600"/>
                  </a:lnTo>
                  <a:close/>
                </a:path>
                <a:path w="1011554" h="1511300">
                  <a:moveTo>
                    <a:pt x="53848" y="1485900"/>
                  </a:moveTo>
                  <a:lnTo>
                    <a:pt x="49657" y="1447800"/>
                  </a:lnTo>
                  <a:lnTo>
                    <a:pt x="49225" y="1435100"/>
                  </a:lnTo>
                  <a:lnTo>
                    <a:pt x="49263" y="1422400"/>
                  </a:lnTo>
                  <a:lnTo>
                    <a:pt x="43141" y="1422400"/>
                  </a:lnTo>
                  <a:lnTo>
                    <a:pt x="25196" y="1447800"/>
                  </a:lnTo>
                  <a:lnTo>
                    <a:pt x="24409" y="1448600"/>
                  </a:lnTo>
                  <a:lnTo>
                    <a:pt x="25400" y="1460500"/>
                  </a:lnTo>
                  <a:lnTo>
                    <a:pt x="26504" y="1460500"/>
                  </a:lnTo>
                  <a:lnTo>
                    <a:pt x="29006" y="1473200"/>
                  </a:lnTo>
                  <a:lnTo>
                    <a:pt x="30429" y="1473200"/>
                  </a:lnTo>
                  <a:lnTo>
                    <a:pt x="33261" y="1485900"/>
                  </a:lnTo>
                  <a:lnTo>
                    <a:pt x="34721" y="1498600"/>
                  </a:lnTo>
                  <a:lnTo>
                    <a:pt x="37579" y="1511300"/>
                  </a:lnTo>
                  <a:lnTo>
                    <a:pt x="41224" y="1511300"/>
                  </a:lnTo>
                  <a:lnTo>
                    <a:pt x="39751" y="1498600"/>
                  </a:lnTo>
                  <a:lnTo>
                    <a:pt x="36830" y="1498600"/>
                  </a:lnTo>
                  <a:lnTo>
                    <a:pt x="35382" y="1485900"/>
                  </a:lnTo>
                  <a:lnTo>
                    <a:pt x="32575" y="1473200"/>
                  </a:lnTo>
                  <a:lnTo>
                    <a:pt x="31153" y="1473200"/>
                  </a:lnTo>
                  <a:lnTo>
                    <a:pt x="28511" y="1460500"/>
                  </a:lnTo>
                  <a:lnTo>
                    <a:pt x="27292" y="1460500"/>
                  </a:lnTo>
                  <a:lnTo>
                    <a:pt x="26238" y="1448600"/>
                  </a:lnTo>
                  <a:lnTo>
                    <a:pt x="26174" y="1447800"/>
                  </a:lnTo>
                  <a:lnTo>
                    <a:pt x="31597" y="1447800"/>
                  </a:lnTo>
                  <a:lnTo>
                    <a:pt x="34709" y="1435100"/>
                  </a:lnTo>
                  <a:lnTo>
                    <a:pt x="35115" y="1447800"/>
                  </a:lnTo>
                  <a:lnTo>
                    <a:pt x="35560" y="1447800"/>
                  </a:lnTo>
                  <a:lnTo>
                    <a:pt x="36677" y="1460500"/>
                  </a:lnTo>
                  <a:lnTo>
                    <a:pt x="38176" y="1460500"/>
                  </a:lnTo>
                  <a:lnTo>
                    <a:pt x="39458" y="1473200"/>
                  </a:lnTo>
                  <a:lnTo>
                    <a:pt x="40855" y="1473200"/>
                  </a:lnTo>
                  <a:lnTo>
                    <a:pt x="42367" y="1485900"/>
                  </a:lnTo>
                  <a:lnTo>
                    <a:pt x="43992" y="1485900"/>
                  </a:lnTo>
                  <a:lnTo>
                    <a:pt x="46075" y="1498600"/>
                  </a:lnTo>
                  <a:lnTo>
                    <a:pt x="48399" y="1511300"/>
                  </a:lnTo>
                  <a:lnTo>
                    <a:pt x="51333" y="1511300"/>
                  </a:lnTo>
                  <a:lnTo>
                    <a:pt x="49504" y="1498600"/>
                  </a:lnTo>
                  <a:lnTo>
                    <a:pt x="47764" y="1498600"/>
                  </a:lnTo>
                  <a:lnTo>
                    <a:pt x="46126" y="1485900"/>
                  </a:lnTo>
                  <a:lnTo>
                    <a:pt x="44513" y="1485900"/>
                  </a:lnTo>
                  <a:lnTo>
                    <a:pt x="43014" y="1473200"/>
                  </a:lnTo>
                  <a:lnTo>
                    <a:pt x="41630" y="1473200"/>
                  </a:lnTo>
                  <a:lnTo>
                    <a:pt x="40347" y="1460500"/>
                  </a:lnTo>
                  <a:lnTo>
                    <a:pt x="39560" y="1460500"/>
                  </a:lnTo>
                  <a:lnTo>
                    <a:pt x="38976" y="1450263"/>
                  </a:lnTo>
                  <a:lnTo>
                    <a:pt x="38887" y="1448600"/>
                  </a:lnTo>
                  <a:lnTo>
                    <a:pt x="38849" y="1447800"/>
                  </a:lnTo>
                  <a:lnTo>
                    <a:pt x="37147" y="1447800"/>
                  </a:lnTo>
                  <a:lnTo>
                    <a:pt x="36690" y="1435100"/>
                  </a:lnTo>
                  <a:lnTo>
                    <a:pt x="47028" y="1435100"/>
                  </a:lnTo>
                  <a:lnTo>
                    <a:pt x="47510" y="1447800"/>
                  </a:lnTo>
                  <a:lnTo>
                    <a:pt x="48412" y="1460500"/>
                  </a:lnTo>
                  <a:lnTo>
                    <a:pt x="49771" y="1473200"/>
                  </a:lnTo>
                  <a:lnTo>
                    <a:pt x="51650" y="1485900"/>
                  </a:lnTo>
                  <a:lnTo>
                    <a:pt x="53848" y="1485900"/>
                  </a:lnTo>
                  <a:close/>
                </a:path>
                <a:path w="1011554" h="1511300">
                  <a:moveTo>
                    <a:pt x="62712" y="1511300"/>
                  </a:moveTo>
                  <a:lnTo>
                    <a:pt x="59207" y="1498600"/>
                  </a:lnTo>
                  <a:lnTo>
                    <a:pt x="56261" y="1485900"/>
                  </a:lnTo>
                  <a:lnTo>
                    <a:pt x="54051" y="1485900"/>
                  </a:lnTo>
                  <a:lnTo>
                    <a:pt x="56972" y="1498600"/>
                  </a:lnTo>
                  <a:lnTo>
                    <a:pt x="60452" y="1511300"/>
                  </a:lnTo>
                  <a:lnTo>
                    <a:pt x="62712" y="1511300"/>
                  </a:lnTo>
                  <a:close/>
                </a:path>
                <a:path w="1011554" h="1511300">
                  <a:moveTo>
                    <a:pt x="73774" y="1511300"/>
                  </a:moveTo>
                  <a:lnTo>
                    <a:pt x="70904" y="1498600"/>
                  </a:lnTo>
                  <a:lnTo>
                    <a:pt x="68618" y="1485900"/>
                  </a:lnTo>
                  <a:lnTo>
                    <a:pt x="66890" y="1473200"/>
                  </a:lnTo>
                  <a:lnTo>
                    <a:pt x="65709" y="1460500"/>
                  </a:lnTo>
                  <a:lnTo>
                    <a:pt x="65011" y="1460500"/>
                  </a:lnTo>
                  <a:lnTo>
                    <a:pt x="64897" y="1447800"/>
                  </a:lnTo>
                  <a:lnTo>
                    <a:pt x="65328" y="1435100"/>
                  </a:lnTo>
                  <a:lnTo>
                    <a:pt x="66294" y="1422400"/>
                  </a:lnTo>
                  <a:lnTo>
                    <a:pt x="69075" y="1409700"/>
                  </a:lnTo>
                  <a:lnTo>
                    <a:pt x="65633" y="1409700"/>
                  </a:lnTo>
                  <a:lnTo>
                    <a:pt x="58254" y="1422400"/>
                  </a:lnTo>
                  <a:lnTo>
                    <a:pt x="63944" y="1422400"/>
                  </a:lnTo>
                  <a:lnTo>
                    <a:pt x="63055" y="1435100"/>
                  </a:lnTo>
                  <a:lnTo>
                    <a:pt x="62674" y="1447800"/>
                  </a:lnTo>
                  <a:lnTo>
                    <a:pt x="62712" y="1450263"/>
                  </a:lnTo>
                  <a:lnTo>
                    <a:pt x="62826" y="1460500"/>
                  </a:lnTo>
                  <a:lnTo>
                    <a:pt x="63512" y="1460500"/>
                  </a:lnTo>
                  <a:lnTo>
                    <a:pt x="64693" y="1473200"/>
                  </a:lnTo>
                  <a:lnTo>
                    <a:pt x="66433" y="1485900"/>
                  </a:lnTo>
                  <a:lnTo>
                    <a:pt x="68732" y="1498600"/>
                  </a:lnTo>
                  <a:lnTo>
                    <a:pt x="71615" y="1511300"/>
                  </a:lnTo>
                  <a:lnTo>
                    <a:pt x="73774" y="1511300"/>
                  </a:lnTo>
                  <a:close/>
                </a:path>
                <a:path w="1011554" h="1511300">
                  <a:moveTo>
                    <a:pt x="88506" y="1397000"/>
                  </a:moveTo>
                  <a:lnTo>
                    <a:pt x="84721" y="1397000"/>
                  </a:lnTo>
                  <a:lnTo>
                    <a:pt x="72745" y="1409700"/>
                  </a:lnTo>
                  <a:lnTo>
                    <a:pt x="76784" y="1409700"/>
                  </a:lnTo>
                  <a:lnTo>
                    <a:pt x="75717" y="1422400"/>
                  </a:lnTo>
                  <a:lnTo>
                    <a:pt x="75196" y="1435100"/>
                  </a:lnTo>
                  <a:lnTo>
                    <a:pt x="75234" y="1447800"/>
                  </a:lnTo>
                  <a:lnTo>
                    <a:pt x="75869" y="1460500"/>
                  </a:lnTo>
                  <a:lnTo>
                    <a:pt x="77050" y="1473200"/>
                  </a:lnTo>
                  <a:lnTo>
                    <a:pt x="78828" y="1485900"/>
                  </a:lnTo>
                  <a:lnTo>
                    <a:pt x="81241" y="1498600"/>
                  </a:lnTo>
                  <a:lnTo>
                    <a:pt x="84289" y="1511300"/>
                  </a:lnTo>
                  <a:lnTo>
                    <a:pt x="86347" y="1511300"/>
                  </a:lnTo>
                  <a:lnTo>
                    <a:pt x="83350" y="1498600"/>
                  </a:lnTo>
                  <a:lnTo>
                    <a:pt x="80987" y="1485900"/>
                  </a:lnTo>
                  <a:lnTo>
                    <a:pt x="77431" y="1447800"/>
                  </a:lnTo>
                  <a:lnTo>
                    <a:pt x="77419" y="1435100"/>
                  </a:lnTo>
                  <a:lnTo>
                    <a:pt x="78003" y="1422400"/>
                  </a:lnTo>
                  <a:lnTo>
                    <a:pt x="79159" y="1409700"/>
                  </a:lnTo>
                  <a:lnTo>
                    <a:pt x="85623" y="1409700"/>
                  </a:lnTo>
                  <a:lnTo>
                    <a:pt x="88506" y="1397000"/>
                  </a:lnTo>
                  <a:close/>
                </a:path>
                <a:path w="1011554" h="1511300">
                  <a:moveTo>
                    <a:pt x="110629" y="1141869"/>
                  </a:moveTo>
                  <a:lnTo>
                    <a:pt x="105524" y="1141869"/>
                  </a:lnTo>
                  <a:lnTo>
                    <a:pt x="105524" y="1154569"/>
                  </a:lnTo>
                  <a:lnTo>
                    <a:pt x="90551" y="1154569"/>
                  </a:lnTo>
                  <a:lnTo>
                    <a:pt x="90551" y="1141869"/>
                  </a:lnTo>
                  <a:lnTo>
                    <a:pt x="85445" y="1141869"/>
                  </a:lnTo>
                  <a:lnTo>
                    <a:pt x="85445" y="1167269"/>
                  </a:lnTo>
                  <a:lnTo>
                    <a:pt x="110629" y="1167269"/>
                  </a:lnTo>
                  <a:lnTo>
                    <a:pt x="110629" y="1154569"/>
                  </a:lnTo>
                  <a:lnTo>
                    <a:pt x="110629" y="1141869"/>
                  </a:lnTo>
                  <a:close/>
                </a:path>
                <a:path w="1011554" h="1511300">
                  <a:moveTo>
                    <a:pt x="113880" y="1358900"/>
                  </a:moveTo>
                  <a:lnTo>
                    <a:pt x="105981" y="1371600"/>
                  </a:lnTo>
                  <a:lnTo>
                    <a:pt x="103568" y="1371600"/>
                  </a:lnTo>
                  <a:lnTo>
                    <a:pt x="103466" y="1379715"/>
                  </a:lnTo>
                  <a:lnTo>
                    <a:pt x="103416" y="1384300"/>
                  </a:lnTo>
                  <a:lnTo>
                    <a:pt x="100939" y="1384300"/>
                  </a:lnTo>
                  <a:lnTo>
                    <a:pt x="94424" y="1397000"/>
                  </a:lnTo>
                  <a:lnTo>
                    <a:pt x="97497" y="1397000"/>
                  </a:lnTo>
                  <a:lnTo>
                    <a:pt x="96570" y="1409700"/>
                  </a:lnTo>
                  <a:lnTo>
                    <a:pt x="96253" y="1422400"/>
                  </a:lnTo>
                  <a:lnTo>
                    <a:pt x="98894" y="1460500"/>
                  </a:lnTo>
                  <a:lnTo>
                    <a:pt x="107022" y="1498600"/>
                  </a:lnTo>
                  <a:lnTo>
                    <a:pt x="98425" y="1498600"/>
                  </a:lnTo>
                  <a:lnTo>
                    <a:pt x="95643" y="1485900"/>
                  </a:lnTo>
                  <a:lnTo>
                    <a:pt x="93357" y="1485900"/>
                  </a:lnTo>
                  <a:lnTo>
                    <a:pt x="91592" y="1473200"/>
                  </a:lnTo>
                  <a:lnTo>
                    <a:pt x="89573" y="1435100"/>
                  </a:lnTo>
                  <a:lnTo>
                    <a:pt x="89496" y="1422400"/>
                  </a:lnTo>
                  <a:lnTo>
                    <a:pt x="89890" y="1409700"/>
                  </a:lnTo>
                  <a:lnTo>
                    <a:pt x="90855" y="1397000"/>
                  </a:lnTo>
                  <a:lnTo>
                    <a:pt x="88506" y="1397000"/>
                  </a:lnTo>
                  <a:lnTo>
                    <a:pt x="87630" y="1422400"/>
                  </a:lnTo>
                  <a:lnTo>
                    <a:pt x="87287" y="1435100"/>
                  </a:lnTo>
                  <a:lnTo>
                    <a:pt x="87464" y="1447800"/>
                  </a:lnTo>
                  <a:lnTo>
                    <a:pt x="88163" y="1460500"/>
                  </a:lnTo>
                  <a:lnTo>
                    <a:pt x="89420" y="1473200"/>
                  </a:lnTo>
                  <a:lnTo>
                    <a:pt x="91211" y="1485900"/>
                  </a:lnTo>
                  <a:lnTo>
                    <a:pt x="93510" y="1498600"/>
                  </a:lnTo>
                  <a:lnTo>
                    <a:pt x="96329" y="1498600"/>
                  </a:lnTo>
                  <a:lnTo>
                    <a:pt x="93459" y="1511300"/>
                  </a:lnTo>
                  <a:lnTo>
                    <a:pt x="97612" y="1511300"/>
                  </a:lnTo>
                  <a:lnTo>
                    <a:pt x="107873" y="1498600"/>
                  </a:lnTo>
                  <a:lnTo>
                    <a:pt x="109181" y="1498600"/>
                  </a:lnTo>
                  <a:lnTo>
                    <a:pt x="101092" y="1460500"/>
                  </a:lnTo>
                  <a:lnTo>
                    <a:pt x="98463" y="1422400"/>
                  </a:lnTo>
                  <a:lnTo>
                    <a:pt x="98856" y="1409700"/>
                  </a:lnTo>
                  <a:lnTo>
                    <a:pt x="99923" y="1397000"/>
                  </a:lnTo>
                  <a:lnTo>
                    <a:pt x="104114" y="1384300"/>
                  </a:lnTo>
                  <a:lnTo>
                    <a:pt x="105905" y="1384300"/>
                  </a:lnTo>
                  <a:lnTo>
                    <a:pt x="106667" y="1379715"/>
                  </a:lnTo>
                  <a:lnTo>
                    <a:pt x="106768" y="1371600"/>
                  </a:lnTo>
                  <a:lnTo>
                    <a:pt x="108026" y="1371600"/>
                  </a:lnTo>
                  <a:lnTo>
                    <a:pt x="106667" y="1379715"/>
                  </a:lnTo>
                  <a:lnTo>
                    <a:pt x="109537" y="1379715"/>
                  </a:lnTo>
                  <a:lnTo>
                    <a:pt x="111239" y="1371600"/>
                  </a:lnTo>
                  <a:lnTo>
                    <a:pt x="111988" y="1371600"/>
                  </a:lnTo>
                  <a:lnTo>
                    <a:pt x="113880" y="1358900"/>
                  </a:lnTo>
                  <a:close/>
                </a:path>
                <a:path w="1011554" h="1511300">
                  <a:moveTo>
                    <a:pt x="120180" y="1498600"/>
                  </a:moveTo>
                  <a:lnTo>
                    <a:pt x="115531" y="1485900"/>
                  </a:lnTo>
                  <a:lnTo>
                    <a:pt x="111785" y="1473200"/>
                  </a:lnTo>
                  <a:lnTo>
                    <a:pt x="109105" y="1448600"/>
                  </a:lnTo>
                  <a:lnTo>
                    <a:pt x="109016" y="1447800"/>
                  </a:lnTo>
                  <a:lnTo>
                    <a:pt x="107289" y="1435100"/>
                  </a:lnTo>
                  <a:lnTo>
                    <a:pt x="106667" y="1422400"/>
                  </a:lnTo>
                  <a:lnTo>
                    <a:pt x="107086" y="1397000"/>
                  </a:lnTo>
                  <a:lnTo>
                    <a:pt x="108585" y="1384300"/>
                  </a:lnTo>
                  <a:lnTo>
                    <a:pt x="106616" y="1384300"/>
                  </a:lnTo>
                  <a:lnTo>
                    <a:pt x="105905" y="1384300"/>
                  </a:lnTo>
                  <a:lnTo>
                    <a:pt x="104736" y="1409700"/>
                  </a:lnTo>
                  <a:lnTo>
                    <a:pt x="104482" y="1422400"/>
                  </a:lnTo>
                  <a:lnTo>
                    <a:pt x="105105" y="1435100"/>
                  </a:lnTo>
                  <a:lnTo>
                    <a:pt x="106807" y="1447800"/>
                  </a:lnTo>
                  <a:lnTo>
                    <a:pt x="109537" y="1473200"/>
                  </a:lnTo>
                  <a:lnTo>
                    <a:pt x="113233" y="1485900"/>
                  </a:lnTo>
                  <a:lnTo>
                    <a:pt x="117817" y="1498600"/>
                  </a:lnTo>
                  <a:lnTo>
                    <a:pt x="120180" y="1498600"/>
                  </a:lnTo>
                  <a:close/>
                </a:path>
                <a:path w="1011554" h="1511300">
                  <a:moveTo>
                    <a:pt x="124091" y="1040269"/>
                  </a:moveTo>
                  <a:lnTo>
                    <a:pt x="120688" y="1040269"/>
                  </a:lnTo>
                  <a:lnTo>
                    <a:pt x="118986" y="1028115"/>
                  </a:lnTo>
                  <a:lnTo>
                    <a:pt x="118986" y="1040269"/>
                  </a:lnTo>
                  <a:lnTo>
                    <a:pt x="118986" y="1078369"/>
                  </a:lnTo>
                  <a:lnTo>
                    <a:pt x="77101" y="1078369"/>
                  </a:lnTo>
                  <a:lnTo>
                    <a:pt x="77101" y="1040269"/>
                  </a:lnTo>
                  <a:lnTo>
                    <a:pt x="118986" y="1040269"/>
                  </a:lnTo>
                  <a:lnTo>
                    <a:pt x="118986" y="1028115"/>
                  </a:lnTo>
                  <a:lnTo>
                    <a:pt x="118910" y="1027569"/>
                  </a:lnTo>
                  <a:lnTo>
                    <a:pt x="121869" y="1027569"/>
                  </a:lnTo>
                  <a:lnTo>
                    <a:pt x="121793" y="989469"/>
                  </a:lnTo>
                  <a:lnTo>
                    <a:pt x="117856" y="989469"/>
                  </a:lnTo>
                  <a:lnTo>
                    <a:pt x="115595" y="976769"/>
                  </a:lnTo>
                  <a:lnTo>
                    <a:pt x="77101" y="976769"/>
                  </a:lnTo>
                  <a:lnTo>
                    <a:pt x="77101" y="938669"/>
                  </a:lnTo>
                  <a:lnTo>
                    <a:pt x="71996" y="938669"/>
                  </a:lnTo>
                  <a:lnTo>
                    <a:pt x="71996" y="976769"/>
                  </a:lnTo>
                  <a:lnTo>
                    <a:pt x="72796" y="989469"/>
                  </a:lnTo>
                  <a:lnTo>
                    <a:pt x="116535" y="989469"/>
                  </a:lnTo>
                  <a:lnTo>
                    <a:pt x="116763" y="1027569"/>
                  </a:lnTo>
                  <a:lnTo>
                    <a:pt x="77165" y="1027569"/>
                  </a:lnTo>
                  <a:lnTo>
                    <a:pt x="75374" y="1040269"/>
                  </a:lnTo>
                  <a:lnTo>
                    <a:pt x="71996" y="1040269"/>
                  </a:lnTo>
                  <a:lnTo>
                    <a:pt x="71996" y="1078369"/>
                  </a:lnTo>
                  <a:lnTo>
                    <a:pt x="72796" y="1078369"/>
                  </a:lnTo>
                  <a:lnTo>
                    <a:pt x="75387" y="1091069"/>
                  </a:lnTo>
                  <a:lnTo>
                    <a:pt x="120700" y="1091069"/>
                  </a:lnTo>
                  <a:lnTo>
                    <a:pt x="121983" y="1078369"/>
                  </a:lnTo>
                  <a:lnTo>
                    <a:pt x="124091" y="1078369"/>
                  </a:lnTo>
                  <a:lnTo>
                    <a:pt x="124091" y="1040269"/>
                  </a:lnTo>
                  <a:close/>
                </a:path>
                <a:path w="1011554" h="1511300">
                  <a:moveTo>
                    <a:pt x="135293" y="1192669"/>
                  </a:moveTo>
                  <a:lnTo>
                    <a:pt x="130200" y="1192669"/>
                  </a:lnTo>
                  <a:lnTo>
                    <a:pt x="130200" y="1218069"/>
                  </a:lnTo>
                  <a:lnTo>
                    <a:pt x="135293" y="1218069"/>
                  </a:lnTo>
                  <a:lnTo>
                    <a:pt x="135293" y="1192669"/>
                  </a:lnTo>
                  <a:close/>
                </a:path>
                <a:path w="1011554" h="1511300">
                  <a:moveTo>
                    <a:pt x="143687" y="1447800"/>
                  </a:moveTo>
                  <a:lnTo>
                    <a:pt x="139966" y="1435100"/>
                  </a:lnTo>
                  <a:lnTo>
                    <a:pt x="138391" y="1435100"/>
                  </a:lnTo>
                  <a:lnTo>
                    <a:pt x="143103" y="1447800"/>
                  </a:lnTo>
                  <a:lnTo>
                    <a:pt x="143687" y="1447800"/>
                  </a:lnTo>
                  <a:close/>
                </a:path>
                <a:path w="1011554" h="1511300">
                  <a:moveTo>
                    <a:pt x="146138" y="98844"/>
                  </a:moveTo>
                  <a:lnTo>
                    <a:pt x="144932" y="96227"/>
                  </a:lnTo>
                  <a:lnTo>
                    <a:pt x="132994" y="68922"/>
                  </a:lnTo>
                  <a:lnTo>
                    <a:pt x="132029" y="66700"/>
                  </a:lnTo>
                  <a:lnTo>
                    <a:pt x="132029" y="65189"/>
                  </a:lnTo>
                  <a:lnTo>
                    <a:pt x="131368" y="65189"/>
                  </a:lnTo>
                  <a:lnTo>
                    <a:pt x="127304" y="55905"/>
                  </a:lnTo>
                  <a:lnTo>
                    <a:pt x="127304" y="65189"/>
                  </a:lnTo>
                  <a:lnTo>
                    <a:pt x="106819" y="65189"/>
                  </a:lnTo>
                  <a:lnTo>
                    <a:pt x="117068" y="41808"/>
                  </a:lnTo>
                  <a:lnTo>
                    <a:pt x="127304" y="65189"/>
                  </a:lnTo>
                  <a:lnTo>
                    <a:pt x="127304" y="55905"/>
                  </a:lnTo>
                  <a:lnTo>
                    <a:pt x="121145" y="41808"/>
                  </a:lnTo>
                  <a:lnTo>
                    <a:pt x="117068" y="32461"/>
                  </a:lnTo>
                  <a:lnTo>
                    <a:pt x="102755" y="65189"/>
                  </a:lnTo>
                  <a:lnTo>
                    <a:pt x="102108" y="65189"/>
                  </a:lnTo>
                  <a:lnTo>
                    <a:pt x="102108" y="66700"/>
                  </a:lnTo>
                  <a:lnTo>
                    <a:pt x="89204" y="96227"/>
                  </a:lnTo>
                  <a:lnTo>
                    <a:pt x="87985" y="98844"/>
                  </a:lnTo>
                  <a:lnTo>
                    <a:pt x="92100" y="98844"/>
                  </a:lnTo>
                  <a:lnTo>
                    <a:pt x="92570" y="97726"/>
                  </a:lnTo>
                  <a:lnTo>
                    <a:pt x="105194" y="68922"/>
                  </a:lnTo>
                  <a:lnTo>
                    <a:pt x="128943" y="68922"/>
                  </a:lnTo>
                  <a:lnTo>
                    <a:pt x="141566" y="97726"/>
                  </a:lnTo>
                  <a:lnTo>
                    <a:pt x="142024" y="98844"/>
                  </a:lnTo>
                  <a:lnTo>
                    <a:pt x="146138" y="98844"/>
                  </a:lnTo>
                  <a:close/>
                </a:path>
                <a:path w="1011554" h="1511300">
                  <a:moveTo>
                    <a:pt x="155371" y="1192669"/>
                  </a:moveTo>
                  <a:lnTo>
                    <a:pt x="150279" y="1192669"/>
                  </a:lnTo>
                  <a:lnTo>
                    <a:pt x="150279" y="1218069"/>
                  </a:lnTo>
                  <a:lnTo>
                    <a:pt x="155371" y="1218069"/>
                  </a:lnTo>
                  <a:lnTo>
                    <a:pt x="155371" y="1192669"/>
                  </a:lnTo>
                  <a:close/>
                </a:path>
                <a:path w="1011554" h="1511300">
                  <a:moveTo>
                    <a:pt x="155600" y="1282700"/>
                  </a:moveTo>
                  <a:lnTo>
                    <a:pt x="155409" y="1282700"/>
                  </a:lnTo>
                  <a:lnTo>
                    <a:pt x="153301" y="1289062"/>
                  </a:lnTo>
                  <a:lnTo>
                    <a:pt x="155600" y="1282700"/>
                  </a:lnTo>
                  <a:close/>
                </a:path>
                <a:path w="1011554" h="1511300">
                  <a:moveTo>
                    <a:pt x="158191" y="1485900"/>
                  </a:moveTo>
                  <a:lnTo>
                    <a:pt x="142392" y="1485900"/>
                  </a:lnTo>
                  <a:lnTo>
                    <a:pt x="135521" y="1473200"/>
                  </a:lnTo>
                  <a:lnTo>
                    <a:pt x="129578" y="1460500"/>
                  </a:lnTo>
                  <a:lnTo>
                    <a:pt x="122809" y="1422400"/>
                  </a:lnTo>
                  <a:lnTo>
                    <a:pt x="122199" y="1397000"/>
                  </a:lnTo>
                  <a:lnTo>
                    <a:pt x="123532" y="1371600"/>
                  </a:lnTo>
                  <a:lnTo>
                    <a:pt x="127101" y="1358900"/>
                  </a:lnTo>
                  <a:lnTo>
                    <a:pt x="132753" y="1358900"/>
                  </a:lnTo>
                  <a:lnTo>
                    <a:pt x="139827" y="1333500"/>
                  </a:lnTo>
                  <a:lnTo>
                    <a:pt x="147002" y="1308100"/>
                  </a:lnTo>
                  <a:lnTo>
                    <a:pt x="153301" y="1289062"/>
                  </a:lnTo>
                  <a:lnTo>
                    <a:pt x="151015" y="1295400"/>
                  </a:lnTo>
                  <a:lnTo>
                    <a:pt x="141452" y="1320800"/>
                  </a:lnTo>
                  <a:lnTo>
                    <a:pt x="136652" y="1333500"/>
                  </a:lnTo>
                  <a:lnTo>
                    <a:pt x="130124" y="1346200"/>
                  </a:lnTo>
                  <a:lnTo>
                    <a:pt x="119240" y="1358900"/>
                  </a:lnTo>
                  <a:lnTo>
                    <a:pt x="117614" y="1358900"/>
                  </a:lnTo>
                  <a:lnTo>
                    <a:pt x="114439" y="1384300"/>
                  </a:lnTo>
                  <a:lnTo>
                    <a:pt x="112687" y="1397000"/>
                  </a:lnTo>
                  <a:lnTo>
                    <a:pt x="112268" y="1422400"/>
                  </a:lnTo>
                  <a:lnTo>
                    <a:pt x="113118" y="1435100"/>
                  </a:lnTo>
                  <a:lnTo>
                    <a:pt x="115328" y="1460500"/>
                  </a:lnTo>
                  <a:lnTo>
                    <a:pt x="118833" y="1473200"/>
                  </a:lnTo>
                  <a:lnTo>
                    <a:pt x="123520" y="1485900"/>
                  </a:lnTo>
                  <a:lnTo>
                    <a:pt x="129311" y="1498600"/>
                  </a:lnTo>
                  <a:lnTo>
                    <a:pt x="131559" y="1498600"/>
                  </a:lnTo>
                  <a:lnTo>
                    <a:pt x="125742" y="1485900"/>
                  </a:lnTo>
                  <a:lnTo>
                    <a:pt x="121043" y="1473200"/>
                  </a:lnTo>
                  <a:lnTo>
                    <a:pt x="117640" y="1448600"/>
                  </a:lnTo>
                  <a:lnTo>
                    <a:pt x="117525" y="1447800"/>
                  </a:lnTo>
                  <a:lnTo>
                    <a:pt x="115303" y="1435100"/>
                  </a:lnTo>
                  <a:lnTo>
                    <a:pt x="114452" y="1422400"/>
                  </a:lnTo>
                  <a:lnTo>
                    <a:pt x="114935" y="1397000"/>
                  </a:lnTo>
                  <a:lnTo>
                    <a:pt x="116814" y="1384300"/>
                  </a:lnTo>
                  <a:lnTo>
                    <a:pt x="120180" y="1358900"/>
                  </a:lnTo>
                  <a:lnTo>
                    <a:pt x="124625" y="1358900"/>
                  </a:lnTo>
                  <a:lnTo>
                    <a:pt x="121221" y="1384300"/>
                  </a:lnTo>
                  <a:lnTo>
                    <a:pt x="119989" y="1397000"/>
                  </a:lnTo>
                  <a:lnTo>
                    <a:pt x="127393" y="1460500"/>
                  </a:lnTo>
                  <a:lnTo>
                    <a:pt x="147713" y="1498600"/>
                  </a:lnTo>
                  <a:lnTo>
                    <a:pt x="153225" y="1498600"/>
                  </a:lnTo>
                  <a:lnTo>
                    <a:pt x="158191" y="1485900"/>
                  </a:lnTo>
                  <a:close/>
                </a:path>
                <a:path w="1011554" h="1511300">
                  <a:moveTo>
                    <a:pt x="161340" y="1116469"/>
                  </a:moveTo>
                  <a:lnTo>
                    <a:pt x="158648" y="1116469"/>
                  </a:lnTo>
                  <a:lnTo>
                    <a:pt x="157226" y="1103769"/>
                  </a:lnTo>
                  <a:lnTo>
                    <a:pt x="128346" y="1103769"/>
                  </a:lnTo>
                  <a:lnTo>
                    <a:pt x="126923" y="1116469"/>
                  </a:lnTo>
                  <a:lnTo>
                    <a:pt x="124231" y="1116469"/>
                  </a:lnTo>
                  <a:lnTo>
                    <a:pt x="124231" y="1141869"/>
                  </a:lnTo>
                  <a:lnTo>
                    <a:pt x="129400" y="1141869"/>
                  </a:lnTo>
                  <a:lnTo>
                    <a:pt x="129400" y="1116469"/>
                  </a:lnTo>
                  <a:lnTo>
                    <a:pt x="156171" y="1116469"/>
                  </a:lnTo>
                  <a:lnTo>
                    <a:pt x="156171" y="1141869"/>
                  </a:lnTo>
                  <a:lnTo>
                    <a:pt x="161340" y="1141869"/>
                  </a:lnTo>
                  <a:lnTo>
                    <a:pt x="161340" y="1116469"/>
                  </a:lnTo>
                  <a:close/>
                </a:path>
                <a:path w="1011554" h="1511300">
                  <a:moveTo>
                    <a:pt x="164058" y="1257300"/>
                  </a:moveTo>
                  <a:lnTo>
                    <a:pt x="160578" y="1257300"/>
                  </a:lnTo>
                  <a:lnTo>
                    <a:pt x="155600" y="1282700"/>
                  </a:lnTo>
                  <a:lnTo>
                    <a:pt x="158115" y="1282700"/>
                  </a:lnTo>
                  <a:lnTo>
                    <a:pt x="159880" y="1270000"/>
                  </a:lnTo>
                  <a:lnTo>
                    <a:pt x="163969" y="1257566"/>
                  </a:lnTo>
                  <a:lnTo>
                    <a:pt x="164058" y="1257300"/>
                  </a:lnTo>
                  <a:close/>
                </a:path>
                <a:path w="1011554" h="1511300">
                  <a:moveTo>
                    <a:pt x="165430" y="1409700"/>
                  </a:moveTo>
                  <a:lnTo>
                    <a:pt x="163410" y="1409700"/>
                  </a:lnTo>
                  <a:lnTo>
                    <a:pt x="159092" y="1422400"/>
                  </a:lnTo>
                  <a:lnTo>
                    <a:pt x="155143" y="1435100"/>
                  </a:lnTo>
                  <a:lnTo>
                    <a:pt x="151231" y="1435100"/>
                  </a:lnTo>
                  <a:lnTo>
                    <a:pt x="143687" y="1447800"/>
                  </a:lnTo>
                  <a:lnTo>
                    <a:pt x="152577" y="1447800"/>
                  </a:lnTo>
                  <a:lnTo>
                    <a:pt x="156933" y="1435100"/>
                  </a:lnTo>
                  <a:lnTo>
                    <a:pt x="161137" y="1422400"/>
                  </a:lnTo>
                  <a:lnTo>
                    <a:pt x="165430" y="1409700"/>
                  </a:lnTo>
                  <a:close/>
                </a:path>
                <a:path w="1011554" h="1511300">
                  <a:moveTo>
                    <a:pt x="167170" y="1270000"/>
                  </a:moveTo>
                  <a:lnTo>
                    <a:pt x="160642" y="1270000"/>
                  </a:lnTo>
                  <a:lnTo>
                    <a:pt x="159473" y="1281506"/>
                  </a:lnTo>
                  <a:lnTo>
                    <a:pt x="159359" y="1282700"/>
                  </a:lnTo>
                  <a:lnTo>
                    <a:pt x="160769" y="1282700"/>
                  </a:lnTo>
                  <a:lnTo>
                    <a:pt x="167170" y="1270000"/>
                  </a:lnTo>
                  <a:close/>
                </a:path>
                <a:path w="1011554" h="1511300">
                  <a:moveTo>
                    <a:pt x="171894" y="1435100"/>
                  </a:moveTo>
                  <a:lnTo>
                    <a:pt x="168897" y="1435100"/>
                  </a:lnTo>
                  <a:lnTo>
                    <a:pt x="165506" y="1447800"/>
                  </a:lnTo>
                  <a:lnTo>
                    <a:pt x="162902" y="1447800"/>
                  </a:lnTo>
                  <a:lnTo>
                    <a:pt x="161480" y="1460500"/>
                  </a:lnTo>
                  <a:lnTo>
                    <a:pt x="161277" y="1460500"/>
                  </a:lnTo>
                  <a:lnTo>
                    <a:pt x="161429" y="1473200"/>
                  </a:lnTo>
                  <a:lnTo>
                    <a:pt x="159588" y="1485900"/>
                  </a:lnTo>
                  <a:lnTo>
                    <a:pt x="161912" y="1485900"/>
                  </a:lnTo>
                  <a:lnTo>
                    <a:pt x="164096" y="1473200"/>
                  </a:lnTo>
                  <a:lnTo>
                    <a:pt x="164731" y="1473200"/>
                  </a:lnTo>
                  <a:lnTo>
                    <a:pt x="164769" y="1460500"/>
                  </a:lnTo>
                  <a:lnTo>
                    <a:pt x="166027" y="1448600"/>
                  </a:lnTo>
                  <a:lnTo>
                    <a:pt x="166116" y="1447800"/>
                  </a:lnTo>
                  <a:lnTo>
                    <a:pt x="168617" y="1447800"/>
                  </a:lnTo>
                  <a:lnTo>
                    <a:pt x="171894" y="1435100"/>
                  </a:lnTo>
                  <a:close/>
                </a:path>
                <a:path w="1011554" h="1511300">
                  <a:moveTo>
                    <a:pt x="177126" y="1244612"/>
                  </a:moveTo>
                  <a:lnTo>
                    <a:pt x="176428" y="1244612"/>
                  </a:lnTo>
                  <a:lnTo>
                    <a:pt x="175653" y="1246200"/>
                  </a:lnTo>
                  <a:lnTo>
                    <a:pt x="170065" y="1257300"/>
                  </a:lnTo>
                  <a:lnTo>
                    <a:pt x="171577" y="1257300"/>
                  </a:lnTo>
                  <a:lnTo>
                    <a:pt x="177126" y="1244612"/>
                  </a:lnTo>
                  <a:close/>
                </a:path>
                <a:path w="1011554" h="1511300">
                  <a:moveTo>
                    <a:pt x="178600" y="1422400"/>
                  </a:moveTo>
                  <a:lnTo>
                    <a:pt x="175831" y="1422400"/>
                  </a:lnTo>
                  <a:lnTo>
                    <a:pt x="172681" y="1435100"/>
                  </a:lnTo>
                  <a:lnTo>
                    <a:pt x="175552" y="1435100"/>
                  </a:lnTo>
                  <a:lnTo>
                    <a:pt x="178600" y="1422400"/>
                  </a:lnTo>
                  <a:close/>
                </a:path>
                <a:path w="1011554" h="1511300">
                  <a:moveTo>
                    <a:pt x="182613" y="1231900"/>
                  </a:moveTo>
                  <a:lnTo>
                    <a:pt x="177152" y="1231900"/>
                  </a:lnTo>
                  <a:lnTo>
                    <a:pt x="172250" y="1244612"/>
                  </a:lnTo>
                  <a:lnTo>
                    <a:pt x="176428" y="1244612"/>
                  </a:lnTo>
                  <a:lnTo>
                    <a:pt x="182613" y="1231900"/>
                  </a:lnTo>
                  <a:close/>
                </a:path>
                <a:path w="1011554" h="1511300">
                  <a:moveTo>
                    <a:pt x="183476" y="483146"/>
                  </a:moveTo>
                  <a:lnTo>
                    <a:pt x="178079" y="489940"/>
                  </a:lnTo>
                  <a:lnTo>
                    <a:pt x="173761" y="495465"/>
                  </a:lnTo>
                  <a:lnTo>
                    <a:pt x="173316" y="498233"/>
                  </a:lnTo>
                  <a:lnTo>
                    <a:pt x="176276" y="498233"/>
                  </a:lnTo>
                  <a:lnTo>
                    <a:pt x="176834" y="495465"/>
                  </a:lnTo>
                  <a:lnTo>
                    <a:pt x="180060" y="495465"/>
                  </a:lnTo>
                  <a:lnTo>
                    <a:pt x="183476" y="483146"/>
                  </a:lnTo>
                  <a:close/>
                </a:path>
                <a:path w="1011554" h="1511300">
                  <a:moveTo>
                    <a:pt x="183807" y="1371600"/>
                  </a:moveTo>
                  <a:lnTo>
                    <a:pt x="180835" y="1371600"/>
                  </a:lnTo>
                  <a:lnTo>
                    <a:pt x="176669" y="1384300"/>
                  </a:lnTo>
                  <a:lnTo>
                    <a:pt x="172161" y="1397000"/>
                  </a:lnTo>
                  <a:lnTo>
                    <a:pt x="167754" y="1409700"/>
                  </a:lnTo>
                  <a:lnTo>
                    <a:pt x="169760" y="1409700"/>
                  </a:lnTo>
                  <a:lnTo>
                    <a:pt x="174142" y="1397000"/>
                  </a:lnTo>
                  <a:lnTo>
                    <a:pt x="178625" y="1384300"/>
                  </a:lnTo>
                  <a:lnTo>
                    <a:pt x="181190" y="1384300"/>
                  </a:lnTo>
                  <a:lnTo>
                    <a:pt x="183807" y="1371600"/>
                  </a:lnTo>
                  <a:close/>
                </a:path>
                <a:path w="1011554" h="1511300">
                  <a:moveTo>
                    <a:pt x="184137" y="647700"/>
                  </a:moveTo>
                  <a:lnTo>
                    <a:pt x="180568" y="644575"/>
                  </a:lnTo>
                  <a:lnTo>
                    <a:pt x="181178" y="647700"/>
                  </a:lnTo>
                  <a:lnTo>
                    <a:pt x="184137" y="647700"/>
                  </a:lnTo>
                  <a:close/>
                </a:path>
                <a:path w="1011554" h="1511300">
                  <a:moveTo>
                    <a:pt x="193586" y="1358900"/>
                  </a:moveTo>
                  <a:lnTo>
                    <a:pt x="189547" y="1358900"/>
                  </a:lnTo>
                  <a:lnTo>
                    <a:pt x="185115" y="1371600"/>
                  </a:lnTo>
                  <a:lnTo>
                    <a:pt x="186512" y="1371600"/>
                  </a:lnTo>
                  <a:lnTo>
                    <a:pt x="183159" y="1384300"/>
                  </a:lnTo>
                  <a:lnTo>
                    <a:pt x="181813" y="1384300"/>
                  </a:lnTo>
                  <a:lnTo>
                    <a:pt x="181787" y="1397000"/>
                  </a:lnTo>
                  <a:lnTo>
                    <a:pt x="182867" y="1397000"/>
                  </a:lnTo>
                  <a:lnTo>
                    <a:pt x="182079" y="1409700"/>
                  </a:lnTo>
                  <a:lnTo>
                    <a:pt x="179984" y="1409700"/>
                  </a:lnTo>
                  <a:lnTo>
                    <a:pt x="179438" y="1422400"/>
                  </a:lnTo>
                  <a:lnTo>
                    <a:pt x="180098" y="1422400"/>
                  </a:lnTo>
                  <a:lnTo>
                    <a:pt x="184302" y="1409700"/>
                  </a:lnTo>
                  <a:lnTo>
                    <a:pt x="186105" y="1409700"/>
                  </a:lnTo>
                  <a:lnTo>
                    <a:pt x="186296" y="1397000"/>
                  </a:lnTo>
                  <a:lnTo>
                    <a:pt x="185026" y="1397000"/>
                  </a:lnTo>
                  <a:lnTo>
                    <a:pt x="185432" y="1384300"/>
                  </a:lnTo>
                  <a:lnTo>
                    <a:pt x="187934" y="1371600"/>
                  </a:lnTo>
                  <a:lnTo>
                    <a:pt x="193586" y="1358900"/>
                  </a:lnTo>
                  <a:close/>
                </a:path>
                <a:path w="1011554" h="1511300">
                  <a:moveTo>
                    <a:pt x="194017" y="1336078"/>
                  </a:moveTo>
                  <a:lnTo>
                    <a:pt x="186982" y="1346200"/>
                  </a:lnTo>
                  <a:lnTo>
                    <a:pt x="177749" y="1358900"/>
                  </a:lnTo>
                  <a:lnTo>
                    <a:pt x="167881" y="1358900"/>
                  </a:lnTo>
                  <a:lnTo>
                    <a:pt x="158165" y="1371600"/>
                  </a:lnTo>
                  <a:lnTo>
                    <a:pt x="169468" y="1371600"/>
                  </a:lnTo>
                  <a:lnTo>
                    <a:pt x="179349" y="1358900"/>
                  </a:lnTo>
                  <a:lnTo>
                    <a:pt x="187680" y="1346200"/>
                  </a:lnTo>
                  <a:lnTo>
                    <a:pt x="194017" y="1336078"/>
                  </a:lnTo>
                  <a:close/>
                </a:path>
                <a:path w="1011554" h="1511300">
                  <a:moveTo>
                    <a:pt x="194398" y="1219200"/>
                  </a:moveTo>
                  <a:lnTo>
                    <a:pt x="193078" y="1219200"/>
                  </a:lnTo>
                  <a:lnTo>
                    <a:pt x="187845" y="1231900"/>
                  </a:lnTo>
                  <a:lnTo>
                    <a:pt x="189064" y="1231900"/>
                  </a:lnTo>
                  <a:lnTo>
                    <a:pt x="182943" y="1244612"/>
                  </a:lnTo>
                  <a:lnTo>
                    <a:pt x="183248" y="1244612"/>
                  </a:lnTo>
                  <a:lnTo>
                    <a:pt x="190461" y="1231900"/>
                  </a:lnTo>
                  <a:lnTo>
                    <a:pt x="189230" y="1231900"/>
                  </a:lnTo>
                  <a:lnTo>
                    <a:pt x="194398" y="1219200"/>
                  </a:lnTo>
                  <a:close/>
                </a:path>
                <a:path w="1011554" h="1511300">
                  <a:moveTo>
                    <a:pt x="195808" y="1333500"/>
                  </a:moveTo>
                  <a:lnTo>
                    <a:pt x="195630" y="1333500"/>
                  </a:lnTo>
                  <a:lnTo>
                    <a:pt x="194017" y="1336078"/>
                  </a:lnTo>
                  <a:lnTo>
                    <a:pt x="195808" y="1333500"/>
                  </a:lnTo>
                  <a:close/>
                </a:path>
                <a:path w="1011554" h="1511300">
                  <a:moveTo>
                    <a:pt x="196215" y="1200023"/>
                  </a:moveTo>
                  <a:lnTo>
                    <a:pt x="190677" y="1206500"/>
                  </a:lnTo>
                  <a:lnTo>
                    <a:pt x="190944" y="1206500"/>
                  </a:lnTo>
                  <a:lnTo>
                    <a:pt x="196215" y="1200023"/>
                  </a:lnTo>
                  <a:close/>
                </a:path>
                <a:path w="1011554" h="1511300">
                  <a:moveTo>
                    <a:pt x="196481" y="1308100"/>
                  </a:moveTo>
                  <a:lnTo>
                    <a:pt x="183972" y="1308100"/>
                  </a:lnTo>
                  <a:lnTo>
                    <a:pt x="189407" y="1320800"/>
                  </a:lnTo>
                  <a:lnTo>
                    <a:pt x="196481" y="1308100"/>
                  </a:lnTo>
                  <a:close/>
                </a:path>
                <a:path w="1011554" h="1511300">
                  <a:moveTo>
                    <a:pt x="197624" y="1206500"/>
                  </a:moveTo>
                  <a:lnTo>
                    <a:pt x="191465" y="1206500"/>
                  </a:lnTo>
                  <a:lnTo>
                    <a:pt x="183235" y="1219200"/>
                  </a:lnTo>
                  <a:lnTo>
                    <a:pt x="192773" y="1219200"/>
                  </a:lnTo>
                  <a:lnTo>
                    <a:pt x="197624" y="1206500"/>
                  </a:lnTo>
                  <a:close/>
                </a:path>
                <a:path w="1011554" h="1511300">
                  <a:moveTo>
                    <a:pt x="201536" y="1193800"/>
                  </a:moveTo>
                  <a:lnTo>
                    <a:pt x="201282" y="1193800"/>
                  </a:lnTo>
                  <a:lnTo>
                    <a:pt x="196215" y="1200023"/>
                  </a:lnTo>
                  <a:lnTo>
                    <a:pt x="201536" y="1193800"/>
                  </a:lnTo>
                  <a:close/>
                </a:path>
                <a:path w="1011554" h="1511300">
                  <a:moveTo>
                    <a:pt x="201688" y="660400"/>
                  </a:moveTo>
                  <a:lnTo>
                    <a:pt x="194729" y="655370"/>
                  </a:lnTo>
                  <a:lnTo>
                    <a:pt x="195110" y="658888"/>
                  </a:lnTo>
                  <a:lnTo>
                    <a:pt x="195160" y="659358"/>
                  </a:lnTo>
                  <a:lnTo>
                    <a:pt x="195275" y="660400"/>
                  </a:lnTo>
                  <a:lnTo>
                    <a:pt x="201688" y="660400"/>
                  </a:lnTo>
                  <a:close/>
                </a:path>
                <a:path w="1011554" h="1511300">
                  <a:moveTo>
                    <a:pt x="221830" y="673100"/>
                  </a:moveTo>
                  <a:lnTo>
                    <a:pt x="216585" y="669798"/>
                  </a:lnTo>
                  <a:lnTo>
                    <a:pt x="218313" y="673100"/>
                  </a:lnTo>
                  <a:lnTo>
                    <a:pt x="221830" y="673100"/>
                  </a:lnTo>
                  <a:close/>
                </a:path>
                <a:path w="1011554" h="1511300">
                  <a:moveTo>
                    <a:pt x="237299" y="1206500"/>
                  </a:moveTo>
                  <a:lnTo>
                    <a:pt x="236537" y="1206500"/>
                  </a:lnTo>
                  <a:lnTo>
                    <a:pt x="222211" y="1219200"/>
                  </a:lnTo>
                  <a:lnTo>
                    <a:pt x="223139" y="1219200"/>
                  </a:lnTo>
                  <a:lnTo>
                    <a:pt x="237299" y="1206500"/>
                  </a:lnTo>
                  <a:close/>
                </a:path>
                <a:path w="1011554" h="1511300">
                  <a:moveTo>
                    <a:pt x="237820" y="635000"/>
                  </a:moveTo>
                  <a:lnTo>
                    <a:pt x="229069" y="622300"/>
                  </a:lnTo>
                  <a:lnTo>
                    <a:pt x="227584" y="622300"/>
                  </a:lnTo>
                  <a:lnTo>
                    <a:pt x="237337" y="635000"/>
                  </a:lnTo>
                  <a:lnTo>
                    <a:pt x="237820" y="635000"/>
                  </a:lnTo>
                  <a:close/>
                </a:path>
                <a:path w="1011554" h="1511300">
                  <a:moveTo>
                    <a:pt x="245287" y="1278674"/>
                  </a:moveTo>
                  <a:lnTo>
                    <a:pt x="243700" y="1281506"/>
                  </a:lnTo>
                  <a:lnTo>
                    <a:pt x="243865" y="1282700"/>
                  </a:lnTo>
                  <a:lnTo>
                    <a:pt x="245287" y="1278674"/>
                  </a:lnTo>
                  <a:close/>
                </a:path>
                <a:path w="1011554" h="1511300">
                  <a:moveTo>
                    <a:pt x="246507" y="1193800"/>
                  </a:moveTo>
                  <a:lnTo>
                    <a:pt x="234810" y="1193800"/>
                  </a:lnTo>
                  <a:lnTo>
                    <a:pt x="222910" y="1206500"/>
                  </a:lnTo>
                  <a:lnTo>
                    <a:pt x="235673" y="1206500"/>
                  </a:lnTo>
                  <a:lnTo>
                    <a:pt x="246507" y="1193800"/>
                  </a:lnTo>
                  <a:close/>
                </a:path>
                <a:path w="1011554" h="1511300">
                  <a:moveTo>
                    <a:pt x="250151" y="1270000"/>
                  </a:moveTo>
                  <a:lnTo>
                    <a:pt x="248361" y="1270000"/>
                  </a:lnTo>
                  <a:lnTo>
                    <a:pt x="245287" y="1278674"/>
                  </a:lnTo>
                  <a:lnTo>
                    <a:pt x="250151" y="1270000"/>
                  </a:lnTo>
                  <a:close/>
                </a:path>
                <a:path w="1011554" h="1511300">
                  <a:moveTo>
                    <a:pt x="254546" y="1219200"/>
                  </a:moveTo>
                  <a:lnTo>
                    <a:pt x="254215" y="1219200"/>
                  </a:lnTo>
                  <a:lnTo>
                    <a:pt x="244602" y="1225562"/>
                  </a:lnTo>
                  <a:lnTo>
                    <a:pt x="254546" y="1219200"/>
                  </a:lnTo>
                  <a:close/>
                </a:path>
                <a:path w="1011554" h="1511300">
                  <a:moveTo>
                    <a:pt x="254698" y="622300"/>
                  </a:moveTo>
                  <a:lnTo>
                    <a:pt x="253428" y="622300"/>
                  </a:lnTo>
                  <a:lnTo>
                    <a:pt x="247662" y="635000"/>
                  </a:lnTo>
                  <a:lnTo>
                    <a:pt x="248640" y="635000"/>
                  </a:lnTo>
                  <a:lnTo>
                    <a:pt x="254698" y="622300"/>
                  </a:lnTo>
                  <a:close/>
                </a:path>
                <a:path w="1011554" h="1511300">
                  <a:moveTo>
                    <a:pt x="254850" y="685800"/>
                  </a:moveTo>
                  <a:lnTo>
                    <a:pt x="242125" y="673100"/>
                  </a:lnTo>
                  <a:lnTo>
                    <a:pt x="248437" y="673100"/>
                  </a:lnTo>
                  <a:lnTo>
                    <a:pt x="241312" y="660400"/>
                  </a:lnTo>
                  <a:lnTo>
                    <a:pt x="233387" y="660400"/>
                  </a:lnTo>
                  <a:lnTo>
                    <a:pt x="240614" y="673100"/>
                  </a:lnTo>
                  <a:lnTo>
                    <a:pt x="221830" y="673100"/>
                  </a:lnTo>
                  <a:lnTo>
                    <a:pt x="244106" y="685800"/>
                  </a:lnTo>
                  <a:lnTo>
                    <a:pt x="254850" y="685800"/>
                  </a:lnTo>
                  <a:close/>
                </a:path>
                <a:path w="1011554" h="1511300">
                  <a:moveTo>
                    <a:pt x="255778" y="1057897"/>
                  </a:moveTo>
                  <a:lnTo>
                    <a:pt x="242951" y="1079500"/>
                  </a:lnTo>
                  <a:lnTo>
                    <a:pt x="245452" y="1079500"/>
                  </a:lnTo>
                  <a:lnTo>
                    <a:pt x="251790" y="1066800"/>
                  </a:lnTo>
                  <a:lnTo>
                    <a:pt x="255778" y="1057897"/>
                  </a:lnTo>
                  <a:close/>
                </a:path>
                <a:path w="1011554" h="1511300">
                  <a:moveTo>
                    <a:pt x="258038" y="1054100"/>
                  </a:moveTo>
                  <a:lnTo>
                    <a:pt x="257479" y="1054100"/>
                  </a:lnTo>
                  <a:lnTo>
                    <a:pt x="255778" y="1057897"/>
                  </a:lnTo>
                  <a:lnTo>
                    <a:pt x="258038" y="1054100"/>
                  </a:lnTo>
                  <a:close/>
                </a:path>
                <a:path w="1011554" h="1511300">
                  <a:moveTo>
                    <a:pt x="260299" y="1490154"/>
                  </a:moveTo>
                  <a:lnTo>
                    <a:pt x="257657" y="1485087"/>
                  </a:lnTo>
                  <a:lnTo>
                    <a:pt x="257136" y="1480578"/>
                  </a:lnTo>
                  <a:lnTo>
                    <a:pt x="257162" y="1474863"/>
                  </a:lnTo>
                  <a:lnTo>
                    <a:pt x="255206" y="1477314"/>
                  </a:lnTo>
                  <a:lnTo>
                    <a:pt x="253873" y="1480146"/>
                  </a:lnTo>
                  <a:lnTo>
                    <a:pt x="253047" y="1484439"/>
                  </a:lnTo>
                  <a:lnTo>
                    <a:pt x="252971" y="1488414"/>
                  </a:lnTo>
                  <a:lnTo>
                    <a:pt x="254647" y="1489405"/>
                  </a:lnTo>
                  <a:lnTo>
                    <a:pt x="255117" y="1489646"/>
                  </a:lnTo>
                  <a:lnTo>
                    <a:pt x="257302" y="1490560"/>
                  </a:lnTo>
                  <a:lnTo>
                    <a:pt x="258445" y="1490560"/>
                  </a:lnTo>
                  <a:lnTo>
                    <a:pt x="260299" y="1490154"/>
                  </a:lnTo>
                  <a:close/>
                </a:path>
                <a:path w="1011554" h="1511300">
                  <a:moveTo>
                    <a:pt x="262178" y="35267"/>
                  </a:moveTo>
                  <a:lnTo>
                    <a:pt x="213550" y="35267"/>
                  </a:lnTo>
                  <a:lnTo>
                    <a:pt x="213550" y="39001"/>
                  </a:lnTo>
                  <a:lnTo>
                    <a:pt x="236093" y="39001"/>
                  </a:lnTo>
                  <a:lnTo>
                    <a:pt x="236093" y="98844"/>
                  </a:lnTo>
                  <a:lnTo>
                    <a:pt x="239826" y="98844"/>
                  </a:lnTo>
                  <a:lnTo>
                    <a:pt x="239826" y="39001"/>
                  </a:lnTo>
                  <a:lnTo>
                    <a:pt x="262178" y="39001"/>
                  </a:lnTo>
                  <a:lnTo>
                    <a:pt x="262178" y="35267"/>
                  </a:lnTo>
                  <a:close/>
                </a:path>
                <a:path w="1011554" h="1511300">
                  <a:moveTo>
                    <a:pt x="262991" y="1494409"/>
                  </a:moveTo>
                  <a:lnTo>
                    <a:pt x="262839" y="1494104"/>
                  </a:lnTo>
                  <a:lnTo>
                    <a:pt x="262128" y="1493215"/>
                  </a:lnTo>
                  <a:lnTo>
                    <a:pt x="261327" y="1492021"/>
                  </a:lnTo>
                  <a:lnTo>
                    <a:pt x="261010" y="1491475"/>
                  </a:lnTo>
                  <a:lnTo>
                    <a:pt x="260705" y="1490941"/>
                  </a:lnTo>
                  <a:lnTo>
                    <a:pt x="260108" y="1490941"/>
                  </a:lnTo>
                  <a:lnTo>
                    <a:pt x="257962" y="1491475"/>
                  </a:lnTo>
                  <a:lnTo>
                    <a:pt x="255130" y="1490421"/>
                  </a:lnTo>
                  <a:lnTo>
                    <a:pt x="253288" y="1489405"/>
                  </a:lnTo>
                  <a:lnTo>
                    <a:pt x="253072" y="1489405"/>
                  </a:lnTo>
                  <a:lnTo>
                    <a:pt x="253098" y="1489646"/>
                  </a:lnTo>
                  <a:lnTo>
                    <a:pt x="253199" y="1490560"/>
                  </a:lnTo>
                  <a:lnTo>
                    <a:pt x="253314" y="1491475"/>
                  </a:lnTo>
                  <a:lnTo>
                    <a:pt x="253771" y="1492948"/>
                  </a:lnTo>
                  <a:lnTo>
                    <a:pt x="253847" y="1493215"/>
                  </a:lnTo>
                  <a:lnTo>
                    <a:pt x="253949" y="1493507"/>
                  </a:lnTo>
                  <a:lnTo>
                    <a:pt x="254965" y="1495602"/>
                  </a:lnTo>
                  <a:lnTo>
                    <a:pt x="258584" y="1495602"/>
                  </a:lnTo>
                  <a:lnTo>
                    <a:pt x="260819" y="1495183"/>
                  </a:lnTo>
                  <a:lnTo>
                    <a:pt x="262991" y="1494409"/>
                  </a:lnTo>
                  <a:close/>
                </a:path>
                <a:path w="1011554" h="1511300">
                  <a:moveTo>
                    <a:pt x="265074" y="660400"/>
                  </a:moveTo>
                  <a:lnTo>
                    <a:pt x="255485" y="660400"/>
                  </a:lnTo>
                  <a:lnTo>
                    <a:pt x="248437" y="673100"/>
                  </a:lnTo>
                  <a:lnTo>
                    <a:pt x="256019" y="673100"/>
                  </a:lnTo>
                  <a:lnTo>
                    <a:pt x="265074" y="660400"/>
                  </a:lnTo>
                  <a:close/>
                </a:path>
                <a:path w="1011554" h="1511300">
                  <a:moveTo>
                    <a:pt x="273024" y="1467472"/>
                  </a:moveTo>
                  <a:lnTo>
                    <a:pt x="270586" y="1467002"/>
                  </a:lnTo>
                  <a:lnTo>
                    <a:pt x="264718" y="1468386"/>
                  </a:lnTo>
                  <a:lnTo>
                    <a:pt x="265188" y="1468386"/>
                  </a:lnTo>
                  <a:lnTo>
                    <a:pt x="260019" y="1471917"/>
                  </a:lnTo>
                  <a:lnTo>
                    <a:pt x="258851" y="1472958"/>
                  </a:lnTo>
                  <a:lnTo>
                    <a:pt x="258102" y="1473784"/>
                  </a:lnTo>
                  <a:lnTo>
                    <a:pt x="257911" y="1474063"/>
                  </a:lnTo>
                  <a:lnTo>
                    <a:pt x="257848" y="1480578"/>
                  </a:lnTo>
                  <a:lnTo>
                    <a:pt x="258203" y="1484439"/>
                  </a:lnTo>
                  <a:lnTo>
                    <a:pt x="258267" y="1484706"/>
                  </a:lnTo>
                  <a:lnTo>
                    <a:pt x="261048" y="1489976"/>
                  </a:lnTo>
                  <a:lnTo>
                    <a:pt x="261810" y="1489646"/>
                  </a:lnTo>
                  <a:lnTo>
                    <a:pt x="262445" y="1489405"/>
                  </a:lnTo>
                  <a:lnTo>
                    <a:pt x="262928" y="1489405"/>
                  </a:lnTo>
                  <a:lnTo>
                    <a:pt x="265671" y="1478965"/>
                  </a:lnTo>
                  <a:lnTo>
                    <a:pt x="265785" y="1478534"/>
                  </a:lnTo>
                  <a:lnTo>
                    <a:pt x="265899" y="1478114"/>
                  </a:lnTo>
                  <a:lnTo>
                    <a:pt x="265950" y="1477924"/>
                  </a:lnTo>
                  <a:lnTo>
                    <a:pt x="266065" y="1477479"/>
                  </a:lnTo>
                  <a:lnTo>
                    <a:pt x="266115" y="1477314"/>
                  </a:lnTo>
                  <a:lnTo>
                    <a:pt x="269303" y="1470558"/>
                  </a:lnTo>
                  <a:lnTo>
                    <a:pt x="272834" y="1467472"/>
                  </a:lnTo>
                  <a:lnTo>
                    <a:pt x="273024" y="1467472"/>
                  </a:lnTo>
                  <a:close/>
                </a:path>
                <a:path w="1011554" h="1511300">
                  <a:moveTo>
                    <a:pt x="275158" y="1467866"/>
                  </a:moveTo>
                  <a:lnTo>
                    <a:pt x="274180" y="1467472"/>
                  </a:lnTo>
                  <a:lnTo>
                    <a:pt x="273913" y="1467637"/>
                  </a:lnTo>
                  <a:lnTo>
                    <a:pt x="273024" y="1467472"/>
                  </a:lnTo>
                  <a:lnTo>
                    <a:pt x="273837" y="1467688"/>
                  </a:lnTo>
                  <a:lnTo>
                    <a:pt x="274205" y="1467688"/>
                  </a:lnTo>
                  <a:lnTo>
                    <a:pt x="275158" y="1467866"/>
                  </a:lnTo>
                  <a:close/>
                </a:path>
                <a:path w="1011554" h="1511300">
                  <a:moveTo>
                    <a:pt x="277228" y="35267"/>
                  </a:moveTo>
                  <a:lnTo>
                    <a:pt x="273494" y="35267"/>
                  </a:lnTo>
                  <a:lnTo>
                    <a:pt x="273494" y="98844"/>
                  </a:lnTo>
                  <a:lnTo>
                    <a:pt x="277228" y="98844"/>
                  </a:lnTo>
                  <a:lnTo>
                    <a:pt x="277228" y="35267"/>
                  </a:lnTo>
                  <a:close/>
                </a:path>
                <a:path w="1011554" h="1511300">
                  <a:moveTo>
                    <a:pt x="277977" y="546150"/>
                  </a:moveTo>
                  <a:lnTo>
                    <a:pt x="276517" y="546150"/>
                  </a:lnTo>
                  <a:lnTo>
                    <a:pt x="269544" y="558800"/>
                  </a:lnTo>
                  <a:lnTo>
                    <a:pt x="262509" y="558800"/>
                  </a:lnTo>
                  <a:lnTo>
                    <a:pt x="255816" y="571538"/>
                  </a:lnTo>
                  <a:lnTo>
                    <a:pt x="249770" y="571538"/>
                  </a:lnTo>
                  <a:lnTo>
                    <a:pt x="244348" y="584200"/>
                  </a:lnTo>
                  <a:lnTo>
                    <a:pt x="250799" y="584200"/>
                  </a:lnTo>
                  <a:lnTo>
                    <a:pt x="257086" y="571754"/>
                  </a:lnTo>
                  <a:lnTo>
                    <a:pt x="257200" y="571538"/>
                  </a:lnTo>
                  <a:lnTo>
                    <a:pt x="264185" y="571538"/>
                  </a:lnTo>
                  <a:lnTo>
                    <a:pt x="277977" y="546150"/>
                  </a:lnTo>
                  <a:close/>
                </a:path>
                <a:path w="1011554" h="1511300">
                  <a:moveTo>
                    <a:pt x="279311" y="1504924"/>
                  </a:moveTo>
                  <a:lnTo>
                    <a:pt x="274358" y="1503210"/>
                  </a:lnTo>
                  <a:lnTo>
                    <a:pt x="273672" y="1502879"/>
                  </a:lnTo>
                  <a:lnTo>
                    <a:pt x="270078" y="1500860"/>
                  </a:lnTo>
                  <a:lnTo>
                    <a:pt x="266979" y="1498307"/>
                  </a:lnTo>
                  <a:lnTo>
                    <a:pt x="266585" y="1498625"/>
                  </a:lnTo>
                  <a:lnTo>
                    <a:pt x="266280" y="1498968"/>
                  </a:lnTo>
                  <a:lnTo>
                    <a:pt x="265785" y="1499768"/>
                  </a:lnTo>
                  <a:lnTo>
                    <a:pt x="265849" y="1502117"/>
                  </a:lnTo>
                  <a:lnTo>
                    <a:pt x="272554" y="1506613"/>
                  </a:lnTo>
                  <a:lnTo>
                    <a:pt x="276110" y="1506181"/>
                  </a:lnTo>
                  <a:lnTo>
                    <a:pt x="279311" y="1504924"/>
                  </a:lnTo>
                  <a:close/>
                </a:path>
                <a:path w="1011554" h="1511300">
                  <a:moveTo>
                    <a:pt x="280377" y="1469440"/>
                  </a:moveTo>
                  <a:lnTo>
                    <a:pt x="278955" y="1468793"/>
                  </a:lnTo>
                  <a:lnTo>
                    <a:pt x="277698" y="1468386"/>
                  </a:lnTo>
                  <a:lnTo>
                    <a:pt x="277914" y="1468386"/>
                  </a:lnTo>
                  <a:lnTo>
                    <a:pt x="275158" y="1467866"/>
                  </a:lnTo>
                  <a:lnTo>
                    <a:pt x="276415" y="1468386"/>
                  </a:lnTo>
                  <a:lnTo>
                    <a:pt x="280377" y="1469440"/>
                  </a:lnTo>
                  <a:close/>
                </a:path>
                <a:path w="1011554" h="1511300">
                  <a:moveTo>
                    <a:pt x="283298" y="1231900"/>
                  </a:moveTo>
                  <a:lnTo>
                    <a:pt x="261937" y="1231900"/>
                  </a:lnTo>
                  <a:lnTo>
                    <a:pt x="247243" y="1244612"/>
                  </a:lnTo>
                  <a:lnTo>
                    <a:pt x="260032" y="1244612"/>
                  </a:lnTo>
                  <a:lnTo>
                    <a:pt x="254673" y="1257300"/>
                  </a:lnTo>
                  <a:lnTo>
                    <a:pt x="263245" y="1257300"/>
                  </a:lnTo>
                  <a:lnTo>
                    <a:pt x="252933" y="1270000"/>
                  </a:lnTo>
                  <a:lnTo>
                    <a:pt x="257416" y="1270000"/>
                  </a:lnTo>
                  <a:lnTo>
                    <a:pt x="274104" y="1244612"/>
                  </a:lnTo>
                  <a:lnTo>
                    <a:pt x="283298" y="1231900"/>
                  </a:lnTo>
                  <a:close/>
                </a:path>
                <a:path w="1011554" h="1511300">
                  <a:moveTo>
                    <a:pt x="283895" y="889000"/>
                  </a:moveTo>
                  <a:lnTo>
                    <a:pt x="282054" y="889000"/>
                  </a:lnTo>
                  <a:lnTo>
                    <a:pt x="280212" y="896581"/>
                  </a:lnTo>
                  <a:lnTo>
                    <a:pt x="283895" y="889000"/>
                  </a:lnTo>
                  <a:close/>
                </a:path>
                <a:path w="1011554" h="1511300">
                  <a:moveTo>
                    <a:pt x="283959" y="1230947"/>
                  </a:moveTo>
                  <a:lnTo>
                    <a:pt x="283298" y="1231900"/>
                  </a:lnTo>
                  <a:lnTo>
                    <a:pt x="283730" y="1231900"/>
                  </a:lnTo>
                  <a:lnTo>
                    <a:pt x="283959" y="1230947"/>
                  </a:lnTo>
                  <a:close/>
                </a:path>
                <a:path w="1011554" h="1511300">
                  <a:moveTo>
                    <a:pt x="287591" y="1475409"/>
                  </a:moveTo>
                  <a:lnTo>
                    <a:pt x="280657" y="1470113"/>
                  </a:lnTo>
                  <a:lnTo>
                    <a:pt x="280657" y="1472501"/>
                  </a:lnTo>
                  <a:lnTo>
                    <a:pt x="279438" y="1472806"/>
                  </a:lnTo>
                  <a:lnTo>
                    <a:pt x="278803" y="1472501"/>
                  </a:lnTo>
                  <a:lnTo>
                    <a:pt x="278765" y="1471917"/>
                  </a:lnTo>
                  <a:lnTo>
                    <a:pt x="278892" y="1471663"/>
                  </a:lnTo>
                  <a:lnTo>
                    <a:pt x="279425" y="1471663"/>
                  </a:lnTo>
                  <a:lnTo>
                    <a:pt x="279869" y="1471917"/>
                  </a:lnTo>
                  <a:lnTo>
                    <a:pt x="279819" y="1472501"/>
                  </a:lnTo>
                  <a:lnTo>
                    <a:pt x="280657" y="1472501"/>
                  </a:lnTo>
                  <a:lnTo>
                    <a:pt x="280657" y="1470113"/>
                  </a:lnTo>
                  <a:lnTo>
                    <a:pt x="276415" y="1468386"/>
                  </a:lnTo>
                  <a:lnTo>
                    <a:pt x="273837" y="1467688"/>
                  </a:lnTo>
                  <a:lnTo>
                    <a:pt x="270103" y="1470558"/>
                  </a:lnTo>
                  <a:lnTo>
                    <a:pt x="266890" y="1477314"/>
                  </a:lnTo>
                  <a:lnTo>
                    <a:pt x="266814" y="1477479"/>
                  </a:lnTo>
                  <a:lnTo>
                    <a:pt x="263664" y="1489405"/>
                  </a:lnTo>
                  <a:lnTo>
                    <a:pt x="263613" y="1489646"/>
                  </a:lnTo>
                  <a:lnTo>
                    <a:pt x="261378" y="1490560"/>
                  </a:lnTo>
                  <a:lnTo>
                    <a:pt x="262064" y="1491767"/>
                  </a:lnTo>
                  <a:lnTo>
                    <a:pt x="262864" y="1492948"/>
                  </a:lnTo>
                  <a:lnTo>
                    <a:pt x="263817" y="1494104"/>
                  </a:lnTo>
                  <a:lnTo>
                    <a:pt x="269976" y="1490941"/>
                  </a:lnTo>
                  <a:lnTo>
                    <a:pt x="275844" y="1486700"/>
                  </a:lnTo>
                  <a:lnTo>
                    <a:pt x="281076" y="1482102"/>
                  </a:lnTo>
                  <a:lnTo>
                    <a:pt x="285254" y="1477924"/>
                  </a:lnTo>
                  <a:lnTo>
                    <a:pt x="285394" y="1477924"/>
                  </a:lnTo>
                  <a:lnTo>
                    <a:pt x="284467" y="1476578"/>
                  </a:lnTo>
                  <a:lnTo>
                    <a:pt x="283375" y="1475409"/>
                  </a:lnTo>
                  <a:lnTo>
                    <a:pt x="282143" y="1474419"/>
                  </a:lnTo>
                  <a:lnTo>
                    <a:pt x="281901" y="1474254"/>
                  </a:lnTo>
                  <a:lnTo>
                    <a:pt x="281673" y="1474063"/>
                  </a:lnTo>
                  <a:lnTo>
                    <a:pt x="280530" y="1473314"/>
                  </a:lnTo>
                  <a:lnTo>
                    <a:pt x="280581" y="1472958"/>
                  </a:lnTo>
                  <a:lnTo>
                    <a:pt x="281330" y="1472958"/>
                  </a:lnTo>
                  <a:lnTo>
                    <a:pt x="282092" y="1473492"/>
                  </a:lnTo>
                  <a:lnTo>
                    <a:pt x="283832" y="1474863"/>
                  </a:lnTo>
                  <a:lnTo>
                    <a:pt x="284924" y="1476032"/>
                  </a:lnTo>
                  <a:lnTo>
                    <a:pt x="285838" y="1477314"/>
                  </a:lnTo>
                  <a:lnTo>
                    <a:pt x="286537" y="1476578"/>
                  </a:lnTo>
                  <a:lnTo>
                    <a:pt x="287591" y="1475409"/>
                  </a:lnTo>
                  <a:close/>
                </a:path>
                <a:path w="1011554" h="1511300">
                  <a:moveTo>
                    <a:pt x="290182" y="508000"/>
                  </a:moveTo>
                  <a:lnTo>
                    <a:pt x="289585" y="508000"/>
                  </a:lnTo>
                  <a:lnTo>
                    <a:pt x="270179" y="520700"/>
                  </a:lnTo>
                  <a:lnTo>
                    <a:pt x="271145" y="520700"/>
                  </a:lnTo>
                  <a:lnTo>
                    <a:pt x="290182" y="508000"/>
                  </a:lnTo>
                  <a:close/>
                </a:path>
                <a:path w="1011554" h="1511300">
                  <a:moveTo>
                    <a:pt x="290283" y="482739"/>
                  </a:moveTo>
                  <a:lnTo>
                    <a:pt x="286270" y="469900"/>
                  </a:lnTo>
                  <a:lnTo>
                    <a:pt x="284530" y="469900"/>
                  </a:lnTo>
                  <a:lnTo>
                    <a:pt x="289179" y="482739"/>
                  </a:lnTo>
                  <a:lnTo>
                    <a:pt x="290283" y="482739"/>
                  </a:lnTo>
                  <a:close/>
                </a:path>
                <a:path w="1011554" h="1511300">
                  <a:moveTo>
                    <a:pt x="291452" y="1484706"/>
                  </a:moveTo>
                  <a:lnTo>
                    <a:pt x="291338" y="1482458"/>
                  </a:lnTo>
                  <a:lnTo>
                    <a:pt x="291236" y="1482102"/>
                  </a:lnTo>
                  <a:lnTo>
                    <a:pt x="290156" y="1478965"/>
                  </a:lnTo>
                  <a:lnTo>
                    <a:pt x="288150" y="1476032"/>
                  </a:lnTo>
                  <a:lnTo>
                    <a:pt x="287985" y="1476032"/>
                  </a:lnTo>
                  <a:lnTo>
                    <a:pt x="286258" y="1477924"/>
                  </a:lnTo>
                  <a:lnTo>
                    <a:pt x="287566" y="1480146"/>
                  </a:lnTo>
                  <a:lnTo>
                    <a:pt x="287667" y="1480299"/>
                  </a:lnTo>
                  <a:lnTo>
                    <a:pt x="288315" y="1482102"/>
                  </a:lnTo>
                  <a:lnTo>
                    <a:pt x="288378" y="1482267"/>
                  </a:lnTo>
                  <a:lnTo>
                    <a:pt x="288671" y="1484439"/>
                  </a:lnTo>
                  <a:lnTo>
                    <a:pt x="288607" y="1484706"/>
                  </a:lnTo>
                  <a:lnTo>
                    <a:pt x="288048" y="1484706"/>
                  </a:lnTo>
                  <a:lnTo>
                    <a:pt x="287718" y="1482699"/>
                  </a:lnTo>
                  <a:lnTo>
                    <a:pt x="287616" y="1482267"/>
                  </a:lnTo>
                  <a:lnTo>
                    <a:pt x="287007" y="1480578"/>
                  </a:lnTo>
                  <a:lnTo>
                    <a:pt x="285788" y="1478534"/>
                  </a:lnTo>
                  <a:lnTo>
                    <a:pt x="285229" y="1478965"/>
                  </a:lnTo>
                  <a:lnTo>
                    <a:pt x="281482" y="1482699"/>
                  </a:lnTo>
                  <a:lnTo>
                    <a:pt x="276275" y="1487258"/>
                  </a:lnTo>
                  <a:lnTo>
                    <a:pt x="270408" y="1491475"/>
                  </a:lnTo>
                  <a:lnTo>
                    <a:pt x="264287" y="1494675"/>
                  </a:lnTo>
                  <a:lnTo>
                    <a:pt x="265099" y="1495602"/>
                  </a:lnTo>
                  <a:lnTo>
                    <a:pt x="265734" y="1496275"/>
                  </a:lnTo>
                  <a:lnTo>
                    <a:pt x="264744" y="1496301"/>
                  </a:lnTo>
                  <a:lnTo>
                    <a:pt x="264058" y="1495602"/>
                  </a:lnTo>
                  <a:lnTo>
                    <a:pt x="263550" y="1494955"/>
                  </a:lnTo>
                  <a:lnTo>
                    <a:pt x="261772" y="1495602"/>
                  </a:lnTo>
                  <a:lnTo>
                    <a:pt x="262318" y="1495602"/>
                  </a:lnTo>
                  <a:lnTo>
                    <a:pt x="258724" y="1496326"/>
                  </a:lnTo>
                  <a:lnTo>
                    <a:pt x="255346" y="1496326"/>
                  </a:lnTo>
                  <a:lnTo>
                    <a:pt x="255955" y="1497380"/>
                  </a:lnTo>
                  <a:lnTo>
                    <a:pt x="258876" y="1501635"/>
                  </a:lnTo>
                  <a:lnTo>
                    <a:pt x="262928" y="1504594"/>
                  </a:lnTo>
                  <a:lnTo>
                    <a:pt x="263131" y="1504594"/>
                  </a:lnTo>
                  <a:lnTo>
                    <a:pt x="267589" y="1505699"/>
                  </a:lnTo>
                  <a:lnTo>
                    <a:pt x="264960" y="1499768"/>
                  </a:lnTo>
                  <a:lnTo>
                    <a:pt x="265658" y="1498625"/>
                  </a:lnTo>
                  <a:lnTo>
                    <a:pt x="265912" y="1498307"/>
                  </a:lnTo>
                  <a:lnTo>
                    <a:pt x="266382" y="1497863"/>
                  </a:lnTo>
                  <a:lnTo>
                    <a:pt x="265887" y="1497380"/>
                  </a:lnTo>
                  <a:lnTo>
                    <a:pt x="265353" y="1496910"/>
                  </a:lnTo>
                  <a:lnTo>
                    <a:pt x="264769" y="1496326"/>
                  </a:lnTo>
                  <a:lnTo>
                    <a:pt x="265798" y="1496326"/>
                  </a:lnTo>
                  <a:lnTo>
                    <a:pt x="267030" y="1497380"/>
                  </a:lnTo>
                  <a:lnTo>
                    <a:pt x="268605" y="1496326"/>
                  </a:lnTo>
                  <a:lnTo>
                    <a:pt x="283273" y="1496326"/>
                  </a:lnTo>
                  <a:lnTo>
                    <a:pt x="277698" y="1496745"/>
                  </a:lnTo>
                  <a:lnTo>
                    <a:pt x="269468" y="1496745"/>
                  </a:lnTo>
                  <a:lnTo>
                    <a:pt x="267601" y="1497863"/>
                  </a:lnTo>
                  <a:lnTo>
                    <a:pt x="270776" y="1500441"/>
                  </a:lnTo>
                  <a:lnTo>
                    <a:pt x="274916" y="1502714"/>
                  </a:lnTo>
                  <a:lnTo>
                    <a:pt x="280276" y="1504505"/>
                  </a:lnTo>
                  <a:lnTo>
                    <a:pt x="281266" y="1504048"/>
                  </a:lnTo>
                  <a:lnTo>
                    <a:pt x="282206" y="1503514"/>
                  </a:lnTo>
                  <a:lnTo>
                    <a:pt x="287185" y="1500124"/>
                  </a:lnTo>
                  <a:lnTo>
                    <a:pt x="290322" y="1495602"/>
                  </a:lnTo>
                  <a:lnTo>
                    <a:pt x="290410" y="1494675"/>
                  </a:lnTo>
                  <a:lnTo>
                    <a:pt x="290918" y="1492021"/>
                  </a:lnTo>
                  <a:lnTo>
                    <a:pt x="291020" y="1491475"/>
                  </a:lnTo>
                  <a:lnTo>
                    <a:pt x="291122" y="1490941"/>
                  </a:lnTo>
                  <a:lnTo>
                    <a:pt x="291223" y="1490421"/>
                  </a:lnTo>
                  <a:lnTo>
                    <a:pt x="291312" y="1489976"/>
                  </a:lnTo>
                  <a:lnTo>
                    <a:pt x="291388" y="1489405"/>
                  </a:lnTo>
                  <a:lnTo>
                    <a:pt x="291452" y="1488846"/>
                  </a:lnTo>
                  <a:lnTo>
                    <a:pt x="290969" y="1489976"/>
                  </a:lnTo>
                  <a:lnTo>
                    <a:pt x="290423" y="1490941"/>
                  </a:lnTo>
                  <a:lnTo>
                    <a:pt x="287756" y="1494409"/>
                  </a:lnTo>
                  <a:lnTo>
                    <a:pt x="285623" y="1495602"/>
                  </a:lnTo>
                  <a:lnTo>
                    <a:pt x="288645" y="1495602"/>
                  </a:lnTo>
                  <a:lnTo>
                    <a:pt x="285445" y="1495704"/>
                  </a:lnTo>
                  <a:lnTo>
                    <a:pt x="285623" y="1495602"/>
                  </a:lnTo>
                  <a:lnTo>
                    <a:pt x="284099" y="1495602"/>
                  </a:lnTo>
                  <a:lnTo>
                    <a:pt x="291287" y="1487258"/>
                  </a:lnTo>
                  <a:lnTo>
                    <a:pt x="291388" y="1486700"/>
                  </a:lnTo>
                  <a:lnTo>
                    <a:pt x="291452" y="1484706"/>
                  </a:lnTo>
                  <a:close/>
                </a:path>
                <a:path w="1011554" h="1511300">
                  <a:moveTo>
                    <a:pt x="292150" y="1219200"/>
                  </a:moveTo>
                  <a:lnTo>
                    <a:pt x="286842" y="1219200"/>
                  </a:lnTo>
                  <a:lnTo>
                    <a:pt x="283959" y="1230947"/>
                  </a:lnTo>
                  <a:lnTo>
                    <a:pt x="292150" y="1219200"/>
                  </a:lnTo>
                  <a:close/>
                </a:path>
                <a:path w="1011554" h="1511300">
                  <a:moveTo>
                    <a:pt x="293293" y="673100"/>
                  </a:moveTo>
                  <a:lnTo>
                    <a:pt x="290271" y="673100"/>
                  </a:lnTo>
                  <a:lnTo>
                    <a:pt x="286626" y="685800"/>
                  </a:lnTo>
                  <a:lnTo>
                    <a:pt x="290258" y="685800"/>
                  </a:lnTo>
                  <a:lnTo>
                    <a:pt x="293293" y="673100"/>
                  </a:lnTo>
                  <a:close/>
                </a:path>
                <a:path w="1011554" h="1511300">
                  <a:moveTo>
                    <a:pt x="298958" y="558800"/>
                  </a:moveTo>
                  <a:lnTo>
                    <a:pt x="297472" y="558800"/>
                  </a:lnTo>
                  <a:lnTo>
                    <a:pt x="288874" y="571538"/>
                  </a:lnTo>
                  <a:lnTo>
                    <a:pt x="280428" y="584200"/>
                  </a:lnTo>
                  <a:lnTo>
                    <a:pt x="272072" y="596912"/>
                  </a:lnTo>
                  <a:lnTo>
                    <a:pt x="265671" y="609600"/>
                  </a:lnTo>
                  <a:lnTo>
                    <a:pt x="259435" y="622300"/>
                  </a:lnTo>
                  <a:lnTo>
                    <a:pt x="260972" y="622300"/>
                  </a:lnTo>
                  <a:lnTo>
                    <a:pt x="267436" y="609600"/>
                  </a:lnTo>
                  <a:lnTo>
                    <a:pt x="274027" y="596912"/>
                  </a:lnTo>
                  <a:lnTo>
                    <a:pt x="282232" y="584200"/>
                  </a:lnTo>
                  <a:lnTo>
                    <a:pt x="290525" y="571538"/>
                  </a:lnTo>
                  <a:lnTo>
                    <a:pt x="298958" y="558800"/>
                  </a:lnTo>
                  <a:close/>
                </a:path>
                <a:path w="1011554" h="1511300">
                  <a:moveTo>
                    <a:pt x="301498" y="927100"/>
                  </a:moveTo>
                  <a:lnTo>
                    <a:pt x="299453" y="924991"/>
                  </a:lnTo>
                  <a:lnTo>
                    <a:pt x="298945" y="927100"/>
                  </a:lnTo>
                  <a:lnTo>
                    <a:pt x="301498" y="927100"/>
                  </a:lnTo>
                  <a:close/>
                </a:path>
                <a:path w="1011554" h="1511300">
                  <a:moveTo>
                    <a:pt x="302488" y="533400"/>
                  </a:moveTo>
                  <a:lnTo>
                    <a:pt x="290449" y="533400"/>
                  </a:lnTo>
                  <a:lnTo>
                    <a:pt x="283476" y="546150"/>
                  </a:lnTo>
                  <a:lnTo>
                    <a:pt x="291630" y="546150"/>
                  </a:lnTo>
                  <a:lnTo>
                    <a:pt x="302488" y="533400"/>
                  </a:lnTo>
                  <a:close/>
                </a:path>
                <a:path w="1011554" h="1511300">
                  <a:moveTo>
                    <a:pt x="302958" y="660400"/>
                  </a:moveTo>
                  <a:lnTo>
                    <a:pt x="301078" y="660400"/>
                  </a:lnTo>
                  <a:lnTo>
                    <a:pt x="293878" y="673100"/>
                  </a:lnTo>
                  <a:lnTo>
                    <a:pt x="296291" y="673100"/>
                  </a:lnTo>
                  <a:lnTo>
                    <a:pt x="302958" y="660400"/>
                  </a:lnTo>
                  <a:close/>
                </a:path>
                <a:path w="1011554" h="1511300">
                  <a:moveTo>
                    <a:pt x="305371" y="901700"/>
                  </a:moveTo>
                  <a:lnTo>
                    <a:pt x="303555" y="901700"/>
                  </a:lnTo>
                  <a:lnTo>
                    <a:pt x="300291" y="914234"/>
                  </a:lnTo>
                  <a:lnTo>
                    <a:pt x="300240" y="914400"/>
                  </a:lnTo>
                  <a:lnTo>
                    <a:pt x="289153" y="914400"/>
                  </a:lnTo>
                  <a:lnTo>
                    <a:pt x="299453" y="924991"/>
                  </a:lnTo>
                  <a:lnTo>
                    <a:pt x="302018" y="914400"/>
                  </a:lnTo>
                  <a:lnTo>
                    <a:pt x="305371" y="901700"/>
                  </a:lnTo>
                  <a:close/>
                </a:path>
                <a:path w="1011554" h="1511300">
                  <a:moveTo>
                    <a:pt x="307759" y="927100"/>
                  </a:moveTo>
                  <a:lnTo>
                    <a:pt x="304114" y="927100"/>
                  </a:lnTo>
                  <a:lnTo>
                    <a:pt x="298856" y="939800"/>
                  </a:lnTo>
                  <a:lnTo>
                    <a:pt x="294182" y="952538"/>
                  </a:lnTo>
                  <a:lnTo>
                    <a:pt x="289953" y="965200"/>
                  </a:lnTo>
                  <a:lnTo>
                    <a:pt x="285940" y="977900"/>
                  </a:lnTo>
                  <a:lnTo>
                    <a:pt x="278206" y="1003414"/>
                  </a:lnTo>
                  <a:lnTo>
                    <a:pt x="269367" y="1028700"/>
                  </a:lnTo>
                  <a:lnTo>
                    <a:pt x="258038" y="1054100"/>
                  </a:lnTo>
                  <a:lnTo>
                    <a:pt x="262559" y="1054100"/>
                  </a:lnTo>
                  <a:lnTo>
                    <a:pt x="266433" y="1043305"/>
                  </a:lnTo>
                  <a:lnTo>
                    <a:pt x="265811" y="1054100"/>
                  </a:lnTo>
                  <a:lnTo>
                    <a:pt x="264896" y="1054100"/>
                  </a:lnTo>
                  <a:lnTo>
                    <a:pt x="263690" y="1066800"/>
                  </a:lnTo>
                  <a:lnTo>
                    <a:pt x="262305" y="1066800"/>
                  </a:lnTo>
                  <a:lnTo>
                    <a:pt x="247916" y="1130300"/>
                  </a:lnTo>
                  <a:lnTo>
                    <a:pt x="210883" y="1166368"/>
                  </a:lnTo>
                  <a:lnTo>
                    <a:pt x="210883" y="1151547"/>
                  </a:lnTo>
                  <a:lnTo>
                    <a:pt x="214934" y="1143000"/>
                  </a:lnTo>
                  <a:lnTo>
                    <a:pt x="220840" y="1130300"/>
                  </a:lnTo>
                  <a:lnTo>
                    <a:pt x="226466" y="1117600"/>
                  </a:lnTo>
                  <a:lnTo>
                    <a:pt x="231838" y="1104900"/>
                  </a:lnTo>
                  <a:lnTo>
                    <a:pt x="237007" y="1092200"/>
                  </a:lnTo>
                  <a:lnTo>
                    <a:pt x="237604" y="1079500"/>
                  </a:lnTo>
                  <a:lnTo>
                    <a:pt x="233705" y="1079500"/>
                  </a:lnTo>
                  <a:lnTo>
                    <a:pt x="225094" y="1092200"/>
                  </a:lnTo>
                  <a:lnTo>
                    <a:pt x="220992" y="1104900"/>
                  </a:lnTo>
                  <a:lnTo>
                    <a:pt x="223697" y="1104900"/>
                  </a:lnTo>
                  <a:lnTo>
                    <a:pt x="227761" y="1092200"/>
                  </a:lnTo>
                  <a:lnTo>
                    <a:pt x="234442" y="1092200"/>
                  </a:lnTo>
                  <a:lnTo>
                    <a:pt x="229425" y="1104900"/>
                  </a:lnTo>
                  <a:lnTo>
                    <a:pt x="224205" y="1117600"/>
                  </a:lnTo>
                  <a:lnTo>
                    <a:pt x="218757" y="1130300"/>
                  </a:lnTo>
                  <a:lnTo>
                    <a:pt x="213042" y="1143000"/>
                  </a:lnTo>
                  <a:lnTo>
                    <a:pt x="210883" y="1148194"/>
                  </a:lnTo>
                  <a:lnTo>
                    <a:pt x="210883" y="1119924"/>
                  </a:lnTo>
                  <a:lnTo>
                    <a:pt x="212140" y="1117600"/>
                  </a:lnTo>
                  <a:lnTo>
                    <a:pt x="219875" y="1104900"/>
                  </a:lnTo>
                  <a:lnTo>
                    <a:pt x="217093" y="1104900"/>
                  </a:lnTo>
                  <a:lnTo>
                    <a:pt x="210883" y="1114971"/>
                  </a:lnTo>
                  <a:lnTo>
                    <a:pt x="210883" y="1078369"/>
                  </a:lnTo>
                  <a:lnTo>
                    <a:pt x="166585" y="1078369"/>
                  </a:lnTo>
                  <a:lnTo>
                    <a:pt x="166585" y="1040269"/>
                  </a:lnTo>
                  <a:lnTo>
                    <a:pt x="210883" y="1040269"/>
                  </a:lnTo>
                  <a:lnTo>
                    <a:pt x="210883" y="989469"/>
                  </a:lnTo>
                  <a:lnTo>
                    <a:pt x="206603" y="989469"/>
                  </a:lnTo>
                  <a:lnTo>
                    <a:pt x="205790" y="980135"/>
                  </a:lnTo>
                  <a:lnTo>
                    <a:pt x="205790" y="989469"/>
                  </a:lnTo>
                  <a:lnTo>
                    <a:pt x="205790" y="1027569"/>
                  </a:lnTo>
                  <a:lnTo>
                    <a:pt x="168808" y="1027569"/>
                  </a:lnTo>
                  <a:lnTo>
                    <a:pt x="168821" y="1002169"/>
                  </a:lnTo>
                  <a:lnTo>
                    <a:pt x="168948" y="989469"/>
                  </a:lnTo>
                  <a:lnTo>
                    <a:pt x="205790" y="989469"/>
                  </a:lnTo>
                  <a:lnTo>
                    <a:pt x="205790" y="980135"/>
                  </a:lnTo>
                  <a:lnTo>
                    <a:pt x="205498" y="976769"/>
                  </a:lnTo>
                  <a:lnTo>
                    <a:pt x="168186" y="976769"/>
                  </a:lnTo>
                  <a:lnTo>
                    <a:pt x="166624" y="989469"/>
                  </a:lnTo>
                  <a:lnTo>
                    <a:pt x="163995" y="989469"/>
                  </a:lnTo>
                  <a:lnTo>
                    <a:pt x="166052" y="976769"/>
                  </a:lnTo>
                  <a:lnTo>
                    <a:pt x="166560" y="976769"/>
                  </a:lnTo>
                  <a:lnTo>
                    <a:pt x="166585" y="938669"/>
                  </a:lnTo>
                  <a:lnTo>
                    <a:pt x="168948" y="938669"/>
                  </a:lnTo>
                  <a:lnTo>
                    <a:pt x="168948" y="900569"/>
                  </a:lnTo>
                  <a:lnTo>
                    <a:pt x="205790" y="900569"/>
                  </a:lnTo>
                  <a:lnTo>
                    <a:pt x="205790" y="938669"/>
                  </a:lnTo>
                  <a:lnTo>
                    <a:pt x="210883" y="938669"/>
                  </a:lnTo>
                  <a:lnTo>
                    <a:pt x="210883" y="900569"/>
                  </a:lnTo>
                  <a:lnTo>
                    <a:pt x="209334" y="900569"/>
                  </a:lnTo>
                  <a:lnTo>
                    <a:pt x="207606" y="888238"/>
                  </a:lnTo>
                  <a:lnTo>
                    <a:pt x="207568" y="887882"/>
                  </a:lnTo>
                  <a:lnTo>
                    <a:pt x="166611" y="887882"/>
                  </a:lnTo>
                  <a:lnTo>
                    <a:pt x="164363" y="900569"/>
                  </a:lnTo>
                  <a:lnTo>
                    <a:pt x="163995" y="900569"/>
                  </a:lnTo>
                  <a:lnTo>
                    <a:pt x="166001" y="888238"/>
                  </a:lnTo>
                  <a:lnTo>
                    <a:pt x="166052" y="887882"/>
                  </a:lnTo>
                  <a:lnTo>
                    <a:pt x="166547" y="887882"/>
                  </a:lnTo>
                  <a:lnTo>
                    <a:pt x="166585" y="849769"/>
                  </a:lnTo>
                  <a:lnTo>
                    <a:pt x="168948" y="849769"/>
                  </a:lnTo>
                  <a:lnTo>
                    <a:pt x="168948" y="811669"/>
                  </a:lnTo>
                  <a:lnTo>
                    <a:pt x="205790" y="811669"/>
                  </a:lnTo>
                  <a:lnTo>
                    <a:pt x="205790" y="849769"/>
                  </a:lnTo>
                  <a:lnTo>
                    <a:pt x="210883" y="849769"/>
                  </a:lnTo>
                  <a:lnTo>
                    <a:pt x="210883" y="811669"/>
                  </a:lnTo>
                  <a:lnTo>
                    <a:pt x="209334" y="811669"/>
                  </a:lnTo>
                  <a:lnTo>
                    <a:pt x="207606" y="799338"/>
                  </a:lnTo>
                  <a:lnTo>
                    <a:pt x="207568" y="798982"/>
                  </a:lnTo>
                  <a:lnTo>
                    <a:pt x="166611" y="798982"/>
                  </a:lnTo>
                  <a:lnTo>
                    <a:pt x="164363" y="811669"/>
                  </a:lnTo>
                  <a:lnTo>
                    <a:pt x="163995" y="811669"/>
                  </a:lnTo>
                  <a:lnTo>
                    <a:pt x="165989" y="799338"/>
                  </a:lnTo>
                  <a:lnTo>
                    <a:pt x="166039" y="798982"/>
                  </a:lnTo>
                  <a:lnTo>
                    <a:pt x="166547" y="798982"/>
                  </a:lnTo>
                  <a:lnTo>
                    <a:pt x="166585" y="760869"/>
                  </a:lnTo>
                  <a:lnTo>
                    <a:pt x="168948" y="760869"/>
                  </a:lnTo>
                  <a:lnTo>
                    <a:pt x="168948" y="722769"/>
                  </a:lnTo>
                  <a:lnTo>
                    <a:pt x="205790" y="722769"/>
                  </a:lnTo>
                  <a:lnTo>
                    <a:pt x="205790" y="760869"/>
                  </a:lnTo>
                  <a:lnTo>
                    <a:pt x="210883" y="760869"/>
                  </a:lnTo>
                  <a:lnTo>
                    <a:pt x="210883" y="722769"/>
                  </a:lnTo>
                  <a:lnTo>
                    <a:pt x="210045" y="722769"/>
                  </a:lnTo>
                  <a:lnTo>
                    <a:pt x="209334" y="710438"/>
                  </a:lnTo>
                  <a:lnTo>
                    <a:pt x="209321" y="710082"/>
                  </a:lnTo>
                  <a:lnTo>
                    <a:pt x="166611" y="710082"/>
                  </a:lnTo>
                  <a:lnTo>
                    <a:pt x="164363" y="722769"/>
                  </a:lnTo>
                  <a:lnTo>
                    <a:pt x="163995" y="722769"/>
                  </a:lnTo>
                  <a:lnTo>
                    <a:pt x="166001" y="710438"/>
                  </a:lnTo>
                  <a:lnTo>
                    <a:pt x="166052" y="710082"/>
                  </a:lnTo>
                  <a:lnTo>
                    <a:pt x="166547" y="710082"/>
                  </a:lnTo>
                  <a:lnTo>
                    <a:pt x="166585" y="671969"/>
                  </a:lnTo>
                  <a:lnTo>
                    <a:pt x="168948" y="671969"/>
                  </a:lnTo>
                  <a:lnTo>
                    <a:pt x="168948" y="633882"/>
                  </a:lnTo>
                  <a:lnTo>
                    <a:pt x="169164" y="633882"/>
                  </a:lnTo>
                  <a:lnTo>
                    <a:pt x="169646" y="635000"/>
                  </a:lnTo>
                  <a:lnTo>
                    <a:pt x="180568" y="644575"/>
                  </a:lnTo>
                  <a:lnTo>
                    <a:pt x="178739" y="635000"/>
                  </a:lnTo>
                  <a:lnTo>
                    <a:pt x="176898" y="635000"/>
                  </a:lnTo>
                  <a:lnTo>
                    <a:pt x="176733" y="633882"/>
                  </a:lnTo>
                  <a:lnTo>
                    <a:pt x="185293" y="633882"/>
                  </a:lnTo>
                  <a:lnTo>
                    <a:pt x="188823" y="647700"/>
                  </a:lnTo>
                  <a:lnTo>
                    <a:pt x="184137" y="647700"/>
                  </a:lnTo>
                  <a:lnTo>
                    <a:pt x="194729" y="655370"/>
                  </a:lnTo>
                  <a:lnTo>
                    <a:pt x="193916" y="647700"/>
                  </a:lnTo>
                  <a:lnTo>
                    <a:pt x="190906" y="647700"/>
                  </a:lnTo>
                  <a:lnTo>
                    <a:pt x="187401" y="633882"/>
                  </a:lnTo>
                  <a:lnTo>
                    <a:pt x="197650" y="633882"/>
                  </a:lnTo>
                  <a:lnTo>
                    <a:pt x="198018" y="635000"/>
                  </a:lnTo>
                  <a:lnTo>
                    <a:pt x="202768" y="647700"/>
                  </a:lnTo>
                  <a:lnTo>
                    <a:pt x="205790" y="654837"/>
                  </a:lnTo>
                  <a:lnTo>
                    <a:pt x="205790" y="660400"/>
                  </a:lnTo>
                  <a:lnTo>
                    <a:pt x="201688" y="660400"/>
                  </a:lnTo>
                  <a:lnTo>
                    <a:pt x="205790" y="662990"/>
                  </a:lnTo>
                  <a:lnTo>
                    <a:pt x="205790" y="671969"/>
                  </a:lnTo>
                  <a:lnTo>
                    <a:pt x="210883" y="671969"/>
                  </a:lnTo>
                  <a:lnTo>
                    <a:pt x="210883" y="666978"/>
                  </a:lnTo>
                  <a:lnTo>
                    <a:pt x="214109" y="673100"/>
                  </a:lnTo>
                  <a:lnTo>
                    <a:pt x="210883" y="666229"/>
                  </a:lnTo>
                  <a:lnTo>
                    <a:pt x="216585" y="669798"/>
                  </a:lnTo>
                  <a:lnTo>
                    <a:pt x="211709" y="660400"/>
                  </a:lnTo>
                  <a:lnTo>
                    <a:pt x="210883" y="658647"/>
                  </a:lnTo>
                  <a:lnTo>
                    <a:pt x="210883" y="633882"/>
                  </a:lnTo>
                  <a:lnTo>
                    <a:pt x="210439" y="627380"/>
                  </a:lnTo>
                  <a:lnTo>
                    <a:pt x="213982" y="635000"/>
                  </a:lnTo>
                  <a:lnTo>
                    <a:pt x="218389" y="647700"/>
                  </a:lnTo>
                  <a:lnTo>
                    <a:pt x="223126" y="660400"/>
                  </a:lnTo>
                  <a:lnTo>
                    <a:pt x="229590" y="660400"/>
                  </a:lnTo>
                  <a:lnTo>
                    <a:pt x="224764" y="647700"/>
                  </a:lnTo>
                  <a:lnTo>
                    <a:pt x="220179" y="647700"/>
                  </a:lnTo>
                  <a:lnTo>
                    <a:pt x="215912" y="635000"/>
                  </a:lnTo>
                  <a:lnTo>
                    <a:pt x="210108" y="622338"/>
                  </a:lnTo>
                  <a:lnTo>
                    <a:pt x="210058" y="621538"/>
                  </a:lnTo>
                  <a:lnTo>
                    <a:pt x="210045" y="621182"/>
                  </a:lnTo>
                  <a:lnTo>
                    <a:pt x="209575" y="621182"/>
                  </a:lnTo>
                  <a:lnTo>
                    <a:pt x="207568" y="616800"/>
                  </a:lnTo>
                  <a:lnTo>
                    <a:pt x="207568" y="621182"/>
                  </a:lnTo>
                  <a:lnTo>
                    <a:pt x="205790" y="621182"/>
                  </a:lnTo>
                  <a:lnTo>
                    <a:pt x="205790" y="633882"/>
                  </a:lnTo>
                  <a:lnTo>
                    <a:pt x="205790" y="647814"/>
                  </a:lnTo>
                  <a:lnTo>
                    <a:pt x="200507" y="635000"/>
                  </a:lnTo>
                  <a:lnTo>
                    <a:pt x="200113" y="633882"/>
                  </a:lnTo>
                  <a:lnTo>
                    <a:pt x="205790" y="633882"/>
                  </a:lnTo>
                  <a:lnTo>
                    <a:pt x="205790" y="621182"/>
                  </a:lnTo>
                  <a:lnTo>
                    <a:pt x="195757" y="621182"/>
                  </a:lnTo>
                  <a:lnTo>
                    <a:pt x="193636" y="613384"/>
                  </a:lnTo>
                  <a:lnTo>
                    <a:pt x="193636" y="621182"/>
                  </a:lnTo>
                  <a:lnTo>
                    <a:pt x="184289" y="621182"/>
                  </a:lnTo>
                  <a:lnTo>
                    <a:pt x="182156" y="608203"/>
                  </a:lnTo>
                  <a:lnTo>
                    <a:pt x="182156" y="621182"/>
                  </a:lnTo>
                  <a:lnTo>
                    <a:pt x="174409" y="621182"/>
                  </a:lnTo>
                  <a:lnTo>
                    <a:pt x="174409" y="635000"/>
                  </a:lnTo>
                  <a:lnTo>
                    <a:pt x="170624" y="635000"/>
                  </a:lnTo>
                  <a:lnTo>
                    <a:pt x="170256" y="633882"/>
                  </a:lnTo>
                  <a:lnTo>
                    <a:pt x="174282" y="633882"/>
                  </a:lnTo>
                  <a:lnTo>
                    <a:pt x="174409" y="635000"/>
                  </a:lnTo>
                  <a:lnTo>
                    <a:pt x="174409" y="621182"/>
                  </a:lnTo>
                  <a:lnTo>
                    <a:pt x="174256" y="621182"/>
                  </a:lnTo>
                  <a:lnTo>
                    <a:pt x="173596" y="609600"/>
                  </a:lnTo>
                  <a:lnTo>
                    <a:pt x="172097" y="601103"/>
                  </a:lnTo>
                  <a:lnTo>
                    <a:pt x="172097" y="621182"/>
                  </a:lnTo>
                  <a:lnTo>
                    <a:pt x="166611" y="621182"/>
                  </a:lnTo>
                  <a:lnTo>
                    <a:pt x="166433" y="622173"/>
                  </a:lnTo>
                  <a:lnTo>
                    <a:pt x="166166" y="621182"/>
                  </a:lnTo>
                  <a:lnTo>
                    <a:pt x="166547" y="621182"/>
                  </a:lnTo>
                  <a:lnTo>
                    <a:pt x="166585" y="583069"/>
                  </a:lnTo>
                  <a:lnTo>
                    <a:pt x="167779" y="583069"/>
                  </a:lnTo>
                  <a:lnTo>
                    <a:pt x="167830" y="584200"/>
                  </a:lnTo>
                  <a:lnTo>
                    <a:pt x="169176" y="596912"/>
                  </a:lnTo>
                  <a:lnTo>
                    <a:pt x="171424" y="609600"/>
                  </a:lnTo>
                  <a:lnTo>
                    <a:pt x="172097" y="621182"/>
                  </a:lnTo>
                  <a:lnTo>
                    <a:pt x="172097" y="601103"/>
                  </a:lnTo>
                  <a:lnTo>
                    <a:pt x="171361" y="596912"/>
                  </a:lnTo>
                  <a:lnTo>
                    <a:pt x="170027" y="584200"/>
                  </a:lnTo>
                  <a:lnTo>
                    <a:pt x="169545" y="571754"/>
                  </a:lnTo>
                  <a:lnTo>
                    <a:pt x="169672" y="558800"/>
                  </a:lnTo>
                  <a:lnTo>
                    <a:pt x="169684" y="557682"/>
                  </a:lnTo>
                  <a:lnTo>
                    <a:pt x="169799" y="546150"/>
                  </a:lnTo>
                  <a:lnTo>
                    <a:pt x="169875" y="544982"/>
                  </a:lnTo>
                  <a:lnTo>
                    <a:pt x="176326" y="544982"/>
                  </a:lnTo>
                  <a:lnTo>
                    <a:pt x="175729" y="557682"/>
                  </a:lnTo>
                  <a:lnTo>
                    <a:pt x="175831" y="571754"/>
                  </a:lnTo>
                  <a:lnTo>
                    <a:pt x="175971" y="584200"/>
                  </a:lnTo>
                  <a:lnTo>
                    <a:pt x="178130" y="596912"/>
                  </a:lnTo>
                  <a:lnTo>
                    <a:pt x="182156" y="621182"/>
                  </a:lnTo>
                  <a:lnTo>
                    <a:pt x="182156" y="608203"/>
                  </a:lnTo>
                  <a:lnTo>
                    <a:pt x="180301" y="596912"/>
                  </a:lnTo>
                  <a:lnTo>
                    <a:pt x="178168" y="584200"/>
                  </a:lnTo>
                  <a:lnTo>
                    <a:pt x="178015" y="571754"/>
                  </a:lnTo>
                  <a:lnTo>
                    <a:pt x="177927" y="557682"/>
                  </a:lnTo>
                  <a:lnTo>
                    <a:pt x="178574" y="544982"/>
                  </a:lnTo>
                  <a:lnTo>
                    <a:pt x="186410" y="544982"/>
                  </a:lnTo>
                  <a:lnTo>
                    <a:pt x="186385" y="545388"/>
                  </a:lnTo>
                  <a:lnTo>
                    <a:pt x="186334" y="546417"/>
                  </a:lnTo>
                  <a:lnTo>
                    <a:pt x="185978" y="557682"/>
                  </a:lnTo>
                  <a:lnTo>
                    <a:pt x="185953" y="558800"/>
                  </a:lnTo>
                  <a:lnTo>
                    <a:pt x="186372" y="571538"/>
                  </a:lnTo>
                  <a:lnTo>
                    <a:pt x="187896" y="596912"/>
                  </a:lnTo>
                  <a:lnTo>
                    <a:pt x="190449" y="609600"/>
                  </a:lnTo>
                  <a:lnTo>
                    <a:pt x="193636" y="621182"/>
                  </a:lnTo>
                  <a:lnTo>
                    <a:pt x="193636" y="613384"/>
                  </a:lnTo>
                  <a:lnTo>
                    <a:pt x="192608" y="609600"/>
                  </a:lnTo>
                  <a:lnTo>
                    <a:pt x="190080" y="596912"/>
                  </a:lnTo>
                  <a:lnTo>
                    <a:pt x="188569" y="571754"/>
                  </a:lnTo>
                  <a:lnTo>
                    <a:pt x="188150" y="558800"/>
                  </a:lnTo>
                  <a:lnTo>
                    <a:pt x="188518" y="546417"/>
                  </a:lnTo>
                  <a:lnTo>
                    <a:pt x="188607" y="544982"/>
                  </a:lnTo>
                  <a:lnTo>
                    <a:pt x="197269" y="544982"/>
                  </a:lnTo>
                  <a:lnTo>
                    <a:pt x="196202" y="571538"/>
                  </a:lnTo>
                  <a:lnTo>
                    <a:pt x="202209" y="609600"/>
                  </a:lnTo>
                  <a:lnTo>
                    <a:pt x="207568" y="621182"/>
                  </a:lnTo>
                  <a:lnTo>
                    <a:pt x="207568" y="616800"/>
                  </a:lnTo>
                  <a:lnTo>
                    <a:pt x="204279" y="609600"/>
                  </a:lnTo>
                  <a:lnTo>
                    <a:pt x="198412" y="571754"/>
                  </a:lnTo>
                  <a:lnTo>
                    <a:pt x="198386" y="571538"/>
                  </a:lnTo>
                  <a:lnTo>
                    <a:pt x="199453" y="544982"/>
                  </a:lnTo>
                  <a:lnTo>
                    <a:pt x="205790" y="544982"/>
                  </a:lnTo>
                  <a:lnTo>
                    <a:pt x="205790" y="583069"/>
                  </a:lnTo>
                  <a:lnTo>
                    <a:pt x="208610" y="583069"/>
                  </a:lnTo>
                  <a:lnTo>
                    <a:pt x="208711" y="584200"/>
                  </a:lnTo>
                  <a:lnTo>
                    <a:pt x="213144" y="596912"/>
                  </a:lnTo>
                  <a:lnTo>
                    <a:pt x="219684" y="609600"/>
                  </a:lnTo>
                  <a:lnTo>
                    <a:pt x="223304" y="622300"/>
                  </a:lnTo>
                  <a:lnTo>
                    <a:pt x="225069" y="622300"/>
                  </a:lnTo>
                  <a:lnTo>
                    <a:pt x="221640" y="609600"/>
                  </a:lnTo>
                  <a:lnTo>
                    <a:pt x="215214" y="596912"/>
                  </a:lnTo>
                  <a:lnTo>
                    <a:pt x="210858" y="584200"/>
                  </a:lnTo>
                  <a:lnTo>
                    <a:pt x="210769" y="583069"/>
                  </a:lnTo>
                  <a:lnTo>
                    <a:pt x="210883" y="544982"/>
                  </a:lnTo>
                  <a:lnTo>
                    <a:pt x="210045" y="532269"/>
                  </a:lnTo>
                  <a:lnTo>
                    <a:pt x="209638" y="532269"/>
                  </a:lnTo>
                  <a:lnTo>
                    <a:pt x="210972" y="520700"/>
                  </a:lnTo>
                  <a:lnTo>
                    <a:pt x="212940" y="508000"/>
                  </a:lnTo>
                  <a:lnTo>
                    <a:pt x="215315" y="495465"/>
                  </a:lnTo>
                  <a:lnTo>
                    <a:pt x="218071" y="483146"/>
                  </a:lnTo>
                  <a:lnTo>
                    <a:pt x="218160" y="482739"/>
                  </a:lnTo>
                  <a:lnTo>
                    <a:pt x="216052" y="482739"/>
                  </a:lnTo>
                  <a:lnTo>
                    <a:pt x="213182" y="495465"/>
                  </a:lnTo>
                  <a:lnTo>
                    <a:pt x="210781" y="508000"/>
                  </a:lnTo>
                  <a:lnTo>
                    <a:pt x="208800" y="520700"/>
                  </a:lnTo>
                  <a:lnTo>
                    <a:pt x="207454" y="532269"/>
                  </a:lnTo>
                  <a:lnTo>
                    <a:pt x="200152" y="532269"/>
                  </a:lnTo>
                  <a:lnTo>
                    <a:pt x="208203" y="494169"/>
                  </a:lnTo>
                  <a:lnTo>
                    <a:pt x="210883" y="494169"/>
                  </a:lnTo>
                  <a:lnTo>
                    <a:pt x="210883" y="480987"/>
                  </a:lnTo>
                  <a:lnTo>
                    <a:pt x="212483" y="469900"/>
                  </a:lnTo>
                  <a:lnTo>
                    <a:pt x="214325" y="469900"/>
                  </a:lnTo>
                  <a:lnTo>
                    <a:pt x="217855" y="457200"/>
                  </a:lnTo>
                  <a:lnTo>
                    <a:pt x="226275" y="457200"/>
                  </a:lnTo>
                  <a:lnTo>
                    <a:pt x="222567" y="469900"/>
                  </a:lnTo>
                  <a:lnTo>
                    <a:pt x="219113" y="482739"/>
                  </a:lnTo>
                  <a:lnTo>
                    <a:pt x="221284" y="482739"/>
                  </a:lnTo>
                  <a:lnTo>
                    <a:pt x="224815" y="469900"/>
                  </a:lnTo>
                  <a:lnTo>
                    <a:pt x="228612" y="457200"/>
                  </a:lnTo>
                  <a:lnTo>
                    <a:pt x="244424" y="457200"/>
                  </a:lnTo>
                  <a:lnTo>
                    <a:pt x="232105" y="482739"/>
                  </a:lnTo>
                  <a:lnTo>
                    <a:pt x="224243" y="508000"/>
                  </a:lnTo>
                  <a:lnTo>
                    <a:pt x="220611" y="533400"/>
                  </a:lnTo>
                  <a:lnTo>
                    <a:pt x="221145" y="557682"/>
                  </a:lnTo>
                  <a:lnTo>
                    <a:pt x="221170" y="558800"/>
                  </a:lnTo>
                  <a:lnTo>
                    <a:pt x="222224" y="571538"/>
                  </a:lnTo>
                  <a:lnTo>
                    <a:pt x="224269" y="571538"/>
                  </a:lnTo>
                  <a:lnTo>
                    <a:pt x="230378" y="584200"/>
                  </a:lnTo>
                  <a:lnTo>
                    <a:pt x="231749" y="584200"/>
                  </a:lnTo>
                  <a:lnTo>
                    <a:pt x="226377" y="571754"/>
                  </a:lnTo>
                  <a:lnTo>
                    <a:pt x="226288" y="571538"/>
                  </a:lnTo>
                  <a:lnTo>
                    <a:pt x="224358" y="571538"/>
                  </a:lnTo>
                  <a:lnTo>
                    <a:pt x="223354" y="558800"/>
                  </a:lnTo>
                  <a:lnTo>
                    <a:pt x="222808" y="533400"/>
                  </a:lnTo>
                  <a:lnTo>
                    <a:pt x="226517" y="508000"/>
                  </a:lnTo>
                  <a:lnTo>
                    <a:pt x="234505" y="482739"/>
                  </a:lnTo>
                  <a:lnTo>
                    <a:pt x="246989" y="457200"/>
                  </a:lnTo>
                  <a:lnTo>
                    <a:pt x="255638" y="457200"/>
                  </a:lnTo>
                  <a:lnTo>
                    <a:pt x="251167" y="469900"/>
                  </a:lnTo>
                  <a:lnTo>
                    <a:pt x="248945" y="469900"/>
                  </a:lnTo>
                  <a:lnTo>
                    <a:pt x="246951" y="482739"/>
                  </a:lnTo>
                  <a:lnTo>
                    <a:pt x="244208" y="495465"/>
                  </a:lnTo>
                  <a:lnTo>
                    <a:pt x="242455" y="495465"/>
                  </a:lnTo>
                  <a:lnTo>
                    <a:pt x="241617" y="508000"/>
                  </a:lnTo>
                  <a:lnTo>
                    <a:pt x="242074" y="520700"/>
                  </a:lnTo>
                  <a:lnTo>
                    <a:pt x="244221" y="520700"/>
                  </a:lnTo>
                  <a:lnTo>
                    <a:pt x="243852" y="508000"/>
                  </a:lnTo>
                  <a:lnTo>
                    <a:pt x="244640" y="495465"/>
                  </a:lnTo>
                  <a:lnTo>
                    <a:pt x="246354" y="495465"/>
                  </a:lnTo>
                  <a:lnTo>
                    <a:pt x="248958" y="483146"/>
                  </a:lnTo>
                  <a:lnTo>
                    <a:pt x="249047" y="482739"/>
                  </a:lnTo>
                  <a:lnTo>
                    <a:pt x="250990" y="482739"/>
                  </a:lnTo>
                  <a:lnTo>
                    <a:pt x="253199" y="469900"/>
                  </a:lnTo>
                  <a:lnTo>
                    <a:pt x="257810" y="457200"/>
                  </a:lnTo>
                  <a:lnTo>
                    <a:pt x="282448" y="457200"/>
                  </a:lnTo>
                  <a:lnTo>
                    <a:pt x="282257" y="465010"/>
                  </a:lnTo>
                  <a:lnTo>
                    <a:pt x="282143" y="469900"/>
                  </a:lnTo>
                  <a:lnTo>
                    <a:pt x="284327" y="469900"/>
                  </a:lnTo>
                  <a:lnTo>
                    <a:pt x="284873" y="457200"/>
                  </a:lnTo>
                  <a:lnTo>
                    <a:pt x="294119" y="457200"/>
                  </a:lnTo>
                  <a:lnTo>
                    <a:pt x="281838" y="444500"/>
                  </a:lnTo>
                  <a:lnTo>
                    <a:pt x="221018" y="444500"/>
                  </a:lnTo>
                  <a:lnTo>
                    <a:pt x="215150" y="457200"/>
                  </a:lnTo>
                  <a:lnTo>
                    <a:pt x="215595" y="457200"/>
                  </a:lnTo>
                  <a:lnTo>
                    <a:pt x="212242" y="469900"/>
                  </a:lnTo>
                  <a:lnTo>
                    <a:pt x="211302" y="469900"/>
                  </a:lnTo>
                  <a:lnTo>
                    <a:pt x="211658" y="457200"/>
                  </a:lnTo>
                  <a:lnTo>
                    <a:pt x="210883" y="457200"/>
                  </a:lnTo>
                  <a:lnTo>
                    <a:pt x="210883" y="456069"/>
                  </a:lnTo>
                  <a:lnTo>
                    <a:pt x="210883" y="443369"/>
                  </a:lnTo>
                  <a:lnTo>
                    <a:pt x="206095" y="443369"/>
                  </a:lnTo>
                  <a:lnTo>
                    <a:pt x="206095" y="494169"/>
                  </a:lnTo>
                  <a:lnTo>
                    <a:pt x="197967" y="532269"/>
                  </a:lnTo>
                  <a:lnTo>
                    <a:pt x="189509" y="532269"/>
                  </a:lnTo>
                  <a:lnTo>
                    <a:pt x="190703" y="520700"/>
                  </a:lnTo>
                  <a:lnTo>
                    <a:pt x="192430" y="508000"/>
                  </a:lnTo>
                  <a:lnTo>
                    <a:pt x="194424" y="495465"/>
                  </a:lnTo>
                  <a:lnTo>
                    <a:pt x="196773" y="495465"/>
                  </a:lnTo>
                  <a:lnTo>
                    <a:pt x="199351" y="483146"/>
                  </a:lnTo>
                  <a:lnTo>
                    <a:pt x="202399" y="469900"/>
                  </a:lnTo>
                  <a:lnTo>
                    <a:pt x="199339" y="469900"/>
                  </a:lnTo>
                  <a:lnTo>
                    <a:pt x="196659" y="482739"/>
                  </a:lnTo>
                  <a:lnTo>
                    <a:pt x="194246" y="495465"/>
                  </a:lnTo>
                  <a:lnTo>
                    <a:pt x="192100" y="495465"/>
                  </a:lnTo>
                  <a:lnTo>
                    <a:pt x="190258" y="508000"/>
                  </a:lnTo>
                  <a:lnTo>
                    <a:pt x="188518" y="520700"/>
                  </a:lnTo>
                  <a:lnTo>
                    <a:pt x="187325" y="532269"/>
                  </a:lnTo>
                  <a:lnTo>
                    <a:pt x="179400" y="532269"/>
                  </a:lnTo>
                  <a:lnTo>
                    <a:pt x="181838" y="520700"/>
                  </a:lnTo>
                  <a:lnTo>
                    <a:pt x="185674" y="495465"/>
                  </a:lnTo>
                  <a:lnTo>
                    <a:pt x="187756" y="489940"/>
                  </a:lnTo>
                  <a:lnTo>
                    <a:pt x="190500" y="482739"/>
                  </a:lnTo>
                  <a:lnTo>
                    <a:pt x="193332" y="482739"/>
                  </a:lnTo>
                  <a:lnTo>
                    <a:pt x="196291" y="469900"/>
                  </a:lnTo>
                  <a:lnTo>
                    <a:pt x="195389" y="469900"/>
                  </a:lnTo>
                  <a:lnTo>
                    <a:pt x="183781" y="482739"/>
                  </a:lnTo>
                  <a:lnTo>
                    <a:pt x="183578" y="482739"/>
                  </a:lnTo>
                  <a:lnTo>
                    <a:pt x="183476" y="483146"/>
                  </a:lnTo>
                  <a:lnTo>
                    <a:pt x="183794" y="482739"/>
                  </a:lnTo>
                  <a:lnTo>
                    <a:pt x="187350" y="482739"/>
                  </a:lnTo>
                  <a:lnTo>
                    <a:pt x="184797" y="489940"/>
                  </a:lnTo>
                  <a:lnTo>
                    <a:pt x="182880" y="495465"/>
                  </a:lnTo>
                  <a:lnTo>
                    <a:pt x="179349" y="520700"/>
                  </a:lnTo>
                  <a:lnTo>
                    <a:pt x="177101" y="532269"/>
                  </a:lnTo>
                  <a:lnTo>
                    <a:pt x="170865" y="532269"/>
                  </a:lnTo>
                  <a:lnTo>
                    <a:pt x="172262" y="520700"/>
                  </a:lnTo>
                  <a:lnTo>
                    <a:pt x="174332" y="508000"/>
                  </a:lnTo>
                  <a:lnTo>
                    <a:pt x="171742" y="508000"/>
                  </a:lnTo>
                  <a:lnTo>
                    <a:pt x="171538" y="508000"/>
                  </a:lnTo>
                  <a:lnTo>
                    <a:pt x="169760" y="520700"/>
                  </a:lnTo>
                  <a:lnTo>
                    <a:pt x="168554" y="532269"/>
                  </a:lnTo>
                  <a:lnTo>
                    <a:pt x="166560" y="532269"/>
                  </a:lnTo>
                  <a:lnTo>
                    <a:pt x="166573" y="508000"/>
                  </a:lnTo>
                  <a:lnTo>
                    <a:pt x="171538" y="508000"/>
                  </a:lnTo>
                  <a:lnTo>
                    <a:pt x="173266" y="498233"/>
                  </a:lnTo>
                  <a:lnTo>
                    <a:pt x="173697" y="495465"/>
                  </a:lnTo>
                  <a:lnTo>
                    <a:pt x="166573" y="506056"/>
                  </a:lnTo>
                  <a:lnTo>
                    <a:pt x="166585" y="494169"/>
                  </a:lnTo>
                  <a:lnTo>
                    <a:pt x="168948" y="494169"/>
                  </a:lnTo>
                  <a:lnTo>
                    <a:pt x="168948" y="456069"/>
                  </a:lnTo>
                  <a:lnTo>
                    <a:pt x="205790" y="456069"/>
                  </a:lnTo>
                  <a:lnTo>
                    <a:pt x="205790" y="494169"/>
                  </a:lnTo>
                  <a:lnTo>
                    <a:pt x="206095" y="494169"/>
                  </a:lnTo>
                  <a:lnTo>
                    <a:pt x="206095" y="443369"/>
                  </a:lnTo>
                  <a:lnTo>
                    <a:pt x="166560" y="443369"/>
                  </a:lnTo>
                  <a:lnTo>
                    <a:pt x="166585" y="405269"/>
                  </a:lnTo>
                  <a:lnTo>
                    <a:pt x="169125" y="405269"/>
                  </a:lnTo>
                  <a:lnTo>
                    <a:pt x="168948" y="392569"/>
                  </a:lnTo>
                  <a:lnTo>
                    <a:pt x="168948" y="367169"/>
                  </a:lnTo>
                  <a:lnTo>
                    <a:pt x="205790" y="367169"/>
                  </a:lnTo>
                  <a:lnTo>
                    <a:pt x="205790" y="405269"/>
                  </a:lnTo>
                  <a:lnTo>
                    <a:pt x="210883" y="405269"/>
                  </a:lnTo>
                  <a:lnTo>
                    <a:pt x="210883" y="367169"/>
                  </a:lnTo>
                  <a:lnTo>
                    <a:pt x="210883" y="354469"/>
                  </a:lnTo>
                  <a:lnTo>
                    <a:pt x="166560" y="354469"/>
                  </a:lnTo>
                  <a:lnTo>
                    <a:pt x="166585" y="316369"/>
                  </a:lnTo>
                  <a:lnTo>
                    <a:pt x="210883" y="316369"/>
                  </a:lnTo>
                  <a:lnTo>
                    <a:pt x="210883" y="303669"/>
                  </a:lnTo>
                  <a:lnTo>
                    <a:pt x="210883" y="278269"/>
                  </a:lnTo>
                  <a:lnTo>
                    <a:pt x="210883" y="265569"/>
                  </a:lnTo>
                  <a:lnTo>
                    <a:pt x="205790" y="265569"/>
                  </a:lnTo>
                  <a:lnTo>
                    <a:pt x="205790" y="278269"/>
                  </a:lnTo>
                  <a:lnTo>
                    <a:pt x="205790" y="303669"/>
                  </a:lnTo>
                  <a:lnTo>
                    <a:pt x="168948" y="303669"/>
                  </a:lnTo>
                  <a:lnTo>
                    <a:pt x="168948" y="278269"/>
                  </a:lnTo>
                  <a:lnTo>
                    <a:pt x="205790" y="278269"/>
                  </a:lnTo>
                  <a:lnTo>
                    <a:pt x="205790" y="265569"/>
                  </a:lnTo>
                  <a:lnTo>
                    <a:pt x="166560" y="265569"/>
                  </a:lnTo>
                  <a:lnTo>
                    <a:pt x="166585" y="227469"/>
                  </a:lnTo>
                  <a:lnTo>
                    <a:pt x="210883" y="227469"/>
                  </a:lnTo>
                  <a:lnTo>
                    <a:pt x="210883" y="75069"/>
                  </a:lnTo>
                  <a:lnTo>
                    <a:pt x="205790" y="75069"/>
                  </a:lnTo>
                  <a:lnTo>
                    <a:pt x="205790" y="84836"/>
                  </a:lnTo>
                  <a:lnTo>
                    <a:pt x="203644" y="83439"/>
                  </a:lnTo>
                  <a:lnTo>
                    <a:pt x="199885" y="87795"/>
                  </a:lnTo>
                  <a:lnTo>
                    <a:pt x="194627" y="91516"/>
                  </a:lnTo>
                  <a:lnTo>
                    <a:pt x="188188" y="94119"/>
                  </a:lnTo>
                  <a:lnTo>
                    <a:pt x="180924" y="95097"/>
                  </a:lnTo>
                  <a:lnTo>
                    <a:pt x="170395" y="92900"/>
                  </a:lnTo>
                  <a:lnTo>
                    <a:pt x="162001" y="86880"/>
                  </a:lnTo>
                  <a:lnTo>
                    <a:pt x="156451" y="77990"/>
                  </a:lnTo>
                  <a:lnTo>
                    <a:pt x="154457" y="67106"/>
                  </a:lnTo>
                  <a:lnTo>
                    <a:pt x="156451" y="56235"/>
                  </a:lnTo>
                  <a:lnTo>
                    <a:pt x="162001" y="47332"/>
                  </a:lnTo>
                  <a:lnTo>
                    <a:pt x="170395" y="41313"/>
                  </a:lnTo>
                  <a:lnTo>
                    <a:pt x="180924" y="39103"/>
                  </a:lnTo>
                  <a:lnTo>
                    <a:pt x="190931" y="39103"/>
                  </a:lnTo>
                  <a:lnTo>
                    <a:pt x="199809" y="44691"/>
                  </a:lnTo>
                  <a:lnTo>
                    <a:pt x="203454" y="50774"/>
                  </a:lnTo>
                  <a:lnTo>
                    <a:pt x="206641" y="48907"/>
                  </a:lnTo>
                  <a:lnTo>
                    <a:pt x="180924" y="35356"/>
                  </a:lnTo>
                  <a:lnTo>
                    <a:pt x="168935" y="37846"/>
                  </a:lnTo>
                  <a:lnTo>
                    <a:pt x="160477" y="43827"/>
                  </a:lnTo>
                  <a:lnTo>
                    <a:pt x="159308" y="44691"/>
                  </a:lnTo>
                  <a:lnTo>
                    <a:pt x="153022" y="54698"/>
                  </a:lnTo>
                  <a:lnTo>
                    <a:pt x="150723" y="67106"/>
                  </a:lnTo>
                  <a:lnTo>
                    <a:pt x="153022" y="79514"/>
                  </a:lnTo>
                  <a:lnTo>
                    <a:pt x="159359" y="89585"/>
                  </a:lnTo>
                  <a:lnTo>
                    <a:pt x="168935" y="96367"/>
                  </a:lnTo>
                  <a:lnTo>
                    <a:pt x="180924" y="98844"/>
                  </a:lnTo>
                  <a:lnTo>
                    <a:pt x="189242" y="97713"/>
                  </a:lnTo>
                  <a:lnTo>
                    <a:pt x="195580" y="95097"/>
                  </a:lnTo>
                  <a:lnTo>
                    <a:pt x="196570" y="94703"/>
                  </a:lnTo>
                  <a:lnTo>
                    <a:pt x="202539" y="90424"/>
                  </a:lnTo>
                  <a:lnTo>
                    <a:pt x="205790" y="86690"/>
                  </a:lnTo>
                  <a:lnTo>
                    <a:pt x="205790" y="214769"/>
                  </a:lnTo>
                  <a:lnTo>
                    <a:pt x="165747" y="214769"/>
                  </a:lnTo>
                  <a:lnTo>
                    <a:pt x="165747" y="625983"/>
                  </a:lnTo>
                  <a:lnTo>
                    <a:pt x="164350" y="633882"/>
                  </a:lnTo>
                  <a:lnTo>
                    <a:pt x="163791" y="633882"/>
                  </a:lnTo>
                  <a:lnTo>
                    <a:pt x="163791" y="671969"/>
                  </a:lnTo>
                  <a:lnTo>
                    <a:pt x="163791" y="722769"/>
                  </a:lnTo>
                  <a:lnTo>
                    <a:pt x="163791" y="760869"/>
                  </a:lnTo>
                  <a:lnTo>
                    <a:pt x="163791" y="811669"/>
                  </a:lnTo>
                  <a:lnTo>
                    <a:pt x="163791" y="849769"/>
                  </a:lnTo>
                  <a:lnTo>
                    <a:pt x="161480" y="849769"/>
                  </a:lnTo>
                  <a:lnTo>
                    <a:pt x="161429" y="887882"/>
                  </a:lnTo>
                  <a:lnTo>
                    <a:pt x="124282" y="887882"/>
                  </a:lnTo>
                  <a:lnTo>
                    <a:pt x="124282" y="849769"/>
                  </a:lnTo>
                  <a:lnTo>
                    <a:pt x="121793" y="849769"/>
                  </a:lnTo>
                  <a:lnTo>
                    <a:pt x="121793" y="811669"/>
                  </a:lnTo>
                  <a:lnTo>
                    <a:pt x="121221" y="811669"/>
                  </a:lnTo>
                  <a:lnTo>
                    <a:pt x="119367" y="799338"/>
                  </a:lnTo>
                  <a:lnTo>
                    <a:pt x="119316" y="798982"/>
                  </a:lnTo>
                  <a:lnTo>
                    <a:pt x="119837" y="798982"/>
                  </a:lnTo>
                  <a:lnTo>
                    <a:pt x="121793" y="811669"/>
                  </a:lnTo>
                  <a:lnTo>
                    <a:pt x="163791" y="811669"/>
                  </a:lnTo>
                  <a:lnTo>
                    <a:pt x="163791" y="760869"/>
                  </a:lnTo>
                  <a:lnTo>
                    <a:pt x="161480" y="760869"/>
                  </a:lnTo>
                  <a:lnTo>
                    <a:pt x="161429" y="798982"/>
                  </a:lnTo>
                  <a:lnTo>
                    <a:pt x="124282" y="798982"/>
                  </a:lnTo>
                  <a:lnTo>
                    <a:pt x="124231" y="760869"/>
                  </a:lnTo>
                  <a:lnTo>
                    <a:pt x="121793" y="760869"/>
                  </a:lnTo>
                  <a:lnTo>
                    <a:pt x="121793" y="722769"/>
                  </a:lnTo>
                  <a:lnTo>
                    <a:pt x="121221" y="722769"/>
                  </a:lnTo>
                  <a:lnTo>
                    <a:pt x="119367" y="710438"/>
                  </a:lnTo>
                  <a:lnTo>
                    <a:pt x="119316" y="710082"/>
                  </a:lnTo>
                  <a:lnTo>
                    <a:pt x="119837" y="710082"/>
                  </a:lnTo>
                  <a:lnTo>
                    <a:pt x="121793" y="722769"/>
                  </a:lnTo>
                  <a:lnTo>
                    <a:pt x="163791" y="722769"/>
                  </a:lnTo>
                  <a:lnTo>
                    <a:pt x="163791" y="671969"/>
                  </a:lnTo>
                  <a:lnTo>
                    <a:pt x="161480" y="671969"/>
                  </a:lnTo>
                  <a:lnTo>
                    <a:pt x="161429" y="710082"/>
                  </a:lnTo>
                  <a:lnTo>
                    <a:pt x="124282" y="710082"/>
                  </a:lnTo>
                  <a:lnTo>
                    <a:pt x="124282" y="671969"/>
                  </a:lnTo>
                  <a:lnTo>
                    <a:pt x="121793" y="671969"/>
                  </a:lnTo>
                  <a:lnTo>
                    <a:pt x="121793" y="633882"/>
                  </a:lnTo>
                  <a:lnTo>
                    <a:pt x="121221" y="633882"/>
                  </a:lnTo>
                  <a:lnTo>
                    <a:pt x="119367" y="621538"/>
                  </a:lnTo>
                  <a:lnTo>
                    <a:pt x="119316" y="621182"/>
                  </a:lnTo>
                  <a:lnTo>
                    <a:pt x="121805" y="621182"/>
                  </a:lnTo>
                  <a:lnTo>
                    <a:pt x="123101" y="633882"/>
                  </a:lnTo>
                  <a:lnTo>
                    <a:pt x="162572" y="633882"/>
                  </a:lnTo>
                  <a:lnTo>
                    <a:pt x="163918" y="621728"/>
                  </a:lnTo>
                  <a:lnTo>
                    <a:pt x="165747" y="625983"/>
                  </a:lnTo>
                  <a:lnTo>
                    <a:pt x="165747" y="214769"/>
                  </a:lnTo>
                  <a:lnTo>
                    <a:pt x="164871" y="214769"/>
                  </a:lnTo>
                  <a:lnTo>
                    <a:pt x="162280" y="227469"/>
                  </a:lnTo>
                  <a:lnTo>
                    <a:pt x="161480" y="227469"/>
                  </a:lnTo>
                  <a:lnTo>
                    <a:pt x="161442" y="265569"/>
                  </a:lnTo>
                  <a:lnTo>
                    <a:pt x="163791" y="265569"/>
                  </a:lnTo>
                  <a:lnTo>
                    <a:pt x="163791" y="316369"/>
                  </a:lnTo>
                  <a:lnTo>
                    <a:pt x="161480" y="316369"/>
                  </a:lnTo>
                  <a:lnTo>
                    <a:pt x="161480" y="354469"/>
                  </a:lnTo>
                  <a:lnTo>
                    <a:pt x="164363" y="354469"/>
                  </a:lnTo>
                  <a:lnTo>
                    <a:pt x="163791" y="367169"/>
                  </a:lnTo>
                  <a:lnTo>
                    <a:pt x="163791" y="405269"/>
                  </a:lnTo>
                  <a:lnTo>
                    <a:pt x="161480" y="405269"/>
                  </a:lnTo>
                  <a:lnTo>
                    <a:pt x="161442" y="443369"/>
                  </a:lnTo>
                  <a:lnTo>
                    <a:pt x="164363" y="443369"/>
                  </a:lnTo>
                  <a:lnTo>
                    <a:pt x="164363" y="532269"/>
                  </a:lnTo>
                  <a:lnTo>
                    <a:pt x="163791" y="544982"/>
                  </a:lnTo>
                  <a:lnTo>
                    <a:pt x="163791" y="583069"/>
                  </a:lnTo>
                  <a:lnTo>
                    <a:pt x="161480" y="583069"/>
                  </a:lnTo>
                  <a:lnTo>
                    <a:pt x="161467" y="591934"/>
                  </a:lnTo>
                  <a:lnTo>
                    <a:pt x="160997" y="584200"/>
                  </a:lnTo>
                  <a:lnTo>
                    <a:pt x="160731" y="571754"/>
                  </a:lnTo>
                  <a:lnTo>
                    <a:pt x="160807" y="566166"/>
                  </a:lnTo>
                  <a:lnTo>
                    <a:pt x="160934" y="558800"/>
                  </a:lnTo>
                  <a:lnTo>
                    <a:pt x="161569" y="546417"/>
                  </a:lnTo>
                  <a:lnTo>
                    <a:pt x="162661" y="533400"/>
                  </a:lnTo>
                  <a:lnTo>
                    <a:pt x="162788" y="532269"/>
                  </a:lnTo>
                  <a:lnTo>
                    <a:pt x="164363" y="532269"/>
                  </a:lnTo>
                  <a:lnTo>
                    <a:pt x="164363" y="443369"/>
                  </a:lnTo>
                  <a:lnTo>
                    <a:pt x="163791" y="456069"/>
                  </a:lnTo>
                  <a:lnTo>
                    <a:pt x="163791" y="494169"/>
                  </a:lnTo>
                  <a:lnTo>
                    <a:pt x="161480" y="494169"/>
                  </a:lnTo>
                  <a:lnTo>
                    <a:pt x="161455" y="515175"/>
                  </a:lnTo>
                  <a:lnTo>
                    <a:pt x="161455" y="532269"/>
                  </a:lnTo>
                  <a:lnTo>
                    <a:pt x="161328" y="533400"/>
                  </a:lnTo>
                  <a:lnTo>
                    <a:pt x="160210" y="545388"/>
                  </a:lnTo>
                  <a:lnTo>
                    <a:pt x="160121" y="546417"/>
                  </a:lnTo>
                  <a:lnTo>
                    <a:pt x="159346" y="557682"/>
                  </a:lnTo>
                  <a:lnTo>
                    <a:pt x="159270" y="558800"/>
                  </a:lnTo>
                  <a:lnTo>
                    <a:pt x="158737" y="558800"/>
                  </a:lnTo>
                  <a:lnTo>
                    <a:pt x="158610" y="566166"/>
                  </a:lnTo>
                  <a:lnTo>
                    <a:pt x="158534" y="571754"/>
                  </a:lnTo>
                  <a:lnTo>
                    <a:pt x="158673" y="584200"/>
                  </a:lnTo>
                  <a:lnTo>
                    <a:pt x="159169" y="596912"/>
                  </a:lnTo>
                  <a:lnTo>
                    <a:pt x="160045" y="609600"/>
                  </a:lnTo>
                  <a:lnTo>
                    <a:pt x="156895" y="596912"/>
                  </a:lnTo>
                  <a:lnTo>
                    <a:pt x="154584" y="584200"/>
                  </a:lnTo>
                  <a:lnTo>
                    <a:pt x="153200" y="571754"/>
                  </a:lnTo>
                  <a:lnTo>
                    <a:pt x="153187" y="571538"/>
                  </a:lnTo>
                  <a:lnTo>
                    <a:pt x="152692" y="571538"/>
                  </a:lnTo>
                  <a:lnTo>
                    <a:pt x="153365" y="558800"/>
                  </a:lnTo>
                  <a:lnTo>
                    <a:pt x="155270" y="546417"/>
                  </a:lnTo>
                  <a:lnTo>
                    <a:pt x="155308" y="546150"/>
                  </a:lnTo>
                  <a:lnTo>
                    <a:pt x="158483" y="533400"/>
                  </a:lnTo>
                  <a:lnTo>
                    <a:pt x="161442" y="524700"/>
                  </a:lnTo>
                  <a:lnTo>
                    <a:pt x="161442" y="532269"/>
                  </a:lnTo>
                  <a:lnTo>
                    <a:pt x="161455" y="515175"/>
                  </a:lnTo>
                  <a:lnTo>
                    <a:pt x="158521" y="520700"/>
                  </a:lnTo>
                  <a:lnTo>
                    <a:pt x="153530" y="533400"/>
                  </a:lnTo>
                  <a:lnTo>
                    <a:pt x="150444" y="546150"/>
                  </a:lnTo>
                  <a:lnTo>
                    <a:pt x="149390" y="571538"/>
                  </a:lnTo>
                  <a:lnTo>
                    <a:pt x="151790" y="584200"/>
                  </a:lnTo>
                  <a:lnTo>
                    <a:pt x="158699" y="609600"/>
                  </a:lnTo>
                  <a:lnTo>
                    <a:pt x="161429" y="615962"/>
                  </a:lnTo>
                  <a:lnTo>
                    <a:pt x="161429" y="621182"/>
                  </a:lnTo>
                  <a:lnTo>
                    <a:pt x="124282" y="621182"/>
                  </a:lnTo>
                  <a:lnTo>
                    <a:pt x="124282" y="583069"/>
                  </a:lnTo>
                  <a:lnTo>
                    <a:pt x="121793" y="583069"/>
                  </a:lnTo>
                  <a:lnTo>
                    <a:pt x="121793" y="544982"/>
                  </a:lnTo>
                  <a:lnTo>
                    <a:pt x="121221" y="544982"/>
                  </a:lnTo>
                  <a:lnTo>
                    <a:pt x="119316" y="532269"/>
                  </a:lnTo>
                  <a:lnTo>
                    <a:pt x="124282" y="532269"/>
                  </a:lnTo>
                  <a:lnTo>
                    <a:pt x="124282" y="494169"/>
                  </a:lnTo>
                  <a:lnTo>
                    <a:pt x="121589" y="494169"/>
                  </a:lnTo>
                  <a:lnTo>
                    <a:pt x="121793" y="481469"/>
                  </a:lnTo>
                  <a:lnTo>
                    <a:pt x="121793" y="456069"/>
                  </a:lnTo>
                  <a:lnTo>
                    <a:pt x="121589" y="456069"/>
                  </a:lnTo>
                  <a:lnTo>
                    <a:pt x="121221" y="443369"/>
                  </a:lnTo>
                  <a:lnTo>
                    <a:pt x="124282" y="443369"/>
                  </a:lnTo>
                  <a:lnTo>
                    <a:pt x="124282" y="405269"/>
                  </a:lnTo>
                  <a:lnTo>
                    <a:pt x="121589" y="405269"/>
                  </a:lnTo>
                  <a:lnTo>
                    <a:pt x="121793" y="392569"/>
                  </a:lnTo>
                  <a:lnTo>
                    <a:pt x="121793" y="367169"/>
                  </a:lnTo>
                  <a:lnTo>
                    <a:pt x="121589" y="367169"/>
                  </a:lnTo>
                  <a:lnTo>
                    <a:pt x="121221" y="354469"/>
                  </a:lnTo>
                  <a:lnTo>
                    <a:pt x="124282" y="354469"/>
                  </a:lnTo>
                  <a:lnTo>
                    <a:pt x="124282" y="316369"/>
                  </a:lnTo>
                  <a:lnTo>
                    <a:pt x="121589" y="316369"/>
                  </a:lnTo>
                  <a:lnTo>
                    <a:pt x="121793" y="303669"/>
                  </a:lnTo>
                  <a:lnTo>
                    <a:pt x="121793" y="278269"/>
                  </a:lnTo>
                  <a:lnTo>
                    <a:pt x="121589" y="278269"/>
                  </a:lnTo>
                  <a:lnTo>
                    <a:pt x="121221" y="265569"/>
                  </a:lnTo>
                  <a:lnTo>
                    <a:pt x="124282" y="265569"/>
                  </a:lnTo>
                  <a:lnTo>
                    <a:pt x="124155" y="240169"/>
                  </a:lnTo>
                  <a:lnTo>
                    <a:pt x="124091" y="227469"/>
                  </a:lnTo>
                  <a:lnTo>
                    <a:pt x="123291" y="227469"/>
                  </a:lnTo>
                  <a:lnTo>
                    <a:pt x="120688" y="214769"/>
                  </a:lnTo>
                  <a:lnTo>
                    <a:pt x="119011" y="214769"/>
                  </a:lnTo>
                  <a:lnTo>
                    <a:pt x="119011" y="265569"/>
                  </a:lnTo>
                  <a:lnTo>
                    <a:pt x="119011" y="316369"/>
                  </a:lnTo>
                  <a:lnTo>
                    <a:pt x="119011" y="354469"/>
                  </a:lnTo>
                  <a:lnTo>
                    <a:pt x="77101" y="354469"/>
                  </a:lnTo>
                  <a:lnTo>
                    <a:pt x="77101" y="316369"/>
                  </a:lnTo>
                  <a:lnTo>
                    <a:pt x="119011" y="316369"/>
                  </a:lnTo>
                  <a:lnTo>
                    <a:pt x="119011" y="265569"/>
                  </a:lnTo>
                  <a:lnTo>
                    <a:pt x="77101" y="265569"/>
                  </a:lnTo>
                  <a:lnTo>
                    <a:pt x="77101" y="227469"/>
                  </a:lnTo>
                  <a:lnTo>
                    <a:pt x="118986" y="227469"/>
                  </a:lnTo>
                  <a:lnTo>
                    <a:pt x="119011" y="265569"/>
                  </a:lnTo>
                  <a:lnTo>
                    <a:pt x="119011" y="214769"/>
                  </a:lnTo>
                  <a:lnTo>
                    <a:pt x="75374" y="214769"/>
                  </a:lnTo>
                  <a:lnTo>
                    <a:pt x="72796" y="227469"/>
                  </a:lnTo>
                  <a:lnTo>
                    <a:pt x="71996" y="227469"/>
                  </a:lnTo>
                  <a:lnTo>
                    <a:pt x="71996" y="265569"/>
                  </a:lnTo>
                  <a:lnTo>
                    <a:pt x="75387" y="265569"/>
                  </a:lnTo>
                  <a:lnTo>
                    <a:pt x="77165" y="278269"/>
                  </a:lnTo>
                  <a:lnTo>
                    <a:pt x="116535" y="278269"/>
                  </a:lnTo>
                  <a:lnTo>
                    <a:pt x="116535" y="303669"/>
                  </a:lnTo>
                  <a:lnTo>
                    <a:pt x="77165" y="303669"/>
                  </a:lnTo>
                  <a:lnTo>
                    <a:pt x="75387" y="316369"/>
                  </a:lnTo>
                  <a:lnTo>
                    <a:pt x="71996" y="316369"/>
                  </a:lnTo>
                  <a:lnTo>
                    <a:pt x="71996" y="354469"/>
                  </a:lnTo>
                  <a:lnTo>
                    <a:pt x="72796" y="354469"/>
                  </a:lnTo>
                  <a:lnTo>
                    <a:pt x="75374" y="367169"/>
                  </a:lnTo>
                  <a:lnTo>
                    <a:pt x="116535" y="367169"/>
                  </a:lnTo>
                  <a:lnTo>
                    <a:pt x="116535" y="392569"/>
                  </a:lnTo>
                  <a:lnTo>
                    <a:pt x="116205" y="405269"/>
                  </a:lnTo>
                  <a:lnTo>
                    <a:pt x="119011" y="405269"/>
                  </a:lnTo>
                  <a:lnTo>
                    <a:pt x="119011" y="443369"/>
                  </a:lnTo>
                  <a:lnTo>
                    <a:pt x="77101" y="443369"/>
                  </a:lnTo>
                  <a:lnTo>
                    <a:pt x="77101" y="405269"/>
                  </a:lnTo>
                  <a:lnTo>
                    <a:pt x="71996" y="405269"/>
                  </a:lnTo>
                  <a:lnTo>
                    <a:pt x="71996" y="443369"/>
                  </a:lnTo>
                  <a:lnTo>
                    <a:pt x="72796" y="443369"/>
                  </a:lnTo>
                  <a:lnTo>
                    <a:pt x="75387" y="456069"/>
                  </a:lnTo>
                  <a:lnTo>
                    <a:pt x="116535" y="456069"/>
                  </a:lnTo>
                  <a:lnTo>
                    <a:pt x="116535" y="494169"/>
                  </a:lnTo>
                  <a:lnTo>
                    <a:pt x="119011" y="494169"/>
                  </a:lnTo>
                  <a:lnTo>
                    <a:pt x="119011" y="532269"/>
                  </a:lnTo>
                  <a:lnTo>
                    <a:pt x="77101" y="532269"/>
                  </a:lnTo>
                  <a:lnTo>
                    <a:pt x="77101" y="494169"/>
                  </a:lnTo>
                  <a:lnTo>
                    <a:pt x="71996" y="494169"/>
                  </a:lnTo>
                  <a:lnTo>
                    <a:pt x="71996" y="532269"/>
                  </a:lnTo>
                  <a:lnTo>
                    <a:pt x="72796" y="532269"/>
                  </a:lnTo>
                  <a:lnTo>
                    <a:pt x="75387" y="544982"/>
                  </a:lnTo>
                  <a:lnTo>
                    <a:pt x="116535" y="544982"/>
                  </a:lnTo>
                  <a:lnTo>
                    <a:pt x="116535" y="583069"/>
                  </a:lnTo>
                  <a:lnTo>
                    <a:pt x="119011" y="583069"/>
                  </a:lnTo>
                  <a:lnTo>
                    <a:pt x="119011" y="621182"/>
                  </a:lnTo>
                  <a:lnTo>
                    <a:pt x="77101" y="621182"/>
                  </a:lnTo>
                  <a:lnTo>
                    <a:pt x="77101" y="583069"/>
                  </a:lnTo>
                  <a:lnTo>
                    <a:pt x="71996" y="583069"/>
                  </a:lnTo>
                  <a:lnTo>
                    <a:pt x="71996" y="621182"/>
                  </a:lnTo>
                  <a:lnTo>
                    <a:pt x="72796" y="621182"/>
                  </a:lnTo>
                  <a:lnTo>
                    <a:pt x="75374" y="633882"/>
                  </a:lnTo>
                  <a:lnTo>
                    <a:pt x="116535" y="633882"/>
                  </a:lnTo>
                  <a:lnTo>
                    <a:pt x="116535" y="671969"/>
                  </a:lnTo>
                  <a:lnTo>
                    <a:pt x="119011" y="671969"/>
                  </a:lnTo>
                  <a:lnTo>
                    <a:pt x="119011" y="710082"/>
                  </a:lnTo>
                  <a:lnTo>
                    <a:pt x="77101" y="710082"/>
                  </a:lnTo>
                  <a:lnTo>
                    <a:pt x="77101" y="671969"/>
                  </a:lnTo>
                  <a:lnTo>
                    <a:pt x="71996" y="671969"/>
                  </a:lnTo>
                  <a:lnTo>
                    <a:pt x="71996" y="710082"/>
                  </a:lnTo>
                  <a:lnTo>
                    <a:pt x="72796" y="710082"/>
                  </a:lnTo>
                  <a:lnTo>
                    <a:pt x="75374" y="722769"/>
                  </a:lnTo>
                  <a:lnTo>
                    <a:pt x="116535" y="722769"/>
                  </a:lnTo>
                  <a:lnTo>
                    <a:pt x="116535" y="760869"/>
                  </a:lnTo>
                  <a:lnTo>
                    <a:pt x="119011" y="760869"/>
                  </a:lnTo>
                  <a:lnTo>
                    <a:pt x="119011" y="798982"/>
                  </a:lnTo>
                  <a:lnTo>
                    <a:pt x="77101" y="798982"/>
                  </a:lnTo>
                  <a:lnTo>
                    <a:pt x="77101" y="760869"/>
                  </a:lnTo>
                  <a:lnTo>
                    <a:pt x="71996" y="760869"/>
                  </a:lnTo>
                  <a:lnTo>
                    <a:pt x="72009" y="799338"/>
                  </a:lnTo>
                  <a:lnTo>
                    <a:pt x="72796" y="811669"/>
                  </a:lnTo>
                  <a:lnTo>
                    <a:pt x="116535" y="811669"/>
                  </a:lnTo>
                  <a:lnTo>
                    <a:pt x="116535" y="849769"/>
                  </a:lnTo>
                  <a:lnTo>
                    <a:pt x="119011" y="849769"/>
                  </a:lnTo>
                  <a:lnTo>
                    <a:pt x="119011" y="887882"/>
                  </a:lnTo>
                  <a:lnTo>
                    <a:pt x="119837" y="887882"/>
                  </a:lnTo>
                  <a:lnTo>
                    <a:pt x="121793" y="900569"/>
                  </a:lnTo>
                  <a:lnTo>
                    <a:pt x="163791" y="900569"/>
                  </a:lnTo>
                  <a:lnTo>
                    <a:pt x="163791" y="938669"/>
                  </a:lnTo>
                  <a:lnTo>
                    <a:pt x="161480" y="938669"/>
                  </a:lnTo>
                  <a:lnTo>
                    <a:pt x="161442" y="976769"/>
                  </a:lnTo>
                  <a:lnTo>
                    <a:pt x="124282" y="976769"/>
                  </a:lnTo>
                  <a:lnTo>
                    <a:pt x="124282" y="938669"/>
                  </a:lnTo>
                  <a:lnTo>
                    <a:pt x="121793" y="938669"/>
                  </a:lnTo>
                  <a:lnTo>
                    <a:pt x="121793" y="900569"/>
                  </a:lnTo>
                  <a:lnTo>
                    <a:pt x="119316" y="900569"/>
                  </a:lnTo>
                  <a:lnTo>
                    <a:pt x="117894" y="888238"/>
                  </a:lnTo>
                  <a:lnTo>
                    <a:pt x="117856" y="887882"/>
                  </a:lnTo>
                  <a:lnTo>
                    <a:pt x="77101" y="887882"/>
                  </a:lnTo>
                  <a:lnTo>
                    <a:pt x="77101" y="849769"/>
                  </a:lnTo>
                  <a:lnTo>
                    <a:pt x="71996" y="849769"/>
                  </a:lnTo>
                  <a:lnTo>
                    <a:pt x="72009" y="888238"/>
                  </a:lnTo>
                  <a:lnTo>
                    <a:pt x="72796" y="900569"/>
                  </a:lnTo>
                  <a:lnTo>
                    <a:pt x="116535" y="900569"/>
                  </a:lnTo>
                  <a:lnTo>
                    <a:pt x="116535" y="938669"/>
                  </a:lnTo>
                  <a:lnTo>
                    <a:pt x="119011" y="938669"/>
                  </a:lnTo>
                  <a:lnTo>
                    <a:pt x="119011" y="976769"/>
                  </a:lnTo>
                  <a:lnTo>
                    <a:pt x="119837" y="976769"/>
                  </a:lnTo>
                  <a:lnTo>
                    <a:pt x="121793" y="989469"/>
                  </a:lnTo>
                  <a:lnTo>
                    <a:pt x="163791" y="989469"/>
                  </a:lnTo>
                  <a:lnTo>
                    <a:pt x="163703" y="1027569"/>
                  </a:lnTo>
                  <a:lnTo>
                    <a:pt x="166649" y="1027569"/>
                  </a:lnTo>
                  <a:lnTo>
                    <a:pt x="164871" y="1040269"/>
                  </a:lnTo>
                  <a:lnTo>
                    <a:pt x="161480" y="1040269"/>
                  </a:lnTo>
                  <a:lnTo>
                    <a:pt x="161480" y="1078369"/>
                  </a:lnTo>
                  <a:lnTo>
                    <a:pt x="162280" y="1078369"/>
                  </a:lnTo>
                  <a:lnTo>
                    <a:pt x="164884" y="1091069"/>
                  </a:lnTo>
                  <a:lnTo>
                    <a:pt x="205790" y="1091069"/>
                  </a:lnTo>
                  <a:lnTo>
                    <a:pt x="205790" y="1123937"/>
                  </a:lnTo>
                  <a:lnTo>
                    <a:pt x="202298" y="1130300"/>
                  </a:lnTo>
                  <a:lnTo>
                    <a:pt x="196138" y="1143000"/>
                  </a:lnTo>
                  <a:lnTo>
                    <a:pt x="190703" y="1155700"/>
                  </a:lnTo>
                  <a:lnTo>
                    <a:pt x="185889" y="1181100"/>
                  </a:lnTo>
                  <a:lnTo>
                    <a:pt x="181635" y="1193800"/>
                  </a:lnTo>
                  <a:lnTo>
                    <a:pt x="177863" y="1206500"/>
                  </a:lnTo>
                  <a:lnTo>
                    <a:pt x="174498" y="1219200"/>
                  </a:lnTo>
                  <a:lnTo>
                    <a:pt x="171754" y="1231900"/>
                  </a:lnTo>
                  <a:lnTo>
                    <a:pt x="168363" y="1244612"/>
                  </a:lnTo>
                  <a:lnTo>
                    <a:pt x="164566" y="1257300"/>
                  </a:lnTo>
                  <a:lnTo>
                    <a:pt x="166319" y="1257300"/>
                  </a:lnTo>
                  <a:lnTo>
                    <a:pt x="169278" y="1244612"/>
                  </a:lnTo>
                  <a:lnTo>
                    <a:pt x="172250" y="1244612"/>
                  </a:lnTo>
                  <a:lnTo>
                    <a:pt x="173380" y="1232560"/>
                  </a:lnTo>
                  <a:lnTo>
                    <a:pt x="173443" y="1231900"/>
                  </a:lnTo>
                  <a:lnTo>
                    <a:pt x="175526" y="1231900"/>
                  </a:lnTo>
                  <a:lnTo>
                    <a:pt x="179552" y="1219200"/>
                  </a:lnTo>
                  <a:lnTo>
                    <a:pt x="179044" y="1219200"/>
                  </a:lnTo>
                  <a:lnTo>
                    <a:pt x="190677" y="1206500"/>
                  </a:lnTo>
                  <a:lnTo>
                    <a:pt x="182079" y="1206500"/>
                  </a:lnTo>
                  <a:lnTo>
                    <a:pt x="183261" y="1193800"/>
                  </a:lnTo>
                  <a:lnTo>
                    <a:pt x="184289" y="1193800"/>
                  </a:lnTo>
                  <a:lnTo>
                    <a:pt x="185737" y="1193800"/>
                  </a:lnTo>
                  <a:lnTo>
                    <a:pt x="190677" y="1193800"/>
                  </a:lnTo>
                  <a:lnTo>
                    <a:pt x="197523" y="1181100"/>
                  </a:lnTo>
                  <a:lnTo>
                    <a:pt x="190995" y="1181100"/>
                  </a:lnTo>
                  <a:lnTo>
                    <a:pt x="186156" y="1190244"/>
                  </a:lnTo>
                  <a:lnTo>
                    <a:pt x="187274" y="1181100"/>
                  </a:lnTo>
                  <a:lnTo>
                    <a:pt x="188925" y="1181100"/>
                  </a:lnTo>
                  <a:lnTo>
                    <a:pt x="195935" y="1168400"/>
                  </a:lnTo>
                  <a:lnTo>
                    <a:pt x="193802" y="1168400"/>
                  </a:lnTo>
                  <a:lnTo>
                    <a:pt x="199174" y="1155700"/>
                  </a:lnTo>
                  <a:lnTo>
                    <a:pt x="205270" y="1130300"/>
                  </a:lnTo>
                  <a:lnTo>
                    <a:pt x="205790" y="1129347"/>
                  </a:lnTo>
                  <a:lnTo>
                    <a:pt x="205790" y="1155700"/>
                  </a:lnTo>
                  <a:lnTo>
                    <a:pt x="202234" y="1155700"/>
                  </a:lnTo>
                  <a:lnTo>
                    <a:pt x="196430" y="1168400"/>
                  </a:lnTo>
                  <a:lnTo>
                    <a:pt x="202590" y="1168400"/>
                  </a:lnTo>
                  <a:lnTo>
                    <a:pt x="205790" y="1161973"/>
                  </a:lnTo>
                  <a:lnTo>
                    <a:pt x="205790" y="1174521"/>
                  </a:lnTo>
                  <a:lnTo>
                    <a:pt x="202996" y="1181100"/>
                  </a:lnTo>
                  <a:lnTo>
                    <a:pt x="205790" y="1181100"/>
                  </a:lnTo>
                  <a:lnTo>
                    <a:pt x="205790" y="1201737"/>
                  </a:lnTo>
                  <a:lnTo>
                    <a:pt x="201460" y="1206500"/>
                  </a:lnTo>
                  <a:lnTo>
                    <a:pt x="202704" y="1206500"/>
                  </a:lnTo>
                  <a:lnTo>
                    <a:pt x="205790" y="1203058"/>
                  </a:lnTo>
                  <a:lnTo>
                    <a:pt x="205790" y="1215478"/>
                  </a:lnTo>
                  <a:lnTo>
                    <a:pt x="205790" y="1218107"/>
                  </a:lnTo>
                  <a:lnTo>
                    <a:pt x="205790" y="1219200"/>
                  </a:lnTo>
                  <a:lnTo>
                    <a:pt x="205295" y="1219200"/>
                  </a:lnTo>
                  <a:lnTo>
                    <a:pt x="205790" y="1218107"/>
                  </a:lnTo>
                  <a:lnTo>
                    <a:pt x="205790" y="1215478"/>
                  </a:lnTo>
                  <a:lnTo>
                    <a:pt x="204089" y="1219200"/>
                  </a:lnTo>
                  <a:lnTo>
                    <a:pt x="204774" y="1219200"/>
                  </a:lnTo>
                  <a:lnTo>
                    <a:pt x="196710" y="1231900"/>
                  </a:lnTo>
                  <a:lnTo>
                    <a:pt x="198005" y="1231900"/>
                  </a:lnTo>
                  <a:lnTo>
                    <a:pt x="205790" y="1219492"/>
                  </a:lnTo>
                  <a:lnTo>
                    <a:pt x="205790" y="1229245"/>
                  </a:lnTo>
                  <a:lnTo>
                    <a:pt x="200456" y="1231900"/>
                  </a:lnTo>
                  <a:lnTo>
                    <a:pt x="173228" y="1257300"/>
                  </a:lnTo>
                  <a:lnTo>
                    <a:pt x="169214" y="1270000"/>
                  </a:lnTo>
                  <a:lnTo>
                    <a:pt x="170878" y="1270000"/>
                  </a:lnTo>
                  <a:lnTo>
                    <a:pt x="174777" y="1257566"/>
                  </a:lnTo>
                  <a:lnTo>
                    <a:pt x="174866" y="1257300"/>
                  </a:lnTo>
                  <a:lnTo>
                    <a:pt x="201726" y="1231900"/>
                  </a:lnTo>
                  <a:lnTo>
                    <a:pt x="205790" y="1229868"/>
                  </a:lnTo>
                  <a:lnTo>
                    <a:pt x="205790" y="1237780"/>
                  </a:lnTo>
                  <a:lnTo>
                    <a:pt x="172681" y="1270000"/>
                  </a:lnTo>
                  <a:lnTo>
                    <a:pt x="147485" y="1308100"/>
                  </a:lnTo>
                  <a:lnTo>
                    <a:pt x="134010" y="1358900"/>
                  </a:lnTo>
                  <a:lnTo>
                    <a:pt x="130073" y="1397000"/>
                  </a:lnTo>
                  <a:lnTo>
                    <a:pt x="130429" y="1409700"/>
                  </a:lnTo>
                  <a:lnTo>
                    <a:pt x="131445" y="1422400"/>
                  </a:lnTo>
                  <a:lnTo>
                    <a:pt x="133019" y="1422400"/>
                  </a:lnTo>
                  <a:lnTo>
                    <a:pt x="135102" y="1435100"/>
                  </a:lnTo>
                  <a:lnTo>
                    <a:pt x="137160" y="1435100"/>
                  </a:lnTo>
                  <a:lnTo>
                    <a:pt x="135128" y="1422400"/>
                  </a:lnTo>
                  <a:lnTo>
                    <a:pt x="133591" y="1422400"/>
                  </a:lnTo>
                  <a:lnTo>
                    <a:pt x="132613" y="1409700"/>
                  </a:lnTo>
                  <a:lnTo>
                    <a:pt x="136156" y="1358900"/>
                  </a:lnTo>
                  <a:lnTo>
                    <a:pt x="149453" y="1320800"/>
                  </a:lnTo>
                  <a:lnTo>
                    <a:pt x="174332" y="1270000"/>
                  </a:lnTo>
                  <a:lnTo>
                    <a:pt x="205790" y="1249324"/>
                  </a:lnTo>
                  <a:lnTo>
                    <a:pt x="205790" y="1253083"/>
                  </a:lnTo>
                  <a:lnTo>
                    <a:pt x="195745" y="1257300"/>
                  </a:lnTo>
                  <a:lnTo>
                    <a:pt x="172808" y="1282700"/>
                  </a:lnTo>
                  <a:lnTo>
                    <a:pt x="156972" y="1320800"/>
                  </a:lnTo>
                  <a:lnTo>
                    <a:pt x="148069" y="1346200"/>
                  </a:lnTo>
                  <a:lnTo>
                    <a:pt x="146088" y="1358900"/>
                  </a:lnTo>
                  <a:lnTo>
                    <a:pt x="145415" y="1358900"/>
                  </a:lnTo>
                  <a:lnTo>
                    <a:pt x="146672" y="1371600"/>
                  </a:lnTo>
                  <a:lnTo>
                    <a:pt x="148742" y="1371600"/>
                  </a:lnTo>
                  <a:lnTo>
                    <a:pt x="147624" y="1358900"/>
                  </a:lnTo>
                  <a:lnTo>
                    <a:pt x="148285" y="1358900"/>
                  </a:lnTo>
                  <a:lnTo>
                    <a:pt x="150215" y="1346200"/>
                  </a:lnTo>
                  <a:lnTo>
                    <a:pt x="158991" y="1320800"/>
                  </a:lnTo>
                  <a:lnTo>
                    <a:pt x="174599" y="1295400"/>
                  </a:lnTo>
                  <a:lnTo>
                    <a:pt x="197192" y="1257300"/>
                  </a:lnTo>
                  <a:lnTo>
                    <a:pt x="205790" y="1253629"/>
                  </a:lnTo>
                  <a:lnTo>
                    <a:pt x="205790" y="1260081"/>
                  </a:lnTo>
                  <a:lnTo>
                    <a:pt x="198247" y="1270000"/>
                  </a:lnTo>
                  <a:lnTo>
                    <a:pt x="189941" y="1282700"/>
                  </a:lnTo>
                  <a:lnTo>
                    <a:pt x="183261" y="1295400"/>
                  </a:lnTo>
                  <a:lnTo>
                    <a:pt x="178473" y="1308100"/>
                  </a:lnTo>
                  <a:lnTo>
                    <a:pt x="181140" y="1308100"/>
                  </a:lnTo>
                  <a:lnTo>
                    <a:pt x="185280" y="1295400"/>
                  </a:lnTo>
                  <a:lnTo>
                    <a:pt x="191795" y="1282700"/>
                  </a:lnTo>
                  <a:lnTo>
                    <a:pt x="199910" y="1270000"/>
                  </a:lnTo>
                  <a:lnTo>
                    <a:pt x="205790" y="1270000"/>
                  </a:lnTo>
                  <a:lnTo>
                    <a:pt x="205790" y="1330032"/>
                  </a:lnTo>
                  <a:lnTo>
                    <a:pt x="203542" y="1333500"/>
                  </a:lnTo>
                  <a:lnTo>
                    <a:pt x="204698" y="1333500"/>
                  </a:lnTo>
                  <a:lnTo>
                    <a:pt x="205790" y="1332039"/>
                  </a:lnTo>
                  <a:lnTo>
                    <a:pt x="205790" y="1335481"/>
                  </a:lnTo>
                  <a:lnTo>
                    <a:pt x="201777" y="1346200"/>
                  </a:lnTo>
                  <a:lnTo>
                    <a:pt x="199517" y="1346200"/>
                  </a:lnTo>
                  <a:lnTo>
                    <a:pt x="194144" y="1358900"/>
                  </a:lnTo>
                  <a:lnTo>
                    <a:pt x="197891" y="1358900"/>
                  </a:lnTo>
                  <a:lnTo>
                    <a:pt x="202260" y="1346200"/>
                  </a:lnTo>
                  <a:lnTo>
                    <a:pt x="204508" y="1346200"/>
                  </a:lnTo>
                  <a:lnTo>
                    <a:pt x="205790" y="1343418"/>
                  </a:lnTo>
                  <a:lnTo>
                    <a:pt x="205790" y="1383182"/>
                  </a:lnTo>
                  <a:lnTo>
                    <a:pt x="210883" y="1383182"/>
                  </a:lnTo>
                  <a:lnTo>
                    <a:pt x="210883" y="1333500"/>
                  </a:lnTo>
                  <a:lnTo>
                    <a:pt x="213880" y="1333500"/>
                  </a:lnTo>
                  <a:lnTo>
                    <a:pt x="217436" y="1320800"/>
                  </a:lnTo>
                  <a:lnTo>
                    <a:pt x="221043" y="1320800"/>
                  </a:lnTo>
                  <a:lnTo>
                    <a:pt x="224701" y="1308100"/>
                  </a:lnTo>
                  <a:lnTo>
                    <a:pt x="228447" y="1308100"/>
                  </a:lnTo>
                  <a:lnTo>
                    <a:pt x="232270" y="1295400"/>
                  </a:lnTo>
                  <a:lnTo>
                    <a:pt x="236169" y="1295400"/>
                  </a:lnTo>
                  <a:lnTo>
                    <a:pt x="243039" y="1282700"/>
                  </a:lnTo>
                  <a:lnTo>
                    <a:pt x="243700" y="1281506"/>
                  </a:lnTo>
                  <a:lnTo>
                    <a:pt x="242201" y="1270000"/>
                  </a:lnTo>
                  <a:lnTo>
                    <a:pt x="241198" y="1270000"/>
                  </a:lnTo>
                  <a:lnTo>
                    <a:pt x="245706" y="1257566"/>
                  </a:lnTo>
                  <a:lnTo>
                    <a:pt x="245808" y="1257300"/>
                  </a:lnTo>
                  <a:lnTo>
                    <a:pt x="244297" y="1257300"/>
                  </a:lnTo>
                  <a:lnTo>
                    <a:pt x="239369" y="1270000"/>
                  </a:lnTo>
                  <a:lnTo>
                    <a:pt x="236435" y="1270000"/>
                  </a:lnTo>
                  <a:lnTo>
                    <a:pt x="239293" y="1282700"/>
                  </a:lnTo>
                  <a:lnTo>
                    <a:pt x="236385" y="1282700"/>
                  </a:lnTo>
                  <a:lnTo>
                    <a:pt x="231330" y="1295400"/>
                  </a:lnTo>
                  <a:lnTo>
                    <a:pt x="227164" y="1295400"/>
                  </a:lnTo>
                  <a:lnTo>
                    <a:pt x="222796" y="1308100"/>
                  </a:lnTo>
                  <a:lnTo>
                    <a:pt x="220573" y="1308100"/>
                  </a:lnTo>
                  <a:lnTo>
                    <a:pt x="214134" y="1320800"/>
                  </a:lnTo>
                  <a:lnTo>
                    <a:pt x="210883" y="1325168"/>
                  </a:lnTo>
                  <a:lnTo>
                    <a:pt x="210883" y="1324952"/>
                  </a:lnTo>
                  <a:lnTo>
                    <a:pt x="211759" y="1320800"/>
                  </a:lnTo>
                  <a:lnTo>
                    <a:pt x="210883" y="1322158"/>
                  </a:lnTo>
                  <a:lnTo>
                    <a:pt x="210883" y="1268120"/>
                  </a:lnTo>
                  <a:lnTo>
                    <a:pt x="219773" y="1257300"/>
                  </a:lnTo>
                  <a:lnTo>
                    <a:pt x="233006" y="1244612"/>
                  </a:lnTo>
                  <a:lnTo>
                    <a:pt x="232613" y="1244612"/>
                  </a:lnTo>
                  <a:lnTo>
                    <a:pt x="218592" y="1257300"/>
                  </a:lnTo>
                  <a:lnTo>
                    <a:pt x="210883" y="1257300"/>
                  </a:lnTo>
                  <a:lnTo>
                    <a:pt x="210883" y="1251458"/>
                  </a:lnTo>
                  <a:lnTo>
                    <a:pt x="226910" y="1244612"/>
                  </a:lnTo>
                  <a:lnTo>
                    <a:pt x="235077" y="1231900"/>
                  </a:lnTo>
                  <a:lnTo>
                    <a:pt x="244602" y="1225562"/>
                  </a:lnTo>
                  <a:lnTo>
                    <a:pt x="234696" y="1231900"/>
                  </a:lnTo>
                  <a:lnTo>
                    <a:pt x="234315" y="1231900"/>
                  </a:lnTo>
                  <a:lnTo>
                    <a:pt x="233883" y="1231900"/>
                  </a:lnTo>
                  <a:lnTo>
                    <a:pt x="233883" y="1232560"/>
                  </a:lnTo>
                  <a:lnTo>
                    <a:pt x="225920" y="1244612"/>
                  </a:lnTo>
                  <a:lnTo>
                    <a:pt x="210883" y="1250937"/>
                  </a:lnTo>
                  <a:lnTo>
                    <a:pt x="210883" y="1245984"/>
                  </a:lnTo>
                  <a:lnTo>
                    <a:pt x="212953" y="1244612"/>
                  </a:lnTo>
                  <a:lnTo>
                    <a:pt x="233883" y="1232560"/>
                  </a:lnTo>
                  <a:lnTo>
                    <a:pt x="233883" y="1231900"/>
                  </a:lnTo>
                  <a:lnTo>
                    <a:pt x="211823" y="1231900"/>
                  </a:lnTo>
                  <a:lnTo>
                    <a:pt x="210883" y="1232827"/>
                  </a:lnTo>
                  <a:lnTo>
                    <a:pt x="210883" y="1227315"/>
                  </a:lnTo>
                  <a:lnTo>
                    <a:pt x="227025" y="1219200"/>
                  </a:lnTo>
                  <a:lnTo>
                    <a:pt x="251929" y="1219200"/>
                  </a:lnTo>
                  <a:lnTo>
                    <a:pt x="277609" y="1206500"/>
                  </a:lnTo>
                  <a:lnTo>
                    <a:pt x="261442" y="1206500"/>
                  </a:lnTo>
                  <a:lnTo>
                    <a:pt x="281800" y="1193800"/>
                  </a:lnTo>
                  <a:lnTo>
                    <a:pt x="271335" y="1193800"/>
                  </a:lnTo>
                  <a:lnTo>
                    <a:pt x="260883" y="1206500"/>
                  </a:lnTo>
                  <a:lnTo>
                    <a:pt x="251294" y="1206500"/>
                  </a:lnTo>
                  <a:lnTo>
                    <a:pt x="210883" y="1226693"/>
                  </a:lnTo>
                  <a:lnTo>
                    <a:pt x="210883" y="1206817"/>
                  </a:lnTo>
                  <a:lnTo>
                    <a:pt x="211023" y="1206500"/>
                  </a:lnTo>
                  <a:lnTo>
                    <a:pt x="210883" y="1206500"/>
                  </a:lnTo>
                  <a:lnTo>
                    <a:pt x="210883" y="1197381"/>
                  </a:lnTo>
                  <a:lnTo>
                    <a:pt x="214083" y="1193800"/>
                  </a:lnTo>
                  <a:lnTo>
                    <a:pt x="212979" y="1193800"/>
                  </a:lnTo>
                  <a:lnTo>
                    <a:pt x="210883" y="1196111"/>
                  </a:lnTo>
                  <a:lnTo>
                    <a:pt x="210883" y="1180147"/>
                  </a:lnTo>
                  <a:lnTo>
                    <a:pt x="225590" y="1168400"/>
                  </a:lnTo>
                  <a:lnTo>
                    <a:pt x="238518" y="1143000"/>
                  </a:lnTo>
                  <a:lnTo>
                    <a:pt x="249897" y="1130300"/>
                  </a:lnTo>
                  <a:lnTo>
                    <a:pt x="261188" y="1092200"/>
                  </a:lnTo>
                  <a:lnTo>
                    <a:pt x="262928" y="1079500"/>
                  </a:lnTo>
                  <a:lnTo>
                    <a:pt x="264490" y="1066800"/>
                  </a:lnTo>
                  <a:lnTo>
                    <a:pt x="265861" y="1066800"/>
                  </a:lnTo>
                  <a:lnTo>
                    <a:pt x="267068" y="1054100"/>
                  </a:lnTo>
                  <a:lnTo>
                    <a:pt x="268427" y="1054100"/>
                  </a:lnTo>
                  <a:lnTo>
                    <a:pt x="269392" y="1041400"/>
                  </a:lnTo>
                  <a:lnTo>
                    <a:pt x="270027" y="1041400"/>
                  </a:lnTo>
                  <a:lnTo>
                    <a:pt x="275526" y="1028700"/>
                  </a:lnTo>
                  <a:lnTo>
                    <a:pt x="280390" y="1016000"/>
                  </a:lnTo>
                  <a:lnTo>
                    <a:pt x="284835" y="990600"/>
                  </a:lnTo>
                  <a:lnTo>
                    <a:pt x="289306" y="977900"/>
                  </a:lnTo>
                  <a:lnTo>
                    <a:pt x="290182" y="990600"/>
                  </a:lnTo>
                  <a:lnTo>
                    <a:pt x="291680" y="1003414"/>
                  </a:lnTo>
                  <a:lnTo>
                    <a:pt x="293166" y="1015187"/>
                  </a:lnTo>
                  <a:lnTo>
                    <a:pt x="293268" y="1016000"/>
                  </a:lnTo>
                  <a:lnTo>
                    <a:pt x="293433" y="1028700"/>
                  </a:lnTo>
                  <a:lnTo>
                    <a:pt x="291592" y="1041400"/>
                  </a:lnTo>
                  <a:lnTo>
                    <a:pt x="287235" y="1066800"/>
                  </a:lnTo>
                  <a:lnTo>
                    <a:pt x="283222" y="1092200"/>
                  </a:lnTo>
                  <a:lnTo>
                    <a:pt x="269913" y="1130300"/>
                  </a:lnTo>
                  <a:lnTo>
                    <a:pt x="255371" y="1155700"/>
                  </a:lnTo>
                  <a:lnTo>
                    <a:pt x="238937" y="1168400"/>
                  </a:lnTo>
                  <a:lnTo>
                    <a:pt x="219976" y="1181100"/>
                  </a:lnTo>
                  <a:lnTo>
                    <a:pt x="210934" y="1193800"/>
                  </a:lnTo>
                  <a:lnTo>
                    <a:pt x="211658" y="1193800"/>
                  </a:lnTo>
                  <a:lnTo>
                    <a:pt x="221094" y="1181100"/>
                  </a:lnTo>
                  <a:lnTo>
                    <a:pt x="240385" y="1168400"/>
                  </a:lnTo>
                  <a:lnTo>
                    <a:pt x="257086" y="1155700"/>
                  </a:lnTo>
                  <a:lnTo>
                    <a:pt x="271856" y="1130300"/>
                  </a:lnTo>
                  <a:lnTo>
                    <a:pt x="285369" y="1092200"/>
                  </a:lnTo>
                  <a:lnTo>
                    <a:pt x="289394" y="1066800"/>
                  </a:lnTo>
                  <a:lnTo>
                    <a:pt x="293789" y="1041400"/>
                  </a:lnTo>
                  <a:lnTo>
                    <a:pt x="295630" y="1028700"/>
                  </a:lnTo>
                  <a:lnTo>
                    <a:pt x="295465" y="1016000"/>
                  </a:lnTo>
                  <a:lnTo>
                    <a:pt x="293865" y="1003414"/>
                  </a:lnTo>
                  <a:lnTo>
                    <a:pt x="292023" y="990600"/>
                  </a:lnTo>
                  <a:lnTo>
                    <a:pt x="290944" y="977900"/>
                  </a:lnTo>
                  <a:lnTo>
                    <a:pt x="294525" y="965619"/>
                  </a:lnTo>
                  <a:lnTo>
                    <a:pt x="298577" y="952538"/>
                  </a:lnTo>
                  <a:lnTo>
                    <a:pt x="302907" y="939800"/>
                  </a:lnTo>
                  <a:lnTo>
                    <a:pt x="307759" y="927100"/>
                  </a:lnTo>
                  <a:close/>
                </a:path>
                <a:path w="1011554" h="1511300">
                  <a:moveTo>
                    <a:pt x="308394" y="1181100"/>
                  </a:moveTo>
                  <a:lnTo>
                    <a:pt x="299847" y="1193800"/>
                  </a:lnTo>
                  <a:lnTo>
                    <a:pt x="301459" y="1193800"/>
                  </a:lnTo>
                  <a:lnTo>
                    <a:pt x="307162" y="1185875"/>
                  </a:lnTo>
                  <a:lnTo>
                    <a:pt x="308394" y="1181100"/>
                  </a:lnTo>
                  <a:close/>
                </a:path>
                <a:path w="1011554" h="1511300">
                  <a:moveTo>
                    <a:pt x="314198" y="673100"/>
                  </a:moveTo>
                  <a:lnTo>
                    <a:pt x="306959" y="673100"/>
                  </a:lnTo>
                  <a:lnTo>
                    <a:pt x="290258" y="685800"/>
                  </a:lnTo>
                  <a:lnTo>
                    <a:pt x="291922" y="685800"/>
                  </a:lnTo>
                  <a:lnTo>
                    <a:pt x="314198" y="673100"/>
                  </a:lnTo>
                  <a:close/>
                </a:path>
                <a:path w="1011554" h="1511300">
                  <a:moveTo>
                    <a:pt x="320433" y="546150"/>
                  </a:moveTo>
                  <a:lnTo>
                    <a:pt x="312889" y="546150"/>
                  </a:lnTo>
                  <a:lnTo>
                    <a:pt x="306108" y="558800"/>
                  </a:lnTo>
                  <a:lnTo>
                    <a:pt x="313944" y="558800"/>
                  </a:lnTo>
                  <a:lnTo>
                    <a:pt x="320433" y="546150"/>
                  </a:lnTo>
                  <a:close/>
                </a:path>
                <a:path w="1011554" h="1511300">
                  <a:moveTo>
                    <a:pt x="321043" y="1472107"/>
                  </a:moveTo>
                  <a:lnTo>
                    <a:pt x="312966" y="1472107"/>
                  </a:lnTo>
                  <a:lnTo>
                    <a:pt x="312661" y="1472476"/>
                  </a:lnTo>
                  <a:lnTo>
                    <a:pt x="312661" y="1501432"/>
                  </a:lnTo>
                  <a:lnTo>
                    <a:pt x="312966" y="1501787"/>
                  </a:lnTo>
                  <a:lnTo>
                    <a:pt x="321043" y="1501787"/>
                  </a:lnTo>
                  <a:lnTo>
                    <a:pt x="321043" y="1496250"/>
                  </a:lnTo>
                  <a:lnTo>
                    <a:pt x="318414" y="1496250"/>
                  </a:lnTo>
                  <a:lnTo>
                    <a:pt x="318414" y="1477645"/>
                  </a:lnTo>
                  <a:lnTo>
                    <a:pt x="321043" y="1477645"/>
                  </a:lnTo>
                  <a:lnTo>
                    <a:pt x="321043" y="1472107"/>
                  </a:lnTo>
                  <a:close/>
                </a:path>
                <a:path w="1011554" h="1511300">
                  <a:moveTo>
                    <a:pt x="321424" y="571538"/>
                  </a:moveTo>
                  <a:lnTo>
                    <a:pt x="320090" y="571538"/>
                  </a:lnTo>
                  <a:lnTo>
                    <a:pt x="310984" y="584200"/>
                  </a:lnTo>
                  <a:lnTo>
                    <a:pt x="302653" y="596912"/>
                  </a:lnTo>
                  <a:lnTo>
                    <a:pt x="294995" y="609600"/>
                  </a:lnTo>
                  <a:lnTo>
                    <a:pt x="287807" y="622300"/>
                  </a:lnTo>
                  <a:lnTo>
                    <a:pt x="280403" y="647700"/>
                  </a:lnTo>
                  <a:lnTo>
                    <a:pt x="272427" y="660400"/>
                  </a:lnTo>
                  <a:lnTo>
                    <a:pt x="273862" y="660400"/>
                  </a:lnTo>
                  <a:lnTo>
                    <a:pt x="282194" y="647700"/>
                  </a:lnTo>
                  <a:lnTo>
                    <a:pt x="289852" y="622300"/>
                  </a:lnTo>
                  <a:lnTo>
                    <a:pt x="296926" y="609600"/>
                  </a:lnTo>
                  <a:lnTo>
                    <a:pt x="304444" y="596912"/>
                  </a:lnTo>
                  <a:lnTo>
                    <a:pt x="312585" y="584200"/>
                  </a:lnTo>
                  <a:lnTo>
                    <a:pt x="321424" y="571538"/>
                  </a:lnTo>
                  <a:close/>
                </a:path>
                <a:path w="1011554" h="1511300">
                  <a:moveTo>
                    <a:pt x="330733" y="609600"/>
                  </a:moveTo>
                  <a:lnTo>
                    <a:pt x="329196" y="609600"/>
                  </a:lnTo>
                  <a:lnTo>
                    <a:pt x="321868" y="622300"/>
                  </a:lnTo>
                  <a:lnTo>
                    <a:pt x="314858" y="635000"/>
                  </a:lnTo>
                  <a:lnTo>
                    <a:pt x="308114" y="647700"/>
                  </a:lnTo>
                  <a:lnTo>
                    <a:pt x="304660" y="660400"/>
                  </a:lnTo>
                  <a:lnTo>
                    <a:pt x="306590" y="660400"/>
                  </a:lnTo>
                  <a:lnTo>
                    <a:pt x="310095" y="647700"/>
                  </a:lnTo>
                  <a:lnTo>
                    <a:pt x="316738" y="635000"/>
                  </a:lnTo>
                  <a:lnTo>
                    <a:pt x="323596" y="622300"/>
                  </a:lnTo>
                  <a:lnTo>
                    <a:pt x="330733" y="609600"/>
                  </a:lnTo>
                  <a:close/>
                </a:path>
                <a:path w="1011554" h="1511300">
                  <a:moveTo>
                    <a:pt x="332549" y="469900"/>
                  </a:moveTo>
                  <a:lnTo>
                    <a:pt x="326631" y="457200"/>
                  </a:lnTo>
                  <a:lnTo>
                    <a:pt x="319417" y="457200"/>
                  </a:lnTo>
                  <a:lnTo>
                    <a:pt x="325005" y="469900"/>
                  </a:lnTo>
                  <a:lnTo>
                    <a:pt x="332549" y="469900"/>
                  </a:lnTo>
                  <a:close/>
                </a:path>
                <a:path w="1011554" h="1511300">
                  <a:moveTo>
                    <a:pt x="333171" y="1476705"/>
                  </a:moveTo>
                  <a:lnTo>
                    <a:pt x="332867" y="1475600"/>
                  </a:lnTo>
                  <a:lnTo>
                    <a:pt x="331724" y="1473034"/>
                  </a:lnTo>
                  <a:lnTo>
                    <a:pt x="331101" y="1472298"/>
                  </a:lnTo>
                  <a:lnTo>
                    <a:pt x="330454" y="1472107"/>
                  </a:lnTo>
                  <a:lnTo>
                    <a:pt x="324332" y="1472107"/>
                  </a:lnTo>
                  <a:lnTo>
                    <a:pt x="324332" y="1477645"/>
                  </a:lnTo>
                  <a:lnTo>
                    <a:pt x="326428" y="1477645"/>
                  </a:lnTo>
                  <a:lnTo>
                    <a:pt x="326948" y="1477860"/>
                  </a:lnTo>
                  <a:lnTo>
                    <a:pt x="327304" y="1478559"/>
                  </a:lnTo>
                  <a:lnTo>
                    <a:pt x="327533" y="1479689"/>
                  </a:lnTo>
                  <a:lnTo>
                    <a:pt x="327507" y="1482394"/>
                  </a:lnTo>
                  <a:lnTo>
                    <a:pt x="327126" y="1482979"/>
                  </a:lnTo>
                  <a:lnTo>
                    <a:pt x="325640" y="1484007"/>
                  </a:lnTo>
                  <a:lnTo>
                    <a:pt x="324815" y="1484249"/>
                  </a:lnTo>
                  <a:lnTo>
                    <a:pt x="321767" y="1484249"/>
                  </a:lnTo>
                  <a:lnTo>
                    <a:pt x="321767" y="1489621"/>
                  </a:lnTo>
                  <a:lnTo>
                    <a:pt x="324891" y="1489621"/>
                  </a:lnTo>
                  <a:lnTo>
                    <a:pt x="325640" y="1489837"/>
                  </a:lnTo>
                  <a:lnTo>
                    <a:pt x="327126" y="1490853"/>
                  </a:lnTo>
                  <a:lnTo>
                    <a:pt x="327507" y="1491437"/>
                  </a:lnTo>
                  <a:lnTo>
                    <a:pt x="327533" y="1494142"/>
                  </a:lnTo>
                  <a:lnTo>
                    <a:pt x="327304" y="1495285"/>
                  </a:lnTo>
                  <a:lnTo>
                    <a:pt x="326948" y="1495958"/>
                  </a:lnTo>
                  <a:lnTo>
                    <a:pt x="326428" y="1496174"/>
                  </a:lnTo>
                  <a:lnTo>
                    <a:pt x="324332" y="1496174"/>
                  </a:lnTo>
                  <a:lnTo>
                    <a:pt x="324332" y="1501787"/>
                  </a:lnTo>
                  <a:lnTo>
                    <a:pt x="330454" y="1501787"/>
                  </a:lnTo>
                  <a:lnTo>
                    <a:pt x="331101" y="1501597"/>
                  </a:lnTo>
                  <a:lnTo>
                    <a:pt x="331724" y="1500860"/>
                  </a:lnTo>
                  <a:lnTo>
                    <a:pt x="332867" y="1498307"/>
                  </a:lnTo>
                  <a:lnTo>
                    <a:pt x="333171" y="1497177"/>
                  </a:lnTo>
                  <a:lnTo>
                    <a:pt x="333133" y="1490853"/>
                  </a:lnTo>
                  <a:lnTo>
                    <a:pt x="333032" y="1489837"/>
                  </a:lnTo>
                  <a:lnTo>
                    <a:pt x="332130" y="1488236"/>
                  </a:lnTo>
                  <a:lnTo>
                    <a:pt x="330530" y="1486916"/>
                  </a:lnTo>
                  <a:lnTo>
                    <a:pt x="332130" y="1485595"/>
                  </a:lnTo>
                  <a:lnTo>
                    <a:pt x="333032" y="1484007"/>
                  </a:lnTo>
                  <a:lnTo>
                    <a:pt x="333133" y="1482979"/>
                  </a:lnTo>
                  <a:lnTo>
                    <a:pt x="333171" y="1476705"/>
                  </a:lnTo>
                  <a:close/>
                </a:path>
                <a:path w="1011554" h="1511300">
                  <a:moveTo>
                    <a:pt x="333806" y="520700"/>
                  </a:moveTo>
                  <a:lnTo>
                    <a:pt x="323303" y="520700"/>
                  </a:lnTo>
                  <a:lnTo>
                    <a:pt x="312521" y="533400"/>
                  </a:lnTo>
                  <a:lnTo>
                    <a:pt x="323583" y="533400"/>
                  </a:lnTo>
                  <a:lnTo>
                    <a:pt x="333806" y="520700"/>
                  </a:lnTo>
                  <a:close/>
                </a:path>
                <a:path w="1011554" h="1511300">
                  <a:moveTo>
                    <a:pt x="342493" y="469900"/>
                  </a:moveTo>
                  <a:lnTo>
                    <a:pt x="337654" y="469900"/>
                  </a:lnTo>
                  <a:lnTo>
                    <a:pt x="341617" y="482739"/>
                  </a:lnTo>
                  <a:lnTo>
                    <a:pt x="342493" y="469900"/>
                  </a:lnTo>
                  <a:close/>
                </a:path>
                <a:path w="1011554" h="1511300">
                  <a:moveTo>
                    <a:pt x="343382" y="653872"/>
                  </a:moveTo>
                  <a:lnTo>
                    <a:pt x="334352" y="660400"/>
                  </a:lnTo>
                  <a:lnTo>
                    <a:pt x="314198" y="673100"/>
                  </a:lnTo>
                  <a:lnTo>
                    <a:pt x="322554" y="673100"/>
                  </a:lnTo>
                  <a:lnTo>
                    <a:pt x="336829" y="660400"/>
                  </a:lnTo>
                  <a:lnTo>
                    <a:pt x="343382" y="653872"/>
                  </a:lnTo>
                  <a:close/>
                </a:path>
                <a:path w="1011554" h="1511300">
                  <a:moveTo>
                    <a:pt x="345478" y="35267"/>
                  </a:moveTo>
                  <a:lnTo>
                    <a:pt x="341363" y="35267"/>
                  </a:lnTo>
                  <a:lnTo>
                    <a:pt x="340906" y="36385"/>
                  </a:lnTo>
                  <a:lnTo>
                    <a:pt x="316496" y="92303"/>
                  </a:lnTo>
                  <a:lnTo>
                    <a:pt x="291909" y="36385"/>
                  </a:lnTo>
                  <a:lnTo>
                    <a:pt x="291439" y="35267"/>
                  </a:lnTo>
                  <a:lnTo>
                    <a:pt x="287324" y="35267"/>
                  </a:lnTo>
                  <a:lnTo>
                    <a:pt x="288544" y="37884"/>
                  </a:lnTo>
                  <a:lnTo>
                    <a:pt x="316496" y="101650"/>
                  </a:lnTo>
                  <a:lnTo>
                    <a:pt x="320560" y="92303"/>
                  </a:lnTo>
                  <a:lnTo>
                    <a:pt x="344271" y="37884"/>
                  </a:lnTo>
                  <a:lnTo>
                    <a:pt x="345478" y="35267"/>
                  </a:lnTo>
                  <a:close/>
                </a:path>
                <a:path w="1011554" h="1511300">
                  <a:moveTo>
                    <a:pt x="345757" y="596912"/>
                  </a:moveTo>
                  <a:lnTo>
                    <a:pt x="345122" y="596912"/>
                  </a:lnTo>
                  <a:lnTo>
                    <a:pt x="336969" y="609600"/>
                  </a:lnTo>
                  <a:lnTo>
                    <a:pt x="338226" y="609600"/>
                  </a:lnTo>
                  <a:lnTo>
                    <a:pt x="345757" y="596912"/>
                  </a:lnTo>
                  <a:close/>
                </a:path>
                <a:path w="1011554" h="1511300">
                  <a:moveTo>
                    <a:pt x="347751" y="495465"/>
                  </a:moveTo>
                  <a:lnTo>
                    <a:pt x="336740" y="482739"/>
                  </a:lnTo>
                  <a:lnTo>
                    <a:pt x="330682" y="482739"/>
                  </a:lnTo>
                  <a:lnTo>
                    <a:pt x="335902" y="495465"/>
                  </a:lnTo>
                  <a:lnTo>
                    <a:pt x="347751" y="495465"/>
                  </a:lnTo>
                  <a:close/>
                </a:path>
                <a:path w="1011554" h="1511300">
                  <a:moveTo>
                    <a:pt x="349275" y="1489760"/>
                  </a:moveTo>
                  <a:lnTo>
                    <a:pt x="348907" y="1484134"/>
                  </a:lnTo>
                  <a:lnTo>
                    <a:pt x="344462" y="1484134"/>
                  </a:lnTo>
                  <a:lnTo>
                    <a:pt x="344893" y="1477645"/>
                  </a:lnTo>
                  <a:lnTo>
                    <a:pt x="346417" y="1477645"/>
                  </a:lnTo>
                  <a:lnTo>
                    <a:pt x="346417" y="1472107"/>
                  </a:lnTo>
                  <a:lnTo>
                    <a:pt x="339813" y="1472107"/>
                  </a:lnTo>
                  <a:lnTo>
                    <a:pt x="339420" y="1472476"/>
                  </a:lnTo>
                  <a:lnTo>
                    <a:pt x="339356" y="1473200"/>
                  </a:lnTo>
                  <a:lnTo>
                    <a:pt x="337451" y="1500695"/>
                  </a:lnTo>
                  <a:lnTo>
                    <a:pt x="337464" y="1501457"/>
                  </a:lnTo>
                  <a:lnTo>
                    <a:pt x="337807" y="1501813"/>
                  </a:lnTo>
                  <a:lnTo>
                    <a:pt x="342874" y="1501813"/>
                  </a:lnTo>
                  <a:lnTo>
                    <a:pt x="343192" y="1501457"/>
                  </a:lnTo>
                  <a:lnTo>
                    <a:pt x="343217" y="1500695"/>
                  </a:lnTo>
                  <a:lnTo>
                    <a:pt x="344017" y="1489760"/>
                  </a:lnTo>
                  <a:lnTo>
                    <a:pt x="349275" y="1489760"/>
                  </a:lnTo>
                  <a:close/>
                </a:path>
                <a:path w="1011554" h="1511300">
                  <a:moveTo>
                    <a:pt x="352894" y="774725"/>
                  </a:moveTo>
                  <a:lnTo>
                    <a:pt x="351828" y="776033"/>
                  </a:lnTo>
                  <a:lnTo>
                    <a:pt x="343522" y="787400"/>
                  </a:lnTo>
                  <a:lnTo>
                    <a:pt x="335216" y="800100"/>
                  </a:lnTo>
                  <a:lnTo>
                    <a:pt x="327596" y="812800"/>
                  </a:lnTo>
                  <a:lnTo>
                    <a:pt x="316814" y="825512"/>
                  </a:lnTo>
                  <a:lnTo>
                    <a:pt x="305892" y="850900"/>
                  </a:lnTo>
                  <a:lnTo>
                    <a:pt x="293776" y="863600"/>
                  </a:lnTo>
                  <a:lnTo>
                    <a:pt x="279438" y="876325"/>
                  </a:lnTo>
                  <a:lnTo>
                    <a:pt x="277164" y="876325"/>
                  </a:lnTo>
                  <a:lnTo>
                    <a:pt x="272923" y="889000"/>
                  </a:lnTo>
                  <a:lnTo>
                    <a:pt x="272173" y="889000"/>
                  </a:lnTo>
                  <a:lnTo>
                    <a:pt x="274180" y="901700"/>
                  </a:lnTo>
                  <a:lnTo>
                    <a:pt x="276809" y="901700"/>
                  </a:lnTo>
                  <a:lnTo>
                    <a:pt x="282600" y="914234"/>
                  </a:lnTo>
                  <a:lnTo>
                    <a:pt x="282689" y="914400"/>
                  </a:lnTo>
                  <a:lnTo>
                    <a:pt x="285153" y="914400"/>
                  </a:lnTo>
                  <a:lnTo>
                    <a:pt x="281381" y="901700"/>
                  </a:lnTo>
                  <a:lnTo>
                    <a:pt x="278980" y="901700"/>
                  </a:lnTo>
                  <a:lnTo>
                    <a:pt x="280212" y="896581"/>
                  </a:lnTo>
                  <a:lnTo>
                    <a:pt x="277736" y="901700"/>
                  </a:lnTo>
                  <a:lnTo>
                    <a:pt x="277164" y="901700"/>
                  </a:lnTo>
                  <a:lnTo>
                    <a:pt x="276720" y="889000"/>
                  </a:lnTo>
                  <a:lnTo>
                    <a:pt x="276174" y="889000"/>
                  </a:lnTo>
                  <a:lnTo>
                    <a:pt x="279514" y="876325"/>
                  </a:lnTo>
                  <a:lnTo>
                    <a:pt x="286245" y="876325"/>
                  </a:lnTo>
                  <a:lnTo>
                    <a:pt x="283895" y="889000"/>
                  </a:lnTo>
                  <a:lnTo>
                    <a:pt x="284772" y="889000"/>
                  </a:lnTo>
                  <a:lnTo>
                    <a:pt x="287248" y="876325"/>
                  </a:lnTo>
                  <a:lnTo>
                    <a:pt x="289382" y="876325"/>
                  </a:lnTo>
                  <a:lnTo>
                    <a:pt x="301117" y="863600"/>
                  </a:lnTo>
                  <a:lnTo>
                    <a:pt x="311404" y="850900"/>
                  </a:lnTo>
                  <a:lnTo>
                    <a:pt x="320941" y="825512"/>
                  </a:lnTo>
                  <a:lnTo>
                    <a:pt x="330454" y="812800"/>
                  </a:lnTo>
                  <a:lnTo>
                    <a:pt x="336575" y="800100"/>
                  </a:lnTo>
                  <a:lnTo>
                    <a:pt x="340169" y="800100"/>
                  </a:lnTo>
                  <a:lnTo>
                    <a:pt x="340017" y="812800"/>
                  </a:lnTo>
                  <a:lnTo>
                    <a:pt x="338556" y="812800"/>
                  </a:lnTo>
                  <a:lnTo>
                    <a:pt x="337451" y="824661"/>
                  </a:lnTo>
                  <a:lnTo>
                    <a:pt x="337375" y="825512"/>
                  </a:lnTo>
                  <a:lnTo>
                    <a:pt x="335813" y="825512"/>
                  </a:lnTo>
                  <a:lnTo>
                    <a:pt x="333895" y="838200"/>
                  </a:lnTo>
                  <a:lnTo>
                    <a:pt x="329069" y="850900"/>
                  </a:lnTo>
                  <a:lnTo>
                    <a:pt x="323354" y="863600"/>
                  </a:lnTo>
                  <a:lnTo>
                    <a:pt x="317093" y="876325"/>
                  </a:lnTo>
                  <a:lnTo>
                    <a:pt x="310705" y="889000"/>
                  </a:lnTo>
                  <a:lnTo>
                    <a:pt x="307060" y="901700"/>
                  </a:lnTo>
                  <a:lnTo>
                    <a:pt x="308940" y="901700"/>
                  </a:lnTo>
                  <a:lnTo>
                    <a:pt x="312648" y="889000"/>
                  </a:lnTo>
                  <a:lnTo>
                    <a:pt x="319087" y="876325"/>
                  </a:lnTo>
                  <a:lnTo>
                    <a:pt x="336029" y="838200"/>
                  </a:lnTo>
                  <a:lnTo>
                    <a:pt x="337959" y="825512"/>
                  </a:lnTo>
                  <a:lnTo>
                    <a:pt x="339521" y="825512"/>
                  </a:lnTo>
                  <a:lnTo>
                    <a:pt x="340715" y="812800"/>
                  </a:lnTo>
                  <a:lnTo>
                    <a:pt x="341566" y="812800"/>
                  </a:lnTo>
                  <a:lnTo>
                    <a:pt x="342379" y="800100"/>
                  </a:lnTo>
                  <a:lnTo>
                    <a:pt x="341744" y="800100"/>
                  </a:lnTo>
                  <a:lnTo>
                    <a:pt x="347116" y="787400"/>
                  </a:lnTo>
                  <a:lnTo>
                    <a:pt x="352894" y="774725"/>
                  </a:lnTo>
                  <a:close/>
                </a:path>
                <a:path w="1011554" h="1511300">
                  <a:moveTo>
                    <a:pt x="354190" y="533400"/>
                  </a:moveTo>
                  <a:lnTo>
                    <a:pt x="344182" y="520700"/>
                  </a:lnTo>
                  <a:lnTo>
                    <a:pt x="333806" y="520700"/>
                  </a:lnTo>
                  <a:lnTo>
                    <a:pt x="343738" y="533400"/>
                  </a:lnTo>
                  <a:lnTo>
                    <a:pt x="354190" y="533400"/>
                  </a:lnTo>
                  <a:close/>
                </a:path>
                <a:path w="1011554" h="1511300">
                  <a:moveTo>
                    <a:pt x="358660" y="520700"/>
                  </a:moveTo>
                  <a:lnTo>
                    <a:pt x="343547" y="508000"/>
                  </a:lnTo>
                  <a:lnTo>
                    <a:pt x="342950" y="508000"/>
                  </a:lnTo>
                  <a:lnTo>
                    <a:pt x="357670" y="520700"/>
                  </a:lnTo>
                  <a:lnTo>
                    <a:pt x="358660" y="520700"/>
                  </a:lnTo>
                  <a:close/>
                </a:path>
                <a:path w="1011554" h="1511300">
                  <a:moveTo>
                    <a:pt x="358673" y="1500695"/>
                  </a:moveTo>
                  <a:lnTo>
                    <a:pt x="356781" y="1473200"/>
                  </a:lnTo>
                  <a:lnTo>
                    <a:pt x="356717" y="1472476"/>
                  </a:lnTo>
                  <a:lnTo>
                    <a:pt x="356323" y="1472107"/>
                  </a:lnTo>
                  <a:lnTo>
                    <a:pt x="349707" y="1472107"/>
                  </a:lnTo>
                  <a:lnTo>
                    <a:pt x="349707" y="1477645"/>
                  </a:lnTo>
                  <a:lnTo>
                    <a:pt x="351243" y="1477645"/>
                  </a:lnTo>
                  <a:lnTo>
                    <a:pt x="352920" y="1500695"/>
                  </a:lnTo>
                  <a:lnTo>
                    <a:pt x="352933" y="1501457"/>
                  </a:lnTo>
                  <a:lnTo>
                    <a:pt x="353250" y="1501813"/>
                  </a:lnTo>
                  <a:lnTo>
                    <a:pt x="358317" y="1501813"/>
                  </a:lnTo>
                  <a:lnTo>
                    <a:pt x="358648" y="1501457"/>
                  </a:lnTo>
                  <a:lnTo>
                    <a:pt x="358673" y="1500695"/>
                  </a:lnTo>
                  <a:close/>
                </a:path>
                <a:path w="1011554" h="1511300">
                  <a:moveTo>
                    <a:pt x="361200" y="482739"/>
                  </a:moveTo>
                  <a:lnTo>
                    <a:pt x="358838" y="469900"/>
                  </a:lnTo>
                  <a:lnTo>
                    <a:pt x="353047" y="469900"/>
                  </a:lnTo>
                  <a:lnTo>
                    <a:pt x="356336" y="482739"/>
                  </a:lnTo>
                  <a:lnTo>
                    <a:pt x="361200" y="482739"/>
                  </a:lnTo>
                  <a:close/>
                </a:path>
                <a:path w="1011554" h="1511300">
                  <a:moveTo>
                    <a:pt x="365391" y="558800"/>
                  </a:moveTo>
                  <a:lnTo>
                    <a:pt x="359003" y="546150"/>
                  </a:lnTo>
                  <a:lnTo>
                    <a:pt x="351993" y="546150"/>
                  </a:lnTo>
                  <a:lnTo>
                    <a:pt x="357936" y="558800"/>
                  </a:lnTo>
                  <a:lnTo>
                    <a:pt x="365391" y="558800"/>
                  </a:lnTo>
                  <a:close/>
                </a:path>
                <a:path w="1011554" h="1511300">
                  <a:moveTo>
                    <a:pt x="368020" y="508000"/>
                  </a:moveTo>
                  <a:lnTo>
                    <a:pt x="358178" y="495465"/>
                  </a:lnTo>
                  <a:lnTo>
                    <a:pt x="357022" y="495465"/>
                  </a:lnTo>
                  <a:lnTo>
                    <a:pt x="366712" y="508000"/>
                  </a:lnTo>
                  <a:lnTo>
                    <a:pt x="368020" y="508000"/>
                  </a:lnTo>
                  <a:close/>
                </a:path>
                <a:path w="1011554" h="1511300">
                  <a:moveTo>
                    <a:pt x="368300" y="753389"/>
                  </a:moveTo>
                  <a:lnTo>
                    <a:pt x="363372" y="762000"/>
                  </a:lnTo>
                  <a:lnTo>
                    <a:pt x="353034" y="774407"/>
                  </a:lnTo>
                  <a:lnTo>
                    <a:pt x="352894" y="774725"/>
                  </a:lnTo>
                  <a:lnTo>
                    <a:pt x="359168" y="774725"/>
                  </a:lnTo>
                  <a:lnTo>
                    <a:pt x="366026" y="762000"/>
                  </a:lnTo>
                  <a:lnTo>
                    <a:pt x="368300" y="753389"/>
                  </a:lnTo>
                  <a:close/>
                </a:path>
                <a:path w="1011554" h="1511300">
                  <a:moveTo>
                    <a:pt x="368477" y="584200"/>
                  </a:moveTo>
                  <a:lnTo>
                    <a:pt x="354457" y="571538"/>
                  </a:lnTo>
                  <a:lnTo>
                    <a:pt x="353733" y="571538"/>
                  </a:lnTo>
                  <a:lnTo>
                    <a:pt x="367030" y="584200"/>
                  </a:lnTo>
                  <a:lnTo>
                    <a:pt x="368477" y="584200"/>
                  </a:lnTo>
                  <a:close/>
                </a:path>
                <a:path w="1011554" h="1511300">
                  <a:moveTo>
                    <a:pt x="370636" y="749300"/>
                  </a:moveTo>
                  <a:lnTo>
                    <a:pt x="369379" y="749300"/>
                  </a:lnTo>
                  <a:lnTo>
                    <a:pt x="368300" y="753389"/>
                  </a:lnTo>
                  <a:lnTo>
                    <a:pt x="370636" y="749300"/>
                  </a:lnTo>
                  <a:close/>
                </a:path>
                <a:path w="1011554" h="1511300">
                  <a:moveTo>
                    <a:pt x="371805" y="1496250"/>
                  </a:moveTo>
                  <a:lnTo>
                    <a:pt x="369544" y="1496250"/>
                  </a:lnTo>
                  <a:lnTo>
                    <a:pt x="369150" y="1495717"/>
                  </a:lnTo>
                  <a:lnTo>
                    <a:pt x="368909" y="1494993"/>
                  </a:lnTo>
                  <a:lnTo>
                    <a:pt x="368820" y="1492821"/>
                  </a:lnTo>
                  <a:lnTo>
                    <a:pt x="368490" y="1492453"/>
                  </a:lnTo>
                  <a:lnTo>
                    <a:pt x="363296" y="1492453"/>
                  </a:lnTo>
                  <a:lnTo>
                    <a:pt x="362978" y="1492821"/>
                  </a:lnTo>
                  <a:lnTo>
                    <a:pt x="363093" y="1494993"/>
                  </a:lnTo>
                  <a:lnTo>
                    <a:pt x="363385" y="1496250"/>
                  </a:lnTo>
                  <a:lnTo>
                    <a:pt x="364871" y="1500644"/>
                  </a:lnTo>
                  <a:lnTo>
                    <a:pt x="365531" y="1501787"/>
                  </a:lnTo>
                  <a:lnTo>
                    <a:pt x="371805" y="1501787"/>
                  </a:lnTo>
                  <a:lnTo>
                    <a:pt x="371805" y="1496250"/>
                  </a:lnTo>
                  <a:close/>
                </a:path>
                <a:path w="1011554" h="1511300">
                  <a:moveTo>
                    <a:pt x="371805" y="1472107"/>
                  </a:moveTo>
                  <a:lnTo>
                    <a:pt x="365683" y="1472107"/>
                  </a:lnTo>
                  <a:lnTo>
                    <a:pt x="365023" y="1472298"/>
                  </a:lnTo>
                  <a:lnTo>
                    <a:pt x="364413" y="1473034"/>
                  </a:lnTo>
                  <a:lnTo>
                    <a:pt x="363258" y="1475600"/>
                  </a:lnTo>
                  <a:lnTo>
                    <a:pt x="362953" y="1476705"/>
                  </a:lnTo>
                  <a:lnTo>
                    <a:pt x="363080" y="1483321"/>
                  </a:lnTo>
                  <a:lnTo>
                    <a:pt x="363308" y="1483944"/>
                  </a:lnTo>
                  <a:lnTo>
                    <a:pt x="363423" y="1484223"/>
                  </a:lnTo>
                  <a:lnTo>
                    <a:pt x="363524" y="1484477"/>
                  </a:lnTo>
                  <a:lnTo>
                    <a:pt x="364959" y="1486814"/>
                  </a:lnTo>
                  <a:lnTo>
                    <a:pt x="365975" y="1487766"/>
                  </a:lnTo>
                  <a:lnTo>
                    <a:pt x="368630" y="1489303"/>
                  </a:lnTo>
                  <a:lnTo>
                    <a:pt x="370166" y="1489760"/>
                  </a:lnTo>
                  <a:lnTo>
                    <a:pt x="371805" y="1489760"/>
                  </a:lnTo>
                  <a:lnTo>
                    <a:pt x="371805" y="1484223"/>
                  </a:lnTo>
                  <a:lnTo>
                    <a:pt x="369887" y="1483944"/>
                  </a:lnTo>
                  <a:lnTo>
                    <a:pt x="368820" y="1483118"/>
                  </a:lnTo>
                  <a:lnTo>
                    <a:pt x="368604" y="1481734"/>
                  </a:lnTo>
                  <a:lnTo>
                    <a:pt x="368604" y="1479689"/>
                  </a:lnTo>
                  <a:lnTo>
                    <a:pt x="368820" y="1478559"/>
                  </a:lnTo>
                  <a:lnTo>
                    <a:pt x="369176" y="1477860"/>
                  </a:lnTo>
                  <a:lnTo>
                    <a:pt x="369684" y="1477645"/>
                  </a:lnTo>
                  <a:lnTo>
                    <a:pt x="371805" y="1477645"/>
                  </a:lnTo>
                  <a:lnTo>
                    <a:pt x="371805" y="1472107"/>
                  </a:lnTo>
                  <a:close/>
                </a:path>
                <a:path w="1011554" h="1511300">
                  <a:moveTo>
                    <a:pt x="371868" y="622300"/>
                  </a:moveTo>
                  <a:lnTo>
                    <a:pt x="367334" y="622300"/>
                  </a:lnTo>
                  <a:lnTo>
                    <a:pt x="362051" y="635000"/>
                  </a:lnTo>
                  <a:lnTo>
                    <a:pt x="356108" y="635000"/>
                  </a:lnTo>
                  <a:lnTo>
                    <a:pt x="349580" y="647700"/>
                  </a:lnTo>
                  <a:lnTo>
                    <a:pt x="343382" y="653872"/>
                  </a:lnTo>
                  <a:lnTo>
                    <a:pt x="351917" y="647700"/>
                  </a:lnTo>
                  <a:lnTo>
                    <a:pt x="366395" y="635000"/>
                  </a:lnTo>
                  <a:lnTo>
                    <a:pt x="371868" y="622300"/>
                  </a:lnTo>
                  <a:close/>
                </a:path>
                <a:path w="1011554" h="1511300">
                  <a:moveTo>
                    <a:pt x="373113" y="546150"/>
                  </a:moveTo>
                  <a:lnTo>
                    <a:pt x="363829" y="533400"/>
                  </a:lnTo>
                  <a:lnTo>
                    <a:pt x="362686" y="533400"/>
                  </a:lnTo>
                  <a:lnTo>
                    <a:pt x="371652" y="546150"/>
                  </a:lnTo>
                  <a:lnTo>
                    <a:pt x="373113" y="546150"/>
                  </a:lnTo>
                  <a:close/>
                </a:path>
                <a:path w="1011554" h="1511300">
                  <a:moveTo>
                    <a:pt x="377342" y="609600"/>
                  </a:moveTo>
                  <a:lnTo>
                    <a:pt x="375539" y="609600"/>
                  </a:lnTo>
                  <a:lnTo>
                    <a:pt x="363067" y="609600"/>
                  </a:lnTo>
                  <a:lnTo>
                    <a:pt x="362546" y="609600"/>
                  </a:lnTo>
                  <a:lnTo>
                    <a:pt x="371944" y="622300"/>
                  </a:lnTo>
                  <a:lnTo>
                    <a:pt x="377342" y="609600"/>
                  </a:lnTo>
                  <a:close/>
                </a:path>
                <a:path w="1011554" h="1511300">
                  <a:moveTo>
                    <a:pt x="377532" y="571538"/>
                  </a:moveTo>
                  <a:lnTo>
                    <a:pt x="371576" y="558800"/>
                  </a:lnTo>
                  <a:lnTo>
                    <a:pt x="370979" y="558800"/>
                  </a:lnTo>
                  <a:lnTo>
                    <a:pt x="377139" y="571538"/>
                  </a:lnTo>
                  <a:lnTo>
                    <a:pt x="377532" y="571538"/>
                  </a:lnTo>
                  <a:close/>
                </a:path>
                <a:path w="1011554" h="1511300">
                  <a:moveTo>
                    <a:pt x="378231" y="482739"/>
                  </a:moveTo>
                  <a:lnTo>
                    <a:pt x="373456" y="482739"/>
                  </a:lnTo>
                  <a:lnTo>
                    <a:pt x="368388" y="495300"/>
                  </a:lnTo>
                  <a:lnTo>
                    <a:pt x="366852" y="483146"/>
                  </a:lnTo>
                  <a:lnTo>
                    <a:pt x="366801" y="482739"/>
                  </a:lnTo>
                  <a:lnTo>
                    <a:pt x="362686" y="482739"/>
                  </a:lnTo>
                  <a:lnTo>
                    <a:pt x="367487" y="495465"/>
                  </a:lnTo>
                  <a:lnTo>
                    <a:pt x="368325" y="495465"/>
                  </a:lnTo>
                  <a:lnTo>
                    <a:pt x="374434" y="495465"/>
                  </a:lnTo>
                  <a:lnTo>
                    <a:pt x="378117" y="483146"/>
                  </a:lnTo>
                  <a:lnTo>
                    <a:pt x="378231" y="482739"/>
                  </a:lnTo>
                  <a:close/>
                </a:path>
                <a:path w="1011554" h="1511300">
                  <a:moveTo>
                    <a:pt x="383908" y="1481086"/>
                  </a:moveTo>
                  <a:lnTo>
                    <a:pt x="383794" y="1478915"/>
                  </a:lnTo>
                  <a:lnTo>
                    <a:pt x="383501" y="1477645"/>
                  </a:lnTo>
                  <a:lnTo>
                    <a:pt x="382016" y="1473250"/>
                  </a:lnTo>
                  <a:lnTo>
                    <a:pt x="381381" y="1472158"/>
                  </a:lnTo>
                  <a:lnTo>
                    <a:pt x="375094" y="1472158"/>
                  </a:lnTo>
                  <a:lnTo>
                    <a:pt x="375094" y="1477645"/>
                  </a:lnTo>
                  <a:lnTo>
                    <a:pt x="377355" y="1477645"/>
                  </a:lnTo>
                  <a:lnTo>
                    <a:pt x="377736" y="1478191"/>
                  </a:lnTo>
                  <a:lnTo>
                    <a:pt x="377977" y="1478915"/>
                  </a:lnTo>
                  <a:lnTo>
                    <a:pt x="378079" y="1481086"/>
                  </a:lnTo>
                  <a:lnTo>
                    <a:pt x="378396" y="1481442"/>
                  </a:lnTo>
                  <a:lnTo>
                    <a:pt x="383603" y="1481442"/>
                  </a:lnTo>
                  <a:lnTo>
                    <a:pt x="383908" y="1481086"/>
                  </a:lnTo>
                  <a:close/>
                </a:path>
                <a:path w="1011554" h="1511300">
                  <a:moveTo>
                    <a:pt x="383933" y="1497203"/>
                  </a:moveTo>
                  <a:lnTo>
                    <a:pt x="383819" y="1490586"/>
                  </a:lnTo>
                  <a:lnTo>
                    <a:pt x="383565" y="1489951"/>
                  </a:lnTo>
                  <a:lnTo>
                    <a:pt x="383463" y="1489684"/>
                  </a:lnTo>
                  <a:lnTo>
                    <a:pt x="376885" y="1484198"/>
                  </a:lnTo>
                  <a:lnTo>
                    <a:pt x="375094" y="1484198"/>
                  </a:lnTo>
                  <a:lnTo>
                    <a:pt x="375094" y="1489684"/>
                  </a:lnTo>
                  <a:lnTo>
                    <a:pt x="377012" y="1489951"/>
                  </a:lnTo>
                  <a:lnTo>
                    <a:pt x="378079" y="1490776"/>
                  </a:lnTo>
                  <a:lnTo>
                    <a:pt x="378294" y="1492161"/>
                  </a:lnTo>
                  <a:lnTo>
                    <a:pt x="378294" y="1494205"/>
                  </a:lnTo>
                  <a:lnTo>
                    <a:pt x="378079" y="1495348"/>
                  </a:lnTo>
                  <a:lnTo>
                    <a:pt x="377723" y="1496021"/>
                  </a:lnTo>
                  <a:lnTo>
                    <a:pt x="377190" y="1496250"/>
                  </a:lnTo>
                  <a:lnTo>
                    <a:pt x="375094" y="1496250"/>
                  </a:lnTo>
                  <a:lnTo>
                    <a:pt x="375094" y="1501787"/>
                  </a:lnTo>
                  <a:lnTo>
                    <a:pt x="381215" y="1501787"/>
                  </a:lnTo>
                  <a:lnTo>
                    <a:pt x="381863" y="1501597"/>
                  </a:lnTo>
                  <a:lnTo>
                    <a:pt x="382485" y="1500860"/>
                  </a:lnTo>
                  <a:lnTo>
                    <a:pt x="383628" y="1498307"/>
                  </a:lnTo>
                  <a:lnTo>
                    <a:pt x="383933" y="1497203"/>
                  </a:lnTo>
                  <a:close/>
                </a:path>
                <a:path w="1011554" h="1511300">
                  <a:moveTo>
                    <a:pt x="385965" y="508000"/>
                  </a:moveTo>
                  <a:lnTo>
                    <a:pt x="380339" y="495465"/>
                  </a:lnTo>
                  <a:lnTo>
                    <a:pt x="378612" y="495465"/>
                  </a:lnTo>
                  <a:lnTo>
                    <a:pt x="384238" y="508000"/>
                  </a:lnTo>
                  <a:lnTo>
                    <a:pt x="385965" y="508000"/>
                  </a:lnTo>
                  <a:close/>
                </a:path>
                <a:path w="1011554" h="1511300">
                  <a:moveTo>
                    <a:pt x="388010" y="728459"/>
                  </a:moveTo>
                  <a:lnTo>
                    <a:pt x="377926" y="736600"/>
                  </a:lnTo>
                  <a:lnTo>
                    <a:pt x="370636" y="749300"/>
                  </a:lnTo>
                  <a:lnTo>
                    <a:pt x="371132" y="749300"/>
                  </a:lnTo>
                  <a:lnTo>
                    <a:pt x="371094" y="753389"/>
                  </a:lnTo>
                  <a:lnTo>
                    <a:pt x="370992" y="762000"/>
                  </a:lnTo>
                  <a:lnTo>
                    <a:pt x="370636" y="762000"/>
                  </a:lnTo>
                  <a:lnTo>
                    <a:pt x="369316" y="774407"/>
                  </a:lnTo>
                  <a:lnTo>
                    <a:pt x="368147" y="787400"/>
                  </a:lnTo>
                  <a:lnTo>
                    <a:pt x="366598" y="787400"/>
                  </a:lnTo>
                  <a:lnTo>
                    <a:pt x="359956" y="824661"/>
                  </a:lnTo>
                  <a:lnTo>
                    <a:pt x="359841" y="825309"/>
                  </a:lnTo>
                  <a:lnTo>
                    <a:pt x="359791" y="825512"/>
                  </a:lnTo>
                  <a:lnTo>
                    <a:pt x="350405" y="850900"/>
                  </a:lnTo>
                  <a:lnTo>
                    <a:pt x="339712" y="876325"/>
                  </a:lnTo>
                  <a:lnTo>
                    <a:pt x="329120" y="901700"/>
                  </a:lnTo>
                  <a:lnTo>
                    <a:pt x="322351" y="927100"/>
                  </a:lnTo>
                  <a:lnTo>
                    <a:pt x="316776" y="939800"/>
                  </a:lnTo>
                  <a:lnTo>
                    <a:pt x="312826" y="952538"/>
                  </a:lnTo>
                  <a:lnTo>
                    <a:pt x="311023" y="952538"/>
                  </a:lnTo>
                  <a:lnTo>
                    <a:pt x="310603" y="965200"/>
                  </a:lnTo>
                  <a:lnTo>
                    <a:pt x="311289" y="977900"/>
                  </a:lnTo>
                  <a:lnTo>
                    <a:pt x="312699" y="990600"/>
                  </a:lnTo>
                  <a:lnTo>
                    <a:pt x="314490" y="1003414"/>
                  </a:lnTo>
                  <a:lnTo>
                    <a:pt x="317258" y="1016000"/>
                  </a:lnTo>
                  <a:lnTo>
                    <a:pt x="317957" y="1028700"/>
                  </a:lnTo>
                  <a:lnTo>
                    <a:pt x="304914" y="1092200"/>
                  </a:lnTo>
                  <a:lnTo>
                    <a:pt x="290664" y="1143000"/>
                  </a:lnTo>
                  <a:lnTo>
                    <a:pt x="260667" y="1168400"/>
                  </a:lnTo>
                  <a:lnTo>
                    <a:pt x="241693" y="1181100"/>
                  </a:lnTo>
                  <a:lnTo>
                    <a:pt x="232981" y="1193800"/>
                  </a:lnTo>
                  <a:lnTo>
                    <a:pt x="233934" y="1193800"/>
                  </a:lnTo>
                  <a:lnTo>
                    <a:pt x="242582" y="1181100"/>
                  </a:lnTo>
                  <a:lnTo>
                    <a:pt x="261962" y="1181100"/>
                  </a:lnTo>
                  <a:lnTo>
                    <a:pt x="292544" y="1143000"/>
                  </a:lnTo>
                  <a:lnTo>
                    <a:pt x="307022" y="1092200"/>
                  </a:lnTo>
                  <a:lnTo>
                    <a:pt x="316712" y="1054100"/>
                  </a:lnTo>
                  <a:lnTo>
                    <a:pt x="320179" y="1028700"/>
                  </a:lnTo>
                  <a:lnTo>
                    <a:pt x="319455" y="1016000"/>
                  </a:lnTo>
                  <a:lnTo>
                    <a:pt x="316636" y="1003414"/>
                  </a:lnTo>
                  <a:lnTo>
                    <a:pt x="314883" y="990600"/>
                  </a:lnTo>
                  <a:lnTo>
                    <a:pt x="313486" y="977900"/>
                  </a:lnTo>
                  <a:lnTo>
                    <a:pt x="312839" y="965619"/>
                  </a:lnTo>
                  <a:lnTo>
                    <a:pt x="312813" y="965200"/>
                  </a:lnTo>
                  <a:lnTo>
                    <a:pt x="313207" y="953147"/>
                  </a:lnTo>
                  <a:lnTo>
                    <a:pt x="313220" y="952538"/>
                  </a:lnTo>
                  <a:lnTo>
                    <a:pt x="314998" y="952538"/>
                  </a:lnTo>
                  <a:lnTo>
                    <a:pt x="318909" y="939800"/>
                  </a:lnTo>
                  <a:lnTo>
                    <a:pt x="324446" y="927100"/>
                  </a:lnTo>
                  <a:lnTo>
                    <a:pt x="331152" y="901700"/>
                  </a:lnTo>
                  <a:lnTo>
                    <a:pt x="341782" y="876325"/>
                  </a:lnTo>
                  <a:lnTo>
                    <a:pt x="352501" y="850900"/>
                  </a:lnTo>
                  <a:lnTo>
                    <a:pt x="361937" y="825512"/>
                  </a:lnTo>
                  <a:lnTo>
                    <a:pt x="368782" y="787400"/>
                  </a:lnTo>
                  <a:lnTo>
                    <a:pt x="369862" y="787400"/>
                  </a:lnTo>
                  <a:lnTo>
                    <a:pt x="370674" y="776300"/>
                  </a:lnTo>
                  <a:lnTo>
                    <a:pt x="370801" y="774725"/>
                  </a:lnTo>
                  <a:lnTo>
                    <a:pt x="371589" y="774725"/>
                  </a:lnTo>
                  <a:lnTo>
                    <a:pt x="372237" y="762000"/>
                  </a:lnTo>
                  <a:lnTo>
                    <a:pt x="372948" y="762000"/>
                  </a:lnTo>
                  <a:lnTo>
                    <a:pt x="373202" y="753389"/>
                  </a:lnTo>
                  <a:lnTo>
                    <a:pt x="373316" y="749300"/>
                  </a:lnTo>
                  <a:lnTo>
                    <a:pt x="377291" y="749300"/>
                  </a:lnTo>
                  <a:lnTo>
                    <a:pt x="381279" y="736600"/>
                  </a:lnTo>
                  <a:lnTo>
                    <a:pt x="385356" y="736600"/>
                  </a:lnTo>
                  <a:lnTo>
                    <a:pt x="388010" y="728459"/>
                  </a:lnTo>
                  <a:close/>
                </a:path>
                <a:path w="1011554" h="1511300">
                  <a:moveTo>
                    <a:pt x="389496" y="723900"/>
                  </a:moveTo>
                  <a:lnTo>
                    <a:pt x="388010" y="728459"/>
                  </a:lnTo>
                  <a:lnTo>
                    <a:pt x="389305" y="727405"/>
                  </a:lnTo>
                  <a:lnTo>
                    <a:pt x="389407" y="725576"/>
                  </a:lnTo>
                  <a:lnTo>
                    <a:pt x="389496" y="723900"/>
                  </a:lnTo>
                  <a:close/>
                </a:path>
                <a:path w="1011554" h="1511300">
                  <a:moveTo>
                    <a:pt x="390855" y="469900"/>
                  </a:moveTo>
                  <a:lnTo>
                    <a:pt x="388607" y="469900"/>
                  </a:lnTo>
                  <a:lnTo>
                    <a:pt x="378409" y="482739"/>
                  </a:lnTo>
                  <a:lnTo>
                    <a:pt x="381889" y="482739"/>
                  </a:lnTo>
                  <a:lnTo>
                    <a:pt x="390855" y="469900"/>
                  </a:lnTo>
                  <a:close/>
                </a:path>
                <a:path w="1011554" h="1511300">
                  <a:moveTo>
                    <a:pt x="391579" y="725576"/>
                  </a:moveTo>
                  <a:lnTo>
                    <a:pt x="389305" y="727405"/>
                  </a:lnTo>
                  <a:lnTo>
                    <a:pt x="388162" y="749020"/>
                  </a:lnTo>
                  <a:lnTo>
                    <a:pt x="388150" y="749300"/>
                  </a:lnTo>
                  <a:lnTo>
                    <a:pt x="384340" y="774407"/>
                  </a:lnTo>
                  <a:lnTo>
                    <a:pt x="384289" y="774725"/>
                  </a:lnTo>
                  <a:lnTo>
                    <a:pt x="378675" y="800100"/>
                  </a:lnTo>
                  <a:lnTo>
                    <a:pt x="372059" y="825309"/>
                  </a:lnTo>
                  <a:lnTo>
                    <a:pt x="369303" y="838200"/>
                  </a:lnTo>
                  <a:lnTo>
                    <a:pt x="367004" y="838200"/>
                  </a:lnTo>
                  <a:lnTo>
                    <a:pt x="364261" y="850900"/>
                  </a:lnTo>
                  <a:lnTo>
                    <a:pt x="361137" y="863600"/>
                  </a:lnTo>
                  <a:lnTo>
                    <a:pt x="357759" y="876325"/>
                  </a:lnTo>
                  <a:lnTo>
                    <a:pt x="348551" y="901700"/>
                  </a:lnTo>
                  <a:lnTo>
                    <a:pt x="340233" y="927100"/>
                  </a:lnTo>
                  <a:lnTo>
                    <a:pt x="334683" y="952538"/>
                  </a:lnTo>
                  <a:lnTo>
                    <a:pt x="333832" y="977900"/>
                  </a:lnTo>
                  <a:lnTo>
                    <a:pt x="334987" y="990600"/>
                  </a:lnTo>
                  <a:lnTo>
                    <a:pt x="336283" y="990600"/>
                  </a:lnTo>
                  <a:lnTo>
                    <a:pt x="338696" y="1013053"/>
                  </a:lnTo>
                  <a:lnTo>
                    <a:pt x="338797" y="1014056"/>
                  </a:lnTo>
                  <a:lnTo>
                    <a:pt x="338924" y="1015187"/>
                  </a:lnTo>
                  <a:lnTo>
                    <a:pt x="339013" y="1016000"/>
                  </a:lnTo>
                  <a:lnTo>
                    <a:pt x="342214" y="1028700"/>
                  </a:lnTo>
                  <a:lnTo>
                    <a:pt x="343255" y="1040180"/>
                  </a:lnTo>
                  <a:lnTo>
                    <a:pt x="343369" y="1041400"/>
                  </a:lnTo>
                  <a:lnTo>
                    <a:pt x="333438" y="1092200"/>
                  </a:lnTo>
                  <a:lnTo>
                    <a:pt x="314871" y="1143000"/>
                  </a:lnTo>
                  <a:lnTo>
                    <a:pt x="277837" y="1181100"/>
                  </a:lnTo>
                  <a:lnTo>
                    <a:pt x="255765" y="1193800"/>
                  </a:lnTo>
                  <a:lnTo>
                    <a:pt x="256489" y="1193800"/>
                  </a:lnTo>
                  <a:lnTo>
                    <a:pt x="298450" y="1168400"/>
                  </a:lnTo>
                  <a:lnTo>
                    <a:pt x="335534" y="1092200"/>
                  </a:lnTo>
                  <a:lnTo>
                    <a:pt x="345592" y="1041400"/>
                  </a:lnTo>
                  <a:lnTo>
                    <a:pt x="344424" y="1028700"/>
                  </a:lnTo>
                  <a:lnTo>
                    <a:pt x="341185" y="1003414"/>
                  </a:lnTo>
                  <a:lnTo>
                    <a:pt x="339826" y="1003414"/>
                  </a:lnTo>
                  <a:lnTo>
                    <a:pt x="338455" y="990600"/>
                  </a:lnTo>
                  <a:lnTo>
                    <a:pt x="337172" y="990600"/>
                  </a:lnTo>
                  <a:lnTo>
                    <a:pt x="336016" y="977900"/>
                  </a:lnTo>
                  <a:lnTo>
                    <a:pt x="342417" y="927100"/>
                  </a:lnTo>
                  <a:lnTo>
                    <a:pt x="359841" y="876325"/>
                  </a:lnTo>
                  <a:lnTo>
                    <a:pt x="363245" y="863600"/>
                  </a:lnTo>
                  <a:lnTo>
                    <a:pt x="366382" y="850900"/>
                  </a:lnTo>
                  <a:lnTo>
                    <a:pt x="369138" y="850900"/>
                  </a:lnTo>
                  <a:lnTo>
                    <a:pt x="371436" y="838200"/>
                  </a:lnTo>
                  <a:lnTo>
                    <a:pt x="372757" y="826033"/>
                  </a:lnTo>
                  <a:lnTo>
                    <a:pt x="372808" y="825512"/>
                  </a:lnTo>
                  <a:lnTo>
                    <a:pt x="373468" y="825512"/>
                  </a:lnTo>
                  <a:lnTo>
                    <a:pt x="381000" y="800100"/>
                  </a:lnTo>
                  <a:lnTo>
                    <a:pt x="386727" y="774725"/>
                  </a:lnTo>
                  <a:lnTo>
                    <a:pt x="390550" y="749300"/>
                  </a:lnTo>
                  <a:lnTo>
                    <a:pt x="391452" y="728459"/>
                  </a:lnTo>
                  <a:lnTo>
                    <a:pt x="391579" y="725576"/>
                  </a:lnTo>
                  <a:close/>
                </a:path>
                <a:path w="1011554" h="1511300">
                  <a:moveTo>
                    <a:pt x="393077" y="1041400"/>
                  </a:moveTo>
                  <a:lnTo>
                    <a:pt x="392836" y="1040180"/>
                  </a:lnTo>
                  <a:lnTo>
                    <a:pt x="391922" y="1041400"/>
                  </a:lnTo>
                  <a:lnTo>
                    <a:pt x="393077" y="1041400"/>
                  </a:lnTo>
                  <a:close/>
                </a:path>
                <a:path w="1011554" h="1511300">
                  <a:moveTo>
                    <a:pt x="393649" y="723900"/>
                  </a:moveTo>
                  <a:lnTo>
                    <a:pt x="391655" y="723900"/>
                  </a:lnTo>
                  <a:lnTo>
                    <a:pt x="391579" y="725576"/>
                  </a:lnTo>
                  <a:lnTo>
                    <a:pt x="393649" y="723900"/>
                  </a:lnTo>
                  <a:close/>
                </a:path>
                <a:path w="1011554" h="1511300">
                  <a:moveTo>
                    <a:pt x="394119" y="1472514"/>
                  </a:moveTo>
                  <a:lnTo>
                    <a:pt x="393814" y="1472158"/>
                  </a:lnTo>
                  <a:lnTo>
                    <a:pt x="388683" y="1472158"/>
                  </a:lnTo>
                  <a:lnTo>
                    <a:pt x="388366" y="1472514"/>
                  </a:lnTo>
                  <a:lnTo>
                    <a:pt x="388366" y="1501432"/>
                  </a:lnTo>
                  <a:lnTo>
                    <a:pt x="388708" y="1501787"/>
                  </a:lnTo>
                  <a:lnTo>
                    <a:pt x="393814" y="1501787"/>
                  </a:lnTo>
                  <a:lnTo>
                    <a:pt x="394119" y="1501432"/>
                  </a:lnTo>
                  <a:lnTo>
                    <a:pt x="394119" y="1472514"/>
                  </a:lnTo>
                  <a:close/>
                </a:path>
                <a:path w="1011554" h="1511300">
                  <a:moveTo>
                    <a:pt x="397002" y="520700"/>
                  </a:moveTo>
                  <a:lnTo>
                    <a:pt x="391541" y="508000"/>
                  </a:lnTo>
                  <a:lnTo>
                    <a:pt x="389801" y="508000"/>
                  </a:lnTo>
                  <a:lnTo>
                    <a:pt x="395249" y="520700"/>
                  </a:lnTo>
                  <a:lnTo>
                    <a:pt x="397002" y="520700"/>
                  </a:lnTo>
                  <a:close/>
                </a:path>
                <a:path w="1011554" h="1511300">
                  <a:moveTo>
                    <a:pt x="399021" y="558800"/>
                  </a:moveTo>
                  <a:lnTo>
                    <a:pt x="386448" y="533400"/>
                  </a:lnTo>
                  <a:lnTo>
                    <a:pt x="372973" y="520700"/>
                  </a:lnTo>
                  <a:lnTo>
                    <a:pt x="371627" y="520700"/>
                  </a:lnTo>
                  <a:lnTo>
                    <a:pt x="384784" y="533400"/>
                  </a:lnTo>
                  <a:lnTo>
                    <a:pt x="397090" y="558800"/>
                  </a:lnTo>
                  <a:lnTo>
                    <a:pt x="384365" y="558800"/>
                  </a:lnTo>
                  <a:lnTo>
                    <a:pt x="378993" y="546417"/>
                  </a:lnTo>
                  <a:lnTo>
                    <a:pt x="378866" y="546150"/>
                  </a:lnTo>
                  <a:lnTo>
                    <a:pt x="377253" y="546150"/>
                  </a:lnTo>
                  <a:lnTo>
                    <a:pt x="382600" y="558800"/>
                  </a:lnTo>
                  <a:lnTo>
                    <a:pt x="383336" y="558800"/>
                  </a:lnTo>
                  <a:lnTo>
                    <a:pt x="383286" y="571538"/>
                  </a:lnTo>
                  <a:lnTo>
                    <a:pt x="382955" y="571538"/>
                  </a:lnTo>
                  <a:lnTo>
                    <a:pt x="382447" y="584200"/>
                  </a:lnTo>
                  <a:lnTo>
                    <a:pt x="381457" y="584200"/>
                  </a:lnTo>
                  <a:lnTo>
                    <a:pt x="379996" y="596912"/>
                  </a:lnTo>
                  <a:lnTo>
                    <a:pt x="378574" y="596912"/>
                  </a:lnTo>
                  <a:lnTo>
                    <a:pt x="377088" y="584200"/>
                  </a:lnTo>
                  <a:lnTo>
                    <a:pt x="371716" y="584200"/>
                  </a:lnTo>
                  <a:lnTo>
                    <a:pt x="375767" y="596912"/>
                  </a:lnTo>
                  <a:lnTo>
                    <a:pt x="377647" y="596912"/>
                  </a:lnTo>
                  <a:lnTo>
                    <a:pt x="377278" y="599109"/>
                  </a:lnTo>
                  <a:lnTo>
                    <a:pt x="380187" y="599109"/>
                  </a:lnTo>
                  <a:lnTo>
                    <a:pt x="384251" y="584200"/>
                  </a:lnTo>
                  <a:lnTo>
                    <a:pt x="386613" y="571754"/>
                  </a:lnTo>
                  <a:lnTo>
                    <a:pt x="386651" y="571538"/>
                  </a:lnTo>
                  <a:lnTo>
                    <a:pt x="398741" y="558800"/>
                  </a:lnTo>
                  <a:lnTo>
                    <a:pt x="399021" y="558800"/>
                  </a:lnTo>
                  <a:close/>
                </a:path>
                <a:path w="1011554" h="1511300">
                  <a:moveTo>
                    <a:pt x="400558" y="35267"/>
                  </a:moveTo>
                  <a:lnTo>
                    <a:pt x="355676" y="35267"/>
                  </a:lnTo>
                  <a:lnTo>
                    <a:pt x="355676" y="98844"/>
                  </a:lnTo>
                  <a:lnTo>
                    <a:pt x="400558" y="98844"/>
                  </a:lnTo>
                  <a:lnTo>
                    <a:pt x="400558" y="95097"/>
                  </a:lnTo>
                  <a:lnTo>
                    <a:pt x="359410" y="95097"/>
                  </a:lnTo>
                  <a:lnTo>
                    <a:pt x="359410" y="68922"/>
                  </a:lnTo>
                  <a:lnTo>
                    <a:pt x="389521" y="68922"/>
                  </a:lnTo>
                  <a:lnTo>
                    <a:pt x="389521" y="65189"/>
                  </a:lnTo>
                  <a:lnTo>
                    <a:pt x="359410" y="65189"/>
                  </a:lnTo>
                  <a:lnTo>
                    <a:pt x="359410" y="39001"/>
                  </a:lnTo>
                  <a:lnTo>
                    <a:pt x="400558" y="39001"/>
                  </a:lnTo>
                  <a:lnTo>
                    <a:pt x="400558" y="35267"/>
                  </a:lnTo>
                  <a:close/>
                </a:path>
                <a:path w="1011554" h="1511300">
                  <a:moveTo>
                    <a:pt x="404850" y="469900"/>
                  </a:moveTo>
                  <a:lnTo>
                    <a:pt x="403148" y="469900"/>
                  </a:lnTo>
                  <a:lnTo>
                    <a:pt x="401967" y="482739"/>
                  </a:lnTo>
                  <a:lnTo>
                    <a:pt x="404101" y="482739"/>
                  </a:lnTo>
                  <a:lnTo>
                    <a:pt x="404850" y="469900"/>
                  </a:lnTo>
                  <a:close/>
                </a:path>
                <a:path w="1011554" h="1511300">
                  <a:moveTo>
                    <a:pt x="407530" y="533400"/>
                  </a:moveTo>
                  <a:lnTo>
                    <a:pt x="402348" y="520700"/>
                  </a:lnTo>
                  <a:lnTo>
                    <a:pt x="400532" y="520700"/>
                  </a:lnTo>
                  <a:lnTo>
                    <a:pt x="405650" y="533400"/>
                  </a:lnTo>
                  <a:lnTo>
                    <a:pt x="407530" y="533400"/>
                  </a:lnTo>
                  <a:close/>
                </a:path>
                <a:path w="1011554" h="1511300">
                  <a:moveTo>
                    <a:pt x="409448" y="1500847"/>
                  </a:moveTo>
                  <a:lnTo>
                    <a:pt x="403390" y="1487678"/>
                  </a:lnTo>
                  <a:lnTo>
                    <a:pt x="399961" y="1492707"/>
                  </a:lnTo>
                  <a:lnTo>
                    <a:pt x="403872" y="1501533"/>
                  </a:lnTo>
                  <a:lnTo>
                    <a:pt x="404253" y="1501813"/>
                  </a:lnTo>
                  <a:lnTo>
                    <a:pt x="409117" y="1501813"/>
                  </a:lnTo>
                  <a:lnTo>
                    <a:pt x="409397" y="1501533"/>
                  </a:lnTo>
                  <a:lnTo>
                    <a:pt x="409448" y="1500847"/>
                  </a:lnTo>
                  <a:close/>
                </a:path>
                <a:path w="1011554" h="1511300">
                  <a:moveTo>
                    <a:pt x="409511" y="1473428"/>
                  </a:moveTo>
                  <a:lnTo>
                    <a:pt x="409486" y="1472374"/>
                  </a:lnTo>
                  <a:lnTo>
                    <a:pt x="409295" y="1472107"/>
                  </a:lnTo>
                  <a:lnTo>
                    <a:pt x="404520" y="1472107"/>
                  </a:lnTo>
                  <a:lnTo>
                    <a:pt x="404164" y="1472374"/>
                  </a:lnTo>
                  <a:lnTo>
                    <a:pt x="403821" y="1472984"/>
                  </a:lnTo>
                  <a:lnTo>
                    <a:pt x="397408" y="1482102"/>
                  </a:lnTo>
                  <a:lnTo>
                    <a:pt x="397408" y="1490776"/>
                  </a:lnTo>
                  <a:lnTo>
                    <a:pt x="409511" y="1473428"/>
                  </a:lnTo>
                  <a:close/>
                </a:path>
                <a:path w="1011554" h="1511300">
                  <a:moveTo>
                    <a:pt x="422427" y="1472107"/>
                  </a:moveTo>
                  <a:lnTo>
                    <a:pt x="414350" y="1472107"/>
                  </a:lnTo>
                  <a:lnTo>
                    <a:pt x="414045" y="1472476"/>
                  </a:lnTo>
                  <a:lnTo>
                    <a:pt x="414045" y="1501432"/>
                  </a:lnTo>
                  <a:lnTo>
                    <a:pt x="414350" y="1501787"/>
                  </a:lnTo>
                  <a:lnTo>
                    <a:pt x="422427" y="1501787"/>
                  </a:lnTo>
                  <a:lnTo>
                    <a:pt x="422427" y="1496250"/>
                  </a:lnTo>
                  <a:lnTo>
                    <a:pt x="419798" y="1496250"/>
                  </a:lnTo>
                  <a:lnTo>
                    <a:pt x="419798" y="1477645"/>
                  </a:lnTo>
                  <a:lnTo>
                    <a:pt x="422427" y="1477645"/>
                  </a:lnTo>
                  <a:lnTo>
                    <a:pt x="422427" y="1472107"/>
                  </a:lnTo>
                  <a:close/>
                </a:path>
                <a:path w="1011554" h="1511300">
                  <a:moveTo>
                    <a:pt x="426415" y="685800"/>
                  </a:moveTo>
                  <a:lnTo>
                    <a:pt x="426262" y="686130"/>
                  </a:lnTo>
                  <a:lnTo>
                    <a:pt x="426186" y="686295"/>
                  </a:lnTo>
                  <a:lnTo>
                    <a:pt x="426402" y="686130"/>
                  </a:lnTo>
                  <a:lnTo>
                    <a:pt x="426415" y="685800"/>
                  </a:lnTo>
                  <a:close/>
                </a:path>
                <a:path w="1011554" h="1511300">
                  <a:moveTo>
                    <a:pt x="434670" y="1496618"/>
                  </a:moveTo>
                  <a:lnTo>
                    <a:pt x="434365" y="1496250"/>
                  </a:lnTo>
                  <a:lnTo>
                    <a:pt x="425780" y="1496250"/>
                  </a:lnTo>
                  <a:lnTo>
                    <a:pt x="425780" y="1501787"/>
                  </a:lnTo>
                  <a:lnTo>
                    <a:pt x="434365" y="1501787"/>
                  </a:lnTo>
                  <a:lnTo>
                    <a:pt x="434670" y="1501432"/>
                  </a:lnTo>
                  <a:lnTo>
                    <a:pt x="434670" y="1496618"/>
                  </a:lnTo>
                  <a:close/>
                </a:path>
                <a:path w="1011554" h="1511300">
                  <a:moveTo>
                    <a:pt x="434670" y="1484579"/>
                  </a:moveTo>
                  <a:lnTo>
                    <a:pt x="434365" y="1484223"/>
                  </a:lnTo>
                  <a:lnTo>
                    <a:pt x="423151" y="1484223"/>
                  </a:lnTo>
                  <a:lnTo>
                    <a:pt x="423151" y="1489760"/>
                  </a:lnTo>
                  <a:lnTo>
                    <a:pt x="434365" y="1489760"/>
                  </a:lnTo>
                  <a:lnTo>
                    <a:pt x="434670" y="1489405"/>
                  </a:lnTo>
                  <a:lnTo>
                    <a:pt x="434670" y="1484579"/>
                  </a:lnTo>
                  <a:close/>
                </a:path>
                <a:path w="1011554" h="1511300">
                  <a:moveTo>
                    <a:pt x="434670" y="1472476"/>
                  </a:moveTo>
                  <a:lnTo>
                    <a:pt x="434365" y="1472107"/>
                  </a:lnTo>
                  <a:lnTo>
                    <a:pt x="425780" y="1472107"/>
                  </a:lnTo>
                  <a:lnTo>
                    <a:pt x="425780" y="1477645"/>
                  </a:lnTo>
                  <a:lnTo>
                    <a:pt x="434365" y="1477645"/>
                  </a:lnTo>
                  <a:lnTo>
                    <a:pt x="434670" y="1477289"/>
                  </a:lnTo>
                  <a:lnTo>
                    <a:pt x="434670" y="1472476"/>
                  </a:lnTo>
                  <a:close/>
                </a:path>
                <a:path w="1011554" h="1511300">
                  <a:moveTo>
                    <a:pt x="443585" y="1472107"/>
                  </a:moveTo>
                  <a:lnTo>
                    <a:pt x="439394" y="1472107"/>
                  </a:lnTo>
                  <a:lnTo>
                    <a:pt x="439077" y="1472476"/>
                  </a:lnTo>
                  <a:lnTo>
                    <a:pt x="439077" y="1477289"/>
                  </a:lnTo>
                  <a:lnTo>
                    <a:pt x="439394" y="1477645"/>
                  </a:lnTo>
                  <a:lnTo>
                    <a:pt x="443585" y="1477645"/>
                  </a:lnTo>
                  <a:lnTo>
                    <a:pt x="443585" y="1472107"/>
                  </a:lnTo>
                  <a:close/>
                </a:path>
                <a:path w="1011554" h="1511300">
                  <a:moveTo>
                    <a:pt x="460209" y="1472476"/>
                  </a:moveTo>
                  <a:lnTo>
                    <a:pt x="459892" y="1472107"/>
                  </a:lnTo>
                  <a:lnTo>
                    <a:pt x="446938" y="1472107"/>
                  </a:lnTo>
                  <a:lnTo>
                    <a:pt x="446938" y="1501432"/>
                  </a:lnTo>
                  <a:lnTo>
                    <a:pt x="447268" y="1501787"/>
                  </a:lnTo>
                  <a:lnTo>
                    <a:pt x="452374" y="1501787"/>
                  </a:lnTo>
                  <a:lnTo>
                    <a:pt x="452704" y="1501432"/>
                  </a:lnTo>
                  <a:lnTo>
                    <a:pt x="452704" y="1477645"/>
                  </a:lnTo>
                  <a:lnTo>
                    <a:pt x="459892" y="1477645"/>
                  </a:lnTo>
                  <a:lnTo>
                    <a:pt x="460209" y="1477289"/>
                  </a:lnTo>
                  <a:lnTo>
                    <a:pt x="460209" y="1472476"/>
                  </a:lnTo>
                  <a:close/>
                </a:path>
                <a:path w="1011554" h="1511300">
                  <a:moveTo>
                    <a:pt x="472973" y="1472107"/>
                  </a:moveTo>
                  <a:lnTo>
                    <a:pt x="464896" y="1472107"/>
                  </a:lnTo>
                  <a:lnTo>
                    <a:pt x="464591" y="1472476"/>
                  </a:lnTo>
                  <a:lnTo>
                    <a:pt x="464591" y="1501432"/>
                  </a:lnTo>
                  <a:lnTo>
                    <a:pt x="464896" y="1501787"/>
                  </a:lnTo>
                  <a:lnTo>
                    <a:pt x="472973" y="1501787"/>
                  </a:lnTo>
                  <a:lnTo>
                    <a:pt x="472973" y="1496250"/>
                  </a:lnTo>
                  <a:lnTo>
                    <a:pt x="470357" y="1496250"/>
                  </a:lnTo>
                  <a:lnTo>
                    <a:pt x="470357" y="1477645"/>
                  </a:lnTo>
                  <a:lnTo>
                    <a:pt x="472973" y="1477645"/>
                  </a:lnTo>
                  <a:lnTo>
                    <a:pt x="472973" y="1472107"/>
                  </a:lnTo>
                  <a:close/>
                </a:path>
                <a:path w="1011554" h="1511300">
                  <a:moveTo>
                    <a:pt x="479056" y="202069"/>
                  </a:moveTo>
                  <a:lnTo>
                    <a:pt x="473964" y="202069"/>
                  </a:lnTo>
                  <a:lnTo>
                    <a:pt x="473964" y="214769"/>
                  </a:lnTo>
                  <a:lnTo>
                    <a:pt x="479056" y="214769"/>
                  </a:lnTo>
                  <a:lnTo>
                    <a:pt x="479056" y="202069"/>
                  </a:lnTo>
                  <a:close/>
                </a:path>
                <a:path w="1011554" h="1511300">
                  <a:moveTo>
                    <a:pt x="482828" y="965200"/>
                  </a:moveTo>
                  <a:lnTo>
                    <a:pt x="482612" y="965200"/>
                  </a:lnTo>
                  <a:lnTo>
                    <a:pt x="482460" y="965619"/>
                  </a:lnTo>
                  <a:lnTo>
                    <a:pt x="482828" y="965200"/>
                  </a:lnTo>
                  <a:close/>
                </a:path>
                <a:path w="1011554" h="1511300">
                  <a:moveTo>
                    <a:pt x="485114" y="1476705"/>
                  </a:moveTo>
                  <a:lnTo>
                    <a:pt x="484809" y="1475600"/>
                  </a:lnTo>
                  <a:lnTo>
                    <a:pt x="483666" y="1473034"/>
                  </a:lnTo>
                  <a:lnTo>
                    <a:pt x="483044" y="1472298"/>
                  </a:lnTo>
                  <a:lnTo>
                    <a:pt x="482384" y="1472107"/>
                  </a:lnTo>
                  <a:lnTo>
                    <a:pt x="476262" y="1472107"/>
                  </a:lnTo>
                  <a:lnTo>
                    <a:pt x="476262" y="1477645"/>
                  </a:lnTo>
                  <a:lnTo>
                    <a:pt x="478370" y="1477645"/>
                  </a:lnTo>
                  <a:lnTo>
                    <a:pt x="478878" y="1477860"/>
                  </a:lnTo>
                  <a:lnTo>
                    <a:pt x="479247" y="1478559"/>
                  </a:lnTo>
                  <a:lnTo>
                    <a:pt x="479463" y="1479689"/>
                  </a:lnTo>
                  <a:lnTo>
                    <a:pt x="479437" y="1482394"/>
                  </a:lnTo>
                  <a:lnTo>
                    <a:pt x="479069" y="1482979"/>
                  </a:lnTo>
                  <a:lnTo>
                    <a:pt x="477583" y="1484007"/>
                  </a:lnTo>
                  <a:lnTo>
                    <a:pt x="476745" y="1484249"/>
                  </a:lnTo>
                  <a:lnTo>
                    <a:pt x="473710" y="1484249"/>
                  </a:lnTo>
                  <a:lnTo>
                    <a:pt x="473710" y="1489621"/>
                  </a:lnTo>
                  <a:lnTo>
                    <a:pt x="476821" y="1489621"/>
                  </a:lnTo>
                  <a:lnTo>
                    <a:pt x="477583" y="1489837"/>
                  </a:lnTo>
                  <a:lnTo>
                    <a:pt x="479069" y="1490853"/>
                  </a:lnTo>
                  <a:lnTo>
                    <a:pt x="479437" y="1491437"/>
                  </a:lnTo>
                  <a:lnTo>
                    <a:pt x="479463" y="1494142"/>
                  </a:lnTo>
                  <a:lnTo>
                    <a:pt x="479247" y="1495285"/>
                  </a:lnTo>
                  <a:lnTo>
                    <a:pt x="478878" y="1495958"/>
                  </a:lnTo>
                  <a:lnTo>
                    <a:pt x="478370" y="1496174"/>
                  </a:lnTo>
                  <a:lnTo>
                    <a:pt x="476262" y="1496174"/>
                  </a:lnTo>
                  <a:lnTo>
                    <a:pt x="476262" y="1501787"/>
                  </a:lnTo>
                  <a:lnTo>
                    <a:pt x="482384" y="1501787"/>
                  </a:lnTo>
                  <a:lnTo>
                    <a:pt x="483044" y="1501597"/>
                  </a:lnTo>
                  <a:lnTo>
                    <a:pt x="483666" y="1500860"/>
                  </a:lnTo>
                  <a:lnTo>
                    <a:pt x="484809" y="1498307"/>
                  </a:lnTo>
                  <a:lnTo>
                    <a:pt x="485114" y="1497177"/>
                  </a:lnTo>
                  <a:lnTo>
                    <a:pt x="485063" y="1490853"/>
                  </a:lnTo>
                  <a:lnTo>
                    <a:pt x="484962" y="1489837"/>
                  </a:lnTo>
                  <a:lnTo>
                    <a:pt x="484060" y="1488236"/>
                  </a:lnTo>
                  <a:lnTo>
                    <a:pt x="482460" y="1486916"/>
                  </a:lnTo>
                  <a:lnTo>
                    <a:pt x="484060" y="1485595"/>
                  </a:lnTo>
                  <a:lnTo>
                    <a:pt x="484962" y="1484007"/>
                  </a:lnTo>
                  <a:lnTo>
                    <a:pt x="485063" y="1482979"/>
                  </a:lnTo>
                  <a:lnTo>
                    <a:pt x="485114" y="1476705"/>
                  </a:lnTo>
                  <a:close/>
                </a:path>
                <a:path w="1011554" h="1511300">
                  <a:moveTo>
                    <a:pt x="488975" y="41021"/>
                  </a:moveTo>
                  <a:lnTo>
                    <a:pt x="446100" y="41021"/>
                  </a:lnTo>
                  <a:lnTo>
                    <a:pt x="446100" y="50165"/>
                  </a:lnTo>
                  <a:lnTo>
                    <a:pt x="462102" y="50165"/>
                  </a:lnTo>
                  <a:lnTo>
                    <a:pt x="462102" y="95072"/>
                  </a:lnTo>
                  <a:lnTo>
                    <a:pt x="473049" y="95072"/>
                  </a:lnTo>
                  <a:lnTo>
                    <a:pt x="473049" y="50165"/>
                  </a:lnTo>
                  <a:lnTo>
                    <a:pt x="488975" y="50165"/>
                  </a:lnTo>
                  <a:lnTo>
                    <a:pt x="488975" y="41021"/>
                  </a:lnTo>
                  <a:close/>
                </a:path>
                <a:path w="1011554" h="1511300">
                  <a:moveTo>
                    <a:pt x="497497" y="901700"/>
                  </a:moveTo>
                  <a:lnTo>
                    <a:pt x="493560" y="889000"/>
                  </a:lnTo>
                  <a:lnTo>
                    <a:pt x="491756" y="889000"/>
                  </a:lnTo>
                  <a:lnTo>
                    <a:pt x="495706" y="901700"/>
                  </a:lnTo>
                  <a:lnTo>
                    <a:pt x="497497" y="901700"/>
                  </a:lnTo>
                  <a:close/>
                </a:path>
                <a:path w="1011554" h="1511300">
                  <a:moveTo>
                    <a:pt x="501205" y="1489760"/>
                  </a:moveTo>
                  <a:lnTo>
                    <a:pt x="500849" y="1484134"/>
                  </a:lnTo>
                  <a:lnTo>
                    <a:pt x="496392" y="1484134"/>
                  </a:lnTo>
                  <a:lnTo>
                    <a:pt x="496824" y="1477645"/>
                  </a:lnTo>
                  <a:lnTo>
                    <a:pt x="498373" y="1477645"/>
                  </a:lnTo>
                  <a:lnTo>
                    <a:pt x="498373" y="1472107"/>
                  </a:lnTo>
                  <a:lnTo>
                    <a:pt x="491744" y="1472107"/>
                  </a:lnTo>
                  <a:lnTo>
                    <a:pt x="491363" y="1472476"/>
                  </a:lnTo>
                  <a:lnTo>
                    <a:pt x="491286" y="1473200"/>
                  </a:lnTo>
                  <a:lnTo>
                    <a:pt x="489394" y="1500695"/>
                  </a:lnTo>
                  <a:lnTo>
                    <a:pt x="489407" y="1501457"/>
                  </a:lnTo>
                  <a:lnTo>
                    <a:pt x="489750" y="1501813"/>
                  </a:lnTo>
                  <a:lnTo>
                    <a:pt x="494804" y="1501813"/>
                  </a:lnTo>
                  <a:lnTo>
                    <a:pt x="495122" y="1501457"/>
                  </a:lnTo>
                  <a:lnTo>
                    <a:pt x="495147" y="1500695"/>
                  </a:lnTo>
                  <a:lnTo>
                    <a:pt x="495960" y="1489760"/>
                  </a:lnTo>
                  <a:lnTo>
                    <a:pt x="501205" y="1489760"/>
                  </a:lnTo>
                  <a:close/>
                </a:path>
                <a:path w="1011554" h="1511300">
                  <a:moveTo>
                    <a:pt x="508495" y="419112"/>
                  </a:moveTo>
                  <a:lnTo>
                    <a:pt x="495109" y="406514"/>
                  </a:lnTo>
                  <a:lnTo>
                    <a:pt x="494296" y="406514"/>
                  </a:lnTo>
                  <a:lnTo>
                    <a:pt x="507492" y="419112"/>
                  </a:lnTo>
                  <a:lnTo>
                    <a:pt x="508495" y="419112"/>
                  </a:lnTo>
                  <a:close/>
                </a:path>
                <a:path w="1011554" h="1511300">
                  <a:moveTo>
                    <a:pt x="510616" y="1500695"/>
                  </a:moveTo>
                  <a:lnTo>
                    <a:pt x="508723" y="1473200"/>
                  </a:lnTo>
                  <a:lnTo>
                    <a:pt x="508647" y="1472476"/>
                  </a:lnTo>
                  <a:lnTo>
                    <a:pt x="508254" y="1472107"/>
                  </a:lnTo>
                  <a:lnTo>
                    <a:pt x="501650" y="1472107"/>
                  </a:lnTo>
                  <a:lnTo>
                    <a:pt x="501650" y="1477645"/>
                  </a:lnTo>
                  <a:lnTo>
                    <a:pt x="503174" y="1477645"/>
                  </a:lnTo>
                  <a:lnTo>
                    <a:pt x="504863" y="1500695"/>
                  </a:lnTo>
                  <a:lnTo>
                    <a:pt x="504875" y="1501457"/>
                  </a:lnTo>
                  <a:lnTo>
                    <a:pt x="505193" y="1501813"/>
                  </a:lnTo>
                  <a:lnTo>
                    <a:pt x="510260" y="1501813"/>
                  </a:lnTo>
                  <a:lnTo>
                    <a:pt x="510590" y="1501457"/>
                  </a:lnTo>
                  <a:lnTo>
                    <a:pt x="510616" y="1500695"/>
                  </a:lnTo>
                  <a:close/>
                </a:path>
                <a:path w="1011554" h="1511300">
                  <a:moveTo>
                    <a:pt x="523227" y="1496250"/>
                  </a:moveTo>
                  <a:lnTo>
                    <a:pt x="520598" y="1496250"/>
                  </a:lnTo>
                  <a:lnTo>
                    <a:pt x="520598" y="1472476"/>
                  </a:lnTo>
                  <a:lnTo>
                    <a:pt x="520293" y="1472107"/>
                  </a:lnTo>
                  <a:lnTo>
                    <a:pt x="515162" y="1472107"/>
                  </a:lnTo>
                  <a:lnTo>
                    <a:pt x="514858" y="1472476"/>
                  </a:lnTo>
                  <a:lnTo>
                    <a:pt x="514858" y="1501432"/>
                  </a:lnTo>
                  <a:lnTo>
                    <a:pt x="515162" y="1501787"/>
                  </a:lnTo>
                  <a:lnTo>
                    <a:pt x="523227" y="1501787"/>
                  </a:lnTo>
                  <a:lnTo>
                    <a:pt x="523227" y="1496250"/>
                  </a:lnTo>
                  <a:close/>
                </a:path>
                <a:path w="1011554" h="1511300">
                  <a:moveTo>
                    <a:pt x="528878" y="203200"/>
                  </a:moveTo>
                  <a:lnTo>
                    <a:pt x="526376" y="203200"/>
                  </a:lnTo>
                  <a:lnTo>
                    <a:pt x="511009" y="215900"/>
                  </a:lnTo>
                  <a:lnTo>
                    <a:pt x="516267" y="215900"/>
                  </a:lnTo>
                  <a:lnTo>
                    <a:pt x="528878" y="203200"/>
                  </a:lnTo>
                  <a:close/>
                </a:path>
                <a:path w="1011554" h="1511300">
                  <a:moveTo>
                    <a:pt x="531215" y="1433995"/>
                  </a:moveTo>
                  <a:lnTo>
                    <a:pt x="530466" y="1421269"/>
                  </a:lnTo>
                  <a:lnTo>
                    <a:pt x="485165" y="1421269"/>
                  </a:lnTo>
                  <a:lnTo>
                    <a:pt x="484416" y="1433995"/>
                  </a:lnTo>
                  <a:lnTo>
                    <a:pt x="484416" y="1459369"/>
                  </a:lnTo>
                  <a:lnTo>
                    <a:pt x="489521" y="1459369"/>
                  </a:lnTo>
                  <a:lnTo>
                    <a:pt x="489521" y="1433995"/>
                  </a:lnTo>
                  <a:lnTo>
                    <a:pt x="526110" y="1433995"/>
                  </a:lnTo>
                  <a:lnTo>
                    <a:pt x="526110" y="1459369"/>
                  </a:lnTo>
                  <a:lnTo>
                    <a:pt x="531215" y="1459369"/>
                  </a:lnTo>
                  <a:lnTo>
                    <a:pt x="531215" y="1433995"/>
                  </a:lnTo>
                  <a:close/>
                </a:path>
                <a:path w="1011554" h="1511300">
                  <a:moveTo>
                    <a:pt x="531672" y="215900"/>
                  </a:moveTo>
                  <a:lnTo>
                    <a:pt x="530974" y="204304"/>
                  </a:lnTo>
                  <a:lnTo>
                    <a:pt x="530910" y="203200"/>
                  </a:lnTo>
                  <a:lnTo>
                    <a:pt x="528878" y="203200"/>
                  </a:lnTo>
                  <a:lnTo>
                    <a:pt x="529628" y="215900"/>
                  </a:lnTo>
                  <a:lnTo>
                    <a:pt x="531672" y="215900"/>
                  </a:lnTo>
                  <a:close/>
                </a:path>
                <a:path w="1011554" h="1511300">
                  <a:moveTo>
                    <a:pt x="535482" y="1496618"/>
                  </a:moveTo>
                  <a:lnTo>
                    <a:pt x="535165" y="1496250"/>
                  </a:lnTo>
                  <a:lnTo>
                    <a:pt x="526580" y="1496250"/>
                  </a:lnTo>
                  <a:lnTo>
                    <a:pt x="526580" y="1501787"/>
                  </a:lnTo>
                  <a:lnTo>
                    <a:pt x="535165" y="1501787"/>
                  </a:lnTo>
                  <a:lnTo>
                    <a:pt x="535482" y="1501432"/>
                  </a:lnTo>
                  <a:lnTo>
                    <a:pt x="535482" y="1496618"/>
                  </a:lnTo>
                  <a:close/>
                </a:path>
                <a:path w="1011554" h="1511300">
                  <a:moveTo>
                    <a:pt x="536879" y="228600"/>
                  </a:moveTo>
                  <a:lnTo>
                    <a:pt x="535597" y="215900"/>
                  </a:lnTo>
                  <a:lnTo>
                    <a:pt x="533603" y="215900"/>
                  </a:lnTo>
                  <a:lnTo>
                    <a:pt x="534911" y="228600"/>
                  </a:lnTo>
                  <a:lnTo>
                    <a:pt x="536879" y="228600"/>
                  </a:lnTo>
                  <a:close/>
                </a:path>
                <a:path w="1011554" h="1511300">
                  <a:moveTo>
                    <a:pt x="541642" y="254025"/>
                  </a:moveTo>
                  <a:lnTo>
                    <a:pt x="516026" y="254025"/>
                  </a:lnTo>
                  <a:lnTo>
                    <a:pt x="525386" y="266700"/>
                  </a:lnTo>
                  <a:lnTo>
                    <a:pt x="535076" y="266700"/>
                  </a:lnTo>
                  <a:lnTo>
                    <a:pt x="541528" y="254254"/>
                  </a:lnTo>
                  <a:lnTo>
                    <a:pt x="541642" y="254025"/>
                  </a:lnTo>
                  <a:close/>
                </a:path>
                <a:path w="1011554" h="1511300">
                  <a:moveTo>
                    <a:pt x="542163" y="41021"/>
                  </a:moveTo>
                  <a:lnTo>
                    <a:pt x="531215" y="41021"/>
                  </a:lnTo>
                  <a:lnTo>
                    <a:pt x="531215" y="62318"/>
                  </a:lnTo>
                  <a:lnTo>
                    <a:pt x="509917" y="62318"/>
                  </a:lnTo>
                  <a:lnTo>
                    <a:pt x="509917" y="41021"/>
                  </a:lnTo>
                  <a:lnTo>
                    <a:pt x="498970" y="41021"/>
                  </a:lnTo>
                  <a:lnTo>
                    <a:pt x="498970" y="95072"/>
                  </a:lnTo>
                  <a:lnTo>
                    <a:pt x="509917" y="95072"/>
                  </a:lnTo>
                  <a:lnTo>
                    <a:pt x="509917" y="71437"/>
                  </a:lnTo>
                  <a:lnTo>
                    <a:pt x="531215" y="71437"/>
                  </a:lnTo>
                  <a:lnTo>
                    <a:pt x="531215" y="95072"/>
                  </a:lnTo>
                  <a:lnTo>
                    <a:pt x="542163" y="95072"/>
                  </a:lnTo>
                  <a:lnTo>
                    <a:pt x="542163" y="71437"/>
                  </a:lnTo>
                  <a:lnTo>
                    <a:pt x="542163" y="62318"/>
                  </a:lnTo>
                  <a:lnTo>
                    <a:pt x="542163" y="41021"/>
                  </a:lnTo>
                  <a:close/>
                </a:path>
                <a:path w="1011554" h="1511300">
                  <a:moveTo>
                    <a:pt x="548259" y="1496250"/>
                  </a:moveTo>
                  <a:lnTo>
                    <a:pt x="545630" y="1496250"/>
                  </a:lnTo>
                  <a:lnTo>
                    <a:pt x="545630" y="1472476"/>
                  </a:lnTo>
                  <a:lnTo>
                    <a:pt x="545312" y="1472107"/>
                  </a:lnTo>
                  <a:lnTo>
                    <a:pt x="540181" y="1472107"/>
                  </a:lnTo>
                  <a:lnTo>
                    <a:pt x="539864" y="1472476"/>
                  </a:lnTo>
                  <a:lnTo>
                    <a:pt x="539864" y="1501432"/>
                  </a:lnTo>
                  <a:lnTo>
                    <a:pt x="540181" y="1501787"/>
                  </a:lnTo>
                  <a:lnTo>
                    <a:pt x="548259" y="1501787"/>
                  </a:lnTo>
                  <a:lnTo>
                    <a:pt x="548259" y="1496250"/>
                  </a:lnTo>
                  <a:close/>
                </a:path>
                <a:path w="1011554" h="1511300">
                  <a:moveTo>
                    <a:pt x="555688" y="197777"/>
                  </a:moveTo>
                  <a:lnTo>
                    <a:pt x="547535" y="202628"/>
                  </a:lnTo>
                  <a:lnTo>
                    <a:pt x="547535" y="202069"/>
                  </a:lnTo>
                  <a:lnTo>
                    <a:pt x="542429" y="202069"/>
                  </a:lnTo>
                  <a:lnTo>
                    <a:pt x="542429" y="214769"/>
                  </a:lnTo>
                  <a:lnTo>
                    <a:pt x="547535" y="214769"/>
                  </a:lnTo>
                  <a:lnTo>
                    <a:pt x="547535" y="203200"/>
                  </a:lnTo>
                  <a:lnTo>
                    <a:pt x="553427" y="203200"/>
                  </a:lnTo>
                  <a:lnTo>
                    <a:pt x="555688" y="197777"/>
                  </a:lnTo>
                  <a:close/>
                </a:path>
                <a:path w="1011554" h="1511300">
                  <a:moveTo>
                    <a:pt x="560514" y="1496618"/>
                  </a:moveTo>
                  <a:lnTo>
                    <a:pt x="560184" y="1496250"/>
                  </a:lnTo>
                  <a:lnTo>
                    <a:pt x="551611" y="1496250"/>
                  </a:lnTo>
                  <a:lnTo>
                    <a:pt x="551611" y="1501787"/>
                  </a:lnTo>
                  <a:lnTo>
                    <a:pt x="560184" y="1501787"/>
                  </a:lnTo>
                  <a:lnTo>
                    <a:pt x="560514" y="1501432"/>
                  </a:lnTo>
                  <a:lnTo>
                    <a:pt x="560514" y="1496618"/>
                  </a:lnTo>
                  <a:close/>
                </a:path>
                <a:path w="1011554" h="1511300">
                  <a:moveTo>
                    <a:pt x="565353" y="125869"/>
                  </a:moveTo>
                  <a:lnTo>
                    <a:pt x="564870" y="125869"/>
                  </a:lnTo>
                  <a:lnTo>
                    <a:pt x="563308" y="113169"/>
                  </a:lnTo>
                  <a:lnTo>
                    <a:pt x="544461" y="113169"/>
                  </a:lnTo>
                  <a:lnTo>
                    <a:pt x="542912" y="125869"/>
                  </a:lnTo>
                  <a:lnTo>
                    <a:pt x="542429" y="125869"/>
                  </a:lnTo>
                  <a:lnTo>
                    <a:pt x="542429" y="138569"/>
                  </a:lnTo>
                  <a:lnTo>
                    <a:pt x="547535" y="138569"/>
                  </a:lnTo>
                  <a:lnTo>
                    <a:pt x="547535" y="125869"/>
                  </a:lnTo>
                  <a:lnTo>
                    <a:pt x="560247" y="125869"/>
                  </a:lnTo>
                  <a:lnTo>
                    <a:pt x="560247" y="138569"/>
                  </a:lnTo>
                  <a:lnTo>
                    <a:pt x="565353" y="138569"/>
                  </a:lnTo>
                  <a:lnTo>
                    <a:pt x="565353" y="125869"/>
                  </a:lnTo>
                  <a:close/>
                </a:path>
                <a:path w="1011554" h="1511300">
                  <a:moveTo>
                    <a:pt x="587133" y="1496250"/>
                  </a:moveTo>
                  <a:lnTo>
                    <a:pt x="584517" y="1496250"/>
                  </a:lnTo>
                  <a:lnTo>
                    <a:pt x="584517" y="1472476"/>
                  </a:lnTo>
                  <a:lnTo>
                    <a:pt x="584200" y="1472107"/>
                  </a:lnTo>
                  <a:lnTo>
                    <a:pt x="579056" y="1472107"/>
                  </a:lnTo>
                  <a:lnTo>
                    <a:pt x="578751" y="1472476"/>
                  </a:lnTo>
                  <a:lnTo>
                    <a:pt x="578751" y="1501432"/>
                  </a:lnTo>
                  <a:lnTo>
                    <a:pt x="579056" y="1501787"/>
                  </a:lnTo>
                  <a:lnTo>
                    <a:pt x="587133" y="1501787"/>
                  </a:lnTo>
                  <a:lnTo>
                    <a:pt x="587133" y="1496250"/>
                  </a:lnTo>
                  <a:close/>
                </a:path>
                <a:path w="1011554" h="1511300">
                  <a:moveTo>
                    <a:pt x="591286" y="533400"/>
                  </a:moveTo>
                  <a:lnTo>
                    <a:pt x="590321" y="533400"/>
                  </a:lnTo>
                  <a:lnTo>
                    <a:pt x="579856" y="546150"/>
                  </a:lnTo>
                  <a:lnTo>
                    <a:pt x="581012" y="546150"/>
                  </a:lnTo>
                  <a:lnTo>
                    <a:pt x="591286" y="533400"/>
                  </a:lnTo>
                  <a:close/>
                </a:path>
                <a:path w="1011554" h="1511300">
                  <a:moveTo>
                    <a:pt x="593940" y="419290"/>
                  </a:moveTo>
                  <a:lnTo>
                    <a:pt x="593356" y="419112"/>
                  </a:lnTo>
                  <a:lnTo>
                    <a:pt x="593204" y="419112"/>
                  </a:lnTo>
                  <a:lnTo>
                    <a:pt x="593940" y="419290"/>
                  </a:lnTo>
                  <a:close/>
                </a:path>
                <a:path w="1011554" h="1511300">
                  <a:moveTo>
                    <a:pt x="599198" y="647700"/>
                  </a:moveTo>
                  <a:lnTo>
                    <a:pt x="598258" y="647700"/>
                  </a:lnTo>
                  <a:lnTo>
                    <a:pt x="591019" y="660400"/>
                  </a:lnTo>
                  <a:lnTo>
                    <a:pt x="592391" y="660400"/>
                  </a:lnTo>
                  <a:lnTo>
                    <a:pt x="599198" y="647700"/>
                  </a:lnTo>
                  <a:close/>
                </a:path>
                <a:path w="1011554" h="1511300">
                  <a:moveTo>
                    <a:pt x="599389" y="1496618"/>
                  </a:moveTo>
                  <a:lnTo>
                    <a:pt x="599071" y="1496250"/>
                  </a:lnTo>
                  <a:lnTo>
                    <a:pt x="590499" y="1496250"/>
                  </a:lnTo>
                  <a:lnTo>
                    <a:pt x="590499" y="1501787"/>
                  </a:lnTo>
                  <a:lnTo>
                    <a:pt x="599071" y="1501787"/>
                  </a:lnTo>
                  <a:lnTo>
                    <a:pt x="599389" y="1501432"/>
                  </a:lnTo>
                  <a:lnTo>
                    <a:pt x="599389" y="1496618"/>
                  </a:lnTo>
                  <a:close/>
                </a:path>
                <a:path w="1011554" h="1511300">
                  <a:moveTo>
                    <a:pt x="612152" y="1472107"/>
                  </a:moveTo>
                  <a:lnTo>
                    <a:pt x="604075" y="1472107"/>
                  </a:lnTo>
                  <a:lnTo>
                    <a:pt x="603770" y="1472476"/>
                  </a:lnTo>
                  <a:lnTo>
                    <a:pt x="603770" y="1501432"/>
                  </a:lnTo>
                  <a:lnTo>
                    <a:pt x="604075" y="1501787"/>
                  </a:lnTo>
                  <a:lnTo>
                    <a:pt x="612152" y="1501787"/>
                  </a:lnTo>
                  <a:lnTo>
                    <a:pt x="612152" y="1496250"/>
                  </a:lnTo>
                  <a:lnTo>
                    <a:pt x="609523" y="1496250"/>
                  </a:lnTo>
                  <a:lnTo>
                    <a:pt x="609523" y="1477645"/>
                  </a:lnTo>
                  <a:lnTo>
                    <a:pt x="612152" y="1477645"/>
                  </a:lnTo>
                  <a:lnTo>
                    <a:pt x="612152" y="1472107"/>
                  </a:lnTo>
                  <a:close/>
                </a:path>
                <a:path w="1011554" h="1511300">
                  <a:moveTo>
                    <a:pt x="624408" y="1496618"/>
                  </a:moveTo>
                  <a:lnTo>
                    <a:pt x="624103" y="1496250"/>
                  </a:lnTo>
                  <a:lnTo>
                    <a:pt x="615505" y="1496250"/>
                  </a:lnTo>
                  <a:lnTo>
                    <a:pt x="615505" y="1501787"/>
                  </a:lnTo>
                  <a:lnTo>
                    <a:pt x="624103" y="1501787"/>
                  </a:lnTo>
                  <a:lnTo>
                    <a:pt x="624408" y="1501432"/>
                  </a:lnTo>
                  <a:lnTo>
                    <a:pt x="624408" y="1496618"/>
                  </a:lnTo>
                  <a:close/>
                </a:path>
                <a:path w="1011554" h="1511300">
                  <a:moveTo>
                    <a:pt x="624408" y="1484579"/>
                  </a:moveTo>
                  <a:lnTo>
                    <a:pt x="624103" y="1484223"/>
                  </a:lnTo>
                  <a:lnTo>
                    <a:pt x="612876" y="1484223"/>
                  </a:lnTo>
                  <a:lnTo>
                    <a:pt x="612876" y="1489760"/>
                  </a:lnTo>
                  <a:lnTo>
                    <a:pt x="624103" y="1489760"/>
                  </a:lnTo>
                  <a:lnTo>
                    <a:pt x="624408" y="1489405"/>
                  </a:lnTo>
                  <a:lnTo>
                    <a:pt x="624408" y="1484579"/>
                  </a:lnTo>
                  <a:close/>
                </a:path>
                <a:path w="1011554" h="1511300">
                  <a:moveTo>
                    <a:pt x="624408" y="1472476"/>
                  </a:moveTo>
                  <a:lnTo>
                    <a:pt x="624103" y="1472107"/>
                  </a:lnTo>
                  <a:lnTo>
                    <a:pt x="615505" y="1472107"/>
                  </a:lnTo>
                  <a:lnTo>
                    <a:pt x="615505" y="1477645"/>
                  </a:lnTo>
                  <a:lnTo>
                    <a:pt x="624103" y="1477645"/>
                  </a:lnTo>
                  <a:lnTo>
                    <a:pt x="624408" y="1477289"/>
                  </a:lnTo>
                  <a:lnTo>
                    <a:pt x="624408" y="1472476"/>
                  </a:lnTo>
                  <a:close/>
                </a:path>
                <a:path w="1011554" h="1511300">
                  <a:moveTo>
                    <a:pt x="636460" y="558800"/>
                  </a:moveTo>
                  <a:lnTo>
                    <a:pt x="627938" y="546150"/>
                  </a:lnTo>
                  <a:lnTo>
                    <a:pt x="627684" y="546417"/>
                  </a:lnTo>
                  <a:lnTo>
                    <a:pt x="619302" y="558800"/>
                  </a:lnTo>
                  <a:lnTo>
                    <a:pt x="636460" y="558800"/>
                  </a:lnTo>
                  <a:close/>
                </a:path>
                <a:path w="1011554" h="1511300">
                  <a:moveTo>
                    <a:pt x="640461" y="1489760"/>
                  </a:moveTo>
                  <a:lnTo>
                    <a:pt x="640092" y="1484134"/>
                  </a:lnTo>
                  <a:lnTo>
                    <a:pt x="635647" y="1484134"/>
                  </a:lnTo>
                  <a:lnTo>
                    <a:pt x="636079" y="1477645"/>
                  </a:lnTo>
                  <a:lnTo>
                    <a:pt x="637628" y="1477645"/>
                  </a:lnTo>
                  <a:lnTo>
                    <a:pt x="637628" y="1472107"/>
                  </a:lnTo>
                  <a:lnTo>
                    <a:pt x="630999" y="1472107"/>
                  </a:lnTo>
                  <a:lnTo>
                    <a:pt x="630618" y="1472476"/>
                  </a:lnTo>
                  <a:lnTo>
                    <a:pt x="630542" y="1473200"/>
                  </a:lnTo>
                  <a:lnTo>
                    <a:pt x="628650" y="1500695"/>
                  </a:lnTo>
                  <a:lnTo>
                    <a:pt x="628662" y="1501457"/>
                  </a:lnTo>
                  <a:lnTo>
                    <a:pt x="628992" y="1501813"/>
                  </a:lnTo>
                  <a:lnTo>
                    <a:pt x="634060" y="1501813"/>
                  </a:lnTo>
                  <a:lnTo>
                    <a:pt x="634377" y="1501457"/>
                  </a:lnTo>
                  <a:lnTo>
                    <a:pt x="634403" y="1500695"/>
                  </a:lnTo>
                  <a:lnTo>
                    <a:pt x="635215" y="1489760"/>
                  </a:lnTo>
                  <a:lnTo>
                    <a:pt x="640461" y="1489760"/>
                  </a:lnTo>
                  <a:close/>
                </a:path>
                <a:path w="1011554" h="1511300">
                  <a:moveTo>
                    <a:pt x="645096" y="292201"/>
                  </a:moveTo>
                  <a:lnTo>
                    <a:pt x="637705" y="292201"/>
                  </a:lnTo>
                  <a:lnTo>
                    <a:pt x="630910" y="304584"/>
                  </a:lnTo>
                  <a:lnTo>
                    <a:pt x="630796" y="304800"/>
                  </a:lnTo>
                  <a:lnTo>
                    <a:pt x="639038" y="304800"/>
                  </a:lnTo>
                  <a:lnTo>
                    <a:pt x="645096" y="292201"/>
                  </a:lnTo>
                  <a:close/>
                </a:path>
                <a:path w="1011554" h="1511300">
                  <a:moveTo>
                    <a:pt x="649871" y="1500695"/>
                  </a:moveTo>
                  <a:lnTo>
                    <a:pt x="647979" y="1473200"/>
                  </a:lnTo>
                  <a:lnTo>
                    <a:pt x="647903" y="1472476"/>
                  </a:lnTo>
                  <a:lnTo>
                    <a:pt x="647509" y="1472107"/>
                  </a:lnTo>
                  <a:lnTo>
                    <a:pt x="640892" y="1472107"/>
                  </a:lnTo>
                  <a:lnTo>
                    <a:pt x="640892" y="1477645"/>
                  </a:lnTo>
                  <a:lnTo>
                    <a:pt x="642429" y="1477645"/>
                  </a:lnTo>
                  <a:lnTo>
                    <a:pt x="644118" y="1500695"/>
                  </a:lnTo>
                  <a:lnTo>
                    <a:pt x="644131" y="1501457"/>
                  </a:lnTo>
                  <a:lnTo>
                    <a:pt x="644448" y="1501813"/>
                  </a:lnTo>
                  <a:lnTo>
                    <a:pt x="649503" y="1501813"/>
                  </a:lnTo>
                  <a:lnTo>
                    <a:pt x="649846" y="1501457"/>
                  </a:lnTo>
                  <a:lnTo>
                    <a:pt x="649871" y="1500695"/>
                  </a:lnTo>
                  <a:close/>
                </a:path>
                <a:path w="1011554" h="1511300">
                  <a:moveTo>
                    <a:pt x="652183" y="1244612"/>
                  </a:moveTo>
                  <a:lnTo>
                    <a:pt x="644359" y="1244612"/>
                  </a:lnTo>
                  <a:lnTo>
                    <a:pt x="634441" y="1257300"/>
                  </a:lnTo>
                  <a:lnTo>
                    <a:pt x="646823" y="1257300"/>
                  </a:lnTo>
                  <a:lnTo>
                    <a:pt x="652183" y="1244612"/>
                  </a:lnTo>
                  <a:close/>
                </a:path>
                <a:path w="1011554" h="1511300">
                  <a:moveTo>
                    <a:pt x="653732" y="279412"/>
                  </a:moveTo>
                  <a:lnTo>
                    <a:pt x="651713" y="279412"/>
                  </a:lnTo>
                  <a:lnTo>
                    <a:pt x="648385" y="291769"/>
                  </a:lnTo>
                  <a:lnTo>
                    <a:pt x="648271" y="292201"/>
                  </a:lnTo>
                  <a:lnTo>
                    <a:pt x="650074" y="292201"/>
                  </a:lnTo>
                  <a:lnTo>
                    <a:pt x="653732" y="279412"/>
                  </a:lnTo>
                  <a:close/>
                </a:path>
                <a:path w="1011554" h="1511300">
                  <a:moveTo>
                    <a:pt x="653859" y="165100"/>
                  </a:moveTo>
                  <a:lnTo>
                    <a:pt x="651852" y="165100"/>
                  </a:lnTo>
                  <a:lnTo>
                    <a:pt x="649198" y="177812"/>
                  </a:lnTo>
                  <a:lnTo>
                    <a:pt x="650062" y="190500"/>
                  </a:lnTo>
                  <a:lnTo>
                    <a:pt x="652259" y="190500"/>
                  </a:lnTo>
                  <a:lnTo>
                    <a:pt x="651408" y="178015"/>
                  </a:lnTo>
                  <a:lnTo>
                    <a:pt x="651395" y="177812"/>
                  </a:lnTo>
                  <a:lnTo>
                    <a:pt x="653859" y="165100"/>
                  </a:lnTo>
                  <a:close/>
                </a:path>
                <a:path w="1011554" h="1511300">
                  <a:moveTo>
                    <a:pt x="656704" y="596912"/>
                  </a:moveTo>
                  <a:lnTo>
                    <a:pt x="643140" y="584200"/>
                  </a:lnTo>
                  <a:lnTo>
                    <a:pt x="642518" y="584200"/>
                  </a:lnTo>
                  <a:lnTo>
                    <a:pt x="655612" y="596912"/>
                  </a:lnTo>
                  <a:lnTo>
                    <a:pt x="656704" y="596912"/>
                  </a:lnTo>
                  <a:close/>
                </a:path>
                <a:path w="1011554" h="1511300">
                  <a:moveTo>
                    <a:pt x="657910" y="304800"/>
                  </a:moveTo>
                  <a:lnTo>
                    <a:pt x="656666" y="304800"/>
                  </a:lnTo>
                  <a:lnTo>
                    <a:pt x="650671" y="317500"/>
                  </a:lnTo>
                  <a:lnTo>
                    <a:pt x="651700" y="317500"/>
                  </a:lnTo>
                  <a:lnTo>
                    <a:pt x="657809" y="305015"/>
                  </a:lnTo>
                  <a:lnTo>
                    <a:pt x="657910" y="304800"/>
                  </a:lnTo>
                  <a:close/>
                </a:path>
                <a:path w="1011554" h="1511300">
                  <a:moveTo>
                    <a:pt x="662228" y="0"/>
                  </a:moveTo>
                  <a:lnTo>
                    <a:pt x="647382" y="0"/>
                  </a:lnTo>
                  <a:lnTo>
                    <a:pt x="639965" y="12700"/>
                  </a:lnTo>
                  <a:lnTo>
                    <a:pt x="648614" y="12700"/>
                  </a:lnTo>
                  <a:lnTo>
                    <a:pt x="662228" y="0"/>
                  </a:lnTo>
                  <a:close/>
                </a:path>
                <a:path w="1011554" h="1511300">
                  <a:moveTo>
                    <a:pt x="662990" y="1472107"/>
                  </a:moveTo>
                  <a:lnTo>
                    <a:pt x="657021" y="1472107"/>
                  </a:lnTo>
                  <a:lnTo>
                    <a:pt x="656361" y="1472374"/>
                  </a:lnTo>
                  <a:lnTo>
                    <a:pt x="655713" y="1474063"/>
                  </a:lnTo>
                  <a:lnTo>
                    <a:pt x="654481" y="1480261"/>
                  </a:lnTo>
                  <a:lnTo>
                    <a:pt x="654215" y="1481912"/>
                  </a:lnTo>
                  <a:lnTo>
                    <a:pt x="654215" y="1491996"/>
                  </a:lnTo>
                  <a:lnTo>
                    <a:pt x="654481" y="1493647"/>
                  </a:lnTo>
                  <a:lnTo>
                    <a:pt x="655713" y="1499844"/>
                  </a:lnTo>
                  <a:lnTo>
                    <a:pt x="656361" y="1501533"/>
                  </a:lnTo>
                  <a:lnTo>
                    <a:pt x="657021" y="1501787"/>
                  </a:lnTo>
                  <a:lnTo>
                    <a:pt x="662990" y="1501787"/>
                  </a:lnTo>
                  <a:lnTo>
                    <a:pt x="662990" y="1496250"/>
                  </a:lnTo>
                  <a:lnTo>
                    <a:pt x="661162" y="1496250"/>
                  </a:lnTo>
                  <a:lnTo>
                    <a:pt x="660908" y="1495869"/>
                  </a:lnTo>
                  <a:lnTo>
                    <a:pt x="660641" y="1494929"/>
                  </a:lnTo>
                  <a:lnTo>
                    <a:pt x="660095" y="1491996"/>
                  </a:lnTo>
                  <a:lnTo>
                    <a:pt x="660095" y="1481912"/>
                  </a:lnTo>
                  <a:lnTo>
                    <a:pt x="660641" y="1478965"/>
                  </a:lnTo>
                  <a:lnTo>
                    <a:pt x="660908" y="1478038"/>
                  </a:lnTo>
                  <a:lnTo>
                    <a:pt x="661162" y="1477645"/>
                  </a:lnTo>
                  <a:lnTo>
                    <a:pt x="662990" y="1477645"/>
                  </a:lnTo>
                  <a:lnTo>
                    <a:pt x="662990" y="1472107"/>
                  </a:lnTo>
                  <a:close/>
                </a:path>
                <a:path w="1011554" h="1511300">
                  <a:moveTo>
                    <a:pt x="665302" y="151269"/>
                  </a:moveTo>
                  <a:lnTo>
                    <a:pt x="660196" y="151269"/>
                  </a:lnTo>
                  <a:lnTo>
                    <a:pt x="660196" y="189369"/>
                  </a:lnTo>
                  <a:lnTo>
                    <a:pt x="665302" y="189369"/>
                  </a:lnTo>
                  <a:lnTo>
                    <a:pt x="665302" y="151269"/>
                  </a:lnTo>
                  <a:close/>
                </a:path>
                <a:path w="1011554" h="1511300">
                  <a:moveTo>
                    <a:pt x="668401" y="992098"/>
                  </a:moveTo>
                  <a:lnTo>
                    <a:pt x="667600" y="990600"/>
                  </a:lnTo>
                  <a:lnTo>
                    <a:pt x="666483" y="990600"/>
                  </a:lnTo>
                  <a:lnTo>
                    <a:pt x="668401" y="992098"/>
                  </a:lnTo>
                  <a:close/>
                </a:path>
                <a:path w="1011554" h="1511300">
                  <a:moveTo>
                    <a:pt x="671995" y="927100"/>
                  </a:moveTo>
                  <a:lnTo>
                    <a:pt x="659790" y="914400"/>
                  </a:lnTo>
                  <a:lnTo>
                    <a:pt x="648741" y="901700"/>
                  </a:lnTo>
                  <a:lnTo>
                    <a:pt x="639267" y="889000"/>
                  </a:lnTo>
                  <a:lnTo>
                    <a:pt x="631799" y="876325"/>
                  </a:lnTo>
                  <a:lnTo>
                    <a:pt x="629767" y="876325"/>
                  </a:lnTo>
                  <a:lnTo>
                    <a:pt x="637425" y="901700"/>
                  </a:lnTo>
                  <a:lnTo>
                    <a:pt x="647128" y="901700"/>
                  </a:lnTo>
                  <a:lnTo>
                    <a:pt x="658431" y="914400"/>
                  </a:lnTo>
                  <a:lnTo>
                    <a:pt x="670928" y="927100"/>
                  </a:lnTo>
                  <a:lnTo>
                    <a:pt x="671995" y="927100"/>
                  </a:lnTo>
                  <a:close/>
                </a:path>
                <a:path w="1011554" h="1511300">
                  <a:moveTo>
                    <a:pt x="672439" y="292201"/>
                  </a:moveTo>
                  <a:lnTo>
                    <a:pt x="670636" y="292201"/>
                  </a:lnTo>
                  <a:lnTo>
                    <a:pt x="666750" y="304584"/>
                  </a:lnTo>
                  <a:lnTo>
                    <a:pt x="666673" y="304800"/>
                  </a:lnTo>
                  <a:lnTo>
                    <a:pt x="668324" y="304800"/>
                  </a:lnTo>
                  <a:lnTo>
                    <a:pt x="672439" y="292201"/>
                  </a:lnTo>
                  <a:close/>
                </a:path>
                <a:path w="1011554" h="1511300">
                  <a:moveTo>
                    <a:pt x="673138" y="876325"/>
                  </a:moveTo>
                  <a:lnTo>
                    <a:pt x="659625" y="863600"/>
                  </a:lnTo>
                  <a:lnTo>
                    <a:pt x="650659" y="863600"/>
                  </a:lnTo>
                  <a:lnTo>
                    <a:pt x="658888" y="876325"/>
                  </a:lnTo>
                  <a:lnTo>
                    <a:pt x="673138" y="876325"/>
                  </a:lnTo>
                  <a:close/>
                </a:path>
                <a:path w="1011554" h="1511300">
                  <a:moveTo>
                    <a:pt x="674979" y="1219200"/>
                  </a:moveTo>
                  <a:lnTo>
                    <a:pt x="672350" y="1219200"/>
                  </a:lnTo>
                  <a:lnTo>
                    <a:pt x="666445" y="1231900"/>
                  </a:lnTo>
                  <a:lnTo>
                    <a:pt x="660082" y="1231900"/>
                  </a:lnTo>
                  <a:lnTo>
                    <a:pt x="658761" y="1244612"/>
                  </a:lnTo>
                  <a:lnTo>
                    <a:pt x="662457" y="1244612"/>
                  </a:lnTo>
                  <a:lnTo>
                    <a:pt x="668959" y="1231900"/>
                  </a:lnTo>
                  <a:lnTo>
                    <a:pt x="674979" y="1219200"/>
                  </a:lnTo>
                  <a:close/>
                </a:path>
                <a:path w="1011554" h="1511300">
                  <a:moveTo>
                    <a:pt x="675106" y="1484515"/>
                  </a:moveTo>
                  <a:lnTo>
                    <a:pt x="674789" y="1484134"/>
                  </a:lnTo>
                  <a:lnTo>
                    <a:pt x="664768" y="1484134"/>
                  </a:lnTo>
                  <a:lnTo>
                    <a:pt x="664451" y="1484515"/>
                  </a:lnTo>
                  <a:lnTo>
                    <a:pt x="664451" y="1489329"/>
                  </a:lnTo>
                  <a:lnTo>
                    <a:pt x="664768" y="1489684"/>
                  </a:lnTo>
                  <a:lnTo>
                    <a:pt x="669340" y="1489684"/>
                  </a:lnTo>
                  <a:lnTo>
                    <a:pt x="669340" y="1496250"/>
                  </a:lnTo>
                  <a:lnTo>
                    <a:pt x="666280" y="1496250"/>
                  </a:lnTo>
                  <a:lnTo>
                    <a:pt x="666280" y="1501787"/>
                  </a:lnTo>
                  <a:lnTo>
                    <a:pt x="674789" y="1501787"/>
                  </a:lnTo>
                  <a:lnTo>
                    <a:pt x="675106" y="1501432"/>
                  </a:lnTo>
                  <a:lnTo>
                    <a:pt x="675106" y="1484515"/>
                  </a:lnTo>
                  <a:close/>
                </a:path>
                <a:path w="1011554" h="1511300">
                  <a:moveTo>
                    <a:pt x="675106" y="1481086"/>
                  </a:moveTo>
                  <a:lnTo>
                    <a:pt x="674979" y="1478915"/>
                  </a:lnTo>
                  <a:lnTo>
                    <a:pt x="674687" y="1477645"/>
                  </a:lnTo>
                  <a:lnTo>
                    <a:pt x="673214" y="1473250"/>
                  </a:lnTo>
                  <a:lnTo>
                    <a:pt x="672566" y="1472158"/>
                  </a:lnTo>
                  <a:lnTo>
                    <a:pt x="666280" y="1472158"/>
                  </a:lnTo>
                  <a:lnTo>
                    <a:pt x="666280" y="1477645"/>
                  </a:lnTo>
                  <a:lnTo>
                    <a:pt x="668540" y="1477645"/>
                  </a:lnTo>
                  <a:lnTo>
                    <a:pt x="668921" y="1478191"/>
                  </a:lnTo>
                  <a:lnTo>
                    <a:pt x="669175" y="1478915"/>
                  </a:lnTo>
                  <a:lnTo>
                    <a:pt x="669264" y="1481086"/>
                  </a:lnTo>
                  <a:lnTo>
                    <a:pt x="669582" y="1481442"/>
                  </a:lnTo>
                  <a:lnTo>
                    <a:pt x="674789" y="1481442"/>
                  </a:lnTo>
                  <a:lnTo>
                    <a:pt x="675106" y="1481086"/>
                  </a:lnTo>
                  <a:close/>
                </a:path>
                <a:path w="1011554" h="1511300">
                  <a:moveTo>
                    <a:pt x="677938" y="282359"/>
                  </a:moveTo>
                  <a:lnTo>
                    <a:pt x="676897" y="286296"/>
                  </a:lnTo>
                  <a:lnTo>
                    <a:pt x="675589" y="291769"/>
                  </a:lnTo>
                  <a:lnTo>
                    <a:pt x="675487" y="292201"/>
                  </a:lnTo>
                  <a:lnTo>
                    <a:pt x="675868" y="292201"/>
                  </a:lnTo>
                  <a:lnTo>
                    <a:pt x="677938" y="282359"/>
                  </a:lnTo>
                  <a:close/>
                </a:path>
                <a:path w="1011554" h="1511300">
                  <a:moveTo>
                    <a:pt x="680148" y="952538"/>
                  </a:moveTo>
                  <a:lnTo>
                    <a:pt x="670179" y="939800"/>
                  </a:lnTo>
                  <a:lnTo>
                    <a:pt x="669188" y="939800"/>
                  </a:lnTo>
                  <a:lnTo>
                    <a:pt x="679310" y="952538"/>
                  </a:lnTo>
                  <a:lnTo>
                    <a:pt x="680148" y="952538"/>
                  </a:lnTo>
                  <a:close/>
                </a:path>
                <a:path w="1011554" h="1511300">
                  <a:moveTo>
                    <a:pt x="680808" y="1396631"/>
                  </a:moveTo>
                  <a:lnTo>
                    <a:pt x="676097" y="1392694"/>
                  </a:lnTo>
                  <a:lnTo>
                    <a:pt x="671639" y="1388960"/>
                  </a:lnTo>
                  <a:lnTo>
                    <a:pt x="653592" y="1388960"/>
                  </a:lnTo>
                  <a:lnTo>
                    <a:pt x="645845" y="1395869"/>
                  </a:lnTo>
                  <a:lnTo>
                    <a:pt x="643877" y="1395869"/>
                  </a:lnTo>
                  <a:lnTo>
                    <a:pt x="643877" y="1408569"/>
                  </a:lnTo>
                  <a:lnTo>
                    <a:pt x="631164" y="1408569"/>
                  </a:lnTo>
                  <a:lnTo>
                    <a:pt x="631164" y="1395869"/>
                  </a:lnTo>
                  <a:lnTo>
                    <a:pt x="626059" y="1395869"/>
                  </a:lnTo>
                  <a:lnTo>
                    <a:pt x="626059" y="1421269"/>
                  </a:lnTo>
                  <a:lnTo>
                    <a:pt x="648982" y="1421269"/>
                  </a:lnTo>
                  <a:lnTo>
                    <a:pt x="648982" y="1418018"/>
                  </a:lnTo>
                  <a:lnTo>
                    <a:pt x="653580" y="1422615"/>
                  </a:lnTo>
                  <a:lnTo>
                    <a:pt x="669759" y="1422615"/>
                  </a:lnTo>
                  <a:lnTo>
                    <a:pt x="677062" y="1429067"/>
                  </a:lnTo>
                  <a:lnTo>
                    <a:pt x="676935" y="1442910"/>
                  </a:lnTo>
                  <a:lnTo>
                    <a:pt x="669759" y="1448790"/>
                  </a:lnTo>
                  <a:lnTo>
                    <a:pt x="655650" y="1448790"/>
                  </a:lnTo>
                  <a:lnTo>
                    <a:pt x="648728" y="1442910"/>
                  </a:lnTo>
                  <a:lnTo>
                    <a:pt x="648728" y="1435709"/>
                  </a:lnTo>
                  <a:lnTo>
                    <a:pt x="644994" y="1435709"/>
                  </a:lnTo>
                  <a:lnTo>
                    <a:pt x="644994" y="1444777"/>
                  </a:lnTo>
                  <a:lnTo>
                    <a:pt x="653592" y="1452537"/>
                  </a:lnTo>
                  <a:lnTo>
                    <a:pt x="671639" y="1452537"/>
                  </a:lnTo>
                  <a:lnTo>
                    <a:pt x="676008" y="1448790"/>
                  </a:lnTo>
                  <a:lnTo>
                    <a:pt x="680681" y="1444777"/>
                  </a:lnTo>
                  <a:lnTo>
                    <a:pt x="680808" y="1427391"/>
                  </a:lnTo>
                  <a:lnTo>
                    <a:pt x="671626" y="1419453"/>
                  </a:lnTo>
                  <a:lnTo>
                    <a:pt x="656247" y="1418424"/>
                  </a:lnTo>
                  <a:lnTo>
                    <a:pt x="648982" y="1412722"/>
                  </a:lnTo>
                  <a:lnTo>
                    <a:pt x="648982" y="1408569"/>
                  </a:lnTo>
                  <a:lnTo>
                    <a:pt x="648982" y="1398282"/>
                  </a:lnTo>
                  <a:lnTo>
                    <a:pt x="655650" y="1392694"/>
                  </a:lnTo>
                  <a:lnTo>
                    <a:pt x="669759" y="1392694"/>
                  </a:lnTo>
                  <a:lnTo>
                    <a:pt x="677062" y="1398485"/>
                  </a:lnTo>
                  <a:lnTo>
                    <a:pt x="677062" y="1405788"/>
                  </a:lnTo>
                  <a:lnTo>
                    <a:pt x="680808" y="1405788"/>
                  </a:lnTo>
                  <a:lnTo>
                    <a:pt x="680808" y="1396631"/>
                  </a:lnTo>
                  <a:close/>
                </a:path>
                <a:path w="1011554" h="1511300">
                  <a:moveTo>
                    <a:pt x="681659" y="254025"/>
                  </a:moveTo>
                  <a:lnTo>
                    <a:pt x="679678" y="241300"/>
                  </a:lnTo>
                  <a:lnTo>
                    <a:pt x="675563" y="228600"/>
                  </a:lnTo>
                  <a:lnTo>
                    <a:pt x="669226" y="215900"/>
                  </a:lnTo>
                  <a:lnTo>
                    <a:pt x="660361" y="203200"/>
                  </a:lnTo>
                  <a:lnTo>
                    <a:pt x="655510" y="190500"/>
                  </a:lnTo>
                  <a:lnTo>
                    <a:pt x="653364" y="190500"/>
                  </a:lnTo>
                  <a:lnTo>
                    <a:pt x="658329" y="203200"/>
                  </a:lnTo>
                  <a:lnTo>
                    <a:pt x="664133" y="215900"/>
                  </a:lnTo>
                  <a:lnTo>
                    <a:pt x="667296" y="215900"/>
                  </a:lnTo>
                  <a:lnTo>
                    <a:pt x="673493" y="241300"/>
                  </a:lnTo>
                  <a:lnTo>
                    <a:pt x="677545" y="254025"/>
                  </a:lnTo>
                  <a:lnTo>
                    <a:pt x="679462" y="254025"/>
                  </a:lnTo>
                  <a:lnTo>
                    <a:pt x="679386" y="266700"/>
                  </a:lnTo>
                  <a:lnTo>
                    <a:pt x="678776" y="275945"/>
                  </a:lnTo>
                  <a:lnTo>
                    <a:pt x="678688" y="277329"/>
                  </a:lnTo>
                  <a:lnTo>
                    <a:pt x="678586" y="279044"/>
                  </a:lnTo>
                  <a:lnTo>
                    <a:pt x="679284" y="275945"/>
                  </a:lnTo>
                  <a:lnTo>
                    <a:pt x="678637" y="279044"/>
                  </a:lnTo>
                  <a:lnTo>
                    <a:pt x="678561" y="279412"/>
                  </a:lnTo>
                  <a:lnTo>
                    <a:pt x="680453" y="279412"/>
                  </a:lnTo>
                  <a:lnTo>
                    <a:pt x="680491" y="279044"/>
                  </a:lnTo>
                  <a:lnTo>
                    <a:pt x="680593" y="277876"/>
                  </a:lnTo>
                  <a:lnTo>
                    <a:pt x="680669" y="276987"/>
                  </a:lnTo>
                  <a:lnTo>
                    <a:pt x="680758" y="275945"/>
                  </a:lnTo>
                  <a:lnTo>
                    <a:pt x="681570" y="266700"/>
                  </a:lnTo>
                  <a:lnTo>
                    <a:pt x="681659" y="254025"/>
                  </a:lnTo>
                  <a:close/>
                </a:path>
                <a:path w="1011554" h="1511300">
                  <a:moveTo>
                    <a:pt x="682904" y="1003414"/>
                  </a:moveTo>
                  <a:lnTo>
                    <a:pt x="668401" y="992098"/>
                  </a:lnTo>
                  <a:lnTo>
                    <a:pt x="674471" y="1003414"/>
                  </a:lnTo>
                  <a:lnTo>
                    <a:pt x="682904" y="1003414"/>
                  </a:lnTo>
                  <a:close/>
                </a:path>
                <a:path w="1011554" h="1511300">
                  <a:moveTo>
                    <a:pt x="684644" y="825512"/>
                  </a:moveTo>
                  <a:lnTo>
                    <a:pt x="646226" y="774725"/>
                  </a:lnTo>
                  <a:lnTo>
                    <a:pt x="640207" y="711200"/>
                  </a:lnTo>
                  <a:lnTo>
                    <a:pt x="639597" y="686295"/>
                  </a:lnTo>
                  <a:lnTo>
                    <a:pt x="639584" y="685800"/>
                  </a:lnTo>
                  <a:lnTo>
                    <a:pt x="636625" y="673100"/>
                  </a:lnTo>
                  <a:lnTo>
                    <a:pt x="628980" y="647700"/>
                  </a:lnTo>
                  <a:lnTo>
                    <a:pt x="614222" y="647700"/>
                  </a:lnTo>
                  <a:lnTo>
                    <a:pt x="627684" y="660400"/>
                  </a:lnTo>
                  <a:lnTo>
                    <a:pt x="634707" y="673100"/>
                  </a:lnTo>
                  <a:lnTo>
                    <a:pt x="637425" y="685800"/>
                  </a:lnTo>
                  <a:lnTo>
                    <a:pt x="637946" y="708685"/>
                  </a:lnTo>
                  <a:lnTo>
                    <a:pt x="639000" y="749020"/>
                  </a:lnTo>
                  <a:lnTo>
                    <a:pt x="639000" y="749300"/>
                  </a:lnTo>
                  <a:lnTo>
                    <a:pt x="644131" y="774407"/>
                  </a:lnTo>
                  <a:lnTo>
                    <a:pt x="644194" y="774725"/>
                  </a:lnTo>
                  <a:lnTo>
                    <a:pt x="657694" y="800100"/>
                  </a:lnTo>
                  <a:lnTo>
                    <a:pt x="683717" y="825512"/>
                  </a:lnTo>
                  <a:lnTo>
                    <a:pt x="684644" y="825512"/>
                  </a:lnTo>
                  <a:close/>
                </a:path>
                <a:path w="1011554" h="1511300">
                  <a:moveTo>
                    <a:pt x="688378" y="1496250"/>
                  </a:moveTo>
                  <a:lnTo>
                    <a:pt x="686549" y="1496250"/>
                  </a:lnTo>
                  <a:lnTo>
                    <a:pt x="686282" y="1495869"/>
                  </a:lnTo>
                  <a:lnTo>
                    <a:pt x="686015" y="1494929"/>
                  </a:lnTo>
                  <a:lnTo>
                    <a:pt x="685482" y="1491996"/>
                  </a:lnTo>
                  <a:lnTo>
                    <a:pt x="685406" y="1491437"/>
                  </a:lnTo>
                  <a:lnTo>
                    <a:pt x="685317" y="1473276"/>
                  </a:lnTo>
                  <a:lnTo>
                    <a:pt x="685266" y="1472514"/>
                  </a:lnTo>
                  <a:lnTo>
                    <a:pt x="684911" y="1472158"/>
                  </a:lnTo>
                  <a:lnTo>
                    <a:pt x="679792" y="1472158"/>
                  </a:lnTo>
                  <a:lnTo>
                    <a:pt x="679488" y="1472514"/>
                  </a:lnTo>
                  <a:lnTo>
                    <a:pt x="679602" y="1491996"/>
                  </a:lnTo>
                  <a:lnTo>
                    <a:pt x="679856" y="1493647"/>
                  </a:lnTo>
                  <a:lnTo>
                    <a:pt x="681101" y="1499844"/>
                  </a:lnTo>
                  <a:lnTo>
                    <a:pt x="681736" y="1501533"/>
                  </a:lnTo>
                  <a:lnTo>
                    <a:pt x="682396" y="1501787"/>
                  </a:lnTo>
                  <a:lnTo>
                    <a:pt x="688378" y="1501787"/>
                  </a:lnTo>
                  <a:lnTo>
                    <a:pt x="688378" y="1496250"/>
                  </a:lnTo>
                  <a:close/>
                </a:path>
                <a:path w="1011554" h="1511300">
                  <a:moveTo>
                    <a:pt x="688428" y="508000"/>
                  </a:moveTo>
                  <a:lnTo>
                    <a:pt x="681253" y="495465"/>
                  </a:lnTo>
                  <a:lnTo>
                    <a:pt x="673544" y="482739"/>
                  </a:lnTo>
                  <a:lnTo>
                    <a:pt x="672134" y="482739"/>
                  </a:lnTo>
                  <a:lnTo>
                    <a:pt x="679678" y="495465"/>
                  </a:lnTo>
                  <a:lnTo>
                    <a:pt x="686701" y="508000"/>
                  </a:lnTo>
                  <a:lnTo>
                    <a:pt x="688428" y="508000"/>
                  </a:lnTo>
                  <a:close/>
                </a:path>
                <a:path w="1011554" h="1511300">
                  <a:moveTo>
                    <a:pt x="688581" y="304800"/>
                  </a:moveTo>
                  <a:lnTo>
                    <a:pt x="687006" y="304800"/>
                  </a:lnTo>
                  <a:lnTo>
                    <a:pt x="677849" y="317500"/>
                  </a:lnTo>
                  <a:lnTo>
                    <a:pt x="667143" y="317500"/>
                  </a:lnTo>
                  <a:lnTo>
                    <a:pt x="655027" y="330200"/>
                  </a:lnTo>
                  <a:lnTo>
                    <a:pt x="668197" y="330200"/>
                  </a:lnTo>
                  <a:lnTo>
                    <a:pt x="679145" y="317500"/>
                  </a:lnTo>
                  <a:lnTo>
                    <a:pt x="688581" y="304800"/>
                  </a:lnTo>
                  <a:close/>
                </a:path>
                <a:path w="1011554" h="1511300">
                  <a:moveTo>
                    <a:pt x="689622" y="914400"/>
                  </a:moveTo>
                  <a:lnTo>
                    <a:pt x="683679" y="901700"/>
                  </a:lnTo>
                  <a:lnTo>
                    <a:pt x="681393" y="901700"/>
                  </a:lnTo>
                  <a:lnTo>
                    <a:pt x="681482" y="907084"/>
                  </a:lnTo>
                  <a:lnTo>
                    <a:pt x="681609" y="914400"/>
                  </a:lnTo>
                  <a:lnTo>
                    <a:pt x="689622" y="914400"/>
                  </a:lnTo>
                  <a:close/>
                </a:path>
                <a:path w="1011554" h="1511300">
                  <a:moveTo>
                    <a:pt x="689978" y="1009650"/>
                  </a:moveTo>
                  <a:lnTo>
                    <a:pt x="687095" y="1003414"/>
                  </a:lnTo>
                  <a:lnTo>
                    <a:pt x="682917" y="1003414"/>
                  </a:lnTo>
                  <a:lnTo>
                    <a:pt x="689978" y="1009650"/>
                  </a:lnTo>
                  <a:close/>
                </a:path>
                <a:path w="1011554" h="1511300">
                  <a:moveTo>
                    <a:pt x="690994" y="101612"/>
                  </a:moveTo>
                  <a:lnTo>
                    <a:pt x="677164" y="88900"/>
                  </a:lnTo>
                  <a:lnTo>
                    <a:pt x="676617" y="88900"/>
                  </a:lnTo>
                  <a:lnTo>
                    <a:pt x="690346" y="101612"/>
                  </a:lnTo>
                  <a:lnTo>
                    <a:pt x="690994" y="101612"/>
                  </a:lnTo>
                  <a:close/>
                </a:path>
                <a:path w="1011554" h="1511300">
                  <a:moveTo>
                    <a:pt x="692708" y="444500"/>
                  </a:moveTo>
                  <a:lnTo>
                    <a:pt x="644550" y="431584"/>
                  </a:lnTo>
                  <a:lnTo>
                    <a:pt x="593940" y="419290"/>
                  </a:lnTo>
                  <a:lnTo>
                    <a:pt x="645579" y="444500"/>
                  </a:lnTo>
                  <a:lnTo>
                    <a:pt x="692708" y="444500"/>
                  </a:lnTo>
                  <a:close/>
                </a:path>
                <a:path w="1011554" h="1511300">
                  <a:moveTo>
                    <a:pt x="693826" y="1013053"/>
                  </a:moveTo>
                  <a:lnTo>
                    <a:pt x="689978" y="1009650"/>
                  </a:lnTo>
                  <a:lnTo>
                    <a:pt x="692912" y="1016000"/>
                  </a:lnTo>
                  <a:lnTo>
                    <a:pt x="693826" y="1013053"/>
                  </a:lnTo>
                  <a:close/>
                </a:path>
                <a:path w="1011554" h="1511300">
                  <a:moveTo>
                    <a:pt x="695299" y="533400"/>
                  </a:moveTo>
                  <a:lnTo>
                    <a:pt x="685215" y="520700"/>
                  </a:lnTo>
                  <a:lnTo>
                    <a:pt x="682688" y="520700"/>
                  </a:lnTo>
                  <a:lnTo>
                    <a:pt x="689622" y="533400"/>
                  </a:lnTo>
                  <a:lnTo>
                    <a:pt x="695299" y="533400"/>
                  </a:lnTo>
                  <a:close/>
                </a:path>
                <a:path w="1011554" h="1511300">
                  <a:moveTo>
                    <a:pt x="696442" y="977900"/>
                  </a:moveTo>
                  <a:lnTo>
                    <a:pt x="683768" y="965200"/>
                  </a:lnTo>
                  <a:lnTo>
                    <a:pt x="682752" y="965200"/>
                  </a:lnTo>
                  <a:lnTo>
                    <a:pt x="695325" y="977900"/>
                  </a:lnTo>
                  <a:lnTo>
                    <a:pt x="696442" y="977900"/>
                  </a:lnTo>
                  <a:close/>
                </a:path>
                <a:path w="1011554" h="1511300">
                  <a:moveTo>
                    <a:pt x="699008" y="800100"/>
                  </a:moveTo>
                  <a:lnTo>
                    <a:pt x="689775" y="787400"/>
                  </a:lnTo>
                  <a:lnTo>
                    <a:pt x="683082" y="774725"/>
                  </a:lnTo>
                  <a:lnTo>
                    <a:pt x="678624" y="774725"/>
                  </a:lnTo>
                  <a:lnTo>
                    <a:pt x="676084" y="762000"/>
                  </a:lnTo>
                  <a:lnTo>
                    <a:pt x="675259" y="736600"/>
                  </a:lnTo>
                  <a:lnTo>
                    <a:pt x="675627" y="728459"/>
                  </a:lnTo>
                  <a:lnTo>
                    <a:pt x="675678" y="727405"/>
                  </a:lnTo>
                  <a:lnTo>
                    <a:pt x="675792" y="724903"/>
                  </a:lnTo>
                  <a:lnTo>
                    <a:pt x="675843" y="723900"/>
                  </a:lnTo>
                  <a:lnTo>
                    <a:pt x="677532" y="711200"/>
                  </a:lnTo>
                  <a:lnTo>
                    <a:pt x="679221" y="686295"/>
                  </a:lnTo>
                  <a:lnTo>
                    <a:pt x="679170" y="673100"/>
                  </a:lnTo>
                  <a:lnTo>
                    <a:pt x="677100" y="647700"/>
                  </a:lnTo>
                  <a:lnTo>
                    <a:pt x="672871" y="635000"/>
                  </a:lnTo>
                  <a:lnTo>
                    <a:pt x="667169" y="622300"/>
                  </a:lnTo>
                  <a:lnTo>
                    <a:pt x="665314" y="622300"/>
                  </a:lnTo>
                  <a:lnTo>
                    <a:pt x="670801" y="635000"/>
                  </a:lnTo>
                  <a:lnTo>
                    <a:pt x="674966" y="660400"/>
                  </a:lnTo>
                  <a:lnTo>
                    <a:pt x="676986" y="673100"/>
                  </a:lnTo>
                  <a:lnTo>
                    <a:pt x="677024" y="686295"/>
                  </a:lnTo>
                  <a:lnTo>
                    <a:pt x="675386" y="710819"/>
                  </a:lnTo>
                  <a:lnTo>
                    <a:pt x="675360" y="711200"/>
                  </a:lnTo>
                  <a:lnTo>
                    <a:pt x="673646" y="723900"/>
                  </a:lnTo>
                  <a:lnTo>
                    <a:pt x="673074" y="736600"/>
                  </a:lnTo>
                  <a:lnTo>
                    <a:pt x="673912" y="762000"/>
                  </a:lnTo>
                  <a:lnTo>
                    <a:pt x="676440" y="774407"/>
                  </a:lnTo>
                  <a:lnTo>
                    <a:pt x="676503" y="774725"/>
                  </a:lnTo>
                  <a:lnTo>
                    <a:pt x="681202" y="787400"/>
                  </a:lnTo>
                  <a:lnTo>
                    <a:pt x="688301" y="787400"/>
                  </a:lnTo>
                  <a:lnTo>
                    <a:pt x="698106" y="800100"/>
                  </a:lnTo>
                  <a:lnTo>
                    <a:pt x="699008" y="800100"/>
                  </a:lnTo>
                  <a:close/>
                </a:path>
                <a:path w="1011554" h="1511300">
                  <a:moveTo>
                    <a:pt x="700557" y="1472514"/>
                  </a:moveTo>
                  <a:lnTo>
                    <a:pt x="700252" y="1472158"/>
                  </a:lnTo>
                  <a:lnTo>
                    <a:pt x="695121" y="1472158"/>
                  </a:lnTo>
                  <a:lnTo>
                    <a:pt x="694766" y="1472514"/>
                  </a:lnTo>
                  <a:lnTo>
                    <a:pt x="694728" y="1473276"/>
                  </a:lnTo>
                  <a:lnTo>
                    <a:pt x="694613" y="1491437"/>
                  </a:lnTo>
                  <a:lnTo>
                    <a:pt x="694550" y="1491996"/>
                  </a:lnTo>
                  <a:lnTo>
                    <a:pt x="694016" y="1494929"/>
                  </a:lnTo>
                  <a:lnTo>
                    <a:pt x="693762" y="1495869"/>
                  </a:lnTo>
                  <a:lnTo>
                    <a:pt x="693496" y="1496250"/>
                  </a:lnTo>
                  <a:lnTo>
                    <a:pt x="691667" y="1496250"/>
                  </a:lnTo>
                  <a:lnTo>
                    <a:pt x="691667" y="1501787"/>
                  </a:lnTo>
                  <a:lnTo>
                    <a:pt x="697636" y="1501787"/>
                  </a:lnTo>
                  <a:lnTo>
                    <a:pt x="698296" y="1501533"/>
                  </a:lnTo>
                  <a:lnTo>
                    <a:pt x="698944" y="1499844"/>
                  </a:lnTo>
                  <a:lnTo>
                    <a:pt x="700176" y="1493647"/>
                  </a:lnTo>
                  <a:lnTo>
                    <a:pt x="700417" y="1491996"/>
                  </a:lnTo>
                  <a:lnTo>
                    <a:pt x="700506" y="1490776"/>
                  </a:lnTo>
                  <a:lnTo>
                    <a:pt x="700557" y="1472514"/>
                  </a:lnTo>
                  <a:close/>
                </a:path>
                <a:path w="1011554" h="1511300">
                  <a:moveTo>
                    <a:pt x="700925" y="520700"/>
                  </a:moveTo>
                  <a:lnTo>
                    <a:pt x="699871" y="520700"/>
                  </a:lnTo>
                  <a:lnTo>
                    <a:pt x="695858" y="508000"/>
                  </a:lnTo>
                  <a:lnTo>
                    <a:pt x="693623" y="508000"/>
                  </a:lnTo>
                  <a:lnTo>
                    <a:pt x="697560" y="520700"/>
                  </a:lnTo>
                  <a:lnTo>
                    <a:pt x="698169" y="520700"/>
                  </a:lnTo>
                  <a:lnTo>
                    <a:pt x="695299" y="533400"/>
                  </a:lnTo>
                  <a:lnTo>
                    <a:pt x="699516" y="533400"/>
                  </a:lnTo>
                  <a:lnTo>
                    <a:pt x="700925" y="520700"/>
                  </a:lnTo>
                  <a:close/>
                </a:path>
                <a:path w="1011554" h="1511300">
                  <a:moveTo>
                    <a:pt x="701243" y="774725"/>
                  </a:moveTo>
                  <a:lnTo>
                    <a:pt x="697357" y="762000"/>
                  </a:lnTo>
                  <a:lnTo>
                    <a:pt x="695185" y="749300"/>
                  </a:lnTo>
                  <a:lnTo>
                    <a:pt x="694474" y="736600"/>
                  </a:lnTo>
                  <a:lnTo>
                    <a:pt x="694677" y="728459"/>
                  </a:lnTo>
                  <a:lnTo>
                    <a:pt x="694791" y="723900"/>
                  </a:lnTo>
                  <a:lnTo>
                    <a:pt x="695756" y="711200"/>
                  </a:lnTo>
                  <a:lnTo>
                    <a:pt x="696404" y="686295"/>
                  </a:lnTo>
                  <a:lnTo>
                    <a:pt x="696417" y="685800"/>
                  </a:lnTo>
                  <a:lnTo>
                    <a:pt x="694905" y="660400"/>
                  </a:lnTo>
                  <a:lnTo>
                    <a:pt x="691197" y="647700"/>
                  </a:lnTo>
                  <a:lnTo>
                    <a:pt x="685241" y="622300"/>
                  </a:lnTo>
                  <a:lnTo>
                    <a:pt x="677710" y="609600"/>
                  </a:lnTo>
                  <a:lnTo>
                    <a:pt x="668210" y="596912"/>
                  </a:lnTo>
                  <a:lnTo>
                    <a:pt x="666737" y="596912"/>
                  </a:lnTo>
                  <a:lnTo>
                    <a:pt x="675919" y="609600"/>
                  </a:lnTo>
                  <a:lnTo>
                    <a:pt x="683234" y="622300"/>
                  </a:lnTo>
                  <a:lnTo>
                    <a:pt x="689089" y="647700"/>
                  </a:lnTo>
                  <a:lnTo>
                    <a:pt x="692746" y="660400"/>
                  </a:lnTo>
                  <a:lnTo>
                    <a:pt x="694220" y="685800"/>
                  </a:lnTo>
                  <a:lnTo>
                    <a:pt x="693635" y="708685"/>
                  </a:lnTo>
                  <a:lnTo>
                    <a:pt x="693572" y="711200"/>
                  </a:lnTo>
                  <a:lnTo>
                    <a:pt x="692594" y="723900"/>
                  </a:lnTo>
                  <a:lnTo>
                    <a:pt x="692277" y="736600"/>
                  </a:lnTo>
                  <a:lnTo>
                    <a:pt x="693000" y="749020"/>
                  </a:lnTo>
                  <a:lnTo>
                    <a:pt x="693013" y="749300"/>
                  </a:lnTo>
                  <a:lnTo>
                    <a:pt x="695236" y="762000"/>
                  </a:lnTo>
                  <a:lnTo>
                    <a:pt x="699376" y="774407"/>
                  </a:lnTo>
                  <a:lnTo>
                    <a:pt x="699477" y="774725"/>
                  </a:lnTo>
                  <a:lnTo>
                    <a:pt x="701243" y="774725"/>
                  </a:lnTo>
                  <a:close/>
                </a:path>
                <a:path w="1011554" h="1511300">
                  <a:moveTo>
                    <a:pt x="702983" y="990600"/>
                  </a:moveTo>
                  <a:lnTo>
                    <a:pt x="693000" y="977900"/>
                  </a:lnTo>
                  <a:lnTo>
                    <a:pt x="692238" y="977900"/>
                  </a:lnTo>
                  <a:lnTo>
                    <a:pt x="702284" y="990600"/>
                  </a:lnTo>
                  <a:lnTo>
                    <a:pt x="702983" y="990600"/>
                  </a:lnTo>
                  <a:close/>
                </a:path>
                <a:path w="1011554" h="1511300">
                  <a:moveTo>
                    <a:pt x="703338" y="927100"/>
                  </a:moveTo>
                  <a:lnTo>
                    <a:pt x="696214" y="914400"/>
                  </a:lnTo>
                  <a:lnTo>
                    <a:pt x="694778" y="914400"/>
                  </a:lnTo>
                  <a:lnTo>
                    <a:pt x="702297" y="927100"/>
                  </a:lnTo>
                  <a:lnTo>
                    <a:pt x="703338" y="927100"/>
                  </a:lnTo>
                  <a:close/>
                </a:path>
                <a:path w="1011554" h="1511300">
                  <a:moveTo>
                    <a:pt x="705739" y="939800"/>
                  </a:moveTo>
                  <a:lnTo>
                    <a:pt x="688682" y="927100"/>
                  </a:lnTo>
                  <a:lnTo>
                    <a:pt x="687590" y="927100"/>
                  </a:lnTo>
                  <a:lnTo>
                    <a:pt x="704621" y="939800"/>
                  </a:lnTo>
                  <a:lnTo>
                    <a:pt x="705739" y="939800"/>
                  </a:lnTo>
                  <a:close/>
                </a:path>
                <a:path w="1011554" h="1511300">
                  <a:moveTo>
                    <a:pt x="706475" y="38100"/>
                  </a:moveTo>
                  <a:lnTo>
                    <a:pt x="697090" y="25400"/>
                  </a:lnTo>
                  <a:lnTo>
                    <a:pt x="688416" y="12700"/>
                  </a:lnTo>
                  <a:lnTo>
                    <a:pt x="680491" y="0"/>
                  </a:lnTo>
                  <a:lnTo>
                    <a:pt x="678053" y="0"/>
                  </a:lnTo>
                  <a:lnTo>
                    <a:pt x="686155" y="12700"/>
                  </a:lnTo>
                  <a:lnTo>
                    <a:pt x="695032" y="25400"/>
                  </a:lnTo>
                  <a:lnTo>
                    <a:pt x="704672" y="38100"/>
                  </a:lnTo>
                  <a:lnTo>
                    <a:pt x="706475" y="38100"/>
                  </a:lnTo>
                  <a:close/>
                </a:path>
                <a:path w="1011554" h="1511300">
                  <a:moveTo>
                    <a:pt x="707580" y="889000"/>
                  </a:moveTo>
                  <a:lnTo>
                    <a:pt x="694880" y="889000"/>
                  </a:lnTo>
                  <a:lnTo>
                    <a:pt x="685901" y="901700"/>
                  </a:lnTo>
                  <a:lnTo>
                    <a:pt x="696772" y="901700"/>
                  </a:lnTo>
                  <a:lnTo>
                    <a:pt x="707580" y="889000"/>
                  </a:lnTo>
                  <a:close/>
                </a:path>
                <a:path w="1011554" h="1511300">
                  <a:moveTo>
                    <a:pt x="712063" y="12700"/>
                  </a:moveTo>
                  <a:lnTo>
                    <a:pt x="705891" y="0"/>
                  </a:lnTo>
                  <a:lnTo>
                    <a:pt x="702437" y="0"/>
                  </a:lnTo>
                  <a:lnTo>
                    <a:pt x="709041" y="12700"/>
                  </a:lnTo>
                  <a:lnTo>
                    <a:pt x="712063" y="12700"/>
                  </a:lnTo>
                  <a:close/>
                </a:path>
                <a:path w="1011554" h="1511300">
                  <a:moveTo>
                    <a:pt x="713320" y="1472107"/>
                  </a:moveTo>
                  <a:lnTo>
                    <a:pt x="705243" y="1472107"/>
                  </a:lnTo>
                  <a:lnTo>
                    <a:pt x="704938" y="1472476"/>
                  </a:lnTo>
                  <a:lnTo>
                    <a:pt x="704938" y="1501432"/>
                  </a:lnTo>
                  <a:lnTo>
                    <a:pt x="705243" y="1501787"/>
                  </a:lnTo>
                  <a:lnTo>
                    <a:pt x="713320" y="1501787"/>
                  </a:lnTo>
                  <a:lnTo>
                    <a:pt x="713320" y="1496250"/>
                  </a:lnTo>
                  <a:lnTo>
                    <a:pt x="710704" y="1496250"/>
                  </a:lnTo>
                  <a:lnTo>
                    <a:pt x="710704" y="1477645"/>
                  </a:lnTo>
                  <a:lnTo>
                    <a:pt x="713320" y="1477645"/>
                  </a:lnTo>
                  <a:lnTo>
                    <a:pt x="713320" y="1472107"/>
                  </a:lnTo>
                  <a:close/>
                </a:path>
                <a:path w="1011554" h="1511300">
                  <a:moveTo>
                    <a:pt x="720902" y="749300"/>
                  </a:moveTo>
                  <a:lnTo>
                    <a:pt x="713092" y="711200"/>
                  </a:lnTo>
                  <a:lnTo>
                    <a:pt x="712444" y="685800"/>
                  </a:lnTo>
                  <a:lnTo>
                    <a:pt x="709041" y="660400"/>
                  </a:lnTo>
                  <a:lnTo>
                    <a:pt x="701941" y="635000"/>
                  </a:lnTo>
                  <a:lnTo>
                    <a:pt x="691616" y="609600"/>
                  </a:lnTo>
                  <a:lnTo>
                    <a:pt x="678649" y="584200"/>
                  </a:lnTo>
                  <a:lnTo>
                    <a:pt x="670102" y="584200"/>
                  </a:lnTo>
                  <a:lnTo>
                    <a:pt x="660984" y="571538"/>
                  </a:lnTo>
                  <a:lnTo>
                    <a:pt x="659917" y="571538"/>
                  </a:lnTo>
                  <a:lnTo>
                    <a:pt x="668756" y="584200"/>
                  </a:lnTo>
                  <a:lnTo>
                    <a:pt x="677049" y="596912"/>
                  </a:lnTo>
                  <a:lnTo>
                    <a:pt x="699909" y="635000"/>
                  </a:lnTo>
                  <a:lnTo>
                    <a:pt x="710171" y="685800"/>
                  </a:lnTo>
                  <a:lnTo>
                    <a:pt x="710323" y="698500"/>
                  </a:lnTo>
                  <a:lnTo>
                    <a:pt x="710793" y="708685"/>
                  </a:lnTo>
                  <a:lnTo>
                    <a:pt x="719074" y="749020"/>
                  </a:lnTo>
                  <a:lnTo>
                    <a:pt x="719175" y="749300"/>
                  </a:lnTo>
                  <a:lnTo>
                    <a:pt x="720902" y="749300"/>
                  </a:lnTo>
                  <a:close/>
                </a:path>
                <a:path w="1011554" h="1511300">
                  <a:moveTo>
                    <a:pt x="724382" y="584200"/>
                  </a:moveTo>
                  <a:lnTo>
                    <a:pt x="718985" y="571754"/>
                  </a:lnTo>
                  <a:lnTo>
                    <a:pt x="718896" y="571538"/>
                  </a:lnTo>
                  <a:lnTo>
                    <a:pt x="717499" y="571538"/>
                  </a:lnTo>
                  <a:lnTo>
                    <a:pt x="723404" y="584200"/>
                  </a:lnTo>
                  <a:lnTo>
                    <a:pt x="724382" y="584200"/>
                  </a:lnTo>
                  <a:close/>
                </a:path>
                <a:path w="1011554" h="1511300">
                  <a:moveTo>
                    <a:pt x="725385" y="25400"/>
                  </a:moveTo>
                  <a:lnTo>
                    <a:pt x="718578" y="12700"/>
                  </a:lnTo>
                  <a:lnTo>
                    <a:pt x="716038" y="12700"/>
                  </a:lnTo>
                  <a:lnTo>
                    <a:pt x="723379" y="25400"/>
                  </a:lnTo>
                  <a:lnTo>
                    <a:pt x="725385" y="25400"/>
                  </a:lnTo>
                  <a:close/>
                </a:path>
                <a:path w="1011554" h="1511300">
                  <a:moveTo>
                    <a:pt x="725576" y="1496618"/>
                  </a:moveTo>
                  <a:lnTo>
                    <a:pt x="725258" y="1496250"/>
                  </a:lnTo>
                  <a:lnTo>
                    <a:pt x="716686" y="1496250"/>
                  </a:lnTo>
                  <a:lnTo>
                    <a:pt x="716686" y="1501787"/>
                  </a:lnTo>
                  <a:lnTo>
                    <a:pt x="725258" y="1501787"/>
                  </a:lnTo>
                  <a:lnTo>
                    <a:pt x="725576" y="1501432"/>
                  </a:lnTo>
                  <a:lnTo>
                    <a:pt x="725576" y="1496618"/>
                  </a:lnTo>
                  <a:close/>
                </a:path>
                <a:path w="1011554" h="1511300">
                  <a:moveTo>
                    <a:pt x="725576" y="1484579"/>
                  </a:moveTo>
                  <a:lnTo>
                    <a:pt x="725258" y="1484223"/>
                  </a:lnTo>
                  <a:lnTo>
                    <a:pt x="714057" y="1484223"/>
                  </a:lnTo>
                  <a:lnTo>
                    <a:pt x="714057" y="1489760"/>
                  </a:lnTo>
                  <a:lnTo>
                    <a:pt x="725258" y="1489760"/>
                  </a:lnTo>
                  <a:lnTo>
                    <a:pt x="725576" y="1489405"/>
                  </a:lnTo>
                  <a:lnTo>
                    <a:pt x="725576" y="1484579"/>
                  </a:lnTo>
                  <a:close/>
                </a:path>
                <a:path w="1011554" h="1511300">
                  <a:moveTo>
                    <a:pt x="725576" y="1472476"/>
                  </a:moveTo>
                  <a:lnTo>
                    <a:pt x="725258" y="1472107"/>
                  </a:lnTo>
                  <a:lnTo>
                    <a:pt x="716686" y="1472107"/>
                  </a:lnTo>
                  <a:lnTo>
                    <a:pt x="716686" y="1477645"/>
                  </a:lnTo>
                  <a:lnTo>
                    <a:pt x="725258" y="1477645"/>
                  </a:lnTo>
                  <a:lnTo>
                    <a:pt x="725576" y="1477289"/>
                  </a:lnTo>
                  <a:lnTo>
                    <a:pt x="725576" y="1472476"/>
                  </a:lnTo>
                  <a:close/>
                </a:path>
                <a:path w="1011554" h="1511300">
                  <a:moveTo>
                    <a:pt x="727100" y="622300"/>
                  </a:moveTo>
                  <a:lnTo>
                    <a:pt x="699668" y="571754"/>
                  </a:lnTo>
                  <a:lnTo>
                    <a:pt x="666851" y="546150"/>
                  </a:lnTo>
                  <a:lnTo>
                    <a:pt x="665810" y="546150"/>
                  </a:lnTo>
                  <a:lnTo>
                    <a:pt x="682320" y="558800"/>
                  </a:lnTo>
                  <a:lnTo>
                    <a:pt x="697953" y="571538"/>
                  </a:lnTo>
                  <a:lnTo>
                    <a:pt x="712279" y="596912"/>
                  </a:lnTo>
                  <a:lnTo>
                    <a:pt x="725068" y="622300"/>
                  </a:lnTo>
                  <a:lnTo>
                    <a:pt x="727100" y="622300"/>
                  </a:lnTo>
                  <a:close/>
                </a:path>
                <a:path w="1011554" h="1511300">
                  <a:moveTo>
                    <a:pt x="727367" y="419112"/>
                  </a:moveTo>
                  <a:lnTo>
                    <a:pt x="687895" y="406514"/>
                  </a:lnTo>
                  <a:lnTo>
                    <a:pt x="650189" y="406514"/>
                  </a:lnTo>
                  <a:lnTo>
                    <a:pt x="657199" y="409003"/>
                  </a:lnTo>
                  <a:lnTo>
                    <a:pt x="687298" y="419112"/>
                  </a:lnTo>
                  <a:lnTo>
                    <a:pt x="727367" y="419112"/>
                  </a:lnTo>
                  <a:close/>
                </a:path>
                <a:path w="1011554" h="1511300">
                  <a:moveTo>
                    <a:pt x="728700" y="12700"/>
                  </a:moveTo>
                  <a:lnTo>
                    <a:pt x="721677" y="0"/>
                  </a:lnTo>
                  <a:lnTo>
                    <a:pt x="710730" y="0"/>
                  </a:lnTo>
                  <a:lnTo>
                    <a:pt x="720191" y="12700"/>
                  </a:lnTo>
                  <a:lnTo>
                    <a:pt x="728700" y="12700"/>
                  </a:lnTo>
                  <a:close/>
                </a:path>
                <a:path w="1011554" h="1511300">
                  <a:moveTo>
                    <a:pt x="732561" y="50800"/>
                  </a:moveTo>
                  <a:lnTo>
                    <a:pt x="722972" y="38100"/>
                  </a:lnTo>
                  <a:lnTo>
                    <a:pt x="713549" y="25400"/>
                  </a:lnTo>
                  <a:lnTo>
                    <a:pt x="704291" y="12700"/>
                  </a:lnTo>
                  <a:lnTo>
                    <a:pt x="695198" y="0"/>
                  </a:lnTo>
                  <a:lnTo>
                    <a:pt x="692556" y="0"/>
                  </a:lnTo>
                  <a:lnTo>
                    <a:pt x="693470" y="12700"/>
                  </a:lnTo>
                  <a:lnTo>
                    <a:pt x="702614" y="12700"/>
                  </a:lnTo>
                  <a:lnTo>
                    <a:pt x="711936" y="25400"/>
                  </a:lnTo>
                  <a:lnTo>
                    <a:pt x="721436" y="38100"/>
                  </a:lnTo>
                  <a:lnTo>
                    <a:pt x="731100" y="50800"/>
                  </a:lnTo>
                  <a:lnTo>
                    <a:pt x="732561" y="50800"/>
                  </a:lnTo>
                  <a:close/>
                </a:path>
                <a:path w="1011554" h="1511300">
                  <a:moveTo>
                    <a:pt x="733005" y="177812"/>
                  </a:moveTo>
                  <a:lnTo>
                    <a:pt x="725792" y="165100"/>
                  </a:lnTo>
                  <a:lnTo>
                    <a:pt x="725055" y="165100"/>
                  </a:lnTo>
                  <a:lnTo>
                    <a:pt x="732624" y="177812"/>
                  </a:lnTo>
                  <a:lnTo>
                    <a:pt x="733005" y="177812"/>
                  </a:lnTo>
                  <a:close/>
                </a:path>
                <a:path w="1011554" h="1511300">
                  <a:moveTo>
                    <a:pt x="737704" y="647700"/>
                  </a:moveTo>
                  <a:lnTo>
                    <a:pt x="733463" y="635000"/>
                  </a:lnTo>
                  <a:lnTo>
                    <a:pt x="729500" y="622300"/>
                  </a:lnTo>
                  <a:lnTo>
                    <a:pt x="727468" y="622300"/>
                  </a:lnTo>
                  <a:lnTo>
                    <a:pt x="731621" y="635000"/>
                  </a:lnTo>
                  <a:lnTo>
                    <a:pt x="736180" y="647700"/>
                  </a:lnTo>
                  <a:lnTo>
                    <a:pt x="737704" y="647700"/>
                  </a:lnTo>
                  <a:close/>
                </a:path>
                <a:path w="1011554" h="1511300">
                  <a:moveTo>
                    <a:pt x="738657" y="584200"/>
                  </a:moveTo>
                  <a:lnTo>
                    <a:pt x="735457" y="571754"/>
                  </a:lnTo>
                  <a:lnTo>
                    <a:pt x="735393" y="571538"/>
                  </a:lnTo>
                  <a:lnTo>
                    <a:pt x="731367" y="546417"/>
                  </a:lnTo>
                  <a:lnTo>
                    <a:pt x="731316" y="546150"/>
                  </a:lnTo>
                  <a:lnTo>
                    <a:pt x="725830" y="533400"/>
                  </a:lnTo>
                  <a:lnTo>
                    <a:pt x="719162" y="520700"/>
                  </a:lnTo>
                  <a:lnTo>
                    <a:pt x="711542" y="508000"/>
                  </a:lnTo>
                  <a:lnTo>
                    <a:pt x="703173" y="508000"/>
                  </a:lnTo>
                  <a:lnTo>
                    <a:pt x="694423" y="495465"/>
                  </a:lnTo>
                  <a:lnTo>
                    <a:pt x="685241" y="482739"/>
                  </a:lnTo>
                  <a:lnTo>
                    <a:pt x="683742" y="482739"/>
                  </a:lnTo>
                  <a:lnTo>
                    <a:pt x="692823" y="495465"/>
                  </a:lnTo>
                  <a:lnTo>
                    <a:pt x="701484" y="508000"/>
                  </a:lnTo>
                  <a:lnTo>
                    <a:pt x="709752" y="520700"/>
                  </a:lnTo>
                  <a:lnTo>
                    <a:pt x="717257" y="520700"/>
                  </a:lnTo>
                  <a:lnTo>
                    <a:pt x="723823" y="533400"/>
                  </a:lnTo>
                  <a:lnTo>
                    <a:pt x="729221" y="558800"/>
                  </a:lnTo>
                  <a:lnTo>
                    <a:pt x="733247" y="571538"/>
                  </a:lnTo>
                  <a:lnTo>
                    <a:pt x="736168" y="584200"/>
                  </a:lnTo>
                  <a:lnTo>
                    <a:pt x="738657" y="584200"/>
                  </a:lnTo>
                  <a:close/>
                </a:path>
                <a:path w="1011554" h="1511300">
                  <a:moveTo>
                    <a:pt x="738797" y="711200"/>
                  </a:moveTo>
                  <a:lnTo>
                    <a:pt x="733869" y="698500"/>
                  </a:lnTo>
                  <a:lnTo>
                    <a:pt x="729919" y="698500"/>
                  </a:lnTo>
                  <a:lnTo>
                    <a:pt x="726795" y="673836"/>
                  </a:lnTo>
                  <a:lnTo>
                    <a:pt x="726706" y="673100"/>
                  </a:lnTo>
                  <a:lnTo>
                    <a:pt x="724039" y="660400"/>
                  </a:lnTo>
                  <a:lnTo>
                    <a:pt x="721614" y="647700"/>
                  </a:lnTo>
                  <a:lnTo>
                    <a:pt x="720432" y="647700"/>
                  </a:lnTo>
                  <a:lnTo>
                    <a:pt x="712368" y="622300"/>
                  </a:lnTo>
                  <a:lnTo>
                    <a:pt x="702208" y="596912"/>
                  </a:lnTo>
                  <a:lnTo>
                    <a:pt x="690270" y="584200"/>
                  </a:lnTo>
                  <a:lnTo>
                    <a:pt x="676897" y="571538"/>
                  </a:lnTo>
                  <a:lnTo>
                    <a:pt x="669251" y="558800"/>
                  </a:lnTo>
                  <a:lnTo>
                    <a:pt x="660438" y="558800"/>
                  </a:lnTo>
                  <a:lnTo>
                    <a:pt x="668121" y="571538"/>
                  </a:lnTo>
                  <a:lnTo>
                    <a:pt x="675538" y="571538"/>
                  </a:lnTo>
                  <a:lnTo>
                    <a:pt x="688644" y="584200"/>
                  </a:lnTo>
                  <a:lnTo>
                    <a:pt x="700379" y="596912"/>
                  </a:lnTo>
                  <a:lnTo>
                    <a:pt x="710349" y="622300"/>
                  </a:lnTo>
                  <a:lnTo>
                    <a:pt x="718299" y="647700"/>
                  </a:lnTo>
                  <a:lnTo>
                    <a:pt x="719455" y="647700"/>
                  </a:lnTo>
                  <a:lnTo>
                    <a:pt x="721868" y="660400"/>
                  </a:lnTo>
                  <a:lnTo>
                    <a:pt x="724611" y="673100"/>
                  </a:lnTo>
                  <a:lnTo>
                    <a:pt x="727989" y="698500"/>
                  </a:lnTo>
                  <a:lnTo>
                    <a:pt x="732294" y="711200"/>
                  </a:lnTo>
                  <a:lnTo>
                    <a:pt x="738797" y="711200"/>
                  </a:lnTo>
                  <a:close/>
                </a:path>
                <a:path w="1011554" h="1511300">
                  <a:moveTo>
                    <a:pt x="740029" y="825512"/>
                  </a:moveTo>
                  <a:lnTo>
                    <a:pt x="738987" y="825512"/>
                  </a:lnTo>
                  <a:lnTo>
                    <a:pt x="726732" y="838200"/>
                  </a:lnTo>
                  <a:lnTo>
                    <a:pt x="727430" y="838200"/>
                  </a:lnTo>
                  <a:lnTo>
                    <a:pt x="740029" y="825512"/>
                  </a:lnTo>
                  <a:close/>
                </a:path>
                <a:path w="1011554" h="1511300">
                  <a:moveTo>
                    <a:pt x="740613" y="876325"/>
                  </a:moveTo>
                  <a:lnTo>
                    <a:pt x="733056" y="876325"/>
                  </a:lnTo>
                  <a:lnTo>
                    <a:pt x="730008" y="889000"/>
                  </a:lnTo>
                  <a:lnTo>
                    <a:pt x="734098" y="889000"/>
                  </a:lnTo>
                  <a:lnTo>
                    <a:pt x="740613" y="876325"/>
                  </a:lnTo>
                  <a:close/>
                </a:path>
                <a:path w="1011554" h="1511300">
                  <a:moveTo>
                    <a:pt x="740638" y="1396631"/>
                  </a:moveTo>
                  <a:lnTo>
                    <a:pt x="736904" y="1393177"/>
                  </a:lnTo>
                  <a:lnTo>
                    <a:pt x="736904" y="1398485"/>
                  </a:lnTo>
                  <a:lnTo>
                    <a:pt x="736904" y="1413192"/>
                  </a:lnTo>
                  <a:lnTo>
                    <a:pt x="729957" y="1418971"/>
                  </a:lnTo>
                  <a:lnTo>
                    <a:pt x="697636" y="1418971"/>
                  </a:lnTo>
                  <a:lnTo>
                    <a:pt x="697636" y="1392694"/>
                  </a:lnTo>
                  <a:lnTo>
                    <a:pt x="730072" y="1392694"/>
                  </a:lnTo>
                  <a:lnTo>
                    <a:pt x="736904" y="1398485"/>
                  </a:lnTo>
                  <a:lnTo>
                    <a:pt x="736904" y="1393177"/>
                  </a:lnTo>
                  <a:lnTo>
                    <a:pt x="736384" y="1392694"/>
                  </a:lnTo>
                  <a:lnTo>
                    <a:pt x="732447" y="1389049"/>
                  </a:lnTo>
                  <a:lnTo>
                    <a:pt x="693991" y="1389049"/>
                  </a:lnTo>
                  <a:lnTo>
                    <a:pt x="693889" y="1452537"/>
                  </a:lnTo>
                  <a:lnTo>
                    <a:pt x="697636" y="1452537"/>
                  </a:lnTo>
                  <a:lnTo>
                    <a:pt x="697636" y="1422615"/>
                  </a:lnTo>
                  <a:lnTo>
                    <a:pt x="732320" y="1422615"/>
                  </a:lnTo>
                  <a:lnTo>
                    <a:pt x="736320" y="1418971"/>
                  </a:lnTo>
                  <a:lnTo>
                    <a:pt x="740638" y="1415059"/>
                  </a:lnTo>
                  <a:lnTo>
                    <a:pt x="740638" y="1396631"/>
                  </a:lnTo>
                  <a:close/>
                </a:path>
                <a:path w="1011554" h="1511300">
                  <a:moveTo>
                    <a:pt x="745731" y="660400"/>
                  </a:moveTo>
                  <a:lnTo>
                    <a:pt x="741895" y="647700"/>
                  </a:lnTo>
                  <a:lnTo>
                    <a:pt x="740879" y="647700"/>
                  </a:lnTo>
                  <a:lnTo>
                    <a:pt x="745540" y="660400"/>
                  </a:lnTo>
                  <a:lnTo>
                    <a:pt x="745731" y="660400"/>
                  </a:lnTo>
                  <a:close/>
                </a:path>
                <a:path w="1011554" h="1511300">
                  <a:moveTo>
                    <a:pt x="751014" y="63500"/>
                  </a:moveTo>
                  <a:lnTo>
                    <a:pt x="741718" y="50800"/>
                  </a:lnTo>
                  <a:lnTo>
                    <a:pt x="740638" y="50800"/>
                  </a:lnTo>
                  <a:lnTo>
                    <a:pt x="750328" y="63500"/>
                  </a:lnTo>
                  <a:lnTo>
                    <a:pt x="751014" y="63500"/>
                  </a:lnTo>
                  <a:close/>
                </a:path>
                <a:path w="1011554" h="1511300">
                  <a:moveTo>
                    <a:pt x="752640" y="889000"/>
                  </a:moveTo>
                  <a:lnTo>
                    <a:pt x="751420" y="889000"/>
                  </a:lnTo>
                  <a:lnTo>
                    <a:pt x="745832" y="901700"/>
                  </a:lnTo>
                  <a:lnTo>
                    <a:pt x="750087" y="914234"/>
                  </a:lnTo>
                  <a:lnTo>
                    <a:pt x="750150" y="914400"/>
                  </a:lnTo>
                  <a:lnTo>
                    <a:pt x="745109" y="927100"/>
                  </a:lnTo>
                  <a:lnTo>
                    <a:pt x="741578" y="927100"/>
                  </a:lnTo>
                  <a:lnTo>
                    <a:pt x="738873" y="939800"/>
                  </a:lnTo>
                  <a:lnTo>
                    <a:pt x="736498" y="939800"/>
                  </a:lnTo>
                  <a:lnTo>
                    <a:pt x="734301" y="952538"/>
                  </a:lnTo>
                  <a:lnTo>
                    <a:pt x="706259" y="952538"/>
                  </a:lnTo>
                  <a:lnTo>
                    <a:pt x="698525" y="939800"/>
                  </a:lnTo>
                  <a:lnTo>
                    <a:pt x="689813" y="939800"/>
                  </a:lnTo>
                  <a:lnTo>
                    <a:pt x="698004" y="952538"/>
                  </a:lnTo>
                  <a:lnTo>
                    <a:pt x="705548" y="952538"/>
                  </a:lnTo>
                  <a:lnTo>
                    <a:pt x="713117" y="965200"/>
                  </a:lnTo>
                  <a:lnTo>
                    <a:pt x="722998" y="965200"/>
                  </a:lnTo>
                  <a:lnTo>
                    <a:pt x="721461" y="977900"/>
                  </a:lnTo>
                  <a:lnTo>
                    <a:pt x="715162" y="977900"/>
                  </a:lnTo>
                  <a:lnTo>
                    <a:pt x="713270" y="990600"/>
                  </a:lnTo>
                  <a:lnTo>
                    <a:pt x="705739" y="990600"/>
                  </a:lnTo>
                  <a:lnTo>
                    <a:pt x="703465" y="1003300"/>
                  </a:lnTo>
                  <a:lnTo>
                    <a:pt x="699020" y="990600"/>
                  </a:lnTo>
                  <a:lnTo>
                    <a:pt x="688200" y="990600"/>
                  </a:lnTo>
                  <a:lnTo>
                    <a:pt x="697877" y="1003414"/>
                  </a:lnTo>
                  <a:lnTo>
                    <a:pt x="696810" y="1003414"/>
                  </a:lnTo>
                  <a:lnTo>
                    <a:pt x="693826" y="1013053"/>
                  </a:lnTo>
                  <a:lnTo>
                    <a:pt x="697166" y="1016000"/>
                  </a:lnTo>
                  <a:lnTo>
                    <a:pt x="710044" y="1041400"/>
                  </a:lnTo>
                  <a:lnTo>
                    <a:pt x="721817" y="1066800"/>
                  </a:lnTo>
                  <a:lnTo>
                    <a:pt x="720636" y="1066800"/>
                  </a:lnTo>
                  <a:lnTo>
                    <a:pt x="718451" y="1079500"/>
                  </a:lnTo>
                  <a:lnTo>
                    <a:pt x="714248" y="1092200"/>
                  </a:lnTo>
                  <a:lnTo>
                    <a:pt x="709879" y="1104900"/>
                  </a:lnTo>
                  <a:lnTo>
                    <a:pt x="713447" y="1104900"/>
                  </a:lnTo>
                  <a:lnTo>
                    <a:pt x="717321" y="1092200"/>
                  </a:lnTo>
                  <a:lnTo>
                    <a:pt x="721626" y="1079500"/>
                  </a:lnTo>
                  <a:lnTo>
                    <a:pt x="723861" y="1079500"/>
                  </a:lnTo>
                  <a:lnTo>
                    <a:pt x="725893" y="1054100"/>
                  </a:lnTo>
                  <a:lnTo>
                    <a:pt x="725652" y="1054100"/>
                  </a:lnTo>
                  <a:lnTo>
                    <a:pt x="723341" y="1041400"/>
                  </a:lnTo>
                  <a:lnTo>
                    <a:pt x="721258" y="1028700"/>
                  </a:lnTo>
                  <a:lnTo>
                    <a:pt x="717689" y="1028700"/>
                  </a:lnTo>
                  <a:lnTo>
                    <a:pt x="708787" y="1016000"/>
                  </a:lnTo>
                  <a:lnTo>
                    <a:pt x="706069" y="1016000"/>
                  </a:lnTo>
                  <a:lnTo>
                    <a:pt x="714857" y="1028700"/>
                  </a:lnTo>
                  <a:lnTo>
                    <a:pt x="718223" y="1041400"/>
                  </a:lnTo>
                  <a:lnTo>
                    <a:pt x="721614" y="1041400"/>
                  </a:lnTo>
                  <a:lnTo>
                    <a:pt x="722185" y="1054100"/>
                  </a:lnTo>
                  <a:lnTo>
                    <a:pt x="715695" y="1041400"/>
                  </a:lnTo>
                  <a:lnTo>
                    <a:pt x="708952" y="1028700"/>
                  </a:lnTo>
                  <a:lnTo>
                    <a:pt x="701840" y="1016000"/>
                  </a:lnTo>
                  <a:lnTo>
                    <a:pt x="697903" y="1016000"/>
                  </a:lnTo>
                  <a:lnTo>
                    <a:pt x="716114" y="990600"/>
                  </a:lnTo>
                  <a:lnTo>
                    <a:pt x="730808" y="965200"/>
                  </a:lnTo>
                  <a:lnTo>
                    <a:pt x="743267" y="939800"/>
                  </a:lnTo>
                  <a:lnTo>
                    <a:pt x="750912" y="914400"/>
                  </a:lnTo>
                  <a:lnTo>
                    <a:pt x="750963" y="914234"/>
                  </a:lnTo>
                  <a:lnTo>
                    <a:pt x="748296" y="901700"/>
                  </a:lnTo>
                  <a:lnTo>
                    <a:pt x="748525" y="901700"/>
                  </a:lnTo>
                  <a:lnTo>
                    <a:pt x="752640" y="889000"/>
                  </a:lnTo>
                  <a:close/>
                </a:path>
                <a:path w="1011554" h="1511300">
                  <a:moveTo>
                    <a:pt x="755345" y="609600"/>
                  </a:moveTo>
                  <a:lnTo>
                    <a:pt x="753948" y="597877"/>
                  </a:lnTo>
                  <a:lnTo>
                    <a:pt x="753833" y="596912"/>
                  </a:lnTo>
                  <a:lnTo>
                    <a:pt x="750646" y="584200"/>
                  </a:lnTo>
                  <a:lnTo>
                    <a:pt x="746175" y="571754"/>
                  </a:lnTo>
                  <a:lnTo>
                    <a:pt x="746099" y="571538"/>
                  </a:lnTo>
                  <a:lnTo>
                    <a:pt x="740511" y="546417"/>
                  </a:lnTo>
                  <a:lnTo>
                    <a:pt x="740448" y="546150"/>
                  </a:lnTo>
                  <a:lnTo>
                    <a:pt x="733983" y="533400"/>
                  </a:lnTo>
                  <a:lnTo>
                    <a:pt x="727011" y="520700"/>
                  </a:lnTo>
                  <a:lnTo>
                    <a:pt x="719797" y="508000"/>
                  </a:lnTo>
                  <a:lnTo>
                    <a:pt x="717931" y="508000"/>
                  </a:lnTo>
                  <a:lnTo>
                    <a:pt x="725093" y="520700"/>
                  </a:lnTo>
                  <a:lnTo>
                    <a:pt x="732015" y="533400"/>
                  </a:lnTo>
                  <a:lnTo>
                    <a:pt x="738416" y="546150"/>
                  </a:lnTo>
                  <a:lnTo>
                    <a:pt x="744016" y="571538"/>
                  </a:lnTo>
                  <a:lnTo>
                    <a:pt x="748499" y="584200"/>
                  </a:lnTo>
                  <a:lnTo>
                    <a:pt x="751636" y="596912"/>
                  </a:lnTo>
                  <a:lnTo>
                    <a:pt x="753135" y="609600"/>
                  </a:lnTo>
                  <a:lnTo>
                    <a:pt x="752729" y="635000"/>
                  </a:lnTo>
                  <a:lnTo>
                    <a:pt x="751179" y="647700"/>
                  </a:lnTo>
                  <a:lnTo>
                    <a:pt x="753325" y="647700"/>
                  </a:lnTo>
                  <a:lnTo>
                    <a:pt x="754926" y="635000"/>
                  </a:lnTo>
                  <a:lnTo>
                    <a:pt x="755345" y="609600"/>
                  </a:lnTo>
                  <a:close/>
                </a:path>
                <a:path w="1011554" h="1511300">
                  <a:moveTo>
                    <a:pt x="756412" y="50800"/>
                  </a:moveTo>
                  <a:lnTo>
                    <a:pt x="748169" y="38100"/>
                  </a:lnTo>
                  <a:lnTo>
                    <a:pt x="740181" y="38100"/>
                  </a:lnTo>
                  <a:lnTo>
                    <a:pt x="732485" y="25400"/>
                  </a:lnTo>
                  <a:lnTo>
                    <a:pt x="731062" y="25400"/>
                  </a:lnTo>
                  <a:lnTo>
                    <a:pt x="739419" y="38100"/>
                  </a:lnTo>
                  <a:lnTo>
                    <a:pt x="748118" y="50800"/>
                  </a:lnTo>
                  <a:lnTo>
                    <a:pt x="756412" y="50800"/>
                  </a:lnTo>
                  <a:close/>
                </a:path>
                <a:path w="1011554" h="1511300">
                  <a:moveTo>
                    <a:pt x="758863" y="863600"/>
                  </a:moveTo>
                  <a:lnTo>
                    <a:pt x="757516" y="863600"/>
                  </a:lnTo>
                  <a:lnTo>
                    <a:pt x="751713" y="876325"/>
                  </a:lnTo>
                  <a:lnTo>
                    <a:pt x="752983" y="876325"/>
                  </a:lnTo>
                  <a:lnTo>
                    <a:pt x="758863" y="863600"/>
                  </a:lnTo>
                  <a:close/>
                </a:path>
                <a:path w="1011554" h="1511300">
                  <a:moveTo>
                    <a:pt x="762584" y="1505966"/>
                  </a:moveTo>
                  <a:lnTo>
                    <a:pt x="761492" y="1505483"/>
                  </a:lnTo>
                  <a:lnTo>
                    <a:pt x="757440" y="1504264"/>
                  </a:lnTo>
                  <a:lnTo>
                    <a:pt x="758837" y="1504950"/>
                  </a:lnTo>
                  <a:lnTo>
                    <a:pt x="760349" y="1505483"/>
                  </a:lnTo>
                  <a:lnTo>
                    <a:pt x="762584" y="1505966"/>
                  </a:lnTo>
                  <a:close/>
                </a:path>
                <a:path w="1011554" h="1511300">
                  <a:moveTo>
                    <a:pt x="762863" y="317500"/>
                  </a:moveTo>
                  <a:lnTo>
                    <a:pt x="761885" y="317500"/>
                  </a:lnTo>
                  <a:lnTo>
                    <a:pt x="753097" y="330200"/>
                  </a:lnTo>
                  <a:lnTo>
                    <a:pt x="736320" y="330200"/>
                  </a:lnTo>
                  <a:lnTo>
                    <a:pt x="716241" y="342900"/>
                  </a:lnTo>
                  <a:lnTo>
                    <a:pt x="691819" y="355650"/>
                  </a:lnTo>
                  <a:lnTo>
                    <a:pt x="692365" y="355650"/>
                  </a:lnTo>
                  <a:lnTo>
                    <a:pt x="717029" y="342900"/>
                  </a:lnTo>
                  <a:lnTo>
                    <a:pt x="737298" y="342900"/>
                  </a:lnTo>
                  <a:lnTo>
                    <a:pt x="754214" y="330200"/>
                  </a:lnTo>
                  <a:lnTo>
                    <a:pt x="762863" y="317500"/>
                  </a:lnTo>
                  <a:close/>
                </a:path>
                <a:path w="1011554" h="1511300">
                  <a:moveTo>
                    <a:pt x="763854" y="1506245"/>
                  </a:moveTo>
                  <a:lnTo>
                    <a:pt x="762584" y="1505966"/>
                  </a:lnTo>
                  <a:lnTo>
                    <a:pt x="763600" y="1506423"/>
                  </a:lnTo>
                  <a:lnTo>
                    <a:pt x="763854" y="1506245"/>
                  </a:lnTo>
                  <a:close/>
                </a:path>
                <a:path w="1011554" h="1511300">
                  <a:moveTo>
                    <a:pt x="764908" y="1506461"/>
                  </a:moveTo>
                  <a:lnTo>
                    <a:pt x="764095" y="1506245"/>
                  </a:lnTo>
                  <a:lnTo>
                    <a:pt x="763854" y="1506245"/>
                  </a:lnTo>
                  <a:lnTo>
                    <a:pt x="764908" y="1506461"/>
                  </a:lnTo>
                  <a:close/>
                </a:path>
                <a:path w="1011554" h="1511300">
                  <a:moveTo>
                    <a:pt x="765886" y="635000"/>
                  </a:moveTo>
                  <a:lnTo>
                    <a:pt x="764146" y="609600"/>
                  </a:lnTo>
                  <a:lnTo>
                    <a:pt x="760628" y="596912"/>
                  </a:lnTo>
                  <a:lnTo>
                    <a:pt x="755865" y="571754"/>
                  </a:lnTo>
                  <a:lnTo>
                    <a:pt x="755827" y="571538"/>
                  </a:lnTo>
                  <a:lnTo>
                    <a:pt x="750214" y="558800"/>
                  </a:lnTo>
                  <a:lnTo>
                    <a:pt x="748131" y="558800"/>
                  </a:lnTo>
                  <a:lnTo>
                    <a:pt x="753694" y="571538"/>
                  </a:lnTo>
                  <a:lnTo>
                    <a:pt x="758469" y="596912"/>
                  </a:lnTo>
                  <a:lnTo>
                    <a:pt x="761961" y="609600"/>
                  </a:lnTo>
                  <a:lnTo>
                    <a:pt x="763689" y="635000"/>
                  </a:lnTo>
                  <a:lnTo>
                    <a:pt x="763587" y="640956"/>
                  </a:lnTo>
                  <a:lnTo>
                    <a:pt x="763485" y="647700"/>
                  </a:lnTo>
                  <a:lnTo>
                    <a:pt x="761733" y="673100"/>
                  </a:lnTo>
                  <a:lnTo>
                    <a:pt x="758202" y="685800"/>
                  </a:lnTo>
                  <a:lnTo>
                    <a:pt x="752665" y="698500"/>
                  </a:lnTo>
                  <a:lnTo>
                    <a:pt x="746709" y="711200"/>
                  </a:lnTo>
                  <a:lnTo>
                    <a:pt x="749833" y="711200"/>
                  </a:lnTo>
                  <a:lnTo>
                    <a:pt x="754634" y="698500"/>
                  </a:lnTo>
                  <a:lnTo>
                    <a:pt x="760285" y="685800"/>
                  </a:lnTo>
                  <a:lnTo>
                    <a:pt x="763892" y="673100"/>
                  </a:lnTo>
                  <a:lnTo>
                    <a:pt x="765683" y="647700"/>
                  </a:lnTo>
                  <a:lnTo>
                    <a:pt x="765784" y="640956"/>
                  </a:lnTo>
                  <a:lnTo>
                    <a:pt x="765886" y="635000"/>
                  </a:lnTo>
                  <a:close/>
                </a:path>
                <a:path w="1011554" h="1511300">
                  <a:moveTo>
                    <a:pt x="767842" y="73304"/>
                  </a:moveTo>
                  <a:lnTo>
                    <a:pt x="760450" y="63500"/>
                  </a:lnTo>
                  <a:lnTo>
                    <a:pt x="760145" y="63500"/>
                  </a:lnTo>
                  <a:lnTo>
                    <a:pt x="767842" y="73304"/>
                  </a:lnTo>
                  <a:close/>
                </a:path>
                <a:path w="1011554" h="1511300">
                  <a:moveTo>
                    <a:pt x="770953" y="1476209"/>
                  </a:moveTo>
                  <a:lnTo>
                    <a:pt x="767791" y="1473492"/>
                  </a:lnTo>
                  <a:lnTo>
                    <a:pt x="763803" y="1471180"/>
                  </a:lnTo>
                  <a:lnTo>
                    <a:pt x="762990" y="1470863"/>
                  </a:lnTo>
                  <a:lnTo>
                    <a:pt x="758367" y="1469212"/>
                  </a:lnTo>
                  <a:lnTo>
                    <a:pt x="757389" y="1469644"/>
                  </a:lnTo>
                  <a:lnTo>
                    <a:pt x="747280" y="1482153"/>
                  </a:lnTo>
                  <a:lnTo>
                    <a:pt x="747191" y="1482534"/>
                  </a:lnTo>
                  <a:lnTo>
                    <a:pt x="747090" y="1483042"/>
                  </a:lnTo>
                  <a:lnTo>
                    <a:pt x="746975" y="1483601"/>
                  </a:lnTo>
                  <a:lnTo>
                    <a:pt x="746874" y="1484236"/>
                  </a:lnTo>
                  <a:lnTo>
                    <a:pt x="747077" y="1484045"/>
                  </a:lnTo>
                  <a:lnTo>
                    <a:pt x="747268" y="1483601"/>
                  </a:lnTo>
                  <a:lnTo>
                    <a:pt x="747890" y="1482534"/>
                  </a:lnTo>
                  <a:lnTo>
                    <a:pt x="750633" y="1479169"/>
                  </a:lnTo>
                  <a:lnTo>
                    <a:pt x="751598" y="1478635"/>
                  </a:lnTo>
                  <a:lnTo>
                    <a:pt x="753630" y="1477556"/>
                  </a:lnTo>
                  <a:lnTo>
                    <a:pt x="753249" y="1477556"/>
                  </a:lnTo>
                  <a:lnTo>
                    <a:pt x="757199" y="1477225"/>
                  </a:lnTo>
                  <a:lnTo>
                    <a:pt x="768997" y="1477225"/>
                  </a:lnTo>
                  <a:lnTo>
                    <a:pt x="770801" y="1476209"/>
                  </a:lnTo>
                  <a:lnTo>
                    <a:pt x="770953" y="1476209"/>
                  </a:lnTo>
                  <a:close/>
                </a:path>
                <a:path w="1011554" h="1511300">
                  <a:moveTo>
                    <a:pt x="772807" y="63500"/>
                  </a:moveTo>
                  <a:lnTo>
                    <a:pt x="762241" y="38100"/>
                  </a:lnTo>
                  <a:lnTo>
                    <a:pt x="735063" y="12700"/>
                  </a:lnTo>
                  <a:lnTo>
                    <a:pt x="733005" y="12700"/>
                  </a:lnTo>
                  <a:lnTo>
                    <a:pt x="744321" y="25400"/>
                  </a:lnTo>
                  <a:lnTo>
                    <a:pt x="753262" y="38100"/>
                  </a:lnTo>
                  <a:lnTo>
                    <a:pt x="760056" y="50800"/>
                  </a:lnTo>
                  <a:lnTo>
                    <a:pt x="766406" y="50800"/>
                  </a:lnTo>
                  <a:lnTo>
                    <a:pt x="768591" y="63500"/>
                  </a:lnTo>
                  <a:lnTo>
                    <a:pt x="769708" y="63500"/>
                  </a:lnTo>
                  <a:lnTo>
                    <a:pt x="769950" y="73304"/>
                  </a:lnTo>
                  <a:lnTo>
                    <a:pt x="769912" y="75946"/>
                  </a:lnTo>
                  <a:lnTo>
                    <a:pt x="772439" y="75946"/>
                  </a:lnTo>
                  <a:lnTo>
                    <a:pt x="772807" y="63500"/>
                  </a:lnTo>
                  <a:close/>
                </a:path>
                <a:path w="1011554" h="1511300">
                  <a:moveTo>
                    <a:pt x="772871" y="1474089"/>
                  </a:moveTo>
                  <a:lnTo>
                    <a:pt x="766165" y="1467307"/>
                  </a:lnTo>
                  <a:lnTo>
                    <a:pt x="762596" y="1467637"/>
                  </a:lnTo>
                  <a:lnTo>
                    <a:pt x="759193" y="1468882"/>
                  </a:lnTo>
                  <a:lnTo>
                    <a:pt x="759536" y="1468882"/>
                  </a:lnTo>
                  <a:lnTo>
                    <a:pt x="762977" y="1470164"/>
                  </a:lnTo>
                  <a:lnTo>
                    <a:pt x="764717" y="1470863"/>
                  </a:lnTo>
                  <a:lnTo>
                    <a:pt x="768489" y="1473098"/>
                  </a:lnTo>
                  <a:lnTo>
                    <a:pt x="771525" y="1475727"/>
                  </a:lnTo>
                  <a:lnTo>
                    <a:pt x="771791" y="1475511"/>
                  </a:lnTo>
                  <a:lnTo>
                    <a:pt x="772236" y="1475092"/>
                  </a:lnTo>
                  <a:lnTo>
                    <a:pt x="772871" y="1474089"/>
                  </a:lnTo>
                  <a:close/>
                </a:path>
                <a:path w="1011554" h="1511300">
                  <a:moveTo>
                    <a:pt x="773391" y="635000"/>
                  </a:moveTo>
                  <a:lnTo>
                    <a:pt x="769035" y="597877"/>
                  </a:lnTo>
                  <a:lnTo>
                    <a:pt x="768934" y="596912"/>
                  </a:lnTo>
                  <a:lnTo>
                    <a:pt x="766775" y="596912"/>
                  </a:lnTo>
                  <a:lnTo>
                    <a:pt x="771194" y="635000"/>
                  </a:lnTo>
                  <a:lnTo>
                    <a:pt x="771093" y="640956"/>
                  </a:lnTo>
                  <a:lnTo>
                    <a:pt x="770991" y="647700"/>
                  </a:lnTo>
                  <a:lnTo>
                    <a:pt x="770890" y="653872"/>
                  </a:lnTo>
                  <a:lnTo>
                    <a:pt x="770788" y="660400"/>
                  </a:lnTo>
                  <a:lnTo>
                    <a:pt x="768070" y="685800"/>
                  </a:lnTo>
                  <a:lnTo>
                    <a:pt x="764197" y="710819"/>
                  </a:lnTo>
                  <a:lnTo>
                    <a:pt x="764146" y="711200"/>
                  </a:lnTo>
                  <a:lnTo>
                    <a:pt x="758418" y="723900"/>
                  </a:lnTo>
                  <a:lnTo>
                    <a:pt x="750709" y="736600"/>
                  </a:lnTo>
                  <a:lnTo>
                    <a:pt x="740803" y="749300"/>
                  </a:lnTo>
                  <a:lnTo>
                    <a:pt x="742162" y="749300"/>
                  </a:lnTo>
                  <a:lnTo>
                    <a:pt x="752386" y="736600"/>
                  </a:lnTo>
                  <a:lnTo>
                    <a:pt x="760336" y="723900"/>
                  </a:lnTo>
                  <a:lnTo>
                    <a:pt x="766229" y="711200"/>
                  </a:lnTo>
                  <a:lnTo>
                    <a:pt x="770153" y="686295"/>
                  </a:lnTo>
                  <a:lnTo>
                    <a:pt x="770242" y="685800"/>
                  </a:lnTo>
                  <a:lnTo>
                    <a:pt x="772985" y="660400"/>
                  </a:lnTo>
                  <a:lnTo>
                    <a:pt x="773087" y="653872"/>
                  </a:lnTo>
                  <a:lnTo>
                    <a:pt x="773188" y="647700"/>
                  </a:lnTo>
                  <a:lnTo>
                    <a:pt x="773290" y="640956"/>
                  </a:lnTo>
                  <a:lnTo>
                    <a:pt x="773391" y="635000"/>
                  </a:lnTo>
                  <a:close/>
                </a:path>
                <a:path w="1011554" h="1511300">
                  <a:moveTo>
                    <a:pt x="774128" y="1479435"/>
                  </a:moveTo>
                  <a:lnTo>
                    <a:pt x="773455" y="1478635"/>
                  </a:lnTo>
                  <a:lnTo>
                    <a:pt x="772452" y="1477556"/>
                  </a:lnTo>
                  <a:lnTo>
                    <a:pt x="771448" y="1476654"/>
                  </a:lnTo>
                  <a:lnTo>
                    <a:pt x="769391" y="1477949"/>
                  </a:lnTo>
                  <a:lnTo>
                    <a:pt x="757097" y="1477949"/>
                  </a:lnTo>
                  <a:lnTo>
                    <a:pt x="752398" y="1478330"/>
                  </a:lnTo>
                  <a:lnTo>
                    <a:pt x="753719" y="1478330"/>
                  </a:lnTo>
                  <a:lnTo>
                    <a:pt x="751611" y="1479435"/>
                  </a:lnTo>
                  <a:lnTo>
                    <a:pt x="746950" y="1491589"/>
                  </a:lnTo>
                  <a:lnTo>
                    <a:pt x="747788" y="1494218"/>
                  </a:lnTo>
                  <a:lnTo>
                    <a:pt x="747941" y="1494586"/>
                  </a:lnTo>
                  <a:lnTo>
                    <a:pt x="749909" y="1497622"/>
                  </a:lnTo>
                  <a:lnTo>
                    <a:pt x="750366" y="1497063"/>
                  </a:lnTo>
                  <a:lnTo>
                    <a:pt x="751674" y="1495729"/>
                  </a:lnTo>
                  <a:lnTo>
                    <a:pt x="751814" y="1495729"/>
                  </a:lnTo>
                  <a:lnTo>
                    <a:pt x="750417" y="1493240"/>
                  </a:lnTo>
                  <a:lnTo>
                    <a:pt x="749846" y="1491589"/>
                  </a:lnTo>
                  <a:lnTo>
                    <a:pt x="749744" y="1491259"/>
                  </a:lnTo>
                  <a:lnTo>
                    <a:pt x="749528" y="1489608"/>
                  </a:lnTo>
                  <a:lnTo>
                    <a:pt x="749554" y="1488884"/>
                  </a:lnTo>
                  <a:lnTo>
                    <a:pt x="750150" y="1488884"/>
                  </a:lnTo>
                  <a:lnTo>
                    <a:pt x="750443" y="1491068"/>
                  </a:lnTo>
                  <a:lnTo>
                    <a:pt x="751078" y="1492961"/>
                  </a:lnTo>
                  <a:lnTo>
                    <a:pt x="752271" y="1495132"/>
                  </a:lnTo>
                  <a:lnTo>
                    <a:pt x="756551" y="1491068"/>
                  </a:lnTo>
                  <a:lnTo>
                    <a:pt x="759167" y="1488884"/>
                  </a:lnTo>
                  <a:lnTo>
                    <a:pt x="761949" y="1486573"/>
                  </a:lnTo>
                  <a:lnTo>
                    <a:pt x="767829" y="1482534"/>
                  </a:lnTo>
                  <a:lnTo>
                    <a:pt x="774128" y="1479435"/>
                  </a:lnTo>
                  <a:close/>
                </a:path>
                <a:path w="1011554" h="1511300">
                  <a:moveTo>
                    <a:pt x="774598" y="850900"/>
                  </a:moveTo>
                  <a:lnTo>
                    <a:pt x="767753" y="850900"/>
                  </a:lnTo>
                  <a:lnTo>
                    <a:pt x="762723" y="863600"/>
                  </a:lnTo>
                  <a:lnTo>
                    <a:pt x="769632" y="863600"/>
                  </a:lnTo>
                  <a:lnTo>
                    <a:pt x="774598" y="850900"/>
                  </a:lnTo>
                  <a:close/>
                </a:path>
                <a:path w="1011554" h="1511300">
                  <a:moveTo>
                    <a:pt x="776859" y="838200"/>
                  </a:moveTo>
                  <a:lnTo>
                    <a:pt x="768756" y="838200"/>
                  </a:lnTo>
                  <a:lnTo>
                    <a:pt x="767334" y="838200"/>
                  </a:lnTo>
                  <a:lnTo>
                    <a:pt x="754126" y="850900"/>
                  </a:lnTo>
                  <a:lnTo>
                    <a:pt x="725716" y="876325"/>
                  </a:lnTo>
                  <a:lnTo>
                    <a:pt x="726440" y="876325"/>
                  </a:lnTo>
                  <a:lnTo>
                    <a:pt x="741032" y="863600"/>
                  </a:lnTo>
                  <a:lnTo>
                    <a:pt x="753694" y="863600"/>
                  </a:lnTo>
                  <a:lnTo>
                    <a:pt x="765632" y="850900"/>
                  </a:lnTo>
                  <a:lnTo>
                    <a:pt x="776859" y="838200"/>
                  </a:lnTo>
                  <a:close/>
                </a:path>
                <a:path w="1011554" h="1511300">
                  <a:moveTo>
                    <a:pt x="776935" y="1483601"/>
                  </a:moveTo>
                  <a:lnTo>
                    <a:pt x="776782" y="1483601"/>
                  </a:lnTo>
                  <a:lnTo>
                    <a:pt x="776909" y="1483575"/>
                  </a:lnTo>
                  <a:lnTo>
                    <a:pt x="776363" y="1482534"/>
                  </a:lnTo>
                  <a:lnTo>
                    <a:pt x="775512" y="1481175"/>
                  </a:lnTo>
                  <a:lnTo>
                    <a:pt x="774598" y="1480007"/>
                  </a:lnTo>
                  <a:lnTo>
                    <a:pt x="768350" y="1483042"/>
                  </a:lnTo>
                  <a:lnTo>
                    <a:pt x="762368" y="1487131"/>
                  </a:lnTo>
                  <a:lnTo>
                    <a:pt x="759053" y="1489900"/>
                  </a:lnTo>
                  <a:lnTo>
                    <a:pt x="759053" y="1501368"/>
                  </a:lnTo>
                  <a:lnTo>
                    <a:pt x="758964" y="1502156"/>
                  </a:lnTo>
                  <a:lnTo>
                    <a:pt x="758609" y="1502156"/>
                  </a:lnTo>
                  <a:lnTo>
                    <a:pt x="757986" y="1501838"/>
                  </a:lnTo>
                  <a:lnTo>
                    <a:pt x="758037" y="1501368"/>
                  </a:lnTo>
                  <a:lnTo>
                    <a:pt x="759053" y="1501368"/>
                  </a:lnTo>
                  <a:lnTo>
                    <a:pt x="759053" y="1489900"/>
                  </a:lnTo>
                  <a:lnTo>
                    <a:pt x="757021" y="1491589"/>
                  </a:lnTo>
                  <a:lnTo>
                    <a:pt x="752665" y="1495729"/>
                  </a:lnTo>
                  <a:lnTo>
                    <a:pt x="753541" y="1497063"/>
                  </a:lnTo>
                  <a:lnTo>
                    <a:pt x="754583" y="1498231"/>
                  </a:lnTo>
                  <a:lnTo>
                    <a:pt x="756018" y="1499425"/>
                  </a:lnTo>
                  <a:lnTo>
                    <a:pt x="757313" y="1500390"/>
                  </a:lnTo>
                  <a:lnTo>
                    <a:pt x="757567" y="1500390"/>
                  </a:lnTo>
                  <a:lnTo>
                    <a:pt x="757085" y="1501089"/>
                  </a:lnTo>
                  <a:lnTo>
                    <a:pt x="752157" y="1496250"/>
                  </a:lnTo>
                  <a:lnTo>
                    <a:pt x="750824" y="1497622"/>
                  </a:lnTo>
                  <a:lnTo>
                    <a:pt x="763917" y="1506194"/>
                  </a:lnTo>
                  <a:lnTo>
                    <a:pt x="767702" y="1503426"/>
                  </a:lnTo>
                  <a:lnTo>
                    <a:pt x="768261" y="1502359"/>
                  </a:lnTo>
                  <a:lnTo>
                    <a:pt x="768362" y="1502156"/>
                  </a:lnTo>
                  <a:lnTo>
                    <a:pt x="771182" y="1496568"/>
                  </a:lnTo>
                  <a:lnTo>
                    <a:pt x="774420" y="1485379"/>
                  </a:lnTo>
                  <a:lnTo>
                    <a:pt x="774496" y="1485099"/>
                  </a:lnTo>
                  <a:lnTo>
                    <a:pt x="774598" y="1484782"/>
                  </a:lnTo>
                  <a:lnTo>
                    <a:pt x="774649" y="1484604"/>
                  </a:lnTo>
                  <a:lnTo>
                    <a:pt x="774357" y="1484604"/>
                  </a:lnTo>
                  <a:lnTo>
                    <a:pt x="776935" y="1483601"/>
                  </a:lnTo>
                  <a:close/>
                </a:path>
                <a:path w="1011554" h="1511300">
                  <a:moveTo>
                    <a:pt x="779564" y="368312"/>
                  </a:moveTo>
                  <a:lnTo>
                    <a:pt x="747547" y="368312"/>
                  </a:lnTo>
                  <a:lnTo>
                    <a:pt x="708875" y="381000"/>
                  </a:lnTo>
                  <a:lnTo>
                    <a:pt x="747953" y="381000"/>
                  </a:lnTo>
                  <a:lnTo>
                    <a:pt x="779564" y="368312"/>
                  </a:lnTo>
                  <a:close/>
                </a:path>
                <a:path w="1011554" h="1511300">
                  <a:moveTo>
                    <a:pt x="779945" y="1489608"/>
                  </a:moveTo>
                  <a:lnTo>
                    <a:pt x="777265" y="1484236"/>
                  </a:lnTo>
                  <a:lnTo>
                    <a:pt x="775296" y="1484922"/>
                  </a:lnTo>
                  <a:lnTo>
                    <a:pt x="772020" y="1496250"/>
                  </a:lnTo>
                  <a:lnTo>
                    <a:pt x="771918" y="1496568"/>
                  </a:lnTo>
                  <a:lnTo>
                    <a:pt x="771855" y="1496822"/>
                  </a:lnTo>
                  <a:lnTo>
                    <a:pt x="768515" y="1503426"/>
                  </a:lnTo>
                  <a:lnTo>
                    <a:pt x="765136" y="1506245"/>
                  </a:lnTo>
                  <a:lnTo>
                    <a:pt x="764908" y="1506461"/>
                  </a:lnTo>
                  <a:lnTo>
                    <a:pt x="767168" y="1506943"/>
                  </a:lnTo>
                  <a:lnTo>
                    <a:pt x="771804" y="1505966"/>
                  </a:lnTo>
                  <a:lnTo>
                    <a:pt x="772160" y="1505966"/>
                  </a:lnTo>
                  <a:lnTo>
                    <a:pt x="777735" y="1502359"/>
                  </a:lnTo>
                  <a:lnTo>
                    <a:pt x="778941" y="1501368"/>
                  </a:lnTo>
                  <a:lnTo>
                    <a:pt x="779868" y="1500390"/>
                  </a:lnTo>
                  <a:lnTo>
                    <a:pt x="779945" y="1489608"/>
                  </a:lnTo>
                  <a:close/>
                </a:path>
                <a:path w="1011554" h="1511300">
                  <a:moveTo>
                    <a:pt x="781443" y="647700"/>
                  </a:moveTo>
                  <a:lnTo>
                    <a:pt x="780707" y="622300"/>
                  </a:lnTo>
                  <a:lnTo>
                    <a:pt x="778522" y="622300"/>
                  </a:lnTo>
                  <a:lnTo>
                    <a:pt x="779056" y="640956"/>
                  </a:lnTo>
                  <a:lnTo>
                    <a:pt x="779170" y="644575"/>
                  </a:lnTo>
                  <a:lnTo>
                    <a:pt x="779259" y="647700"/>
                  </a:lnTo>
                  <a:lnTo>
                    <a:pt x="777976" y="673100"/>
                  </a:lnTo>
                  <a:lnTo>
                    <a:pt x="774344" y="698500"/>
                  </a:lnTo>
                  <a:lnTo>
                    <a:pt x="768032" y="723900"/>
                  </a:lnTo>
                  <a:lnTo>
                    <a:pt x="761123" y="749020"/>
                  </a:lnTo>
                  <a:lnTo>
                    <a:pt x="761047" y="749300"/>
                  </a:lnTo>
                  <a:lnTo>
                    <a:pt x="752106" y="762000"/>
                  </a:lnTo>
                  <a:lnTo>
                    <a:pt x="740994" y="774725"/>
                  </a:lnTo>
                  <a:lnTo>
                    <a:pt x="742175" y="774725"/>
                  </a:lnTo>
                  <a:lnTo>
                    <a:pt x="770115" y="723900"/>
                  </a:lnTo>
                  <a:lnTo>
                    <a:pt x="780046" y="673836"/>
                  </a:lnTo>
                  <a:lnTo>
                    <a:pt x="780161" y="673100"/>
                  </a:lnTo>
                  <a:lnTo>
                    <a:pt x="781443" y="647700"/>
                  </a:lnTo>
                  <a:close/>
                </a:path>
                <a:path w="1011554" h="1511300">
                  <a:moveTo>
                    <a:pt x="783183" y="1478165"/>
                  </a:moveTo>
                  <a:lnTo>
                    <a:pt x="783082" y="1477949"/>
                  </a:lnTo>
                  <a:lnTo>
                    <a:pt x="782675" y="1477225"/>
                  </a:lnTo>
                  <a:lnTo>
                    <a:pt x="782561" y="1477010"/>
                  </a:lnTo>
                  <a:lnTo>
                    <a:pt x="779716" y="1472603"/>
                  </a:lnTo>
                  <a:lnTo>
                    <a:pt x="775855" y="1469644"/>
                  </a:lnTo>
                  <a:lnTo>
                    <a:pt x="771105" y="1468323"/>
                  </a:lnTo>
                  <a:lnTo>
                    <a:pt x="771880" y="1469212"/>
                  </a:lnTo>
                  <a:lnTo>
                    <a:pt x="772223" y="1469644"/>
                  </a:lnTo>
                  <a:lnTo>
                    <a:pt x="773049" y="1470863"/>
                  </a:lnTo>
                  <a:lnTo>
                    <a:pt x="773442" y="1471726"/>
                  </a:lnTo>
                  <a:lnTo>
                    <a:pt x="773468" y="1471942"/>
                  </a:lnTo>
                  <a:lnTo>
                    <a:pt x="773582" y="1474317"/>
                  </a:lnTo>
                  <a:lnTo>
                    <a:pt x="772807" y="1475511"/>
                  </a:lnTo>
                  <a:lnTo>
                    <a:pt x="772604" y="1475727"/>
                  </a:lnTo>
                  <a:lnTo>
                    <a:pt x="772490" y="1475867"/>
                  </a:lnTo>
                  <a:lnTo>
                    <a:pt x="772071" y="1476209"/>
                  </a:lnTo>
                  <a:lnTo>
                    <a:pt x="773163" y="1477225"/>
                  </a:lnTo>
                  <a:lnTo>
                    <a:pt x="774192" y="1478330"/>
                  </a:lnTo>
                  <a:lnTo>
                    <a:pt x="774877" y="1479169"/>
                  </a:lnTo>
                  <a:lnTo>
                    <a:pt x="777316" y="1478330"/>
                  </a:lnTo>
                  <a:lnTo>
                    <a:pt x="779513" y="1477949"/>
                  </a:lnTo>
                  <a:lnTo>
                    <a:pt x="780275" y="1477949"/>
                  </a:lnTo>
                  <a:lnTo>
                    <a:pt x="783183" y="1478165"/>
                  </a:lnTo>
                  <a:close/>
                </a:path>
                <a:path w="1011554" h="1511300">
                  <a:moveTo>
                    <a:pt x="785291" y="1485963"/>
                  </a:moveTo>
                  <a:lnTo>
                    <a:pt x="783374" y="1484782"/>
                  </a:lnTo>
                  <a:lnTo>
                    <a:pt x="780770" y="1483601"/>
                  </a:lnTo>
                  <a:lnTo>
                    <a:pt x="780300" y="1483601"/>
                  </a:lnTo>
                  <a:lnTo>
                    <a:pt x="778014" y="1484045"/>
                  </a:lnTo>
                  <a:lnTo>
                    <a:pt x="780529" y="1489176"/>
                  </a:lnTo>
                  <a:lnTo>
                    <a:pt x="780694" y="1491068"/>
                  </a:lnTo>
                  <a:lnTo>
                    <a:pt x="780757" y="1499425"/>
                  </a:lnTo>
                  <a:lnTo>
                    <a:pt x="782739" y="1497063"/>
                  </a:lnTo>
                  <a:lnTo>
                    <a:pt x="784199" y="1494218"/>
                  </a:lnTo>
                  <a:lnTo>
                    <a:pt x="785177" y="1489608"/>
                  </a:lnTo>
                  <a:lnTo>
                    <a:pt x="785291" y="1485963"/>
                  </a:lnTo>
                  <a:close/>
                </a:path>
                <a:path w="1011554" h="1511300">
                  <a:moveTo>
                    <a:pt x="786155" y="1479169"/>
                  </a:moveTo>
                  <a:lnTo>
                    <a:pt x="780694" y="1478635"/>
                  </a:lnTo>
                  <a:lnTo>
                    <a:pt x="779856" y="1478635"/>
                  </a:lnTo>
                  <a:lnTo>
                    <a:pt x="776719" y="1479169"/>
                  </a:lnTo>
                  <a:lnTo>
                    <a:pt x="777138" y="1479169"/>
                  </a:lnTo>
                  <a:lnTo>
                    <a:pt x="775347" y="1479753"/>
                  </a:lnTo>
                  <a:lnTo>
                    <a:pt x="776262" y="1480934"/>
                  </a:lnTo>
                  <a:lnTo>
                    <a:pt x="777024" y="1482153"/>
                  </a:lnTo>
                  <a:lnTo>
                    <a:pt x="777671" y="1483410"/>
                  </a:lnTo>
                  <a:lnTo>
                    <a:pt x="780376" y="1482788"/>
                  </a:lnTo>
                  <a:lnTo>
                    <a:pt x="782408" y="1483601"/>
                  </a:lnTo>
                  <a:lnTo>
                    <a:pt x="783412" y="1484045"/>
                  </a:lnTo>
                  <a:lnTo>
                    <a:pt x="785228" y="1485099"/>
                  </a:lnTo>
                  <a:lnTo>
                    <a:pt x="785114" y="1484045"/>
                  </a:lnTo>
                  <a:lnTo>
                    <a:pt x="783793" y="1479435"/>
                  </a:lnTo>
                  <a:lnTo>
                    <a:pt x="783678" y="1479169"/>
                  </a:lnTo>
                  <a:lnTo>
                    <a:pt x="786155" y="1479169"/>
                  </a:lnTo>
                  <a:close/>
                </a:path>
                <a:path w="1011554" h="1511300">
                  <a:moveTo>
                    <a:pt x="791006" y="658888"/>
                  </a:moveTo>
                  <a:lnTo>
                    <a:pt x="790003" y="635000"/>
                  </a:lnTo>
                  <a:lnTo>
                    <a:pt x="787806" y="635000"/>
                  </a:lnTo>
                  <a:lnTo>
                    <a:pt x="788606" y="653872"/>
                  </a:lnTo>
                  <a:lnTo>
                    <a:pt x="788670" y="655370"/>
                  </a:lnTo>
                  <a:lnTo>
                    <a:pt x="788771" y="673100"/>
                  </a:lnTo>
                  <a:lnTo>
                    <a:pt x="788225" y="673100"/>
                  </a:lnTo>
                  <a:lnTo>
                    <a:pt x="785622" y="698500"/>
                  </a:lnTo>
                  <a:lnTo>
                    <a:pt x="780910" y="723900"/>
                  </a:lnTo>
                  <a:lnTo>
                    <a:pt x="774204" y="736600"/>
                  </a:lnTo>
                  <a:lnTo>
                    <a:pt x="765657" y="762000"/>
                  </a:lnTo>
                  <a:lnTo>
                    <a:pt x="755434" y="774725"/>
                  </a:lnTo>
                  <a:lnTo>
                    <a:pt x="743673" y="787400"/>
                  </a:lnTo>
                  <a:lnTo>
                    <a:pt x="730440" y="800100"/>
                  </a:lnTo>
                  <a:lnTo>
                    <a:pt x="731126" y="800100"/>
                  </a:lnTo>
                  <a:lnTo>
                    <a:pt x="744867" y="787400"/>
                  </a:lnTo>
                  <a:lnTo>
                    <a:pt x="757047" y="774725"/>
                  </a:lnTo>
                  <a:lnTo>
                    <a:pt x="767588" y="762000"/>
                  </a:lnTo>
                  <a:lnTo>
                    <a:pt x="776249" y="736600"/>
                  </a:lnTo>
                  <a:lnTo>
                    <a:pt x="783018" y="723900"/>
                  </a:lnTo>
                  <a:lnTo>
                    <a:pt x="787781" y="698500"/>
                  </a:lnTo>
                  <a:lnTo>
                    <a:pt x="790333" y="673836"/>
                  </a:lnTo>
                  <a:lnTo>
                    <a:pt x="790422" y="673100"/>
                  </a:lnTo>
                  <a:lnTo>
                    <a:pt x="790968" y="673100"/>
                  </a:lnTo>
                  <a:lnTo>
                    <a:pt x="791006" y="658888"/>
                  </a:lnTo>
                  <a:close/>
                </a:path>
                <a:path w="1011554" h="1511300">
                  <a:moveTo>
                    <a:pt x="796848" y="794029"/>
                  </a:moveTo>
                  <a:lnTo>
                    <a:pt x="791972" y="800100"/>
                  </a:lnTo>
                  <a:lnTo>
                    <a:pt x="780821" y="812800"/>
                  </a:lnTo>
                  <a:lnTo>
                    <a:pt x="768731" y="825512"/>
                  </a:lnTo>
                  <a:lnTo>
                    <a:pt x="742721" y="850900"/>
                  </a:lnTo>
                  <a:lnTo>
                    <a:pt x="728929" y="850900"/>
                  </a:lnTo>
                  <a:lnTo>
                    <a:pt x="714400" y="863600"/>
                  </a:lnTo>
                  <a:lnTo>
                    <a:pt x="729653" y="863600"/>
                  </a:lnTo>
                  <a:lnTo>
                    <a:pt x="743775" y="850900"/>
                  </a:lnTo>
                  <a:lnTo>
                    <a:pt x="757123" y="838200"/>
                  </a:lnTo>
                  <a:lnTo>
                    <a:pt x="767334" y="838200"/>
                  </a:lnTo>
                  <a:lnTo>
                    <a:pt x="779830" y="825309"/>
                  </a:lnTo>
                  <a:lnTo>
                    <a:pt x="789876" y="812800"/>
                  </a:lnTo>
                  <a:lnTo>
                    <a:pt x="796848" y="794029"/>
                  </a:lnTo>
                  <a:close/>
                </a:path>
                <a:path w="1011554" h="1511300">
                  <a:moveTo>
                    <a:pt x="797306" y="776300"/>
                  </a:moveTo>
                  <a:lnTo>
                    <a:pt x="788301" y="787400"/>
                  </a:lnTo>
                  <a:lnTo>
                    <a:pt x="777011" y="812800"/>
                  </a:lnTo>
                  <a:lnTo>
                    <a:pt x="764819" y="825512"/>
                  </a:lnTo>
                  <a:lnTo>
                    <a:pt x="752551" y="825512"/>
                  </a:lnTo>
                  <a:lnTo>
                    <a:pt x="739686" y="838200"/>
                  </a:lnTo>
                  <a:lnTo>
                    <a:pt x="726300" y="850900"/>
                  </a:lnTo>
                  <a:lnTo>
                    <a:pt x="726960" y="850900"/>
                  </a:lnTo>
                  <a:lnTo>
                    <a:pt x="740689" y="838200"/>
                  </a:lnTo>
                  <a:lnTo>
                    <a:pt x="753859" y="838200"/>
                  </a:lnTo>
                  <a:lnTo>
                    <a:pt x="766381" y="825512"/>
                  </a:lnTo>
                  <a:lnTo>
                    <a:pt x="777671" y="812800"/>
                  </a:lnTo>
                  <a:lnTo>
                    <a:pt x="788200" y="800100"/>
                  </a:lnTo>
                  <a:lnTo>
                    <a:pt x="797306" y="776300"/>
                  </a:lnTo>
                  <a:close/>
                </a:path>
                <a:path w="1011554" h="1511300">
                  <a:moveTo>
                    <a:pt x="799325" y="787400"/>
                  </a:moveTo>
                  <a:lnTo>
                    <a:pt x="796848" y="794029"/>
                  </a:lnTo>
                  <a:lnTo>
                    <a:pt x="798423" y="792073"/>
                  </a:lnTo>
                  <a:lnTo>
                    <a:pt x="799325" y="787400"/>
                  </a:lnTo>
                  <a:close/>
                </a:path>
                <a:path w="1011554" h="1511300">
                  <a:moveTo>
                    <a:pt x="799414" y="772553"/>
                  </a:moveTo>
                  <a:lnTo>
                    <a:pt x="797915" y="774725"/>
                  </a:lnTo>
                  <a:lnTo>
                    <a:pt x="797407" y="776033"/>
                  </a:lnTo>
                  <a:lnTo>
                    <a:pt x="798588" y="774725"/>
                  </a:lnTo>
                  <a:lnTo>
                    <a:pt x="799414" y="772553"/>
                  </a:lnTo>
                  <a:close/>
                </a:path>
                <a:path w="1011554" h="1511300">
                  <a:moveTo>
                    <a:pt x="800658" y="675309"/>
                  </a:moveTo>
                  <a:lnTo>
                    <a:pt x="800633" y="665797"/>
                  </a:lnTo>
                  <a:lnTo>
                    <a:pt x="800493" y="660400"/>
                  </a:lnTo>
                  <a:lnTo>
                    <a:pt x="800455" y="658888"/>
                  </a:lnTo>
                  <a:lnTo>
                    <a:pt x="800354" y="655370"/>
                  </a:lnTo>
                  <a:lnTo>
                    <a:pt x="800239" y="650621"/>
                  </a:lnTo>
                  <a:lnTo>
                    <a:pt x="800163" y="647700"/>
                  </a:lnTo>
                  <a:lnTo>
                    <a:pt x="798969" y="635000"/>
                  </a:lnTo>
                  <a:lnTo>
                    <a:pt x="796772" y="635000"/>
                  </a:lnTo>
                  <a:lnTo>
                    <a:pt x="797941" y="647700"/>
                  </a:lnTo>
                  <a:lnTo>
                    <a:pt x="798423" y="665797"/>
                  </a:lnTo>
                  <a:lnTo>
                    <a:pt x="798449" y="675309"/>
                  </a:lnTo>
                  <a:lnTo>
                    <a:pt x="796810" y="698500"/>
                  </a:lnTo>
                  <a:lnTo>
                    <a:pt x="792861" y="710819"/>
                  </a:lnTo>
                  <a:lnTo>
                    <a:pt x="792734" y="711200"/>
                  </a:lnTo>
                  <a:lnTo>
                    <a:pt x="786599" y="736600"/>
                  </a:lnTo>
                  <a:lnTo>
                    <a:pt x="765848" y="774725"/>
                  </a:lnTo>
                  <a:lnTo>
                    <a:pt x="737831" y="812800"/>
                  </a:lnTo>
                  <a:lnTo>
                    <a:pt x="738822" y="812800"/>
                  </a:lnTo>
                  <a:lnTo>
                    <a:pt x="749160" y="800100"/>
                  </a:lnTo>
                  <a:lnTo>
                    <a:pt x="758825" y="787400"/>
                  </a:lnTo>
                  <a:lnTo>
                    <a:pt x="767638" y="787400"/>
                  </a:lnTo>
                  <a:lnTo>
                    <a:pt x="775601" y="774725"/>
                  </a:lnTo>
                  <a:lnTo>
                    <a:pt x="782662" y="749300"/>
                  </a:lnTo>
                  <a:lnTo>
                    <a:pt x="788682" y="736600"/>
                  </a:lnTo>
                  <a:lnTo>
                    <a:pt x="794880" y="711200"/>
                  </a:lnTo>
                  <a:lnTo>
                    <a:pt x="798995" y="698500"/>
                  </a:lnTo>
                  <a:lnTo>
                    <a:pt x="800658" y="675309"/>
                  </a:lnTo>
                  <a:close/>
                </a:path>
                <a:path w="1011554" h="1511300">
                  <a:moveTo>
                    <a:pt x="802779" y="317500"/>
                  </a:moveTo>
                  <a:lnTo>
                    <a:pt x="785279" y="304800"/>
                  </a:lnTo>
                  <a:lnTo>
                    <a:pt x="777773" y="317500"/>
                  </a:lnTo>
                  <a:lnTo>
                    <a:pt x="802779" y="317500"/>
                  </a:lnTo>
                  <a:close/>
                </a:path>
                <a:path w="1011554" h="1511300">
                  <a:moveTo>
                    <a:pt x="812152" y="673836"/>
                  </a:moveTo>
                  <a:lnTo>
                    <a:pt x="812126" y="669798"/>
                  </a:lnTo>
                  <a:lnTo>
                    <a:pt x="810907" y="635000"/>
                  </a:lnTo>
                  <a:lnTo>
                    <a:pt x="807402" y="609600"/>
                  </a:lnTo>
                  <a:lnTo>
                    <a:pt x="805230" y="609600"/>
                  </a:lnTo>
                  <a:lnTo>
                    <a:pt x="808723" y="635000"/>
                  </a:lnTo>
                  <a:lnTo>
                    <a:pt x="809790" y="665797"/>
                  </a:lnTo>
                  <a:lnTo>
                    <a:pt x="809802" y="666191"/>
                  </a:lnTo>
                  <a:lnTo>
                    <a:pt x="809929" y="669798"/>
                  </a:lnTo>
                  <a:lnTo>
                    <a:pt x="809955" y="673836"/>
                  </a:lnTo>
                  <a:lnTo>
                    <a:pt x="806881" y="698500"/>
                  </a:lnTo>
                  <a:lnTo>
                    <a:pt x="799706" y="723900"/>
                  </a:lnTo>
                  <a:lnTo>
                    <a:pt x="789038" y="762000"/>
                  </a:lnTo>
                  <a:lnTo>
                    <a:pt x="781951" y="774725"/>
                  </a:lnTo>
                  <a:lnTo>
                    <a:pt x="774090" y="787400"/>
                  </a:lnTo>
                  <a:lnTo>
                    <a:pt x="765517" y="800100"/>
                  </a:lnTo>
                  <a:lnTo>
                    <a:pt x="756297" y="800100"/>
                  </a:lnTo>
                  <a:lnTo>
                    <a:pt x="746556" y="812800"/>
                  </a:lnTo>
                  <a:lnTo>
                    <a:pt x="736346" y="825512"/>
                  </a:lnTo>
                  <a:lnTo>
                    <a:pt x="737298" y="825512"/>
                  </a:lnTo>
                  <a:lnTo>
                    <a:pt x="747814" y="812800"/>
                  </a:lnTo>
                  <a:lnTo>
                    <a:pt x="757821" y="812800"/>
                  </a:lnTo>
                  <a:lnTo>
                    <a:pt x="783856" y="774725"/>
                  </a:lnTo>
                  <a:lnTo>
                    <a:pt x="801801" y="736600"/>
                  </a:lnTo>
                  <a:lnTo>
                    <a:pt x="809040" y="698500"/>
                  </a:lnTo>
                  <a:lnTo>
                    <a:pt x="812152" y="673836"/>
                  </a:lnTo>
                  <a:close/>
                </a:path>
                <a:path w="1011554" h="1511300">
                  <a:moveTo>
                    <a:pt x="813562" y="1420799"/>
                  </a:moveTo>
                  <a:lnTo>
                    <a:pt x="810755" y="1408442"/>
                  </a:lnTo>
                  <a:lnTo>
                    <a:pt x="809828" y="1407172"/>
                  </a:lnTo>
                  <a:lnTo>
                    <a:pt x="809828" y="1420799"/>
                  </a:lnTo>
                  <a:lnTo>
                    <a:pt x="807339" y="1431721"/>
                  </a:lnTo>
                  <a:lnTo>
                    <a:pt x="800849" y="1440611"/>
                  </a:lnTo>
                  <a:lnTo>
                    <a:pt x="791845" y="1446606"/>
                  </a:lnTo>
                  <a:lnTo>
                    <a:pt x="781786" y="1448790"/>
                  </a:lnTo>
                  <a:lnTo>
                    <a:pt x="771715" y="1446606"/>
                  </a:lnTo>
                  <a:lnTo>
                    <a:pt x="762698" y="1440611"/>
                  </a:lnTo>
                  <a:lnTo>
                    <a:pt x="756208" y="1431721"/>
                  </a:lnTo>
                  <a:lnTo>
                    <a:pt x="753732" y="1420799"/>
                  </a:lnTo>
                  <a:lnTo>
                    <a:pt x="756208" y="1409890"/>
                  </a:lnTo>
                  <a:lnTo>
                    <a:pt x="762698" y="1400987"/>
                  </a:lnTo>
                  <a:lnTo>
                    <a:pt x="771715" y="1394993"/>
                  </a:lnTo>
                  <a:lnTo>
                    <a:pt x="781786" y="1392796"/>
                  </a:lnTo>
                  <a:lnTo>
                    <a:pt x="791845" y="1394993"/>
                  </a:lnTo>
                  <a:lnTo>
                    <a:pt x="800849" y="1400987"/>
                  </a:lnTo>
                  <a:lnTo>
                    <a:pt x="807339" y="1409890"/>
                  </a:lnTo>
                  <a:lnTo>
                    <a:pt x="809828" y="1420799"/>
                  </a:lnTo>
                  <a:lnTo>
                    <a:pt x="809828" y="1407172"/>
                  </a:lnTo>
                  <a:lnTo>
                    <a:pt x="803427" y="1398346"/>
                  </a:lnTo>
                  <a:lnTo>
                    <a:pt x="795096" y="1392796"/>
                  </a:lnTo>
                  <a:lnTo>
                    <a:pt x="793216" y="1391551"/>
                  </a:lnTo>
                  <a:lnTo>
                    <a:pt x="781786" y="1389049"/>
                  </a:lnTo>
                  <a:lnTo>
                    <a:pt x="770343" y="1391551"/>
                  </a:lnTo>
                  <a:lnTo>
                    <a:pt x="760133" y="1398346"/>
                  </a:lnTo>
                  <a:lnTo>
                    <a:pt x="752805" y="1408442"/>
                  </a:lnTo>
                  <a:lnTo>
                    <a:pt x="749998" y="1420799"/>
                  </a:lnTo>
                  <a:lnTo>
                    <a:pt x="752805" y="1433169"/>
                  </a:lnTo>
                  <a:lnTo>
                    <a:pt x="760133" y="1443253"/>
                  </a:lnTo>
                  <a:lnTo>
                    <a:pt x="770343" y="1450047"/>
                  </a:lnTo>
                  <a:lnTo>
                    <a:pt x="781786" y="1452537"/>
                  </a:lnTo>
                  <a:lnTo>
                    <a:pt x="793216" y="1450047"/>
                  </a:lnTo>
                  <a:lnTo>
                    <a:pt x="795096" y="1448790"/>
                  </a:lnTo>
                  <a:lnTo>
                    <a:pt x="803427" y="1443253"/>
                  </a:lnTo>
                  <a:lnTo>
                    <a:pt x="810755" y="1433169"/>
                  </a:lnTo>
                  <a:lnTo>
                    <a:pt x="813562" y="1420799"/>
                  </a:lnTo>
                  <a:close/>
                </a:path>
                <a:path w="1011554" h="1511300">
                  <a:moveTo>
                    <a:pt x="814476" y="204304"/>
                  </a:moveTo>
                  <a:lnTo>
                    <a:pt x="813841" y="203200"/>
                  </a:lnTo>
                  <a:lnTo>
                    <a:pt x="812647" y="203200"/>
                  </a:lnTo>
                  <a:lnTo>
                    <a:pt x="814476" y="204304"/>
                  </a:lnTo>
                  <a:close/>
                </a:path>
                <a:path w="1011554" h="1511300">
                  <a:moveTo>
                    <a:pt x="823442" y="635000"/>
                  </a:moveTo>
                  <a:lnTo>
                    <a:pt x="814324" y="584200"/>
                  </a:lnTo>
                  <a:lnTo>
                    <a:pt x="812203" y="584200"/>
                  </a:lnTo>
                  <a:lnTo>
                    <a:pt x="821245" y="635000"/>
                  </a:lnTo>
                  <a:lnTo>
                    <a:pt x="819924" y="685800"/>
                  </a:lnTo>
                  <a:lnTo>
                    <a:pt x="809904" y="723900"/>
                  </a:lnTo>
                  <a:lnTo>
                    <a:pt x="792924" y="774407"/>
                  </a:lnTo>
                  <a:lnTo>
                    <a:pt x="762482" y="812800"/>
                  </a:lnTo>
                  <a:lnTo>
                    <a:pt x="750925" y="825512"/>
                  </a:lnTo>
                  <a:lnTo>
                    <a:pt x="752284" y="825512"/>
                  </a:lnTo>
                  <a:lnTo>
                    <a:pt x="785380" y="787400"/>
                  </a:lnTo>
                  <a:lnTo>
                    <a:pt x="811999" y="723900"/>
                  </a:lnTo>
                  <a:lnTo>
                    <a:pt x="821982" y="686295"/>
                  </a:lnTo>
                  <a:lnTo>
                    <a:pt x="822020" y="686130"/>
                  </a:lnTo>
                  <a:lnTo>
                    <a:pt x="822109" y="685800"/>
                  </a:lnTo>
                  <a:lnTo>
                    <a:pt x="823442" y="635000"/>
                  </a:lnTo>
                  <a:close/>
                </a:path>
                <a:path w="1011554" h="1511300">
                  <a:moveTo>
                    <a:pt x="831265" y="151269"/>
                  </a:moveTo>
                  <a:lnTo>
                    <a:pt x="826109" y="151269"/>
                  </a:lnTo>
                  <a:lnTo>
                    <a:pt x="826058" y="189369"/>
                  </a:lnTo>
                  <a:lnTo>
                    <a:pt x="831189" y="189369"/>
                  </a:lnTo>
                  <a:lnTo>
                    <a:pt x="831265" y="151269"/>
                  </a:lnTo>
                  <a:close/>
                </a:path>
                <a:path w="1011554" h="1511300">
                  <a:moveTo>
                    <a:pt x="832434" y="1179969"/>
                  </a:moveTo>
                  <a:lnTo>
                    <a:pt x="827341" y="1179969"/>
                  </a:lnTo>
                  <a:lnTo>
                    <a:pt x="827341" y="1218069"/>
                  </a:lnTo>
                  <a:lnTo>
                    <a:pt x="832434" y="1218069"/>
                  </a:lnTo>
                  <a:lnTo>
                    <a:pt x="832434" y="1179969"/>
                  </a:lnTo>
                  <a:close/>
                </a:path>
                <a:path w="1011554" h="1511300">
                  <a:moveTo>
                    <a:pt x="832434" y="1091069"/>
                  </a:moveTo>
                  <a:lnTo>
                    <a:pt x="827341" y="1091069"/>
                  </a:lnTo>
                  <a:lnTo>
                    <a:pt x="827341" y="1129169"/>
                  </a:lnTo>
                  <a:lnTo>
                    <a:pt x="832434" y="1129169"/>
                  </a:lnTo>
                  <a:lnTo>
                    <a:pt x="832434" y="1091069"/>
                  </a:lnTo>
                  <a:close/>
                </a:path>
                <a:path w="1011554" h="1511300">
                  <a:moveTo>
                    <a:pt x="832434" y="1002169"/>
                  </a:moveTo>
                  <a:lnTo>
                    <a:pt x="827341" y="1002169"/>
                  </a:lnTo>
                  <a:lnTo>
                    <a:pt x="827341" y="1040269"/>
                  </a:lnTo>
                  <a:lnTo>
                    <a:pt x="832434" y="1040269"/>
                  </a:lnTo>
                  <a:lnTo>
                    <a:pt x="832434" y="1002169"/>
                  </a:lnTo>
                  <a:close/>
                </a:path>
                <a:path w="1011554" h="1511300">
                  <a:moveTo>
                    <a:pt x="832434" y="913269"/>
                  </a:moveTo>
                  <a:lnTo>
                    <a:pt x="827341" y="913269"/>
                  </a:lnTo>
                  <a:lnTo>
                    <a:pt x="827341" y="951369"/>
                  </a:lnTo>
                  <a:lnTo>
                    <a:pt x="832434" y="951369"/>
                  </a:lnTo>
                  <a:lnTo>
                    <a:pt x="832434" y="913269"/>
                  </a:lnTo>
                  <a:close/>
                </a:path>
                <a:path w="1011554" h="1511300">
                  <a:moveTo>
                    <a:pt x="832434" y="824369"/>
                  </a:moveTo>
                  <a:lnTo>
                    <a:pt x="827341" y="824369"/>
                  </a:lnTo>
                  <a:lnTo>
                    <a:pt x="827341" y="862469"/>
                  </a:lnTo>
                  <a:lnTo>
                    <a:pt x="832434" y="862469"/>
                  </a:lnTo>
                  <a:lnTo>
                    <a:pt x="832434" y="824369"/>
                  </a:lnTo>
                  <a:close/>
                </a:path>
                <a:path w="1011554" h="1511300">
                  <a:moveTo>
                    <a:pt x="841425" y="254025"/>
                  </a:moveTo>
                  <a:lnTo>
                    <a:pt x="834542" y="241300"/>
                  </a:lnTo>
                  <a:lnTo>
                    <a:pt x="833094" y="241300"/>
                  </a:lnTo>
                  <a:lnTo>
                    <a:pt x="839939" y="254025"/>
                  </a:lnTo>
                  <a:lnTo>
                    <a:pt x="841425" y="254025"/>
                  </a:lnTo>
                  <a:close/>
                </a:path>
                <a:path w="1011554" h="1511300">
                  <a:moveTo>
                    <a:pt x="842772" y="221068"/>
                  </a:moveTo>
                  <a:lnTo>
                    <a:pt x="839787" y="215900"/>
                  </a:lnTo>
                  <a:lnTo>
                    <a:pt x="833716" y="215900"/>
                  </a:lnTo>
                  <a:lnTo>
                    <a:pt x="842772" y="221068"/>
                  </a:lnTo>
                  <a:close/>
                </a:path>
                <a:path w="1011554" h="1511300">
                  <a:moveTo>
                    <a:pt x="846683" y="241300"/>
                  </a:moveTo>
                  <a:lnTo>
                    <a:pt x="841349" y="228600"/>
                  </a:lnTo>
                  <a:lnTo>
                    <a:pt x="833221" y="228600"/>
                  </a:lnTo>
                  <a:lnTo>
                    <a:pt x="840028" y="241300"/>
                  </a:lnTo>
                  <a:lnTo>
                    <a:pt x="846683" y="241300"/>
                  </a:lnTo>
                  <a:close/>
                </a:path>
                <a:path w="1011554" h="1511300">
                  <a:moveTo>
                    <a:pt x="854684" y="520700"/>
                  </a:moveTo>
                  <a:lnTo>
                    <a:pt x="850900" y="508000"/>
                  </a:lnTo>
                  <a:lnTo>
                    <a:pt x="849033" y="508000"/>
                  </a:lnTo>
                  <a:lnTo>
                    <a:pt x="852766" y="520700"/>
                  </a:lnTo>
                  <a:lnTo>
                    <a:pt x="854684" y="520700"/>
                  </a:lnTo>
                  <a:close/>
                </a:path>
                <a:path w="1011554" h="1511300">
                  <a:moveTo>
                    <a:pt x="860679" y="533400"/>
                  </a:moveTo>
                  <a:lnTo>
                    <a:pt x="857935" y="520700"/>
                  </a:lnTo>
                  <a:lnTo>
                    <a:pt x="855967" y="520700"/>
                  </a:lnTo>
                  <a:lnTo>
                    <a:pt x="858659" y="533400"/>
                  </a:lnTo>
                  <a:lnTo>
                    <a:pt x="860679" y="533400"/>
                  </a:lnTo>
                  <a:close/>
                </a:path>
                <a:path w="1011554" h="1511300">
                  <a:moveTo>
                    <a:pt x="873594" y="431584"/>
                  </a:moveTo>
                  <a:lnTo>
                    <a:pt x="872794" y="430110"/>
                  </a:lnTo>
                  <a:lnTo>
                    <a:pt x="873353" y="431584"/>
                  </a:lnTo>
                  <a:lnTo>
                    <a:pt x="873594" y="431584"/>
                  </a:lnTo>
                  <a:close/>
                </a:path>
                <a:path w="1011554" h="1511300">
                  <a:moveTo>
                    <a:pt x="877722" y="1452537"/>
                  </a:moveTo>
                  <a:lnTo>
                    <a:pt x="874814" y="1449362"/>
                  </a:lnTo>
                  <a:lnTo>
                    <a:pt x="850011" y="1422615"/>
                  </a:lnTo>
                  <a:lnTo>
                    <a:pt x="866952" y="1422615"/>
                  </a:lnTo>
                  <a:lnTo>
                    <a:pt x="870966" y="1418971"/>
                  </a:lnTo>
                  <a:lnTo>
                    <a:pt x="875284" y="1415059"/>
                  </a:lnTo>
                  <a:lnTo>
                    <a:pt x="875284" y="1396631"/>
                  </a:lnTo>
                  <a:lnTo>
                    <a:pt x="871537" y="1393177"/>
                  </a:lnTo>
                  <a:lnTo>
                    <a:pt x="871537" y="1398485"/>
                  </a:lnTo>
                  <a:lnTo>
                    <a:pt x="871537" y="1413192"/>
                  </a:lnTo>
                  <a:lnTo>
                    <a:pt x="864590" y="1418971"/>
                  </a:lnTo>
                  <a:lnTo>
                    <a:pt x="832434" y="1418971"/>
                  </a:lnTo>
                  <a:lnTo>
                    <a:pt x="832434" y="1392694"/>
                  </a:lnTo>
                  <a:lnTo>
                    <a:pt x="864717" y="1392694"/>
                  </a:lnTo>
                  <a:lnTo>
                    <a:pt x="871537" y="1398485"/>
                  </a:lnTo>
                  <a:lnTo>
                    <a:pt x="871537" y="1393177"/>
                  </a:lnTo>
                  <a:lnTo>
                    <a:pt x="871016" y="1392694"/>
                  </a:lnTo>
                  <a:lnTo>
                    <a:pt x="867079" y="1389049"/>
                  </a:lnTo>
                  <a:lnTo>
                    <a:pt x="832434" y="1389049"/>
                  </a:lnTo>
                  <a:lnTo>
                    <a:pt x="832459" y="1268869"/>
                  </a:lnTo>
                  <a:lnTo>
                    <a:pt x="827341" y="1268869"/>
                  </a:lnTo>
                  <a:lnTo>
                    <a:pt x="827341" y="1459369"/>
                  </a:lnTo>
                  <a:lnTo>
                    <a:pt x="832434" y="1459369"/>
                  </a:lnTo>
                  <a:lnTo>
                    <a:pt x="832434" y="1422615"/>
                  </a:lnTo>
                  <a:lnTo>
                    <a:pt x="844765" y="1422615"/>
                  </a:lnTo>
                  <a:lnTo>
                    <a:pt x="871994" y="1451965"/>
                  </a:lnTo>
                  <a:lnTo>
                    <a:pt x="872553" y="1452537"/>
                  </a:lnTo>
                  <a:lnTo>
                    <a:pt x="877722" y="1452537"/>
                  </a:lnTo>
                  <a:close/>
                </a:path>
                <a:path w="1011554" h="1511300">
                  <a:moveTo>
                    <a:pt x="884821" y="452348"/>
                  </a:moveTo>
                  <a:lnTo>
                    <a:pt x="874725" y="431584"/>
                  </a:lnTo>
                  <a:lnTo>
                    <a:pt x="873594" y="431584"/>
                  </a:lnTo>
                  <a:lnTo>
                    <a:pt x="884821" y="452348"/>
                  </a:lnTo>
                  <a:close/>
                </a:path>
                <a:path w="1011554" h="1511300">
                  <a:moveTo>
                    <a:pt x="887450" y="457200"/>
                  </a:moveTo>
                  <a:lnTo>
                    <a:pt x="884821" y="452348"/>
                  </a:lnTo>
                  <a:lnTo>
                    <a:pt x="887183" y="457200"/>
                  </a:lnTo>
                  <a:lnTo>
                    <a:pt x="887450" y="457200"/>
                  </a:lnTo>
                  <a:close/>
                </a:path>
                <a:path w="1011554" h="1511300">
                  <a:moveTo>
                    <a:pt x="890435" y="558800"/>
                  </a:moveTo>
                  <a:lnTo>
                    <a:pt x="888606" y="558800"/>
                  </a:lnTo>
                  <a:lnTo>
                    <a:pt x="883145" y="571538"/>
                  </a:lnTo>
                  <a:lnTo>
                    <a:pt x="887044" y="571538"/>
                  </a:lnTo>
                  <a:lnTo>
                    <a:pt x="890435" y="558800"/>
                  </a:lnTo>
                  <a:close/>
                </a:path>
                <a:path w="1011554" h="1511300">
                  <a:moveTo>
                    <a:pt x="891946" y="465010"/>
                  </a:moveTo>
                  <a:lnTo>
                    <a:pt x="890562" y="457200"/>
                  </a:lnTo>
                  <a:lnTo>
                    <a:pt x="887450" y="457200"/>
                  </a:lnTo>
                  <a:lnTo>
                    <a:pt x="891946" y="465010"/>
                  </a:lnTo>
                  <a:close/>
                </a:path>
                <a:path w="1011554" h="1511300">
                  <a:moveTo>
                    <a:pt x="892517" y="277876"/>
                  </a:moveTo>
                  <a:lnTo>
                    <a:pt x="891933" y="277329"/>
                  </a:lnTo>
                  <a:lnTo>
                    <a:pt x="878865" y="266700"/>
                  </a:lnTo>
                  <a:lnTo>
                    <a:pt x="863892" y="254025"/>
                  </a:lnTo>
                  <a:lnTo>
                    <a:pt x="857961" y="241300"/>
                  </a:lnTo>
                  <a:lnTo>
                    <a:pt x="850887" y="241300"/>
                  </a:lnTo>
                  <a:lnTo>
                    <a:pt x="856602" y="254025"/>
                  </a:lnTo>
                  <a:lnTo>
                    <a:pt x="862495" y="254025"/>
                  </a:lnTo>
                  <a:lnTo>
                    <a:pt x="878090" y="266700"/>
                  </a:lnTo>
                  <a:lnTo>
                    <a:pt x="892517" y="277876"/>
                  </a:lnTo>
                  <a:close/>
                </a:path>
                <a:path w="1011554" h="1511300">
                  <a:moveTo>
                    <a:pt x="893241" y="647700"/>
                  </a:moveTo>
                  <a:lnTo>
                    <a:pt x="891628" y="647700"/>
                  </a:lnTo>
                  <a:lnTo>
                    <a:pt x="888199" y="650621"/>
                  </a:lnTo>
                  <a:lnTo>
                    <a:pt x="893241" y="647700"/>
                  </a:lnTo>
                  <a:close/>
                </a:path>
                <a:path w="1011554" h="1511300">
                  <a:moveTo>
                    <a:pt x="894765" y="469900"/>
                  </a:moveTo>
                  <a:lnTo>
                    <a:pt x="891946" y="465010"/>
                  </a:lnTo>
                  <a:lnTo>
                    <a:pt x="892810" y="469900"/>
                  </a:lnTo>
                  <a:lnTo>
                    <a:pt x="894765" y="469900"/>
                  </a:lnTo>
                  <a:close/>
                </a:path>
                <a:path w="1011554" h="1511300">
                  <a:moveTo>
                    <a:pt x="896137" y="302412"/>
                  </a:moveTo>
                  <a:lnTo>
                    <a:pt x="877023" y="279412"/>
                  </a:lnTo>
                  <a:lnTo>
                    <a:pt x="856551" y="266700"/>
                  </a:lnTo>
                  <a:lnTo>
                    <a:pt x="848791" y="254025"/>
                  </a:lnTo>
                  <a:lnTo>
                    <a:pt x="847293" y="254025"/>
                  </a:lnTo>
                  <a:lnTo>
                    <a:pt x="855065" y="266700"/>
                  </a:lnTo>
                  <a:lnTo>
                    <a:pt x="876160" y="279412"/>
                  </a:lnTo>
                  <a:lnTo>
                    <a:pt x="896137" y="302412"/>
                  </a:lnTo>
                  <a:close/>
                </a:path>
                <a:path w="1011554" h="1511300">
                  <a:moveTo>
                    <a:pt x="898436" y="305015"/>
                  </a:moveTo>
                  <a:lnTo>
                    <a:pt x="898245" y="304800"/>
                  </a:lnTo>
                  <a:lnTo>
                    <a:pt x="896924" y="303961"/>
                  </a:lnTo>
                  <a:lnTo>
                    <a:pt x="895565" y="303149"/>
                  </a:lnTo>
                  <a:lnTo>
                    <a:pt x="896797" y="303961"/>
                  </a:lnTo>
                  <a:lnTo>
                    <a:pt x="898436" y="305015"/>
                  </a:lnTo>
                  <a:close/>
                </a:path>
                <a:path w="1011554" h="1511300">
                  <a:moveTo>
                    <a:pt x="901407" y="482739"/>
                  </a:moveTo>
                  <a:lnTo>
                    <a:pt x="897559" y="469900"/>
                  </a:lnTo>
                  <a:lnTo>
                    <a:pt x="894765" y="469900"/>
                  </a:lnTo>
                  <a:lnTo>
                    <a:pt x="898677" y="482739"/>
                  </a:lnTo>
                  <a:lnTo>
                    <a:pt x="901407" y="482739"/>
                  </a:lnTo>
                  <a:close/>
                </a:path>
                <a:path w="1011554" h="1511300">
                  <a:moveTo>
                    <a:pt x="901725" y="306971"/>
                  </a:moveTo>
                  <a:lnTo>
                    <a:pt x="898258" y="304800"/>
                  </a:lnTo>
                  <a:lnTo>
                    <a:pt x="898436" y="305015"/>
                  </a:lnTo>
                  <a:lnTo>
                    <a:pt x="901725" y="306971"/>
                  </a:lnTo>
                  <a:close/>
                </a:path>
                <a:path w="1011554" h="1511300">
                  <a:moveTo>
                    <a:pt x="910285" y="444500"/>
                  </a:moveTo>
                  <a:lnTo>
                    <a:pt x="901166" y="431584"/>
                  </a:lnTo>
                  <a:lnTo>
                    <a:pt x="892340" y="431584"/>
                  </a:lnTo>
                  <a:lnTo>
                    <a:pt x="901115" y="444500"/>
                  </a:lnTo>
                  <a:lnTo>
                    <a:pt x="910285" y="444500"/>
                  </a:lnTo>
                  <a:close/>
                </a:path>
                <a:path w="1011554" h="1511300">
                  <a:moveTo>
                    <a:pt x="910971" y="469900"/>
                  </a:moveTo>
                  <a:lnTo>
                    <a:pt x="903617" y="457200"/>
                  </a:lnTo>
                  <a:lnTo>
                    <a:pt x="897242" y="457200"/>
                  </a:lnTo>
                  <a:lnTo>
                    <a:pt x="903947" y="469900"/>
                  </a:lnTo>
                  <a:lnTo>
                    <a:pt x="910971" y="469900"/>
                  </a:lnTo>
                  <a:close/>
                </a:path>
                <a:path w="1011554" h="1511300">
                  <a:moveTo>
                    <a:pt x="911555" y="292201"/>
                  </a:moveTo>
                  <a:lnTo>
                    <a:pt x="897318" y="281520"/>
                  </a:lnTo>
                  <a:lnTo>
                    <a:pt x="898296" y="282359"/>
                  </a:lnTo>
                  <a:lnTo>
                    <a:pt x="910945" y="292201"/>
                  </a:lnTo>
                  <a:lnTo>
                    <a:pt x="911555" y="292201"/>
                  </a:lnTo>
                  <a:close/>
                </a:path>
                <a:path w="1011554" h="1511300">
                  <a:moveTo>
                    <a:pt x="913409" y="342900"/>
                  </a:moveTo>
                  <a:lnTo>
                    <a:pt x="905814" y="330200"/>
                  </a:lnTo>
                  <a:lnTo>
                    <a:pt x="904544" y="330200"/>
                  </a:lnTo>
                  <a:lnTo>
                    <a:pt x="912355" y="342900"/>
                  </a:lnTo>
                  <a:lnTo>
                    <a:pt x="913409" y="342900"/>
                  </a:lnTo>
                  <a:close/>
                </a:path>
                <a:path w="1011554" h="1511300">
                  <a:moveTo>
                    <a:pt x="914971" y="279412"/>
                  </a:moveTo>
                  <a:lnTo>
                    <a:pt x="914501" y="277876"/>
                  </a:lnTo>
                  <a:lnTo>
                    <a:pt x="912952" y="276987"/>
                  </a:lnTo>
                  <a:lnTo>
                    <a:pt x="914971" y="279412"/>
                  </a:lnTo>
                  <a:close/>
                </a:path>
                <a:path w="1011554" h="1511300">
                  <a:moveTo>
                    <a:pt x="919187" y="419112"/>
                  </a:moveTo>
                  <a:lnTo>
                    <a:pt x="904608" y="406514"/>
                  </a:lnTo>
                  <a:lnTo>
                    <a:pt x="887768" y="406514"/>
                  </a:lnTo>
                  <a:lnTo>
                    <a:pt x="903897" y="419112"/>
                  </a:lnTo>
                  <a:lnTo>
                    <a:pt x="919187" y="419112"/>
                  </a:lnTo>
                  <a:close/>
                </a:path>
                <a:path w="1011554" h="1511300">
                  <a:moveTo>
                    <a:pt x="922362" y="286296"/>
                  </a:moveTo>
                  <a:lnTo>
                    <a:pt x="920559" y="279412"/>
                  </a:lnTo>
                  <a:lnTo>
                    <a:pt x="918819" y="279412"/>
                  </a:lnTo>
                  <a:lnTo>
                    <a:pt x="922362" y="286296"/>
                  </a:lnTo>
                  <a:close/>
                </a:path>
                <a:path w="1011554" h="1511300">
                  <a:moveTo>
                    <a:pt x="931379" y="1388960"/>
                  </a:moveTo>
                  <a:lnTo>
                    <a:pt x="882751" y="1388960"/>
                  </a:lnTo>
                  <a:lnTo>
                    <a:pt x="882751" y="1392694"/>
                  </a:lnTo>
                  <a:lnTo>
                    <a:pt x="905281" y="1392694"/>
                  </a:lnTo>
                  <a:lnTo>
                    <a:pt x="905281" y="1452537"/>
                  </a:lnTo>
                  <a:lnTo>
                    <a:pt x="909040" y="1452537"/>
                  </a:lnTo>
                  <a:lnTo>
                    <a:pt x="909040" y="1392694"/>
                  </a:lnTo>
                  <a:lnTo>
                    <a:pt x="931379" y="1392694"/>
                  </a:lnTo>
                  <a:lnTo>
                    <a:pt x="931379" y="1388960"/>
                  </a:lnTo>
                  <a:close/>
                </a:path>
                <a:path w="1011554" h="1511300">
                  <a:moveTo>
                    <a:pt x="934554" y="508000"/>
                  </a:moveTo>
                  <a:lnTo>
                    <a:pt x="927303" y="495465"/>
                  </a:lnTo>
                  <a:lnTo>
                    <a:pt x="922134" y="495465"/>
                  </a:lnTo>
                  <a:lnTo>
                    <a:pt x="928370" y="508000"/>
                  </a:lnTo>
                  <a:lnTo>
                    <a:pt x="934554" y="508000"/>
                  </a:lnTo>
                  <a:close/>
                </a:path>
                <a:path w="1011554" h="1511300">
                  <a:moveTo>
                    <a:pt x="937933" y="330200"/>
                  </a:moveTo>
                  <a:lnTo>
                    <a:pt x="937780" y="329450"/>
                  </a:lnTo>
                  <a:lnTo>
                    <a:pt x="932688" y="326136"/>
                  </a:lnTo>
                  <a:lnTo>
                    <a:pt x="932688" y="316369"/>
                  </a:lnTo>
                  <a:lnTo>
                    <a:pt x="927595" y="316369"/>
                  </a:lnTo>
                  <a:lnTo>
                    <a:pt x="927595" y="322821"/>
                  </a:lnTo>
                  <a:lnTo>
                    <a:pt x="919454" y="317500"/>
                  </a:lnTo>
                  <a:lnTo>
                    <a:pt x="907973" y="310680"/>
                  </a:lnTo>
                  <a:lnTo>
                    <a:pt x="912279" y="313385"/>
                  </a:lnTo>
                  <a:lnTo>
                    <a:pt x="918997" y="317500"/>
                  </a:lnTo>
                  <a:lnTo>
                    <a:pt x="927595" y="323278"/>
                  </a:lnTo>
                  <a:lnTo>
                    <a:pt x="927595" y="341769"/>
                  </a:lnTo>
                  <a:lnTo>
                    <a:pt x="932688" y="341769"/>
                  </a:lnTo>
                  <a:lnTo>
                    <a:pt x="932688" y="326694"/>
                  </a:lnTo>
                  <a:lnTo>
                    <a:pt x="937933" y="330200"/>
                  </a:lnTo>
                  <a:close/>
                </a:path>
                <a:path w="1011554" h="1511300">
                  <a:moveTo>
                    <a:pt x="938428" y="355650"/>
                  </a:moveTo>
                  <a:lnTo>
                    <a:pt x="934072" y="350418"/>
                  </a:lnTo>
                  <a:lnTo>
                    <a:pt x="927684" y="342900"/>
                  </a:lnTo>
                  <a:lnTo>
                    <a:pt x="926884" y="342900"/>
                  </a:lnTo>
                  <a:lnTo>
                    <a:pt x="938428" y="355650"/>
                  </a:lnTo>
                  <a:close/>
                </a:path>
                <a:path w="1011554" h="1511300">
                  <a:moveTo>
                    <a:pt x="941298" y="330200"/>
                  </a:moveTo>
                  <a:lnTo>
                    <a:pt x="931964" y="305015"/>
                  </a:lnTo>
                  <a:lnTo>
                    <a:pt x="931887" y="304800"/>
                  </a:lnTo>
                  <a:lnTo>
                    <a:pt x="922362" y="286296"/>
                  </a:lnTo>
                  <a:lnTo>
                    <a:pt x="923810" y="291769"/>
                  </a:lnTo>
                  <a:lnTo>
                    <a:pt x="923912" y="292201"/>
                  </a:lnTo>
                  <a:lnTo>
                    <a:pt x="911555" y="292201"/>
                  </a:lnTo>
                  <a:lnTo>
                    <a:pt x="928687" y="304800"/>
                  </a:lnTo>
                  <a:lnTo>
                    <a:pt x="930922" y="304800"/>
                  </a:lnTo>
                  <a:lnTo>
                    <a:pt x="933094" y="316890"/>
                  </a:lnTo>
                  <a:lnTo>
                    <a:pt x="933208" y="317500"/>
                  </a:lnTo>
                  <a:lnTo>
                    <a:pt x="935545" y="317500"/>
                  </a:lnTo>
                  <a:lnTo>
                    <a:pt x="937780" y="329450"/>
                  </a:lnTo>
                  <a:lnTo>
                    <a:pt x="938923" y="330200"/>
                  </a:lnTo>
                  <a:lnTo>
                    <a:pt x="941298" y="330200"/>
                  </a:lnTo>
                  <a:close/>
                </a:path>
                <a:path w="1011554" h="1511300">
                  <a:moveTo>
                    <a:pt x="941882" y="482739"/>
                  </a:moveTo>
                  <a:lnTo>
                    <a:pt x="933919" y="469900"/>
                  </a:lnTo>
                  <a:lnTo>
                    <a:pt x="925131" y="469900"/>
                  </a:lnTo>
                  <a:lnTo>
                    <a:pt x="932954" y="482739"/>
                  </a:lnTo>
                  <a:lnTo>
                    <a:pt x="941882" y="482739"/>
                  </a:lnTo>
                  <a:close/>
                </a:path>
                <a:path w="1011554" h="1511300">
                  <a:moveTo>
                    <a:pt x="941959" y="332016"/>
                  </a:moveTo>
                  <a:lnTo>
                    <a:pt x="941578" y="330200"/>
                  </a:lnTo>
                  <a:lnTo>
                    <a:pt x="941298" y="330200"/>
                  </a:lnTo>
                  <a:lnTo>
                    <a:pt x="941959" y="332016"/>
                  </a:lnTo>
                  <a:close/>
                </a:path>
                <a:path w="1011554" h="1511300">
                  <a:moveTo>
                    <a:pt x="944892" y="457200"/>
                  </a:moveTo>
                  <a:lnTo>
                    <a:pt x="936650" y="444500"/>
                  </a:lnTo>
                  <a:lnTo>
                    <a:pt x="927252" y="444500"/>
                  </a:lnTo>
                  <a:lnTo>
                    <a:pt x="935685" y="457200"/>
                  </a:lnTo>
                  <a:lnTo>
                    <a:pt x="944892" y="457200"/>
                  </a:lnTo>
                  <a:close/>
                </a:path>
                <a:path w="1011554" h="1511300">
                  <a:moveTo>
                    <a:pt x="947813" y="406514"/>
                  </a:moveTo>
                  <a:lnTo>
                    <a:pt x="940727" y="393700"/>
                  </a:lnTo>
                  <a:lnTo>
                    <a:pt x="931329" y="393700"/>
                  </a:lnTo>
                  <a:lnTo>
                    <a:pt x="940054" y="406514"/>
                  </a:lnTo>
                  <a:lnTo>
                    <a:pt x="947813" y="406514"/>
                  </a:lnTo>
                  <a:close/>
                </a:path>
                <a:path w="1011554" h="1511300">
                  <a:moveTo>
                    <a:pt x="952779" y="316369"/>
                  </a:moveTo>
                  <a:lnTo>
                    <a:pt x="947674" y="316369"/>
                  </a:lnTo>
                  <a:lnTo>
                    <a:pt x="947674" y="341769"/>
                  </a:lnTo>
                  <a:lnTo>
                    <a:pt x="952779" y="341769"/>
                  </a:lnTo>
                  <a:lnTo>
                    <a:pt x="952779" y="316369"/>
                  </a:lnTo>
                  <a:close/>
                </a:path>
                <a:path w="1011554" h="1511300">
                  <a:moveTo>
                    <a:pt x="952779" y="227469"/>
                  </a:moveTo>
                  <a:lnTo>
                    <a:pt x="952271" y="227469"/>
                  </a:lnTo>
                  <a:lnTo>
                    <a:pt x="950620" y="214769"/>
                  </a:lnTo>
                  <a:lnTo>
                    <a:pt x="929728" y="214769"/>
                  </a:lnTo>
                  <a:lnTo>
                    <a:pt x="928103" y="227469"/>
                  </a:lnTo>
                  <a:lnTo>
                    <a:pt x="927595" y="227469"/>
                  </a:lnTo>
                  <a:lnTo>
                    <a:pt x="927595" y="240169"/>
                  </a:lnTo>
                  <a:lnTo>
                    <a:pt x="932688" y="240169"/>
                  </a:lnTo>
                  <a:lnTo>
                    <a:pt x="932688" y="227469"/>
                  </a:lnTo>
                  <a:lnTo>
                    <a:pt x="947674" y="227469"/>
                  </a:lnTo>
                  <a:lnTo>
                    <a:pt x="947674" y="240169"/>
                  </a:lnTo>
                  <a:lnTo>
                    <a:pt x="952779" y="240169"/>
                  </a:lnTo>
                  <a:lnTo>
                    <a:pt x="952779" y="227469"/>
                  </a:lnTo>
                  <a:close/>
                </a:path>
                <a:path w="1011554" h="1511300">
                  <a:moveTo>
                    <a:pt x="953223" y="381000"/>
                  </a:moveTo>
                  <a:lnTo>
                    <a:pt x="941019" y="368312"/>
                  </a:lnTo>
                  <a:lnTo>
                    <a:pt x="934593" y="368312"/>
                  </a:lnTo>
                  <a:lnTo>
                    <a:pt x="940409" y="381000"/>
                  </a:lnTo>
                  <a:lnTo>
                    <a:pt x="953223" y="381000"/>
                  </a:lnTo>
                  <a:close/>
                </a:path>
                <a:path w="1011554" h="1511300">
                  <a:moveTo>
                    <a:pt x="956449" y="520700"/>
                  </a:moveTo>
                  <a:lnTo>
                    <a:pt x="949071" y="508000"/>
                  </a:lnTo>
                  <a:lnTo>
                    <a:pt x="940511" y="508000"/>
                  </a:lnTo>
                  <a:lnTo>
                    <a:pt x="947839" y="520700"/>
                  </a:lnTo>
                  <a:lnTo>
                    <a:pt x="956449" y="520700"/>
                  </a:lnTo>
                  <a:close/>
                </a:path>
                <a:path w="1011554" h="1511300">
                  <a:moveTo>
                    <a:pt x="958735" y="392569"/>
                  </a:moveTo>
                  <a:lnTo>
                    <a:pt x="953566" y="392569"/>
                  </a:lnTo>
                  <a:lnTo>
                    <a:pt x="953566" y="417969"/>
                  </a:lnTo>
                  <a:lnTo>
                    <a:pt x="926807" y="417969"/>
                  </a:lnTo>
                  <a:lnTo>
                    <a:pt x="926795" y="392569"/>
                  </a:lnTo>
                  <a:lnTo>
                    <a:pt x="921639" y="392569"/>
                  </a:lnTo>
                  <a:lnTo>
                    <a:pt x="921639" y="417969"/>
                  </a:lnTo>
                  <a:lnTo>
                    <a:pt x="922274" y="417969"/>
                  </a:lnTo>
                  <a:lnTo>
                    <a:pt x="924331" y="430669"/>
                  </a:lnTo>
                  <a:lnTo>
                    <a:pt x="943102" y="430669"/>
                  </a:lnTo>
                  <a:lnTo>
                    <a:pt x="944003" y="431584"/>
                  </a:lnTo>
                  <a:lnTo>
                    <a:pt x="944968" y="431584"/>
                  </a:lnTo>
                  <a:lnTo>
                    <a:pt x="944054" y="430669"/>
                  </a:lnTo>
                  <a:lnTo>
                    <a:pt x="956043" y="430669"/>
                  </a:lnTo>
                  <a:lnTo>
                    <a:pt x="958088" y="417969"/>
                  </a:lnTo>
                  <a:lnTo>
                    <a:pt x="958735" y="417969"/>
                  </a:lnTo>
                  <a:lnTo>
                    <a:pt x="958735" y="392569"/>
                  </a:lnTo>
                  <a:close/>
                </a:path>
                <a:path w="1011554" h="1511300">
                  <a:moveTo>
                    <a:pt x="961644" y="390207"/>
                  </a:moveTo>
                  <a:lnTo>
                    <a:pt x="945997" y="342900"/>
                  </a:lnTo>
                  <a:lnTo>
                    <a:pt x="941959" y="332016"/>
                  </a:lnTo>
                  <a:lnTo>
                    <a:pt x="944333" y="342900"/>
                  </a:lnTo>
                  <a:lnTo>
                    <a:pt x="947254" y="355650"/>
                  </a:lnTo>
                  <a:lnTo>
                    <a:pt x="948093" y="355650"/>
                  </a:lnTo>
                  <a:lnTo>
                    <a:pt x="950658" y="368312"/>
                  </a:lnTo>
                  <a:lnTo>
                    <a:pt x="956195" y="381000"/>
                  </a:lnTo>
                  <a:lnTo>
                    <a:pt x="957072" y="381000"/>
                  </a:lnTo>
                  <a:lnTo>
                    <a:pt x="961644" y="390207"/>
                  </a:lnTo>
                  <a:close/>
                </a:path>
                <a:path w="1011554" h="1511300">
                  <a:moveTo>
                    <a:pt x="963396" y="393700"/>
                  </a:moveTo>
                  <a:lnTo>
                    <a:pt x="961644" y="390207"/>
                  </a:lnTo>
                  <a:lnTo>
                    <a:pt x="962812" y="393700"/>
                  </a:lnTo>
                  <a:lnTo>
                    <a:pt x="963396" y="393700"/>
                  </a:lnTo>
                  <a:close/>
                </a:path>
                <a:path w="1011554" h="1511300">
                  <a:moveTo>
                    <a:pt x="966228" y="1218069"/>
                  </a:moveTo>
                  <a:lnTo>
                    <a:pt x="960158" y="1218069"/>
                  </a:lnTo>
                  <a:lnTo>
                    <a:pt x="960894" y="1230769"/>
                  </a:lnTo>
                  <a:lnTo>
                    <a:pt x="961136" y="1230769"/>
                  </a:lnTo>
                  <a:lnTo>
                    <a:pt x="961136" y="1268869"/>
                  </a:lnTo>
                  <a:lnTo>
                    <a:pt x="966228" y="1268869"/>
                  </a:lnTo>
                  <a:lnTo>
                    <a:pt x="966228" y="1218069"/>
                  </a:lnTo>
                  <a:close/>
                </a:path>
                <a:path w="1011554" h="1511300">
                  <a:moveTo>
                    <a:pt x="966228" y="1129169"/>
                  </a:moveTo>
                  <a:lnTo>
                    <a:pt x="960907" y="1129169"/>
                  </a:lnTo>
                  <a:lnTo>
                    <a:pt x="961136" y="1141869"/>
                  </a:lnTo>
                  <a:lnTo>
                    <a:pt x="961136" y="1179969"/>
                  </a:lnTo>
                  <a:lnTo>
                    <a:pt x="966228" y="1179969"/>
                  </a:lnTo>
                  <a:lnTo>
                    <a:pt x="966228" y="1129169"/>
                  </a:lnTo>
                  <a:close/>
                </a:path>
                <a:path w="1011554" h="1511300">
                  <a:moveTo>
                    <a:pt x="966228" y="1040269"/>
                  </a:moveTo>
                  <a:lnTo>
                    <a:pt x="961136" y="1040269"/>
                  </a:lnTo>
                  <a:lnTo>
                    <a:pt x="961136" y="1091069"/>
                  </a:lnTo>
                  <a:lnTo>
                    <a:pt x="966228" y="1091069"/>
                  </a:lnTo>
                  <a:lnTo>
                    <a:pt x="966228" y="1040269"/>
                  </a:lnTo>
                  <a:close/>
                </a:path>
                <a:path w="1011554" h="1511300">
                  <a:moveTo>
                    <a:pt x="966228" y="951369"/>
                  </a:moveTo>
                  <a:lnTo>
                    <a:pt x="961136" y="951369"/>
                  </a:lnTo>
                  <a:lnTo>
                    <a:pt x="961136" y="1002169"/>
                  </a:lnTo>
                  <a:lnTo>
                    <a:pt x="966228" y="1002169"/>
                  </a:lnTo>
                  <a:lnTo>
                    <a:pt x="966228" y="951369"/>
                  </a:lnTo>
                  <a:close/>
                </a:path>
                <a:path w="1011554" h="1511300">
                  <a:moveTo>
                    <a:pt x="966228" y="862469"/>
                  </a:moveTo>
                  <a:lnTo>
                    <a:pt x="961136" y="862469"/>
                  </a:lnTo>
                  <a:lnTo>
                    <a:pt x="961136" y="900569"/>
                  </a:lnTo>
                  <a:lnTo>
                    <a:pt x="960907" y="913269"/>
                  </a:lnTo>
                  <a:lnTo>
                    <a:pt x="966228" y="913269"/>
                  </a:lnTo>
                  <a:lnTo>
                    <a:pt x="966228" y="862469"/>
                  </a:lnTo>
                  <a:close/>
                </a:path>
                <a:path w="1011554" h="1511300">
                  <a:moveTo>
                    <a:pt x="966228" y="773569"/>
                  </a:moveTo>
                  <a:lnTo>
                    <a:pt x="961136" y="773569"/>
                  </a:lnTo>
                  <a:lnTo>
                    <a:pt x="961136" y="811669"/>
                  </a:lnTo>
                  <a:lnTo>
                    <a:pt x="960894" y="811669"/>
                  </a:lnTo>
                  <a:lnTo>
                    <a:pt x="960158" y="824369"/>
                  </a:lnTo>
                  <a:lnTo>
                    <a:pt x="966228" y="824369"/>
                  </a:lnTo>
                  <a:lnTo>
                    <a:pt x="966228" y="773569"/>
                  </a:lnTo>
                  <a:close/>
                </a:path>
                <a:path w="1011554" h="1511300">
                  <a:moveTo>
                    <a:pt x="967422" y="444500"/>
                  </a:moveTo>
                  <a:lnTo>
                    <a:pt x="956094" y="432066"/>
                  </a:lnTo>
                  <a:lnTo>
                    <a:pt x="966457" y="444500"/>
                  </a:lnTo>
                  <a:lnTo>
                    <a:pt x="967422" y="444500"/>
                  </a:lnTo>
                  <a:close/>
                </a:path>
                <a:path w="1011554" h="1511300">
                  <a:moveTo>
                    <a:pt x="971651" y="533400"/>
                  </a:moveTo>
                  <a:lnTo>
                    <a:pt x="966203" y="524459"/>
                  </a:lnTo>
                  <a:lnTo>
                    <a:pt x="966216" y="506869"/>
                  </a:lnTo>
                  <a:lnTo>
                    <a:pt x="961110" y="506869"/>
                  </a:lnTo>
                  <a:lnTo>
                    <a:pt x="961136" y="544982"/>
                  </a:lnTo>
                  <a:lnTo>
                    <a:pt x="938606" y="544982"/>
                  </a:lnTo>
                  <a:lnTo>
                    <a:pt x="936675" y="540283"/>
                  </a:lnTo>
                  <a:lnTo>
                    <a:pt x="936675" y="557669"/>
                  </a:lnTo>
                  <a:lnTo>
                    <a:pt x="936358" y="584200"/>
                  </a:lnTo>
                  <a:lnTo>
                    <a:pt x="924509" y="609600"/>
                  </a:lnTo>
                  <a:lnTo>
                    <a:pt x="919200" y="616775"/>
                  </a:lnTo>
                  <a:lnTo>
                    <a:pt x="919200" y="595769"/>
                  </a:lnTo>
                  <a:lnTo>
                    <a:pt x="921600" y="595769"/>
                  </a:lnTo>
                  <a:lnTo>
                    <a:pt x="921600" y="557669"/>
                  </a:lnTo>
                  <a:lnTo>
                    <a:pt x="936675" y="557669"/>
                  </a:lnTo>
                  <a:lnTo>
                    <a:pt x="936675" y="540283"/>
                  </a:lnTo>
                  <a:lnTo>
                    <a:pt x="923417" y="508000"/>
                  </a:lnTo>
                  <a:lnTo>
                    <a:pt x="921562" y="508000"/>
                  </a:lnTo>
                  <a:lnTo>
                    <a:pt x="936371" y="544982"/>
                  </a:lnTo>
                  <a:lnTo>
                    <a:pt x="919264" y="544982"/>
                  </a:lnTo>
                  <a:lnTo>
                    <a:pt x="919060" y="546125"/>
                  </a:lnTo>
                  <a:lnTo>
                    <a:pt x="919060" y="635000"/>
                  </a:lnTo>
                  <a:lnTo>
                    <a:pt x="917067" y="646226"/>
                  </a:lnTo>
                  <a:lnTo>
                    <a:pt x="917003" y="646569"/>
                  </a:lnTo>
                  <a:lnTo>
                    <a:pt x="916660" y="646569"/>
                  </a:lnTo>
                  <a:lnTo>
                    <a:pt x="918527" y="635000"/>
                  </a:lnTo>
                  <a:lnTo>
                    <a:pt x="919060" y="635000"/>
                  </a:lnTo>
                  <a:lnTo>
                    <a:pt x="919060" y="546125"/>
                  </a:lnTo>
                  <a:lnTo>
                    <a:pt x="917067" y="557326"/>
                  </a:lnTo>
                  <a:lnTo>
                    <a:pt x="917003" y="557669"/>
                  </a:lnTo>
                  <a:lnTo>
                    <a:pt x="916660" y="557669"/>
                  </a:lnTo>
                  <a:lnTo>
                    <a:pt x="918654" y="545338"/>
                  </a:lnTo>
                  <a:lnTo>
                    <a:pt x="918705" y="544982"/>
                  </a:lnTo>
                  <a:lnTo>
                    <a:pt x="919200" y="544982"/>
                  </a:lnTo>
                  <a:lnTo>
                    <a:pt x="919238" y="518464"/>
                  </a:lnTo>
                  <a:lnTo>
                    <a:pt x="920013" y="520700"/>
                  </a:lnTo>
                  <a:lnTo>
                    <a:pt x="924166" y="520700"/>
                  </a:lnTo>
                  <a:lnTo>
                    <a:pt x="919251" y="508381"/>
                  </a:lnTo>
                  <a:lnTo>
                    <a:pt x="919264" y="506869"/>
                  </a:lnTo>
                  <a:lnTo>
                    <a:pt x="920115" y="496951"/>
                  </a:lnTo>
                  <a:lnTo>
                    <a:pt x="920686" y="494169"/>
                  </a:lnTo>
                  <a:lnTo>
                    <a:pt x="921486" y="494169"/>
                  </a:lnTo>
                  <a:lnTo>
                    <a:pt x="921486" y="456069"/>
                  </a:lnTo>
                  <a:lnTo>
                    <a:pt x="916444" y="456069"/>
                  </a:lnTo>
                  <a:lnTo>
                    <a:pt x="916444" y="571538"/>
                  </a:lnTo>
                  <a:lnTo>
                    <a:pt x="916444" y="595769"/>
                  </a:lnTo>
                  <a:lnTo>
                    <a:pt x="916444" y="1218069"/>
                  </a:lnTo>
                  <a:lnTo>
                    <a:pt x="916381" y="1268869"/>
                  </a:lnTo>
                  <a:lnTo>
                    <a:pt x="916381" y="1306969"/>
                  </a:lnTo>
                  <a:lnTo>
                    <a:pt x="874496" y="1306969"/>
                  </a:lnTo>
                  <a:lnTo>
                    <a:pt x="874471" y="1268869"/>
                  </a:lnTo>
                  <a:lnTo>
                    <a:pt x="876858" y="1268869"/>
                  </a:lnTo>
                  <a:lnTo>
                    <a:pt x="876858" y="1230769"/>
                  </a:lnTo>
                  <a:lnTo>
                    <a:pt x="914095" y="1230769"/>
                  </a:lnTo>
                  <a:lnTo>
                    <a:pt x="914133" y="1268869"/>
                  </a:lnTo>
                  <a:lnTo>
                    <a:pt x="916381" y="1268869"/>
                  </a:lnTo>
                  <a:lnTo>
                    <a:pt x="916381" y="1218069"/>
                  </a:lnTo>
                  <a:lnTo>
                    <a:pt x="874471" y="1218069"/>
                  </a:lnTo>
                  <a:lnTo>
                    <a:pt x="874471" y="1179969"/>
                  </a:lnTo>
                  <a:lnTo>
                    <a:pt x="876858" y="1179969"/>
                  </a:lnTo>
                  <a:lnTo>
                    <a:pt x="876858" y="1141869"/>
                  </a:lnTo>
                  <a:lnTo>
                    <a:pt x="914095" y="1141869"/>
                  </a:lnTo>
                  <a:lnTo>
                    <a:pt x="914095" y="1179969"/>
                  </a:lnTo>
                  <a:lnTo>
                    <a:pt x="916444" y="1179969"/>
                  </a:lnTo>
                  <a:lnTo>
                    <a:pt x="916444" y="1129169"/>
                  </a:lnTo>
                  <a:lnTo>
                    <a:pt x="874471" y="1129169"/>
                  </a:lnTo>
                  <a:lnTo>
                    <a:pt x="874471" y="1091069"/>
                  </a:lnTo>
                  <a:lnTo>
                    <a:pt x="916444" y="1091069"/>
                  </a:lnTo>
                  <a:lnTo>
                    <a:pt x="916444" y="1040269"/>
                  </a:lnTo>
                  <a:lnTo>
                    <a:pt x="914095" y="1040269"/>
                  </a:lnTo>
                  <a:lnTo>
                    <a:pt x="914095" y="1052969"/>
                  </a:lnTo>
                  <a:lnTo>
                    <a:pt x="914095" y="1078369"/>
                  </a:lnTo>
                  <a:lnTo>
                    <a:pt x="876858" y="1078369"/>
                  </a:lnTo>
                  <a:lnTo>
                    <a:pt x="876858" y="1052969"/>
                  </a:lnTo>
                  <a:lnTo>
                    <a:pt x="914095" y="1052969"/>
                  </a:lnTo>
                  <a:lnTo>
                    <a:pt x="914095" y="1040269"/>
                  </a:lnTo>
                  <a:lnTo>
                    <a:pt x="874471" y="1040269"/>
                  </a:lnTo>
                  <a:lnTo>
                    <a:pt x="874471" y="1002169"/>
                  </a:lnTo>
                  <a:lnTo>
                    <a:pt x="916444" y="1002169"/>
                  </a:lnTo>
                  <a:lnTo>
                    <a:pt x="916444" y="951369"/>
                  </a:lnTo>
                  <a:lnTo>
                    <a:pt x="914095" y="951369"/>
                  </a:lnTo>
                  <a:lnTo>
                    <a:pt x="914095" y="964069"/>
                  </a:lnTo>
                  <a:lnTo>
                    <a:pt x="914095" y="989469"/>
                  </a:lnTo>
                  <a:lnTo>
                    <a:pt x="876858" y="989469"/>
                  </a:lnTo>
                  <a:lnTo>
                    <a:pt x="876858" y="964069"/>
                  </a:lnTo>
                  <a:lnTo>
                    <a:pt x="914095" y="964069"/>
                  </a:lnTo>
                  <a:lnTo>
                    <a:pt x="914095" y="951369"/>
                  </a:lnTo>
                  <a:lnTo>
                    <a:pt x="874471" y="951369"/>
                  </a:lnTo>
                  <a:lnTo>
                    <a:pt x="874471" y="913269"/>
                  </a:lnTo>
                  <a:lnTo>
                    <a:pt x="916444" y="913269"/>
                  </a:lnTo>
                  <a:lnTo>
                    <a:pt x="916444" y="862469"/>
                  </a:lnTo>
                  <a:lnTo>
                    <a:pt x="914095" y="862469"/>
                  </a:lnTo>
                  <a:lnTo>
                    <a:pt x="914095" y="900569"/>
                  </a:lnTo>
                  <a:lnTo>
                    <a:pt x="876858" y="900569"/>
                  </a:lnTo>
                  <a:lnTo>
                    <a:pt x="876858" y="862469"/>
                  </a:lnTo>
                  <a:lnTo>
                    <a:pt x="874471" y="862469"/>
                  </a:lnTo>
                  <a:lnTo>
                    <a:pt x="874471" y="824369"/>
                  </a:lnTo>
                  <a:lnTo>
                    <a:pt x="916444" y="824369"/>
                  </a:lnTo>
                  <a:lnTo>
                    <a:pt x="916444" y="773569"/>
                  </a:lnTo>
                  <a:lnTo>
                    <a:pt x="914095" y="773569"/>
                  </a:lnTo>
                  <a:lnTo>
                    <a:pt x="914095" y="811669"/>
                  </a:lnTo>
                  <a:lnTo>
                    <a:pt x="876858" y="811669"/>
                  </a:lnTo>
                  <a:lnTo>
                    <a:pt x="876858" y="773569"/>
                  </a:lnTo>
                  <a:lnTo>
                    <a:pt x="874471" y="773569"/>
                  </a:lnTo>
                  <a:lnTo>
                    <a:pt x="874471" y="735469"/>
                  </a:lnTo>
                  <a:lnTo>
                    <a:pt x="871905" y="735469"/>
                  </a:lnTo>
                  <a:lnTo>
                    <a:pt x="870470" y="722769"/>
                  </a:lnTo>
                  <a:lnTo>
                    <a:pt x="840295" y="722769"/>
                  </a:lnTo>
                  <a:lnTo>
                    <a:pt x="847839" y="711200"/>
                  </a:lnTo>
                  <a:lnTo>
                    <a:pt x="854468" y="698500"/>
                  </a:lnTo>
                  <a:lnTo>
                    <a:pt x="861009" y="685800"/>
                  </a:lnTo>
                  <a:lnTo>
                    <a:pt x="864336" y="673100"/>
                  </a:lnTo>
                  <a:lnTo>
                    <a:pt x="869289" y="664146"/>
                  </a:lnTo>
                  <a:lnTo>
                    <a:pt x="869251" y="684669"/>
                  </a:lnTo>
                  <a:lnTo>
                    <a:pt x="871689" y="684669"/>
                  </a:lnTo>
                  <a:lnTo>
                    <a:pt x="871689" y="722769"/>
                  </a:lnTo>
                  <a:lnTo>
                    <a:pt x="872248" y="722769"/>
                  </a:lnTo>
                  <a:lnTo>
                    <a:pt x="874471" y="735126"/>
                  </a:lnTo>
                  <a:lnTo>
                    <a:pt x="874534" y="735469"/>
                  </a:lnTo>
                  <a:lnTo>
                    <a:pt x="916444" y="735469"/>
                  </a:lnTo>
                  <a:lnTo>
                    <a:pt x="916444" y="684669"/>
                  </a:lnTo>
                  <a:lnTo>
                    <a:pt x="914095" y="684669"/>
                  </a:lnTo>
                  <a:lnTo>
                    <a:pt x="914095" y="722769"/>
                  </a:lnTo>
                  <a:lnTo>
                    <a:pt x="876858" y="722769"/>
                  </a:lnTo>
                  <a:lnTo>
                    <a:pt x="876858" y="684669"/>
                  </a:lnTo>
                  <a:lnTo>
                    <a:pt x="874471" y="684669"/>
                  </a:lnTo>
                  <a:lnTo>
                    <a:pt x="874471" y="660400"/>
                  </a:lnTo>
                  <a:lnTo>
                    <a:pt x="876757" y="660400"/>
                  </a:lnTo>
                  <a:lnTo>
                    <a:pt x="888199" y="650621"/>
                  </a:lnTo>
                  <a:lnTo>
                    <a:pt x="874471" y="658609"/>
                  </a:lnTo>
                  <a:lnTo>
                    <a:pt x="874471" y="656005"/>
                  </a:lnTo>
                  <a:lnTo>
                    <a:pt x="875893" y="647700"/>
                  </a:lnTo>
                  <a:lnTo>
                    <a:pt x="878192" y="647700"/>
                  </a:lnTo>
                  <a:lnTo>
                    <a:pt x="878687" y="646569"/>
                  </a:lnTo>
                  <a:lnTo>
                    <a:pt x="898220" y="646569"/>
                  </a:lnTo>
                  <a:lnTo>
                    <a:pt x="897153" y="647700"/>
                  </a:lnTo>
                  <a:lnTo>
                    <a:pt x="901179" y="647700"/>
                  </a:lnTo>
                  <a:lnTo>
                    <a:pt x="901573" y="646569"/>
                  </a:lnTo>
                  <a:lnTo>
                    <a:pt x="916444" y="646569"/>
                  </a:lnTo>
                  <a:lnTo>
                    <a:pt x="916444" y="595769"/>
                  </a:lnTo>
                  <a:lnTo>
                    <a:pt x="914095" y="595769"/>
                  </a:lnTo>
                  <a:lnTo>
                    <a:pt x="914006" y="623773"/>
                  </a:lnTo>
                  <a:lnTo>
                    <a:pt x="913993" y="626351"/>
                  </a:lnTo>
                  <a:lnTo>
                    <a:pt x="913980" y="633882"/>
                  </a:lnTo>
                  <a:lnTo>
                    <a:pt x="908316" y="633882"/>
                  </a:lnTo>
                  <a:lnTo>
                    <a:pt x="913993" y="626351"/>
                  </a:lnTo>
                  <a:lnTo>
                    <a:pt x="913993" y="623798"/>
                  </a:lnTo>
                  <a:lnTo>
                    <a:pt x="906513" y="633882"/>
                  </a:lnTo>
                  <a:lnTo>
                    <a:pt x="887653" y="633882"/>
                  </a:lnTo>
                  <a:lnTo>
                    <a:pt x="891197" y="622300"/>
                  </a:lnTo>
                  <a:lnTo>
                    <a:pt x="899147" y="609600"/>
                  </a:lnTo>
                  <a:lnTo>
                    <a:pt x="905802" y="596912"/>
                  </a:lnTo>
                  <a:lnTo>
                    <a:pt x="911034" y="584200"/>
                  </a:lnTo>
                  <a:lnTo>
                    <a:pt x="914615" y="571754"/>
                  </a:lnTo>
                  <a:lnTo>
                    <a:pt x="914679" y="571538"/>
                  </a:lnTo>
                  <a:lnTo>
                    <a:pt x="916444" y="571538"/>
                  </a:lnTo>
                  <a:lnTo>
                    <a:pt x="916444" y="456069"/>
                  </a:lnTo>
                  <a:lnTo>
                    <a:pt x="916381" y="494169"/>
                  </a:lnTo>
                  <a:lnTo>
                    <a:pt x="914412" y="494169"/>
                  </a:lnTo>
                  <a:lnTo>
                    <a:pt x="914412" y="557682"/>
                  </a:lnTo>
                  <a:lnTo>
                    <a:pt x="914361" y="571538"/>
                  </a:lnTo>
                  <a:lnTo>
                    <a:pt x="912558" y="571538"/>
                  </a:lnTo>
                  <a:lnTo>
                    <a:pt x="908977" y="584200"/>
                  </a:lnTo>
                  <a:lnTo>
                    <a:pt x="903795" y="596912"/>
                  </a:lnTo>
                  <a:lnTo>
                    <a:pt x="897204" y="609600"/>
                  </a:lnTo>
                  <a:lnTo>
                    <a:pt x="889330" y="622300"/>
                  </a:lnTo>
                  <a:lnTo>
                    <a:pt x="885774" y="633882"/>
                  </a:lnTo>
                  <a:lnTo>
                    <a:pt x="876858" y="633882"/>
                  </a:lnTo>
                  <a:lnTo>
                    <a:pt x="876858" y="607695"/>
                  </a:lnTo>
                  <a:lnTo>
                    <a:pt x="885050" y="596912"/>
                  </a:lnTo>
                  <a:lnTo>
                    <a:pt x="889038" y="584200"/>
                  </a:lnTo>
                  <a:lnTo>
                    <a:pt x="891667" y="571754"/>
                  </a:lnTo>
                  <a:lnTo>
                    <a:pt x="891705" y="571538"/>
                  </a:lnTo>
                  <a:lnTo>
                    <a:pt x="892721" y="558800"/>
                  </a:lnTo>
                  <a:lnTo>
                    <a:pt x="890435" y="558800"/>
                  </a:lnTo>
                  <a:lnTo>
                    <a:pt x="889101" y="571538"/>
                  </a:lnTo>
                  <a:lnTo>
                    <a:pt x="886421" y="584200"/>
                  </a:lnTo>
                  <a:lnTo>
                    <a:pt x="882675" y="596912"/>
                  </a:lnTo>
                  <a:lnTo>
                    <a:pt x="876858" y="604850"/>
                  </a:lnTo>
                  <a:lnTo>
                    <a:pt x="876858" y="595769"/>
                  </a:lnTo>
                  <a:lnTo>
                    <a:pt x="876211" y="595769"/>
                  </a:lnTo>
                  <a:lnTo>
                    <a:pt x="876211" y="646569"/>
                  </a:lnTo>
                  <a:lnTo>
                    <a:pt x="875665" y="647700"/>
                  </a:lnTo>
                  <a:lnTo>
                    <a:pt x="874471" y="653275"/>
                  </a:lnTo>
                  <a:lnTo>
                    <a:pt x="874471" y="646569"/>
                  </a:lnTo>
                  <a:lnTo>
                    <a:pt x="871905" y="646569"/>
                  </a:lnTo>
                  <a:lnTo>
                    <a:pt x="870521" y="634238"/>
                  </a:lnTo>
                  <a:lnTo>
                    <a:pt x="870483" y="633882"/>
                  </a:lnTo>
                  <a:lnTo>
                    <a:pt x="869340" y="633882"/>
                  </a:lnTo>
                  <a:lnTo>
                    <a:pt x="869340" y="646569"/>
                  </a:lnTo>
                  <a:lnTo>
                    <a:pt x="869302" y="660400"/>
                  </a:lnTo>
                  <a:lnTo>
                    <a:pt x="866355" y="660400"/>
                  </a:lnTo>
                  <a:lnTo>
                    <a:pt x="861072" y="673100"/>
                  </a:lnTo>
                  <a:lnTo>
                    <a:pt x="857351" y="685800"/>
                  </a:lnTo>
                  <a:lnTo>
                    <a:pt x="855395" y="685800"/>
                  </a:lnTo>
                  <a:lnTo>
                    <a:pt x="858062" y="673100"/>
                  </a:lnTo>
                  <a:lnTo>
                    <a:pt x="859828" y="660400"/>
                  </a:lnTo>
                  <a:lnTo>
                    <a:pt x="861555" y="660400"/>
                  </a:lnTo>
                  <a:lnTo>
                    <a:pt x="863854" y="646569"/>
                  </a:lnTo>
                  <a:lnTo>
                    <a:pt x="869340" y="646569"/>
                  </a:lnTo>
                  <a:lnTo>
                    <a:pt x="869340" y="633882"/>
                  </a:lnTo>
                  <a:lnTo>
                    <a:pt x="866203" y="633882"/>
                  </a:lnTo>
                  <a:lnTo>
                    <a:pt x="870508" y="622300"/>
                  </a:lnTo>
                  <a:lnTo>
                    <a:pt x="871689" y="619252"/>
                  </a:lnTo>
                  <a:lnTo>
                    <a:pt x="871689" y="633882"/>
                  </a:lnTo>
                  <a:lnTo>
                    <a:pt x="872261" y="633882"/>
                  </a:lnTo>
                  <a:lnTo>
                    <a:pt x="874471" y="646226"/>
                  </a:lnTo>
                  <a:lnTo>
                    <a:pt x="874534" y="646569"/>
                  </a:lnTo>
                  <a:lnTo>
                    <a:pt x="876211" y="646569"/>
                  </a:lnTo>
                  <a:lnTo>
                    <a:pt x="876211" y="595769"/>
                  </a:lnTo>
                  <a:lnTo>
                    <a:pt x="874471" y="595769"/>
                  </a:lnTo>
                  <a:lnTo>
                    <a:pt x="874471" y="584200"/>
                  </a:lnTo>
                  <a:lnTo>
                    <a:pt x="875766" y="584200"/>
                  </a:lnTo>
                  <a:lnTo>
                    <a:pt x="880376" y="571754"/>
                  </a:lnTo>
                  <a:lnTo>
                    <a:pt x="880452" y="571538"/>
                  </a:lnTo>
                  <a:lnTo>
                    <a:pt x="877824" y="571538"/>
                  </a:lnTo>
                  <a:lnTo>
                    <a:pt x="874471" y="582117"/>
                  </a:lnTo>
                  <a:lnTo>
                    <a:pt x="874471" y="557669"/>
                  </a:lnTo>
                  <a:lnTo>
                    <a:pt x="873950" y="557669"/>
                  </a:lnTo>
                  <a:lnTo>
                    <a:pt x="871956" y="545338"/>
                  </a:lnTo>
                  <a:lnTo>
                    <a:pt x="871905" y="544982"/>
                  </a:lnTo>
                  <a:lnTo>
                    <a:pt x="872261" y="544982"/>
                  </a:lnTo>
                  <a:lnTo>
                    <a:pt x="874471" y="557326"/>
                  </a:lnTo>
                  <a:lnTo>
                    <a:pt x="874534" y="557669"/>
                  </a:lnTo>
                  <a:lnTo>
                    <a:pt x="894651" y="557669"/>
                  </a:lnTo>
                  <a:lnTo>
                    <a:pt x="894156" y="558800"/>
                  </a:lnTo>
                  <a:lnTo>
                    <a:pt x="899071" y="558800"/>
                  </a:lnTo>
                  <a:lnTo>
                    <a:pt x="899693" y="557669"/>
                  </a:lnTo>
                  <a:lnTo>
                    <a:pt x="914400" y="557669"/>
                  </a:lnTo>
                  <a:lnTo>
                    <a:pt x="914412" y="494169"/>
                  </a:lnTo>
                  <a:lnTo>
                    <a:pt x="914171" y="494169"/>
                  </a:lnTo>
                  <a:lnTo>
                    <a:pt x="914171" y="506869"/>
                  </a:lnTo>
                  <a:lnTo>
                    <a:pt x="914146" y="520801"/>
                  </a:lnTo>
                  <a:lnTo>
                    <a:pt x="914146" y="530593"/>
                  </a:lnTo>
                  <a:lnTo>
                    <a:pt x="914133" y="544004"/>
                  </a:lnTo>
                  <a:lnTo>
                    <a:pt x="912672" y="539318"/>
                  </a:lnTo>
                  <a:lnTo>
                    <a:pt x="912672" y="544982"/>
                  </a:lnTo>
                  <a:lnTo>
                    <a:pt x="906411" y="544982"/>
                  </a:lnTo>
                  <a:lnTo>
                    <a:pt x="909574" y="533400"/>
                  </a:lnTo>
                  <a:lnTo>
                    <a:pt x="912672" y="544982"/>
                  </a:lnTo>
                  <a:lnTo>
                    <a:pt x="912672" y="539318"/>
                  </a:lnTo>
                  <a:lnTo>
                    <a:pt x="910831" y="533400"/>
                  </a:lnTo>
                  <a:lnTo>
                    <a:pt x="913460" y="533400"/>
                  </a:lnTo>
                  <a:lnTo>
                    <a:pt x="914146" y="530593"/>
                  </a:lnTo>
                  <a:lnTo>
                    <a:pt x="914146" y="520801"/>
                  </a:lnTo>
                  <a:lnTo>
                    <a:pt x="909205" y="533400"/>
                  </a:lnTo>
                  <a:lnTo>
                    <a:pt x="903782" y="544982"/>
                  </a:lnTo>
                  <a:lnTo>
                    <a:pt x="876858" y="544982"/>
                  </a:lnTo>
                  <a:lnTo>
                    <a:pt x="876757" y="519569"/>
                  </a:lnTo>
                  <a:lnTo>
                    <a:pt x="876706" y="506869"/>
                  </a:lnTo>
                  <a:lnTo>
                    <a:pt x="914171" y="506869"/>
                  </a:lnTo>
                  <a:lnTo>
                    <a:pt x="914171" y="494169"/>
                  </a:lnTo>
                  <a:lnTo>
                    <a:pt x="911440" y="494169"/>
                  </a:lnTo>
                  <a:lnTo>
                    <a:pt x="909459" y="483146"/>
                  </a:lnTo>
                  <a:lnTo>
                    <a:pt x="909383" y="482739"/>
                  </a:lnTo>
                  <a:lnTo>
                    <a:pt x="904887" y="482739"/>
                  </a:lnTo>
                  <a:lnTo>
                    <a:pt x="906678" y="494169"/>
                  </a:lnTo>
                  <a:lnTo>
                    <a:pt x="874496" y="494169"/>
                  </a:lnTo>
                  <a:lnTo>
                    <a:pt x="874496" y="456069"/>
                  </a:lnTo>
                  <a:lnTo>
                    <a:pt x="872096" y="456069"/>
                  </a:lnTo>
                  <a:lnTo>
                    <a:pt x="871702" y="450557"/>
                  </a:lnTo>
                  <a:lnTo>
                    <a:pt x="871702" y="544982"/>
                  </a:lnTo>
                  <a:lnTo>
                    <a:pt x="871689" y="595769"/>
                  </a:lnTo>
                  <a:lnTo>
                    <a:pt x="871689" y="613918"/>
                  </a:lnTo>
                  <a:lnTo>
                    <a:pt x="868426" y="622300"/>
                  </a:lnTo>
                  <a:lnTo>
                    <a:pt x="864082" y="633882"/>
                  </a:lnTo>
                  <a:lnTo>
                    <a:pt x="861733" y="633882"/>
                  </a:lnTo>
                  <a:lnTo>
                    <a:pt x="861733" y="646569"/>
                  </a:lnTo>
                  <a:lnTo>
                    <a:pt x="859421" y="660400"/>
                  </a:lnTo>
                  <a:lnTo>
                    <a:pt x="857681" y="660400"/>
                  </a:lnTo>
                  <a:lnTo>
                    <a:pt x="855916" y="673100"/>
                  </a:lnTo>
                  <a:lnTo>
                    <a:pt x="852525" y="685800"/>
                  </a:lnTo>
                  <a:lnTo>
                    <a:pt x="850900" y="685800"/>
                  </a:lnTo>
                  <a:lnTo>
                    <a:pt x="849210" y="698500"/>
                  </a:lnTo>
                  <a:lnTo>
                    <a:pt x="845743" y="698500"/>
                  </a:lnTo>
                  <a:lnTo>
                    <a:pt x="839495" y="708685"/>
                  </a:lnTo>
                  <a:lnTo>
                    <a:pt x="841324" y="698500"/>
                  </a:lnTo>
                  <a:lnTo>
                    <a:pt x="843495" y="698500"/>
                  </a:lnTo>
                  <a:lnTo>
                    <a:pt x="845489" y="686295"/>
                  </a:lnTo>
                  <a:lnTo>
                    <a:pt x="845566" y="685800"/>
                  </a:lnTo>
                  <a:lnTo>
                    <a:pt x="848194" y="673100"/>
                  </a:lnTo>
                  <a:lnTo>
                    <a:pt x="850620" y="660400"/>
                  </a:lnTo>
                  <a:lnTo>
                    <a:pt x="852868" y="647700"/>
                  </a:lnTo>
                  <a:lnTo>
                    <a:pt x="853198" y="646569"/>
                  </a:lnTo>
                  <a:lnTo>
                    <a:pt x="861733" y="646569"/>
                  </a:lnTo>
                  <a:lnTo>
                    <a:pt x="861733" y="633882"/>
                  </a:lnTo>
                  <a:lnTo>
                    <a:pt x="856805" y="633882"/>
                  </a:lnTo>
                  <a:lnTo>
                    <a:pt x="860158" y="609600"/>
                  </a:lnTo>
                  <a:lnTo>
                    <a:pt x="861885" y="599109"/>
                  </a:lnTo>
                  <a:lnTo>
                    <a:pt x="863815" y="584200"/>
                  </a:lnTo>
                  <a:lnTo>
                    <a:pt x="865390" y="571754"/>
                  </a:lnTo>
                  <a:lnTo>
                    <a:pt x="865416" y="571538"/>
                  </a:lnTo>
                  <a:lnTo>
                    <a:pt x="866952" y="571538"/>
                  </a:lnTo>
                  <a:lnTo>
                    <a:pt x="868400" y="558800"/>
                  </a:lnTo>
                  <a:lnTo>
                    <a:pt x="868527" y="557669"/>
                  </a:lnTo>
                  <a:lnTo>
                    <a:pt x="869340" y="557669"/>
                  </a:lnTo>
                  <a:lnTo>
                    <a:pt x="869340" y="585914"/>
                  </a:lnTo>
                  <a:lnTo>
                    <a:pt x="865974" y="596912"/>
                  </a:lnTo>
                  <a:lnTo>
                    <a:pt x="866648" y="596912"/>
                  </a:lnTo>
                  <a:lnTo>
                    <a:pt x="869340" y="589343"/>
                  </a:lnTo>
                  <a:lnTo>
                    <a:pt x="869340" y="595769"/>
                  </a:lnTo>
                  <a:lnTo>
                    <a:pt x="871689" y="595769"/>
                  </a:lnTo>
                  <a:lnTo>
                    <a:pt x="871689" y="544982"/>
                  </a:lnTo>
                  <a:lnTo>
                    <a:pt x="870026" y="544982"/>
                  </a:lnTo>
                  <a:lnTo>
                    <a:pt x="871232" y="533400"/>
                  </a:lnTo>
                  <a:lnTo>
                    <a:pt x="871651" y="528154"/>
                  </a:lnTo>
                  <a:lnTo>
                    <a:pt x="871702" y="544982"/>
                  </a:lnTo>
                  <a:lnTo>
                    <a:pt x="871702" y="450557"/>
                  </a:lnTo>
                  <a:lnTo>
                    <a:pt x="871270" y="444500"/>
                  </a:lnTo>
                  <a:lnTo>
                    <a:pt x="870089" y="444500"/>
                  </a:lnTo>
                  <a:lnTo>
                    <a:pt x="868641" y="432066"/>
                  </a:lnTo>
                  <a:lnTo>
                    <a:pt x="867562" y="424383"/>
                  </a:lnTo>
                  <a:lnTo>
                    <a:pt x="868045" y="421373"/>
                  </a:lnTo>
                  <a:lnTo>
                    <a:pt x="872794" y="430110"/>
                  </a:lnTo>
                  <a:lnTo>
                    <a:pt x="868464" y="418807"/>
                  </a:lnTo>
                  <a:lnTo>
                    <a:pt x="868603" y="417969"/>
                  </a:lnTo>
                  <a:lnTo>
                    <a:pt x="869238" y="417969"/>
                  </a:lnTo>
                  <a:lnTo>
                    <a:pt x="869238" y="406514"/>
                  </a:lnTo>
                  <a:lnTo>
                    <a:pt x="872312" y="406514"/>
                  </a:lnTo>
                  <a:lnTo>
                    <a:pt x="869238" y="403567"/>
                  </a:lnTo>
                  <a:lnTo>
                    <a:pt x="869238" y="392569"/>
                  </a:lnTo>
                  <a:lnTo>
                    <a:pt x="864069" y="392569"/>
                  </a:lnTo>
                  <a:lnTo>
                    <a:pt x="864069" y="398614"/>
                  </a:lnTo>
                  <a:lnTo>
                    <a:pt x="864069" y="406514"/>
                  </a:lnTo>
                  <a:lnTo>
                    <a:pt x="864069" y="407314"/>
                  </a:lnTo>
                  <a:lnTo>
                    <a:pt x="863828" y="406679"/>
                  </a:lnTo>
                  <a:lnTo>
                    <a:pt x="863765" y="406514"/>
                  </a:lnTo>
                  <a:lnTo>
                    <a:pt x="864069" y="406514"/>
                  </a:lnTo>
                  <a:lnTo>
                    <a:pt x="864069" y="398614"/>
                  </a:lnTo>
                  <a:lnTo>
                    <a:pt x="858951" y="393700"/>
                  </a:lnTo>
                  <a:lnTo>
                    <a:pt x="846721" y="393700"/>
                  </a:lnTo>
                  <a:lnTo>
                    <a:pt x="858253" y="406514"/>
                  </a:lnTo>
                  <a:lnTo>
                    <a:pt x="860234" y="406514"/>
                  </a:lnTo>
                  <a:lnTo>
                    <a:pt x="861898" y="417969"/>
                  </a:lnTo>
                  <a:lnTo>
                    <a:pt x="837311" y="417969"/>
                  </a:lnTo>
                  <a:lnTo>
                    <a:pt x="837311" y="393700"/>
                  </a:lnTo>
                  <a:lnTo>
                    <a:pt x="837565" y="393700"/>
                  </a:lnTo>
                  <a:lnTo>
                    <a:pt x="837311" y="393509"/>
                  </a:lnTo>
                  <a:lnTo>
                    <a:pt x="837311" y="392569"/>
                  </a:lnTo>
                  <a:lnTo>
                    <a:pt x="836117" y="392569"/>
                  </a:lnTo>
                  <a:lnTo>
                    <a:pt x="835088" y="391769"/>
                  </a:lnTo>
                  <a:lnTo>
                    <a:pt x="835088" y="392569"/>
                  </a:lnTo>
                  <a:lnTo>
                    <a:pt x="832434" y="392569"/>
                  </a:lnTo>
                  <a:lnTo>
                    <a:pt x="832434" y="390448"/>
                  </a:lnTo>
                  <a:lnTo>
                    <a:pt x="835088" y="392569"/>
                  </a:lnTo>
                  <a:lnTo>
                    <a:pt x="835088" y="391769"/>
                  </a:lnTo>
                  <a:lnTo>
                    <a:pt x="832434" y="389674"/>
                  </a:lnTo>
                  <a:lnTo>
                    <a:pt x="832434" y="330504"/>
                  </a:lnTo>
                  <a:lnTo>
                    <a:pt x="838098" y="335597"/>
                  </a:lnTo>
                  <a:lnTo>
                    <a:pt x="838098" y="341769"/>
                  </a:lnTo>
                  <a:lnTo>
                    <a:pt x="843203" y="341769"/>
                  </a:lnTo>
                  <a:lnTo>
                    <a:pt x="843203" y="340182"/>
                  </a:lnTo>
                  <a:lnTo>
                    <a:pt x="846226" y="342900"/>
                  </a:lnTo>
                  <a:lnTo>
                    <a:pt x="858024" y="355650"/>
                  </a:lnTo>
                  <a:lnTo>
                    <a:pt x="870280" y="368312"/>
                  </a:lnTo>
                  <a:lnTo>
                    <a:pt x="883462" y="381000"/>
                  </a:lnTo>
                  <a:lnTo>
                    <a:pt x="897890" y="393700"/>
                  </a:lnTo>
                  <a:lnTo>
                    <a:pt x="911250" y="393700"/>
                  </a:lnTo>
                  <a:lnTo>
                    <a:pt x="898499" y="381000"/>
                  </a:lnTo>
                  <a:lnTo>
                    <a:pt x="884440" y="381000"/>
                  </a:lnTo>
                  <a:lnTo>
                    <a:pt x="871524" y="368312"/>
                  </a:lnTo>
                  <a:lnTo>
                    <a:pt x="859459" y="355650"/>
                  </a:lnTo>
                  <a:lnTo>
                    <a:pt x="847826" y="342900"/>
                  </a:lnTo>
                  <a:lnTo>
                    <a:pt x="843203" y="338836"/>
                  </a:lnTo>
                  <a:lnTo>
                    <a:pt x="843203" y="316369"/>
                  </a:lnTo>
                  <a:lnTo>
                    <a:pt x="838098" y="316369"/>
                  </a:lnTo>
                  <a:lnTo>
                    <a:pt x="838098" y="334352"/>
                  </a:lnTo>
                  <a:lnTo>
                    <a:pt x="833386" y="330200"/>
                  </a:lnTo>
                  <a:lnTo>
                    <a:pt x="832434" y="329387"/>
                  </a:lnTo>
                  <a:lnTo>
                    <a:pt x="832434" y="287096"/>
                  </a:lnTo>
                  <a:lnTo>
                    <a:pt x="836587" y="292201"/>
                  </a:lnTo>
                  <a:lnTo>
                    <a:pt x="845718" y="304800"/>
                  </a:lnTo>
                  <a:lnTo>
                    <a:pt x="854265" y="317500"/>
                  </a:lnTo>
                  <a:lnTo>
                    <a:pt x="858189" y="321310"/>
                  </a:lnTo>
                  <a:lnTo>
                    <a:pt x="858189" y="341769"/>
                  </a:lnTo>
                  <a:lnTo>
                    <a:pt x="863269" y="341769"/>
                  </a:lnTo>
                  <a:lnTo>
                    <a:pt x="863269" y="326237"/>
                  </a:lnTo>
                  <a:lnTo>
                    <a:pt x="867371" y="330200"/>
                  </a:lnTo>
                  <a:lnTo>
                    <a:pt x="881608" y="342900"/>
                  </a:lnTo>
                  <a:lnTo>
                    <a:pt x="898715" y="355650"/>
                  </a:lnTo>
                  <a:lnTo>
                    <a:pt x="920178" y="368312"/>
                  </a:lnTo>
                  <a:lnTo>
                    <a:pt x="920877" y="368312"/>
                  </a:lnTo>
                  <a:lnTo>
                    <a:pt x="899820" y="355650"/>
                  </a:lnTo>
                  <a:lnTo>
                    <a:pt x="882980" y="342900"/>
                  </a:lnTo>
                  <a:lnTo>
                    <a:pt x="868959" y="330200"/>
                  </a:lnTo>
                  <a:lnTo>
                    <a:pt x="863269" y="324624"/>
                  </a:lnTo>
                  <a:lnTo>
                    <a:pt x="863269" y="316369"/>
                  </a:lnTo>
                  <a:lnTo>
                    <a:pt x="858189" y="316369"/>
                  </a:lnTo>
                  <a:lnTo>
                    <a:pt x="858189" y="319646"/>
                  </a:lnTo>
                  <a:lnTo>
                    <a:pt x="856005" y="317500"/>
                  </a:lnTo>
                  <a:lnTo>
                    <a:pt x="847407" y="304800"/>
                  </a:lnTo>
                  <a:lnTo>
                    <a:pt x="838187" y="292201"/>
                  </a:lnTo>
                  <a:lnTo>
                    <a:pt x="832434" y="285191"/>
                  </a:lnTo>
                  <a:lnTo>
                    <a:pt x="832434" y="265277"/>
                  </a:lnTo>
                  <a:lnTo>
                    <a:pt x="833716" y="266700"/>
                  </a:lnTo>
                  <a:lnTo>
                    <a:pt x="854557" y="279412"/>
                  </a:lnTo>
                  <a:lnTo>
                    <a:pt x="873163" y="304800"/>
                  </a:lnTo>
                  <a:lnTo>
                    <a:pt x="884897" y="317500"/>
                  </a:lnTo>
                  <a:lnTo>
                    <a:pt x="895388" y="330200"/>
                  </a:lnTo>
                  <a:lnTo>
                    <a:pt x="896797" y="330200"/>
                  </a:lnTo>
                  <a:lnTo>
                    <a:pt x="886421" y="317500"/>
                  </a:lnTo>
                  <a:lnTo>
                    <a:pt x="874776" y="304800"/>
                  </a:lnTo>
                  <a:lnTo>
                    <a:pt x="856119" y="279412"/>
                  </a:lnTo>
                  <a:lnTo>
                    <a:pt x="835202" y="266700"/>
                  </a:lnTo>
                  <a:lnTo>
                    <a:pt x="832434" y="263639"/>
                  </a:lnTo>
                  <a:lnTo>
                    <a:pt x="832434" y="220662"/>
                  </a:lnTo>
                  <a:lnTo>
                    <a:pt x="845807" y="226326"/>
                  </a:lnTo>
                  <a:lnTo>
                    <a:pt x="847128" y="228600"/>
                  </a:lnTo>
                  <a:lnTo>
                    <a:pt x="851192" y="228600"/>
                  </a:lnTo>
                  <a:lnTo>
                    <a:pt x="872998" y="254025"/>
                  </a:lnTo>
                  <a:lnTo>
                    <a:pt x="912952" y="276987"/>
                  </a:lnTo>
                  <a:lnTo>
                    <a:pt x="893686" y="254025"/>
                  </a:lnTo>
                  <a:lnTo>
                    <a:pt x="872591" y="241300"/>
                  </a:lnTo>
                  <a:lnTo>
                    <a:pt x="888428" y="241300"/>
                  </a:lnTo>
                  <a:lnTo>
                    <a:pt x="893965" y="254025"/>
                  </a:lnTo>
                  <a:lnTo>
                    <a:pt x="900518" y="254025"/>
                  </a:lnTo>
                  <a:lnTo>
                    <a:pt x="907097" y="266700"/>
                  </a:lnTo>
                  <a:lnTo>
                    <a:pt x="911072" y="266700"/>
                  </a:lnTo>
                  <a:lnTo>
                    <a:pt x="914501" y="277876"/>
                  </a:lnTo>
                  <a:lnTo>
                    <a:pt x="917181" y="279412"/>
                  </a:lnTo>
                  <a:lnTo>
                    <a:pt x="918819" y="279412"/>
                  </a:lnTo>
                  <a:lnTo>
                    <a:pt x="905281" y="254254"/>
                  </a:lnTo>
                  <a:lnTo>
                    <a:pt x="905167" y="254025"/>
                  </a:lnTo>
                  <a:lnTo>
                    <a:pt x="893165" y="241300"/>
                  </a:lnTo>
                  <a:lnTo>
                    <a:pt x="876287" y="228600"/>
                  </a:lnTo>
                  <a:lnTo>
                    <a:pt x="866597" y="228600"/>
                  </a:lnTo>
                  <a:lnTo>
                    <a:pt x="871651" y="240728"/>
                  </a:lnTo>
                  <a:lnTo>
                    <a:pt x="851674" y="228600"/>
                  </a:lnTo>
                  <a:lnTo>
                    <a:pt x="855980" y="228600"/>
                  </a:lnTo>
                  <a:lnTo>
                    <a:pt x="842772" y="221068"/>
                  </a:lnTo>
                  <a:lnTo>
                    <a:pt x="844778" y="224536"/>
                  </a:lnTo>
                  <a:lnTo>
                    <a:pt x="832434" y="217271"/>
                  </a:lnTo>
                  <a:lnTo>
                    <a:pt x="832434" y="215900"/>
                  </a:lnTo>
                  <a:lnTo>
                    <a:pt x="833716" y="215900"/>
                  </a:lnTo>
                  <a:lnTo>
                    <a:pt x="832434" y="215138"/>
                  </a:lnTo>
                  <a:lnTo>
                    <a:pt x="832434" y="214769"/>
                  </a:lnTo>
                  <a:lnTo>
                    <a:pt x="832319" y="215061"/>
                  </a:lnTo>
                  <a:lnTo>
                    <a:pt x="832002" y="214871"/>
                  </a:lnTo>
                  <a:lnTo>
                    <a:pt x="832002" y="215900"/>
                  </a:lnTo>
                  <a:lnTo>
                    <a:pt x="831659" y="216827"/>
                  </a:lnTo>
                  <a:lnTo>
                    <a:pt x="830110" y="215900"/>
                  </a:lnTo>
                  <a:lnTo>
                    <a:pt x="832002" y="215900"/>
                  </a:lnTo>
                  <a:lnTo>
                    <a:pt x="832002" y="214871"/>
                  </a:lnTo>
                  <a:lnTo>
                    <a:pt x="814476" y="204304"/>
                  </a:lnTo>
                  <a:lnTo>
                    <a:pt x="821194" y="215900"/>
                  </a:lnTo>
                  <a:lnTo>
                    <a:pt x="830516" y="219862"/>
                  </a:lnTo>
                  <a:lnTo>
                    <a:pt x="827671" y="227469"/>
                  </a:lnTo>
                  <a:lnTo>
                    <a:pt x="827341" y="227469"/>
                  </a:lnTo>
                  <a:lnTo>
                    <a:pt x="827341" y="227863"/>
                  </a:lnTo>
                  <a:lnTo>
                    <a:pt x="827341" y="228600"/>
                  </a:lnTo>
                  <a:lnTo>
                    <a:pt x="827341" y="240118"/>
                  </a:lnTo>
                  <a:lnTo>
                    <a:pt x="808164" y="215900"/>
                  </a:lnTo>
                  <a:lnTo>
                    <a:pt x="805637" y="215900"/>
                  </a:lnTo>
                  <a:lnTo>
                    <a:pt x="826871" y="241300"/>
                  </a:lnTo>
                  <a:lnTo>
                    <a:pt x="827341" y="241300"/>
                  </a:lnTo>
                  <a:lnTo>
                    <a:pt x="827341" y="258013"/>
                  </a:lnTo>
                  <a:lnTo>
                    <a:pt x="812228" y="241300"/>
                  </a:lnTo>
                  <a:lnTo>
                    <a:pt x="791489" y="220129"/>
                  </a:lnTo>
                  <a:lnTo>
                    <a:pt x="791502" y="214934"/>
                  </a:lnTo>
                  <a:lnTo>
                    <a:pt x="792518" y="215900"/>
                  </a:lnTo>
                  <a:lnTo>
                    <a:pt x="796163" y="215900"/>
                  </a:lnTo>
                  <a:lnTo>
                    <a:pt x="791514" y="210985"/>
                  </a:lnTo>
                  <a:lnTo>
                    <a:pt x="791527" y="201117"/>
                  </a:lnTo>
                  <a:lnTo>
                    <a:pt x="792746" y="203200"/>
                  </a:lnTo>
                  <a:lnTo>
                    <a:pt x="803109" y="203200"/>
                  </a:lnTo>
                  <a:lnTo>
                    <a:pt x="826604" y="228600"/>
                  </a:lnTo>
                  <a:lnTo>
                    <a:pt x="827341" y="228600"/>
                  </a:lnTo>
                  <a:lnTo>
                    <a:pt x="827341" y="227863"/>
                  </a:lnTo>
                  <a:lnTo>
                    <a:pt x="804621" y="203200"/>
                  </a:lnTo>
                  <a:lnTo>
                    <a:pt x="812647" y="203200"/>
                  </a:lnTo>
                  <a:lnTo>
                    <a:pt x="792276" y="190500"/>
                  </a:lnTo>
                  <a:lnTo>
                    <a:pt x="791540" y="190500"/>
                  </a:lnTo>
                  <a:lnTo>
                    <a:pt x="791552" y="189369"/>
                  </a:lnTo>
                  <a:lnTo>
                    <a:pt x="793584" y="189369"/>
                  </a:lnTo>
                  <a:lnTo>
                    <a:pt x="793521" y="151269"/>
                  </a:lnTo>
                  <a:lnTo>
                    <a:pt x="791387" y="151269"/>
                  </a:lnTo>
                  <a:lnTo>
                    <a:pt x="791311" y="113169"/>
                  </a:lnTo>
                  <a:lnTo>
                    <a:pt x="830999" y="113169"/>
                  </a:lnTo>
                  <a:lnTo>
                    <a:pt x="831189" y="100469"/>
                  </a:lnTo>
                  <a:lnTo>
                    <a:pt x="831215" y="75069"/>
                  </a:lnTo>
                  <a:lnTo>
                    <a:pt x="826109" y="75069"/>
                  </a:lnTo>
                  <a:lnTo>
                    <a:pt x="826046" y="100469"/>
                  </a:lnTo>
                  <a:lnTo>
                    <a:pt x="793661" y="100469"/>
                  </a:lnTo>
                  <a:lnTo>
                    <a:pt x="793584" y="87769"/>
                  </a:lnTo>
                  <a:lnTo>
                    <a:pt x="793508" y="75069"/>
                  </a:lnTo>
                  <a:lnTo>
                    <a:pt x="788403" y="75069"/>
                  </a:lnTo>
                  <a:lnTo>
                    <a:pt x="788441" y="100469"/>
                  </a:lnTo>
                  <a:lnTo>
                    <a:pt x="788644" y="113169"/>
                  </a:lnTo>
                  <a:lnTo>
                    <a:pt x="786320" y="113169"/>
                  </a:lnTo>
                  <a:lnTo>
                    <a:pt x="786282" y="151269"/>
                  </a:lnTo>
                  <a:lnTo>
                    <a:pt x="788377" y="151269"/>
                  </a:lnTo>
                  <a:lnTo>
                    <a:pt x="788416" y="189369"/>
                  </a:lnTo>
                  <a:lnTo>
                    <a:pt x="786409" y="189369"/>
                  </a:lnTo>
                  <a:lnTo>
                    <a:pt x="786396" y="190500"/>
                  </a:lnTo>
                  <a:lnTo>
                    <a:pt x="785355" y="190500"/>
                  </a:lnTo>
                  <a:lnTo>
                    <a:pt x="786396" y="192316"/>
                  </a:lnTo>
                  <a:lnTo>
                    <a:pt x="786396" y="205574"/>
                  </a:lnTo>
                  <a:lnTo>
                    <a:pt x="784161" y="203200"/>
                  </a:lnTo>
                  <a:lnTo>
                    <a:pt x="772020" y="190500"/>
                  </a:lnTo>
                  <a:lnTo>
                    <a:pt x="766064" y="190500"/>
                  </a:lnTo>
                  <a:lnTo>
                    <a:pt x="779386" y="203200"/>
                  </a:lnTo>
                  <a:lnTo>
                    <a:pt x="786384" y="209981"/>
                  </a:lnTo>
                  <a:lnTo>
                    <a:pt x="786384" y="215430"/>
                  </a:lnTo>
                  <a:lnTo>
                    <a:pt x="761822" y="203200"/>
                  </a:lnTo>
                  <a:lnTo>
                    <a:pt x="753795" y="198107"/>
                  </a:lnTo>
                  <a:lnTo>
                    <a:pt x="753795" y="190093"/>
                  </a:lnTo>
                  <a:lnTo>
                    <a:pt x="754037" y="190500"/>
                  </a:lnTo>
                  <a:lnTo>
                    <a:pt x="756615" y="190500"/>
                  </a:lnTo>
                  <a:lnTo>
                    <a:pt x="756056" y="178015"/>
                  </a:lnTo>
                  <a:lnTo>
                    <a:pt x="755942" y="173050"/>
                  </a:lnTo>
                  <a:lnTo>
                    <a:pt x="755827" y="168643"/>
                  </a:lnTo>
                  <a:lnTo>
                    <a:pt x="753414" y="168643"/>
                  </a:lnTo>
                  <a:lnTo>
                    <a:pt x="753414" y="189369"/>
                  </a:lnTo>
                  <a:lnTo>
                    <a:pt x="751814" y="189369"/>
                  </a:lnTo>
                  <a:lnTo>
                    <a:pt x="751814" y="186461"/>
                  </a:lnTo>
                  <a:lnTo>
                    <a:pt x="753414" y="189369"/>
                  </a:lnTo>
                  <a:lnTo>
                    <a:pt x="753414" y="168643"/>
                  </a:lnTo>
                  <a:lnTo>
                    <a:pt x="752678" y="168643"/>
                  </a:lnTo>
                  <a:lnTo>
                    <a:pt x="752767" y="177812"/>
                  </a:lnTo>
                  <a:lnTo>
                    <a:pt x="751827" y="177812"/>
                  </a:lnTo>
                  <a:lnTo>
                    <a:pt x="751878" y="151269"/>
                  </a:lnTo>
                  <a:lnTo>
                    <a:pt x="753186" y="151269"/>
                  </a:lnTo>
                  <a:lnTo>
                    <a:pt x="753160" y="152488"/>
                  </a:lnTo>
                  <a:lnTo>
                    <a:pt x="752856" y="152488"/>
                  </a:lnTo>
                  <a:lnTo>
                    <a:pt x="752640" y="163944"/>
                  </a:lnTo>
                  <a:lnTo>
                    <a:pt x="752652" y="165100"/>
                  </a:lnTo>
                  <a:lnTo>
                    <a:pt x="755751" y="165100"/>
                  </a:lnTo>
                  <a:lnTo>
                    <a:pt x="756272" y="152488"/>
                  </a:lnTo>
                  <a:lnTo>
                    <a:pt x="757885" y="139700"/>
                  </a:lnTo>
                  <a:lnTo>
                    <a:pt x="760069" y="127000"/>
                  </a:lnTo>
                  <a:lnTo>
                    <a:pt x="762635" y="127000"/>
                  </a:lnTo>
                  <a:lnTo>
                    <a:pt x="765378" y="114300"/>
                  </a:lnTo>
                  <a:lnTo>
                    <a:pt x="772071" y="88900"/>
                  </a:lnTo>
                  <a:lnTo>
                    <a:pt x="772426" y="76301"/>
                  </a:lnTo>
                  <a:lnTo>
                    <a:pt x="770191" y="76301"/>
                  </a:lnTo>
                  <a:lnTo>
                    <a:pt x="770026" y="76301"/>
                  </a:lnTo>
                  <a:lnTo>
                    <a:pt x="769454" y="88900"/>
                  </a:lnTo>
                  <a:lnTo>
                    <a:pt x="767981" y="88900"/>
                  </a:lnTo>
                  <a:lnTo>
                    <a:pt x="767740" y="88023"/>
                  </a:lnTo>
                  <a:lnTo>
                    <a:pt x="767740" y="88900"/>
                  </a:lnTo>
                  <a:lnTo>
                    <a:pt x="766838" y="101587"/>
                  </a:lnTo>
                  <a:lnTo>
                    <a:pt x="763206" y="88900"/>
                  </a:lnTo>
                  <a:lnTo>
                    <a:pt x="758164" y="88900"/>
                  </a:lnTo>
                  <a:lnTo>
                    <a:pt x="762152" y="101612"/>
                  </a:lnTo>
                  <a:lnTo>
                    <a:pt x="765073" y="101612"/>
                  </a:lnTo>
                  <a:lnTo>
                    <a:pt x="762457" y="114300"/>
                  </a:lnTo>
                  <a:lnTo>
                    <a:pt x="761060" y="114300"/>
                  </a:lnTo>
                  <a:lnTo>
                    <a:pt x="759841" y="113550"/>
                  </a:lnTo>
                  <a:lnTo>
                    <a:pt x="759841" y="114300"/>
                  </a:lnTo>
                  <a:lnTo>
                    <a:pt x="759548" y="114300"/>
                  </a:lnTo>
                  <a:lnTo>
                    <a:pt x="758850" y="113855"/>
                  </a:lnTo>
                  <a:lnTo>
                    <a:pt x="758850" y="127000"/>
                  </a:lnTo>
                  <a:lnTo>
                    <a:pt x="756208" y="127000"/>
                  </a:lnTo>
                  <a:lnTo>
                    <a:pt x="755611" y="139471"/>
                  </a:lnTo>
                  <a:lnTo>
                    <a:pt x="755611" y="139700"/>
                  </a:lnTo>
                  <a:lnTo>
                    <a:pt x="755091" y="139141"/>
                  </a:lnTo>
                  <a:lnTo>
                    <a:pt x="755091" y="139700"/>
                  </a:lnTo>
                  <a:lnTo>
                    <a:pt x="753897" y="139700"/>
                  </a:lnTo>
                  <a:lnTo>
                    <a:pt x="753910" y="138430"/>
                  </a:lnTo>
                  <a:lnTo>
                    <a:pt x="755091" y="139700"/>
                  </a:lnTo>
                  <a:lnTo>
                    <a:pt x="755091" y="139141"/>
                  </a:lnTo>
                  <a:lnTo>
                    <a:pt x="753910" y="137871"/>
                  </a:lnTo>
                  <a:lnTo>
                    <a:pt x="753922" y="123888"/>
                  </a:lnTo>
                  <a:lnTo>
                    <a:pt x="758850" y="127000"/>
                  </a:lnTo>
                  <a:lnTo>
                    <a:pt x="758850" y="113855"/>
                  </a:lnTo>
                  <a:lnTo>
                    <a:pt x="751649" y="109270"/>
                  </a:lnTo>
                  <a:lnTo>
                    <a:pt x="759841" y="114300"/>
                  </a:lnTo>
                  <a:lnTo>
                    <a:pt x="759841" y="113550"/>
                  </a:lnTo>
                  <a:lnTo>
                    <a:pt x="751662" y="108432"/>
                  </a:lnTo>
                  <a:lnTo>
                    <a:pt x="751801" y="100469"/>
                  </a:lnTo>
                  <a:lnTo>
                    <a:pt x="751801" y="77749"/>
                  </a:lnTo>
                  <a:lnTo>
                    <a:pt x="763270" y="88900"/>
                  </a:lnTo>
                  <a:lnTo>
                    <a:pt x="767740" y="88900"/>
                  </a:lnTo>
                  <a:lnTo>
                    <a:pt x="767740" y="88023"/>
                  </a:lnTo>
                  <a:lnTo>
                    <a:pt x="764540" y="76301"/>
                  </a:lnTo>
                  <a:lnTo>
                    <a:pt x="751801" y="76301"/>
                  </a:lnTo>
                  <a:lnTo>
                    <a:pt x="751814" y="75069"/>
                  </a:lnTo>
                  <a:lnTo>
                    <a:pt x="750430" y="75069"/>
                  </a:lnTo>
                  <a:lnTo>
                    <a:pt x="739216" y="63500"/>
                  </a:lnTo>
                  <a:lnTo>
                    <a:pt x="727544" y="50800"/>
                  </a:lnTo>
                  <a:lnTo>
                    <a:pt x="716559" y="38100"/>
                  </a:lnTo>
                  <a:lnTo>
                    <a:pt x="715035" y="38100"/>
                  </a:lnTo>
                  <a:lnTo>
                    <a:pt x="726084" y="50800"/>
                  </a:lnTo>
                  <a:lnTo>
                    <a:pt x="737831" y="63500"/>
                  </a:lnTo>
                  <a:lnTo>
                    <a:pt x="749122" y="75069"/>
                  </a:lnTo>
                  <a:lnTo>
                    <a:pt x="748804" y="75069"/>
                  </a:lnTo>
                  <a:lnTo>
                    <a:pt x="748804" y="132334"/>
                  </a:lnTo>
                  <a:lnTo>
                    <a:pt x="743877" y="127000"/>
                  </a:lnTo>
                  <a:lnTo>
                    <a:pt x="748779" y="127000"/>
                  </a:lnTo>
                  <a:lnTo>
                    <a:pt x="748804" y="132334"/>
                  </a:lnTo>
                  <a:lnTo>
                    <a:pt x="748804" y="75069"/>
                  </a:lnTo>
                  <a:lnTo>
                    <a:pt x="748766" y="123609"/>
                  </a:lnTo>
                  <a:lnTo>
                    <a:pt x="746506" y="119189"/>
                  </a:lnTo>
                  <a:lnTo>
                    <a:pt x="748753" y="120624"/>
                  </a:lnTo>
                  <a:lnTo>
                    <a:pt x="748766" y="123609"/>
                  </a:lnTo>
                  <a:lnTo>
                    <a:pt x="748766" y="75069"/>
                  </a:lnTo>
                  <a:lnTo>
                    <a:pt x="746709" y="75069"/>
                  </a:lnTo>
                  <a:lnTo>
                    <a:pt x="746696" y="76301"/>
                  </a:lnTo>
                  <a:lnTo>
                    <a:pt x="742835" y="76301"/>
                  </a:lnTo>
                  <a:lnTo>
                    <a:pt x="731469" y="63500"/>
                  </a:lnTo>
                  <a:lnTo>
                    <a:pt x="720712" y="63500"/>
                  </a:lnTo>
                  <a:lnTo>
                    <a:pt x="710526" y="50800"/>
                  </a:lnTo>
                  <a:lnTo>
                    <a:pt x="700925" y="38100"/>
                  </a:lnTo>
                  <a:lnTo>
                    <a:pt x="692264" y="25400"/>
                  </a:lnTo>
                  <a:lnTo>
                    <a:pt x="684149" y="25400"/>
                  </a:lnTo>
                  <a:lnTo>
                    <a:pt x="676617" y="12700"/>
                  </a:lnTo>
                  <a:lnTo>
                    <a:pt x="669658" y="0"/>
                  </a:lnTo>
                  <a:lnTo>
                    <a:pt x="667372" y="0"/>
                  </a:lnTo>
                  <a:lnTo>
                    <a:pt x="674471" y="12700"/>
                  </a:lnTo>
                  <a:lnTo>
                    <a:pt x="682167" y="25400"/>
                  </a:lnTo>
                  <a:lnTo>
                    <a:pt x="690460" y="38100"/>
                  </a:lnTo>
                  <a:lnTo>
                    <a:pt x="699338" y="38100"/>
                  </a:lnTo>
                  <a:lnTo>
                    <a:pt x="709002" y="50800"/>
                  </a:lnTo>
                  <a:lnTo>
                    <a:pt x="719251" y="63500"/>
                  </a:lnTo>
                  <a:lnTo>
                    <a:pt x="730135" y="76301"/>
                  </a:lnTo>
                  <a:lnTo>
                    <a:pt x="741476" y="76301"/>
                  </a:lnTo>
                  <a:lnTo>
                    <a:pt x="746683" y="84010"/>
                  </a:lnTo>
                  <a:lnTo>
                    <a:pt x="746658" y="100469"/>
                  </a:lnTo>
                  <a:lnTo>
                    <a:pt x="742340" y="100469"/>
                  </a:lnTo>
                  <a:lnTo>
                    <a:pt x="742340" y="125425"/>
                  </a:lnTo>
                  <a:lnTo>
                    <a:pt x="731494" y="114300"/>
                  </a:lnTo>
                  <a:lnTo>
                    <a:pt x="724458" y="114300"/>
                  </a:lnTo>
                  <a:lnTo>
                    <a:pt x="723861" y="113169"/>
                  </a:lnTo>
                  <a:lnTo>
                    <a:pt x="736981" y="113169"/>
                  </a:lnTo>
                  <a:lnTo>
                    <a:pt x="738771" y="114300"/>
                  </a:lnTo>
                  <a:lnTo>
                    <a:pt x="736587" y="114300"/>
                  </a:lnTo>
                  <a:lnTo>
                    <a:pt x="742340" y="125425"/>
                  </a:lnTo>
                  <a:lnTo>
                    <a:pt x="742340" y="100469"/>
                  </a:lnTo>
                  <a:lnTo>
                    <a:pt x="738974" y="100469"/>
                  </a:lnTo>
                  <a:lnTo>
                    <a:pt x="737920" y="99796"/>
                  </a:lnTo>
                  <a:lnTo>
                    <a:pt x="737920" y="100469"/>
                  </a:lnTo>
                  <a:lnTo>
                    <a:pt x="717524" y="100469"/>
                  </a:lnTo>
                  <a:lnTo>
                    <a:pt x="716915" y="100088"/>
                  </a:lnTo>
                  <a:lnTo>
                    <a:pt x="716915" y="100469"/>
                  </a:lnTo>
                  <a:lnTo>
                    <a:pt x="711695" y="100469"/>
                  </a:lnTo>
                  <a:lnTo>
                    <a:pt x="711542" y="101612"/>
                  </a:lnTo>
                  <a:lnTo>
                    <a:pt x="710615" y="101612"/>
                  </a:lnTo>
                  <a:lnTo>
                    <a:pt x="711352" y="103085"/>
                  </a:lnTo>
                  <a:lnTo>
                    <a:pt x="710044" y="113169"/>
                  </a:lnTo>
                  <a:lnTo>
                    <a:pt x="706983" y="113169"/>
                  </a:lnTo>
                  <a:lnTo>
                    <a:pt x="706983" y="94183"/>
                  </a:lnTo>
                  <a:lnTo>
                    <a:pt x="716915" y="100469"/>
                  </a:lnTo>
                  <a:lnTo>
                    <a:pt x="716915" y="100088"/>
                  </a:lnTo>
                  <a:lnTo>
                    <a:pt x="706983" y="93789"/>
                  </a:lnTo>
                  <a:lnTo>
                    <a:pt x="706983" y="80543"/>
                  </a:lnTo>
                  <a:lnTo>
                    <a:pt x="737920" y="100469"/>
                  </a:lnTo>
                  <a:lnTo>
                    <a:pt x="737920" y="99796"/>
                  </a:lnTo>
                  <a:lnTo>
                    <a:pt x="706983" y="80022"/>
                  </a:lnTo>
                  <a:lnTo>
                    <a:pt x="706983" y="75069"/>
                  </a:lnTo>
                  <a:lnTo>
                    <a:pt x="706894" y="113169"/>
                  </a:lnTo>
                  <a:lnTo>
                    <a:pt x="706894" y="124294"/>
                  </a:lnTo>
                  <a:lnTo>
                    <a:pt x="696874" y="114300"/>
                  </a:lnTo>
                  <a:lnTo>
                    <a:pt x="696201" y="114300"/>
                  </a:lnTo>
                  <a:lnTo>
                    <a:pt x="706894" y="125069"/>
                  </a:lnTo>
                  <a:lnTo>
                    <a:pt x="706894" y="127000"/>
                  </a:lnTo>
                  <a:lnTo>
                    <a:pt x="706894" y="133172"/>
                  </a:lnTo>
                  <a:lnTo>
                    <a:pt x="706894" y="144665"/>
                  </a:lnTo>
                  <a:lnTo>
                    <a:pt x="701700" y="139700"/>
                  </a:lnTo>
                  <a:lnTo>
                    <a:pt x="701090" y="139700"/>
                  </a:lnTo>
                  <a:lnTo>
                    <a:pt x="683539" y="127000"/>
                  </a:lnTo>
                  <a:lnTo>
                    <a:pt x="697814" y="127000"/>
                  </a:lnTo>
                  <a:lnTo>
                    <a:pt x="706894" y="133172"/>
                  </a:lnTo>
                  <a:lnTo>
                    <a:pt x="706894" y="127000"/>
                  </a:lnTo>
                  <a:lnTo>
                    <a:pt x="698207" y="127000"/>
                  </a:lnTo>
                  <a:lnTo>
                    <a:pt x="679589" y="114300"/>
                  </a:lnTo>
                  <a:lnTo>
                    <a:pt x="669620" y="114300"/>
                  </a:lnTo>
                  <a:lnTo>
                    <a:pt x="665302" y="110553"/>
                  </a:lnTo>
                  <a:lnTo>
                    <a:pt x="665302" y="80162"/>
                  </a:lnTo>
                  <a:lnTo>
                    <a:pt x="678688" y="88900"/>
                  </a:lnTo>
                  <a:lnTo>
                    <a:pt x="698639" y="88900"/>
                  </a:lnTo>
                  <a:lnTo>
                    <a:pt x="701890" y="90957"/>
                  </a:lnTo>
                  <a:lnTo>
                    <a:pt x="701890" y="112737"/>
                  </a:lnTo>
                  <a:lnTo>
                    <a:pt x="687616" y="101612"/>
                  </a:lnTo>
                  <a:lnTo>
                    <a:pt x="687031" y="101612"/>
                  </a:lnTo>
                  <a:lnTo>
                    <a:pt x="703186" y="114300"/>
                  </a:lnTo>
                  <a:lnTo>
                    <a:pt x="703897" y="114300"/>
                  </a:lnTo>
                  <a:lnTo>
                    <a:pt x="702437" y="113169"/>
                  </a:lnTo>
                  <a:lnTo>
                    <a:pt x="706894" y="113169"/>
                  </a:lnTo>
                  <a:lnTo>
                    <a:pt x="706894" y="75069"/>
                  </a:lnTo>
                  <a:lnTo>
                    <a:pt x="701890" y="75069"/>
                  </a:lnTo>
                  <a:lnTo>
                    <a:pt x="701890" y="76771"/>
                  </a:lnTo>
                  <a:lnTo>
                    <a:pt x="701167" y="76301"/>
                  </a:lnTo>
                  <a:lnTo>
                    <a:pt x="700417" y="76301"/>
                  </a:lnTo>
                  <a:lnTo>
                    <a:pt x="701890" y="77254"/>
                  </a:lnTo>
                  <a:lnTo>
                    <a:pt x="701890" y="90563"/>
                  </a:lnTo>
                  <a:lnTo>
                    <a:pt x="679411" y="76301"/>
                  </a:lnTo>
                  <a:lnTo>
                    <a:pt x="681558" y="76301"/>
                  </a:lnTo>
                  <a:lnTo>
                    <a:pt x="662368" y="63500"/>
                  </a:lnTo>
                  <a:lnTo>
                    <a:pt x="642772" y="63500"/>
                  </a:lnTo>
                  <a:lnTo>
                    <a:pt x="660196" y="75133"/>
                  </a:lnTo>
                  <a:lnTo>
                    <a:pt x="660196" y="76301"/>
                  </a:lnTo>
                  <a:lnTo>
                    <a:pt x="659396" y="76301"/>
                  </a:lnTo>
                  <a:lnTo>
                    <a:pt x="660196" y="76835"/>
                  </a:lnTo>
                  <a:lnTo>
                    <a:pt x="660196" y="106121"/>
                  </a:lnTo>
                  <a:lnTo>
                    <a:pt x="655015" y="101612"/>
                  </a:lnTo>
                  <a:lnTo>
                    <a:pt x="649846" y="101612"/>
                  </a:lnTo>
                  <a:lnTo>
                    <a:pt x="627799" y="88900"/>
                  </a:lnTo>
                  <a:lnTo>
                    <a:pt x="612876" y="88900"/>
                  </a:lnTo>
                  <a:lnTo>
                    <a:pt x="612876" y="87769"/>
                  </a:lnTo>
                  <a:lnTo>
                    <a:pt x="612394" y="75069"/>
                  </a:lnTo>
                  <a:lnTo>
                    <a:pt x="607771" y="75069"/>
                  </a:lnTo>
                  <a:lnTo>
                    <a:pt x="607771" y="87769"/>
                  </a:lnTo>
                  <a:lnTo>
                    <a:pt x="607771" y="88900"/>
                  </a:lnTo>
                  <a:lnTo>
                    <a:pt x="601395" y="88900"/>
                  </a:lnTo>
                  <a:lnTo>
                    <a:pt x="601395" y="87769"/>
                  </a:lnTo>
                  <a:lnTo>
                    <a:pt x="607771" y="87769"/>
                  </a:lnTo>
                  <a:lnTo>
                    <a:pt x="607771" y="75069"/>
                  </a:lnTo>
                  <a:lnTo>
                    <a:pt x="603110" y="75069"/>
                  </a:lnTo>
                  <a:lnTo>
                    <a:pt x="603669" y="63500"/>
                  </a:lnTo>
                  <a:lnTo>
                    <a:pt x="605116" y="63500"/>
                  </a:lnTo>
                  <a:lnTo>
                    <a:pt x="607441" y="50800"/>
                  </a:lnTo>
                  <a:lnTo>
                    <a:pt x="609828" y="50800"/>
                  </a:lnTo>
                  <a:lnTo>
                    <a:pt x="616127" y="38100"/>
                  </a:lnTo>
                  <a:lnTo>
                    <a:pt x="620141" y="25400"/>
                  </a:lnTo>
                  <a:lnTo>
                    <a:pt x="629221" y="25400"/>
                  </a:lnTo>
                  <a:lnTo>
                    <a:pt x="634212" y="12700"/>
                  </a:lnTo>
                  <a:lnTo>
                    <a:pt x="627164" y="12700"/>
                  </a:lnTo>
                  <a:lnTo>
                    <a:pt x="617562" y="25400"/>
                  </a:lnTo>
                  <a:lnTo>
                    <a:pt x="613359" y="38100"/>
                  </a:lnTo>
                  <a:lnTo>
                    <a:pt x="606793" y="50800"/>
                  </a:lnTo>
                  <a:lnTo>
                    <a:pt x="604316" y="50800"/>
                  </a:lnTo>
                  <a:lnTo>
                    <a:pt x="600595" y="63500"/>
                  </a:lnTo>
                  <a:lnTo>
                    <a:pt x="599414" y="75069"/>
                  </a:lnTo>
                  <a:lnTo>
                    <a:pt x="590448" y="75069"/>
                  </a:lnTo>
                  <a:lnTo>
                    <a:pt x="590029" y="85940"/>
                  </a:lnTo>
                  <a:lnTo>
                    <a:pt x="562013" y="85940"/>
                  </a:lnTo>
                  <a:lnTo>
                    <a:pt x="562013" y="71297"/>
                  </a:lnTo>
                  <a:lnTo>
                    <a:pt x="589038" y="71297"/>
                  </a:lnTo>
                  <a:lnTo>
                    <a:pt x="589038" y="62153"/>
                  </a:lnTo>
                  <a:lnTo>
                    <a:pt x="562013" y="62153"/>
                  </a:lnTo>
                  <a:lnTo>
                    <a:pt x="562013" y="50165"/>
                  </a:lnTo>
                  <a:lnTo>
                    <a:pt x="591070" y="50165"/>
                  </a:lnTo>
                  <a:lnTo>
                    <a:pt x="591070" y="41021"/>
                  </a:lnTo>
                  <a:lnTo>
                    <a:pt x="551065" y="41021"/>
                  </a:lnTo>
                  <a:lnTo>
                    <a:pt x="551065" y="95072"/>
                  </a:lnTo>
                  <a:lnTo>
                    <a:pt x="589965" y="95072"/>
                  </a:lnTo>
                  <a:lnTo>
                    <a:pt x="589965" y="100469"/>
                  </a:lnTo>
                  <a:lnTo>
                    <a:pt x="595071" y="100469"/>
                  </a:lnTo>
                  <a:lnTo>
                    <a:pt x="595071" y="87769"/>
                  </a:lnTo>
                  <a:lnTo>
                    <a:pt x="597865" y="87769"/>
                  </a:lnTo>
                  <a:lnTo>
                    <a:pt x="597852" y="88900"/>
                  </a:lnTo>
                  <a:lnTo>
                    <a:pt x="598424" y="101612"/>
                  </a:lnTo>
                  <a:lnTo>
                    <a:pt x="601281" y="114300"/>
                  </a:lnTo>
                  <a:lnTo>
                    <a:pt x="604837" y="127000"/>
                  </a:lnTo>
                  <a:lnTo>
                    <a:pt x="606056" y="131737"/>
                  </a:lnTo>
                  <a:lnTo>
                    <a:pt x="606056" y="138569"/>
                  </a:lnTo>
                  <a:lnTo>
                    <a:pt x="607618" y="138569"/>
                  </a:lnTo>
                  <a:lnTo>
                    <a:pt x="608584" y="151269"/>
                  </a:lnTo>
                  <a:lnTo>
                    <a:pt x="609663" y="151269"/>
                  </a:lnTo>
                  <a:lnTo>
                    <a:pt x="609828" y="152488"/>
                  </a:lnTo>
                  <a:lnTo>
                    <a:pt x="609688" y="154089"/>
                  </a:lnTo>
                  <a:lnTo>
                    <a:pt x="606717" y="152019"/>
                  </a:lnTo>
                  <a:lnTo>
                    <a:pt x="595426" y="147472"/>
                  </a:lnTo>
                  <a:lnTo>
                    <a:pt x="582676" y="144868"/>
                  </a:lnTo>
                  <a:lnTo>
                    <a:pt x="584174" y="144868"/>
                  </a:lnTo>
                  <a:lnTo>
                    <a:pt x="566635" y="143827"/>
                  </a:lnTo>
                  <a:lnTo>
                    <a:pt x="463867" y="143827"/>
                  </a:lnTo>
                  <a:lnTo>
                    <a:pt x="450875" y="144868"/>
                  </a:lnTo>
                  <a:lnTo>
                    <a:pt x="414832" y="169075"/>
                  </a:lnTo>
                  <a:lnTo>
                    <a:pt x="407149" y="193230"/>
                  </a:lnTo>
                  <a:lnTo>
                    <a:pt x="407035" y="194754"/>
                  </a:lnTo>
                  <a:lnTo>
                    <a:pt x="406501" y="203923"/>
                  </a:lnTo>
                  <a:lnTo>
                    <a:pt x="407136" y="214452"/>
                  </a:lnTo>
                  <a:lnTo>
                    <a:pt x="407212" y="215582"/>
                  </a:lnTo>
                  <a:lnTo>
                    <a:pt x="407276" y="216750"/>
                  </a:lnTo>
                  <a:lnTo>
                    <a:pt x="427723" y="255879"/>
                  </a:lnTo>
                  <a:lnTo>
                    <a:pt x="462495" y="265099"/>
                  </a:lnTo>
                  <a:lnTo>
                    <a:pt x="469125" y="265099"/>
                  </a:lnTo>
                  <a:lnTo>
                    <a:pt x="468731" y="266700"/>
                  </a:lnTo>
                  <a:lnTo>
                    <a:pt x="470484" y="266700"/>
                  </a:lnTo>
                  <a:lnTo>
                    <a:pt x="518020" y="284988"/>
                  </a:lnTo>
                  <a:lnTo>
                    <a:pt x="509536" y="284988"/>
                  </a:lnTo>
                  <a:lnTo>
                    <a:pt x="509536" y="333641"/>
                  </a:lnTo>
                  <a:lnTo>
                    <a:pt x="509536" y="350075"/>
                  </a:lnTo>
                  <a:lnTo>
                    <a:pt x="509536" y="350304"/>
                  </a:lnTo>
                  <a:lnTo>
                    <a:pt x="509536" y="356755"/>
                  </a:lnTo>
                  <a:lnTo>
                    <a:pt x="496417" y="356755"/>
                  </a:lnTo>
                  <a:lnTo>
                    <a:pt x="495058" y="355650"/>
                  </a:lnTo>
                  <a:lnTo>
                    <a:pt x="494042" y="355650"/>
                  </a:lnTo>
                  <a:lnTo>
                    <a:pt x="495427" y="356755"/>
                  </a:lnTo>
                  <a:lnTo>
                    <a:pt x="478980" y="356755"/>
                  </a:lnTo>
                  <a:lnTo>
                    <a:pt x="478980" y="418185"/>
                  </a:lnTo>
                  <a:lnTo>
                    <a:pt x="478980" y="419290"/>
                  </a:lnTo>
                  <a:lnTo>
                    <a:pt x="478193" y="427977"/>
                  </a:lnTo>
                  <a:lnTo>
                    <a:pt x="453250" y="425170"/>
                  </a:lnTo>
                  <a:lnTo>
                    <a:pt x="455549" y="419290"/>
                  </a:lnTo>
                  <a:lnTo>
                    <a:pt x="455612" y="419112"/>
                  </a:lnTo>
                  <a:lnTo>
                    <a:pt x="456895" y="419112"/>
                  </a:lnTo>
                  <a:lnTo>
                    <a:pt x="457200" y="409003"/>
                  </a:lnTo>
                  <a:lnTo>
                    <a:pt x="457276" y="406514"/>
                  </a:lnTo>
                  <a:lnTo>
                    <a:pt x="457238" y="405409"/>
                  </a:lnTo>
                  <a:lnTo>
                    <a:pt x="478396" y="405409"/>
                  </a:lnTo>
                  <a:lnTo>
                    <a:pt x="478421" y="406514"/>
                  </a:lnTo>
                  <a:lnTo>
                    <a:pt x="478751" y="406514"/>
                  </a:lnTo>
                  <a:lnTo>
                    <a:pt x="478980" y="418185"/>
                  </a:lnTo>
                  <a:lnTo>
                    <a:pt x="478980" y="356755"/>
                  </a:lnTo>
                  <a:lnTo>
                    <a:pt x="470649" y="356755"/>
                  </a:lnTo>
                  <a:lnTo>
                    <a:pt x="470446" y="355650"/>
                  </a:lnTo>
                  <a:lnTo>
                    <a:pt x="468604" y="346887"/>
                  </a:lnTo>
                  <a:lnTo>
                    <a:pt x="479412" y="355650"/>
                  </a:lnTo>
                  <a:lnTo>
                    <a:pt x="494042" y="355650"/>
                  </a:lnTo>
                  <a:lnTo>
                    <a:pt x="477939" y="342900"/>
                  </a:lnTo>
                  <a:lnTo>
                    <a:pt x="467779" y="342900"/>
                  </a:lnTo>
                  <a:lnTo>
                    <a:pt x="463702" y="342900"/>
                  </a:lnTo>
                  <a:lnTo>
                    <a:pt x="462902" y="342900"/>
                  </a:lnTo>
                  <a:lnTo>
                    <a:pt x="465404" y="355650"/>
                  </a:lnTo>
                  <a:lnTo>
                    <a:pt x="464223" y="355650"/>
                  </a:lnTo>
                  <a:lnTo>
                    <a:pt x="464807" y="356755"/>
                  </a:lnTo>
                  <a:lnTo>
                    <a:pt x="455155" y="356755"/>
                  </a:lnTo>
                  <a:lnTo>
                    <a:pt x="455155" y="406514"/>
                  </a:lnTo>
                  <a:lnTo>
                    <a:pt x="454761" y="418185"/>
                  </a:lnTo>
                  <a:lnTo>
                    <a:pt x="454723" y="419112"/>
                  </a:lnTo>
                  <a:lnTo>
                    <a:pt x="453517" y="419112"/>
                  </a:lnTo>
                  <a:lnTo>
                    <a:pt x="451421" y="424967"/>
                  </a:lnTo>
                  <a:lnTo>
                    <a:pt x="419696" y="421386"/>
                  </a:lnTo>
                  <a:lnTo>
                    <a:pt x="420014" y="419290"/>
                  </a:lnTo>
                  <a:lnTo>
                    <a:pt x="420039" y="419112"/>
                  </a:lnTo>
                  <a:lnTo>
                    <a:pt x="423519" y="406679"/>
                  </a:lnTo>
                  <a:lnTo>
                    <a:pt x="423570" y="406514"/>
                  </a:lnTo>
                  <a:lnTo>
                    <a:pt x="423976" y="405409"/>
                  </a:lnTo>
                  <a:lnTo>
                    <a:pt x="455104" y="405409"/>
                  </a:lnTo>
                  <a:lnTo>
                    <a:pt x="455155" y="406514"/>
                  </a:lnTo>
                  <a:lnTo>
                    <a:pt x="455155" y="356755"/>
                  </a:lnTo>
                  <a:lnTo>
                    <a:pt x="446544" y="356755"/>
                  </a:lnTo>
                  <a:lnTo>
                    <a:pt x="446303" y="355650"/>
                  </a:lnTo>
                  <a:lnTo>
                    <a:pt x="444919" y="349986"/>
                  </a:lnTo>
                  <a:lnTo>
                    <a:pt x="444919" y="356755"/>
                  </a:lnTo>
                  <a:lnTo>
                    <a:pt x="440258" y="356755"/>
                  </a:lnTo>
                  <a:lnTo>
                    <a:pt x="440550" y="355650"/>
                  </a:lnTo>
                  <a:lnTo>
                    <a:pt x="444715" y="355650"/>
                  </a:lnTo>
                  <a:lnTo>
                    <a:pt x="444919" y="356755"/>
                  </a:lnTo>
                  <a:lnTo>
                    <a:pt x="444919" y="349986"/>
                  </a:lnTo>
                  <a:lnTo>
                    <a:pt x="443191" y="342900"/>
                  </a:lnTo>
                  <a:lnTo>
                    <a:pt x="443585" y="342900"/>
                  </a:lnTo>
                  <a:lnTo>
                    <a:pt x="450557" y="355650"/>
                  </a:lnTo>
                  <a:lnTo>
                    <a:pt x="450786" y="355650"/>
                  </a:lnTo>
                  <a:lnTo>
                    <a:pt x="444271" y="342900"/>
                  </a:lnTo>
                  <a:lnTo>
                    <a:pt x="447319" y="333641"/>
                  </a:lnTo>
                  <a:lnTo>
                    <a:pt x="457339" y="333641"/>
                  </a:lnTo>
                  <a:lnTo>
                    <a:pt x="460197" y="342900"/>
                  </a:lnTo>
                  <a:lnTo>
                    <a:pt x="461873" y="342900"/>
                  </a:lnTo>
                  <a:lnTo>
                    <a:pt x="460895" y="333641"/>
                  </a:lnTo>
                  <a:lnTo>
                    <a:pt x="475780" y="333641"/>
                  </a:lnTo>
                  <a:lnTo>
                    <a:pt x="488721" y="342900"/>
                  </a:lnTo>
                  <a:lnTo>
                    <a:pt x="509536" y="350304"/>
                  </a:lnTo>
                  <a:lnTo>
                    <a:pt x="509536" y="350075"/>
                  </a:lnTo>
                  <a:lnTo>
                    <a:pt x="489623" y="342900"/>
                  </a:lnTo>
                  <a:lnTo>
                    <a:pt x="476846" y="333641"/>
                  </a:lnTo>
                  <a:lnTo>
                    <a:pt x="509536" y="333641"/>
                  </a:lnTo>
                  <a:lnTo>
                    <a:pt x="509536" y="284988"/>
                  </a:lnTo>
                  <a:lnTo>
                    <a:pt x="490740" y="284988"/>
                  </a:lnTo>
                  <a:lnTo>
                    <a:pt x="488073" y="279412"/>
                  </a:lnTo>
                  <a:lnTo>
                    <a:pt x="476034" y="279412"/>
                  </a:lnTo>
                  <a:lnTo>
                    <a:pt x="480872" y="284988"/>
                  </a:lnTo>
                  <a:lnTo>
                    <a:pt x="468845" y="284988"/>
                  </a:lnTo>
                  <a:lnTo>
                    <a:pt x="463588" y="279412"/>
                  </a:lnTo>
                  <a:lnTo>
                    <a:pt x="471995" y="279412"/>
                  </a:lnTo>
                  <a:lnTo>
                    <a:pt x="467207" y="266700"/>
                  </a:lnTo>
                  <a:lnTo>
                    <a:pt x="465721" y="266700"/>
                  </a:lnTo>
                  <a:lnTo>
                    <a:pt x="463016" y="279044"/>
                  </a:lnTo>
                  <a:lnTo>
                    <a:pt x="462927" y="279412"/>
                  </a:lnTo>
                  <a:lnTo>
                    <a:pt x="462800" y="279412"/>
                  </a:lnTo>
                  <a:lnTo>
                    <a:pt x="468058" y="284988"/>
                  </a:lnTo>
                  <a:lnTo>
                    <a:pt x="461683" y="284988"/>
                  </a:lnTo>
                  <a:lnTo>
                    <a:pt x="461848" y="282359"/>
                  </a:lnTo>
                  <a:lnTo>
                    <a:pt x="461962" y="280454"/>
                  </a:lnTo>
                  <a:lnTo>
                    <a:pt x="462013" y="279412"/>
                  </a:lnTo>
                  <a:lnTo>
                    <a:pt x="460362" y="279412"/>
                  </a:lnTo>
                  <a:lnTo>
                    <a:pt x="459320" y="284988"/>
                  </a:lnTo>
                  <a:lnTo>
                    <a:pt x="409003" y="284988"/>
                  </a:lnTo>
                  <a:lnTo>
                    <a:pt x="409003" y="333641"/>
                  </a:lnTo>
                  <a:lnTo>
                    <a:pt x="443141" y="333641"/>
                  </a:lnTo>
                  <a:lnTo>
                    <a:pt x="437502" y="355650"/>
                  </a:lnTo>
                  <a:lnTo>
                    <a:pt x="437134" y="356755"/>
                  </a:lnTo>
                  <a:lnTo>
                    <a:pt x="409003" y="356755"/>
                  </a:lnTo>
                  <a:lnTo>
                    <a:pt x="409003" y="405409"/>
                  </a:lnTo>
                  <a:lnTo>
                    <a:pt x="420789" y="405409"/>
                  </a:lnTo>
                  <a:lnTo>
                    <a:pt x="420382" y="406514"/>
                  </a:lnTo>
                  <a:lnTo>
                    <a:pt x="416839" y="419112"/>
                  </a:lnTo>
                  <a:lnTo>
                    <a:pt x="416547" y="421030"/>
                  </a:lnTo>
                  <a:lnTo>
                    <a:pt x="409003" y="420166"/>
                  </a:lnTo>
                  <a:lnTo>
                    <a:pt x="409003" y="457200"/>
                  </a:lnTo>
                  <a:lnTo>
                    <a:pt x="399440" y="457200"/>
                  </a:lnTo>
                  <a:lnTo>
                    <a:pt x="393636" y="469900"/>
                  </a:lnTo>
                  <a:lnTo>
                    <a:pt x="401802" y="469900"/>
                  </a:lnTo>
                  <a:lnTo>
                    <a:pt x="409003" y="461454"/>
                  </a:lnTo>
                  <a:lnTo>
                    <a:pt x="409003" y="467728"/>
                  </a:lnTo>
                  <a:lnTo>
                    <a:pt x="442366" y="470763"/>
                  </a:lnTo>
                  <a:lnTo>
                    <a:pt x="442366" y="495541"/>
                  </a:lnTo>
                  <a:lnTo>
                    <a:pt x="431965" y="496633"/>
                  </a:lnTo>
                  <a:lnTo>
                    <a:pt x="431965" y="543750"/>
                  </a:lnTo>
                  <a:lnTo>
                    <a:pt x="429780" y="546100"/>
                  </a:lnTo>
                  <a:lnTo>
                    <a:pt x="429158" y="544055"/>
                  </a:lnTo>
                  <a:lnTo>
                    <a:pt x="431965" y="543750"/>
                  </a:lnTo>
                  <a:lnTo>
                    <a:pt x="431965" y="496633"/>
                  </a:lnTo>
                  <a:lnTo>
                    <a:pt x="415340" y="498360"/>
                  </a:lnTo>
                  <a:lnTo>
                    <a:pt x="415340" y="546150"/>
                  </a:lnTo>
                  <a:lnTo>
                    <a:pt x="410146" y="546150"/>
                  </a:lnTo>
                  <a:lnTo>
                    <a:pt x="415124" y="545604"/>
                  </a:lnTo>
                  <a:lnTo>
                    <a:pt x="415340" y="546150"/>
                  </a:lnTo>
                  <a:lnTo>
                    <a:pt x="415340" y="498360"/>
                  </a:lnTo>
                  <a:lnTo>
                    <a:pt x="413512" y="498551"/>
                  </a:lnTo>
                  <a:lnTo>
                    <a:pt x="412076" y="495465"/>
                  </a:lnTo>
                  <a:lnTo>
                    <a:pt x="406450" y="482739"/>
                  </a:lnTo>
                  <a:lnTo>
                    <a:pt x="404164" y="482739"/>
                  </a:lnTo>
                  <a:lnTo>
                    <a:pt x="407504" y="489940"/>
                  </a:lnTo>
                  <a:lnTo>
                    <a:pt x="410032" y="495465"/>
                  </a:lnTo>
                  <a:lnTo>
                    <a:pt x="410806" y="498830"/>
                  </a:lnTo>
                  <a:lnTo>
                    <a:pt x="409003" y="499008"/>
                  </a:lnTo>
                  <a:lnTo>
                    <a:pt x="409003" y="546150"/>
                  </a:lnTo>
                  <a:lnTo>
                    <a:pt x="408813" y="546150"/>
                  </a:lnTo>
                  <a:lnTo>
                    <a:pt x="401739" y="533400"/>
                  </a:lnTo>
                  <a:lnTo>
                    <a:pt x="394169" y="533400"/>
                  </a:lnTo>
                  <a:lnTo>
                    <a:pt x="386080" y="520700"/>
                  </a:lnTo>
                  <a:lnTo>
                    <a:pt x="377494" y="508000"/>
                  </a:lnTo>
                  <a:lnTo>
                    <a:pt x="376047" y="508000"/>
                  </a:lnTo>
                  <a:lnTo>
                    <a:pt x="384479" y="520700"/>
                  </a:lnTo>
                  <a:lnTo>
                    <a:pt x="392442" y="533400"/>
                  </a:lnTo>
                  <a:lnTo>
                    <a:pt x="399910" y="546150"/>
                  </a:lnTo>
                  <a:lnTo>
                    <a:pt x="404253" y="546150"/>
                  </a:lnTo>
                  <a:lnTo>
                    <a:pt x="401662" y="558800"/>
                  </a:lnTo>
                  <a:lnTo>
                    <a:pt x="410210" y="558800"/>
                  </a:lnTo>
                  <a:lnTo>
                    <a:pt x="421005" y="546150"/>
                  </a:lnTo>
                  <a:lnTo>
                    <a:pt x="417334" y="546150"/>
                  </a:lnTo>
                  <a:lnTo>
                    <a:pt x="417042" y="545388"/>
                  </a:lnTo>
                  <a:lnTo>
                    <a:pt x="427215" y="544271"/>
                  </a:lnTo>
                  <a:lnTo>
                    <a:pt x="427799" y="546150"/>
                  </a:lnTo>
                  <a:lnTo>
                    <a:pt x="429742" y="546150"/>
                  </a:lnTo>
                  <a:lnTo>
                    <a:pt x="431165" y="546150"/>
                  </a:lnTo>
                  <a:lnTo>
                    <a:pt x="433590" y="543560"/>
                  </a:lnTo>
                  <a:lnTo>
                    <a:pt x="538200" y="532003"/>
                  </a:lnTo>
                  <a:lnTo>
                    <a:pt x="537946" y="533400"/>
                  </a:lnTo>
                  <a:lnTo>
                    <a:pt x="534466" y="533400"/>
                  </a:lnTo>
                  <a:lnTo>
                    <a:pt x="529653" y="546150"/>
                  </a:lnTo>
                  <a:lnTo>
                    <a:pt x="527621" y="546150"/>
                  </a:lnTo>
                  <a:lnTo>
                    <a:pt x="514464" y="558800"/>
                  </a:lnTo>
                  <a:lnTo>
                    <a:pt x="513943" y="561276"/>
                  </a:lnTo>
                  <a:lnTo>
                    <a:pt x="511898" y="561276"/>
                  </a:lnTo>
                  <a:lnTo>
                    <a:pt x="511898" y="608266"/>
                  </a:lnTo>
                  <a:lnTo>
                    <a:pt x="507390" y="618642"/>
                  </a:lnTo>
                  <a:lnTo>
                    <a:pt x="498170" y="620204"/>
                  </a:lnTo>
                  <a:lnTo>
                    <a:pt x="498170" y="693305"/>
                  </a:lnTo>
                  <a:lnTo>
                    <a:pt x="496747" y="698500"/>
                  </a:lnTo>
                  <a:lnTo>
                    <a:pt x="496354" y="704481"/>
                  </a:lnTo>
                  <a:lnTo>
                    <a:pt x="495731" y="704481"/>
                  </a:lnTo>
                  <a:lnTo>
                    <a:pt x="495731" y="776249"/>
                  </a:lnTo>
                  <a:lnTo>
                    <a:pt x="480720" y="776249"/>
                  </a:lnTo>
                  <a:lnTo>
                    <a:pt x="480542" y="774725"/>
                  </a:lnTo>
                  <a:lnTo>
                    <a:pt x="482790" y="752043"/>
                  </a:lnTo>
                  <a:lnTo>
                    <a:pt x="493712" y="752043"/>
                  </a:lnTo>
                  <a:lnTo>
                    <a:pt x="495731" y="776249"/>
                  </a:lnTo>
                  <a:lnTo>
                    <a:pt x="495731" y="704481"/>
                  </a:lnTo>
                  <a:lnTo>
                    <a:pt x="488391" y="704481"/>
                  </a:lnTo>
                  <a:lnTo>
                    <a:pt x="491223" y="692213"/>
                  </a:lnTo>
                  <a:lnTo>
                    <a:pt x="498170" y="693305"/>
                  </a:lnTo>
                  <a:lnTo>
                    <a:pt x="498170" y="620204"/>
                  </a:lnTo>
                  <a:lnTo>
                    <a:pt x="489165" y="621728"/>
                  </a:lnTo>
                  <a:lnTo>
                    <a:pt x="489165" y="691883"/>
                  </a:lnTo>
                  <a:lnTo>
                    <a:pt x="486232" y="704481"/>
                  </a:lnTo>
                  <a:lnTo>
                    <a:pt x="480580" y="704481"/>
                  </a:lnTo>
                  <a:lnTo>
                    <a:pt x="480580" y="752043"/>
                  </a:lnTo>
                  <a:lnTo>
                    <a:pt x="478345" y="774407"/>
                  </a:lnTo>
                  <a:lnTo>
                    <a:pt x="478320" y="774725"/>
                  </a:lnTo>
                  <a:lnTo>
                    <a:pt x="478497" y="776249"/>
                  </a:lnTo>
                  <a:lnTo>
                    <a:pt x="465924" y="776249"/>
                  </a:lnTo>
                  <a:lnTo>
                    <a:pt x="466013" y="774725"/>
                  </a:lnTo>
                  <a:lnTo>
                    <a:pt x="469150" y="752043"/>
                  </a:lnTo>
                  <a:lnTo>
                    <a:pt x="480580" y="752043"/>
                  </a:lnTo>
                  <a:lnTo>
                    <a:pt x="480580" y="704481"/>
                  </a:lnTo>
                  <a:lnTo>
                    <a:pt x="479120" y="704481"/>
                  </a:lnTo>
                  <a:lnTo>
                    <a:pt x="480542" y="698500"/>
                  </a:lnTo>
                  <a:lnTo>
                    <a:pt x="482320" y="690803"/>
                  </a:lnTo>
                  <a:lnTo>
                    <a:pt x="489165" y="691883"/>
                  </a:lnTo>
                  <a:lnTo>
                    <a:pt x="489165" y="621728"/>
                  </a:lnTo>
                  <a:lnTo>
                    <a:pt x="480263" y="623239"/>
                  </a:lnTo>
                  <a:lnTo>
                    <a:pt x="480263" y="690473"/>
                  </a:lnTo>
                  <a:lnTo>
                    <a:pt x="478396" y="698500"/>
                  </a:lnTo>
                  <a:lnTo>
                    <a:pt x="476973" y="704481"/>
                  </a:lnTo>
                  <a:lnTo>
                    <a:pt x="466966" y="704481"/>
                  </a:lnTo>
                  <a:lnTo>
                    <a:pt x="466966" y="752043"/>
                  </a:lnTo>
                  <a:lnTo>
                    <a:pt x="463867" y="774407"/>
                  </a:lnTo>
                  <a:lnTo>
                    <a:pt x="463829" y="774725"/>
                  </a:lnTo>
                  <a:lnTo>
                    <a:pt x="463740" y="776249"/>
                  </a:lnTo>
                  <a:lnTo>
                    <a:pt x="451408" y="776249"/>
                  </a:lnTo>
                  <a:lnTo>
                    <a:pt x="454761" y="752043"/>
                  </a:lnTo>
                  <a:lnTo>
                    <a:pt x="466966" y="752043"/>
                  </a:lnTo>
                  <a:lnTo>
                    <a:pt x="466966" y="704481"/>
                  </a:lnTo>
                  <a:lnTo>
                    <a:pt x="461314" y="704481"/>
                  </a:lnTo>
                  <a:lnTo>
                    <a:pt x="461848" y="698500"/>
                  </a:lnTo>
                  <a:lnTo>
                    <a:pt x="462584" y="698500"/>
                  </a:lnTo>
                  <a:lnTo>
                    <a:pt x="462902" y="687730"/>
                  </a:lnTo>
                  <a:lnTo>
                    <a:pt x="480263" y="690473"/>
                  </a:lnTo>
                  <a:lnTo>
                    <a:pt x="480263" y="623239"/>
                  </a:lnTo>
                  <a:lnTo>
                    <a:pt x="477139" y="623760"/>
                  </a:lnTo>
                  <a:lnTo>
                    <a:pt x="478104" y="622300"/>
                  </a:lnTo>
                  <a:lnTo>
                    <a:pt x="493039" y="609600"/>
                  </a:lnTo>
                  <a:lnTo>
                    <a:pt x="493687" y="608266"/>
                  </a:lnTo>
                  <a:lnTo>
                    <a:pt x="511898" y="608266"/>
                  </a:lnTo>
                  <a:lnTo>
                    <a:pt x="511898" y="561276"/>
                  </a:lnTo>
                  <a:lnTo>
                    <a:pt x="409003" y="561276"/>
                  </a:lnTo>
                  <a:lnTo>
                    <a:pt x="409003" y="608266"/>
                  </a:lnTo>
                  <a:lnTo>
                    <a:pt x="488492" y="608266"/>
                  </a:lnTo>
                  <a:lnTo>
                    <a:pt x="477367" y="622300"/>
                  </a:lnTo>
                  <a:lnTo>
                    <a:pt x="475754" y="623989"/>
                  </a:lnTo>
                  <a:lnTo>
                    <a:pt x="460717" y="626541"/>
                  </a:lnTo>
                  <a:lnTo>
                    <a:pt x="460717" y="687374"/>
                  </a:lnTo>
                  <a:lnTo>
                    <a:pt x="460387" y="698500"/>
                  </a:lnTo>
                  <a:lnTo>
                    <a:pt x="459651" y="698500"/>
                  </a:lnTo>
                  <a:lnTo>
                    <a:pt x="459117" y="704481"/>
                  </a:lnTo>
                  <a:lnTo>
                    <a:pt x="452602" y="704481"/>
                  </a:lnTo>
                  <a:lnTo>
                    <a:pt x="453021" y="698500"/>
                  </a:lnTo>
                  <a:lnTo>
                    <a:pt x="453580" y="686295"/>
                  </a:lnTo>
                  <a:lnTo>
                    <a:pt x="460717" y="687374"/>
                  </a:lnTo>
                  <a:lnTo>
                    <a:pt x="460717" y="626541"/>
                  </a:lnTo>
                  <a:lnTo>
                    <a:pt x="452589" y="627913"/>
                  </a:lnTo>
                  <a:lnTo>
                    <a:pt x="452589" y="752043"/>
                  </a:lnTo>
                  <a:lnTo>
                    <a:pt x="449224" y="776249"/>
                  </a:lnTo>
                  <a:lnTo>
                    <a:pt x="440486" y="776249"/>
                  </a:lnTo>
                  <a:lnTo>
                    <a:pt x="442937" y="762000"/>
                  </a:lnTo>
                  <a:lnTo>
                    <a:pt x="445439" y="752043"/>
                  </a:lnTo>
                  <a:lnTo>
                    <a:pt x="452589" y="752043"/>
                  </a:lnTo>
                  <a:lnTo>
                    <a:pt x="452589" y="627913"/>
                  </a:lnTo>
                  <a:lnTo>
                    <a:pt x="451396" y="628116"/>
                  </a:lnTo>
                  <a:lnTo>
                    <a:pt x="451396" y="685901"/>
                  </a:lnTo>
                  <a:lnTo>
                    <a:pt x="450824" y="698500"/>
                  </a:lnTo>
                  <a:lnTo>
                    <a:pt x="450405" y="704481"/>
                  </a:lnTo>
                  <a:lnTo>
                    <a:pt x="443306" y="704481"/>
                  </a:lnTo>
                  <a:lnTo>
                    <a:pt x="443306" y="752043"/>
                  </a:lnTo>
                  <a:lnTo>
                    <a:pt x="440778" y="762000"/>
                  </a:lnTo>
                  <a:lnTo>
                    <a:pt x="438315" y="776249"/>
                  </a:lnTo>
                  <a:lnTo>
                    <a:pt x="433108" y="776249"/>
                  </a:lnTo>
                  <a:lnTo>
                    <a:pt x="437857" y="752043"/>
                  </a:lnTo>
                  <a:lnTo>
                    <a:pt x="443306" y="752043"/>
                  </a:lnTo>
                  <a:lnTo>
                    <a:pt x="443306" y="704481"/>
                  </a:lnTo>
                  <a:lnTo>
                    <a:pt x="443103" y="704481"/>
                  </a:lnTo>
                  <a:lnTo>
                    <a:pt x="444779" y="686295"/>
                  </a:lnTo>
                  <a:lnTo>
                    <a:pt x="444817" y="685800"/>
                  </a:lnTo>
                  <a:lnTo>
                    <a:pt x="444792" y="684860"/>
                  </a:lnTo>
                  <a:lnTo>
                    <a:pt x="451396" y="685901"/>
                  </a:lnTo>
                  <a:lnTo>
                    <a:pt x="451396" y="628116"/>
                  </a:lnTo>
                  <a:lnTo>
                    <a:pt x="442620" y="629589"/>
                  </a:lnTo>
                  <a:lnTo>
                    <a:pt x="442620" y="685800"/>
                  </a:lnTo>
                  <a:lnTo>
                    <a:pt x="440893" y="704481"/>
                  </a:lnTo>
                  <a:lnTo>
                    <a:pt x="437146" y="704481"/>
                  </a:lnTo>
                  <a:lnTo>
                    <a:pt x="437680" y="698500"/>
                  </a:lnTo>
                  <a:lnTo>
                    <a:pt x="437362" y="683679"/>
                  </a:lnTo>
                  <a:lnTo>
                    <a:pt x="442582" y="684504"/>
                  </a:lnTo>
                  <a:lnTo>
                    <a:pt x="442620" y="685800"/>
                  </a:lnTo>
                  <a:lnTo>
                    <a:pt x="442620" y="629589"/>
                  </a:lnTo>
                  <a:lnTo>
                    <a:pt x="435673" y="630770"/>
                  </a:lnTo>
                  <a:lnTo>
                    <a:pt x="435673" y="752043"/>
                  </a:lnTo>
                  <a:lnTo>
                    <a:pt x="430987" y="776033"/>
                  </a:lnTo>
                  <a:lnTo>
                    <a:pt x="430936" y="776249"/>
                  </a:lnTo>
                  <a:lnTo>
                    <a:pt x="425513" y="776249"/>
                  </a:lnTo>
                  <a:lnTo>
                    <a:pt x="425831" y="774725"/>
                  </a:lnTo>
                  <a:lnTo>
                    <a:pt x="430606" y="752043"/>
                  </a:lnTo>
                  <a:lnTo>
                    <a:pt x="435673" y="752043"/>
                  </a:lnTo>
                  <a:lnTo>
                    <a:pt x="435673" y="630770"/>
                  </a:lnTo>
                  <a:lnTo>
                    <a:pt x="435419" y="630809"/>
                  </a:lnTo>
                  <a:lnTo>
                    <a:pt x="435419" y="698500"/>
                  </a:lnTo>
                  <a:lnTo>
                    <a:pt x="434860" y="704481"/>
                  </a:lnTo>
                  <a:lnTo>
                    <a:pt x="428358" y="704481"/>
                  </a:lnTo>
                  <a:lnTo>
                    <a:pt x="428358" y="752043"/>
                  </a:lnTo>
                  <a:lnTo>
                    <a:pt x="423418" y="776249"/>
                  </a:lnTo>
                  <a:lnTo>
                    <a:pt x="419188" y="776249"/>
                  </a:lnTo>
                  <a:lnTo>
                    <a:pt x="419569" y="774725"/>
                  </a:lnTo>
                  <a:lnTo>
                    <a:pt x="424294" y="752043"/>
                  </a:lnTo>
                  <a:lnTo>
                    <a:pt x="428358" y="752043"/>
                  </a:lnTo>
                  <a:lnTo>
                    <a:pt x="428358" y="704481"/>
                  </a:lnTo>
                  <a:lnTo>
                    <a:pt x="428498" y="686295"/>
                  </a:lnTo>
                  <a:lnTo>
                    <a:pt x="428510" y="685800"/>
                  </a:lnTo>
                  <a:lnTo>
                    <a:pt x="429310" y="685800"/>
                  </a:lnTo>
                  <a:lnTo>
                    <a:pt x="430745" y="682637"/>
                  </a:lnTo>
                  <a:lnTo>
                    <a:pt x="435229" y="683348"/>
                  </a:lnTo>
                  <a:lnTo>
                    <a:pt x="435419" y="698500"/>
                  </a:lnTo>
                  <a:lnTo>
                    <a:pt x="435419" y="630809"/>
                  </a:lnTo>
                  <a:lnTo>
                    <a:pt x="409003" y="635266"/>
                  </a:lnTo>
                  <a:lnTo>
                    <a:pt x="409003" y="679183"/>
                  </a:lnTo>
                  <a:lnTo>
                    <a:pt x="429196" y="682383"/>
                  </a:lnTo>
                  <a:lnTo>
                    <a:pt x="426847" y="685800"/>
                  </a:lnTo>
                  <a:lnTo>
                    <a:pt x="426402" y="686130"/>
                  </a:lnTo>
                  <a:lnTo>
                    <a:pt x="426008" y="704481"/>
                  </a:lnTo>
                  <a:lnTo>
                    <a:pt x="421944" y="704481"/>
                  </a:lnTo>
                  <a:lnTo>
                    <a:pt x="421944" y="752043"/>
                  </a:lnTo>
                  <a:lnTo>
                    <a:pt x="417360" y="774407"/>
                  </a:lnTo>
                  <a:lnTo>
                    <a:pt x="416915" y="776249"/>
                  </a:lnTo>
                  <a:lnTo>
                    <a:pt x="410959" y="776249"/>
                  </a:lnTo>
                  <a:lnTo>
                    <a:pt x="411340" y="774725"/>
                  </a:lnTo>
                  <a:lnTo>
                    <a:pt x="414147" y="762000"/>
                  </a:lnTo>
                  <a:lnTo>
                    <a:pt x="415988" y="752043"/>
                  </a:lnTo>
                  <a:lnTo>
                    <a:pt x="421944" y="752043"/>
                  </a:lnTo>
                  <a:lnTo>
                    <a:pt x="421944" y="704481"/>
                  </a:lnTo>
                  <a:lnTo>
                    <a:pt x="420700" y="704481"/>
                  </a:lnTo>
                  <a:lnTo>
                    <a:pt x="420674" y="698500"/>
                  </a:lnTo>
                  <a:lnTo>
                    <a:pt x="426186" y="686295"/>
                  </a:lnTo>
                  <a:lnTo>
                    <a:pt x="418541" y="692099"/>
                  </a:lnTo>
                  <a:lnTo>
                    <a:pt x="418541" y="698500"/>
                  </a:lnTo>
                  <a:lnTo>
                    <a:pt x="418528" y="704481"/>
                  </a:lnTo>
                  <a:lnTo>
                    <a:pt x="412648" y="704481"/>
                  </a:lnTo>
                  <a:lnTo>
                    <a:pt x="412965" y="698500"/>
                  </a:lnTo>
                  <a:lnTo>
                    <a:pt x="418541" y="698500"/>
                  </a:lnTo>
                  <a:lnTo>
                    <a:pt x="418541" y="692099"/>
                  </a:lnTo>
                  <a:lnTo>
                    <a:pt x="410095" y="698500"/>
                  </a:lnTo>
                  <a:lnTo>
                    <a:pt x="393649" y="723900"/>
                  </a:lnTo>
                  <a:lnTo>
                    <a:pt x="398716" y="723900"/>
                  </a:lnTo>
                  <a:lnTo>
                    <a:pt x="402310" y="711200"/>
                  </a:lnTo>
                  <a:lnTo>
                    <a:pt x="400735" y="736600"/>
                  </a:lnTo>
                  <a:lnTo>
                    <a:pt x="391452" y="787400"/>
                  </a:lnTo>
                  <a:lnTo>
                    <a:pt x="381165" y="825309"/>
                  </a:lnTo>
                  <a:lnTo>
                    <a:pt x="381101" y="825512"/>
                  </a:lnTo>
                  <a:lnTo>
                    <a:pt x="377215" y="850900"/>
                  </a:lnTo>
                  <a:lnTo>
                    <a:pt x="375627" y="850900"/>
                  </a:lnTo>
                  <a:lnTo>
                    <a:pt x="373875" y="863600"/>
                  </a:lnTo>
                  <a:lnTo>
                    <a:pt x="371957" y="863600"/>
                  </a:lnTo>
                  <a:lnTo>
                    <a:pt x="369951" y="876325"/>
                  </a:lnTo>
                  <a:lnTo>
                    <a:pt x="362521" y="901700"/>
                  </a:lnTo>
                  <a:lnTo>
                    <a:pt x="356412" y="927100"/>
                  </a:lnTo>
                  <a:lnTo>
                    <a:pt x="353656" y="965200"/>
                  </a:lnTo>
                  <a:lnTo>
                    <a:pt x="356285" y="990600"/>
                  </a:lnTo>
                  <a:lnTo>
                    <a:pt x="363105" y="1016000"/>
                  </a:lnTo>
                  <a:lnTo>
                    <a:pt x="366801" y="1028700"/>
                  </a:lnTo>
                  <a:lnTo>
                    <a:pt x="369265" y="1041400"/>
                  </a:lnTo>
                  <a:lnTo>
                    <a:pt x="370205" y="1066800"/>
                  </a:lnTo>
                  <a:lnTo>
                    <a:pt x="356793" y="1079500"/>
                  </a:lnTo>
                  <a:lnTo>
                    <a:pt x="344944" y="1104900"/>
                  </a:lnTo>
                  <a:lnTo>
                    <a:pt x="333946" y="1130300"/>
                  </a:lnTo>
                  <a:lnTo>
                    <a:pt x="323151" y="1155700"/>
                  </a:lnTo>
                  <a:lnTo>
                    <a:pt x="320675" y="1155700"/>
                  </a:lnTo>
                  <a:lnTo>
                    <a:pt x="317969" y="1168400"/>
                  </a:lnTo>
                  <a:lnTo>
                    <a:pt x="315061" y="1168400"/>
                  </a:lnTo>
                  <a:lnTo>
                    <a:pt x="311518" y="1181100"/>
                  </a:lnTo>
                  <a:lnTo>
                    <a:pt x="310603" y="1181100"/>
                  </a:lnTo>
                  <a:lnTo>
                    <a:pt x="307162" y="1185875"/>
                  </a:lnTo>
                  <a:lnTo>
                    <a:pt x="305231" y="1193393"/>
                  </a:lnTo>
                  <a:lnTo>
                    <a:pt x="305130" y="1193800"/>
                  </a:lnTo>
                  <a:lnTo>
                    <a:pt x="301637" y="1193800"/>
                  </a:lnTo>
                  <a:lnTo>
                    <a:pt x="297954" y="1206500"/>
                  </a:lnTo>
                  <a:lnTo>
                    <a:pt x="294271" y="1206500"/>
                  </a:lnTo>
                  <a:lnTo>
                    <a:pt x="292112" y="1219200"/>
                  </a:lnTo>
                  <a:lnTo>
                    <a:pt x="300520" y="1206500"/>
                  </a:lnTo>
                  <a:lnTo>
                    <a:pt x="304342" y="1206500"/>
                  </a:lnTo>
                  <a:lnTo>
                    <a:pt x="308038" y="1193800"/>
                  </a:lnTo>
                  <a:lnTo>
                    <a:pt x="311556" y="1193800"/>
                  </a:lnTo>
                  <a:lnTo>
                    <a:pt x="314909" y="1181100"/>
                  </a:lnTo>
                  <a:lnTo>
                    <a:pt x="318071" y="1181100"/>
                  </a:lnTo>
                  <a:lnTo>
                    <a:pt x="321030" y="1168400"/>
                  </a:lnTo>
                  <a:lnTo>
                    <a:pt x="323761" y="1155700"/>
                  </a:lnTo>
                  <a:lnTo>
                    <a:pt x="326275" y="1155700"/>
                  </a:lnTo>
                  <a:lnTo>
                    <a:pt x="342861" y="1117600"/>
                  </a:lnTo>
                  <a:lnTo>
                    <a:pt x="360781" y="1079500"/>
                  </a:lnTo>
                  <a:lnTo>
                    <a:pt x="382549" y="1054100"/>
                  </a:lnTo>
                  <a:lnTo>
                    <a:pt x="391922" y="1041400"/>
                  </a:lnTo>
                  <a:lnTo>
                    <a:pt x="387464" y="1041400"/>
                  </a:lnTo>
                  <a:lnTo>
                    <a:pt x="382155" y="1054100"/>
                  </a:lnTo>
                  <a:lnTo>
                    <a:pt x="372364" y="1054100"/>
                  </a:lnTo>
                  <a:lnTo>
                    <a:pt x="371208" y="1041400"/>
                  </a:lnTo>
                  <a:lnTo>
                    <a:pt x="368693" y="1028700"/>
                  </a:lnTo>
                  <a:lnTo>
                    <a:pt x="365074" y="1016000"/>
                  </a:lnTo>
                  <a:lnTo>
                    <a:pt x="360654" y="990600"/>
                  </a:lnTo>
                  <a:lnTo>
                    <a:pt x="358419" y="990600"/>
                  </a:lnTo>
                  <a:lnTo>
                    <a:pt x="355892" y="965619"/>
                  </a:lnTo>
                  <a:lnTo>
                    <a:pt x="355854" y="965200"/>
                  </a:lnTo>
                  <a:lnTo>
                    <a:pt x="358622" y="927100"/>
                  </a:lnTo>
                  <a:lnTo>
                    <a:pt x="364705" y="901700"/>
                  </a:lnTo>
                  <a:lnTo>
                    <a:pt x="372084" y="876325"/>
                  </a:lnTo>
                  <a:lnTo>
                    <a:pt x="374091" y="863600"/>
                  </a:lnTo>
                  <a:lnTo>
                    <a:pt x="375996" y="863600"/>
                  </a:lnTo>
                  <a:lnTo>
                    <a:pt x="377761" y="850900"/>
                  </a:lnTo>
                  <a:lnTo>
                    <a:pt x="379361" y="850900"/>
                  </a:lnTo>
                  <a:lnTo>
                    <a:pt x="383171" y="826033"/>
                  </a:lnTo>
                  <a:lnTo>
                    <a:pt x="383247" y="825512"/>
                  </a:lnTo>
                  <a:lnTo>
                    <a:pt x="387134" y="812800"/>
                  </a:lnTo>
                  <a:lnTo>
                    <a:pt x="393776" y="787400"/>
                  </a:lnTo>
                  <a:lnTo>
                    <a:pt x="399338" y="762000"/>
                  </a:lnTo>
                  <a:lnTo>
                    <a:pt x="403136" y="736600"/>
                  </a:lnTo>
                  <a:lnTo>
                    <a:pt x="404507" y="711200"/>
                  </a:lnTo>
                  <a:lnTo>
                    <a:pt x="410730" y="698500"/>
                  </a:lnTo>
                  <a:lnTo>
                    <a:pt x="410375" y="704481"/>
                  </a:lnTo>
                  <a:lnTo>
                    <a:pt x="409003" y="704481"/>
                  </a:lnTo>
                  <a:lnTo>
                    <a:pt x="409003" y="728637"/>
                  </a:lnTo>
                  <a:lnTo>
                    <a:pt x="408546" y="736600"/>
                  </a:lnTo>
                  <a:lnTo>
                    <a:pt x="403923" y="762000"/>
                  </a:lnTo>
                  <a:lnTo>
                    <a:pt x="397662" y="800100"/>
                  </a:lnTo>
                  <a:lnTo>
                    <a:pt x="383743" y="863600"/>
                  </a:lnTo>
                  <a:lnTo>
                    <a:pt x="377596" y="889000"/>
                  </a:lnTo>
                  <a:lnTo>
                    <a:pt x="372833" y="927100"/>
                  </a:lnTo>
                  <a:lnTo>
                    <a:pt x="370192" y="952538"/>
                  </a:lnTo>
                  <a:lnTo>
                    <a:pt x="370814" y="965200"/>
                  </a:lnTo>
                  <a:lnTo>
                    <a:pt x="373380" y="977900"/>
                  </a:lnTo>
                  <a:lnTo>
                    <a:pt x="377291" y="990600"/>
                  </a:lnTo>
                  <a:lnTo>
                    <a:pt x="382066" y="1003414"/>
                  </a:lnTo>
                  <a:lnTo>
                    <a:pt x="384149" y="1003414"/>
                  </a:lnTo>
                  <a:lnTo>
                    <a:pt x="379425" y="990600"/>
                  </a:lnTo>
                  <a:lnTo>
                    <a:pt x="375551" y="977900"/>
                  </a:lnTo>
                  <a:lnTo>
                    <a:pt x="373100" y="965619"/>
                  </a:lnTo>
                  <a:lnTo>
                    <a:pt x="373024" y="965200"/>
                  </a:lnTo>
                  <a:lnTo>
                    <a:pt x="372414" y="953147"/>
                  </a:lnTo>
                  <a:lnTo>
                    <a:pt x="372389" y="952538"/>
                  </a:lnTo>
                  <a:lnTo>
                    <a:pt x="375018" y="927100"/>
                  </a:lnTo>
                  <a:lnTo>
                    <a:pt x="379768" y="889000"/>
                  </a:lnTo>
                  <a:lnTo>
                    <a:pt x="385902" y="863600"/>
                  </a:lnTo>
                  <a:lnTo>
                    <a:pt x="399973" y="800100"/>
                  </a:lnTo>
                  <a:lnTo>
                    <a:pt x="406336" y="762000"/>
                  </a:lnTo>
                  <a:lnTo>
                    <a:pt x="409003" y="747356"/>
                  </a:lnTo>
                  <a:lnTo>
                    <a:pt x="409003" y="752043"/>
                  </a:lnTo>
                  <a:lnTo>
                    <a:pt x="413804" y="752043"/>
                  </a:lnTo>
                  <a:lnTo>
                    <a:pt x="411975" y="762000"/>
                  </a:lnTo>
                  <a:lnTo>
                    <a:pt x="409244" y="774407"/>
                  </a:lnTo>
                  <a:lnTo>
                    <a:pt x="406082" y="787400"/>
                  </a:lnTo>
                  <a:lnTo>
                    <a:pt x="395973" y="838200"/>
                  </a:lnTo>
                  <a:lnTo>
                    <a:pt x="387769" y="889000"/>
                  </a:lnTo>
                  <a:lnTo>
                    <a:pt x="385089" y="939800"/>
                  </a:lnTo>
                  <a:lnTo>
                    <a:pt x="391579" y="977900"/>
                  </a:lnTo>
                  <a:lnTo>
                    <a:pt x="393573" y="977900"/>
                  </a:lnTo>
                  <a:lnTo>
                    <a:pt x="387248" y="939800"/>
                  </a:lnTo>
                  <a:lnTo>
                    <a:pt x="389978" y="889000"/>
                  </a:lnTo>
                  <a:lnTo>
                    <a:pt x="398157" y="838200"/>
                  </a:lnTo>
                  <a:lnTo>
                    <a:pt x="408228" y="787400"/>
                  </a:lnTo>
                  <a:lnTo>
                    <a:pt x="409003" y="784250"/>
                  </a:lnTo>
                  <a:lnTo>
                    <a:pt x="409003" y="812241"/>
                  </a:lnTo>
                  <a:lnTo>
                    <a:pt x="404329" y="838200"/>
                  </a:lnTo>
                  <a:lnTo>
                    <a:pt x="398881" y="863600"/>
                  </a:lnTo>
                  <a:lnTo>
                    <a:pt x="396227" y="901700"/>
                  </a:lnTo>
                  <a:lnTo>
                    <a:pt x="400939" y="952538"/>
                  </a:lnTo>
                  <a:lnTo>
                    <a:pt x="422808" y="990600"/>
                  </a:lnTo>
                  <a:lnTo>
                    <a:pt x="423227" y="993228"/>
                  </a:lnTo>
                  <a:lnTo>
                    <a:pt x="418922" y="996721"/>
                  </a:lnTo>
                  <a:lnTo>
                    <a:pt x="414451" y="1002982"/>
                  </a:lnTo>
                  <a:lnTo>
                    <a:pt x="411327" y="1010907"/>
                  </a:lnTo>
                  <a:lnTo>
                    <a:pt x="411111" y="1011555"/>
                  </a:lnTo>
                  <a:lnTo>
                    <a:pt x="409587" y="1003414"/>
                  </a:lnTo>
                  <a:lnTo>
                    <a:pt x="407009" y="1003414"/>
                  </a:lnTo>
                  <a:lnTo>
                    <a:pt x="400862" y="990600"/>
                  </a:lnTo>
                  <a:lnTo>
                    <a:pt x="397357" y="977900"/>
                  </a:lnTo>
                  <a:lnTo>
                    <a:pt x="395376" y="977900"/>
                  </a:lnTo>
                  <a:lnTo>
                    <a:pt x="398868" y="990600"/>
                  </a:lnTo>
                  <a:lnTo>
                    <a:pt x="405079" y="1003414"/>
                  </a:lnTo>
                  <a:lnTo>
                    <a:pt x="407809" y="1016000"/>
                  </a:lnTo>
                  <a:lnTo>
                    <a:pt x="409638" y="1016000"/>
                  </a:lnTo>
                  <a:lnTo>
                    <a:pt x="409270" y="1017130"/>
                  </a:lnTo>
                  <a:lnTo>
                    <a:pt x="399046" y="1028700"/>
                  </a:lnTo>
                  <a:lnTo>
                    <a:pt x="392379" y="1028700"/>
                  </a:lnTo>
                  <a:lnTo>
                    <a:pt x="389699" y="1016000"/>
                  </a:lnTo>
                  <a:lnTo>
                    <a:pt x="386930" y="1003414"/>
                  </a:lnTo>
                  <a:lnTo>
                    <a:pt x="384962" y="1003414"/>
                  </a:lnTo>
                  <a:lnTo>
                    <a:pt x="387819" y="1016000"/>
                  </a:lnTo>
                  <a:lnTo>
                    <a:pt x="390575" y="1028700"/>
                  </a:lnTo>
                  <a:lnTo>
                    <a:pt x="392836" y="1040180"/>
                  </a:lnTo>
                  <a:lnTo>
                    <a:pt x="401307" y="1028700"/>
                  </a:lnTo>
                  <a:lnTo>
                    <a:pt x="409028" y="1018247"/>
                  </a:lnTo>
                  <a:lnTo>
                    <a:pt x="407860" y="1023899"/>
                  </a:lnTo>
                  <a:lnTo>
                    <a:pt x="407543" y="1026947"/>
                  </a:lnTo>
                  <a:lnTo>
                    <a:pt x="407441" y="1049693"/>
                  </a:lnTo>
                  <a:lnTo>
                    <a:pt x="407758" y="1052703"/>
                  </a:lnTo>
                  <a:lnTo>
                    <a:pt x="430403" y="1089888"/>
                  </a:lnTo>
                  <a:lnTo>
                    <a:pt x="459879" y="1099007"/>
                  </a:lnTo>
                  <a:lnTo>
                    <a:pt x="476935" y="1099007"/>
                  </a:lnTo>
                  <a:lnTo>
                    <a:pt x="470484" y="1117600"/>
                  </a:lnTo>
                  <a:lnTo>
                    <a:pt x="470115" y="1120317"/>
                  </a:lnTo>
                  <a:lnTo>
                    <a:pt x="409003" y="1120317"/>
                  </a:lnTo>
                  <a:lnTo>
                    <a:pt x="409003" y="1168158"/>
                  </a:lnTo>
                  <a:lnTo>
                    <a:pt x="466102" y="1168158"/>
                  </a:lnTo>
                  <a:lnTo>
                    <a:pt x="466712" y="1179880"/>
                  </a:lnTo>
                  <a:lnTo>
                    <a:pt x="409003" y="1192606"/>
                  </a:lnTo>
                  <a:lnTo>
                    <a:pt x="409003" y="1240447"/>
                  </a:lnTo>
                  <a:lnTo>
                    <a:pt x="576364" y="1240447"/>
                  </a:lnTo>
                  <a:lnTo>
                    <a:pt x="577176" y="1244612"/>
                  </a:lnTo>
                  <a:lnTo>
                    <a:pt x="579361" y="1244612"/>
                  </a:lnTo>
                  <a:lnTo>
                    <a:pt x="586511" y="1257300"/>
                  </a:lnTo>
                  <a:lnTo>
                    <a:pt x="588124" y="1257300"/>
                  </a:lnTo>
                  <a:lnTo>
                    <a:pt x="582345" y="1244612"/>
                  </a:lnTo>
                  <a:lnTo>
                    <a:pt x="580339" y="1244612"/>
                  </a:lnTo>
                  <a:lnTo>
                    <a:pt x="579577" y="1240447"/>
                  </a:lnTo>
                  <a:lnTo>
                    <a:pt x="605078" y="1240447"/>
                  </a:lnTo>
                  <a:lnTo>
                    <a:pt x="603910" y="1244612"/>
                  </a:lnTo>
                  <a:lnTo>
                    <a:pt x="605955" y="1244612"/>
                  </a:lnTo>
                  <a:lnTo>
                    <a:pt x="607136" y="1240447"/>
                  </a:lnTo>
                  <a:lnTo>
                    <a:pt x="627507" y="1240447"/>
                  </a:lnTo>
                  <a:lnTo>
                    <a:pt x="625830" y="1244612"/>
                  </a:lnTo>
                  <a:lnTo>
                    <a:pt x="620052" y="1257300"/>
                  </a:lnTo>
                  <a:lnTo>
                    <a:pt x="616889" y="1257300"/>
                  </a:lnTo>
                  <a:lnTo>
                    <a:pt x="610819" y="1268374"/>
                  </a:lnTo>
                  <a:lnTo>
                    <a:pt x="610019" y="1267714"/>
                  </a:lnTo>
                  <a:lnTo>
                    <a:pt x="608634" y="1267079"/>
                  </a:lnTo>
                  <a:lnTo>
                    <a:pt x="604456" y="1257566"/>
                  </a:lnTo>
                  <a:lnTo>
                    <a:pt x="604342" y="1257300"/>
                  </a:lnTo>
                  <a:lnTo>
                    <a:pt x="597662" y="1257300"/>
                  </a:lnTo>
                  <a:lnTo>
                    <a:pt x="601967" y="1244612"/>
                  </a:lnTo>
                  <a:lnTo>
                    <a:pt x="599960" y="1244612"/>
                  </a:lnTo>
                  <a:lnTo>
                    <a:pt x="595706" y="1257300"/>
                  </a:lnTo>
                  <a:lnTo>
                    <a:pt x="591921" y="1257300"/>
                  </a:lnTo>
                  <a:lnTo>
                    <a:pt x="596455" y="1262189"/>
                  </a:lnTo>
                  <a:lnTo>
                    <a:pt x="588060" y="1260195"/>
                  </a:lnTo>
                  <a:lnTo>
                    <a:pt x="574268" y="1259243"/>
                  </a:lnTo>
                  <a:lnTo>
                    <a:pt x="561022" y="1260805"/>
                  </a:lnTo>
                  <a:lnTo>
                    <a:pt x="548487" y="1265491"/>
                  </a:lnTo>
                  <a:lnTo>
                    <a:pt x="536663" y="1273302"/>
                  </a:lnTo>
                  <a:lnTo>
                    <a:pt x="526110" y="1283728"/>
                  </a:lnTo>
                  <a:lnTo>
                    <a:pt x="526110" y="1359027"/>
                  </a:lnTo>
                  <a:lnTo>
                    <a:pt x="526110" y="1383182"/>
                  </a:lnTo>
                  <a:lnTo>
                    <a:pt x="489521" y="1383182"/>
                  </a:lnTo>
                  <a:lnTo>
                    <a:pt x="489521" y="1378343"/>
                  </a:lnTo>
                  <a:lnTo>
                    <a:pt x="492975" y="1377861"/>
                  </a:lnTo>
                  <a:lnTo>
                    <a:pt x="493141" y="1377861"/>
                  </a:lnTo>
                  <a:lnTo>
                    <a:pt x="496811" y="1376908"/>
                  </a:lnTo>
                  <a:lnTo>
                    <a:pt x="526110" y="1359027"/>
                  </a:lnTo>
                  <a:lnTo>
                    <a:pt x="526110" y="1283728"/>
                  </a:lnTo>
                  <a:lnTo>
                    <a:pt x="525564" y="1284262"/>
                  </a:lnTo>
                  <a:lnTo>
                    <a:pt x="507580" y="1304950"/>
                  </a:lnTo>
                  <a:lnTo>
                    <a:pt x="501129" y="1312506"/>
                  </a:lnTo>
                  <a:lnTo>
                    <a:pt x="496049" y="1317917"/>
                  </a:lnTo>
                  <a:lnTo>
                    <a:pt x="492340" y="1321181"/>
                  </a:lnTo>
                  <a:lnTo>
                    <a:pt x="488696" y="1324457"/>
                  </a:lnTo>
                  <a:lnTo>
                    <a:pt x="484847" y="1326934"/>
                  </a:lnTo>
                  <a:lnTo>
                    <a:pt x="484416" y="1327111"/>
                  </a:lnTo>
                  <a:lnTo>
                    <a:pt x="484416" y="1379004"/>
                  </a:lnTo>
                  <a:lnTo>
                    <a:pt x="484416" y="1383182"/>
                  </a:lnTo>
                  <a:lnTo>
                    <a:pt x="478980" y="1383182"/>
                  </a:lnTo>
                  <a:lnTo>
                    <a:pt x="479234" y="1395869"/>
                  </a:lnTo>
                  <a:lnTo>
                    <a:pt x="479412" y="1395869"/>
                  </a:lnTo>
                  <a:lnTo>
                    <a:pt x="479412" y="1421269"/>
                  </a:lnTo>
                  <a:lnTo>
                    <a:pt x="442683" y="1421269"/>
                  </a:lnTo>
                  <a:lnTo>
                    <a:pt x="442671" y="1395869"/>
                  </a:lnTo>
                  <a:lnTo>
                    <a:pt x="442480" y="1395869"/>
                  </a:lnTo>
                  <a:lnTo>
                    <a:pt x="441909" y="1383182"/>
                  </a:lnTo>
                  <a:lnTo>
                    <a:pt x="444830" y="1383182"/>
                  </a:lnTo>
                  <a:lnTo>
                    <a:pt x="444792" y="1376451"/>
                  </a:lnTo>
                  <a:lnTo>
                    <a:pt x="446354" y="1376908"/>
                  </a:lnTo>
                  <a:lnTo>
                    <a:pt x="446595" y="1376908"/>
                  </a:lnTo>
                  <a:lnTo>
                    <a:pt x="458787" y="1378851"/>
                  </a:lnTo>
                  <a:lnTo>
                    <a:pt x="465861" y="1379385"/>
                  </a:lnTo>
                  <a:lnTo>
                    <a:pt x="480631" y="1379385"/>
                  </a:lnTo>
                  <a:lnTo>
                    <a:pt x="484416" y="1379004"/>
                  </a:lnTo>
                  <a:lnTo>
                    <a:pt x="484416" y="1327111"/>
                  </a:lnTo>
                  <a:lnTo>
                    <a:pt x="476681" y="1330159"/>
                  </a:lnTo>
                  <a:lnTo>
                    <a:pt x="471652" y="1330960"/>
                  </a:lnTo>
                  <a:lnTo>
                    <a:pt x="461162" y="1330960"/>
                  </a:lnTo>
                  <a:lnTo>
                    <a:pt x="457504" y="1329918"/>
                  </a:lnTo>
                  <a:lnTo>
                    <a:pt x="451954" y="1325791"/>
                  </a:lnTo>
                  <a:lnTo>
                    <a:pt x="450532" y="1322895"/>
                  </a:lnTo>
                  <a:lnTo>
                    <a:pt x="450532" y="1311503"/>
                  </a:lnTo>
                  <a:lnTo>
                    <a:pt x="457695" y="1307617"/>
                  </a:lnTo>
                  <a:lnTo>
                    <a:pt x="491871" y="1307617"/>
                  </a:lnTo>
                  <a:lnTo>
                    <a:pt x="491871" y="1259243"/>
                  </a:lnTo>
                  <a:lnTo>
                    <a:pt x="470179" y="1259243"/>
                  </a:lnTo>
                  <a:lnTo>
                    <a:pt x="454355" y="1260195"/>
                  </a:lnTo>
                  <a:lnTo>
                    <a:pt x="454774" y="1260195"/>
                  </a:lnTo>
                  <a:lnTo>
                    <a:pt x="441833" y="1262875"/>
                  </a:lnTo>
                  <a:lnTo>
                    <a:pt x="410311" y="1293177"/>
                  </a:lnTo>
                  <a:lnTo>
                    <a:pt x="406590" y="1319860"/>
                  </a:lnTo>
                  <a:lnTo>
                    <a:pt x="406501" y="1321181"/>
                  </a:lnTo>
                  <a:lnTo>
                    <a:pt x="423240" y="1366418"/>
                  </a:lnTo>
                  <a:lnTo>
                    <a:pt x="439597" y="1374863"/>
                  </a:lnTo>
                  <a:lnTo>
                    <a:pt x="439610" y="1383182"/>
                  </a:lnTo>
                  <a:lnTo>
                    <a:pt x="437476" y="1383182"/>
                  </a:lnTo>
                  <a:lnTo>
                    <a:pt x="437476" y="1395869"/>
                  </a:lnTo>
                  <a:lnTo>
                    <a:pt x="437413" y="1421269"/>
                  </a:lnTo>
                  <a:lnTo>
                    <a:pt x="405066" y="1421269"/>
                  </a:lnTo>
                  <a:lnTo>
                    <a:pt x="405091" y="1395869"/>
                  </a:lnTo>
                  <a:lnTo>
                    <a:pt x="437476" y="1395869"/>
                  </a:lnTo>
                  <a:lnTo>
                    <a:pt x="437476" y="1383182"/>
                  </a:lnTo>
                  <a:lnTo>
                    <a:pt x="402945" y="1383182"/>
                  </a:lnTo>
                  <a:lnTo>
                    <a:pt x="403009" y="1345069"/>
                  </a:lnTo>
                  <a:lnTo>
                    <a:pt x="397903" y="1345069"/>
                  </a:lnTo>
                  <a:lnTo>
                    <a:pt x="397878" y="1383182"/>
                  </a:lnTo>
                  <a:lnTo>
                    <a:pt x="400646" y="1383182"/>
                  </a:lnTo>
                  <a:lnTo>
                    <a:pt x="400088" y="1395869"/>
                  </a:lnTo>
                  <a:lnTo>
                    <a:pt x="399897" y="1395869"/>
                  </a:lnTo>
                  <a:lnTo>
                    <a:pt x="400024" y="1421269"/>
                  </a:lnTo>
                  <a:lnTo>
                    <a:pt x="363296" y="1421269"/>
                  </a:lnTo>
                  <a:lnTo>
                    <a:pt x="363283" y="1395869"/>
                  </a:lnTo>
                  <a:lnTo>
                    <a:pt x="363105" y="1395869"/>
                  </a:lnTo>
                  <a:lnTo>
                    <a:pt x="362521" y="1383182"/>
                  </a:lnTo>
                  <a:lnTo>
                    <a:pt x="365455" y="1383182"/>
                  </a:lnTo>
                  <a:lnTo>
                    <a:pt x="365353" y="1357769"/>
                  </a:lnTo>
                  <a:lnTo>
                    <a:pt x="365315" y="1345069"/>
                  </a:lnTo>
                  <a:lnTo>
                    <a:pt x="360210" y="1345069"/>
                  </a:lnTo>
                  <a:lnTo>
                    <a:pt x="360222" y="1383182"/>
                  </a:lnTo>
                  <a:lnTo>
                    <a:pt x="358089" y="1383182"/>
                  </a:lnTo>
                  <a:lnTo>
                    <a:pt x="358089" y="1395869"/>
                  </a:lnTo>
                  <a:lnTo>
                    <a:pt x="358025" y="1421269"/>
                  </a:lnTo>
                  <a:lnTo>
                    <a:pt x="325678" y="1421269"/>
                  </a:lnTo>
                  <a:lnTo>
                    <a:pt x="325704" y="1395869"/>
                  </a:lnTo>
                  <a:lnTo>
                    <a:pt x="358089" y="1395869"/>
                  </a:lnTo>
                  <a:lnTo>
                    <a:pt x="358089" y="1383182"/>
                  </a:lnTo>
                  <a:lnTo>
                    <a:pt x="323557" y="1383182"/>
                  </a:lnTo>
                  <a:lnTo>
                    <a:pt x="323621" y="1345069"/>
                  </a:lnTo>
                  <a:lnTo>
                    <a:pt x="318516" y="1345069"/>
                  </a:lnTo>
                  <a:lnTo>
                    <a:pt x="318427" y="1383182"/>
                  </a:lnTo>
                  <a:lnTo>
                    <a:pt x="321271" y="1383182"/>
                  </a:lnTo>
                  <a:lnTo>
                    <a:pt x="320700" y="1395869"/>
                  </a:lnTo>
                  <a:lnTo>
                    <a:pt x="320509" y="1395869"/>
                  </a:lnTo>
                  <a:lnTo>
                    <a:pt x="320636" y="1421269"/>
                  </a:lnTo>
                  <a:lnTo>
                    <a:pt x="283908" y="1421269"/>
                  </a:lnTo>
                  <a:lnTo>
                    <a:pt x="283895" y="1395869"/>
                  </a:lnTo>
                  <a:lnTo>
                    <a:pt x="283705" y="1395869"/>
                  </a:lnTo>
                  <a:lnTo>
                    <a:pt x="283133" y="1383182"/>
                  </a:lnTo>
                  <a:lnTo>
                    <a:pt x="286054" y="1383182"/>
                  </a:lnTo>
                  <a:lnTo>
                    <a:pt x="285965" y="1357769"/>
                  </a:lnTo>
                  <a:lnTo>
                    <a:pt x="285927" y="1345069"/>
                  </a:lnTo>
                  <a:lnTo>
                    <a:pt x="280809" y="1345069"/>
                  </a:lnTo>
                  <a:lnTo>
                    <a:pt x="280835" y="1383182"/>
                  </a:lnTo>
                  <a:lnTo>
                    <a:pt x="278714" y="1383182"/>
                  </a:lnTo>
                  <a:lnTo>
                    <a:pt x="278714" y="1395869"/>
                  </a:lnTo>
                  <a:lnTo>
                    <a:pt x="278638" y="1421269"/>
                  </a:lnTo>
                  <a:lnTo>
                    <a:pt x="246291" y="1421269"/>
                  </a:lnTo>
                  <a:lnTo>
                    <a:pt x="246316" y="1395869"/>
                  </a:lnTo>
                  <a:lnTo>
                    <a:pt x="278714" y="1395869"/>
                  </a:lnTo>
                  <a:lnTo>
                    <a:pt x="278714" y="1383182"/>
                  </a:lnTo>
                  <a:lnTo>
                    <a:pt x="244182" y="1383182"/>
                  </a:lnTo>
                  <a:lnTo>
                    <a:pt x="244233" y="1345069"/>
                  </a:lnTo>
                  <a:lnTo>
                    <a:pt x="239128" y="1345069"/>
                  </a:lnTo>
                  <a:lnTo>
                    <a:pt x="239102" y="1383182"/>
                  </a:lnTo>
                  <a:lnTo>
                    <a:pt x="241884" y="1383182"/>
                  </a:lnTo>
                  <a:lnTo>
                    <a:pt x="241312" y="1395869"/>
                  </a:lnTo>
                  <a:lnTo>
                    <a:pt x="241122" y="1395869"/>
                  </a:lnTo>
                  <a:lnTo>
                    <a:pt x="241109" y="1421269"/>
                  </a:lnTo>
                  <a:lnTo>
                    <a:pt x="205790" y="1421269"/>
                  </a:lnTo>
                  <a:lnTo>
                    <a:pt x="205790" y="1459369"/>
                  </a:lnTo>
                  <a:lnTo>
                    <a:pt x="210883" y="1459369"/>
                  </a:lnTo>
                  <a:lnTo>
                    <a:pt x="210883" y="1433995"/>
                  </a:lnTo>
                  <a:lnTo>
                    <a:pt x="239115" y="1433995"/>
                  </a:lnTo>
                  <a:lnTo>
                    <a:pt x="239141" y="1459369"/>
                  </a:lnTo>
                  <a:lnTo>
                    <a:pt x="244170" y="1459369"/>
                  </a:lnTo>
                  <a:lnTo>
                    <a:pt x="244221" y="1441602"/>
                  </a:lnTo>
                  <a:lnTo>
                    <a:pt x="244233" y="1437005"/>
                  </a:lnTo>
                  <a:lnTo>
                    <a:pt x="243725" y="1433995"/>
                  </a:lnTo>
                  <a:lnTo>
                    <a:pt x="241554" y="1421269"/>
                  </a:lnTo>
                  <a:lnTo>
                    <a:pt x="241833" y="1421269"/>
                  </a:lnTo>
                  <a:lnTo>
                    <a:pt x="244233" y="1436547"/>
                  </a:lnTo>
                  <a:lnTo>
                    <a:pt x="244246" y="1433995"/>
                  </a:lnTo>
                  <a:lnTo>
                    <a:pt x="280758" y="1433995"/>
                  </a:lnTo>
                  <a:lnTo>
                    <a:pt x="280758" y="1436509"/>
                  </a:lnTo>
                  <a:lnTo>
                    <a:pt x="281165" y="1433995"/>
                  </a:lnTo>
                  <a:lnTo>
                    <a:pt x="283184" y="1421269"/>
                  </a:lnTo>
                  <a:lnTo>
                    <a:pt x="283476" y="1421269"/>
                  </a:lnTo>
                  <a:lnTo>
                    <a:pt x="280771" y="1437068"/>
                  </a:lnTo>
                  <a:lnTo>
                    <a:pt x="280784" y="1441602"/>
                  </a:lnTo>
                  <a:lnTo>
                    <a:pt x="280885" y="1459369"/>
                  </a:lnTo>
                  <a:lnTo>
                    <a:pt x="285927" y="1459369"/>
                  </a:lnTo>
                  <a:lnTo>
                    <a:pt x="286016" y="1441602"/>
                  </a:lnTo>
                  <a:lnTo>
                    <a:pt x="286042" y="1433995"/>
                  </a:lnTo>
                  <a:lnTo>
                    <a:pt x="318503" y="1433995"/>
                  </a:lnTo>
                  <a:lnTo>
                    <a:pt x="318516" y="1459369"/>
                  </a:lnTo>
                  <a:lnTo>
                    <a:pt x="323557" y="1459369"/>
                  </a:lnTo>
                  <a:lnTo>
                    <a:pt x="323608" y="1441602"/>
                  </a:lnTo>
                  <a:lnTo>
                    <a:pt x="323621" y="1437005"/>
                  </a:lnTo>
                  <a:lnTo>
                    <a:pt x="323113" y="1433995"/>
                  </a:lnTo>
                  <a:lnTo>
                    <a:pt x="320941" y="1421269"/>
                  </a:lnTo>
                  <a:lnTo>
                    <a:pt x="321221" y="1421269"/>
                  </a:lnTo>
                  <a:lnTo>
                    <a:pt x="323621" y="1436547"/>
                  </a:lnTo>
                  <a:lnTo>
                    <a:pt x="323634" y="1433995"/>
                  </a:lnTo>
                  <a:lnTo>
                    <a:pt x="360146" y="1433995"/>
                  </a:lnTo>
                  <a:lnTo>
                    <a:pt x="360146" y="1436509"/>
                  </a:lnTo>
                  <a:lnTo>
                    <a:pt x="360553" y="1433995"/>
                  </a:lnTo>
                  <a:lnTo>
                    <a:pt x="362572" y="1421269"/>
                  </a:lnTo>
                  <a:lnTo>
                    <a:pt x="362864" y="1421269"/>
                  </a:lnTo>
                  <a:lnTo>
                    <a:pt x="360159" y="1437068"/>
                  </a:lnTo>
                  <a:lnTo>
                    <a:pt x="360172" y="1441602"/>
                  </a:lnTo>
                  <a:lnTo>
                    <a:pt x="360273" y="1459369"/>
                  </a:lnTo>
                  <a:lnTo>
                    <a:pt x="365315" y="1459369"/>
                  </a:lnTo>
                  <a:lnTo>
                    <a:pt x="365290" y="1441602"/>
                  </a:lnTo>
                  <a:lnTo>
                    <a:pt x="365290" y="1433995"/>
                  </a:lnTo>
                  <a:lnTo>
                    <a:pt x="397891" y="1433995"/>
                  </a:lnTo>
                  <a:lnTo>
                    <a:pt x="397903" y="1459369"/>
                  </a:lnTo>
                  <a:lnTo>
                    <a:pt x="402958" y="1459369"/>
                  </a:lnTo>
                  <a:lnTo>
                    <a:pt x="403009" y="1441602"/>
                  </a:lnTo>
                  <a:lnTo>
                    <a:pt x="403009" y="1437106"/>
                  </a:lnTo>
                  <a:lnTo>
                    <a:pt x="402488" y="1433995"/>
                  </a:lnTo>
                  <a:lnTo>
                    <a:pt x="400329" y="1421269"/>
                  </a:lnTo>
                  <a:lnTo>
                    <a:pt x="400608" y="1421269"/>
                  </a:lnTo>
                  <a:lnTo>
                    <a:pt x="403009" y="1436636"/>
                  </a:lnTo>
                  <a:lnTo>
                    <a:pt x="403021" y="1433995"/>
                  </a:lnTo>
                  <a:lnTo>
                    <a:pt x="439534" y="1433995"/>
                  </a:lnTo>
                  <a:lnTo>
                    <a:pt x="439534" y="1436509"/>
                  </a:lnTo>
                  <a:lnTo>
                    <a:pt x="439940" y="1433995"/>
                  </a:lnTo>
                  <a:lnTo>
                    <a:pt x="441947" y="1421269"/>
                  </a:lnTo>
                  <a:lnTo>
                    <a:pt x="442252" y="1421269"/>
                  </a:lnTo>
                  <a:lnTo>
                    <a:pt x="439547" y="1436954"/>
                  </a:lnTo>
                  <a:lnTo>
                    <a:pt x="439559" y="1441602"/>
                  </a:lnTo>
                  <a:lnTo>
                    <a:pt x="439661" y="1459369"/>
                  </a:lnTo>
                  <a:lnTo>
                    <a:pt x="444690" y="1459369"/>
                  </a:lnTo>
                  <a:lnTo>
                    <a:pt x="444677" y="1441602"/>
                  </a:lnTo>
                  <a:lnTo>
                    <a:pt x="444677" y="1433995"/>
                  </a:lnTo>
                  <a:lnTo>
                    <a:pt x="481342" y="1433995"/>
                  </a:lnTo>
                  <a:lnTo>
                    <a:pt x="483768" y="1421269"/>
                  </a:lnTo>
                  <a:lnTo>
                    <a:pt x="484517" y="1421269"/>
                  </a:lnTo>
                  <a:lnTo>
                    <a:pt x="484517" y="1383182"/>
                  </a:lnTo>
                  <a:lnTo>
                    <a:pt x="485165" y="1383182"/>
                  </a:lnTo>
                  <a:lnTo>
                    <a:pt x="487565" y="1395869"/>
                  </a:lnTo>
                  <a:lnTo>
                    <a:pt x="528078" y="1395869"/>
                  </a:lnTo>
                  <a:lnTo>
                    <a:pt x="530453" y="1383182"/>
                  </a:lnTo>
                  <a:lnTo>
                    <a:pt x="531215" y="1383182"/>
                  </a:lnTo>
                  <a:lnTo>
                    <a:pt x="531215" y="1353680"/>
                  </a:lnTo>
                  <a:lnTo>
                    <a:pt x="549541" y="1330960"/>
                  </a:lnTo>
                  <a:lnTo>
                    <a:pt x="565962" y="1310690"/>
                  </a:lnTo>
                  <a:lnTo>
                    <a:pt x="572795" y="1306093"/>
                  </a:lnTo>
                  <a:lnTo>
                    <a:pt x="582295" y="1306093"/>
                  </a:lnTo>
                  <a:lnTo>
                    <a:pt x="584860" y="1307236"/>
                  </a:lnTo>
                  <a:lnTo>
                    <a:pt x="588835" y="1311795"/>
                  </a:lnTo>
                  <a:lnTo>
                    <a:pt x="589838" y="1314538"/>
                  </a:lnTo>
                  <a:lnTo>
                    <a:pt x="589838" y="1320279"/>
                  </a:lnTo>
                  <a:lnTo>
                    <a:pt x="588911" y="1322374"/>
                  </a:lnTo>
                  <a:lnTo>
                    <a:pt x="588835" y="1322565"/>
                  </a:lnTo>
                  <a:lnTo>
                    <a:pt x="584949" y="1326642"/>
                  </a:lnTo>
                  <a:lnTo>
                    <a:pt x="582485" y="1327785"/>
                  </a:lnTo>
                  <a:lnTo>
                    <a:pt x="580250" y="1327785"/>
                  </a:lnTo>
                  <a:lnTo>
                    <a:pt x="566864" y="1328064"/>
                  </a:lnTo>
                  <a:lnTo>
                    <a:pt x="566864" y="1377721"/>
                  </a:lnTo>
                  <a:lnTo>
                    <a:pt x="575894" y="1377454"/>
                  </a:lnTo>
                  <a:lnTo>
                    <a:pt x="578777" y="1377188"/>
                  </a:lnTo>
                  <a:lnTo>
                    <a:pt x="579005" y="1383182"/>
                  </a:lnTo>
                  <a:lnTo>
                    <a:pt x="600951" y="1383182"/>
                  </a:lnTo>
                  <a:lnTo>
                    <a:pt x="601357" y="1372679"/>
                  </a:lnTo>
                  <a:lnTo>
                    <a:pt x="607352" y="1370736"/>
                  </a:lnTo>
                  <a:lnTo>
                    <a:pt x="631520" y="1334808"/>
                  </a:lnTo>
                  <a:lnTo>
                    <a:pt x="632561" y="1328966"/>
                  </a:lnTo>
                  <a:lnTo>
                    <a:pt x="632460" y="1314538"/>
                  </a:lnTo>
                  <a:lnTo>
                    <a:pt x="631964" y="1307617"/>
                  </a:lnTo>
                  <a:lnTo>
                    <a:pt x="631850" y="1306093"/>
                  </a:lnTo>
                  <a:lnTo>
                    <a:pt x="631774" y="1304950"/>
                  </a:lnTo>
                  <a:lnTo>
                    <a:pt x="612851" y="1270000"/>
                  </a:lnTo>
                  <a:lnTo>
                    <a:pt x="616102" y="1270000"/>
                  </a:lnTo>
                  <a:lnTo>
                    <a:pt x="622655" y="1257566"/>
                  </a:lnTo>
                  <a:lnTo>
                    <a:pt x="628370" y="1244612"/>
                  </a:lnTo>
                  <a:lnTo>
                    <a:pt x="629996" y="1240447"/>
                  </a:lnTo>
                  <a:lnTo>
                    <a:pt x="630567" y="1240447"/>
                  </a:lnTo>
                  <a:lnTo>
                    <a:pt x="630567" y="1239012"/>
                  </a:lnTo>
                  <a:lnTo>
                    <a:pt x="633349" y="1231900"/>
                  </a:lnTo>
                  <a:lnTo>
                    <a:pt x="637565" y="1219200"/>
                  </a:lnTo>
                  <a:lnTo>
                    <a:pt x="640892" y="1206500"/>
                  </a:lnTo>
                  <a:lnTo>
                    <a:pt x="643267" y="1181100"/>
                  </a:lnTo>
                  <a:lnTo>
                    <a:pt x="644385" y="1168400"/>
                  </a:lnTo>
                  <a:lnTo>
                    <a:pt x="644080" y="1143000"/>
                  </a:lnTo>
                  <a:lnTo>
                    <a:pt x="642213" y="1130300"/>
                  </a:lnTo>
                  <a:lnTo>
                    <a:pt x="642188" y="1130173"/>
                  </a:lnTo>
                  <a:lnTo>
                    <a:pt x="642188" y="1168400"/>
                  </a:lnTo>
                  <a:lnTo>
                    <a:pt x="641083" y="1181100"/>
                  </a:lnTo>
                  <a:lnTo>
                    <a:pt x="638797" y="1193393"/>
                  </a:lnTo>
                  <a:lnTo>
                    <a:pt x="638721" y="1193800"/>
                  </a:lnTo>
                  <a:lnTo>
                    <a:pt x="635304" y="1219200"/>
                  </a:lnTo>
                  <a:lnTo>
                    <a:pt x="630974" y="1231900"/>
                  </a:lnTo>
                  <a:lnTo>
                    <a:pt x="630567" y="1232916"/>
                  </a:lnTo>
                  <a:lnTo>
                    <a:pt x="630567" y="1193177"/>
                  </a:lnTo>
                  <a:lnTo>
                    <a:pt x="617855" y="1193177"/>
                  </a:lnTo>
                  <a:lnTo>
                    <a:pt x="619366" y="1181100"/>
                  </a:lnTo>
                  <a:lnTo>
                    <a:pt x="620280" y="1181100"/>
                  </a:lnTo>
                  <a:lnTo>
                    <a:pt x="620483" y="1172781"/>
                  </a:lnTo>
                  <a:lnTo>
                    <a:pt x="630567" y="1170635"/>
                  </a:lnTo>
                  <a:lnTo>
                    <a:pt x="630567" y="1120317"/>
                  </a:lnTo>
                  <a:lnTo>
                    <a:pt x="618274" y="1120317"/>
                  </a:lnTo>
                  <a:lnTo>
                    <a:pt x="618274" y="1173251"/>
                  </a:lnTo>
                  <a:lnTo>
                    <a:pt x="618083" y="1181100"/>
                  </a:lnTo>
                  <a:lnTo>
                    <a:pt x="617181" y="1181100"/>
                  </a:lnTo>
                  <a:lnTo>
                    <a:pt x="615683" y="1193177"/>
                  </a:lnTo>
                  <a:lnTo>
                    <a:pt x="584339" y="1193177"/>
                  </a:lnTo>
                  <a:lnTo>
                    <a:pt x="586587" y="1181100"/>
                  </a:lnTo>
                  <a:lnTo>
                    <a:pt x="584492" y="1181100"/>
                  </a:lnTo>
                  <a:lnTo>
                    <a:pt x="582625" y="1193177"/>
                  </a:lnTo>
                  <a:lnTo>
                    <a:pt x="567575" y="1193177"/>
                  </a:lnTo>
                  <a:lnTo>
                    <a:pt x="574243" y="1185875"/>
                  </a:lnTo>
                  <a:lnTo>
                    <a:pt x="566127" y="1193177"/>
                  </a:lnTo>
                  <a:lnTo>
                    <a:pt x="524624" y="1193177"/>
                  </a:lnTo>
                  <a:lnTo>
                    <a:pt x="577938" y="1181836"/>
                  </a:lnTo>
                  <a:lnTo>
                    <a:pt x="574497" y="1185595"/>
                  </a:lnTo>
                  <a:lnTo>
                    <a:pt x="578878" y="1181633"/>
                  </a:lnTo>
                  <a:lnTo>
                    <a:pt x="618274" y="1173251"/>
                  </a:lnTo>
                  <a:lnTo>
                    <a:pt x="618274" y="1120317"/>
                  </a:lnTo>
                  <a:lnTo>
                    <a:pt x="617359" y="1120317"/>
                  </a:lnTo>
                  <a:lnTo>
                    <a:pt x="617042" y="1117600"/>
                  </a:lnTo>
                  <a:lnTo>
                    <a:pt x="615251" y="1117600"/>
                  </a:lnTo>
                  <a:lnTo>
                    <a:pt x="615200" y="1117295"/>
                  </a:lnTo>
                  <a:lnTo>
                    <a:pt x="615200" y="1120317"/>
                  </a:lnTo>
                  <a:lnTo>
                    <a:pt x="541426" y="1120317"/>
                  </a:lnTo>
                  <a:lnTo>
                    <a:pt x="542277" y="1117600"/>
                  </a:lnTo>
                  <a:lnTo>
                    <a:pt x="547751" y="1099007"/>
                  </a:lnTo>
                  <a:lnTo>
                    <a:pt x="574319" y="1099007"/>
                  </a:lnTo>
                  <a:lnTo>
                    <a:pt x="587375" y="1098080"/>
                  </a:lnTo>
                  <a:lnTo>
                    <a:pt x="598881" y="1095273"/>
                  </a:lnTo>
                  <a:lnTo>
                    <a:pt x="608444" y="1090777"/>
                  </a:lnTo>
                  <a:lnTo>
                    <a:pt x="608838" y="1092200"/>
                  </a:lnTo>
                  <a:lnTo>
                    <a:pt x="611047" y="1104900"/>
                  </a:lnTo>
                  <a:lnTo>
                    <a:pt x="613092" y="1117600"/>
                  </a:lnTo>
                  <a:lnTo>
                    <a:pt x="614883" y="1117600"/>
                  </a:lnTo>
                  <a:lnTo>
                    <a:pt x="615200" y="1120317"/>
                  </a:lnTo>
                  <a:lnTo>
                    <a:pt x="615200" y="1117295"/>
                  </a:lnTo>
                  <a:lnTo>
                    <a:pt x="613194" y="1104900"/>
                  </a:lnTo>
                  <a:lnTo>
                    <a:pt x="610971" y="1092200"/>
                  </a:lnTo>
                  <a:lnTo>
                    <a:pt x="610235" y="1089507"/>
                  </a:lnTo>
                  <a:lnTo>
                    <a:pt x="617220" y="1084046"/>
                  </a:lnTo>
                  <a:lnTo>
                    <a:pt x="623874" y="1075588"/>
                  </a:lnTo>
                  <a:lnTo>
                    <a:pt x="626021" y="1070940"/>
                  </a:lnTo>
                  <a:lnTo>
                    <a:pt x="633006" y="1092200"/>
                  </a:lnTo>
                  <a:lnTo>
                    <a:pt x="640041" y="1130300"/>
                  </a:lnTo>
                  <a:lnTo>
                    <a:pt x="641883" y="1143000"/>
                  </a:lnTo>
                  <a:lnTo>
                    <a:pt x="642188" y="1168400"/>
                  </a:lnTo>
                  <a:lnTo>
                    <a:pt x="642188" y="1130173"/>
                  </a:lnTo>
                  <a:lnTo>
                    <a:pt x="635139" y="1092200"/>
                  </a:lnTo>
                  <a:lnTo>
                    <a:pt x="627240" y="1068311"/>
                  </a:lnTo>
                  <a:lnTo>
                    <a:pt x="628713" y="1065149"/>
                  </a:lnTo>
                  <a:lnTo>
                    <a:pt x="631698" y="1052703"/>
                  </a:lnTo>
                  <a:lnTo>
                    <a:pt x="631939" y="1049693"/>
                  </a:lnTo>
                  <a:lnTo>
                    <a:pt x="632053" y="1048169"/>
                  </a:lnTo>
                  <a:lnTo>
                    <a:pt x="632180" y="1046581"/>
                  </a:lnTo>
                  <a:lnTo>
                    <a:pt x="632282" y="1045222"/>
                  </a:lnTo>
                  <a:lnTo>
                    <a:pt x="632345" y="1044460"/>
                  </a:lnTo>
                  <a:lnTo>
                    <a:pt x="632421" y="1043520"/>
                  </a:lnTo>
                  <a:lnTo>
                    <a:pt x="632536" y="1041996"/>
                  </a:lnTo>
                  <a:lnTo>
                    <a:pt x="632663" y="1040434"/>
                  </a:lnTo>
                  <a:lnTo>
                    <a:pt x="632714" y="1036739"/>
                  </a:lnTo>
                  <a:lnTo>
                    <a:pt x="632574" y="1035024"/>
                  </a:lnTo>
                  <a:lnTo>
                    <a:pt x="632460" y="1033602"/>
                  </a:lnTo>
                  <a:lnTo>
                    <a:pt x="632345" y="1032179"/>
                  </a:lnTo>
                  <a:lnTo>
                    <a:pt x="632256" y="1031036"/>
                  </a:lnTo>
                  <a:lnTo>
                    <a:pt x="632180" y="1030185"/>
                  </a:lnTo>
                  <a:lnTo>
                    <a:pt x="632066" y="1028661"/>
                  </a:lnTo>
                  <a:lnTo>
                    <a:pt x="645515" y="1054100"/>
                  </a:lnTo>
                  <a:lnTo>
                    <a:pt x="657186" y="1092200"/>
                  </a:lnTo>
                  <a:lnTo>
                    <a:pt x="658063" y="1092200"/>
                  </a:lnTo>
                  <a:lnTo>
                    <a:pt x="664654" y="1130300"/>
                  </a:lnTo>
                  <a:lnTo>
                    <a:pt x="666483" y="1155700"/>
                  </a:lnTo>
                  <a:lnTo>
                    <a:pt x="666254" y="1168400"/>
                  </a:lnTo>
                  <a:lnTo>
                    <a:pt x="665340" y="1181100"/>
                  </a:lnTo>
                  <a:lnTo>
                    <a:pt x="663981" y="1192339"/>
                  </a:lnTo>
                  <a:lnTo>
                    <a:pt x="663854" y="1193393"/>
                  </a:lnTo>
                  <a:lnTo>
                    <a:pt x="656361" y="1231900"/>
                  </a:lnTo>
                  <a:lnTo>
                    <a:pt x="653072" y="1244612"/>
                  </a:lnTo>
                  <a:lnTo>
                    <a:pt x="656094" y="1244612"/>
                  </a:lnTo>
                  <a:lnTo>
                    <a:pt x="664108" y="1206500"/>
                  </a:lnTo>
                  <a:lnTo>
                    <a:pt x="668451" y="1168400"/>
                  </a:lnTo>
                  <a:lnTo>
                    <a:pt x="668693" y="1155700"/>
                  </a:lnTo>
                  <a:lnTo>
                    <a:pt x="668185" y="1143000"/>
                  </a:lnTo>
                  <a:lnTo>
                    <a:pt x="662774" y="1104900"/>
                  </a:lnTo>
                  <a:lnTo>
                    <a:pt x="647547" y="1054100"/>
                  </a:lnTo>
                  <a:lnTo>
                    <a:pt x="631748" y="1024890"/>
                  </a:lnTo>
                  <a:lnTo>
                    <a:pt x="631698" y="1024178"/>
                  </a:lnTo>
                  <a:lnTo>
                    <a:pt x="608825" y="986713"/>
                  </a:lnTo>
                  <a:lnTo>
                    <a:pt x="607504" y="986104"/>
                  </a:lnTo>
                  <a:lnTo>
                    <a:pt x="602107" y="977900"/>
                  </a:lnTo>
                  <a:lnTo>
                    <a:pt x="592480" y="977900"/>
                  </a:lnTo>
                  <a:lnTo>
                    <a:pt x="592480" y="980503"/>
                  </a:lnTo>
                  <a:lnTo>
                    <a:pt x="589089" y="979678"/>
                  </a:lnTo>
                  <a:lnTo>
                    <a:pt x="589089" y="1036739"/>
                  </a:lnTo>
                  <a:lnTo>
                    <a:pt x="589038" y="1040434"/>
                  </a:lnTo>
                  <a:lnTo>
                    <a:pt x="581621" y="1048461"/>
                  </a:lnTo>
                  <a:lnTo>
                    <a:pt x="579158" y="1049070"/>
                  </a:lnTo>
                  <a:lnTo>
                    <a:pt x="578307" y="1049312"/>
                  </a:lnTo>
                  <a:lnTo>
                    <a:pt x="577405" y="1049540"/>
                  </a:lnTo>
                  <a:lnTo>
                    <a:pt x="576173" y="1049693"/>
                  </a:lnTo>
                  <a:lnTo>
                    <a:pt x="551967" y="1049693"/>
                  </a:lnTo>
                  <a:lnTo>
                    <a:pt x="550278" y="1028700"/>
                  </a:lnTo>
                  <a:lnTo>
                    <a:pt x="549948" y="1026947"/>
                  </a:lnTo>
                  <a:lnTo>
                    <a:pt x="575221" y="1026947"/>
                  </a:lnTo>
                  <a:lnTo>
                    <a:pt x="578218" y="1027188"/>
                  </a:lnTo>
                  <a:lnTo>
                    <a:pt x="580364" y="1027671"/>
                  </a:lnTo>
                  <a:lnTo>
                    <a:pt x="580148" y="1027671"/>
                  </a:lnTo>
                  <a:lnTo>
                    <a:pt x="581279" y="1028179"/>
                  </a:lnTo>
                  <a:lnTo>
                    <a:pt x="588086" y="1033602"/>
                  </a:lnTo>
                  <a:lnTo>
                    <a:pt x="588746" y="1035024"/>
                  </a:lnTo>
                  <a:lnTo>
                    <a:pt x="589089" y="1036739"/>
                  </a:lnTo>
                  <a:lnTo>
                    <a:pt x="589089" y="979678"/>
                  </a:lnTo>
                  <a:lnTo>
                    <a:pt x="587375" y="979246"/>
                  </a:lnTo>
                  <a:lnTo>
                    <a:pt x="580974" y="978789"/>
                  </a:lnTo>
                  <a:lnTo>
                    <a:pt x="579056" y="976261"/>
                  </a:lnTo>
                  <a:lnTo>
                    <a:pt x="579056" y="978649"/>
                  </a:lnTo>
                  <a:lnTo>
                    <a:pt x="574319" y="978306"/>
                  </a:lnTo>
                  <a:lnTo>
                    <a:pt x="558584" y="978306"/>
                  </a:lnTo>
                  <a:lnTo>
                    <a:pt x="558253" y="977900"/>
                  </a:lnTo>
                  <a:lnTo>
                    <a:pt x="557288" y="976769"/>
                  </a:lnTo>
                  <a:lnTo>
                    <a:pt x="557288" y="978306"/>
                  </a:lnTo>
                  <a:lnTo>
                    <a:pt x="549795" y="978306"/>
                  </a:lnTo>
                  <a:lnTo>
                    <a:pt x="549795" y="1049693"/>
                  </a:lnTo>
                  <a:lnTo>
                    <a:pt x="545553" y="1049693"/>
                  </a:lnTo>
                  <a:lnTo>
                    <a:pt x="545553" y="1099007"/>
                  </a:lnTo>
                  <a:lnTo>
                    <a:pt x="540080" y="1117600"/>
                  </a:lnTo>
                  <a:lnTo>
                    <a:pt x="539216" y="1120317"/>
                  </a:lnTo>
                  <a:lnTo>
                    <a:pt x="523113" y="1120317"/>
                  </a:lnTo>
                  <a:lnTo>
                    <a:pt x="524065" y="1117600"/>
                  </a:lnTo>
                  <a:lnTo>
                    <a:pt x="527570" y="1104900"/>
                  </a:lnTo>
                  <a:lnTo>
                    <a:pt x="528066" y="1099007"/>
                  </a:lnTo>
                  <a:lnTo>
                    <a:pt x="545553" y="1099007"/>
                  </a:lnTo>
                  <a:lnTo>
                    <a:pt x="545553" y="1049693"/>
                  </a:lnTo>
                  <a:lnTo>
                    <a:pt x="530428" y="1049693"/>
                  </a:lnTo>
                  <a:lnTo>
                    <a:pt x="529805" y="1041400"/>
                  </a:lnTo>
                  <a:lnTo>
                    <a:pt x="528231" y="1030465"/>
                  </a:lnTo>
                  <a:lnTo>
                    <a:pt x="528231" y="1049693"/>
                  </a:lnTo>
                  <a:lnTo>
                    <a:pt x="525881" y="1049693"/>
                  </a:lnTo>
                  <a:lnTo>
                    <a:pt x="525881" y="1099007"/>
                  </a:lnTo>
                  <a:lnTo>
                    <a:pt x="525399" y="1104900"/>
                  </a:lnTo>
                  <a:lnTo>
                    <a:pt x="521919" y="1117600"/>
                  </a:lnTo>
                  <a:lnTo>
                    <a:pt x="520979" y="1120317"/>
                  </a:lnTo>
                  <a:lnTo>
                    <a:pt x="519823" y="1120317"/>
                  </a:lnTo>
                  <a:lnTo>
                    <a:pt x="519823" y="1168158"/>
                  </a:lnTo>
                  <a:lnTo>
                    <a:pt x="499491" y="1172641"/>
                  </a:lnTo>
                  <a:lnTo>
                    <a:pt x="501853" y="1168400"/>
                  </a:lnTo>
                  <a:lnTo>
                    <a:pt x="501967" y="1168158"/>
                  </a:lnTo>
                  <a:lnTo>
                    <a:pt x="519823" y="1168158"/>
                  </a:lnTo>
                  <a:lnTo>
                    <a:pt x="519823" y="1120317"/>
                  </a:lnTo>
                  <a:lnTo>
                    <a:pt x="501700" y="1120317"/>
                  </a:lnTo>
                  <a:lnTo>
                    <a:pt x="502602" y="1117600"/>
                  </a:lnTo>
                  <a:lnTo>
                    <a:pt x="505612" y="1104900"/>
                  </a:lnTo>
                  <a:lnTo>
                    <a:pt x="506476" y="1099007"/>
                  </a:lnTo>
                  <a:lnTo>
                    <a:pt x="525881" y="1099007"/>
                  </a:lnTo>
                  <a:lnTo>
                    <a:pt x="525881" y="1049693"/>
                  </a:lnTo>
                  <a:lnTo>
                    <a:pt x="506653" y="1049693"/>
                  </a:lnTo>
                  <a:lnTo>
                    <a:pt x="505510" y="1041400"/>
                  </a:lnTo>
                  <a:lnTo>
                    <a:pt x="504304" y="1041400"/>
                  </a:lnTo>
                  <a:lnTo>
                    <a:pt x="504304" y="1099007"/>
                  </a:lnTo>
                  <a:lnTo>
                    <a:pt x="503440" y="1104900"/>
                  </a:lnTo>
                  <a:lnTo>
                    <a:pt x="500468" y="1117600"/>
                  </a:lnTo>
                  <a:lnTo>
                    <a:pt x="500113" y="1118692"/>
                  </a:lnTo>
                  <a:lnTo>
                    <a:pt x="500113" y="1168158"/>
                  </a:lnTo>
                  <a:lnTo>
                    <a:pt x="499999" y="1168400"/>
                  </a:lnTo>
                  <a:lnTo>
                    <a:pt x="497433" y="1173099"/>
                  </a:lnTo>
                  <a:lnTo>
                    <a:pt x="475373" y="1177975"/>
                  </a:lnTo>
                  <a:lnTo>
                    <a:pt x="478434" y="1168400"/>
                  </a:lnTo>
                  <a:lnTo>
                    <a:pt x="473443" y="1168400"/>
                  </a:lnTo>
                  <a:lnTo>
                    <a:pt x="470166" y="1179118"/>
                  </a:lnTo>
                  <a:lnTo>
                    <a:pt x="469379" y="1179296"/>
                  </a:lnTo>
                  <a:lnTo>
                    <a:pt x="468261" y="1168400"/>
                  </a:lnTo>
                  <a:lnTo>
                    <a:pt x="468083" y="1168400"/>
                  </a:lnTo>
                  <a:lnTo>
                    <a:pt x="468096" y="1168158"/>
                  </a:lnTo>
                  <a:lnTo>
                    <a:pt x="480745" y="1168158"/>
                  </a:lnTo>
                  <a:lnTo>
                    <a:pt x="480682" y="1168400"/>
                  </a:lnTo>
                  <a:lnTo>
                    <a:pt x="482282" y="1168400"/>
                  </a:lnTo>
                  <a:lnTo>
                    <a:pt x="482346" y="1168158"/>
                  </a:lnTo>
                  <a:lnTo>
                    <a:pt x="500113" y="1168158"/>
                  </a:lnTo>
                  <a:lnTo>
                    <a:pt x="500113" y="1118692"/>
                  </a:lnTo>
                  <a:lnTo>
                    <a:pt x="499579" y="1120317"/>
                  </a:lnTo>
                  <a:lnTo>
                    <a:pt x="477431" y="1120317"/>
                  </a:lnTo>
                  <a:lnTo>
                    <a:pt x="478155" y="1117600"/>
                  </a:lnTo>
                  <a:lnTo>
                    <a:pt x="479539" y="1117600"/>
                  </a:lnTo>
                  <a:lnTo>
                    <a:pt x="481215" y="1104900"/>
                  </a:lnTo>
                  <a:lnTo>
                    <a:pt x="481799" y="1104900"/>
                  </a:lnTo>
                  <a:lnTo>
                    <a:pt x="482168" y="1099007"/>
                  </a:lnTo>
                  <a:lnTo>
                    <a:pt x="504304" y="1099007"/>
                  </a:lnTo>
                  <a:lnTo>
                    <a:pt x="504304" y="1041400"/>
                  </a:lnTo>
                  <a:lnTo>
                    <a:pt x="503059" y="1041400"/>
                  </a:lnTo>
                  <a:lnTo>
                    <a:pt x="507644" y="1026947"/>
                  </a:lnTo>
                  <a:lnTo>
                    <a:pt x="523125" y="1026947"/>
                  </a:lnTo>
                  <a:lnTo>
                    <a:pt x="523544" y="1028700"/>
                  </a:lnTo>
                  <a:lnTo>
                    <a:pt x="525932" y="1028700"/>
                  </a:lnTo>
                  <a:lnTo>
                    <a:pt x="527621" y="1041400"/>
                  </a:lnTo>
                  <a:lnTo>
                    <a:pt x="528231" y="1049693"/>
                  </a:lnTo>
                  <a:lnTo>
                    <a:pt x="528231" y="1030465"/>
                  </a:lnTo>
                  <a:lnTo>
                    <a:pt x="527977" y="1028700"/>
                  </a:lnTo>
                  <a:lnTo>
                    <a:pt x="527608" y="1026947"/>
                  </a:lnTo>
                  <a:lnTo>
                    <a:pt x="547776" y="1026947"/>
                  </a:lnTo>
                  <a:lnTo>
                    <a:pt x="548246" y="1028700"/>
                  </a:lnTo>
                  <a:lnTo>
                    <a:pt x="549795" y="1049693"/>
                  </a:lnTo>
                  <a:lnTo>
                    <a:pt x="549795" y="978306"/>
                  </a:lnTo>
                  <a:lnTo>
                    <a:pt x="537210" y="978306"/>
                  </a:lnTo>
                  <a:lnTo>
                    <a:pt x="533908" y="971537"/>
                  </a:lnTo>
                  <a:lnTo>
                    <a:pt x="533908" y="978306"/>
                  </a:lnTo>
                  <a:lnTo>
                    <a:pt x="527062" y="978306"/>
                  </a:lnTo>
                  <a:lnTo>
                    <a:pt x="527164" y="977900"/>
                  </a:lnTo>
                  <a:lnTo>
                    <a:pt x="529793" y="965619"/>
                  </a:lnTo>
                  <a:lnTo>
                    <a:pt x="529882" y="965200"/>
                  </a:lnTo>
                  <a:lnTo>
                    <a:pt x="533908" y="978306"/>
                  </a:lnTo>
                  <a:lnTo>
                    <a:pt x="533908" y="971537"/>
                  </a:lnTo>
                  <a:lnTo>
                    <a:pt x="530821" y="965200"/>
                  </a:lnTo>
                  <a:lnTo>
                    <a:pt x="532765" y="965200"/>
                  </a:lnTo>
                  <a:lnTo>
                    <a:pt x="533819" y="957046"/>
                  </a:lnTo>
                  <a:lnTo>
                    <a:pt x="539521" y="957046"/>
                  </a:lnTo>
                  <a:lnTo>
                    <a:pt x="546481" y="965200"/>
                  </a:lnTo>
                  <a:lnTo>
                    <a:pt x="556971" y="977900"/>
                  </a:lnTo>
                  <a:lnTo>
                    <a:pt x="557288" y="978306"/>
                  </a:lnTo>
                  <a:lnTo>
                    <a:pt x="557288" y="976769"/>
                  </a:lnTo>
                  <a:lnTo>
                    <a:pt x="547433" y="965200"/>
                  </a:lnTo>
                  <a:lnTo>
                    <a:pt x="540245" y="957046"/>
                  </a:lnTo>
                  <a:lnTo>
                    <a:pt x="563600" y="957046"/>
                  </a:lnTo>
                  <a:lnTo>
                    <a:pt x="568960" y="965200"/>
                  </a:lnTo>
                  <a:lnTo>
                    <a:pt x="579056" y="978649"/>
                  </a:lnTo>
                  <a:lnTo>
                    <a:pt x="579056" y="976261"/>
                  </a:lnTo>
                  <a:lnTo>
                    <a:pt x="570712" y="965200"/>
                  </a:lnTo>
                  <a:lnTo>
                    <a:pt x="565378" y="957046"/>
                  </a:lnTo>
                  <a:lnTo>
                    <a:pt x="572960" y="957046"/>
                  </a:lnTo>
                  <a:lnTo>
                    <a:pt x="579970" y="965200"/>
                  </a:lnTo>
                  <a:lnTo>
                    <a:pt x="590435" y="977900"/>
                  </a:lnTo>
                  <a:lnTo>
                    <a:pt x="592480" y="980503"/>
                  </a:lnTo>
                  <a:lnTo>
                    <a:pt x="592480" y="977900"/>
                  </a:lnTo>
                  <a:lnTo>
                    <a:pt x="592137" y="977900"/>
                  </a:lnTo>
                  <a:lnTo>
                    <a:pt x="581710" y="965200"/>
                  </a:lnTo>
                  <a:lnTo>
                    <a:pt x="578218" y="957046"/>
                  </a:lnTo>
                  <a:lnTo>
                    <a:pt x="588454" y="957046"/>
                  </a:lnTo>
                  <a:lnTo>
                    <a:pt x="595871" y="965200"/>
                  </a:lnTo>
                  <a:lnTo>
                    <a:pt x="606666" y="977900"/>
                  </a:lnTo>
                  <a:lnTo>
                    <a:pt x="616762" y="990600"/>
                  </a:lnTo>
                  <a:lnTo>
                    <a:pt x="626211" y="990600"/>
                  </a:lnTo>
                  <a:lnTo>
                    <a:pt x="642493" y="1016000"/>
                  </a:lnTo>
                  <a:lnTo>
                    <a:pt x="656907" y="1028700"/>
                  </a:lnTo>
                  <a:lnTo>
                    <a:pt x="669759" y="1054100"/>
                  </a:lnTo>
                  <a:lnTo>
                    <a:pt x="681367" y="1092200"/>
                  </a:lnTo>
                  <a:lnTo>
                    <a:pt x="688911" y="1130300"/>
                  </a:lnTo>
                  <a:lnTo>
                    <a:pt x="690930" y="1155700"/>
                  </a:lnTo>
                  <a:lnTo>
                    <a:pt x="690880" y="1168400"/>
                  </a:lnTo>
                  <a:lnTo>
                    <a:pt x="690054" y="1181100"/>
                  </a:lnTo>
                  <a:lnTo>
                    <a:pt x="688454" y="1193393"/>
                  </a:lnTo>
                  <a:lnTo>
                    <a:pt x="688403" y="1193800"/>
                  </a:lnTo>
                  <a:lnTo>
                    <a:pt x="686663" y="1193800"/>
                  </a:lnTo>
                  <a:lnTo>
                    <a:pt x="684771" y="1206500"/>
                  </a:lnTo>
                  <a:lnTo>
                    <a:pt x="682726" y="1206500"/>
                  </a:lnTo>
                  <a:lnTo>
                    <a:pt x="677773" y="1219200"/>
                  </a:lnTo>
                  <a:lnTo>
                    <a:pt x="680529" y="1219200"/>
                  </a:lnTo>
                  <a:lnTo>
                    <a:pt x="685596" y="1206500"/>
                  </a:lnTo>
                  <a:lnTo>
                    <a:pt x="690194" y="1193800"/>
                  </a:lnTo>
                  <a:lnTo>
                    <a:pt x="691642" y="1193800"/>
                  </a:lnTo>
                  <a:lnTo>
                    <a:pt x="692708" y="1181100"/>
                  </a:lnTo>
                  <a:lnTo>
                    <a:pt x="693178" y="1168400"/>
                  </a:lnTo>
                  <a:lnTo>
                    <a:pt x="693089" y="1155700"/>
                  </a:lnTo>
                  <a:lnTo>
                    <a:pt x="689102" y="1117600"/>
                  </a:lnTo>
                  <a:lnTo>
                    <a:pt x="671753" y="1054100"/>
                  </a:lnTo>
                  <a:lnTo>
                    <a:pt x="644232" y="1003414"/>
                  </a:lnTo>
                  <a:lnTo>
                    <a:pt x="627697" y="990600"/>
                  </a:lnTo>
                  <a:lnTo>
                    <a:pt x="618299" y="977900"/>
                  </a:lnTo>
                  <a:lnTo>
                    <a:pt x="608266" y="977900"/>
                  </a:lnTo>
                  <a:lnTo>
                    <a:pt x="597535" y="965200"/>
                  </a:lnTo>
                  <a:lnTo>
                    <a:pt x="590181" y="957046"/>
                  </a:lnTo>
                  <a:lnTo>
                    <a:pt x="607504" y="957046"/>
                  </a:lnTo>
                  <a:lnTo>
                    <a:pt x="623087" y="977900"/>
                  </a:lnTo>
                  <a:lnTo>
                    <a:pt x="632180" y="990600"/>
                  </a:lnTo>
                  <a:lnTo>
                    <a:pt x="640473" y="990600"/>
                  </a:lnTo>
                  <a:lnTo>
                    <a:pt x="648081" y="1003414"/>
                  </a:lnTo>
                  <a:lnTo>
                    <a:pt x="655027" y="1003414"/>
                  </a:lnTo>
                  <a:lnTo>
                    <a:pt x="670521" y="1016000"/>
                  </a:lnTo>
                  <a:lnTo>
                    <a:pt x="683221" y="1028700"/>
                  </a:lnTo>
                  <a:lnTo>
                    <a:pt x="694423" y="1054100"/>
                  </a:lnTo>
                  <a:lnTo>
                    <a:pt x="705548" y="1092200"/>
                  </a:lnTo>
                  <a:lnTo>
                    <a:pt x="708317" y="1104900"/>
                  </a:lnTo>
                  <a:lnTo>
                    <a:pt x="705332" y="1104900"/>
                  </a:lnTo>
                  <a:lnTo>
                    <a:pt x="703046" y="1117600"/>
                  </a:lnTo>
                  <a:lnTo>
                    <a:pt x="701865" y="1130300"/>
                  </a:lnTo>
                  <a:lnTo>
                    <a:pt x="702183" y="1130300"/>
                  </a:lnTo>
                  <a:lnTo>
                    <a:pt x="702970" y="1143000"/>
                  </a:lnTo>
                  <a:lnTo>
                    <a:pt x="702652" y="1143000"/>
                  </a:lnTo>
                  <a:lnTo>
                    <a:pt x="700773" y="1155700"/>
                  </a:lnTo>
                  <a:lnTo>
                    <a:pt x="699211" y="1168400"/>
                  </a:lnTo>
                  <a:lnTo>
                    <a:pt x="695909" y="1181100"/>
                  </a:lnTo>
                  <a:lnTo>
                    <a:pt x="693928" y="1181100"/>
                  </a:lnTo>
                  <a:lnTo>
                    <a:pt x="691705" y="1193393"/>
                  </a:lnTo>
                  <a:lnTo>
                    <a:pt x="691642" y="1193800"/>
                  </a:lnTo>
                  <a:lnTo>
                    <a:pt x="694258" y="1193800"/>
                  </a:lnTo>
                  <a:lnTo>
                    <a:pt x="697776" y="1181100"/>
                  </a:lnTo>
                  <a:lnTo>
                    <a:pt x="700735" y="1168400"/>
                  </a:lnTo>
                  <a:lnTo>
                    <a:pt x="702424" y="1168400"/>
                  </a:lnTo>
                  <a:lnTo>
                    <a:pt x="704024" y="1155700"/>
                  </a:lnTo>
                  <a:lnTo>
                    <a:pt x="705954" y="1143000"/>
                  </a:lnTo>
                  <a:lnTo>
                    <a:pt x="706297" y="1143000"/>
                  </a:lnTo>
                  <a:lnTo>
                    <a:pt x="705446" y="1130300"/>
                  </a:lnTo>
                  <a:lnTo>
                    <a:pt x="705281" y="1130300"/>
                  </a:lnTo>
                  <a:lnTo>
                    <a:pt x="706958" y="1117600"/>
                  </a:lnTo>
                  <a:lnTo>
                    <a:pt x="709866" y="1104900"/>
                  </a:lnTo>
                  <a:lnTo>
                    <a:pt x="707682" y="1092200"/>
                  </a:lnTo>
                  <a:lnTo>
                    <a:pt x="696404" y="1054100"/>
                  </a:lnTo>
                  <a:lnTo>
                    <a:pt x="685012" y="1028700"/>
                  </a:lnTo>
                  <a:lnTo>
                    <a:pt x="672096" y="1016000"/>
                  </a:lnTo>
                  <a:lnTo>
                    <a:pt x="656323" y="1003414"/>
                  </a:lnTo>
                  <a:lnTo>
                    <a:pt x="649351" y="990600"/>
                  </a:lnTo>
                  <a:lnTo>
                    <a:pt x="641858" y="990600"/>
                  </a:lnTo>
                  <a:lnTo>
                    <a:pt x="633615" y="977900"/>
                  </a:lnTo>
                  <a:lnTo>
                    <a:pt x="624573" y="977900"/>
                  </a:lnTo>
                  <a:lnTo>
                    <a:pt x="609104" y="957046"/>
                  </a:lnTo>
                  <a:lnTo>
                    <a:pt x="618337" y="957046"/>
                  </a:lnTo>
                  <a:lnTo>
                    <a:pt x="628091" y="965200"/>
                  </a:lnTo>
                  <a:lnTo>
                    <a:pt x="642010" y="977900"/>
                  </a:lnTo>
                  <a:lnTo>
                    <a:pt x="654773" y="990600"/>
                  </a:lnTo>
                  <a:lnTo>
                    <a:pt x="655980" y="990600"/>
                  </a:lnTo>
                  <a:lnTo>
                    <a:pt x="643318" y="977900"/>
                  </a:lnTo>
                  <a:lnTo>
                    <a:pt x="629526" y="965200"/>
                  </a:lnTo>
                  <a:lnTo>
                    <a:pt x="619861" y="957046"/>
                  </a:lnTo>
                  <a:lnTo>
                    <a:pt x="626325" y="957046"/>
                  </a:lnTo>
                  <a:lnTo>
                    <a:pt x="647979" y="977900"/>
                  </a:lnTo>
                  <a:lnTo>
                    <a:pt x="659485" y="977900"/>
                  </a:lnTo>
                  <a:lnTo>
                    <a:pt x="669950" y="990600"/>
                  </a:lnTo>
                  <a:lnTo>
                    <a:pt x="680440" y="990600"/>
                  </a:lnTo>
                  <a:lnTo>
                    <a:pt x="670966" y="977900"/>
                  </a:lnTo>
                  <a:lnTo>
                    <a:pt x="670382" y="977900"/>
                  </a:lnTo>
                  <a:lnTo>
                    <a:pt x="669417" y="976947"/>
                  </a:lnTo>
                  <a:lnTo>
                    <a:pt x="669417" y="977900"/>
                  </a:lnTo>
                  <a:lnTo>
                    <a:pt x="660590" y="977900"/>
                  </a:lnTo>
                  <a:lnTo>
                    <a:pt x="649224" y="965200"/>
                  </a:lnTo>
                  <a:lnTo>
                    <a:pt x="630567" y="953109"/>
                  </a:lnTo>
                  <a:lnTo>
                    <a:pt x="630567" y="948715"/>
                  </a:lnTo>
                  <a:lnTo>
                    <a:pt x="656412" y="965200"/>
                  </a:lnTo>
                  <a:lnTo>
                    <a:pt x="669417" y="977900"/>
                  </a:lnTo>
                  <a:lnTo>
                    <a:pt x="669417" y="976947"/>
                  </a:lnTo>
                  <a:lnTo>
                    <a:pt x="657529" y="965200"/>
                  </a:lnTo>
                  <a:lnTo>
                    <a:pt x="630567" y="947826"/>
                  </a:lnTo>
                  <a:lnTo>
                    <a:pt x="630567" y="941031"/>
                  </a:lnTo>
                  <a:lnTo>
                    <a:pt x="668756" y="965200"/>
                  </a:lnTo>
                  <a:lnTo>
                    <a:pt x="669645" y="965200"/>
                  </a:lnTo>
                  <a:lnTo>
                    <a:pt x="630567" y="940142"/>
                  </a:lnTo>
                  <a:lnTo>
                    <a:pt x="630567" y="924598"/>
                  </a:lnTo>
                  <a:lnTo>
                    <a:pt x="646760" y="939800"/>
                  </a:lnTo>
                  <a:lnTo>
                    <a:pt x="697230" y="965200"/>
                  </a:lnTo>
                  <a:lnTo>
                    <a:pt x="698436" y="965200"/>
                  </a:lnTo>
                  <a:lnTo>
                    <a:pt x="648233" y="939800"/>
                  </a:lnTo>
                  <a:lnTo>
                    <a:pt x="630567" y="923099"/>
                  </a:lnTo>
                  <a:lnTo>
                    <a:pt x="630567" y="912774"/>
                  </a:lnTo>
                  <a:lnTo>
                    <a:pt x="658342" y="939800"/>
                  </a:lnTo>
                  <a:lnTo>
                    <a:pt x="659485" y="939800"/>
                  </a:lnTo>
                  <a:lnTo>
                    <a:pt x="630567" y="911301"/>
                  </a:lnTo>
                  <a:lnTo>
                    <a:pt x="630567" y="909764"/>
                  </a:lnTo>
                  <a:lnTo>
                    <a:pt x="629018" y="909764"/>
                  </a:lnTo>
                  <a:lnTo>
                    <a:pt x="627481" y="908253"/>
                  </a:lnTo>
                  <a:lnTo>
                    <a:pt x="627481" y="909764"/>
                  </a:lnTo>
                  <a:lnTo>
                    <a:pt x="618375" y="909764"/>
                  </a:lnTo>
                  <a:lnTo>
                    <a:pt x="616686" y="907148"/>
                  </a:lnTo>
                  <a:lnTo>
                    <a:pt x="616686" y="909764"/>
                  </a:lnTo>
                  <a:lnTo>
                    <a:pt x="606513" y="909764"/>
                  </a:lnTo>
                  <a:lnTo>
                    <a:pt x="604824" y="907618"/>
                  </a:lnTo>
                  <a:lnTo>
                    <a:pt x="604824" y="909764"/>
                  </a:lnTo>
                  <a:lnTo>
                    <a:pt x="595058" y="909764"/>
                  </a:lnTo>
                  <a:lnTo>
                    <a:pt x="593280" y="907453"/>
                  </a:lnTo>
                  <a:lnTo>
                    <a:pt x="593280" y="909764"/>
                  </a:lnTo>
                  <a:lnTo>
                    <a:pt x="592747" y="909764"/>
                  </a:lnTo>
                  <a:lnTo>
                    <a:pt x="591210" y="907084"/>
                  </a:lnTo>
                  <a:lnTo>
                    <a:pt x="593280" y="909764"/>
                  </a:lnTo>
                  <a:lnTo>
                    <a:pt x="593280" y="907453"/>
                  </a:lnTo>
                  <a:lnTo>
                    <a:pt x="588873" y="901700"/>
                  </a:lnTo>
                  <a:lnTo>
                    <a:pt x="585673" y="893584"/>
                  </a:lnTo>
                  <a:lnTo>
                    <a:pt x="588568" y="893127"/>
                  </a:lnTo>
                  <a:lnTo>
                    <a:pt x="593077" y="892048"/>
                  </a:lnTo>
                  <a:lnTo>
                    <a:pt x="598436" y="901700"/>
                  </a:lnTo>
                  <a:lnTo>
                    <a:pt x="604824" y="909764"/>
                  </a:lnTo>
                  <a:lnTo>
                    <a:pt x="604824" y="907618"/>
                  </a:lnTo>
                  <a:lnTo>
                    <a:pt x="600202" y="901700"/>
                  </a:lnTo>
                  <a:lnTo>
                    <a:pt x="594690" y="891654"/>
                  </a:lnTo>
                  <a:lnTo>
                    <a:pt x="595579" y="891438"/>
                  </a:lnTo>
                  <a:lnTo>
                    <a:pt x="603313" y="889215"/>
                  </a:lnTo>
                  <a:lnTo>
                    <a:pt x="616686" y="909764"/>
                  </a:lnTo>
                  <a:lnTo>
                    <a:pt x="616686" y="907148"/>
                  </a:lnTo>
                  <a:lnTo>
                    <a:pt x="604812" y="888707"/>
                  </a:lnTo>
                  <a:lnTo>
                    <a:pt x="609079" y="886421"/>
                  </a:lnTo>
                  <a:lnTo>
                    <a:pt x="619201" y="901700"/>
                  </a:lnTo>
                  <a:lnTo>
                    <a:pt x="627481" y="909764"/>
                  </a:lnTo>
                  <a:lnTo>
                    <a:pt x="627481" y="908253"/>
                  </a:lnTo>
                  <a:lnTo>
                    <a:pt x="620839" y="901700"/>
                  </a:lnTo>
                  <a:lnTo>
                    <a:pt x="610387" y="885710"/>
                  </a:lnTo>
                  <a:lnTo>
                    <a:pt x="611390" y="885177"/>
                  </a:lnTo>
                  <a:lnTo>
                    <a:pt x="614807" y="881786"/>
                  </a:lnTo>
                  <a:lnTo>
                    <a:pt x="619315" y="889000"/>
                  </a:lnTo>
                  <a:lnTo>
                    <a:pt x="642251" y="914400"/>
                  </a:lnTo>
                  <a:lnTo>
                    <a:pt x="672465" y="939800"/>
                  </a:lnTo>
                  <a:lnTo>
                    <a:pt x="673455" y="939800"/>
                  </a:lnTo>
                  <a:lnTo>
                    <a:pt x="643699" y="914400"/>
                  </a:lnTo>
                  <a:lnTo>
                    <a:pt x="621106" y="889000"/>
                  </a:lnTo>
                  <a:lnTo>
                    <a:pt x="615962" y="880643"/>
                  </a:lnTo>
                  <a:lnTo>
                    <a:pt x="616369" y="880237"/>
                  </a:lnTo>
                  <a:lnTo>
                    <a:pt x="621411" y="875347"/>
                  </a:lnTo>
                  <a:lnTo>
                    <a:pt x="625005" y="869708"/>
                  </a:lnTo>
                  <a:lnTo>
                    <a:pt x="625716" y="867651"/>
                  </a:lnTo>
                  <a:lnTo>
                    <a:pt x="624967" y="876325"/>
                  </a:lnTo>
                  <a:lnTo>
                    <a:pt x="627634" y="876325"/>
                  </a:lnTo>
                  <a:lnTo>
                    <a:pt x="628167" y="863600"/>
                  </a:lnTo>
                  <a:lnTo>
                    <a:pt x="627126" y="863600"/>
                  </a:lnTo>
                  <a:lnTo>
                    <a:pt x="629462" y="856881"/>
                  </a:lnTo>
                  <a:lnTo>
                    <a:pt x="630567" y="849426"/>
                  </a:lnTo>
                  <a:lnTo>
                    <a:pt x="630567" y="846874"/>
                  </a:lnTo>
                  <a:lnTo>
                    <a:pt x="630567" y="830478"/>
                  </a:lnTo>
                  <a:lnTo>
                    <a:pt x="656551" y="850900"/>
                  </a:lnTo>
                  <a:lnTo>
                    <a:pt x="675195" y="863600"/>
                  </a:lnTo>
                  <a:lnTo>
                    <a:pt x="675792" y="863600"/>
                  </a:lnTo>
                  <a:lnTo>
                    <a:pt x="657555" y="850900"/>
                  </a:lnTo>
                  <a:lnTo>
                    <a:pt x="630567" y="829284"/>
                  </a:lnTo>
                  <a:lnTo>
                    <a:pt x="630567" y="806107"/>
                  </a:lnTo>
                  <a:lnTo>
                    <a:pt x="636257" y="812800"/>
                  </a:lnTo>
                  <a:lnTo>
                    <a:pt x="648081" y="825512"/>
                  </a:lnTo>
                  <a:lnTo>
                    <a:pt x="661339" y="838200"/>
                  </a:lnTo>
                  <a:lnTo>
                    <a:pt x="676325" y="850900"/>
                  </a:lnTo>
                  <a:lnTo>
                    <a:pt x="677075" y="850900"/>
                  </a:lnTo>
                  <a:lnTo>
                    <a:pt x="662533" y="838200"/>
                  </a:lnTo>
                  <a:lnTo>
                    <a:pt x="649681" y="825512"/>
                  </a:lnTo>
                  <a:lnTo>
                    <a:pt x="638009" y="812800"/>
                  </a:lnTo>
                  <a:lnTo>
                    <a:pt x="630567" y="803948"/>
                  </a:lnTo>
                  <a:lnTo>
                    <a:pt x="630567" y="776554"/>
                  </a:lnTo>
                  <a:lnTo>
                    <a:pt x="638378" y="800100"/>
                  </a:lnTo>
                  <a:lnTo>
                    <a:pt x="652449" y="812800"/>
                  </a:lnTo>
                  <a:lnTo>
                    <a:pt x="664133" y="825512"/>
                  </a:lnTo>
                  <a:lnTo>
                    <a:pt x="676325" y="838200"/>
                  </a:lnTo>
                  <a:lnTo>
                    <a:pt x="677252" y="838200"/>
                  </a:lnTo>
                  <a:lnTo>
                    <a:pt x="665441" y="825512"/>
                  </a:lnTo>
                  <a:lnTo>
                    <a:pt x="654100" y="812800"/>
                  </a:lnTo>
                  <a:lnTo>
                    <a:pt x="640295" y="800100"/>
                  </a:lnTo>
                  <a:lnTo>
                    <a:pt x="632040" y="774725"/>
                  </a:lnTo>
                  <a:lnTo>
                    <a:pt x="630466" y="770382"/>
                  </a:lnTo>
                  <a:lnTo>
                    <a:pt x="630466" y="776249"/>
                  </a:lnTo>
                  <a:lnTo>
                    <a:pt x="617931" y="776249"/>
                  </a:lnTo>
                  <a:lnTo>
                    <a:pt x="617334" y="774725"/>
                  </a:lnTo>
                  <a:lnTo>
                    <a:pt x="615975" y="771169"/>
                  </a:lnTo>
                  <a:lnTo>
                    <a:pt x="615975" y="776249"/>
                  </a:lnTo>
                  <a:lnTo>
                    <a:pt x="590169" y="776249"/>
                  </a:lnTo>
                  <a:lnTo>
                    <a:pt x="590169" y="824382"/>
                  </a:lnTo>
                  <a:lnTo>
                    <a:pt x="590169" y="836091"/>
                  </a:lnTo>
                  <a:lnTo>
                    <a:pt x="588264" y="840511"/>
                  </a:lnTo>
                  <a:lnTo>
                    <a:pt x="587959" y="840714"/>
                  </a:lnTo>
                  <a:lnTo>
                    <a:pt x="586282" y="835914"/>
                  </a:lnTo>
                  <a:lnTo>
                    <a:pt x="586282" y="841857"/>
                  </a:lnTo>
                  <a:lnTo>
                    <a:pt x="585165" y="842619"/>
                  </a:lnTo>
                  <a:lnTo>
                    <a:pt x="585165" y="909764"/>
                  </a:lnTo>
                  <a:lnTo>
                    <a:pt x="581875" y="909764"/>
                  </a:lnTo>
                  <a:lnTo>
                    <a:pt x="580047" y="906653"/>
                  </a:lnTo>
                  <a:lnTo>
                    <a:pt x="580047" y="909764"/>
                  </a:lnTo>
                  <a:lnTo>
                    <a:pt x="576008" y="909764"/>
                  </a:lnTo>
                  <a:lnTo>
                    <a:pt x="574167" y="907046"/>
                  </a:lnTo>
                  <a:lnTo>
                    <a:pt x="574167" y="909764"/>
                  </a:lnTo>
                  <a:lnTo>
                    <a:pt x="564057" y="909764"/>
                  </a:lnTo>
                  <a:lnTo>
                    <a:pt x="559904" y="901700"/>
                  </a:lnTo>
                  <a:lnTo>
                    <a:pt x="556107" y="895159"/>
                  </a:lnTo>
                  <a:lnTo>
                    <a:pt x="563397" y="895286"/>
                  </a:lnTo>
                  <a:lnTo>
                    <a:pt x="564984" y="895248"/>
                  </a:lnTo>
                  <a:lnTo>
                    <a:pt x="568680" y="901700"/>
                  </a:lnTo>
                  <a:lnTo>
                    <a:pt x="574167" y="909764"/>
                  </a:lnTo>
                  <a:lnTo>
                    <a:pt x="574167" y="907046"/>
                  </a:lnTo>
                  <a:lnTo>
                    <a:pt x="570560" y="901700"/>
                  </a:lnTo>
                  <a:lnTo>
                    <a:pt x="566864" y="895197"/>
                  </a:lnTo>
                  <a:lnTo>
                    <a:pt x="568807" y="895146"/>
                  </a:lnTo>
                  <a:lnTo>
                    <a:pt x="571347" y="895146"/>
                  </a:lnTo>
                  <a:lnTo>
                    <a:pt x="580047" y="909764"/>
                  </a:lnTo>
                  <a:lnTo>
                    <a:pt x="580047" y="906653"/>
                  </a:lnTo>
                  <a:lnTo>
                    <a:pt x="573227" y="894994"/>
                  </a:lnTo>
                  <a:lnTo>
                    <a:pt x="576148" y="894740"/>
                  </a:lnTo>
                  <a:lnTo>
                    <a:pt x="578929" y="901700"/>
                  </a:lnTo>
                  <a:lnTo>
                    <a:pt x="585165" y="909764"/>
                  </a:lnTo>
                  <a:lnTo>
                    <a:pt x="585165" y="842619"/>
                  </a:lnTo>
                  <a:lnTo>
                    <a:pt x="584619" y="842987"/>
                  </a:lnTo>
                  <a:lnTo>
                    <a:pt x="584619" y="895629"/>
                  </a:lnTo>
                  <a:lnTo>
                    <a:pt x="583615" y="893914"/>
                  </a:lnTo>
                  <a:lnTo>
                    <a:pt x="583907" y="893864"/>
                  </a:lnTo>
                  <a:lnTo>
                    <a:pt x="584619" y="895629"/>
                  </a:lnTo>
                  <a:lnTo>
                    <a:pt x="584619" y="842987"/>
                  </a:lnTo>
                  <a:lnTo>
                    <a:pt x="584479" y="843076"/>
                  </a:lnTo>
                  <a:lnTo>
                    <a:pt x="582460" y="844410"/>
                  </a:lnTo>
                  <a:lnTo>
                    <a:pt x="580771" y="839165"/>
                  </a:lnTo>
                  <a:lnTo>
                    <a:pt x="580771" y="845540"/>
                  </a:lnTo>
                  <a:lnTo>
                    <a:pt x="575068" y="846658"/>
                  </a:lnTo>
                  <a:lnTo>
                    <a:pt x="573062" y="838644"/>
                  </a:lnTo>
                  <a:lnTo>
                    <a:pt x="573062" y="846874"/>
                  </a:lnTo>
                  <a:lnTo>
                    <a:pt x="567626" y="846874"/>
                  </a:lnTo>
                  <a:lnTo>
                    <a:pt x="565581" y="840168"/>
                  </a:lnTo>
                  <a:lnTo>
                    <a:pt x="565581" y="846874"/>
                  </a:lnTo>
                  <a:lnTo>
                    <a:pt x="559803" y="846874"/>
                  </a:lnTo>
                  <a:lnTo>
                    <a:pt x="557720" y="837844"/>
                  </a:lnTo>
                  <a:lnTo>
                    <a:pt x="557720" y="846810"/>
                  </a:lnTo>
                  <a:lnTo>
                    <a:pt x="555955" y="846747"/>
                  </a:lnTo>
                  <a:lnTo>
                    <a:pt x="555955" y="909764"/>
                  </a:lnTo>
                  <a:lnTo>
                    <a:pt x="550125" y="909764"/>
                  </a:lnTo>
                  <a:lnTo>
                    <a:pt x="548220" y="906284"/>
                  </a:lnTo>
                  <a:lnTo>
                    <a:pt x="548220" y="909764"/>
                  </a:lnTo>
                  <a:lnTo>
                    <a:pt x="533361" y="909764"/>
                  </a:lnTo>
                  <a:lnTo>
                    <a:pt x="531495" y="906995"/>
                  </a:lnTo>
                  <a:lnTo>
                    <a:pt x="531495" y="909764"/>
                  </a:lnTo>
                  <a:lnTo>
                    <a:pt x="529005" y="909764"/>
                  </a:lnTo>
                  <a:lnTo>
                    <a:pt x="529005" y="957046"/>
                  </a:lnTo>
                  <a:lnTo>
                    <a:pt x="526605" y="965200"/>
                  </a:lnTo>
                  <a:lnTo>
                    <a:pt x="522516" y="978306"/>
                  </a:lnTo>
                  <a:lnTo>
                    <a:pt x="503605" y="978306"/>
                  </a:lnTo>
                  <a:lnTo>
                    <a:pt x="503605" y="1026947"/>
                  </a:lnTo>
                  <a:lnTo>
                    <a:pt x="503047" y="1028153"/>
                  </a:lnTo>
                  <a:lnTo>
                    <a:pt x="503047" y="1049693"/>
                  </a:lnTo>
                  <a:lnTo>
                    <a:pt x="498525" y="1049693"/>
                  </a:lnTo>
                  <a:lnTo>
                    <a:pt x="501053" y="1041400"/>
                  </a:lnTo>
                  <a:lnTo>
                    <a:pt x="501688" y="1041400"/>
                  </a:lnTo>
                  <a:lnTo>
                    <a:pt x="503047" y="1049693"/>
                  </a:lnTo>
                  <a:lnTo>
                    <a:pt x="503047" y="1028153"/>
                  </a:lnTo>
                  <a:lnTo>
                    <a:pt x="502793" y="1028700"/>
                  </a:lnTo>
                  <a:lnTo>
                    <a:pt x="498005" y="1041400"/>
                  </a:lnTo>
                  <a:lnTo>
                    <a:pt x="495173" y="1049693"/>
                  </a:lnTo>
                  <a:lnTo>
                    <a:pt x="478840" y="1049693"/>
                  </a:lnTo>
                  <a:lnTo>
                    <a:pt x="478840" y="1104900"/>
                  </a:lnTo>
                  <a:lnTo>
                    <a:pt x="477393" y="1117600"/>
                  </a:lnTo>
                  <a:lnTo>
                    <a:pt x="476046" y="1117600"/>
                  </a:lnTo>
                  <a:lnTo>
                    <a:pt x="475551" y="1120317"/>
                  </a:lnTo>
                  <a:lnTo>
                    <a:pt x="473773" y="1120317"/>
                  </a:lnTo>
                  <a:lnTo>
                    <a:pt x="474103" y="1117600"/>
                  </a:lnTo>
                  <a:lnTo>
                    <a:pt x="475818" y="1117600"/>
                  </a:lnTo>
                  <a:lnTo>
                    <a:pt x="477685" y="1104900"/>
                  </a:lnTo>
                  <a:lnTo>
                    <a:pt x="478840" y="1104900"/>
                  </a:lnTo>
                  <a:lnTo>
                    <a:pt x="478840" y="1049693"/>
                  </a:lnTo>
                  <a:lnTo>
                    <a:pt x="467715" y="1049693"/>
                  </a:lnTo>
                  <a:lnTo>
                    <a:pt x="466051" y="1049540"/>
                  </a:lnTo>
                  <a:lnTo>
                    <a:pt x="463016" y="1049312"/>
                  </a:lnTo>
                  <a:lnTo>
                    <a:pt x="462216" y="1049312"/>
                  </a:lnTo>
                  <a:lnTo>
                    <a:pt x="459930" y="1048880"/>
                  </a:lnTo>
                  <a:lnTo>
                    <a:pt x="450291" y="1040434"/>
                  </a:lnTo>
                  <a:lnTo>
                    <a:pt x="450291" y="1036739"/>
                  </a:lnTo>
                  <a:lnTo>
                    <a:pt x="459549" y="1028179"/>
                  </a:lnTo>
                  <a:lnTo>
                    <a:pt x="460971" y="1027671"/>
                  </a:lnTo>
                  <a:lnTo>
                    <a:pt x="462876" y="1027341"/>
                  </a:lnTo>
                  <a:lnTo>
                    <a:pt x="467474" y="1026947"/>
                  </a:lnTo>
                  <a:lnTo>
                    <a:pt x="503605" y="1026947"/>
                  </a:lnTo>
                  <a:lnTo>
                    <a:pt x="503605" y="978306"/>
                  </a:lnTo>
                  <a:lnTo>
                    <a:pt x="477583" y="978306"/>
                  </a:lnTo>
                  <a:lnTo>
                    <a:pt x="477913" y="977900"/>
                  </a:lnTo>
                  <a:lnTo>
                    <a:pt x="482460" y="965619"/>
                  </a:lnTo>
                  <a:lnTo>
                    <a:pt x="471551" y="977900"/>
                  </a:lnTo>
                  <a:lnTo>
                    <a:pt x="467436" y="965200"/>
                  </a:lnTo>
                  <a:lnTo>
                    <a:pt x="461619" y="965200"/>
                  </a:lnTo>
                  <a:lnTo>
                    <a:pt x="465912" y="977900"/>
                  </a:lnTo>
                  <a:lnTo>
                    <a:pt x="470154" y="977900"/>
                  </a:lnTo>
                  <a:lnTo>
                    <a:pt x="469976" y="978306"/>
                  </a:lnTo>
                  <a:lnTo>
                    <a:pt x="459879" y="978306"/>
                  </a:lnTo>
                  <a:lnTo>
                    <a:pt x="451662" y="979449"/>
                  </a:lnTo>
                  <a:lnTo>
                    <a:pt x="442696" y="982230"/>
                  </a:lnTo>
                  <a:lnTo>
                    <a:pt x="441109" y="979385"/>
                  </a:lnTo>
                  <a:lnTo>
                    <a:pt x="441109" y="982713"/>
                  </a:lnTo>
                  <a:lnTo>
                    <a:pt x="436956" y="983996"/>
                  </a:lnTo>
                  <a:lnTo>
                    <a:pt x="430403" y="987463"/>
                  </a:lnTo>
                  <a:lnTo>
                    <a:pt x="425018" y="991781"/>
                  </a:lnTo>
                  <a:lnTo>
                    <a:pt x="424738" y="990600"/>
                  </a:lnTo>
                  <a:lnTo>
                    <a:pt x="416229" y="977900"/>
                  </a:lnTo>
                  <a:lnTo>
                    <a:pt x="408762" y="965200"/>
                  </a:lnTo>
                  <a:lnTo>
                    <a:pt x="403085" y="952538"/>
                  </a:lnTo>
                  <a:lnTo>
                    <a:pt x="399897" y="927100"/>
                  </a:lnTo>
                  <a:lnTo>
                    <a:pt x="398437" y="901700"/>
                  </a:lnTo>
                  <a:lnTo>
                    <a:pt x="401091" y="863600"/>
                  </a:lnTo>
                  <a:lnTo>
                    <a:pt x="406514" y="838200"/>
                  </a:lnTo>
                  <a:lnTo>
                    <a:pt x="409003" y="824306"/>
                  </a:lnTo>
                  <a:lnTo>
                    <a:pt x="414020" y="824382"/>
                  </a:lnTo>
                  <a:lnTo>
                    <a:pt x="413969" y="824661"/>
                  </a:lnTo>
                  <a:lnTo>
                    <a:pt x="413842" y="825309"/>
                  </a:lnTo>
                  <a:lnTo>
                    <a:pt x="410044" y="850900"/>
                  </a:lnTo>
                  <a:lnTo>
                    <a:pt x="407911" y="876325"/>
                  </a:lnTo>
                  <a:lnTo>
                    <a:pt x="410057" y="909764"/>
                  </a:lnTo>
                  <a:lnTo>
                    <a:pt x="409003" y="909764"/>
                  </a:lnTo>
                  <a:lnTo>
                    <a:pt x="409003" y="957046"/>
                  </a:lnTo>
                  <a:lnTo>
                    <a:pt x="427240" y="957046"/>
                  </a:lnTo>
                  <a:lnTo>
                    <a:pt x="431228" y="965200"/>
                  </a:lnTo>
                  <a:lnTo>
                    <a:pt x="441109" y="982713"/>
                  </a:lnTo>
                  <a:lnTo>
                    <a:pt x="441109" y="979385"/>
                  </a:lnTo>
                  <a:lnTo>
                    <a:pt x="433197" y="965200"/>
                  </a:lnTo>
                  <a:lnTo>
                    <a:pt x="429247" y="957046"/>
                  </a:lnTo>
                  <a:lnTo>
                    <a:pt x="451065" y="957046"/>
                  </a:lnTo>
                  <a:lnTo>
                    <a:pt x="457288" y="965200"/>
                  </a:lnTo>
                  <a:lnTo>
                    <a:pt x="458978" y="965200"/>
                  </a:lnTo>
                  <a:lnTo>
                    <a:pt x="452818" y="957046"/>
                  </a:lnTo>
                  <a:lnTo>
                    <a:pt x="485152" y="957046"/>
                  </a:lnTo>
                  <a:lnTo>
                    <a:pt x="482828" y="965200"/>
                  </a:lnTo>
                  <a:lnTo>
                    <a:pt x="487235" y="965200"/>
                  </a:lnTo>
                  <a:lnTo>
                    <a:pt x="490118" y="957046"/>
                  </a:lnTo>
                  <a:lnTo>
                    <a:pt x="529005" y="957046"/>
                  </a:lnTo>
                  <a:lnTo>
                    <a:pt x="529005" y="909764"/>
                  </a:lnTo>
                  <a:lnTo>
                    <a:pt x="503923" y="909764"/>
                  </a:lnTo>
                  <a:lnTo>
                    <a:pt x="501434" y="901700"/>
                  </a:lnTo>
                  <a:lnTo>
                    <a:pt x="499656" y="901700"/>
                  </a:lnTo>
                  <a:lnTo>
                    <a:pt x="502145" y="909764"/>
                  </a:lnTo>
                  <a:lnTo>
                    <a:pt x="487464" y="909764"/>
                  </a:lnTo>
                  <a:lnTo>
                    <a:pt x="480288" y="902804"/>
                  </a:lnTo>
                  <a:lnTo>
                    <a:pt x="480288" y="909764"/>
                  </a:lnTo>
                  <a:lnTo>
                    <a:pt x="454977" y="909764"/>
                  </a:lnTo>
                  <a:lnTo>
                    <a:pt x="453161" y="907059"/>
                  </a:lnTo>
                  <a:lnTo>
                    <a:pt x="453161" y="909764"/>
                  </a:lnTo>
                  <a:lnTo>
                    <a:pt x="426567" y="909764"/>
                  </a:lnTo>
                  <a:lnTo>
                    <a:pt x="424548" y="905052"/>
                  </a:lnTo>
                  <a:lnTo>
                    <a:pt x="424548" y="909764"/>
                  </a:lnTo>
                  <a:lnTo>
                    <a:pt x="412229" y="909764"/>
                  </a:lnTo>
                  <a:lnTo>
                    <a:pt x="410095" y="876325"/>
                  </a:lnTo>
                  <a:lnTo>
                    <a:pt x="412229" y="850900"/>
                  </a:lnTo>
                  <a:lnTo>
                    <a:pt x="415899" y="826033"/>
                  </a:lnTo>
                  <a:lnTo>
                    <a:pt x="416013" y="825309"/>
                  </a:lnTo>
                  <a:lnTo>
                    <a:pt x="416179" y="824382"/>
                  </a:lnTo>
                  <a:lnTo>
                    <a:pt x="422706" y="824382"/>
                  </a:lnTo>
                  <a:lnTo>
                    <a:pt x="419265" y="863600"/>
                  </a:lnTo>
                  <a:lnTo>
                    <a:pt x="421017" y="901700"/>
                  </a:lnTo>
                  <a:lnTo>
                    <a:pt x="424548" y="909764"/>
                  </a:lnTo>
                  <a:lnTo>
                    <a:pt x="424548" y="905052"/>
                  </a:lnTo>
                  <a:lnTo>
                    <a:pt x="423113" y="901700"/>
                  </a:lnTo>
                  <a:lnTo>
                    <a:pt x="421462" y="863600"/>
                  </a:lnTo>
                  <a:lnTo>
                    <a:pt x="424916" y="824382"/>
                  </a:lnTo>
                  <a:lnTo>
                    <a:pt x="431304" y="824382"/>
                  </a:lnTo>
                  <a:lnTo>
                    <a:pt x="429729" y="850900"/>
                  </a:lnTo>
                  <a:lnTo>
                    <a:pt x="439026" y="889000"/>
                  </a:lnTo>
                  <a:lnTo>
                    <a:pt x="453161" y="909764"/>
                  </a:lnTo>
                  <a:lnTo>
                    <a:pt x="453161" y="907059"/>
                  </a:lnTo>
                  <a:lnTo>
                    <a:pt x="441058" y="889000"/>
                  </a:lnTo>
                  <a:lnTo>
                    <a:pt x="431939" y="850900"/>
                  </a:lnTo>
                  <a:lnTo>
                    <a:pt x="433527" y="824382"/>
                  </a:lnTo>
                  <a:lnTo>
                    <a:pt x="444690" y="824382"/>
                  </a:lnTo>
                  <a:lnTo>
                    <a:pt x="446011" y="850900"/>
                  </a:lnTo>
                  <a:lnTo>
                    <a:pt x="464070" y="889000"/>
                  </a:lnTo>
                  <a:lnTo>
                    <a:pt x="480288" y="909764"/>
                  </a:lnTo>
                  <a:lnTo>
                    <a:pt x="480288" y="902804"/>
                  </a:lnTo>
                  <a:lnTo>
                    <a:pt x="466077" y="889000"/>
                  </a:lnTo>
                  <a:lnTo>
                    <a:pt x="448221" y="850900"/>
                  </a:lnTo>
                  <a:lnTo>
                    <a:pt x="446925" y="824382"/>
                  </a:lnTo>
                  <a:lnTo>
                    <a:pt x="463410" y="824382"/>
                  </a:lnTo>
                  <a:lnTo>
                    <a:pt x="463423" y="824661"/>
                  </a:lnTo>
                  <a:lnTo>
                    <a:pt x="463473" y="825512"/>
                  </a:lnTo>
                  <a:lnTo>
                    <a:pt x="467715" y="838200"/>
                  </a:lnTo>
                  <a:lnTo>
                    <a:pt x="475653" y="863600"/>
                  </a:lnTo>
                  <a:lnTo>
                    <a:pt x="487819" y="889000"/>
                  </a:lnTo>
                  <a:lnTo>
                    <a:pt x="489623" y="889000"/>
                  </a:lnTo>
                  <a:lnTo>
                    <a:pt x="477647" y="863600"/>
                  </a:lnTo>
                  <a:lnTo>
                    <a:pt x="469836" y="838200"/>
                  </a:lnTo>
                  <a:lnTo>
                    <a:pt x="465645" y="825512"/>
                  </a:lnTo>
                  <a:lnTo>
                    <a:pt x="465594" y="824382"/>
                  </a:lnTo>
                  <a:lnTo>
                    <a:pt x="484149" y="824382"/>
                  </a:lnTo>
                  <a:lnTo>
                    <a:pt x="484187" y="824661"/>
                  </a:lnTo>
                  <a:lnTo>
                    <a:pt x="484301" y="825512"/>
                  </a:lnTo>
                  <a:lnTo>
                    <a:pt x="497674" y="856386"/>
                  </a:lnTo>
                  <a:lnTo>
                    <a:pt x="515251" y="885380"/>
                  </a:lnTo>
                  <a:lnTo>
                    <a:pt x="526097" y="901700"/>
                  </a:lnTo>
                  <a:lnTo>
                    <a:pt x="531495" y="909764"/>
                  </a:lnTo>
                  <a:lnTo>
                    <a:pt x="531495" y="906995"/>
                  </a:lnTo>
                  <a:lnTo>
                    <a:pt x="527939" y="901700"/>
                  </a:lnTo>
                  <a:lnTo>
                    <a:pt x="518490" y="887349"/>
                  </a:lnTo>
                  <a:lnTo>
                    <a:pt x="521004" y="888885"/>
                  </a:lnTo>
                  <a:lnTo>
                    <a:pt x="527748" y="891438"/>
                  </a:lnTo>
                  <a:lnTo>
                    <a:pt x="535482" y="892962"/>
                  </a:lnTo>
                  <a:lnTo>
                    <a:pt x="539356" y="893622"/>
                  </a:lnTo>
                  <a:lnTo>
                    <a:pt x="548220" y="909764"/>
                  </a:lnTo>
                  <a:lnTo>
                    <a:pt x="548220" y="906284"/>
                  </a:lnTo>
                  <a:lnTo>
                    <a:pt x="541515" y="893991"/>
                  </a:lnTo>
                  <a:lnTo>
                    <a:pt x="548259" y="894715"/>
                  </a:lnTo>
                  <a:lnTo>
                    <a:pt x="549402" y="894791"/>
                  </a:lnTo>
                  <a:lnTo>
                    <a:pt x="555955" y="909764"/>
                  </a:lnTo>
                  <a:lnTo>
                    <a:pt x="555955" y="846747"/>
                  </a:lnTo>
                  <a:lnTo>
                    <a:pt x="553351" y="846467"/>
                  </a:lnTo>
                  <a:lnTo>
                    <a:pt x="551230" y="839393"/>
                  </a:lnTo>
                  <a:lnTo>
                    <a:pt x="551230" y="846239"/>
                  </a:lnTo>
                  <a:lnTo>
                    <a:pt x="549630" y="846061"/>
                  </a:lnTo>
                  <a:lnTo>
                    <a:pt x="547065" y="845451"/>
                  </a:lnTo>
                  <a:lnTo>
                    <a:pt x="545071" y="844499"/>
                  </a:lnTo>
                  <a:lnTo>
                    <a:pt x="543077" y="843597"/>
                  </a:lnTo>
                  <a:lnTo>
                    <a:pt x="542594" y="843343"/>
                  </a:lnTo>
                  <a:lnTo>
                    <a:pt x="539953" y="834847"/>
                  </a:lnTo>
                  <a:lnTo>
                    <a:pt x="539953" y="841527"/>
                  </a:lnTo>
                  <a:lnTo>
                    <a:pt x="536714" y="831189"/>
                  </a:lnTo>
                  <a:lnTo>
                    <a:pt x="539953" y="841527"/>
                  </a:lnTo>
                  <a:lnTo>
                    <a:pt x="539953" y="834847"/>
                  </a:lnTo>
                  <a:lnTo>
                    <a:pt x="536702" y="824382"/>
                  </a:lnTo>
                  <a:lnTo>
                    <a:pt x="544715" y="824382"/>
                  </a:lnTo>
                  <a:lnTo>
                    <a:pt x="544931" y="825309"/>
                  </a:lnTo>
                  <a:lnTo>
                    <a:pt x="544982" y="825512"/>
                  </a:lnTo>
                  <a:lnTo>
                    <a:pt x="551230" y="846239"/>
                  </a:lnTo>
                  <a:lnTo>
                    <a:pt x="551230" y="839393"/>
                  </a:lnTo>
                  <a:lnTo>
                    <a:pt x="547077" y="825512"/>
                  </a:lnTo>
                  <a:lnTo>
                    <a:pt x="546811" y="824382"/>
                  </a:lnTo>
                  <a:lnTo>
                    <a:pt x="552513" y="824382"/>
                  </a:lnTo>
                  <a:lnTo>
                    <a:pt x="557720" y="846810"/>
                  </a:lnTo>
                  <a:lnTo>
                    <a:pt x="557720" y="837844"/>
                  </a:lnTo>
                  <a:lnTo>
                    <a:pt x="554621" y="824382"/>
                  </a:lnTo>
                  <a:lnTo>
                    <a:pt x="558647" y="824382"/>
                  </a:lnTo>
                  <a:lnTo>
                    <a:pt x="565581" y="846874"/>
                  </a:lnTo>
                  <a:lnTo>
                    <a:pt x="565581" y="840168"/>
                  </a:lnTo>
                  <a:lnTo>
                    <a:pt x="560768" y="824382"/>
                  </a:lnTo>
                  <a:lnTo>
                    <a:pt x="567372" y="824382"/>
                  </a:lnTo>
                  <a:lnTo>
                    <a:pt x="573062" y="846874"/>
                  </a:lnTo>
                  <a:lnTo>
                    <a:pt x="573062" y="838644"/>
                  </a:lnTo>
                  <a:lnTo>
                    <a:pt x="569493" y="824382"/>
                  </a:lnTo>
                  <a:lnTo>
                    <a:pt x="573900" y="824382"/>
                  </a:lnTo>
                  <a:lnTo>
                    <a:pt x="580771" y="845540"/>
                  </a:lnTo>
                  <a:lnTo>
                    <a:pt x="580771" y="839165"/>
                  </a:lnTo>
                  <a:lnTo>
                    <a:pt x="576021" y="824382"/>
                  </a:lnTo>
                  <a:lnTo>
                    <a:pt x="580428" y="824382"/>
                  </a:lnTo>
                  <a:lnTo>
                    <a:pt x="580453" y="824661"/>
                  </a:lnTo>
                  <a:lnTo>
                    <a:pt x="580517" y="825512"/>
                  </a:lnTo>
                  <a:lnTo>
                    <a:pt x="586282" y="841857"/>
                  </a:lnTo>
                  <a:lnTo>
                    <a:pt x="586282" y="835914"/>
                  </a:lnTo>
                  <a:lnTo>
                    <a:pt x="582663" y="825512"/>
                  </a:lnTo>
                  <a:lnTo>
                    <a:pt x="582574" y="824382"/>
                  </a:lnTo>
                  <a:lnTo>
                    <a:pt x="590169" y="824382"/>
                  </a:lnTo>
                  <a:lnTo>
                    <a:pt x="590169" y="776249"/>
                  </a:lnTo>
                  <a:lnTo>
                    <a:pt x="578866" y="776249"/>
                  </a:lnTo>
                  <a:lnTo>
                    <a:pt x="578764" y="774725"/>
                  </a:lnTo>
                  <a:lnTo>
                    <a:pt x="579120" y="774725"/>
                  </a:lnTo>
                  <a:lnTo>
                    <a:pt x="580097" y="762000"/>
                  </a:lnTo>
                  <a:lnTo>
                    <a:pt x="581291" y="752043"/>
                  </a:lnTo>
                  <a:lnTo>
                    <a:pt x="606653" y="752043"/>
                  </a:lnTo>
                  <a:lnTo>
                    <a:pt x="615251" y="774407"/>
                  </a:lnTo>
                  <a:lnTo>
                    <a:pt x="615975" y="776249"/>
                  </a:lnTo>
                  <a:lnTo>
                    <a:pt x="615975" y="771169"/>
                  </a:lnTo>
                  <a:lnTo>
                    <a:pt x="608685" y="752043"/>
                  </a:lnTo>
                  <a:lnTo>
                    <a:pt x="624166" y="752043"/>
                  </a:lnTo>
                  <a:lnTo>
                    <a:pt x="625284" y="762000"/>
                  </a:lnTo>
                  <a:lnTo>
                    <a:pt x="629856" y="774407"/>
                  </a:lnTo>
                  <a:lnTo>
                    <a:pt x="630466" y="776249"/>
                  </a:lnTo>
                  <a:lnTo>
                    <a:pt x="630466" y="770382"/>
                  </a:lnTo>
                  <a:lnTo>
                    <a:pt x="627430" y="762000"/>
                  </a:lnTo>
                  <a:lnTo>
                    <a:pt x="626325" y="752043"/>
                  </a:lnTo>
                  <a:lnTo>
                    <a:pt x="630567" y="752043"/>
                  </a:lnTo>
                  <a:lnTo>
                    <a:pt x="630567" y="676846"/>
                  </a:lnTo>
                  <a:lnTo>
                    <a:pt x="581393" y="668147"/>
                  </a:lnTo>
                  <a:lnTo>
                    <a:pt x="586130" y="660400"/>
                  </a:lnTo>
                  <a:lnTo>
                    <a:pt x="584390" y="660400"/>
                  </a:lnTo>
                  <a:lnTo>
                    <a:pt x="579742" y="667854"/>
                  </a:lnTo>
                  <a:lnTo>
                    <a:pt x="579170" y="667766"/>
                  </a:lnTo>
                  <a:lnTo>
                    <a:pt x="579170" y="752043"/>
                  </a:lnTo>
                  <a:lnTo>
                    <a:pt x="577938" y="762000"/>
                  </a:lnTo>
                  <a:lnTo>
                    <a:pt x="576961" y="774407"/>
                  </a:lnTo>
                  <a:lnTo>
                    <a:pt x="576935" y="774725"/>
                  </a:lnTo>
                  <a:lnTo>
                    <a:pt x="576580" y="774725"/>
                  </a:lnTo>
                  <a:lnTo>
                    <a:pt x="576694" y="776249"/>
                  </a:lnTo>
                  <a:lnTo>
                    <a:pt x="569785" y="776249"/>
                  </a:lnTo>
                  <a:lnTo>
                    <a:pt x="568820" y="762000"/>
                  </a:lnTo>
                  <a:lnTo>
                    <a:pt x="570344" y="752043"/>
                  </a:lnTo>
                  <a:lnTo>
                    <a:pt x="579170" y="752043"/>
                  </a:lnTo>
                  <a:lnTo>
                    <a:pt x="579170" y="667766"/>
                  </a:lnTo>
                  <a:lnTo>
                    <a:pt x="571893" y="666470"/>
                  </a:lnTo>
                  <a:lnTo>
                    <a:pt x="575005" y="660400"/>
                  </a:lnTo>
                  <a:lnTo>
                    <a:pt x="582434" y="647700"/>
                  </a:lnTo>
                  <a:lnTo>
                    <a:pt x="584885" y="643953"/>
                  </a:lnTo>
                  <a:lnTo>
                    <a:pt x="630567" y="635800"/>
                  </a:lnTo>
                  <a:lnTo>
                    <a:pt x="630567" y="622554"/>
                  </a:lnTo>
                  <a:lnTo>
                    <a:pt x="647827" y="635000"/>
                  </a:lnTo>
                  <a:lnTo>
                    <a:pt x="656031" y="660400"/>
                  </a:lnTo>
                  <a:lnTo>
                    <a:pt x="657948" y="685800"/>
                  </a:lnTo>
                  <a:lnTo>
                    <a:pt x="656818" y="708685"/>
                  </a:lnTo>
                  <a:lnTo>
                    <a:pt x="655383" y="736600"/>
                  </a:lnTo>
                  <a:lnTo>
                    <a:pt x="658431" y="774407"/>
                  </a:lnTo>
                  <a:lnTo>
                    <a:pt x="658469" y="774725"/>
                  </a:lnTo>
                  <a:lnTo>
                    <a:pt x="670394" y="800100"/>
                  </a:lnTo>
                  <a:lnTo>
                    <a:pt x="695655" y="812800"/>
                  </a:lnTo>
                  <a:lnTo>
                    <a:pt x="696366" y="812800"/>
                  </a:lnTo>
                  <a:lnTo>
                    <a:pt x="672007" y="800100"/>
                  </a:lnTo>
                  <a:lnTo>
                    <a:pt x="660539" y="774725"/>
                  </a:lnTo>
                  <a:lnTo>
                    <a:pt x="657593" y="736600"/>
                  </a:lnTo>
                  <a:lnTo>
                    <a:pt x="658901" y="711200"/>
                  </a:lnTo>
                  <a:lnTo>
                    <a:pt x="660133" y="686295"/>
                  </a:lnTo>
                  <a:lnTo>
                    <a:pt x="660158" y="685800"/>
                  </a:lnTo>
                  <a:lnTo>
                    <a:pt x="658101" y="660400"/>
                  </a:lnTo>
                  <a:lnTo>
                    <a:pt x="649427" y="635000"/>
                  </a:lnTo>
                  <a:lnTo>
                    <a:pt x="630872" y="622300"/>
                  </a:lnTo>
                  <a:lnTo>
                    <a:pt x="630567" y="622300"/>
                  </a:lnTo>
                  <a:lnTo>
                    <a:pt x="630567" y="602881"/>
                  </a:lnTo>
                  <a:lnTo>
                    <a:pt x="637209" y="609600"/>
                  </a:lnTo>
                  <a:lnTo>
                    <a:pt x="648639" y="609600"/>
                  </a:lnTo>
                  <a:lnTo>
                    <a:pt x="657974" y="622300"/>
                  </a:lnTo>
                  <a:lnTo>
                    <a:pt x="659523" y="622300"/>
                  </a:lnTo>
                  <a:lnTo>
                    <a:pt x="649782" y="609600"/>
                  </a:lnTo>
                  <a:lnTo>
                    <a:pt x="637844" y="596912"/>
                  </a:lnTo>
                  <a:lnTo>
                    <a:pt x="630567" y="596912"/>
                  </a:lnTo>
                  <a:lnTo>
                    <a:pt x="630567" y="561276"/>
                  </a:lnTo>
                  <a:lnTo>
                    <a:pt x="593598" y="561276"/>
                  </a:lnTo>
                  <a:lnTo>
                    <a:pt x="596417" y="558800"/>
                  </a:lnTo>
                  <a:lnTo>
                    <a:pt x="595528" y="558800"/>
                  </a:lnTo>
                  <a:lnTo>
                    <a:pt x="592645" y="561276"/>
                  </a:lnTo>
                  <a:lnTo>
                    <a:pt x="582980" y="561276"/>
                  </a:lnTo>
                  <a:lnTo>
                    <a:pt x="582980" y="644283"/>
                  </a:lnTo>
                  <a:lnTo>
                    <a:pt x="580707" y="647700"/>
                  </a:lnTo>
                  <a:lnTo>
                    <a:pt x="573112" y="660400"/>
                  </a:lnTo>
                  <a:lnTo>
                    <a:pt x="570103" y="666153"/>
                  </a:lnTo>
                  <a:lnTo>
                    <a:pt x="568185" y="665822"/>
                  </a:lnTo>
                  <a:lnTo>
                    <a:pt x="568185" y="752043"/>
                  </a:lnTo>
                  <a:lnTo>
                    <a:pt x="566635" y="762000"/>
                  </a:lnTo>
                  <a:lnTo>
                    <a:pt x="567613" y="776249"/>
                  </a:lnTo>
                  <a:lnTo>
                    <a:pt x="561187" y="776249"/>
                  </a:lnTo>
                  <a:lnTo>
                    <a:pt x="561263" y="752043"/>
                  </a:lnTo>
                  <a:lnTo>
                    <a:pt x="568185" y="752043"/>
                  </a:lnTo>
                  <a:lnTo>
                    <a:pt x="568185" y="665822"/>
                  </a:lnTo>
                  <a:lnTo>
                    <a:pt x="566115" y="665454"/>
                  </a:lnTo>
                  <a:lnTo>
                    <a:pt x="566115" y="704075"/>
                  </a:lnTo>
                  <a:lnTo>
                    <a:pt x="566039" y="704481"/>
                  </a:lnTo>
                  <a:lnTo>
                    <a:pt x="559777" y="704481"/>
                  </a:lnTo>
                  <a:lnTo>
                    <a:pt x="560019" y="703110"/>
                  </a:lnTo>
                  <a:lnTo>
                    <a:pt x="566115" y="704075"/>
                  </a:lnTo>
                  <a:lnTo>
                    <a:pt x="566115" y="665454"/>
                  </a:lnTo>
                  <a:lnTo>
                    <a:pt x="561505" y="664629"/>
                  </a:lnTo>
                  <a:lnTo>
                    <a:pt x="563740" y="660400"/>
                  </a:lnTo>
                  <a:lnTo>
                    <a:pt x="567931" y="646976"/>
                  </a:lnTo>
                  <a:lnTo>
                    <a:pt x="582980" y="644283"/>
                  </a:lnTo>
                  <a:lnTo>
                    <a:pt x="582980" y="561276"/>
                  </a:lnTo>
                  <a:lnTo>
                    <a:pt x="574751" y="561276"/>
                  </a:lnTo>
                  <a:lnTo>
                    <a:pt x="578319" y="558800"/>
                  </a:lnTo>
                  <a:lnTo>
                    <a:pt x="597535" y="546150"/>
                  </a:lnTo>
                  <a:lnTo>
                    <a:pt x="596671" y="546150"/>
                  </a:lnTo>
                  <a:lnTo>
                    <a:pt x="577126" y="558800"/>
                  </a:lnTo>
                  <a:lnTo>
                    <a:pt x="573493" y="561276"/>
                  </a:lnTo>
                  <a:lnTo>
                    <a:pt x="568756" y="561276"/>
                  </a:lnTo>
                  <a:lnTo>
                    <a:pt x="568756" y="608266"/>
                  </a:lnTo>
                  <a:lnTo>
                    <a:pt x="562114" y="609396"/>
                  </a:lnTo>
                  <a:lnTo>
                    <a:pt x="562737" y="608266"/>
                  </a:lnTo>
                  <a:lnTo>
                    <a:pt x="568756" y="608266"/>
                  </a:lnTo>
                  <a:lnTo>
                    <a:pt x="568756" y="561276"/>
                  </a:lnTo>
                  <a:lnTo>
                    <a:pt x="561644" y="561276"/>
                  </a:lnTo>
                  <a:lnTo>
                    <a:pt x="561644" y="648093"/>
                  </a:lnTo>
                  <a:lnTo>
                    <a:pt x="559066" y="657733"/>
                  </a:lnTo>
                  <a:lnTo>
                    <a:pt x="559066" y="752043"/>
                  </a:lnTo>
                  <a:lnTo>
                    <a:pt x="558990" y="776249"/>
                  </a:lnTo>
                  <a:lnTo>
                    <a:pt x="554316" y="776249"/>
                  </a:lnTo>
                  <a:lnTo>
                    <a:pt x="553173" y="762000"/>
                  </a:lnTo>
                  <a:lnTo>
                    <a:pt x="553516" y="752043"/>
                  </a:lnTo>
                  <a:lnTo>
                    <a:pt x="559066" y="752043"/>
                  </a:lnTo>
                  <a:lnTo>
                    <a:pt x="559066" y="657733"/>
                  </a:lnTo>
                  <a:lnTo>
                    <a:pt x="557415" y="663905"/>
                  </a:lnTo>
                  <a:lnTo>
                    <a:pt x="555967" y="663651"/>
                  </a:lnTo>
                  <a:lnTo>
                    <a:pt x="555967" y="702462"/>
                  </a:lnTo>
                  <a:lnTo>
                    <a:pt x="555713" y="704481"/>
                  </a:lnTo>
                  <a:lnTo>
                    <a:pt x="552119" y="704481"/>
                  </a:lnTo>
                  <a:lnTo>
                    <a:pt x="552119" y="776249"/>
                  </a:lnTo>
                  <a:lnTo>
                    <a:pt x="546493" y="776249"/>
                  </a:lnTo>
                  <a:lnTo>
                    <a:pt x="544969" y="762000"/>
                  </a:lnTo>
                  <a:lnTo>
                    <a:pt x="545198" y="752043"/>
                  </a:lnTo>
                  <a:lnTo>
                    <a:pt x="551332" y="752043"/>
                  </a:lnTo>
                  <a:lnTo>
                    <a:pt x="550976" y="762000"/>
                  </a:lnTo>
                  <a:lnTo>
                    <a:pt x="552119" y="776249"/>
                  </a:lnTo>
                  <a:lnTo>
                    <a:pt x="552119" y="704481"/>
                  </a:lnTo>
                  <a:lnTo>
                    <a:pt x="548855" y="704481"/>
                  </a:lnTo>
                  <a:lnTo>
                    <a:pt x="549325" y="701408"/>
                  </a:lnTo>
                  <a:lnTo>
                    <a:pt x="555967" y="702462"/>
                  </a:lnTo>
                  <a:lnTo>
                    <a:pt x="555967" y="663651"/>
                  </a:lnTo>
                  <a:lnTo>
                    <a:pt x="548881" y="662393"/>
                  </a:lnTo>
                  <a:lnTo>
                    <a:pt x="552411" y="649744"/>
                  </a:lnTo>
                  <a:lnTo>
                    <a:pt x="561644" y="648093"/>
                  </a:lnTo>
                  <a:lnTo>
                    <a:pt x="561644" y="561276"/>
                  </a:lnTo>
                  <a:lnTo>
                    <a:pt x="561073" y="561276"/>
                  </a:lnTo>
                  <a:lnTo>
                    <a:pt x="561073" y="608266"/>
                  </a:lnTo>
                  <a:lnTo>
                    <a:pt x="560260" y="609701"/>
                  </a:lnTo>
                  <a:lnTo>
                    <a:pt x="550252" y="611403"/>
                  </a:lnTo>
                  <a:lnTo>
                    <a:pt x="550252" y="650125"/>
                  </a:lnTo>
                  <a:lnTo>
                    <a:pt x="547217" y="660933"/>
                  </a:lnTo>
                  <a:lnTo>
                    <a:pt x="547217" y="701078"/>
                  </a:lnTo>
                  <a:lnTo>
                    <a:pt x="546696" y="704481"/>
                  </a:lnTo>
                  <a:lnTo>
                    <a:pt x="544309" y="704481"/>
                  </a:lnTo>
                  <a:lnTo>
                    <a:pt x="544309" y="776249"/>
                  </a:lnTo>
                  <a:lnTo>
                    <a:pt x="537730" y="776249"/>
                  </a:lnTo>
                  <a:lnTo>
                    <a:pt x="536168" y="752043"/>
                  </a:lnTo>
                  <a:lnTo>
                    <a:pt x="543001" y="752043"/>
                  </a:lnTo>
                  <a:lnTo>
                    <a:pt x="542772" y="762000"/>
                  </a:lnTo>
                  <a:lnTo>
                    <a:pt x="544309" y="776249"/>
                  </a:lnTo>
                  <a:lnTo>
                    <a:pt x="544309" y="704481"/>
                  </a:lnTo>
                  <a:lnTo>
                    <a:pt x="539838" y="704481"/>
                  </a:lnTo>
                  <a:lnTo>
                    <a:pt x="540435" y="699998"/>
                  </a:lnTo>
                  <a:lnTo>
                    <a:pt x="547217" y="701078"/>
                  </a:lnTo>
                  <a:lnTo>
                    <a:pt x="547217" y="660933"/>
                  </a:lnTo>
                  <a:lnTo>
                    <a:pt x="546900" y="662051"/>
                  </a:lnTo>
                  <a:lnTo>
                    <a:pt x="538175" y="660514"/>
                  </a:lnTo>
                  <a:lnTo>
                    <a:pt x="538175" y="699643"/>
                  </a:lnTo>
                  <a:lnTo>
                    <a:pt x="536892" y="704481"/>
                  </a:lnTo>
                  <a:lnTo>
                    <a:pt x="535559" y="704481"/>
                  </a:lnTo>
                  <a:lnTo>
                    <a:pt x="535559" y="776249"/>
                  </a:lnTo>
                  <a:lnTo>
                    <a:pt x="527685" y="776249"/>
                  </a:lnTo>
                  <a:lnTo>
                    <a:pt x="525576" y="762000"/>
                  </a:lnTo>
                  <a:lnTo>
                    <a:pt x="525500" y="760082"/>
                  </a:lnTo>
                  <a:lnTo>
                    <a:pt x="525500" y="776249"/>
                  </a:lnTo>
                  <a:lnTo>
                    <a:pt x="515010" y="776249"/>
                  </a:lnTo>
                  <a:lnTo>
                    <a:pt x="512838" y="763892"/>
                  </a:lnTo>
                  <a:lnTo>
                    <a:pt x="512838" y="776249"/>
                  </a:lnTo>
                  <a:lnTo>
                    <a:pt x="497916" y="776249"/>
                  </a:lnTo>
                  <a:lnTo>
                    <a:pt x="496976" y="764984"/>
                  </a:lnTo>
                  <a:lnTo>
                    <a:pt x="496976" y="849947"/>
                  </a:lnTo>
                  <a:lnTo>
                    <a:pt x="486473" y="825512"/>
                  </a:lnTo>
                  <a:lnTo>
                    <a:pt x="486333" y="824382"/>
                  </a:lnTo>
                  <a:lnTo>
                    <a:pt x="496760" y="824382"/>
                  </a:lnTo>
                  <a:lnTo>
                    <a:pt x="496849" y="846734"/>
                  </a:lnTo>
                  <a:lnTo>
                    <a:pt x="496963" y="849426"/>
                  </a:lnTo>
                  <a:lnTo>
                    <a:pt x="496976" y="849947"/>
                  </a:lnTo>
                  <a:lnTo>
                    <a:pt x="496976" y="764984"/>
                  </a:lnTo>
                  <a:lnTo>
                    <a:pt x="495896" y="752043"/>
                  </a:lnTo>
                  <a:lnTo>
                    <a:pt x="510184" y="752043"/>
                  </a:lnTo>
                  <a:lnTo>
                    <a:pt x="510209" y="753389"/>
                  </a:lnTo>
                  <a:lnTo>
                    <a:pt x="510324" y="762000"/>
                  </a:lnTo>
                  <a:lnTo>
                    <a:pt x="512838" y="776249"/>
                  </a:lnTo>
                  <a:lnTo>
                    <a:pt x="512838" y="763892"/>
                  </a:lnTo>
                  <a:lnTo>
                    <a:pt x="512508" y="762000"/>
                  </a:lnTo>
                  <a:lnTo>
                    <a:pt x="512381" y="752043"/>
                  </a:lnTo>
                  <a:lnTo>
                    <a:pt x="522986" y="752043"/>
                  </a:lnTo>
                  <a:lnTo>
                    <a:pt x="523379" y="762000"/>
                  </a:lnTo>
                  <a:lnTo>
                    <a:pt x="525500" y="776249"/>
                  </a:lnTo>
                  <a:lnTo>
                    <a:pt x="525500" y="760082"/>
                  </a:lnTo>
                  <a:lnTo>
                    <a:pt x="525183" y="752043"/>
                  </a:lnTo>
                  <a:lnTo>
                    <a:pt x="533971" y="752043"/>
                  </a:lnTo>
                  <a:lnTo>
                    <a:pt x="535559" y="776249"/>
                  </a:lnTo>
                  <a:lnTo>
                    <a:pt x="535559" y="704481"/>
                  </a:lnTo>
                  <a:lnTo>
                    <a:pt x="526859" y="704481"/>
                  </a:lnTo>
                  <a:lnTo>
                    <a:pt x="527799" y="698004"/>
                  </a:lnTo>
                  <a:lnTo>
                    <a:pt x="538175" y="699643"/>
                  </a:lnTo>
                  <a:lnTo>
                    <a:pt x="538175" y="660514"/>
                  </a:lnTo>
                  <a:lnTo>
                    <a:pt x="536282" y="660171"/>
                  </a:lnTo>
                  <a:lnTo>
                    <a:pt x="538378" y="652246"/>
                  </a:lnTo>
                  <a:lnTo>
                    <a:pt x="550252" y="650125"/>
                  </a:lnTo>
                  <a:lnTo>
                    <a:pt x="550252" y="611403"/>
                  </a:lnTo>
                  <a:lnTo>
                    <a:pt x="546036" y="612114"/>
                  </a:lnTo>
                  <a:lnTo>
                    <a:pt x="548347" y="608266"/>
                  </a:lnTo>
                  <a:lnTo>
                    <a:pt x="561073" y="608266"/>
                  </a:lnTo>
                  <a:lnTo>
                    <a:pt x="561073" y="561276"/>
                  </a:lnTo>
                  <a:lnTo>
                    <a:pt x="559015" y="561276"/>
                  </a:lnTo>
                  <a:lnTo>
                    <a:pt x="561441" y="558800"/>
                  </a:lnTo>
                  <a:lnTo>
                    <a:pt x="571042" y="546150"/>
                  </a:lnTo>
                  <a:lnTo>
                    <a:pt x="569709" y="546150"/>
                  </a:lnTo>
                  <a:lnTo>
                    <a:pt x="559943" y="558800"/>
                  </a:lnTo>
                  <a:lnTo>
                    <a:pt x="557491" y="561276"/>
                  </a:lnTo>
                  <a:lnTo>
                    <a:pt x="546544" y="561276"/>
                  </a:lnTo>
                  <a:lnTo>
                    <a:pt x="546544" y="608266"/>
                  </a:lnTo>
                  <a:lnTo>
                    <a:pt x="544004" y="612457"/>
                  </a:lnTo>
                  <a:lnTo>
                    <a:pt x="536206" y="613778"/>
                  </a:lnTo>
                  <a:lnTo>
                    <a:pt x="536206" y="652627"/>
                  </a:lnTo>
                  <a:lnTo>
                    <a:pt x="534301" y="659815"/>
                  </a:lnTo>
                  <a:lnTo>
                    <a:pt x="525678" y="658291"/>
                  </a:lnTo>
                  <a:lnTo>
                    <a:pt x="525678" y="697661"/>
                  </a:lnTo>
                  <a:lnTo>
                    <a:pt x="524687" y="704481"/>
                  </a:lnTo>
                  <a:lnTo>
                    <a:pt x="513003" y="704481"/>
                  </a:lnTo>
                  <a:lnTo>
                    <a:pt x="514426" y="695883"/>
                  </a:lnTo>
                  <a:lnTo>
                    <a:pt x="525678" y="697661"/>
                  </a:lnTo>
                  <a:lnTo>
                    <a:pt x="525678" y="658291"/>
                  </a:lnTo>
                  <a:lnTo>
                    <a:pt x="523811" y="657961"/>
                  </a:lnTo>
                  <a:lnTo>
                    <a:pt x="525043" y="654621"/>
                  </a:lnTo>
                  <a:lnTo>
                    <a:pt x="536206" y="652627"/>
                  </a:lnTo>
                  <a:lnTo>
                    <a:pt x="536206" y="613778"/>
                  </a:lnTo>
                  <a:lnTo>
                    <a:pt x="532549" y="614387"/>
                  </a:lnTo>
                  <a:lnTo>
                    <a:pt x="536219" y="608266"/>
                  </a:lnTo>
                  <a:lnTo>
                    <a:pt x="546544" y="608266"/>
                  </a:lnTo>
                  <a:lnTo>
                    <a:pt x="546544" y="561276"/>
                  </a:lnTo>
                  <a:lnTo>
                    <a:pt x="540969" y="561276"/>
                  </a:lnTo>
                  <a:lnTo>
                    <a:pt x="542785" y="558800"/>
                  </a:lnTo>
                  <a:lnTo>
                    <a:pt x="563295" y="546150"/>
                  </a:lnTo>
                  <a:lnTo>
                    <a:pt x="585698" y="533400"/>
                  </a:lnTo>
                  <a:lnTo>
                    <a:pt x="601522" y="524992"/>
                  </a:lnTo>
                  <a:lnTo>
                    <a:pt x="621207" y="522820"/>
                  </a:lnTo>
                  <a:lnTo>
                    <a:pt x="611949" y="533400"/>
                  </a:lnTo>
                  <a:lnTo>
                    <a:pt x="623125" y="533400"/>
                  </a:lnTo>
                  <a:lnTo>
                    <a:pt x="614248" y="546150"/>
                  </a:lnTo>
                  <a:lnTo>
                    <a:pt x="627938" y="546150"/>
                  </a:lnTo>
                  <a:lnTo>
                    <a:pt x="649617" y="546150"/>
                  </a:lnTo>
                  <a:lnTo>
                    <a:pt x="640816" y="533400"/>
                  </a:lnTo>
                  <a:lnTo>
                    <a:pt x="660755" y="533400"/>
                  </a:lnTo>
                  <a:lnTo>
                    <a:pt x="676338" y="546150"/>
                  </a:lnTo>
                  <a:lnTo>
                    <a:pt x="691743" y="546150"/>
                  </a:lnTo>
                  <a:lnTo>
                    <a:pt x="706983" y="571538"/>
                  </a:lnTo>
                  <a:lnTo>
                    <a:pt x="709904" y="571538"/>
                  </a:lnTo>
                  <a:lnTo>
                    <a:pt x="708558" y="558800"/>
                  </a:lnTo>
                  <a:lnTo>
                    <a:pt x="693089" y="546150"/>
                  </a:lnTo>
                  <a:lnTo>
                    <a:pt x="677303" y="533400"/>
                  </a:lnTo>
                  <a:lnTo>
                    <a:pt x="661466" y="533400"/>
                  </a:lnTo>
                  <a:lnTo>
                    <a:pt x="645642" y="520700"/>
                  </a:lnTo>
                  <a:lnTo>
                    <a:pt x="662038" y="520700"/>
                  </a:lnTo>
                  <a:lnTo>
                    <a:pt x="634949" y="508000"/>
                  </a:lnTo>
                  <a:lnTo>
                    <a:pt x="630567" y="510159"/>
                  </a:lnTo>
                  <a:lnTo>
                    <a:pt x="630567" y="491782"/>
                  </a:lnTo>
                  <a:lnTo>
                    <a:pt x="630567" y="474230"/>
                  </a:lnTo>
                  <a:lnTo>
                    <a:pt x="630567" y="469900"/>
                  </a:lnTo>
                  <a:lnTo>
                    <a:pt x="631075" y="469900"/>
                  </a:lnTo>
                  <a:lnTo>
                    <a:pt x="630567" y="469163"/>
                  </a:lnTo>
                  <a:lnTo>
                    <a:pt x="630567" y="467156"/>
                  </a:lnTo>
                  <a:lnTo>
                    <a:pt x="641096" y="469900"/>
                  </a:lnTo>
                  <a:lnTo>
                    <a:pt x="647585" y="469900"/>
                  </a:lnTo>
                  <a:lnTo>
                    <a:pt x="656094" y="482739"/>
                  </a:lnTo>
                  <a:lnTo>
                    <a:pt x="665492" y="482739"/>
                  </a:lnTo>
                  <a:lnTo>
                    <a:pt x="657059" y="469900"/>
                  </a:lnTo>
                  <a:lnTo>
                    <a:pt x="686917" y="469900"/>
                  </a:lnTo>
                  <a:lnTo>
                    <a:pt x="640905" y="457200"/>
                  </a:lnTo>
                  <a:lnTo>
                    <a:pt x="630567" y="454507"/>
                  </a:lnTo>
                  <a:lnTo>
                    <a:pt x="630567" y="445173"/>
                  </a:lnTo>
                  <a:lnTo>
                    <a:pt x="588937" y="440486"/>
                  </a:lnTo>
                  <a:lnTo>
                    <a:pt x="588937" y="480783"/>
                  </a:lnTo>
                  <a:lnTo>
                    <a:pt x="588937" y="485241"/>
                  </a:lnTo>
                  <a:lnTo>
                    <a:pt x="578624" y="485889"/>
                  </a:lnTo>
                  <a:lnTo>
                    <a:pt x="578624" y="527532"/>
                  </a:lnTo>
                  <a:lnTo>
                    <a:pt x="562635" y="545388"/>
                  </a:lnTo>
                  <a:lnTo>
                    <a:pt x="561911" y="546150"/>
                  </a:lnTo>
                  <a:lnTo>
                    <a:pt x="541172" y="558800"/>
                  </a:lnTo>
                  <a:lnTo>
                    <a:pt x="539330" y="561276"/>
                  </a:lnTo>
                  <a:lnTo>
                    <a:pt x="534365" y="561276"/>
                  </a:lnTo>
                  <a:lnTo>
                    <a:pt x="534365" y="608266"/>
                  </a:lnTo>
                  <a:lnTo>
                    <a:pt x="530440" y="614743"/>
                  </a:lnTo>
                  <a:lnTo>
                    <a:pt x="522833" y="616038"/>
                  </a:lnTo>
                  <a:lnTo>
                    <a:pt x="522833" y="655015"/>
                  </a:lnTo>
                  <a:lnTo>
                    <a:pt x="521855" y="657618"/>
                  </a:lnTo>
                  <a:lnTo>
                    <a:pt x="515023" y="656399"/>
                  </a:lnTo>
                  <a:lnTo>
                    <a:pt x="522833" y="655015"/>
                  </a:lnTo>
                  <a:lnTo>
                    <a:pt x="522833" y="616038"/>
                  </a:lnTo>
                  <a:lnTo>
                    <a:pt x="518528" y="616762"/>
                  </a:lnTo>
                  <a:lnTo>
                    <a:pt x="523252" y="608266"/>
                  </a:lnTo>
                  <a:lnTo>
                    <a:pt x="534365" y="608266"/>
                  </a:lnTo>
                  <a:lnTo>
                    <a:pt x="534365" y="561276"/>
                  </a:lnTo>
                  <a:lnTo>
                    <a:pt x="521398" y="561276"/>
                  </a:lnTo>
                  <a:lnTo>
                    <a:pt x="521398" y="608266"/>
                  </a:lnTo>
                  <a:lnTo>
                    <a:pt x="516420" y="617118"/>
                  </a:lnTo>
                  <a:lnTo>
                    <a:pt x="512305" y="617816"/>
                  </a:lnTo>
                  <a:lnTo>
                    <a:pt x="512305" y="695553"/>
                  </a:lnTo>
                  <a:lnTo>
                    <a:pt x="510819" y="704481"/>
                  </a:lnTo>
                  <a:lnTo>
                    <a:pt x="498525" y="704481"/>
                  </a:lnTo>
                  <a:lnTo>
                    <a:pt x="498919" y="698500"/>
                  </a:lnTo>
                  <a:lnTo>
                    <a:pt x="500253" y="693635"/>
                  </a:lnTo>
                  <a:lnTo>
                    <a:pt x="512305" y="695553"/>
                  </a:lnTo>
                  <a:lnTo>
                    <a:pt x="512305" y="617816"/>
                  </a:lnTo>
                  <a:lnTo>
                    <a:pt x="509473" y="618286"/>
                  </a:lnTo>
                  <a:lnTo>
                    <a:pt x="513791" y="608266"/>
                  </a:lnTo>
                  <a:lnTo>
                    <a:pt x="521398" y="608266"/>
                  </a:lnTo>
                  <a:lnTo>
                    <a:pt x="521398" y="561276"/>
                  </a:lnTo>
                  <a:lnTo>
                    <a:pt x="516763" y="561276"/>
                  </a:lnTo>
                  <a:lnTo>
                    <a:pt x="517245" y="558800"/>
                  </a:lnTo>
                  <a:lnTo>
                    <a:pt x="527862" y="558800"/>
                  </a:lnTo>
                  <a:lnTo>
                    <a:pt x="530136" y="546417"/>
                  </a:lnTo>
                  <a:lnTo>
                    <a:pt x="530186" y="546150"/>
                  </a:lnTo>
                  <a:lnTo>
                    <a:pt x="537337" y="546150"/>
                  </a:lnTo>
                  <a:lnTo>
                    <a:pt x="541032" y="533400"/>
                  </a:lnTo>
                  <a:lnTo>
                    <a:pt x="541375" y="531647"/>
                  </a:lnTo>
                  <a:lnTo>
                    <a:pt x="578624" y="527532"/>
                  </a:lnTo>
                  <a:lnTo>
                    <a:pt x="578624" y="485889"/>
                  </a:lnTo>
                  <a:lnTo>
                    <a:pt x="545452" y="487921"/>
                  </a:lnTo>
                  <a:lnTo>
                    <a:pt x="545401" y="485952"/>
                  </a:lnTo>
                  <a:lnTo>
                    <a:pt x="545299" y="482739"/>
                  </a:lnTo>
                  <a:lnTo>
                    <a:pt x="545058" y="478078"/>
                  </a:lnTo>
                  <a:lnTo>
                    <a:pt x="588937" y="480783"/>
                  </a:lnTo>
                  <a:lnTo>
                    <a:pt x="588937" y="440486"/>
                  </a:lnTo>
                  <a:lnTo>
                    <a:pt x="564705" y="437743"/>
                  </a:lnTo>
                  <a:lnTo>
                    <a:pt x="549440" y="433984"/>
                  </a:lnTo>
                  <a:lnTo>
                    <a:pt x="549440" y="436029"/>
                  </a:lnTo>
                  <a:lnTo>
                    <a:pt x="542163" y="435203"/>
                  </a:lnTo>
                  <a:lnTo>
                    <a:pt x="542163" y="488124"/>
                  </a:lnTo>
                  <a:lnTo>
                    <a:pt x="497535" y="490880"/>
                  </a:lnTo>
                  <a:lnTo>
                    <a:pt x="501205" y="482739"/>
                  </a:lnTo>
                  <a:lnTo>
                    <a:pt x="504075" y="475551"/>
                  </a:lnTo>
                  <a:lnTo>
                    <a:pt x="541756" y="477875"/>
                  </a:lnTo>
                  <a:lnTo>
                    <a:pt x="541997" y="482739"/>
                  </a:lnTo>
                  <a:lnTo>
                    <a:pt x="542163" y="488124"/>
                  </a:lnTo>
                  <a:lnTo>
                    <a:pt x="542163" y="435203"/>
                  </a:lnTo>
                  <a:lnTo>
                    <a:pt x="541197" y="435089"/>
                  </a:lnTo>
                  <a:lnTo>
                    <a:pt x="540931" y="432066"/>
                  </a:lnTo>
                  <a:lnTo>
                    <a:pt x="541439" y="432066"/>
                  </a:lnTo>
                  <a:lnTo>
                    <a:pt x="549440" y="436029"/>
                  </a:lnTo>
                  <a:lnTo>
                    <a:pt x="549440" y="433984"/>
                  </a:lnTo>
                  <a:lnTo>
                    <a:pt x="541667" y="432066"/>
                  </a:lnTo>
                  <a:lnTo>
                    <a:pt x="541210" y="431952"/>
                  </a:lnTo>
                  <a:lnTo>
                    <a:pt x="540905" y="431800"/>
                  </a:lnTo>
                  <a:lnTo>
                    <a:pt x="539750" y="431584"/>
                  </a:lnTo>
                  <a:lnTo>
                    <a:pt x="540258" y="431584"/>
                  </a:lnTo>
                  <a:lnTo>
                    <a:pt x="539216" y="419290"/>
                  </a:lnTo>
                  <a:lnTo>
                    <a:pt x="539203" y="419112"/>
                  </a:lnTo>
                  <a:lnTo>
                    <a:pt x="538213" y="419112"/>
                  </a:lnTo>
                  <a:lnTo>
                    <a:pt x="537133" y="406831"/>
                  </a:lnTo>
                  <a:lnTo>
                    <a:pt x="537133" y="434632"/>
                  </a:lnTo>
                  <a:lnTo>
                    <a:pt x="520153" y="432714"/>
                  </a:lnTo>
                  <a:lnTo>
                    <a:pt x="520585" y="431584"/>
                  </a:lnTo>
                  <a:lnTo>
                    <a:pt x="522770" y="431584"/>
                  </a:lnTo>
                  <a:lnTo>
                    <a:pt x="524814" y="419290"/>
                  </a:lnTo>
                  <a:lnTo>
                    <a:pt x="524840" y="419112"/>
                  </a:lnTo>
                  <a:lnTo>
                    <a:pt x="526757" y="419112"/>
                  </a:lnTo>
                  <a:lnTo>
                    <a:pt x="528345" y="406679"/>
                  </a:lnTo>
                  <a:lnTo>
                    <a:pt x="528358" y="406514"/>
                  </a:lnTo>
                  <a:lnTo>
                    <a:pt x="529412" y="406514"/>
                  </a:lnTo>
                  <a:lnTo>
                    <a:pt x="529475" y="405409"/>
                  </a:lnTo>
                  <a:lnTo>
                    <a:pt x="532320" y="405409"/>
                  </a:lnTo>
                  <a:lnTo>
                    <a:pt x="532498" y="406514"/>
                  </a:lnTo>
                  <a:lnTo>
                    <a:pt x="534162" y="406514"/>
                  </a:lnTo>
                  <a:lnTo>
                    <a:pt x="535482" y="418185"/>
                  </a:lnTo>
                  <a:lnTo>
                    <a:pt x="535609" y="419290"/>
                  </a:lnTo>
                  <a:lnTo>
                    <a:pt x="536803" y="431584"/>
                  </a:lnTo>
                  <a:lnTo>
                    <a:pt x="537133" y="434632"/>
                  </a:lnTo>
                  <a:lnTo>
                    <a:pt x="537133" y="406831"/>
                  </a:lnTo>
                  <a:lnTo>
                    <a:pt x="537121" y="406679"/>
                  </a:lnTo>
                  <a:lnTo>
                    <a:pt x="589699" y="418261"/>
                  </a:lnTo>
                  <a:lnTo>
                    <a:pt x="593128" y="419100"/>
                  </a:lnTo>
                  <a:lnTo>
                    <a:pt x="592759" y="418934"/>
                  </a:lnTo>
                  <a:lnTo>
                    <a:pt x="561949" y="405409"/>
                  </a:lnTo>
                  <a:lnTo>
                    <a:pt x="610704" y="405409"/>
                  </a:lnTo>
                  <a:lnTo>
                    <a:pt x="613727" y="406514"/>
                  </a:lnTo>
                  <a:lnTo>
                    <a:pt x="649808" y="406514"/>
                  </a:lnTo>
                  <a:lnTo>
                    <a:pt x="630567" y="399643"/>
                  </a:lnTo>
                  <a:lnTo>
                    <a:pt x="630567" y="381000"/>
                  </a:lnTo>
                  <a:lnTo>
                    <a:pt x="633323" y="381000"/>
                  </a:lnTo>
                  <a:lnTo>
                    <a:pt x="630567" y="380060"/>
                  </a:lnTo>
                  <a:lnTo>
                    <a:pt x="630567" y="366636"/>
                  </a:lnTo>
                  <a:lnTo>
                    <a:pt x="634250" y="368312"/>
                  </a:lnTo>
                  <a:lnTo>
                    <a:pt x="636600" y="367233"/>
                  </a:lnTo>
                  <a:lnTo>
                    <a:pt x="662559" y="355650"/>
                  </a:lnTo>
                  <a:lnTo>
                    <a:pt x="606564" y="355650"/>
                  </a:lnTo>
                  <a:lnTo>
                    <a:pt x="608977" y="356755"/>
                  </a:lnTo>
                  <a:lnTo>
                    <a:pt x="551434" y="356755"/>
                  </a:lnTo>
                  <a:lnTo>
                    <a:pt x="551434" y="354863"/>
                  </a:lnTo>
                  <a:lnTo>
                    <a:pt x="553008" y="355650"/>
                  </a:lnTo>
                  <a:lnTo>
                    <a:pt x="553605" y="355650"/>
                  </a:lnTo>
                  <a:lnTo>
                    <a:pt x="551434" y="354571"/>
                  </a:lnTo>
                  <a:lnTo>
                    <a:pt x="551434" y="333641"/>
                  </a:lnTo>
                  <a:lnTo>
                    <a:pt x="593344" y="333641"/>
                  </a:lnTo>
                  <a:lnTo>
                    <a:pt x="608203" y="342900"/>
                  </a:lnTo>
                  <a:lnTo>
                    <a:pt x="621995" y="333641"/>
                  </a:lnTo>
                  <a:lnTo>
                    <a:pt x="630567" y="333641"/>
                  </a:lnTo>
                  <a:lnTo>
                    <a:pt x="630567" y="284988"/>
                  </a:lnTo>
                  <a:lnTo>
                    <a:pt x="620547" y="284988"/>
                  </a:lnTo>
                  <a:lnTo>
                    <a:pt x="623341" y="279412"/>
                  </a:lnTo>
                  <a:lnTo>
                    <a:pt x="621474" y="279412"/>
                  </a:lnTo>
                  <a:lnTo>
                    <a:pt x="618896" y="284988"/>
                  </a:lnTo>
                  <a:lnTo>
                    <a:pt x="525881" y="284988"/>
                  </a:lnTo>
                  <a:lnTo>
                    <a:pt x="525881" y="405409"/>
                  </a:lnTo>
                  <a:lnTo>
                    <a:pt x="525843" y="406514"/>
                  </a:lnTo>
                  <a:lnTo>
                    <a:pt x="524078" y="406514"/>
                  </a:lnTo>
                  <a:lnTo>
                    <a:pt x="522808" y="418185"/>
                  </a:lnTo>
                  <a:lnTo>
                    <a:pt x="522706" y="419112"/>
                  </a:lnTo>
                  <a:lnTo>
                    <a:pt x="520522" y="419112"/>
                  </a:lnTo>
                  <a:lnTo>
                    <a:pt x="519658" y="430110"/>
                  </a:lnTo>
                  <a:lnTo>
                    <a:pt x="519544" y="431584"/>
                  </a:lnTo>
                  <a:lnTo>
                    <a:pt x="518566" y="431584"/>
                  </a:lnTo>
                  <a:lnTo>
                    <a:pt x="518147" y="432485"/>
                  </a:lnTo>
                  <a:lnTo>
                    <a:pt x="501218" y="430580"/>
                  </a:lnTo>
                  <a:lnTo>
                    <a:pt x="501218" y="475373"/>
                  </a:lnTo>
                  <a:lnTo>
                    <a:pt x="498309" y="482739"/>
                  </a:lnTo>
                  <a:lnTo>
                    <a:pt x="492696" y="482739"/>
                  </a:lnTo>
                  <a:lnTo>
                    <a:pt x="488251" y="491451"/>
                  </a:lnTo>
                  <a:lnTo>
                    <a:pt x="482701" y="491782"/>
                  </a:lnTo>
                  <a:lnTo>
                    <a:pt x="482701" y="474230"/>
                  </a:lnTo>
                  <a:lnTo>
                    <a:pt x="501218" y="475373"/>
                  </a:lnTo>
                  <a:lnTo>
                    <a:pt x="501218" y="430580"/>
                  </a:lnTo>
                  <a:lnTo>
                    <a:pt x="480339" y="428231"/>
                  </a:lnTo>
                  <a:lnTo>
                    <a:pt x="481190" y="419290"/>
                  </a:lnTo>
                  <a:lnTo>
                    <a:pt x="481190" y="418185"/>
                  </a:lnTo>
                  <a:lnTo>
                    <a:pt x="480999" y="409003"/>
                  </a:lnTo>
                  <a:lnTo>
                    <a:pt x="480949" y="406514"/>
                  </a:lnTo>
                  <a:lnTo>
                    <a:pt x="487959" y="406514"/>
                  </a:lnTo>
                  <a:lnTo>
                    <a:pt x="487286" y="405409"/>
                  </a:lnTo>
                  <a:lnTo>
                    <a:pt x="525881" y="405409"/>
                  </a:lnTo>
                  <a:lnTo>
                    <a:pt x="525881" y="284988"/>
                  </a:lnTo>
                  <a:lnTo>
                    <a:pt x="518490" y="284988"/>
                  </a:lnTo>
                  <a:lnTo>
                    <a:pt x="504494" y="279412"/>
                  </a:lnTo>
                  <a:lnTo>
                    <a:pt x="471462" y="266700"/>
                  </a:lnTo>
                  <a:lnTo>
                    <a:pt x="472630" y="266700"/>
                  </a:lnTo>
                  <a:lnTo>
                    <a:pt x="472782" y="265099"/>
                  </a:lnTo>
                  <a:lnTo>
                    <a:pt x="482638" y="265099"/>
                  </a:lnTo>
                  <a:lnTo>
                    <a:pt x="483133" y="266700"/>
                  </a:lnTo>
                  <a:lnTo>
                    <a:pt x="505345" y="266700"/>
                  </a:lnTo>
                  <a:lnTo>
                    <a:pt x="526288" y="279412"/>
                  </a:lnTo>
                  <a:lnTo>
                    <a:pt x="526783" y="279412"/>
                  </a:lnTo>
                  <a:lnTo>
                    <a:pt x="506158" y="266700"/>
                  </a:lnTo>
                  <a:lnTo>
                    <a:pt x="503643" y="265099"/>
                  </a:lnTo>
                  <a:lnTo>
                    <a:pt x="504355" y="265099"/>
                  </a:lnTo>
                  <a:lnTo>
                    <a:pt x="504355" y="220649"/>
                  </a:lnTo>
                  <a:lnTo>
                    <a:pt x="506895" y="215900"/>
                  </a:lnTo>
                  <a:lnTo>
                    <a:pt x="504355" y="215900"/>
                  </a:lnTo>
                  <a:lnTo>
                    <a:pt x="504355" y="215582"/>
                  </a:lnTo>
                  <a:lnTo>
                    <a:pt x="459930" y="215582"/>
                  </a:lnTo>
                  <a:lnTo>
                    <a:pt x="456780" y="214769"/>
                  </a:lnTo>
                  <a:lnTo>
                    <a:pt x="461238" y="214769"/>
                  </a:lnTo>
                  <a:lnTo>
                    <a:pt x="461238" y="202069"/>
                  </a:lnTo>
                  <a:lnTo>
                    <a:pt x="456145" y="202069"/>
                  </a:lnTo>
                  <a:lnTo>
                    <a:pt x="456145" y="214604"/>
                  </a:lnTo>
                  <a:lnTo>
                    <a:pt x="455561" y="214452"/>
                  </a:lnTo>
                  <a:lnTo>
                    <a:pt x="450621" y="209804"/>
                  </a:lnTo>
                  <a:lnTo>
                    <a:pt x="449389" y="207048"/>
                  </a:lnTo>
                  <a:lnTo>
                    <a:pt x="449389" y="200494"/>
                  </a:lnTo>
                  <a:lnTo>
                    <a:pt x="451091" y="197739"/>
                  </a:lnTo>
                  <a:lnTo>
                    <a:pt x="457746" y="193560"/>
                  </a:lnTo>
                  <a:lnTo>
                    <a:pt x="461683" y="192532"/>
                  </a:lnTo>
                  <a:lnTo>
                    <a:pt x="557872" y="192532"/>
                  </a:lnTo>
                  <a:lnTo>
                    <a:pt x="555688" y="197777"/>
                  </a:lnTo>
                  <a:lnTo>
                    <a:pt x="564527" y="192532"/>
                  </a:lnTo>
                  <a:lnTo>
                    <a:pt x="576122" y="192532"/>
                  </a:lnTo>
                  <a:lnTo>
                    <a:pt x="577469" y="192773"/>
                  </a:lnTo>
                  <a:lnTo>
                    <a:pt x="580783" y="203200"/>
                  </a:lnTo>
                  <a:lnTo>
                    <a:pt x="582650" y="203200"/>
                  </a:lnTo>
                  <a:lnTo>
                    <a:pt x="579539" y="193128"/>
                  </a:lnTo>
                  <a:lnTo>
                    <a:pt x="580199" y="193230"/>
                  </a:lnTo>
                  <a:lnTo>
                    <a:pt x="583107" y="194754"/>
                  </a:lnTo>
                  <a:lnTo>
                    <a:pt x="586041" y="196227"/>
                  </a:lnTo>
                  <a:lnTo>
                    <a:pt x="587514" y="199263"/>
                  </a:lnTo>
                  <a:lnTo>
                    <a:pt x="587514" y="204114"/>
                  </a:lnTo>
                  <a:lnTo>
                    <a:pt x="587235" y="203200"/>
                  </a:lnTo>
                  <a:lnTo>
                    <a:pt x="585520" y="203200"/>
                  </a:lnTo>
                  <a:lnTo>
                    <a:pt x="587514" y="209575"/>
                  </a:lnTo>
                  <a:lnTo>
                    <a:pt x="587514" y="211709"/>
                  </a:lnTo>
                  <a:lnTo>
                    <a:pt x="580859" y="215582"/>
                  </a:lnTo>
                  <a:lnTo>
                    <a:pt x="563499" y="215582"/>
                  </a:lnTo>
                  <a:lnTo>
                    <a:pt x="563118" y="214769"/>
                  </a:lnTo>
                  <a:lnTo>
                    <a:pt x="565353" y="214769"/>
                  </a:lnTo>
                  <a:lnTo>
                    <a:pt x="565353" y="202069"/>
                  </a:lnTo>
                  <a:lnTo>
                    <a:pt x="560247" y="202069"/>
                  </a:lnTo>
                  <a:lnTo>
                    <a:pt x="560247" y="208534"/>
                  </a:lnTo>
                  <a:lnTo>
                    <a:pt x="557784" y="203200"/>
                  </a:lnTo>
                  <a:lnTo>
                    <a:pt x="555840" y="203200"/>
                  </a:lnTo>
                  <a:lnTo>
                    <a:pt x="560247" y="212598"/>
                  </a:lnTo>
                  <a:lnTo>
                    <a:pt x="560247" y="214769"/>
                  </a:lnTo>
                  <a:lnTo>
                    <a:pt x="561263" y="214769"/>
                  </a:lnTo>
                  <a:lnTo>
                    <a:pt x="561644" y="215582"/>
                  </a:lnTo>
                  <a:lnTo>
                    <a:pt x="541896" y="215582"/>
                  </a:lnTo>
                  <a:lnTo>
                    <a:pt x="541896" y="235902"/>
                  </a:lnTo>
                  <a:lnTo>
                    <a:pt x="540524" y="228600"/>
                  </a:lnTo>
                  <a:lnTo>
                    <a:pt x="538429" y="228600"/>
                  </a:lnTo>
                  <a:lnTo>
                    <a:pt x="540639" y="240728"/>
                  </a:lnTo>
                  <a:lnTo>
                    <a:pt x="540740" y="241300"/>
                  </a:lnTo>
                  <a:lnTo>
                    <a:pt x="541896" y="241300"/>
                  </a:lnTo>
                  <a:lnTo>
                    <a:pt x="541896" y="264083"/>
                  </a:lnTo>
                  <a:lnTo>
                    <a:pt x="587857" y="264083"/>
                  </a:lnTo>
                  <a:lnTo>
                    <a:pt x="588124" y="266700"/>
                  </a:lnTo>
                  <a:lnTo>
                    <a:pt x="588314" y="266700"/>
                  </a:lnTo>
                  <a:lnTo>
                    <a:pt x="586092" y="279044"/>
                  </a:lnTo>
                  <a:lnTo>
                    <a:pt x="586016" y="279412"/>
                  </a:lnTo>
                  <a:lnTo>
                    <a:pt x="587895" y="279412"/>
                  </a:lnTo>
                  <a:lnTo>
                    <a:pt x="590537" y="266700"/>
                  </a:lnTo>
                  <a:lnTo>
                    <a:pt x="590321" y="266700"/>
                  </a:lnTo>
                  <a:lnTo>
                    <a:pt x="590042" y="263918"/>
                  </a:lnTo>
                  <a:lnTo>
                    <a:pt x="597192" y="262394"/>
                  </a:lnTo>
                  <a:lnTo>
                    <a:pt x="610489" y="256120"/>
                  </a:lnTo>
                  <a:lnTo>
                    <a:pt x="615797" y="251752"/>
                  </a:lnTo>
                  <a:lnTo>
                    <a:pt x="617753" y="249110"/>
                  </a:lnTo>
                  <a:lnTo>
                    <a:pt x="620496" y="254025"/>
                  </a:lnTo>
                  <a:lnTo>
                    <a:pt x="624382" y="266700"/>
                  </a:lnTo>
                  <a:lnTo>
                    <a:pt x="625335" y="266700"/>
                  </a:lnTo>
                  <a:lnTo>
                    <a:pt x="625043" y="275945"/>
                  </a:lnTo>
                  <a:lnTo>
                    <a:pt x="624928" y="279412"/>
                  </a:lnTo>
                  <a:lnTo>
                    <a:pt x="627087" y="279412"/>
                  </a:lnTo>
                  <a:lnTo>
                    <a:pt x="627519" y="266700"/>
                  </a:lnTo>
                  <a:lnTo>
                    <a:pt x="626579" y="254254"/>
                  </a:lnTo>
                  <a:lnTo>
                    <a:pt x="626554" y="254025"/>
                  </a:lnTo>
                  <a:lnTo>
                    <a:pt x="622579" y="254025"/>
                  </a:lnTo>
                  <a:lnTo>
                    <a:pt x="618883" y="247586"/>
                  </a:lnTo>
                  <a:lnTo>
                    <a:pt x="623963" y="240741"/>
                  </a:lnTo>
                  <a:lnTo>
                    <a:pt x="627049" y="234429"/>
                  </a:lnTo>
                  <a:lnTo>
                    <a:pt x="629081" y="227469"/>
                  </a:lnTo>
                  <a:lnTo>
                    <a:pt x="639546" y="227469"/>
                  </a:lnTo>
                  <a:lnTo>
                    <a:pt x="639546" y="227266"/>
                  </a:lnTo>
                  <a:lnTo>
                    <a:pt x="640727" y="228600"/>
                  </a:lnTo>
                  <a:lnTo>
                    <a:pt x="648500" y="241300"/>
                  </a:lnTo>
                  <a:lnTo>
                    <a:pt x="653021" y="254025"/>
                  </a:lnTo>
                  <a:lnTo>
                    <a:pt x="654519" y="266700"/>
                  </a:lnTo>
                  <a:lnTo>
                    <a:pt x="654011" y="275945"/>
                  </a:lnTo>
                  <a:lnTo>
                    <a:pt x="653935" y="277329"/>
                  </a:lnTo>
                  <a:lnTo>
                    <a:pt x="653821" y="279412"/>
                  </a:lnTo>
                  <a:lnTo>
                    <a:pt x="655980" y="279412"/>
                  </a:lnTo>
                  <a:lnTo>
                    <a:pt x="656717" y="266700"/>
                  </a:lnTo>
                  <a:lnTo>
                    <a:pt x="655205" y="254254"/>
                  </a:lnTo>
                  <a:lnTo>
                    <a:pt x="655180" y="254025"/>
                  </a:lnTo>
                  <a:lnTo>
                    <a:pt x="650570" y="241300"/>
                  </a:lnTo>
                  <a:lnTo>
                    <a:pt x="642632" y="228600"/>
                  </a:lnTo>
                  <a:lnTo>
                    <a:pt x="639546" y="225183"/>
                  </a:lnTo>
                  <a:lnTo>
                    <a:pt x="639546" y="214769"/>
                  </a:lnTo>
                  <a:lnTo>
                    <a:pt x="639546" y="202069"/>
                  </a:lnTo>
                  <a:lnTo>
                    <a:pt x="638949" y="189369"/>
                  </a:lnTo>
                  <a:lnTo>
                    <a:pt x="634390" y="189369"/>
                  </a:lnTo>
                  <a:lnTo>
                    <a:pt x="634390" y="214769"/>
                  </a:lnTo>
                  <a:lnTo>
                    <a:pt x="631939" y="214769"/>
                  </a:lnTo>
                  <a:lnTo>
                    <a:pt x="632269" y="212356"/>
                  </a:lnTo>
                  <a:lnTo>
                    <a:pt x="632180" y="202819"/>
                  </a:lnTo>
                  <a:lnTo>
                    <a:pt x="632117" y="202069"/>
                  </a:lnTo>
                  <a:lnTo>
                    <a:pt x="634377" y="202069"/>
                  </a:lnTo>
                  <a:lnTo>
                    <a:pt x="634390" y="214769"/>
                  </a:lnTo>
                  <a:lnTo>
                    <a:pt x="634390" y="189369"/>
                  </a:lnTo>
                  <a:lnTo>
                    <a:pt x="631215" y="189369"/>
                  </a:lnTo>
                  <a:lnTo>
                    <a:pt x="628180" y="177050"/>
                  </a:lnTo>
                  <a:lnTo>
                    <a:pt x="623074" y="166700"/>
                  </a:lnTo>
                  <a:lnTo>
                    <a:pt x="615937" y="158394"/>
                  </a:lnTo>
                  <a:lnTo>
                    <a:pt x="613232" y="156540"/>
                  </a:lnTo>
                  <a:lnTo>
                    <a:pt x="613333" y="152488"/>
                  </a:lnTo>
                  <a:lnTo>
                    <a:pt x="612940" y="152488"/>
                  </a:lnTo>
                  <a:lnTo>
                    <a:pt x="612889" y="151269"/>
                  </a:lnTo>
                  <a:lnTo>
                    <a:pt x="619175" y="151269"/>
                  </a:lnTo>
                  <a:lnTo>
                    <a:pt x="618413" y="152488"/>
                  </a:lnTo>
                  <a:lnTo>
                    <a:pt x="618820" y="152488"/>
                  </a:lnTo>
                  <a:lnTo>
                    <a:pt x="619607" y="151269"/>
                  </a:lnTo>
                  <a:lnTo>
                    <a:pt x="637019" y="151269"/>
                  </a:lnTo>
                  <a:lnTo>
                    <a:pt x="638949" y="138569"/>
                  </a:lnTo>
                  <a:lnTo>
                    <a:pt x="639546" y="138569"/>
                  </a:lnTo>
                  <a:lnTo>
                    <a:pt x="639546" y="113169"/>
                  </a:lnTo>
                  <a:lnTo>
                    <a:pt x="634403" y="113169"/>
                  </a:lnTo>
                  <a:lnTo>
                    <a:pt x="634377" y="138569"/>
                  </a:lnTo>
                  <a:lnTo>
                    <a:pt x="611289" y="138569"/>
                  </a:lnTo>
                  <a:lnTo>
                    <a:pt x="611162" y="137299"/>
                  </a:lnTo>
                  <a:lnTo>
                    <a:pt x="611225" y="113169"/>
                  </a:lnTo>
                  <a:lnTo>
                    <a:pt x="606056" y="113169"/>
                  </a:lnTo>
                  <a:lnTo>
                    <a:pt x="606056" y="114300"/>
                  </a:lnTo>
                  <a:lnTo>
                    <a:pt x="605904" y="114300"/>
                  </a:lnTo>
                  <a:lnTo>
                    <a:pt x="603542" y="101612"/>
                  </a:lnTo>
                  <a:lnTo>
                    <a:pt x="640346" y="101612"/>
                  </a:lnTo>
                  <a:lnTo>
                    <a:pt x="647433" y="114300"/>
                  </a:lnTo>
                  <a:lnTo>
                    <a:pt x="659803" y="114300"/>
                  </a:lnTo>
                  <a:lnTo>
                    <a:pt x="679056" y="127000"/>
                  </a:lnTo>
                  <a:lnTo>
                    <a:pt x="683006" y="127000"/>
                  </a:lnTo>
                  <a:lnTo>
                    <a:pt x="700671" y="139700"/>
                  </a:lnTo>
                  <a:lnTo>
                    <a:pt x="686752" y="139700"/>
                  </a:lnTo>
                  <a:lnTo>
                    <a:pt x="701217" y="152488"/>
                  </a:lnTo>
                  <a:lnTo>
                    <a:pt x="701890" y="152488"/>
                  </a:lnTo>
                  <a:lnTo>
                    <a:pt x="701890" y="189369"/>
                  </a:lnTo>
                  <a:lnTo>
                    <a:pt x="706894" y="189369"/>
                  </a:lnTo>
                  <a:lnTo>
                    <a:pt x="706894" y="212064"/>
                  </a:lnTo>
                  <a:lnTo>
                    <a:pt x="705853" y="215900"/>
                  </a:lnTo>
                  <a:lnTo>
                    <a:pt x="705434" y="224536"/>
                  </a:lnTo>
                  <a:lnTo>
                    <a:pt x="705345" y="226326"/>
                  </a:lnTo>
                  <a:lnTo>
                    <a:pt x="705243" y="228600"/>
                  </a:lnTo>
                  <a:lnTo>
                    <a:pt x="706805" y="240728"/>
                  </a:lnTo>
                  <a:lnTo>
                    <a:pt x="706882" y="241300"/>
                  </a:lnTo>
                  <a:lnTo>
                    <a:pt x="707567" y="254025"/>
                  </a:lnTo>
                  <a:lnTo>
                    <a:pt x="707415" y="266700"/>
                  </a:lnTo>
                  <a:lnTo>
                    <a:pt x="706462" y="266700"/>
                  </a:lnTo>
                  <a:lnTo>
                    <a:pt x="704773" y="279044"/>
                  </a:lnTo>
                  <a:lnTo>
                    <a:pt x="704723" y="279412"/>
                  </a:lnTo>
                  <a:lnTo>
                    <a:pt x="700493" y="292201"/>
                  </a:lnTo>
                  <a:lnTo>
                    <a:pt x="694702" y="304584"/>
                  </a:lnTo>
                  <a:lnTo>
                    <a:pt x="694601" y="304800"/>
                  </a:lnTo>
                  <a:lnTo>
                    <a:pt x="696404" y="304800"/>
                  </a:lnTo>
                  <a:lnTo>
                    <a:pt x="702487" y="292201"/>
                  </a:lnTo>
                  <a:lnTo>
                    <a:pt x="706843" y="279412"/>
                  </a:lnTo>
                  <a:lnTo>
                    <a:pt x="708634" y="266700"/>
                  </a:lnTo>
                  <a:lnTo>
                    <a:pt x="709612" y="266700"/>
                  </a:lnTo>
                  <a:lnTo>
                    <a:pt x="709764" y="254254"/>
                  </a:lnTo>
                  <a:lnTo>
                    <a:pt x="709764" y="254025"/>
                  </a:lnTo>
                  <a:lnTo>
                    <a:pt x="709066" y="241300"/>
                  </a:lnTo>
                  <a:lnTo>
                    <a:pt x="707440" y="228600"/>
                  </a:lnTo>
                  <a:lnTo>
                    <a:pt x="707478" y="227469"/>
                  </a:lnTo>
                  <a:lnTo>
                    <a:pt x="712000" y="227469"/>
                  </a:lnTo>
                  <a:lnTo>
                    <a:pt x="712000" y="200952"/>
                  </a:lnTo>
                  <a:lnTo>
                    <a:pt x="717067" y="190500"/>
                  </a:lnTo>
                  <a:lnTo>
                    <a:pt x="716178" y="190500"/>
                  </a:lnTo>
                  <a:lnTo>
                    <a:pt x="712000" y="198221"/>
                  </a:lnTo>
                  <a:lnTo>
                    <a:pt x="712000" y="189369"/>
                  </a:lnTo>
                  <a:lnTo>
                    <a:pt x="706983" y="189369"/>
                  </a:lnTo>
                  <a:lnTo>
                    <a:pt x="706983" y="152488"/>
                  </a:lnTo>
                  <a:lnTo>
                    <a:pt x="715098" y="152488"/>
                  </a:lnTo>
                  <a:lnTo>
                    <a:pt x="712000" y="149542"/>
                  </a:lnTo>
                  <a:lnTo>
                    <a:pt x="712000" y="136626"/>
                  </a:lnTo>
                  <a:lnTo>
                    <a:pt x="716534" y="139700"/>
                  </a:lnTo>
                  <a:lnTo>
                    <a:pt x="718134" y="139700"/>
                  </a:lnTo>
                  <a:lnTo>
                    <a:pt x="730504" y="148780"/>
                  </a:lnTo>
                  <a:lnTo>
                    <a:pt x="718439" y="139700"/>
                  </a:lnTo>
                  <a:lnTo>
                    <a:pt x="735012" y="139700"/>
                  </a:lnTo>
                  <a:lnTo>
                    <a:pt x="728522" y="135128"/>
                  </a:lnTo>
                  <a:lnTo>
                    <a:pt x="716800" y="127000"/>
                  </a:lnTo>
                  <a:lnTo>
                    <a:pt x="712000" y="127000"/>
                  </a:lnTo>
                  <a:lnTo>
                    <a:pt x="712000" y="113169"/>
                  </a:lnTo>
                  <a:lnTo>
                    <a:pt x="716419" y="113169"/>
                  </a:lnTo>
                  <a:lnTo>
                    <a:pt x="716991" y="114300"/>
                  </a:lnTo>
                  <a:lnTo>
                    <a:pt x="717588" y="114300"/>
                  </a:lnTo>
                  <a:lnTo>
                    <a:pt x="730897" y="127000"/>
                  </a:lnTo>
                  <a:lnTo>
                    <a:pt x="731964" y="127000"/>
                  </a:lnTo>
                  <a:lnTo>
                    <a:pt x="742911" y="139700"/>
                  </a:lnTo>
                  <a:lnTo>
                    <a:pt x="743381" y="139700"/>
                  </a:lnTo>
                  <a:lnTo>
                    <a:pt x="732523" y="127000"/>
                  </a:lnTo>
                  <a:lnTo>
                    <a:pt x="743153" y="127000"/>
                  </a:lnTo>
                  <a:lnTo>
                    <a:pt x="743318" y="127000"/>
                  </a:lnTo>
                  <a:lnTo>
                    <a:pt x="748804" y="132930"/>
                  </a:lnTo>
                  <a:lnTo>
                    <a:pt x="748868" y="151269"/>
                  </a:lnTo>
                  <a:lnTo>
                    <a:pt x="746721" y="151269"/>
                  </a:lnTo>
                  <a:lnTo>
                    <a:pt x="746683" y="189369"/>
                  </a:lnTo>
                  <a:lnTo>
                    <a:pt x="748652" y="189369"/>
                  </a:lnTo>
                  <a:lnTo>
                    <a:pt x="748626" y="194830"/>
                  </a:lnTo>
                  <a:lnTo>
                    <a:pt x="741832" y="190500"/>
                  </a:lnTo>
                  <a:lnTo>
                    <a:pt x="727151" y="190500"/>
                  </a:lnTo>
                  <a:lnTo>
                    <a:pt x="741654" y="203200"/>
                  </a:lnTo>
                  <a:lnTo>
                    <a:pt x="748601" y="203200"/>
                  </a:lnTo>
                  <a:lnTo>
                    <a:pt x="748525" y="227469"/>
                  </a:lnTo>
                  <a:lnTo>
                    <a:pt x="753795" y="227469"/>
                  </a:lnTo>
                  <a:lnTo>
                    <a:pt x="753795" y="203200"/>
                  </a:lnTo>
                  <a:lnTo>
                    <a:pt x="761123" y="203200"/>
                  </a:lnTo>
                  <a:lnTo>
                    <a:pt x="786130" y="228600"/>
                  </a:lnTo>
                  <a:lnTo>
                    <a:pt x="810856" y="241300"/>
                  </a:lnTo>
                  <a:lnTo>
                    <a:pt x="827341" y="259626"/>
                  </a:lnTo>
                  <a:lnTo>
                    <a:pt x="827341" y="279031"/>
                  </a:lnTo>
                  <a:lnTo>
                    <a:pt x="815708" y="266700"/>
                  </a:lnTo>
                  <a:lnTo>
                    <a:pt x="792149" y="254025"/>
                  </a:lnTo>
                  <a:lnTo>
                    <a:pt x="775068" y="241300"/>
                  </a:lnTo>
                  <a:lnTo>
                    <a:pt x="762736" y="241300"/>
                  </a:lnTo>
                  <a:lnTo>
                    <a:pt x="753249" y="254025"/>
                  </a:lnTo>
                  <a:lnTo>
                    <a:pt x="749465" y="254025"/>
                  </a:lnTo>
                  <a:lnTo>
                    <a:pt x="742149" y="266700"/>
                  </a:lnTo>
                  <a:lnTo>
                    <a:pt x="729830" y="291769"/>
                  </a:lnTo>
                  <a:lnTo>
                    <a:pt x="729589" y="292201"/>
                  </a:lnTo>
                  <a:lnTo>
                    <a:pt x="711314" y="317500"/>
                  </a:lnTo>
                  <a:lnTo>
                    <a:pt x="683514" y="330200"/>
                  </a:lnTo>
                  <a:lnTo>
                    <a:pt x="642645" y="342900"/>
                  </a:lnTo>
                  <a:lnTo>
                    <a:pt x="643026" y="342900"/>
                  </a:lnTo>
                  <a:lnTo>
                    <a:pt x="684542" y="330200"/>
                  </a:lnTo>
                  <a:lnTo>
                    <a:pt x="712774" y="317500"/>
                  </a:lnTo>
                  <a:lnTo>
                    <a:pt x="731316" y="292201"/>
                  </a:lnTo>
                  <a:lnTo>
                    <a:pt x="731723" y="291769"/>
                  </a:lnTo>
                  <a:lnTo>
                    <a:pt x="744042" y="279412"/>
                  </a:lnTo>
                  <a:lnTo>
                    <a:pt x="751306" y="266700"/>
                  </a:lnTo>
                  <a:lnTo>
                    <a:pt x="754900" y="254254"/>
                  </a:lnTo>
                  <a:lnTo>
                    <a:pt x="754964" y="254025"/>
                  </a:lnTo>
                  <a:lnTo>
                    <a:pt x="791705" y="254025"/>
                  </a:lnTo>
                  <a:lnTo>
                    <a:pt x="814336" y="266700"/>
                  </a:lnTo>
                  <a:lnTo>
                    <a:pt x="826198" y="279412"/>
                  </a:lnTo>
                  <a:lnTo>
                    <a:pt x="827341" y="280822"/>
                  </a:lnTo>
                  <a:lnTo>
                    <a:pt x="827341" y="325018"/>
                  </a:lnTo>
                  <a:lnTo>
                    <a:pt x="818591" y="317500"/>
                  </a:lnTo>
                  <a:lnTo>
                    <a:pt x="817689" y="317500"/>
                  </a:lnTo>
                  <a:lnTo>
                    <a:pt x="827341" y="326009"/>
                  </a:lnTo>
                  <a:lnTo>
                    <a:pt x="827341" y="385660"/>
                  </a:lnTo>
                  <a:lnTo>
                    <a:pt x="821423" y="381000"/>
                  </a:lnTo>
                  <a:lnTo>
                    <a:pt x="803262" y="368312"/>
                  </a:lnTo>
                  <a:lnTo>
                    <a:pt x="779627" y="368312"/>
                  </a:lnTo>
                  <a:lnTo>
                    <a:pt x="802741" y="381000"/>
                  </a:lnTo>
                  <a:lnTo>
                    <a:pt x="820635" y="381000"/>
                  </a:lnTo>
                  <a:lnTo>
                    <a:pt x="827341" y="386372"/>
                  </a:lnTo>
                  <a:lnTo>
                    <a:pt x="827341" y="444500"/>
                  </a:lnTo>
                  <a:lnTo>
                    <a:pt x="823328" y="444500"/>
                  </a:lnTo>
                  <a:lnTo>
                    <a:pt x="827341" y="446760"/>
                  </a:lnTo>
                  <a:lnTo>
                    <a:pt x="827341" y="506869"/>
                  </a:lnTo>
                  <a:lnTo>
                    <a:pt x="832434" y="506869"/>
                  </a:lnTo>
                  <a:lnTo>
                    <a:pt x="832434" y="449605"/>
                  </a:lnTo>
                  <a:lnTo>
                    <a:pt x="845997" y="457200"/>
                  </a:lnTo>
                  <a:lnTo>
                    <a:pt x="868273" y="457200"/>
                  </a:lnTo>
                  <a:lnTo>
                    <a:pt x="845794" y="444500"/>
                  </a:lnTo>
                  <a:lnTo>
                    <a:pt x="832434" y="444500"/>
                  </a:lnTo>
                  <a:lnTo>
                    <a:pt x="832434" y="417969"/>
                  </a:lnTo>
                  <a:lnTo>
                    <a:pt x="833196" y="417969"/>
                  </a:lnTo>
                  <a:lnTo>
                    <a:pt x="834821" y="430669"/>
                  </a:lnTo>
                  <a:lnTo>
                    <a:pt x="861517" y="430669"/>
                  </a:lnTo>
                  <a:lnTo>
                    <a:pt x="863688" y="431584"/>
                  </a:lnTo>
                  <a:lnTo>
                    <a:pt x="864171" y="431584"/>
                  </a:lnTo>
                  <a:lnTo>
                    <a:pt x="861987" y="430669"/>
                  </a:lnTo>
                  <a:lnTo>
                    <a:pt x="864095" y="430669"/>
                  </a:lnTo>
                  <a:lnTo>
                    <a:pt x="864171" y="431584"/>
                  </a:lnTo>
                  <a:lnTo>
                    <a:pt x="866203" y="431584"/>
                  </a:lnTo>
                  <a:lnTo>
                    <a:pt x="867410" y="444500"/>
                  </a:lnTo>
                  <a:lnTo>
                    <a:pt x="868273" y="457200"/>
                  </a:lnTo>
                  <a:lnTo>
                    <a:pt x="868641" y="457200"/>
                  </a:lnTo>
                  <a:lnTo>
                    <a:pt x="869378" y="469087"/>
                  </a:lnTo>
                  <a:lnTo>
                    <a:pt x="869378" y="494169"/>
                  </a:lnTo>
                  <a:lnTo>
                    <a:pt x="869937" y="494169"/>
                  </a:lnTo>
                  <a:lnTo>
                    <a:pt x="869911" y="498233"/>
                  </a:lnTo>
                  <a:lnTo>
                    <a:pt x="869734" y="508000"/>
                  </a:lnTo>
                  <a:lnTo>
                    <a:pt x="869149" y="520700"/>
                  </a:lnTo>
                  <a:lnTo>
                    <a:pt x="868362" y="520700"/>
                  </a:lnTo>
                  <a:lnTo>
                    <a:pt x="867397" y="533400"/>
                  </a:lnTo>
                  <a:lnTo>
                    <a:pt x="866355" y="544982"/>
                  </a:lnTo>
                  <a:lnTo>
                    <a:pt x="865365" y="544982"/>
                  </a:lnTo>
                  <a:lnTo>
                    <a:pt x="865339" y="544690"/>
                  </a:lnTo>
                  <a:lnTo>
                    <a:pt x="865339" y="558800"/>
                  </a:lnTo>
                  <a:lnTo>
                    <a:pt x="863409" y="571538"/>
                  </a:lnTo>
                  <a:lnTo>
                    <a:pt x="861580" y="584200"/>
                  </a:lnTo>
                  <a:lnTo>
                    <a:pt x="859663" y="596912"/>
                  </a:lnTo>
                  <a:lnTo>
                    <a:pt x="857707" y="609600"/>
                  </a:lnTo>
                  <a:lnTo>
                    <a:pt x="857377" y="609600"/>
                  </a:lnTo>
                  <a:lnTo>
                    <a:pt x="854405" y="633882"/>
                  </a:lnTo>
                  <a:lnTo>
                    <a:pt x="851027" y="633882"/>
                  </a:lnTo>
                  <a:lnTo>
                    <a:pt x="851027" y="646569"/>
                  </a:lnTo>
                  <a:lnTo>
                    <a:pt x="850709" y="647700"/>
                  </a:lnTo>
                  <a:lnTo>
                    <a:pt x="848474" y="660400"/>
                  </a:lnTo>
                  <a:lnTo>
                    <a:pt x="846035" y="673100"/>
                  </a:lnTo>
                  <a:lnTo>
                    <a:pt x="843419" y="685800"/>
                  </a:lnTo>
                  <a:lnTo>
                    <a:pt x="840841" y="698500"/>
                  </a:lnTo>
                  <a:lnTo>
                    <a:pt x="838187" y="710819"/>
                  </a:lnTo>
                  <a:lnTo>
                    <a:pt x="839114" y="710819"/>
                  </a:lnTo>
                  <a:lnTo>
                    <a:pt x="839038" y="711200"/>
                  </a:lnTo>
                  <a:lnTo>
                    <a:pt x="838111" y="711200"/>
                  </a:lnTo>
                  <a:lnTo>
                    <a:pt x="837958" y="711200"/>
                  </a:lnTo>
                  <a:lnTo>
                    <a:pt x="835202" y="711200"/>
                  </a:lnTo>
                  <a:lnTo>
                    <a:pt x="832421" y="722769"/>
                  </a:lnTo>
                  <a:lnTo>
                    <a:pt x="831507" y="722769"/>
                  </a:lnTo>
                  <a:lnTo>
                    <a:pt x="831418" y="723900"/>
                  </a:lnTo>
                  <a:lnTo>
                    <a:pt x="830249" y="723900"/>
                  </a:lnTo>
                  <a:lnTo>
                    <a:pt x="834910" y="698500"/>
                  </a:lnTo>
                  <a:lnTo>
                    <a:pt x="838758" y="686295"/>
                  </a:lnTo>
                  <a:lnTo>
                    <a:pt x="838809" y="686130"/>
                  </a:lnTo>
                  <a:lnTo>
                    <a:pt x="838911" y="685800"/>
                  </a:lnTo>
                  <a:lnTo>
                    <a:pt x="842251" y="673100"/>
                  </a:lnTo>
                  <a:lnTo>
                    <a:pt x="845159" y="647700"/>
                  </a:lnTo>
                  <a:lnTo>
                    <a:pt x="845248" y="646569"/>
                  </a:lnTo>
                  <a:lnTo>
                    <a:pt x="851027" y="646569"/>
                  </a:lnTo>
                  <a:lnTo>
                    <a:pt x="851027" y="633882"/>
                  </a:lnTo>
                  <a:lnTo>
                    <a:pt x="846277" y="633882"/>
                  </a:lnTo>
                  <a:lnTo>
                    <a:pt x="847217" y="622300"/>
                  </a:lnTo>
                  <a:lnTo>
                    <a:pt x="848398" y="609600"/>
                  </a:lnTo>
                  <a:lnTo>
                    <a:pt x="848702" y="584200"/>
                  </a:lnTo>
                  <a:lnTo>
                    <a:pt x="848436" y="571754"/>
                  </a:lnTo>
                  <a:lnTo>
                    <a:pt x="848423" y="571538"/>
                  </a:lnTo>
                  <a:lnTo>
                    <a:pt x="847763" y="571538"/>
                  </a:lnTo>
                  <a:lnTo>
                    <a:pt x="846594" y="558800"/>
                  </a:lnTo>
                  <a:lnTo>
                    <a:pt x="846505" y="558203"/>
                  </a:lnTo>
                  <a:lnTo>
                    <a:pt x="846505" y="584200"/>
                  </a:lnTo>
                  <a:lnTo>
                    <a:pt x="846353" y="596912"/>
                  </a:lnTo>
                  <a:lnTo>
                    <a:pt x="846328" y="599109"/>
                  </a:lnTo>
                  <a:lnTo>
                    <a:pt x="846201" y="609600"/>
                  </a:lnTo>
                  <a:lnTo>
                    <a:pt x="845019" y="622300"/>
                  </a:lnTo>
                  <a:lnTo>
                    <a:pt x="844080" y="633882"/>
                  </a:lnTo>
                  <a:lnTo>
                    <a:pt x="836536" y="633882"/>
                  </a:lnTo>
                  <a:lnTo>
                    <a:pt x="836510" y="622300"/>
                  </a:lnTo>
                  <a:lnTo>
                    <a:pt x="834364" y="601116"/>
                  </a:lnTo>
                  <a:lnTo>
                    <a:pt x="834364" y="647700"/>
                  </a:lnTo>
                  <a:lnTo>
                    <a:pt x="832434" y="666915"/>
                  </a:lnTo>
                  <a:lnTo>
                    <a:pt x="832434" y="646569"/>
                  </a:lnTo>
                  <a:lnTo>
                    <a:pt x="834351" y="646569"/>
                  </a:lnTo>
                  <a:lnTo>
                    <a:pt x="834364" y="647700"/>
                  </a:lnTo>
                  <a:lnTo>
                    <a:pt x="834364" y="601116"/>
                  </a:lnTo>
                  <a:lnTo>
                    <a:pt x="834161" y="599109"/>
                  </a:lnTo>
                  <a:lnTo>
                    <a:pt x="834034" y="597877"/>
                  </a:lnTo>
                  <a:lnTo>
                    <a:pt x="833932" y="596912"/>
                  </a:lnTo>
                  <a:lnTo>
                    <a:pt x="832434" y="589699"/>
                  </a:lnTo>
                  <a:lnTo>
                    <a:pt x="832434" y="557669"/>
                  </a:lnTo>
                  <a:lnTo>
                    <a:pt x="844283" y="557669"/>
                  </a:lnTo>
                  <a:lnTo>
                    <a:pt x="844435" y="558800"/>
                  </a:lnTo>
                  <a:lnTo>
                    <a:pt x="845578" y="571538"/>
                  </a:lnTo>
                  <a:lnTo>
                    <a:pt x="846239" y="571538"/>
                  </a:lnTo>
                  <a:lnTo>
                    <a:pt x="846505" y="584200"/>
                  </a:lnTo>
                  <a:lnTo>
                    <a:pt x="846505" y="558203"/>
                  </a:lnTo>
                  <a:lnTo>
                    <a:pt x="846429" y="557669"/>
                  </a:lnTo>
                  <a:lnTo>
                    <a:pt x="865263" y="557669"/>
                  </a:lnTo>
                  <a:lnTo>
                    <a:pt x="865339" y="558800"/>
                  </a:lnTo>
                  <a:lnTo>
                    <a:pt x="865339" y="544690"/>
                  </a:lnTo>
                  <a:lnTo>
                    <a:pt x="864362" y="533400"/>
                  </a:lnTo>
                  <a:lnTo>
                    <a:pt x="860882" y="533400"/>
                  </a:lnTo>
                  <a:lnTo>
                    <a:pt x="862990" y="544982"/>
                  </a:lnTo>
                  <a:lnTo>
                    <a:pt x="842187" y="544982"/>
                  </a:lnTo>
                  <a:lnTo>
                    <a:pt x="839330" y="533400"/>
                  </a:lnTo>
                  <a:lnTo>
                    <a:pt x="835367" y="520700"/>
                  </a:lnTo>
                  <a:lnTo>
                    <a:pt x="828611" y="520700"/>
                  </a:lnTo>
                  <a:lnTo>
                    <a:pt x="833399" y="533400"/>
                  </a:lnTo>
                  <a:lnTo>
                    <a:pt x="837311" y="533400"/>
                  </a:lnTo>
                  <a:lnTo>
                    <a:pt x="840105" y="544982"/>
                  </a:lnTo>
                  <a:lnTo>
                    <a:pt x="830491" y="544982"/>
                  </a:lnTo>
                  <a:lnTo>
                    <a:pt x="828802" y="557326"/>
                  </a:lnTo>
                  <a:lnTo>
                    <a:pt x="828763" y="557669"/>
                  </a:lnTo>
                  <a:lnTo>
                    <a:pt x="827341" y="557669"/>
                  </a:lnTo>
                  <a:lnTo>
                    <a:pt x="827341" y="567372"/>
                  </a:lnTo>
                  <a:lnTo>
                    <a:pt x="820648" y="546417"/>
                  </a:lnTo>
                  <a:lnTo>
                    <a:pt x="820559" y="546150"/>
                  </a:lnTo>
                  <a:lnTo>
                    <a:pt x="818540" y="546150"/>
                  </a:lnTo>
                  <a:lnTo>
                    <a:pt x="826566" y="571538"/>
                  </a:lnTo>
                  <a:lnTo>
                    <a:pt x="827341" y="575322"/>
                  </a:lnTo>
                  <a:lnTo>
                    <a:pt x="827341" y="595769"/>
                  </a:lnTo>
                  <a:lnTo>
                    <a:pt x="831519" y="595769"/>
                  </a:lnTo>
                  <a:lnTo>
                    <a:pt x="831761" y="596912"/>
                  </a:lnTo>
                  <a:lnTo>
                    <a:pt x="834313" y="622300"/>
                  </a:lnTo>
                  <a:lnTo>
                    <a:pt x="834326" y="633882"/>
                  </a:lnTo>
                  <a:lnTo>
                    <a:pt x="830491" y="633882"/>
                  </a:lnTo>
                  <a:lnTo>
                    <a:pt x="828802" y="646226"/>
                  </a:lnTo>
                  <a:lnTo>
                    <a:pt x="828763" y="646569"/>
                  </a:lnTo>
                  <a:lnTo>
                    <a:pt x="827341" y="646569"/>
                  </a:lnTo>
                  <a:lnTo>
                    <a:pt x="827341" y="684669"/>
                  </a:lnTo>
                  <a:lnTo>
                    <a:pt x="829513" y="684669"/>
                  </a:lnTo>
                  <a:lnTo>
                    <a:pt x="826770" y="698500"/>
                  </a:lnTo>
                  <a:lnTo>
                    <a:pt x="819416" y="723900"/>
                  </a:lnTo>
                  <a:lnTo>
                    <a:pt x="810082" y="749020"/>
                  </a:lnTo>
                  <a:lnTo>
                    <a:pt x="809967" y="749300"/>
                  </a:lnTo>
                  <a:lnTo>
                    <a:pt x="808151" y="749300"/>
                  </a:lnTo>
                  <a:lnTo>
                    <a:pt x="799414" y="772553"/>
                  </a:lnTo>
                  <a:lnTo>
                    <a:pt x="806754" y="762000"/>
                  </a:lnTo>
                  <a:lnTo>
                    <a:pt x="805637" y="774407"/>
                  </a:lnTo>
                  <a:lnTo>
                    <a:pt x="805599" y="774725"/>
                  </a:lnTo>
                  <a:lnTo>
                    <a:pt x="804049" y="774725"/>
                  </a:lnTo>
                  <a:lnTo>
                    <a:pt x="802182" y="787400"/>
                  </a:lnTo>
                  <a:lnTo>
                    <a:pt x="798423" y="792073"/>
                  </a:lnTo>
                  <a:lnTo>
                    <a:pt x="796886" y="800100"/>
                  </a:lnTo>
                  <a:lnTo>
                    <a:pt x="794080" y="812800"/>
                  </a:lnTo>
                  <a:lnTo>
                    <a:pt x="791057" y="812800"/>
                  </a:lnTo>
                  <a:lnTo>
                    <a:pt x="779830" y="825309"/>
                  </a:lnTo>
                  <a:lnTo>
                    <a:pt x="779208" y="826033"/>
                  </a:lnTo>
                  <a:lnTo>
                    <a:pt x="786917" y="826033"/>
                  </a:lnTo>
                  <a:lnTo>
                    <a:pt x="787349" y="825512"/>
                  </a:lnTo>
                  <a:lnTo>
                    <a:pt x="784136" y="838200"/>
                  </a:lnTo>
                  <a:lnTo>
                    <a:pt x="780732" y="838200"/>
                  </a:lnTo>
                  <a:lnTo>
                    <a:pt x="777290" y="850900"/>
                  </a:lnTo>
                  <a:lnTo>
                    <a:pt x="774598" y="850900"/>
                  </a:lnTo>
                  <a:lnTo>
                    <a:pt x="766597" y="876325"/>
                  </a:lnTo>
                  <a:lnTo>
                    <a:pt x="763282" y="876325"/>
                  </a:lnTo>
                  <a:lnTo>
                    <a:pt x="756793" y="889000"/>
                  </a:lnTo>
                  <a:lnTo>
                    <a:pt x="757453" y="889000"/>
                  </a:lnTo>
                  <a:lnTo>
                    <a:pt x="751471" y="912533"/>
                  </a:lnTo>
                  <a:lnTo>
                    <a:pt x="754735" y="901700"/>
                  </a:lnTo>
                  <a:lnTo>
                    <a:pt x="760844" y="889000"/>
                  </a:lnTo>
                  <a:lnTo>
                    <a:pt x="764108" y="889000"/>
                  </a:lnTo>
                  <a:lnTo>
                    <a:pt x="767080" y="876325"/>
                  </a:lnTo>
                  <a:lnTo>
                    <a:pt x="770153" y="876325"/>
                  </a:lnTo>
                  <a:lnTo>
                    <a:pt x="776516" y="863600"/>
                  </a:lnTo>
                  <a:lnTo>
                    <a:pt x="787908" y="838200"/>
                  </a:lnTo>
                  <a:lnTo>
                    <a:pt x="791362" y="825512"/>
                  </a:lnTo>
                  <a:lnTo>
                    <a:pt x="798283" y="800100"/>
                  </a:lnTo>
                  <a:lnTo>
                    <a:pt x="806475" y="774725"/>
                  </a:lnTo>
                  <a:lnTo>
                    <a:pt x="808913" y="762000"/>
                  </a:lnTo>
                  <a:lnTo>
                    <a:pt x="811339" y="749300"/>
                  </a:lnTo>
                  <a:lnTo>
                    <a:pt x="813625" y="749300"/>
                  </a:lnTo>
                  <a:lnTo>
                    <a:pt x="822502" y="723900"/>
                  </a:lnTo>
                  <a:lnTo>
                    <a:pt x="829398" y="698500"/>
                  </a:lnTo>
                  <a:lnTo>
                    <a:pt x="831977" y="684669"/>
                  </a:lnTo>
                  <a:lnTo>
                    <a:pt x="832434" y="684669"/>
                  </a:lnTo>
                  <a:lnTo>
                    <a:pt x="832434" y="682269"/>
                  </a:lnTo>
                  <a:lnTo>
                    <a:pt x="834148" y="673100"/>
                  </a:lnTo>
                  <a:lnTo>
                    <a:pt x="836574" y="647700"/>
                  </a:lnTo>
                  <a:lnTo>
                    <a:pt x="836561" y="646569"/>
                  </a:lnTo>
                  <a:lnTo>
                    <a:pt x="843064" y="646569"/>
                  </a:lnTo>
                  <a:lnTo>
                    <a:pt x="842975" y="647700"/>
                  </a:lnTo>
                  <a:lnTo>
                    <a:pt x="840092" y="660400"/>
                  </a:lnTo>
                  <a:lnTo>
                    <a:pt x="836472" y="685800"/>
                  </a:lnTo>
                  <a:lnTo>
                    <a:pt x="832104" y="698500"/>
                  </a:lnTo>
                  <a:lnTo>
                    <a:pt x="826973" y="723900"/>
                  </a:lnTo>
                  <a:lnTo>
                    <a:pt x="821105" y="736600"/>
                  </a:lnTo>
                  <a:lnTo>
                    <a:pt x="819670" y="736600"/>
                  </a:lnTo>
                  <a:lnTo>
                    <a:pt x="818273" y="749020"/>
                  </a:lnTo>
                  <a:lnTo>
                    <a:pt x="818235" y="749300"/>
                  </a:lnTo>
                  <a:lnTo>
                    <a:pt x="822083" y="749300"/>
                  </a:lnTo>
                  <a:lnTo>
                    <a:pt x="824966" y="736600"/>
                  </a:lnTo>
                  <a:lnTo>
                    <a:pt x="829830" y="724903"/>
                  </a:lnTo>
                  <a:lnTo>
                    <a:pt x="827900" y="735469"/>
                  </a:lnTo>
                  <a:lnTo>
                    <a:pt x="827341" y="735469"/>
                  </a:lnTo>
                  <a:lnTo>
                    <a:pt x="827341" y="773569"/>
                  </a:lnTo>
                  <a:lnTo>
                    <a:pt x="832434" y="773569"/>
                  </a:lnTo>
                  <a:lnTo>
                    <a:pt x="832446" y="736600"/>
                  </a:lnTo>
                  <a:lnTo>
                    <a:pt x="832891" y="736600"/>
                  </a:lnTo>
                  <a:lnTo>
                    <a:pt x="833297" y="735469"/>
                  </a:lnTo>
                  <a:lnTo>
                    <a:pt x="869340" y="735469"/>
                  </a:lnTo>
                  <a:lnTo>
                    <a:pt x="869251" y="773569"/>
                  </a:lnTo>
                  <a:lnTo>
                    <a:pt x="871689" y="773569"/>
                  </a:lnTo>
                  <a:lnTo>
                    <a:pt x="871689" y="811669"/>
                  </a:lnTo>
                  <a:lnTo>
                    <a:pt x="872248" y="824369"/>
                  </a:lnTo>
                  <a:lnTo>
                    <a:pt x="869340" y="824369"/>
                  </a:lnTo>
                  <a:lnTo>
                    <a:pt x="869251" y="862469"/>
                  </a:lnTo>
                  <a:lnTo>
                    <a:pt x="871689" y="862469"/>
                  </a:lnTo>
                  <a:lnTo>
                    <a:pt x="871689" y="900569"/>
                  </a:lnTo>
                  <a:lnTo>
                    <a:pt x="872248" y="913269"/>
                  </a:lnTo>
                  <a:lnTo>
                    <a:pt x="869340" y="913269"/>
                  </a:lnTo>
                  <a:lnTo>
                    <a:pt x="869251" y="951369"/>
                  </a:lnTo>
                  <a:lnTo>
                    <a:pt x="871689" y="951369"/>
                  </a:lnTo>
                  <a:lnTo>
                    <a:pt x="871689" y="1002169"/>
                  </a:lnTo>
                  <a:lnTo>
                    <a:pt x="869340" y="1002169"/>
                  </a:lnTo>
                  <a:lnTo>
                    <a:pt x="869340" y="1040269"/>
                  </a:lnTo>
                  <a:lnTo>
                    <a:pt x="871689" y="1040269"/>
                  </a:lnTo>
                  <a:lnTo>
                    <a:pt x="871689" y="1091069"/>
                  </a:lnTo>
                  <a:lnTo>
                    <a:pt x="869340" y="1091069"/>
                  </a:lnTo>
                  <a:lnTo>
                    <a:pt x="869251" y="1129169"/>
                  </a:lnTo>
                  <a:lnTo>
                    <a:pt x="872248" y="1129169"/>
                  </a:lnTo>
                  <a:lnTo>
                    <a:pt x="871689" y="1141869"/>
                  </a:lnTo>
                  <a:lnTo>
                    <a:pt x="871689" y="1179969"/>
                  </a:lnTo>
                  <a:lnTo>
                    <a:pt x="869340" y="1179969"/>
                  </a:lnTo>
                  <a:lnTo>
                    <a:pt x="869251" y="1218069"/>
                  </a:lnTo>
                  <a:lnTo>
                    <a:pt x="872248" y="1218069"/>
                  </a:lnTo>
                  <a:lnTo>
                    <a:pt x="871689" y="1230769"/>
                  </a:lnTo>
                  <a:lnTo>
                    <a:pt x="871689" y="1268869"/>
                  </a:lnTo>
                  <a:lnTo>
                    <a:pt x="869340" y="1268869"/>
                  </a:lnTo>
                  <a:lnTo>
                    <a:pt x="869378" y="1306969"/>
                  </a:lnTo>
                  <a:lnTo>
                    <a:pt x="870191" y="1306969"/>
                  </a:lnTo>
                  <a:lnTo>
                    <a:pt x="872769" y="1319669"/>
                  </a:lnTo>
                  <a:lnTo>
                    <a:pt x="918083" y="1319669"/>
                  </a:lnTo>
                  <a:lnTo>
                    <a:pt x="920686" y="1306969"/>
                  </a:lnTo>
                  <a:lnTo>
                    <a:pt x="921461" y="1306969"/>
                  </a:lnTo>
                  <a:lnTo>
                    <a:pt x="921461" y="1268869"/>
                  </a:lnTo>
                  <a:lnTo>
                    <a:pt x="919238" y="1268869"/>
                  </a:lnTo>
                  <a:lnTo>
                    <a:pt x="919200" y="1230769"/>
                  </a:lnTo>
                  <a:lnTo>
                    <a:pt x="918743" y="1218069"/>
                  </a:lnTo>
                  <a:lnTo>
                    <a:pt x="921600" y="1218069"/>
                  </a:lnTo>
                  <a:lnTo>
                    <a:pt x="921600" y="1179969"/>
                  </a:lnTo>
                  <a:lnTo>
                    <a:pt x="919200" y="1179969"/>
                  </a:lnTo>
                  <a:lnTo>
                    <a:pt x="919200" y="1141869"/>
                  </a:lnTo>
                  <a:lnTo>
                    <a:pt x="918743" y="1129169"/>
                  </a:lnTo>
                  <a:lnTo>
                    <a:pt x="921600" y="1129169"/>
                  </a:lnTo>
                  <a:lnTo>
                    <a:pt x="921600" y="1091069"/>
                  </a:lnTo>
                  <a:lnTo>
                    <a:pt x="919200" y="1091069"/>
                  </a:lnTo>
                  <a:lnTo>
                    <a:pt x="919200" y="1078369"/>
                  </a:lnTo>
                  <a:lnTo>
                    <a:pt x="919200" y="1052969"/>
                  </a:lnTo>
                  <a:lnTo>
                    <a:pt x="919200" y="1040269"/>
                  </a:lnTo>
                  <a:lnTo>
                    <a:pt x="921600" y="1040269"/>
                  </a:lnTo>
                  <a:lnTo>
                    <a:pt x="921600" y="1002169"/>
                  </a:lnTo>
                  <a:lnTo>
                    <a:pt x="919200" y="1002169"/>
                  </a:lnTo>
                  <a:lnTo>
                    <a:pt x="919200" y="989469"/>
                  </a:lnTo>
                  <a:lnTo>
                    <a:pt x="919200" y="964069"/>
                  </a:lnTo>
                  <a:lnTo>
                    <a:pt x="919200" y="951369"/>
                  </a:lnTo>
                  <a:lnTo>
                    <a:pt x="921600" y="951369"/>
                  </a:lnTo>
                  <a:lnTo>
                    <a:pt x="921600" y="913269"/>
                  </a:lnTo>
                  <a:lnTo>
                    <a:pt x="918705" y="913269"/>
                  </a:lnTo>
                  <a:lnTo>
                    <a:pt x="919200" y="900569"/>
                  </a:lnTo>
                  <a:lnTo>
                    <a:pt x="919200" y="862469"/>
                  </a:lnTo>
                  <a:lnTo>
                    <a:pt x="921600" y="862469"/>
                  </a:lnTo>
                  <a:lnTo>
                    <a:pt x="921600" y="824369"/>
                  </a:lnTo>
                  <a:lnTo>
                    <a:pt x="918705" y="824369"/>
                  </a:lnTo>
                  <a:lnTo>
                    <a:pt x="919200" y="811669"/>
                  </a:lnTo>
                  <a:lnTo>
                    <a:pt x="919200" y="773569"/>
                  </a:lnTo>
                  <a:lnTo>
                    <a:pt x="921600" y="773569"/>
                  </a:lnTo>
                  <a:lnTo>
                    <a:pt x="921600" y="735469"/>
                  </a:lnTo>
                  <a:lnTo>
                    <a:pt x="965428" y="735469"/>
                  </a:lnTo>
                  <a:lnTo>
                    <a:pt x="966228" y="722769"/>
                  </a:lnTo>
                  <a:lnTo>
                    <a:pt x="966228" y="684669"/>
                  </a:lnTo>
                  <a:lnTo>
                    <a:pt x="961136" y="684669"/>
                  </a:lnTo>
                  <a:lnTo>
                    <a:pt x="961136" y="722769"/>
                  </a:lnTo>
                  <a:lnTo>
                    <a:pt x="920838" y="722769"/>
                  </a:lnTo>
                  <a:lnTo>
                    <a:pt x="919314" y="735126"/>
                  </a:lnTo>
                  <a:lnTo>
                    <a:pt x="919264" y="735469"/>
                  </a:lnTo>
                  <a:lnTo>
                    <a:pt x="916660" y="735469"/>
                  </a:lnTo>
                  <a:lnTo>
                    <a:pt x="918705" y="722769"/>
                  </a:lnTo>
                  <a:lnTo>
                    <a:pt x="919200" y="722769"/>
                  </a:lnTo>
                  <a:lnTo>
                    <a:pt x="919200" y="684669"/>
                  </a:lnTo>
                  <a:lnTo>
                    <a:pt x="921600" y="684669"/>
                  </a:lnTo>
                  <a:lnTo>
                    <a:pt x="921600" y="646569"/>
                  </a:lnTo>
                  <a:lnTo>
                    <a:pt x="965428" y="646569"/>
                  </a:lnTo>
                  <a:lnTo>
                    <a:pt x="966203" y="634238"/>
                  </a:lnTo>
                  <a:lnTo>
                    <a:pt x="966228" y="595769"/>
                  </a:lnTo>
                  <a:lnTo>
                    <a:pt x="961136" y="595769"/>
                  </a:lnTo>
                  <a:lnTo>
                    <a:pt x="961136" y="633882"/>
                  </a:lnTo>
                  <a:lnTo>
                    <a:pt x="922261" y="633882"/>
                  </a:lnTo>
                  <a:lnTo>
                    <a:pt x="944905" y="609600"/>
                  </a:lnTo>
                  <a:lnTo>
                    <a:pt x="960386" y="584200"/>
                  </a:lnTo>
                  <a:lnTo>
                    <a:pt x="958062" y="584200"/>
                  </a:lnTo>
                  <a:lnTo>
                    <a:pt x="950252" y="596912"/>
                  </a:lnTo>
                  <a:lnTo>
                    <a:pt x="933056" y="609600"/>
                  </a:lnTo>
                  <a:lnTo>
                    <a:pt x="919200" y="628167"/>
                  </a:lnTo>
                  <a:lnTo>
                    <a:pt x="919200" y="619455"/>
                  </a:lnTo>
                  <a:lnTo>
                    <a:pt x="926630" y="609600"/>
                  </a:lnTo>
                  <a:lnTo>
                    <a:pt x="938657" y="584200"/>
                  </a:lnTo>
                  <a:lnTo>
                    <a:pt x="938784" y="571754"/>
                  </a:lnTo>
                  <a:lnTo>
                    <a:pt x="938847" y="566166"/>
                  </a:lnTo>
                  <a:lnTo>
                    <a:pt x="938949" y="557682"/>
                  </a:lnTo>
                  <a:lnTo>
                    <a:pt x="965428" y="557669"/>
                  </a:lnTo>
                  <a:lnTo>
                    <a:pt x="966203" y="545338"/>
                  </a:lnTo>
                  <a:lnTo>
                    <a:pt x="966203" y="526567"/>
                  </a:lnTo>
                  <a:lnTo>
                    <a:pt x="970356" y="533400"/>
                  </a:lnTo>
                  <a:lnTo>
                    <a:pt x="971651" y="533400"/>
                  </a:lnTo>
                  <a:close/>
                </a:path>
                <a:path w="1011554" h="1511300">
                  <a:moveTo>
                    <a:pt x="980706" y="566166"/>
                  </a:moveTo>
                  <a:lnTo>
                    <a:pt x="975779" y="571538"/>
                  </a:lnTo>
                  <a:lnTo>
                    <a:pt x="973582" y="571538"/>
                  </a:lnTo>
                  <a:lnTo>
                    <a:pt x="965835" y="584200"/>
                  </a:lnTo>
                  <a:lnTo>
                    <a:pt x="968108" y="584200"/>
                  </a:lnTo>
                  <a:lnTo>
                    <a:pt x="975791" y="571538"/>
                  </a:lnTo>
                  <a:lnTo>
                    <a:pt x="978674" y="571538"/>
                  </a:lnTo>
                  <a:lnTo>
                    <a:pt x="980706" y="566166"/>
                  </a:lnTo>
                  <a:close/>
                </a:path>
                <a:path w="1011554" h="1511300">
                  <a:moveTo>
                    <a:pt x="981595" y="508000"/>
                  </a:moveTo>
                  <a:lnTo>
                    <a:pt x="949921" y="482739"/>
                  </a:lnTo>
                  <a:lnTo>
                    <a:pt x="948728" y="482739"/>
                  </a:lnTo>
                  <a:lnTo>
                    <a:pt x="980325" y="508000"/>
                  </a:lnTo>
                  <a:lnTo>
                    <a:pt x="981595" y="508000"/>
                  </a:lnTo>
                  <a:close/>
                </a:path>
                <a:path w="1011554" h="1511300">
                  <a:moveTo>
                    <a:pt x="987082" y="546150"/>
                  </a:moveTo>
                  <a:lnTo>
                    <a:pt x="979868" y="533400"/>
                  </a:lnTo>
                  <a:lnTo>
                    <a:pt x="978496" y="533400"/>
                  </a:lnTo>
                  <a:lnTo>
                    <a:pt x="985710" y="546150"/>
                  </a:lnTo>
                  <a:lnTo>
                    <a:pt x="987082" y="546150"/>
                  </a:lnTo>
                  <a:close/>
                </a:path>
                <a:path w="1011554" h="1511300">
                  <a:moveTo>
                    <a:pt x="987488" y="558800"/>
                  </a:moveTo>
                  <a:lnTo>
                    <a:pt x="983500" y="558800"/>
                  </a:lnTo>
                  <a:lnTo>
                    <a:pt x="980706" y="566166"/>
                  </a:lnTo>
                  <a:lnTo>
                    <a:pt x="987488" y="558800"/>
                  </a:lnTo>
                  <a:close/>
                </a:path>
                <a:path w="1011554" h="1511300">
                  <a:moveTo>
                    <a:pt x="988352" y="557682"/>
                  </a:moveTo>
                  <a:lnTo>
                    <a:pt x="987488" y="558800"/>
                  </a:lnTo>
                  <a:lnTo>
                    <a:pt x="987996" y="558800"/>
                  </a:lnTo>
                  <a:lnTo>
                    <a:pt x="988352" y="557682"/>
                  </a:lnTo>
                  <a:close/>
                </a:path>
                <a:path w="1011554" h="1511300">
                  <a:moveTo>
                    <a:pt x="988466" y="457200"/>
                  </a:moveTo>
                  <a:lnTo>
                    <a:pt x="987018" y="452348"/>
                  </a:lnTo>
                  <a:lnTo>
                    <a:pt x="979309" y="444500"/>
                  </a:lnTo>
                  <a:lnTo>
                    <a:pt x="977226" y="444500"/>
                  </a:lnTo>
                  <a:lnTo>
                    <a:pt x="988466" y="457200"/>
                  </a:lnTo>
                  <a:close/>
                </a:path>
                <a:path w="1011554" h="1511300">
                  <a:moveTo>
                    <a:pt x="993292" y="457200"/>
                  </a:moveTo>
                  <a:lnTo>
                    <a:pt x="988936" y="444500"/>
                  </a:lnTo>
                  <a:lnTo>
                    <a:pt x="984859" y="444500"/>
                  </a:lnTo>
                  <a:lnTo>
                    <a:pt x="980986" y="431584"/>
                  </a:lnTo>
                  <a:lnTo>
                    <a:pt x="977442" y="431584"/>
                  </a:lnTo>
                  <a:lnTo>
                    <a:pt x="974280" y="419290"/>
                  </a:lnTo>
                  <a:lnTo>
                    <a:pt x="971296" y="406679"/>
                  </a:lnTo>
                  <a:lnTo>
                    <a:pt x="971257" y="406514"/>
                  </a:lnTo>
                  <a:lnTo>
                    <a:pt x="968502" y="406514"/>
                  </a:lnTo>
                  <a:lnTo>
                    <a:pt x="966520" y="393700"/>
                  </a:lnTo>
                  <a:lnTo>
                    <a:pt x="963396" y="393700"/>
                  </a:lnTo>
                  <a:lnTo>
                    <a:pt x="966571" y="406514"/>
                  </a:lnTo>
                  <a:lnTo>
                    <a:pt x="961517" y="406514"/>
                  </a:lnTo>
                  <a:lnTo>
                    <a:pt x="968387" y="419112"/>
                  </a:lnTo>
                  <a:lnTo>
                    <a:pt x="971257" y="419112"/>
                  </a:lnTo>
                  <a:lnTo>
                    <a:pt x="974064" y="430110"/>
                  </a:lnTo>
                  <a:lnTo>
                    <a:pt x="974382" y="431584"/>
                  </a:lnTo>
                  <a:lnTo>
                    <a:pt x="981265" y="444500"/>
                  </a:lnTo>
                  <a:lnTo>
                    <a:pt x="984707" y="444500"/>
                  </a:lnTo>
                  <a:lnTo>
                    <a:pt x="987056" y="452348"/>
                  </a:lnTo>
                  <a:lnTo>
                    <a:pt x="991857" y="457200"/>
                  </a:lnTo>
                  <a:lnTo>
                    <a:pt x="993292" y="457200"/>
                  </a:lnTo>
                  <a:close/>
                </a:path>
                <a:path w="1011554" h="1511300">
                  <a:moveTo>
                    <a:pt x="997280" y="546150"/>
                  </a:moveTo>
                  <a:lnTo>
                    <a:pt x="992098" y="546150"/>
                  </a:lnTo>
                  <a:lnTo>
                    <a:pt x="988352" y="557682"/>
                  </a:lnTo>
                  <a:lnTo>
                    <a:pt x="997089" y="546417"/>
                  </a:lnTo>
                  <a:lnTo>
                    <a:pt x="997280" y="546150"/>
                  </a:lnTo>
                  <a:close/>
                </a:path>
                <a:path w="1011554" h="1511300">
                  <a:moveTo>
                    <a:pt x="997521" y="520700"/>
                  </a:moveTo>
                  <a:lnTo>
                    <a:pt x="990231" y="508000"/>
                  </a:lnTo>
                  <a:lnTo>
                    <a:pt x="984732" y="508000"/>
                  </a:lnTo>
                  <a:lnTo>
                    <a:pt x="988847" y="520700"/>
                  </a:lnTo>
                  <a:lnTo>
                    <a:pt x="997521" y="520700"/>
                  </a:lnTo>
                  <a:close/>
                </a:path>
                <a:path w="1011554" h="1511300">
                  <a:moveTo>
                    <a:pt x="998372" y="495465"/>
                  </a:moveTo>
                  <a:lnTo>
                    <a:pt x="995210" y="483146"/>
                  </a:lnTo>
                  <a:lnTo>
                    <a:pt x="995095" y="482739"/>
                  </a:lnTo>
                  <a:lnTo>
                    <a:pt x="991730" y="482739"/>
                  </a:lnTo>
                  <a:lnTo>
                    <a:pt x="977544" y="469900"/>
                  </a:lnTo>
                  <a:lnTo>
                    <a:pt x="967371" y="469900"/>
                  </a:lnTo>
                  <a:lnTo>
                    <a:pt x="956741" y="457200"/>
                  </a:lnTo>
                  <a:lnTo>
                    <a:pt x="955586" y="457200"/>
                  </a:lnTo>
                  <a:lnTo>
                    <a:pt x="966152" y="469900"/>
                  </a:lnTo>
                  <a:lnTo>
                    <a:pt x="976401" y="482739"/>
                  </a:lnTo>
                  <a:lnTo>
                    <a:pt x="990307" y="482739"/>
                  </a:lnTo>
                  <a:lnTo>
                    <a:pt x="993749" y="495465"/>
                  </a:lnTo>
                  <a:lnTo>
                    <a:pt x="998372" y="495465"/>
                  </a:lnTo>
                  <a:close/>
                </a:path>
                <a:path w="1011554" h="1511300">
                  <a:moveTo>
                    <a:pt x="1011110" y="508000"/>
                  </a:moveTo>
                  <a:lnTo>
                    <a:pt x="1009891" y="483146"/>
                  </a:lnTo>
                  <a:lnTo>
                    <a:pt x="1009865" y="482739"/>
                  </a:lnTo>
                  <a:lnTo>
                    <a:pt x="1005560" y="469900"/>
                  </a:lnTo>
                  <a:lnTo>
                    <a:pt x="997927" y="457200"/>
                  </a:lnTo>
                  <a:lnTo>
                    <a:pt x="995248" y="457200"/>
                  </a:lnTo>
                  <a:lnTo>
                    <a:pt x="1000506" y="469900"/>
                  </a:lnTo>
                  <a:lnTo>
                    <a:pt x="1004303" y="482739"/>
                  </a:lnTo>
                  <a:lnTo>
                    <a:pt x="1006690" y="495465"/>
                  </a:lnTo>
                  <a:lnTo>
                    <a:pt x="1007808" y="495465"/>
                  </a:lnTo>
                  <a:lnTo>
                    <a:pt x="1007821" y="508000"/>
                  </a:lnTo>
                  <a:lnTo>
                    <a:pt x="1007325" y="508000"/>
                  </a:lnTo>
                  <a:lnTo>
                    <a:pt x="1005687" y="520700"/>
                  </a:lnTo>
                  <a:lnTo>
                    <a:pt x="999680" y="520700"/>
                  </a:lnTo>
                  <a:lnTo>
                    <a:pt x="1002893" y="533400"/>
                  </a:lnTo>
                  <a:lnTo>
                    <a:pt x="1000467" y="533400"/>
                  </a:lnTo>
                  <a:lnTo>
                    <a:pt x="997216" y="546150"/>
                  </a:lnTo>
                  <a:lnTo>
                    <a:pt x="997750" y="545388"/>
                  </a:lnTo>
                  <a:lnTo>
                    <a:pt x="1004862" y="533400"/>
                  </a:lnTo>
                  <a:lnTo>
                    <a:pt x="1009611" y="520700"/>
                  </a:lnTo>
                  <a:lnTo>
                    <a:pt x="1011110" y="50800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030709" y="1220355"/>
              <a:ext cx="390525" cy="1235710"/>
            </a:xfrm>
            <a:custGeom>
              <a:avLst/>
              <a:gdLst/>
              <a:ahLst/>
              <a:cxnLst/>
              <a:rect l="l" t="t" r="r" b="b"/>
              <a:pathLst>
                <a:path w="390525" h="1235710">
                  <a:moveTo>
                    <a:pt x="390271" y="141160"/>
                  </a:moveTo>
                  <a:lnTo>
                    <a:pt x="387159" y="141160"/>
                  </a:lnTo>
                  <a:lnTo>
                    <a:pt x="387159" y="189814"/>
                  </a:lnTo>
                  <a:lnTo>
                    <a:pt x="390271" y="189814"/>
                  </a:lnTo>
                  <a:lnTo>
                    <a:pt x="390271" y="141160"/>
                  </a:lnTo>
                  <a:close/>
                </a:path>
                <a:path w="390525" h="1235710">
                  <a:moveTo>
                    <a:pt x="381419" y="141160"/>
                  </a:moveTo>
                  <a:lnTo>
                    <a:pt x="378307" y="141160"/>
                  </a:lnTo>
                  <a:lnTo>
                    <a:pt x="378307" y="189814"/>
                  </a:lnTo>
                  <a:lnTo>
                    <a:pt x="381419" y="189814"/>
                  </a:lnTo>
                  <a:lnTo>
                    <a:pt x="381419" y="141160"/>
                  </a:lnTo>
                  <a:close/>
                </a:path>
                <a:path w="390525" h="1235710">
                  <a:moveTo>
                    <a:pt x="372554" y="141160"/>
                  </a:moveTo>
                  <a:lnTo>
                    <a:pt x="369443" y="141160"/>
                  </a:lnTo>
                  <a:lnTo>
                    <a:pt x="369443" y="189814"/>
                  </a:lnTo>
                  <a:lnTo>
                    <a:pt x="372554" y="189814"/>
                  </a:lnTo>
                  <a:lnTo>
                    <a:pt x="372554" y="141160"/>
                  </a:lnTo>
                  <a:close/>
                </a:path>
                <a:path w="390525" h="1235710">
                  <a:moveTo>
                    <a:pt x="363702" y="141160"/>
                  </a:moveTo>
                  <a:lnTo>
                    <a:pt x="360591" y="141160"/>
                  </a:lnTo>
                  <a:lnTo>
                    <a:pt x="360591" y="189814"/>
                  </a:lnTo>
                  <a:lnTo>
                    <a:pt x="363702" y="189814"/>
                  </a:lnTo>
                  <a:lnTo>
                    <a:pt x="363702" y="141160"/>
                  </a:lnTo>
                  <a:close/>
                </a:path>
                <a:path w="390525" h="1235710">
                  <a:moveTo>
                    <a:pt x="354850" y="141160"/>
                  </a:moveTo>
                  <a:lnTo>
                    <a:pt x="351726" y="141160"/>
                  </a:lnTo>
                  <a:lnTo>
                    <a:pt x="351726" y="189814"/>
                  </a:lnTo>
                  <a:lnTo>
                    <a:pt x="354850" y="189814"/>
                  </a:lnTo>
                  <a:lnTo>
                    <a:pt x="354850" y="141160"/>
                  </a:lnTo>
                  <a:close/>
                </a:path>
                <a:path w="390525" h="1235710">
                  <a:moveTo>
                    <a:pt x="345986" y="141160"/>
                  </a:moveTo>
                  <a:lnTo>
                    <a:pt x="342874" y="141160"/>
                  </a:lnTo>
                  <a:lnTo>
                    <a:pt x="342874" y="189814"/>
                  </a:lnTo>
                  <a:lnTo>
                    <a:pt x="345986" y="189814"/>
                  </a:lnTo>
                  <a:lnTo>
                    <a:pt x="345986" y="141160"/>
                  </a:lnTo>
                  <a:close/>
                </a:path>
                <a:path w="390525" h="1235710">
                  <a:moveTo>
                    <a:pt x="337134" y="141160"/>
                  </a:moveTo>
                  <a:lnTo>
                    <a:pt x="334022" y="141160"/>
                  </a:lnTo>
                  <a:lnTo>
                    <a:pt x="334022" y="189814"/>
                  </a:lnTo>
                  <a:lnTo>
                    <a:pt x="337134" y="189814"/>
                  </a:lnTo>
                  <a:lnTo>
                    <a:pt x="337134" y="141160"/>
                  </a:lnTo>
                  <a:close/>
                </a:path>
                <a:path w="390525" h="1235710">
                  <a:moveTo>
                    <a:pt x="328282" y="141160"/>
                  </a:moveTo>
                  <a:lnTo>
                    <a:pt x="325170" y="141160"/>
                  </a:lnTo>
                  <a:lnTo>
                    <a:pt x="325170" y="189814"/>
                  </a:lnTo>
                  <a:lnTo>
                    <a:pt x="328282" y="189814"/>
                  </a:lnTo>
                  <a:lnTo>
                    <a:pt x="328282" y="141160"/>
                  </a:lnTo>
                  <a:close/>
                </a:path>
                <a:path w="390525" h="1235710">
                  <a:moveTo>
                    <a:pt x="390271" y="212928"/>
                  </a:moveTo>
                  <a:lnTo>
                    <a:pt x="387159" y="212928"/>
                  </a:lnTo>
                  <a:lnTo>
                    <a:pt x="387159" y="261581"/>
                  </a:lnTo>
                  <a:lnTo>
                    <a:pt x="390271" y="261581"/>
                  </a:lnTo>
                  <a:lnTo>
                    <a:pt x="390271" y="212928"/>
                  </a:lnTo>
                  <a:close/>
                </a:path>
                <a:path w="390525" h="1235710">
                  <a:moveTo>
                    <a:pt x="381419" y="212928"/>
                  </a:moveTo>
                  <a:lnTo>
                    <a:pt x="378307" y="212928"/>
                  </a:lnTo>
                  <a:lnTo>
                    <a:pt x="378307" y="261581"/>
                  </a:lnTo>
                  <a:lnTo>
                    <a:pt x="381419" y="261581"/>
                  </a:lnTo>
                  <a:lnTo>
                    <a:pt x="381419" y="212928"/>
                  </a:lnTo>
                  <a:close/>
                </a:path>
                <a:path w="390525" h="1235710">
                  <a:moveTo>
                    <a:pt x="372554" y="212928"/>
                  </a:moveTo>
                  <a:lnTo>
                    <a:pt x="369443" y="212928"/>
                  </a:lnTo>
                  <a:lnTo>
                    <a:pt x="369443" y="261581"/>
                  </a:lnTo>
                  <a:lnTo>
                    <a:pt x="372554" y="261581"/>
                  </a:lnTo>
                  <a:lnTo>
                    <a:pt x="372554" y="212928"/>
                  </a:lnTo>
                  <a:close/>
                </a:path>
                <a:path w="390525" h="1235710">
                  <a:moveTo>
                    <a:pt x="363702" y="212928"/>
                  </a:moveTo>
                  <a:lnTo>
                    <a:pt x="360591" y="212928"/>
                  </a:lnTo>
                  <a:lnTo>
                    <a:pt x="360591" y="261581"/>
                  </a:lnTo>
                  <a:lnTo>
                    <a:pt x="363702" y="261581"/>
                  </a:lnTo>
                  <a:lnTo>
                    <a:pt x="363702" y="212928"/>
                  </a:lnTo>
                  <a:close/>
                </a:path>
                <a:path w="390525" h="1235710">
                  <a:moveTo>
                    <a:pt x="354850" y="212928"/>
                  </a:moveTo>
                  <a:lnTo>
                    <a:pt x="351726" y="212928"/>
                  </a:lnTo>
                  <a:lnTo>
                    <a:pt x="351726" y="261581"/>
                  </a:lnTo>
                  <a:lnTo>
                    <a:pt x="354850" y="261581"/>
                  </a:lnTo>
                  <a:lnTo>
                    <a:pt x="354850" y="212928"/>
                  </a:lnTo>
                  <a:close/>
                </a:path>
                <a:path w="390525" h="1235710">
                  <a:moveTo>
                    <a:pt x="345986" y="212928"/>
                  </a:moveTo>
                  <a:lnTo>
                    <a:pt x="342874" y="212928"/>
                  </a:lnTo>
                  <a:lnTo>
                    <a:pt x="342874" y="261581"/>
                  </a:lnTo>
                  <a:lnTo>
                    <a:pt x="345986" y="261581"/>
                  </a:lnTo>
                  <a:lnTo>
                    <a:pt x="345986" y="212928"/>
                  </a:lnTo>
                  <a:close/>
                </a:path>
                <a:path w="390525" h="1235710">
                  <a:moveTo>
                    <a:pt x="337134" y="212928"/>
                  </a:moveTo>
                  <a:lnTo>
                    <a:pt x="334022" y="212928"/>
                  </a:lnTo>
                  <a:lnTo>
                    <a:pt x="334022" y="261581"/>
                  </a:lnTo>
                  <a:lnTo>
                    <a:pt x="337134" y="261581"/>
                  </a:lnTo>
                  <a:lnTo>
                    <a:pt x="337134" y="212928"/>
                  </a:lnTo>
                  <a:close/>
                </a:path>
                <a:path w="390525" h="1235710">
                  <a:moveTo>
                    <a:pt x="328282" y="212928"/>
                  </a:moveTo>
                  <a:lnTo>
                    <a:pt x="325170" y="212928"/>
                  </a:lnTo>
                  <a:lnTo>
                    <a:pt x="325170" y="261581"/>
                  </a:lnTo>
                  <a:lnTo>
                    <a:pt x="328282" y="261581"/>
                  </a:lnTo>
                  <a:lnTo>
                    <a:pt x="328282" y="212928"/>
                  </a:lnTo>
                  <a:close/>
                </a:path>
                <a:path w="390525" h="1235710">
                  <a:moveTo>
                    <a:pt x="390271" y="301142"/>
                  </a:moveTo>
                  <a:lnTo>
                    <a:pt x="387159" y="301142"/>
                  </a:lnTo>
                  <a:lnTo>
                    <a:pt x="387159" y="378155"/>
                  </a:lnTo>
                  <a:lnTo>
                    <a:pt x="390271" y="378155"/>
                  </a:lnTo>
                  <a:lnTo>
                    <a:pt x="390271" y="301142"/>
                  </a:lnTo>
                  <a:close/>
                </a:path>
                <a:path w="390525" h="1235710">
                  <a:moveTo>
                    <a:pt x="381419" y="300151"/>
                  </a:moveTo>
                  <a:lnTo>
                    <a:pt x="378307" y="300151"/>
                  </a:lnTo>
                  <a:lnTo>
                    <a:pt x="378307" y="379145"/>
                  </a:lnTo>
                  <a:lnTo>
                    <a:pt x="381419" y="379145"/>
                  </a:lnTo>
                  <a:lnTo>
                    <a:pt x="381419" y="300151"/>
                  </a:lnTo>
                  <a:close/>
                </a:path>
                <a:path w="390525" h="1235710">
                  <a:moveTo>
                    <a:pt x="372554" y="299148"/>
                  </a:moveTo>
                  <a:lnTo>
                    <a:pt x="369443" y="299148"/>
                  </a:lnTo>
                  <a:lnTo>
                    <a:pt x="369443" y="380123"/>
                  </a:lnTo>
                  <a:lnTo>
                    <a:pt x="372554" y="380123"/>
                  </a:lnTo>
                  <a:lnTo>
                    <a:pt x="372554" y="299148"/>
                  </a:lnTo>
                  <a:close/>
                </a:path>
                <a:path w="390525" h="1235710">
                  <a:moveTo>
                    <a:pt x="363702" y="298145"/>
                  </a:moveTo>
                  <a:lnTo>
                    <a:pt x="360591" y="298145"/>
                  </a:lnTo>
                  <a:lnTo>
                    <a:pt x="360591" y="381101"/>
                  </a:lnTo>
                  <a:lnTo>
                    <a:pt x="363702" y="381101"/>
                  </a:lnTo>
                  <a:lnTo>
                    <a:pt x="363702" y="298145"/>
                  </a:lnTo>
                  <a:close/>
                </a:path>
                <a:path w="390525" h="1235710">
                  <a:moveTo>
                    <a:pt x="354850" y="297154"/>
                  </a:moveTo>
                  <a:lnTo>
                    <a:pt x="351726" y="297154"/>
                  </a:lnTo>
                  <a:lnTo>
                    <a:pt x="351726" y="382079"/>
                  </a:lnTo>
                  <a:lnTo>
                    <a:pt x="354850" y="382079"/>
                  </a:lnTo>
                  <a:lnTo>
                    <a:pt x="354850" y="297154"/>
                  </a:lnTo>
                  <a:close/>
                </a:path>
                <a:path w="390525" h="1235710">
                  <a:moveTo>
                    <a:pt x="328282" y="294144"/>
                  </a:moveTo>
                  <a:lnTo>
                    <a:pt x="325170" y="294144"/>
                  </a:lnTo>
                  <a:lnTo>
                    <a:pt x="325170" y="335381"/>
                  </a:lnTo>
                  <a:lnTo>
                    <a:pt x="328282" y="335381"/>
                  </a:lnTo>
                  <a:lnTo>
                    <a:pt x="328282" y="294144"/>
                  </a:lnTo>
                  <a:close/>
                </a:path>
                <a:path w="390525" h="1235710">
                  <a:moveTo>
                    <a:pt x="337134" y="295147"/>
                  </a:moveTo>
                  <a:lnTo>
                    <a:pt x="334022" y="295147"/>
                  </a:lnTo>
                  <a:lnTo>
                    <a:pt x="334022" y="335927"/>
                  </a:lnTo>
                  <a:lnTo>
                    <a:pt x="337134" y="335927"/>
                  </a:lnTo>
                  <a:lnTo>
                    <a:pt x="337134" y="295147"/>
                  </a:lnTo>
                  <a:close/>
                </a:path>
                <a:path w="390525" h="1235710">
                  <a:moveTo>
                    <a:pt x="345986" y="296151"/>
                  </a:moveTo>
                  <a:lnTo>
                    <a:pt x="342874" y="296151"/>
                  </a:lnTo>
                  <a:lnTo>
                    <a:pt x="342874" y="336486"/>
                  </a:lnTo>
                  <a:lnTo>
                    <a:pt x="345986" y="336486"/>
                  </a:lnTo>
                  <a:lnTo>
                    <a:pt x="345986" y="296151"/>
                  </a:lnTo>
                  <a:close/>
                </a:path>
                <a:path w="390525" h="1235710">
                  <a:moveTo>
                    <a:pt x="345986" y="341680"/>
                  </a:moveTo>
                  <a:lnTo>
                    <a:pt x="342874" y="341883"/>
                  </a:lnTo>
                  <a:lnTo>
                    <a:pt x="342874" y="383057"/>
                  </a:lnTo>
                  <a:lnTo>
                    <a:pt x="345986" y="383057"/>
                  </a:lnTo>
                  <a:lnTo>
                    <a:pt x="345986" y="341680"/>
                  </a:lnTo>
                  <a:close/>
                </a:path>
                <a:path w="390525" h="1235710">
                  <a:moveTo>
                    <a:pt x="337134" y="342239"/>
                  </a:moveTo>
                  <a:lnTo>
                    <a:pt x="334022" y="342430"/>
                  </a:lnTo>
                  <a:lnTo>
                    <a:pt x="334022" y="384035"/>
                  </a:lnTo>
                  <a:lnTo>
                    <a:pt x="337134" y="384035"/>
                  </a:lnTo>
                  <a:lnTo>
                    <a:pt x="337134" y="342239"/>
                  </a:lnTo>
                  <a:close/>
                </a:path>
                <a:path w="390525" h="1235710">
                  <a:moveTo>
                    <a:pt x="328282" y="342785"/>
                  </a:moveTo>
                  <a:lnTo>
                    <a:pt x="325170" y="342976"/>
                  </a:lnTo>
                  <a:lnTo>
                    <a:pt x="325170" y="385013"/>
                  </a:lnTo>
                  <a:lnTo>
                    <a:pt x="328282" y="385013"/>
                  </a:lnTo>
                  <a:lnTo>
                    <a:pt x="328282" y="342785"/>
                  </a:lnTo>
                  <a:close/>
                </a:path>
                <a:path w="390525" h="1235710">
                  <a:moveTo>
                    <a:pt x="390271" y="417449"/>
                  </a:moveTo>
                  <a:lnTo>
                    <a:pt x="387159" y="417449"/>
                  </a:lnTo>
                  <a:lnTo>
                    <a:pt x="387159" y="492861"/>
                  </a:lnTo>
                  <a:lnTo>
                    <a:pt x="390271" y="492302"/>
                  </a:lnTo>
                  <a:lnTo>
                    <a:pt x="390271" y="417449"/>
                  </a:lnTo>
                  <a:close/>
                </a:path>
                <a:path w="390525" h="1235710">
                  <a:moveTo>
                    <a:pt x="381419" y="417449"/>
                  </a:moveTo>
                  <a:lnTo>
                    <a:pt x="378307" y="417449"/>
                  </a:lnTo>
                  <a:lnTo>
                    <a:pt x="378307" y="494423"/>
                  </a:lnTo>
                  <a:lnTo>
                    <a:pt x="381419" y="493877"/>
                  </a:lnTo>
                  <a:lnTo>
                    <a:pt x="381419" y="417449"/>
                  </a:lnTo>
                  <a:close/>
                </a:path>
                <a:path w="390525" h="1235710">
                  <a:moveTo>
                    <a:pt x="372554" y="417449"/>
                  </a:moveTo>
                  <a:lnTo>
                    <a:pt x="369443" y="417449"/>
                  </a:lnTo>
                  <a:lnTo>
                    <a:pt x="369443" y="496011"/>
                  </a:lnTo>
                  <a:lnTo>
                    <a:pt x="372554" y="495452"/>
                  </a:lnTo>
                  <a:lnTo>
                    <a:pt x="372554" y="417449"/>
                  </a:lnTo>
                  <a:close/>
                </a:path>
                <a:path w="390525" h="1235710">
                  <a:moveTo>
                    <a:pt x="363702" y="417449"/>
                  </a:moveTo>
                  <a:lnTo>
                    <a:pt x="360591" y="417449"/>
                  </a:lnTo>
                  <a:lnTo>
                    <a:pt x="360591" y="497585"/>
                  </a:lnTo>
                  <a:lnTo>
                    <a:pt x="363702" y="497039"/>
                  </a:lnTo>
                  <a:lnTo>
                    <a:pt x="363702" y="417449"/>
                  </a:lnTo>
                  <a:close/>
                </a:path>
                <a:path w="390525" h="1235710">
                  <a:moveTo>
                    <a:pt x="354850" y="417449"/>
                  </a:moveTo>
                  <a:lnTo>
                    <a:pt x="351726" y="417449"/>
                  </a:lnTo>
                  <a:lnTo>
                    <a:pt x="351726" y="499173"/>
                  </a:lnTo>
                  <a:lnTo>
                    <a:pt x="354850" y="498614"/>
                  </a:lnTo>
                  <a:lnTo>
                    <a:pt x="354850" y="417449"/>
                  </a:lnTo>
                  <a:close/>
                </a:path>
                <a:path w="390525" h="1235710">
                  <a:moveTo>
                    <a:pt x="345986" y="417449"/>
                  </a:moveTo>
                  <a:lnTo>
                    <a:pt x="342874" y="417449"/>
                  </a:lnTo>
                  <a:lnTo>
                    <a:pt x="342874" y="500748"/>
                  </a:lnTo>
                  <a:lnTo>
                    <a:pt x="345986" y="500202"/>
                  </a:lnTo>
                  <a:lnTo>
                    <a:pt x="345986" y="417449"/>
                  </a:lnTo>
                  <a:close/>
                </a:path>
                <a:path w="390525" h="1235710">
                  <a:moveTo>
                    <a:pt x="337134" y="417449"/>
                  </a:moveTo>
                  <a:lnTo>
                    <a:pt x="334022" y="417449"/>
                  </a:lnTo>
                  <a:lnTo>
                    <a:pt x="334022" y="502335"/>
                  </a:lnTo>
                  <a:lnTo>
                    <a:pt x="337134" y="501776"/>
                  </a:lnTo>
                  <a:lnTo>
                    <a:pt x="337134" y="417449"/>
                  </a:lnTo>
                  <a:close/>
                </a:path>
                <a:path w="390525" h="1235710">
                  <a:moveTo>
                    <a:pt x="328282" y="417449"/>
                  </a:moveTo>
                  <a:lnTo>
                    <a:pt x="325170" y="417449"/>
                  </a:lnTo>
                  <a:lnTo>
                    <a:pt x="325170" y="464438"/>
                  </a:lnTo>
                  <a:lnTo>
                    <a:pt x="328282" y="464438"/>
                  </a:lnTo>
                  <a:lnTo>
                    <a:pt x="328282" y="417449"/>
                  </a:lnTo>
                  <a:close/>
                </a:path>
                <a:path w="390525" h="1235710">
                  <a:moveTo>
                    <a:pt x="328282" y="464781"/>
                  </a:moveTo>
                  <a:lnTo>
                    <a:pt x="325170" y="465302"/>
                  </a:lnTo>
                  <a:lnTo>
                    <a:pt x="325170" y="503897"/>
                  </a:lnTo>
                  <a:lnTo>
                    <a:pt x="328282" y="503351"/>
                  </a:lnTo>
                  <a:lnTo>
                    <a:pt x="328282" y="464781"/>
                  </a:lnTo>
                  <a:close/>
                </a:path>
                <a:path w="390525" h="1235710">
                  <a:moveTo>
                    <a:pt x="387159" y="532142"/>
                  </a:moveTo>
                  <a:lnTo>
                    <a:pt x="387159" y="608215"/>
                  </a:lnTo>
                  <a:lnTo>
                    <a:pt x="390271" y="608215"/>
                  </a:lnTo>
                  <a:lnTo>
                    <a:pt x="390271" y="532701"/>
                  </a:lnTo>
                  <a:lnTo>
                    <a:pt x="387159" y="532142"/>
                  </a:lnTo>
                  <a:close/>
                </a:path>
                <a:path w="390525" h="1235710">
                  <a:moveTo>
                    <a:pt x="378307" y="530580"/>
                  </a:moveTo>
                  <a:lnTo>
                    <a:pt x="378307" y="608215"/>
                  </a:lnTo>
                  <a:lnTo>
                    <a:pt x="381419" y="608215"/>
                  </a:lnTo>
                  <a:lnTo>
                    <a:pt x="381419" y="531126"/>
                  </a:lnTo>
                  <a:lnTo>
                    <a:pt x="378307" y="530580"/>
                  </a:lnTo>
                  <a:close/>
                </a:path>
                <a:path w="390525" h="1235710">
                  <a:moveTo>
                    <a:pt x="369443" y="529018"/>
                  </a:moveTo>
                  <a:lnTo>
                    <a:pt x="369443" y="608215"/>
                  </a:lnTo>
                  <a:lnTo>
                    <a:pt x="372554" y="608215"/>
                  </a:lnTo>
                  <a:lnTo>
                    <a:pt x="372554" y="529564"/>
                  </a:lnTo>
                  <a:lnTo>
                    <a:pt x="369443" y="529018"/>
                  </a:lnTo>
                  <a:close/>
                </a:path>
                <a:path w="390525" h="1235710">
                  <a:moveTo>
                    <a:pt x="360591" y="527443"/>
                  </a:moveTo>
                  <a:lnTo>
                    <a:pt x="360591" y="608215"/>
                  </a:lnTo>
                  <a:lnTo>
                    <a:pt x="363702" y="608215"/>
                  </a:lnTo>
                  <a:lnTo>
                    <a:pt x="363702" y="527989"/>
                  </a:lnTo>
                  <a:lnTo>
                    <a:pt x="360591" y="527443"/>
                  </a:lnTo>
                  <a:close/>
                </a:path>
                <a:path w="390525" h="1235710">
                  <a:moveTo>
                    <a:pt x="351726" y="525881"/>
                  </a:moveTo>
                  <a:lnTo>
                    <a:pt x="351726" y="608215"/>
                  </a:lnTo>
                  <a:lnTo>
                    <a:pt x="354850" y="608215"/>
                  </a:lnTo>
                  <a:lnTo>
                    <a:pt x="354850" y="526427"/>
                  </a:lnTo>
                  <a:lnTo>
                    <a:pt x="351726" y="525881"/>
                  </a:lnTo>
                  <a:close/>
                </a:path>
                <a:path w="390525" h="1235710">
                  <a:moveTo>
                    <a:pt x="342874" y="524306"/>
                  </a:moveTo>
                  <a:lnTo>
                    <a:pt x="342874" y="608215"/>
                  </a:lnTo>
                  <a:lnTo>
                    <a:pt x="345986" y="608215"/>
                  </a:lnTo>
                  <a:lnTo>
                    <a:pt x="345986" y="524852"/>
                  </a:lnTo>
                  <a:lnTo>
                    <a:pt x="342874" y="524306"/>
                  </a:lnTo>
                  <a:close/>
                </a:path>
                <a:path w="390525" h="1235710">
                  <a:moveTo>
                    <a:pt x="334022" y="522744"/>
                  </a:moveTo>
                  <a:lnTo>
                    <a:pt x="334022" y="608215"/>
                  </a:lnTo>
                  <a:lnTo>
                    <a:pt x="337134" y="608215"/>
                  </a:lnTo>
                  <a:lnTo>
                    <a:pt x="337134" y="523290"/>
                  </a:lnTo>
                  <a:lnTo>
                    <a:pt x="334022" y="522744"/>
                  </a:lnTo>
                  <a:close/>
                </a:path>
                <a:path w="390525" h="1235710">
                  <a:moveTo>
                    <a:pt x="325170" y="521169"/>
                  </a:moveTo>
                  <a:lnTo>
                    <a:pt x="325170" y="559841"/>
                  </a:lnTo>
                  <a:lnTo>
                    <a:pt x="328282" y="559841"/>
                  </a:lnTo>
                  <a:lnTo>
                    <a:pt x="328282" y="521728"/>
                  </a:lnTo>
                  <a:lnTo>
                    <a:pt x="325170" y="521169"/>
                  </a:lnTo>
                  <a:close/>
                </a:path>
                <a:path w="390525" h="1235710">
                  <a:moveTo>
                    <a:pt x="328282" y="560654"/>
                  </a:moveTo>
                  <a:lnTo>
                    <a:pt x="325170" y="560654"/>
                  </a:lnTo>
                  <a:lnTo>
                    <a:pt x="325170" y="608215"/>
                  </a:lnTo>
                  <a:lnTo>
                    <a:pt x="328282" y="608215"/>
                  </a:lnTo>
                  <a:lnTo>
                    <a:pt x="328282" y="560654"/>
                  </a:lnTo>
                  <a:close/>
                </a:path>
                <a:path w="390525" h="1235710">
                  <a:moveTo>
                    <a:pt x="390271" y="632421"/>
                  </a:moveTo>
                  <a:lnTo>
                    <a:pt x="387159" y="632421"/>
                  </a:lnTo>
                  <a:lnTo>
                    <a:pt x="387159" y="723506"/>
                  </a:lnTo>
                  <a:lnTo>
                    <a:pt x="390271" y="714400"/>
                  </a:lnTo>
                  <a:lnTo>
                    <a:pt x="390271" y="632421"/>
                  </a:lnTo>
                  <a:close/>
                </a:path>
                <a:path w="390525" h="1235710">
                  <a:moveTo>
                    <a:pt x="381419" y="632421"/>
                  </a:moveTo>
                  <a:lnTo>
                    <a:pt x="378307" y="632421"/>
                  </a:lnTo>
                  <a:lnTo>
                    <a:pt x="378307" y="736041"/>
                  </a:lnTo>
                  <a:lnTo>
                    <a:pt x="379412" y="734949"/>
                  </a:lnTo>
                  <a:lnTo>
                    <a:pt x="380441" y="733805"/>
                  </a:lnTo>
                  <a:lnTo>
                    <a:pt x="381419" y="732624"/>
                  </a:lnTo>
                  <a:lnTo>
                    <a:pt x="381419" y="632421"/>
                  </a:lnTo>
                  <a:close/>
                </a:path>
                <a:path w="390525" h="1235710">
                  <a:moveTo>
                    <a:pt x="372554" y="632421"/>
                  </a:moveTo>
                  <a:lnTo>
                    <a:pt x="369443" y="632421"/>
                  </a:lnTo>
                  <a:lnTo>
                    <a:pt x="369443" y="742657"/>
                  </a:lnTo>
                  <a:lnTo>
                    <a:pt x="370535" y="742060"/>
                  </a:lnTo>
                  <a:lnTo>
                    <a:pt x="371563" y="741426"/>
                  </a:lnTo>
                  <a:lnTo>
                    <a:pt x="372554" y="740765"/>
                  </a:lnTo>
                  <a:lnTo>
                    <a:pt x="372554" y="632421"/>
                  </a:lnTo>
                  <a:close/>
                </a:path>
                <a:path w="390525" h="1235710">
                  <a:moveTo>
                    <a:pt x="363702" y="632421"/>
                  </a:moveTo>
                  <a:lnTo>
                    <a:pt x="360591" y="632421"/>
                  </a:lnTo>
                  <a:lnTo>
                    <a:pt x="360591" y="746163"/>
                  </a:lnTo>
                  <a:lnTo>
                    <a:pt x="361657" y="746163"/>
                  </a:lnTo>
                  <a:lnTo>
                    <a:pt x="363702" y="745375"/>
                  </a:lnTo>
                  <a:lnTo>
                    <a:pt x="363702" y="632421"/>
                  </a:lnTo>
                  <a:close/>
                </a:path>
                <a:path w="390525" h="1235710">
                  <a:moveTo>
                    <a:pt x="354850" y="632421"/>
                  </a:moveTo>
                  <a:lnTo>
                    <a:pt x="351726" y="632421"/>
                  </a:lnTo>
                  <a:lnTo>
                    <a:pt x="351726" y="748233"/>
                  </a:lnTo>
                  <a:lnTo>
                    <a:pt x="354850" y="748233"/>
                  </a:lnTo>
                  <a:lnTo>
                    <a:pt x="354850" y="632421"/>
                  </a:lnTo>
                  <a:close/>
                </a:path>
                <a:path w="390525" h="1235710">
                  <a:moveTo>
                    <a:pt x="328282" y="632421"/>
                  </a:moveTo>
                  <a:lnTo>
                    <a:pt x="325170" y="632421"/>
                  </a:lnTo>
                  <a:lnTo>
                    <a:pt x="325170" y="680554"/>
                  </a:lnTo>
                  <a:lnTo>
                    <a:pt x="328282" y="680554"/>
                  </a:lnTo>
                  <a:lnTo>
                    <a:pt x="328282" y="632421"/>
                  </a:lnTo>
                  <a:close/>
                </a:path>
                <a:path w="390525" h="1235710">
                  <a:moveTo>
                    <a:pt x="337134" y="632421"/>
                  </a:moveTo>
                  <a:lnTo>
                    <a:pt x="334022" y="632421"/>
                  </a:lnTo>
                  <a:lnTo>
                    <a:pt x="334022" y="680554"/>
                  </a:lnTo>
                  <a:lnTo>
                    <a:pt x="337134" y="680554"/>
                  </a:lnTo>
                  <a:lnTo>
                    <a:pt x="337134" y="632421"/>
                  </a:lnTo>
                  <a:close/>
                </a:path>
                <a:path w="390525" h="1235710">
                  <a:moveTo>
                    <a:pt x="345986" y="632421"/>
                  </a:moveTo>
                  <a:lnTo>
                    <a:pt x="342874" y="632421"/>
                  </a:lnTo>
                  <a:lnTo>
                    <a:pt x="342874" y="680554"/>
                  </a:lnTo>
                  <a:lnTo>
                    <a:pt x="345986" y="680554"/>
                  </a:lnTo>
                  <a:lnTo>
                    <a:pt x="345986" y="632421"/>
                  </a:lnTo>
                  <a:close/>
                </a:path>
                <a:path w="390525" h="1235710">
                  <a:moveTo>
                    <a:pt x="345986" y="699274"/>
                  </a:moveTo>
                  <a:lnTo>
                    <a:pt x="345109" y="699846"/>
                  </a:lnTo>
                  <a:lnTo>
                    <a:pt x="344081" y="700366"/>
                  </a:lnTo>
                  <a:lnTo>
                    <a:pt x="342874" y="700811"/>
                  </a:lnTo>
                  <a:lnTo>
                    <a:pt x="342874" y="750011"/>
                  </a:lnTo>
                  <a:lnTo>
                    <a:pt x="345986" y="750011"/>
                  </a:lnTo>
                  <a:lnTo>
                    <a:pt x="345986" y="699274"/>
                  </a:lnTo>
                  <a:close/>
                </a:path>
                <a:path w="390525" h="1235710">
                  <a:moveTo>
                    <a:pt x="337134" y="702271"/>
                  </a:moveTo>
                  <a:lnTo>
                    <a:pt x="334022" y="702665"/>
                  </a:lnTo>
                  <a:lnTo>
                    <a:pt x="334022" y="751217"/>
                  </a:lnTo>
                  <a:lnTo>
                    <a:pt x="337134" y="751217"/>
                  </a:lnTo>
                  <a:lnTo>
                    <a:pt x="337134" y="702271"/>
                  </a:lnTo>
                  <a:close/>
                </a:path>
                <a:path w="390525" h="1235710">
                  <a:moveTo>
                    <a:pt x="328282" y="703046"/>
                  </a:moveTo>
                  <a:lnTo>
                    <a:pt x="325170" y="703046"/>
                  </a:lnTo>
                  <a:lnTo>
                    <a:pt x="325170" y="751458"/>
                  </a:lnTo>
                  <a:lnTo>
                    <a:pt x="328282" y="751458"/>
                  </a:lnTo>
                  <a:lnTo>
                    <a:pt x="328282" y="703046"/>
                  </a:lnTo>
                  <a:close/>
                </a:path>
                <a:path w="390525" h="1235710">
                  <a:moveTo>
                    <a:pt x="390271" y="765937"/>
                  </a:moveTo>
                  <a:lnTo>
                    <a:pt x="387159" y="765937"/>
                  </a:lnTo>
                  <a:lnTo>
                    <a:pt x="387159" y="813219"/>
                  </a:lnTo>
                  <a:lnTo>
                    <a:pt x="390271" y="813219"/>
                  </a:lnTo>
                  <a:lnTo>
                    <a:pt x="390271" y="765937"/>
                  </a:lnTo>
                  <a:close/>
                </a:path>
                <a:path w="390525" h="1235710">
                  <a:moveTo>
                    <a:pt x="381419" y="765937"/>
                  </a:moveTo>
                  <a:lnTo>
                    <a:pt x="378307" y="765937"/>
                  </a:lnTo>
                  <a:lnTo>
                    <a:pt x="378307" y="813219"/>
                  </a:lnTo>
                  <a:lnTo>
                    <a:pt x="381419" y="813219"/>
                  </a:lnTo>
                  <a:lnTo>
                    <a:pt x="381419" y="765937"/>
                  </a:lnTo>
                  <a:close/>
                </a:path>
                <a:path w="390525" h="1235710">
                  <a:moveTo>
                    <a:pt x="372554" y="765937"/>
                  </a:moveTo>
                  <a:lnTo>
                    <a:pt x="369443" y="765937"/>
                  </a:lnTo>
                  <a:lnTo>
                    <a:pt x="369443" y="813219"/>
                  </a:lnTo>
                  <a:lnTo>
                    <a:pt x="372554" y="813219"/>
                  </a:lnTo>
                  <a:lnTo>
                    <a:pt x="372554" y="765937"/>
                  </a:lnTo>
                  <a:close/>
                </a:path>
                <a:path w="390525" h="1235710">
                  <a:moveTo>
                    <a:pt x="363702" y="765937"/>
                  </a:moveTo>
                  <a:lnTo>
                    <a:pt x="360591" y="765937"/>
                  </a:lnTo>
                  <a:lnTo>
                    <a:pt x="360591" y="813219"/>
                  </a:lnTo>
                  <a:lnTo>
                    <a:pt x="363702" y="813219"/>
                  </a:lnTo>
                  <a:lnTo>
                    <a:pt x="363702" y="765937"/>
                  </a:lnTo>
                  <a:close/>
                </a:path>
                <a:path w="390525" h="1235710">
                  <a:moveTo>
                    <a:pt x="354850" y="765937"/>
                  </a:moveTo>
                  <a:lnTo>
                    <a:pt x="351726" y="765937"/>
                  </a:lnTo>
                  <a:lnTo>
                    <a:pt x="351726" y="813219"/>
                  </a:lnTo>
                  <a:lnTo>
                    <a:pt x="354850" y="813219"/>
                  </a:lnTo>
                  <a:lnTo>
                    <a:pt x="354850" y="765937"/>
                  </a:lnTo>
                  <a:close/>
                </a:path>
                <a:path w="390525" h="1235710">
                  <a:moveTo>
                    <a:pt x="345986" y="765937"/>
                  </a:moveTo>
                  <a:lnTo>
                    <a:pt x="342874" y="765937"/>
                  </a:lnTo>
                  <a:lnTo>
                    <a:pt x="342874" y="813219"/>
                  </a:lnTo>
                  <a:lnTo>
                    <a:pt x="345986" y="813219"/>
                  </a:lnTo>
                  <a:lnTo>
                    <a:pt x="345986" y="765937"/>
                  </a:lnTo>
                  <a:close/>
                </a:path>
                <a:path w="390525" h="1235710">
                  <a:moveTo>
                    <a:pt x="337134" y="765937"/>
                  </a:moveTo>
                  <a:lnTo>
                    <a:pt x="334022" y="765937"/>
                  </a:lnTo>
                  <a:lnTo>
                    <a:pt x="334022" y="813219"/>
                  </a:lnTo>
                  <a:lnTo>
                    <a:pt x="337134" y="813219"/>
                  </a:lnTo>
                  <a:lnTo>
                    <a:pt x="337134" y="765937"/>
                  </a:lnTo>
                  <a:close/>
                </a:path>
                <a:path w="390525" h="1235710">
                  <a:moveTo>
                    <a:pt x="328282" y="765937"/>
                  </a:moveTo>
                  <a:lnTo>
                    <a:pt x="325170" y="765937"/>
                  </a:lnTo>
                  <a:lnTo>
                    <a:pt x="325170" y="813219"/>
                  </a:lnTo>
                  <a:lnTo>
                    <a:pt x="328282" y="813219"/>
                  </a:lnTo>
                  <a:lnTo>
                    <a:pt x="328282" y="765937"/>
                  </a:lnTo>
                  <a:close/>
                </a:path>
                <a:path w="390525" h="1235710">
                  <a:moveTo>
                    <a:pt x="387159" y="860869"/>
                  </a:moveTo>
                  <a:lnTo>
                    <a:pt x="387159" y="928687"/>
                  </a:lnTo>
                  <a:lnTo>
                    <a:pt x="388340" y="926388"/>
                  </a:lnTo>
                  <a:lnTo>
                    <a:pt x="389369" y="923937"/>
                  </a:lnTo>
                  <a:lnTo>
                    <a:pt x="390271" y="921321"/>
                  </a:lnTo>
                  <a:lnTo>
                    <a:pt x="390271" y="868146"/>
                  </a:lnTo>
                  <a:lnTo>
                    <a:pt x="389369" y="865568"/>
                  </a:lnTo>
                  <a:lnTo>
                    <a:pt x="388340" y="863142"/>
                  </a:lnTo>
                  <a:lnTo>
                    <a:pt x="387159" y="860869"/>
                  </a:lnTo>
                  <a:close/>
                </a:path>
                <a:path w="390525" h="1235710">
                  <a:moveTo>
                    <a:pt x="378307" y="848969"/>
                  </a:moveTo>
                  <a:lnTo>
                    <a:pt x="378307" y="940688"/>
                  </a:lnTo>
                  <a:lnTo>
                    <a:pt x="379704" y="939330"/>
                  </a:lnTo>
                  <a:lnTo>
                    <a:pt x="380580" y="938364"/>
                  </a:lnTo>
                  <a:lnTo>
                    <a:pt x="381419" y="937374"/>
                  </a:lnTo>
                  <a:lnTo>
                    <a:pt x="381419" y="852271"/>
                  </a:lnTo>
                  <a:lnTo>
                    <a:pt x="380580" y="851280"/>
                  </a:lnTo>
                  <a:lnTo>
                    <a:pt x="379704" y="850341"/>
                  </a:lnTo>
                  <a:lnTo>
                    <a:pt x="378307" y="848969"/>
                  </a:lnTo>
                  <a:close/>
                </a:path>
                <a:path w="390525" h="1235710">
                  <a:moveTo>
                    <a:pt x="369443" y="842327"/>
                  </a:moveTo>
                  <a:lnTo>
                    <a:pt x="369443" y="947331"/>
                  </a:lnTo>
                  <a:lnTo>
                    <a:pt x="370509" y="946708"/>
                  </a:lnTo>
                  <a:lnTo>
                    <a:pt x="371551" y="946048"/>
                  </a:lnTo>
                  <a:lnTo>
                    <a:pt x="372554" y="945349"/>
                  </a:lnTo>
                  <a:lnTo>
                    <a:pt x="372554" y="844295"/>
                  </a:lnTo>
                  <a:lnTo>
                    <a:pt x="371551" y="843597"/>
                  </a:lnTo>
                  <a:lnTo>
                    <a:pt x="370509" y="842949"/>
                  </a:lnTo>
                  <a:lnTo>
                    <a:pt x="369443" y="842327"/>
                  </a:lnTo>
                  <a:close/>
                </a:path>
                <a:path w="390525" h="1235710">
                  <a:moveTo>
                    <a:pt x="363702" y="839469"/>
                  </a:moveTo>
                  <a:lnTo>
                    <a:pt x="360591" y="839469"/>
                  </a:lnTo>
                  <a:lnTo>
                    <a:pt x="360591" y="951014"/>
                  </a:lnTo>
                  <a:lnTo>
                    <a:pt x="361657" y="951014"/>
                  </a:lnTo>
                  <a:lnTo>
                    <a:pt x="363702" y="950188"/>
                  </a:lnTo>
                  <a:lnTo>
                    <a:pt x="363702" y="839469"/>
                  </a:lnTo>
                  <a:close/>
                </a:path>
                <a:path w="390525" h="1235710">
                  <a:moveTo>
                    <a:pt x="360591" y="838263"/>
                  </a:moveTo>
                  <a:lnTo>
                    <a:pt x="360591" y="839038"/>
                  </a:lnTo>
                  <a:lnTo>
                    <a:pt x="362686" y="839038"/>
                  </a:lnTo>
                  <a:lnTo>
                    <a:pt x="360591" y="838263"/>
                  </a:lnTo>
                  <a:close/>
                </a:path>
                <a:path w="390525" h="1235710">
                  <a:moveTo>
                    <a:pt x="354850" y="836574"/>
                  </a:moveTo>
                  <a:lnTo>
                    <a:pt x="351726" y="836574"/>
                  </a:lnTo>
                  <a:lnTo>
                    <a:pt x="351726" y="953084"/>
                  </a:lnTo>
                  <a:lnTo>
                    <a:pt x="354850" y="953084"/>
                  </a:lnTo>
                  <a:lnTo>
                    <a:pt x="354850" y="836574"/>
                  </a:lnTo>
                  <a:close/>
                </a:path>
                <a:path w="390525" h="1235710">
                  <a:moveTo>
                    <a:pt x="328282" y="834478"/>
                  </a:moveTo>
                  <a:lnTo>
                    <a:pt x="325170" y="834478"/>
                  </a:lnTo>
                  <a:lnTo>
                    <a:pt x="325170" y="882891"/>
                  </a:lnTo>
                  <a:lnTo>
                    <a:pt x="328282" y="882891"/>
                  </a:lnTo>
                  <a:lnTo>
                    <a:pt x="328282" y="834478"/>
                  </a:lnTo>
                  <a:close/>
                </a:path>
                <a:path w="390525" h="1235710">
                  <a:moveTo>
                    <a:pt x="337134" y="834491"/>
                  </a:moveTo>
                  <a:lnTo>
                    <a:pt x="334022" y="834491"/>
                  </a:lnTo>
                  <a:lnTo>
                    <a:pt x="334022" y="883145"/>
                  </a:lnTo>
                  <a:lnTo>
                    <a:pt x="337134" y="883145"/>
                  </a:lnTo>
                  <a:lnTo>
                    <a:pt x="337134" y="834491"/>
                  </a:lnTo>
                  <a:close/>
                </a:path>
                <a:path w="390525" h="1235710">
                  <a:moveTo>
                    <a:pt x="345986" y="884847"/>
                  </a:moveTo>
                  <a:lnTo>
                    <a:pt x="343814" y="884847"/>
                  </a:lnTo>
                  <a:lnTo>
                    <a:pt x="345986" y="886053"/>
                  </a:lnTo>
                  <a:lnTo>
                    <a:pt x="345986" y="884847"/>
                  </a:lnTo>
                  <a:close/>
                </a:path>
                <a:path w="390525" h="1235710">
                  <a:moveTo>
                    <a:pt x="345986" y="835025"/>
                  </a:moveTo>
                  <a:lnTo>
                    <a:pt x="342874" y="835025"/>
                  </a:lnTo>
                  <a:lnTo>
                    <a:pt x="342874" y="884377"/>
                  </a:lnTo>
                  <a:lnTo>
                    <a:pt x="345986" y="884377"/>
                  </a:lnTo>
                  <a:lnTo>
                    <a:pt x="345986" y="835025"/>
                  </a:lnTo>
                  <a:close/>
                </a:path>
                <a:path w="390525" h="1235710">
                  <a:moveTo>
                    <a:pt x="345986" y="904379"/>
                  </a:moveTo>
                  <a:lnTo>
                    <a:pt x="342874" y="904697"/>
                  </a:lnTo>
                  <a:lnTo>
                    <a:pt x="342874" y="954925"/>
                  </a:lnTo>
                  <a:lnTo>
                    <a:pt x="345986" y="954925"/>
                  </a:lnTo>
                  <a:lnTo>
                    <a:pt x="345986" y="904379"/>
                  </a:lnTo>
                  <a:close/>
                </a:path>
                <a:path w="390525" h="1235710">
                  <a:moveTo>
                    <a:pt x="337134" y="905979"/>
                  </a:moveTo>
                  <a:lnTo>
                    <a:pt x="334022" y="905979"/>
                  </a:lnTo>
                  <a:lnTo>
                    <a:pt x="334022" y="955179"/>
                  </a:lnTo>
                  <a:lnTo>
                    <a:pt x="337134" y="955179"/>
                  </a:lnTo>
                  <a:lnTo>
                    <a:pt x="337134" y="905979"/>
                  </a:lnTo>
                  <a:close/>
                </a:path>
                <a:path w="390525" h="1235710">
                  <a:moveTo>
                    <a:pt x="328282" y="906043"/>
                  </a:moveTo>
                  <a:lnTo>
                    <a:pt x="325170" y="906043"/>
                  </a:lnTo>
                  <a:lnTo>
                    <a:pt x="325170" y="955179"/>
                  </a:lnTo>
                  <a:lnTo>
                    <a:pt x="328282" y="955179"/>
                  </a:lnTo>
                  <a:lnTo>
                    <a:pt x="328282" y="906043"/>
                  </a:lnTo>
                  <a:close/>
                </a:path>
                <a:path w="390525" h="1235710">
                  <a:moveTo>
                    <a:pt x="390271" y="976490"/>
                  </a:moveTo>
                  <a:lnTo>
                    <a:pt x="387159" y="976490"/>
                  </a:lnTo>
                  <a:lnTo>
                    <a:pt x="387159" y="1027861"/>
                  </a:lnTo>
                  <a:lnTo>
                    <a:pt x="390271" y="1027201"/>
                  </a:lnTo>
                  <a:lnTo>
                    <a:pt x="390271" y="976490"/>
                  </a:lnTo>
                  <a:close/>
                </a:path>
                <a:path w="390525" h="1235710">
                  <a:moveTo>
                    <a:pt x="381419" y="976490"/>
                  </a:moveTo>
                  <a:lnTo>
                    <a:pt x="378307" y="976490"/>
                  </a:lnTo>
                  <a:lnTo>
                    <a:pt x="378307" y="1029741"/>
                  </a:lnTo>
                  <a:lnTo>
                    <a:pt x="381419" y="1029080"/>
                  </a:lnTo>
                  <a:lnTo>
                    <a:pt x="381419" y="976490"/>
                  </a:lnTo>
                  <a:close/>
                </a:path>
                <a:path w="390525" h="1235710">
                  <a:moveTo>
                    <a:pt x="372554" y="976490"/>
                  </a:moveTo>
                  <a:lnTo>
                    <a:pt x="369443" y="976490"/>
                  </a:lnTo>
                  <a:lnTo>
                    <a:pt x="369443" y="1031620"/>
                  </a:lnTo>
                  <a:lnTo>
                    <a:pt x="372554" y="1030960"/>
                  </a:lnTo>
                  <a:lnTo>
                    <a:pt x="372554" y="976490"/>
                  </a:lnTo>
                  <a:close/>
                </a:path>
                <a:path w="390525" h="1235710">
                  <a:moveTo>
                    <a:pt x="363702" y="976490"/>
                  </a:moveTo>
                  <a:lnTo>
                    <a:pt x="360591" y="976490"/>
                  </a:lnTo>
                  <a:lnTo>
                    <a:pt x="360591" y="1033513"/>
                  </a:lnTo>
                  <a:lnTo>
                    <a:pt x="363702" y="1032852"/>
                  </a:lnTo>
                  <a:lnTo>
                    <a:pt x="363702" y="976490"/>
                  </a:lnTo>
                  <a:close/>
                </a:path>
                <a:path w="390525" h="1235710">
                  <a:moveTo>
                    <a:pt x="354850" y="976490"/>
                  </a:moveTo>
                  <a:lnTo>
                    <a:pt x="351726" y="976490"/>
                  </a:lnTo>
                  <a:lnTo>
                    <a:pt x="351726" y="1035392"/>
                  </a:lnTo>
                  <a:lnTo>
                    <a:pt x="354850" y="1034732"/>
                  </a:lnTo>
                  <a:lnTo>
                    <a:pt x="354850" y="976490"/>
                  </a:lnTo>
                  <a:close/>
                </a:path>
                <a:path w="390525" h="1235710">
                  <a:moveTo>
                    <a:pt x="345986" y="976490"/>
                  </a:moveTo>
                  <a:lnTo>
                    <a:pt x="342874" y="976490"/>
                  </a:lnTo>
                  <a:lnTo>
                    <a:pt x="342874" y="1037272"/>
                  </a:lnTo>
                  <a:lnTo>
                    <a:pt x="345986" y="1036612"/>
                  </a:lnTo>
                  <a:lnTo>
                    <a:pt x="345986" y="976490"/>
                  </a:lnTo>
                  <a:close/>
                </a:path>
                <a:path w="390525" h="1235710">
                  <a:moveTo>
                    <a:pt x="337134" y="976490"/>
                  </a:moveTo>
                  <a:lnTo>
                    <a:pt x="334022" y="976490"/>
                  </a:lnTo>
                  <a:lnTo>
                    <a:pt x="334022" y="1039164"/>
                  </a:lnTo>
                  <a:lnTo>
                    <a:pt x="337134" y="1038504"/>
                  </a:lnTo>
                  <a:lnTo>
                    <a:pt x="337134" y="976490"/>
                  </a:lnTo>
                  <a:close/>
                </a:path>
                <a:path w="390525" h="1235710">
                  <a:moveTo>
                    <a:pt x="328282" y="976490"/>
                  </a:moveTo>
                  <a:lnTo>
                    <a:pt x="325170" y="976490"/>
                  </a:lnTo>
                  <a:lnTo>
                    <a:pt x="325170" y="1041057"/>
                  </a:lnTo>
                  <a:lnTo>
                    <a:pt x="328282" y="1040383"/>
                  </a:lnTo>
                  <a:lnTo>
                    <a:pt x="328282" y="976490"/>
                  </a:lnTo>
                  <a:close/>
                </a:path>
                <a:path w="390525" h="1235710">
                  <a:moveTo>
                    <a:pt x="390271" y="1049350"/>
                  </a:moveTo>
                  <a:lnTo>
                    <a:pt x="387159" y="1049350"/>
                  </a:lnTo>
                  <a:lnTo>
                    <a:pt x="387159" y="1096619"/>
                  </a:lnTo>
                  <a:lnTo>
                    <a:pt x="390271" y="1096619"/>
                  </a:lnTo>
                  <a:lnTo>
                    <a:pt x="390271" y="1049350"/>
                  </a:lnTo>
                  <a:close/>
                </a:path>
                <a:path w="390525" h="1235710">
                  <a:moveTo>
                    <a:pt x="381419" y="1049350"/>
                  </a:moveTo>
                  <a:lnTo>
                    <a:pt x="378307" y="1049350"/>
                  </a:lnTo>
                  <a:lnTo>
                    <a:pt x="378307" y="1096619"/>
                  </a:lnTo>
                  <a:lnTo>
                    <a:pt x="381419" y="1096619"/>
                  </a:lnTo>
                  <a:lnTo>
                    <a:pt x="381419" y="1049350"/>
                  </a:lnTo>
                  <a:close/>
                </a:path>
                <a:path w="390525" h="1235710">
                  <a:moveTo>
                    <a:pt x="372554" y="1049350"/>
                  </a:moveTo>
                  <a:lnTo>
                    <a:pt x="369443" y="1049350"/>
                  </a:lnTo>
                  <a:lnTo>
                    <a:pt x="369443" y="1096619"/>
                  </a:lnTo>
                  <a:lnTo>
                    <a:pt x="372554" y="1096619"/>
                  </a:lnTo>
                  <a:lnTo>
                    <a:pt x="372554" y="1049350"/>
                  </a:lnTo>
                  <a:close/>
                </a:path>
                <a:path w="390525" h="1235710">
                  <a:moveTo>
                    <a:pt x="363702" y="1049350"/>
                  </a:moveTo>
                  <a:lnTo>
                    <a:pt x="360591" y="1049350"/>
                  </a:lnTo>
                  <a:lnTo>
                    <a:pt x="360591" y="1096619"/>
                  </a:lnTo>
                  <a:lnTo>
                    <a:pt x="363702" y="1096619"/>
                  </a:lnTo>
                  <a:lnTo>
                    <a:pt x="363702" y="1049350"/>
                  </a:lnTo>
                  <a:close/>
                </a:path>
                <a:path w="390525" h="1235710">
                  <a:moveTo>
                    <a:pt x="354850" y="1049350"/>
                  </a:moveTo>
                  <a:lnTo>
                    <a:pt x="351726" y="1049350"/>
                  </a:lnTo>
                  <a:lnTo>
                    <a:pt x="351726" y="1096619"/>
                  </a:lnTo>
                  <a:lnTo>
                    <a:pt x="354850" y="1096619"/>
                  </a:lnTo>
                  <a:lnTo>
                    <a:pt x="354850" y="1049350"/>
                  </a:lnTo>
                  <a:close/>
                </a:path>
                <a:path w="390525" h="1235710">
                  <a:moveTo>
                    <a:pt x="345986" y="1049350"/>
                  </a:moveTo>
                  <a:lnTo>
                    <a:pt x="342874" y="1049350"/>
                  </a:lnTo>
                  <a:lnTo>
                    <a:pt x="342874" y="1096619"/>
                  </a:lnTo>
                  <a:lnTo>
                    <a:pt x="345986" y="1096619"/>
                  </a:lnTo>
                  <a:lnTo>
                    <a:pt x="345986" y="1049350"/>
                  </a:lnTo>
                  <a:close/>
                </a:path>
                <a:path w="390525" h="1235710">
                  <a:moveTo>
                    <a:pt x="337134" y="1049350"/>
                  </a:moveTo>
                  <a:lnTo>
                    <a:pt x="334022" y="1049350"/>
                  </a:lnTo>
                  <a:lnTo>
                    <a:pt x="334022" y="1096619"/>
                  </a:lnTo>
                  <a:lnTo>
                    <a:pt x="337134" y="1096619"/>
                  </a:lnTo>
                  <a:lnTo>
                    <a:pt x="337134" y="1049350"/>
                  </a:lnTo>
                  <a:close/>
                </a:path>
                <a:path w="390525" h="1235710">
                  <a:moveTo>
                    <a:pt x="328282" y="1049350"/>
                  </a:moveTo>
                  <a:lnTo>
                    <a:pt x="325170" y="1049350"/>
                  </a:lnTo>
                  <a:lnTo>
                    <a:pt x="325170" y="1096619"/>
                  </a:lnTo>
                  <a:lnTo>
                    <a:pt x="328282" y="1096619"/>
                  </a:lnTo>
                  <a:lnTo>
                    <a:pt x="328282" y="1049350"/>
                  </a:lnTo>
                  <a:close/>
                </a:path>
                <a:path w="390525" h="1235710">
                  <a:moveTo>
                    <a:pt x="337134" y="1184122"/>
                  </a:moveTo>
                  <a:lnTo>
                    <a:pt x="334022" y="1184122"/>
                  </a:lnTo>
                  <a:lnTo>
                    <a:pt x="334022" y="1233792"/>
                  </a:lnTo>
                  <a:lnTo>
                    <a:pt x="337134" y="1233792"/>
                  </a:lnTo>
                  <a:lnTo>
                    <a:pt x="337134" y="1184122"/>
                  </a:lnTo>
                  <a:close/>
                </a:path>
                <a:path w="390525" h="1235710">
                  <a:moveTo>
                    <a:pt x="345986" y="1183855"/>
                  </a:moveTo>
                  <a:lnTo>
                    <a:pt x="342874" y="1183855"/>
                  </a:lnTo>
                  <a:lnTo>
                    <a:pt x="342874" y="1232801"/>
                  </a:lnTo>
                  <a:lnTo>
                    <a:pt x="345986" y="1232801"/>
                  </a:lnTo>
                  <a:lnTo>
                    <a:pt x="345986" y="1183855"/>
                  </a:lnTo>
                  <a:close/>
                </a:path>
                <a:path w="390525" h="1235710">
                  <a:moveTo>
                    <a:pt x="345986" y="1182751"/>
                  </a:moveTo>
                  <a:lnTo>
                    <a:pt x="345008" y="1183309"/>
                  </a:lnTo>
                  <a:lnTo>
                    <a:pt x="345986" y="1183309"/>
                  </a:lnTo>
                  <a:lnTo>
                    <a:pt x="345986" y="1182751"/>
                  </a:lnTo>
                  <a:close/>
                </a:path>
                <a:path w="390525" h="1235710">
                  <a:moveTo>
                    <a:pt x="387159" y="1140726"/>
                  </a:moveTo>
                  <a:lnTo>
                    <a:pt x="387159" y="1207604"/>
                  </a:lnTo>
                  <a:lnTo>
                    <a:pt x="388378" y="1205293"/>
                  </a:lnTo>
                  <a:lnTo>
                    <a:pt x="389420" y="1202880"/>
                  </a:lnTo>
                  <a:lnTo>
                    <a:pt x="390271" y="1200378"/>
                  </a:lnTo>
                  <a:lnTo>
                    <a:pt x="390271" y="1147711"/>
                  </a:lnTo>
                  <a:lnTo>
                    <a:pt x="389382" y="1145260"/>
                  </a:lnTo>
                  <a:lnTo>
                    <a:pt x="388353" y="1142936"/>
                  </a:lnTo>
                  <a:lnTo>
                    <a:pt x="387159" y="1140726"/>
                  </a:lnTo>
                  <a:close/>
                </a:path>
                <a:path w="390525" h="1235710">
                  <a:moveTo>
                    <a:pt x="378307" y="1129042"/>
                  </a:moveTo>
                  <a:lnTo>
                    <a:pt x="378307" y="1219517"/>
                  </a:lnTo>
                  <a:lnTo>
                    <a:pt x="379082" y="1218768"/>
                  </a:lnTo>
                  <a:lnTo>
                    <a:pt x="379831" y="1217993"/>
                  </a:lnTo>
                  <a:lnTo>
                    <a:pt x="381419" y="1216152"/>
                  </a:lnTo>
                  <a:lnTo>
                    <a:pt x="381419" y="1132331"/>
                  </a:lnTo>
                  <a:lnTo>
                    <a:pt x="380314" y="1131074"/>
                  </a:lnTo>
                  <a:lnTo>
                    <a:pt x="378307" y="1129042"/>
                  </a:lnTo>
                  <a:close/>
                </a:path>
                <a:path w="390525" h="1235710">
                  <a:moveTo>
                    <a:pt x="369443" y="1122654"/>
                  </a:moveTo>
                  <a:lnTo>
                    <a:pt x="369443" y="1225842"/>
                  </a:lnTo>
                  <a:lnTo>
                    <a:pt x="370535" y="1225257"/>
                  </a:lnTo>
                  <a:lnTo>
                    <a:pt x="371563" y="1224660"/>
                  </a:lnTo>
                  <a:lnTo>
                    <a:pt x="372554" y="1224013"/>
                  </a:lnTo>
                  <a:lnTo>
                    <a:pt x="372554" y="1124521"/>
                  </a:lnTo>
                  <a:lnTo>
                    <a:pt x="371563" y="1123861"/>
                  </a:lnTo>
                  <a:lnTo>
                    <a:pt x="370522" y="1123238"/>
                  </a:lnTo>
                  <a:lnTo>
                    <a:pt x="369443" y="1122654"/>
                  </a:lnTo>
                  <a:close/>
                </a:path>
                <a:path w="390525" h="1235710">
                  <a:moveTo>
                    <a:pt x="363702" y="1119987"/>
                  </a:moveTo>
                  <a:lnTo>
                    <a:pt x="360591" y="1119987"/>
                  </a:lnTo>
                  <a:lnTo>
                    <a:pt x="360591" y="1229245"/>
                  </a:lnTo>
                  <a:lnTo>
                    <a:pt x="361657" y="1229245"/>
                  </a:lnTo>
                  <a:lnTo>
                    <a:pt x="363702" y="1228483"/>
                  </a:lnTo>
                  <a:lnTo>
                    <a:pt x="363702" y="1119987"/>
                  </a:lnTo>
                  <a:close/>
                </a:path>
                <a:path w="390525" h="1235710">
                  <a:moveTo>
                    <a:pt x="360591" y="1118869"/>
                  </a:moveTo>
                  <a:lnTo>
                    <a:pt x="360591" y="1119593"/>
                  </a:lnTo>
                  <a:lnTo>
                    <a:pt x="362686" y="1119593"/>
                  </a:lnTo>
                  <a:lnTo>
                    <a:pt x="360591" y="1118869"/>
                  </a:lnTo>
                  <a:close/>
                </a:path>
                <a:path w="390525" h="1235710">
                  <a:moveTo>
                    <a:pt x="354850" y="1117320"/>
                  </a:moveTo>
                  <a:lnTo>
                    <a:pt x="351726" y="1117320"/>
                  </a:lnTo>
                  <a:lnTo>
                    <a:pt x="351726" y="1231188"/>
                  </a:lnTo>
                  <a:lnTo>
                    <a:pt x="354850" y="1231188"/>
                  </a:lnTo>
                  <a:lnTo>
                    <a:pt x="354850" y="1117320"/>
                  </a:lnTo>
                  <a:close/>
                </a:path>
                <a:path w="390525" h="1235710">
                  <a:moveTo>
                    <a:pt x="345986" y="1163078"/>
                  </a:moveTo>
                  <a:lnTo>
                    <a:pt x="345046" y="1163078"/>
                  </a:lnTo>
                  <a:lnTo>
                    <a:pt x="345986" y="1163637"/>
                  </a:lnTo>
                  <a:lnTo>
                    <a:pt x="345986" y="1163078"/>
                  </a:lnTo>
                  <a:close/>
                </a:path>
                <a:path w="390525" h="1235710">
                  <a:moveTo>
                    <a:pt x="345986" y="1115910"/>
                  </a:moveTo>
                  <a:lnTo>
                    <a:pt x="342874" y="1115910"/>
                  </a:lnTo>
                  <a:lnTo>
                    <a:pt x="342874" y="1162469"/>
                  </a:lnTo>
                  <a:lnTo>
                    <a:pt x="345986" y="1162469"/>
                  </a:lnTo>
                  <a:lnTo>
                    <a:pt x="345986" y="1115910"/>
                  </a:lnTo>
                  <a:close/>
                </a:path>
                <a:path w="390525" h="1235710">
                  <a:moveTo>
                    <a:pt x="337134" y="1115440"/>
                  </a:moveTo>
                  <a:lnTo>
                    <a:pt x="334022" y="1115440"/>
                  </a:lnTo>
                  <a:lnTo>
                    <a:pt x="334022" y="1162735"/>
                  </a:lnTo>
                  <a:lnTo>
                    <a:pt x="337134" y="1162735"/>
                  </a:lnTo>
                  <a:lnTo>
                    <a:pt x="337134" y="1115440"/>
                  </a:lnTo>
                  <a:close/>
                </a:path>
                <a:path w="390525" h="1235710">
                  <a:moveTo>
                    <a:pt x="328282" y="1116215"/>
                  </a:moveTo>
                  <a:lnTo>
                    <a:pt x="325170" y="1116418"/>
                  </a:lnTo>
                  <a:lnTo>
                    <a:pt x="325170" y="1170368"/>
                  </a:lnTo>
                  <a:lnTo>
                    <a:pt x="326212" y="1169339"/>
                  </a:lnTo>
                  <a:lnTo>
                    <a:pt x="327253" y="1168412"/>
                  </a:lnTo>
                  <a:lnTo>
                    <a:pt x="328282" y="1167574"/>
                  </a:lnTo>
                  <a:lnTo>
                    <a:pt x="328282" y="1116215"/>
                  </a:lnTo>
                  <a:close/>
                </a:path>
                <a:path w="390525" h="1235710">
                  <a:moveTo>
                    <a:pt x="65100" y="1186599"/>
                  </a:moveTo>
                  <a:lnTo>
                    <a:pt x="62001" y="1186853"/>
                  </a:lnTo>
                  <a:lnTo>
                    <a:pt x="62001" y="1235557"/>
                  </a:lnTo>
                  <a:lnTo>
                    <a:pt x="65100" y="1235557"/>
                  </a:lnTo>
                  <a:lnTo>
                    <a:pt x="65100" y="1186599"/>
                  </a:lnTo>
                  <a:close/>
                </a:path>
                <a:path w="390525" h="1235710">
                  <a:moveTo>
                    <a:pt x="56210" y="1187132"/>
                  </a:moveTo>
                  <a:lnTo>
                    <a:pt x="53136" y="1187132"/>
                  </a:lnTo>
                  <a:lnTo>
                    <a:pt x="53136" y="1235367"/>
                  </a:lnTo>
                  <a:lnTo>
                    <a:pt x="56248" y="1235367"/>
                  </a:lnTo>
                  <a:lnTo>
                    <a:pt x="56210" y="1187132"/>
                  </a:lnTo>
                  <a:close/>
                </a:path>
                <a:path w="390525" h="1235710">
                  <a:moveTo>
                    <a:pt x="47383" y="1185341"/>
                  </a:moveTo>
                  <a:lnTo>
                    <a:pt x="44272" y="1185341"/>
                  </a:lnTo>
                  <a:lnTo>
                    <a:pt x="44272" y="1234236"/>
                  </a:lnTo>
                  <a:lnTo>
                    <a:pt x="47383" y="1234236"/>
                  </a:lnTo>
                  <a:lnTo>
                    <a:pt x="47383" y="1185341"/>
                  </a:lnTo>
                  <a:close/>
                </a:path>
                <a:path w="390525" h="1235710">
                  <a:moveTo>
                    <a:pt x="44272" y="1183246"/>
                  </a:moveTo>
                  <a:lnTo>
                    <a:pt x="44272" y="1184516"/>
                  </a:lnTo>
                  <a:lnTo>
                    <a:pt x="45885" y="1184516"/>
                  </a:lnTo>
                  <a:lnTo>
                    <a:pt x="44869" y="1183766"/>
                  </a:lnTo>
                  <a:lnTo>
                    <a:pt x="44272" y="1183246"/>
                  </a:lnTo>
                  <a:close/>
                </a:path>
                <a:path w="390525" h="1235710">
                  <a:moveTo>
                    <a:pt x="65100" y="1115415"/>
                  </a:moveTo>
                  <a:lnTo>
                    <a:pt x="62001" y="1115415"/>
                  </a:lnTo>
                  <a:lnTo>
                    <a:pt x="62001" y="1163789"/>
                  </a:lnTo>
                  <a:lnTo>
                    <a:pt x="65100" y="1163789"/>
                  </a:lnTo>
                  <a:lnTo>
                    <a:pt x="65100" y="1115415"/>
                  </a:lnTo>
                  <a:close/>
                </a:path>
                <a:path w="390525" h="1235710">
                  <a:moveTo>
                    <a:pt x="56248" y="1115631"/>
                  </a:moveTo>
                  <a:lnTo>
                    <a:pt x="53136" y="1115631"/>
                  </a:lnTo>
                  <a:lnTo>
                    <a:pt x="53136" y="1164196"/>
                  </a:lnTo>
                  <a:lnTo>
                    <a:pt x="56248" y="1164196"/>
                  </a:lnTo>
                  <a:lnTo>
                    <a:pt x="56248" y="1115631"/>
                  </a:lnTo>
                  <a:close/>
                </a:path>
                <a:path w="390525" h="1235710">
                  <a:moveTo>
                    <a:pt x="47383" y="1116342"/>
                  </a:moveTo>
                  <a:lnTo>
                    <a:pt x="44272" y="1116482"/>
                  </a:lnTo>
                  <a:lnTo>
                    <a:pt x="44272" y="1168133"/>
                  </a:lnTo>
                  <a:lnTo>
                    <a:pt x="45148" y="1167396"/>
                  </a:lnTo>
                  <a:lnTo>
                    <a:pt x="46177" y="1166761"/>
                  </a:lnTo>
                  <a:lnTo>
                    <a:pt x="47383" y="1166202"/>
                  </a:lnTo>
                  <a:lnTo>
                    <a:pt x="47383" y="1116342"/>
                  </a:lnTo>
                  <a:close/>
                </a:path>
                <a:path w="390525" h="1235710">
                  <a:moveTo>
                    <a:pt x="38531" y="1117930"/>
                  </a:moveTo>
                  <a:lnTo>
                    <a:pt x="35420" y="1118196"/>
                  </a:lnTo>
                  <a:lnTo>
                    <a:pt x="35420" y="1232407"/>
                  </a:lnTo>
                  <a:lnTo>
                    <a:pt x="38531" y="1232407"/>
                  </a:lnTo>
                  <a:lnTo>
                    <a:pt x="38531" y="1117930"/>
                  </a:lnTo>
                  <a:close/>
                </a:path>
                <a:path w="390525" h="1235710">
                  <a:moveTo>
                    <a:pt x="29679" y="1229855"/>
                  </a:moveTo>
                  <a:lnTo>
                    <a:pt x="27597" y="1229855"/>
                  </a:lnTo>
                  <a:lnTo>
                    <a:pt x="29679" y="1230629"/>
                  </a:lnTo>
                  <a:lnTo>
                    <a:pt x="29679" y="1229855"/>
                  </a:lnTo>
                  <a:close/>
                </a:path>
                <a:path w="390525" h="1235710">
                  <a:moveTo>
                    <a:pt x="29679" y="1120673"/>
                  </a:moveTo>
                  <a:lnTo>
                    <a:pt x="26568" y="1121092"/>
                  </a:lnTo>
                  <a:lnTo>
                    <a:pt x="26568" y="1229436"/>
                  </a:lnTo>
                  <a:lnTo>
                    <a:pt x="29679" y="1229436"/>
                  </a:lnTo>
                  <a:lnTo>
                    <a:pt x="29679" y="1120673"/>
                  </a:lnTo>
                  <a:close/>
                </a:path>
                <a:path w="390525" h="1235710">
                  <a:moveTo>
                    <a:pt x="20828" y="1123873"/>
                  </a:moveTo>
                  <a:lnTo>
                    <a:pt x="19748" y="1124496"/>
                  </a:lnTo>
                  <a:lnTo>
                    <a:pt x="18707" y="1125131"/>
                  </a:lnTo>
                  <a:lnTo>
                    <a:pt x="17716" y="1125804"/>
                  </a:lnTo>
                  <a:lnTo>
                    <a:pt x="17716" y="1224940"/>
                  </a:lnTo>
                  <a:lnTo>
                    <a:pt x="18707" y="1225588"/>
                  </a:lnTo>
                  <a:lnTo>
                    <a:pt x="19748" y="1226184"/>
                  </a:lnTo>
                  <a:lnTo>
                    <a:pt x="20828" y="1226769"/>
                  </a:lnTo>
                  <a:lnTo>
                    <a:pt x="20828" y="1123873"/>
                  </a:lnTo>
                  <a:close/>
                </a:path>
                <a:path w="390525" h="1235710">
                  <a:moveTo>
                    <a:pt x="11976" y="1217688"/>
                  </a:moveTo>
                  <a:lnTo>
                    <a:pt x="9156" y="1217688"/>
                  </a:lnTo>
                  <a:lnTo>
                    <a:pt x="10490" y="1219111"/>
                  </a:lnTo>
                  <a:lnTo>
                    <a:pt x="11214" y="1219834"/>
                  </a:lnTo>
                  <a:lnTo>
                    <a:pt x="11976" y="1220520"/>
                  </a:lnTo>
                  <a:lnTo>
                    <a:pt x="11976" y="1217688"/>
                  </a:lnTo>
                  <a:close/>
                </a:path>
                <a:path w="390525" h="1235710">
                  <a:moveTo>
                    <a:pt x="11976" y="1130439"/>
                  </a:moveTo>
                  <a:lnTo>
                    <a:pt x="10871" y="1131506"/>
                  </a:lnTo>
                  <a:lnTo>
                    <a:pt x="9829" y="1132649"/>
                  </a:lnTo>
                  <a:lnTo>
                    <a:pt x="8864" y="1133868"/>
                  </a:lnTo>
                  <a:lnTo>
                    <a:pt x="8864" y="1217320"/>
                  </a:lnTo>
                  <a:lnTo>
                    <a:pt x="11976" y="1217320"/>
                  </a:lnTo>
                  <a:lnTo>
                    <a:pt x="11976" y="1130439"/>
                  </a:lnTo>
                  <a:close/>
                </a:path>
                <a:path w="390525" h="1235710">
                  <a:moveTo>
                    <a:pt x="3124" y="1143342"/>
                  </a:moveTo>
                  <a:lnTo>
                    <a:pt x="1892" y="1146035"/>
                  </a:lnTo>
                  <a:lnTo>
                    <a:pt x="863" y="1148956"/>
                  </a:lnTo>
                  <a:lnTo>
                    <a:pt x="0" y="1152105"/>
                  </a:lnTo>
                  <a:lnTo>
                    <a:pt x="0" y="1200772"/>
                  </a:lnTo>
                  <a:lnTo>
                    <a:pt x="1193" y="1204290"/>
                  </a:lnTo>
                  <a:lnTo>
                    <a:pt x="2108" y="1206474"/>
                  </a:lnTo>
                  <a:lnTo>
                    <a:pt x="3124" y="1208519"/>
                  </a:lnTo>
                  <a:lnTo>
                    <a:pt x="3124" y="1143342"/>
                  </a:lnTo>
                  <a:close/>
                </a:path>
                <a:path w="390525" h="1235710">
                  <a:moveTo>
                    <a:pt x="3124" y="976490"/>
                  </a:moveTo>
                  <a:lnTo>
                    <a:pt x="0" y="976490"/>
                  </a:lnTo>
                  <a:lnTo>
                    <a:pt x="0" y="1024331"/>
                  </a:lnTo>
                  <a:lnTo>
                    <a:pt x="3124" y="1024331"/>
                  </a:lnTo>
                  <a:lnTo>
                    <a:pt x="3124" y="976490"/>
                  </a:lnTo>
                  <a:close/>
                </a:path>
                <a:path w="390525" h="1235710">
                  <a:moveTo>
                    <a:pt x="11976" y="976490"/>
                  </a:moveTo>
                  <a:lnTo>
                    <a:pt x="8864" y="976490"/>
                  </a:lnTo>
                  <a:lnTo>
                    <a:pt x="8864" y="1024331"/>
                  </a:lnTo>
                  <a:lnTo>
                    <a:pt x="11976" y="1024331"/>
                  </a:lnTo>
                  <a:lnTo>
                    <a:pt x="11976" y="976490"/>
                  </a:lnTo>
                  <a:close/>
                </a:path>
                <a:path w="390525" h="1235710">
                  <a:moveTo>
                    <a:pt x="20828" y="976490"/>
                  </a:moveTo>
                  <a:lnTo>
                    <a:pt x="17716" y="976490"/>
                  </a:lnTo>
                  <a:lnTo>
                    <a:pt x="17716" y="1024331"/>
                  </a:lnTo>
                  <a:lnTo>
                    <a:pt x="20828" y="1024331"/>
                  </a:lnTo>
                  <a:lnTo>
                    <a:pt x="20828" y="976490"/>
                  </a:lnTo>
                  <a:close/>
                </a:path>
                <a:path w="390525" h="1235710">
                  <a:moveTo>
                    <a:pt x="29679" y="976490"/>
                  </a:moveTo>
                  <a:lnTo>
                    <a:pt x="26568" y="976490"/>
                  </a:lnTo>
                  <a:lnTo>
                    <a:pt x="26568" y="1024331"/>
                  </a:lnTo>
                  <a:lnTo>
                    <a:pt x="29679" y="1024331"/>
                  </a:lnTo>
                  <a:lnTo>
                    <a:pt x="29679" y="976490"/>
                  </a:lnTo>
                  <a:close/>
                </a:path>
                <a:path w="390525" h="1235710">
                  <a:moveTo>
                    <a:pt x="38531" y="976490"/>
                  </a:moveTo>
                  <a:lnTo>
                    <a:pt x="35420" y="976490"/>
                  </a:lnTo>
                  <a:lnTo>
                    <a:pt x="35420" y="1024331"/>
                  </a:lnTo>
                  <a:lnTo>
                    <a:pt x="38531" y="1024331"/>
                  </a:lnTo>
                  <a:lnTo>
                    <a:pt x="38531" y="976490"/>
                  </a:lnTo>
                  <a:close/>
                </a:path>
                <a:path w="390525" h="1235710">
                  <a:moveTo>
                    <a:pt x="47383" y="976490"/>
                  </a:moveTo>
                  <a:lnTo>
                    <a:pt x="44272" y="976490"/>
                  </a:lnTo>
                  <a:lnTo>
                    <a:pt x="44272" y="1024331"/>
                  </a:lnTo>
                  <a:lnTo>
                    <a:pt x="47383" y="1024331"/>
                  </a:lnTo>
                  <a:lnTo>
                    <a:pt x="47383" y="976490"/>
                  </a:lnTo>
                  <a:close/>
                </a:path>
                <a:path w="390525" h="1235710">
                  <a:moveTo>
                    <a:pt x="56248" y="976490"/>
                  </a:moveTo>
                  <a:lnTo>
                    <a:pt x="53136" y="976490"/>
                  </a:lnTo>
                  <a:lnTo>
                    <a:pt x="53136" y="1024331"/>
                  </a:lnTo>
                  <a:lnTo>
                    <a:pt x="56248" y="1024331"/>
                  </a:lnTo>
                  <a:lnTo>
                    <a:pt x="56248" y="976490"/>
                  </a:lnTo>
                  <a:close/>
                </a:path>
                <a:path w="390525" h="1235710">
                  <a:moveTo>
                    <a:pt x="65100" y="976490"/>
                  </a:moveTo>
                  <a:lnTo>
                    <a:pt x="62001" y="976490"/>
                  </a:lnTo>
                  <a:lnTo>
                    <a:pt x="62001" y="1024331"/>
                  </a:lnTo>
                  <a:lnTo>
                    <a:pt x="65100" y="1024331"/>
                  </a:lnTo>
                  <a:lnTo>
                    <a:pt x="65100" y="976490"/>
                  </a:lnTo>
                  <a:close/>
                </a:path>
                <a:path w="390525" h="1235710">
                  <a:moveTo>
                    <a:pt x="3124" y="1047978"/>
                  </a:moveTo>
                  <a:lnTo>
                    <a:pt x="0" y="1048664"/>
                  </a:lnTo>
                  <a:lnTo>
                    <a:pt x="0" y="1096619"/>
                  </a:lnTo>
                  <a:lnTo>
                    <a:pt x="3124" y="1096619"/>
                  </a:lnTo>
                  <a:lnTo>
                    <a:pt x="3124" y="1047978"/>
                  </a:lnTo>
                  <a:close/>
                </a:path>
                <a:path w="390525" h="1235710">
                  <a:moveTo>
                    <a:pt x="11976" y="1046022"/>
                  </a:moveTo>
                  <a:lnTo>
                    <a:pt x="8864" y="1046708"/>
                  </a:lnTo>
                  <a:lnTo>
                    <a:pt x="8864" y="1096619"/>
                  </a:lnTo>
                  <a:lnTo>
                    <a:pt x="11976" y="1096619"/>
                  </a:lnTo>
                  <a:lnTo>
                    <a:pt x="11976" y="1046022"/>
                  </a:lnTo>
                  <a:close/>
                </a:path>
                <a:path w="390525" h="1235710">
                  <a:moveTo>
                    <a:pt x="20828" y="1044079"/>
                  </a:moveTo>
                  <a:lnTo>
                    <a:pt x="17716" y="1044765"/>
                  </a:lnTo>
                  <a:lnTo>
                    <a:pt x="17716" y="1096619"/>
                  </a:lnTo>
                  <a:lnTo>
                    <a:pt x="20828" y="1096619"/>
                  </a:lnTo>
                  <a:lnTo>
                    <a:pt x="20828" y="1044079"/>
                  </a:lnTo>
                  <a:close/>
                </a:path>
                <a:path w="390525" h="1235710">
                  <a:moveTo>
                    <a:pt x="29679" y="1042111"/>
                  </a:moveTo>
                  <a:lnTo>
                    <a:pt x="26568" y="1042809"/>
                  </a:lnTo>
                  <a:lnTo>
                    <a:pt x="26568" y="1096619"/>
                  </a:lnTo>
                  <a:lnTo>
                    <a:pt x="29679" y="1096619"/>
                  </a:lnTo>
                  <a:lnTo>
                    <a:pt x="29679" y="1042111"/>
                  </a:lnTo>
                  <a:close/>
                </a:path>
                <a:path w="390525" h="1235710">
                  <a:moveTo>
                    <a:pt x="38531" y="1040168"/>
                  </a:moveTo>
                  <a:lnTo>
                    <a:pt x="35420" y="1040853"/>
                  </a:lnTo>
                  <a:lnTo>
                    <a:pt x="35420" y="1096619"/>
                  </a:lnTo>
                  <a:lnTo>
                    <a:pt x="38531" y="1096619"/>
                  </a:lnTo>
                  <a:lnTo>
                    <a:pt x="38531" y="1040168"/>
                  </a:lnTo>
                  <a:close/>
                </a:path>
                <a:path w="390525" h="1235710">
                  <a:moveTo>
                    <a:pt x="47383" y="1038212"/>
                  </a:moveTo>
                  <a:lnTo>
                    <a:pt x="44272" y="1038898"/>
                  </a:lnTo>
                  <a:lnTo>
                    <a:pt x="44272" y="1096619"/>
                  </a:lnTo>
                  <a:lnTo>
                    <a:pt x="47383" y="1096619"/>
                  </a:lnTo>
                  <a:lnTo>
                    <a:pt x="47383" y="1038212"/>
                  </a:lnTo>
                  <a:close/>
                </a:path>
                <a:path w="390525" h="1235710">
                  <a:moveTo>
                    <a:pt x="56248" y="1036256"/>
                  </a:moveTo>
                  <a:lnTo>
                    <a:pt x="53136" y="1036942"/>
                  </a:lnTo>
                  <a:lnTo>
                    <a:pt x="53136" y="1096619"/>
                  </a:lnTo>
                  <a:lnTo>
                    <a:pt x="56248" y="1096619"/>
                  </a:lnTo>
                  <a:lnTo>
                    <a:pt x="56248" y="1036256"/>
                  </a:lnTo>
                  <a:close/>
                </a:path>
                <a:path w="390525" h="1235710">
                  <a:moveTo>
                    <a:pt x="65100" y="1034313"/>
                  </a:moveTo>
                  <a:lnTo>
                    <a:pt x="62001" y="1034999"/>
                  </a:lnTo>
                  <a:lnTo>
                    <a:pt x="62001" y="1096619"/>
                  </a:lnTo>
                  <a:lnTo>
                    <a:pt x="65100" y="1096619"/>
                  </a:lnTo>
                  <a:lnTo>
                    <a:pt x="65100" y="1034313"/>
                  </a:lnTo>
                  <a:close/>
                </a:path>
                <a:path w="390525" h="1235710">
                  <a:moveTo>
                    <a:pt x="3124" y="864057"/>
                  </a:moveTo>
                  <a:lnTo>
                    <a:pt x="0" y="872426"/>
                  </a:lnTo>
                  <a:lnTo>
                    <a:pt x="0" y="917270"/>
                  </a:lnTo>
                  <a:lnTo>
                    <a:pt x="3124" y="925601"/>
                  </a:lnTo>
                  <a:lnTo>
                    <a:pt x="3124" y="864057"/>
                  </a:lnTo>
                  <a:close/>
                </a:path>
                <a:path w="390525" h="1235710">
                  <a:moveTo>
                    <a:pt x="11976" y="851115"/>
                  </a:moveTo>
                  <a:lnTo>
                    <a:pt x="10871" y="852220"/>
                  </a:lnTo>
                  <a:lnTo>
                    <a:pt x="9829" y="853389"/>
                  </a:lnTo>
                  <a:lnTo>
                    <a:pt x="8864" y="854633"/>
                  </a:lnTo>
                  <a:lnTo>
                    <a:pt x="8864" y="935037"/>
                  </a:lnTo>
                  <a:lnTo>
                    <a:pt x="9829" y="936294"/>
                  </a:lnTo>
                  <a:lnTo>
                    <a:pt x="10871" y="937463"/>
                  </a:lnTo>
                  <a:lnTo>
                    <a:pt x="11976" y="938555"/>
                  </a:lnTo>
                  <a:lnTo>
                    <a:pt x="11976" y="851115"/>
                  </a:lnTo>
                  <a:close/>
                </a:path>
                <a:path w="390525" h="1235710">
                  <a:moveTo>
                    <a:pt x="20828" y="844232"/>
                  </a:moveTo>
                  <a:lnTo>
                    <a:pt x="19761" y="844880"/>
                  </a:lnTo>
                  <a:lnTo>
                    <a:pt x="18719" y="845578"/>
                  </a:lnTo>
                  <a:lnTo>
                    <a:pt x="17716" y="846302"/>
                  </a:lnTo>
                  <a:lnTo>
                    <a:pt x="17716" y="943368"/>
                  </a:lnTo>
                  <a:lnTo>
                    <a:pt x="18719" y="944092"/>
                  </a:lnTo>
                  <a:lnTo>
                    <a:pt x="19761" y="944803"/>
                  </a:lnTo>
                  <a:lnTo>
                    <a:pt x="20828" y="945464"/>
                  </a:lnTo>
                  <a:lnTo>
                    <a:pt x="20828" y="844232"/>
                  </a:lnTo>
                  <a:close/>
                </a:path>
                <a:path w="390525" h="1235710">
                  <a:moveTo>
                    <a:pt x="29679" y="841095"/>
                  </a:moveTo>
                  <a:lnTo>
                    <a:pt x="26568" y="841095"/>
                  </a:lnTo>
                  <a:lnTo>
                    <a:pt x="26568" y="948601"/>
                  </a:lnTo>
                  <a:lnTo>
                    <a:pt x="28625" y="949553"/>
                  </a:lnTo>
                  <a:lnTo>
                    <a:pt x="29679" y="949553"/>
                  </a:lnTo>
                  <a:lnTo>
                    <a:pt x="29679" y="841095"/>
                  </a:lnTo>
                  <a:close/>
                </a:path>
                <a:path w="390525" h="1235710">
                  <a:moveTo>
                    <a:pt x="38531" y="837120"/>
                  </a:moveTo>
                  <a:lnTo>
                    <a:pt x="37477" y="837120"/>
                  </a:lnTo>
                  <a:lnTo>
                    <a:pt x="35420" y="837704"/>
                  </a:lnTo>
                  <a:lnTo>
                    <a:pt x="35420" y="951991"/>
                  </a:lnTo>
                  <a:lnTo>
                    <a:pt x="37477" y="952576"/>
                  </a:lnTo>
                  <a:lnTo>
                    <a:pt x="38531" y="952576"/>
                  </a:lnTo>
                  <a:lnTo>
                    <a:pt x="38531" y="837120"/>
                  </a:lnTo>
                  <a:close/>
                </a:path>
                <a:path w="390525" h="1235710">
                  <a:moveTo>
                    <a:pt x="65100" y="905954"/>
                  </a:moveTo>
                  <a:lnTo>
                    <a:pt x="62001" y="905954"/>
                  </a:lnTo>
                  <a:lnTo>
                    <a:pt x="62001" y="955179"/>
                  </a:lnTo>
                  <a:lnTo>
                    <a:pt x="65100" y="955179"/>
                  </a:lnTo>
                  <a:lnTo>
                    <a:pt x="65100" y="905954"/>
                  </a:lnTo>
                  <a:close/>
                </a:path>
                <a:path w="390525" h="1235710">
                  <a:moveTo>
                    <a:pt x="56248" y="905700"/>
                  </a:moveTo>
                  <a:lnTo>
                    <a:pt x="53136" y="905700"/>
                  </a:lnTo>
                  <a:lnTo>
                    <a:pt x="53136" y="955128"/>
                  </a:lnTo>
                  <a:lnTo>
                    <a:pt x="56248" y="955128"/>
                  </a:lnTo>
                  <a:lnTo>
                    <a:pt x="56248" y="905700"/>
                  </a:lnTo>
                  <a:close/>
                </a:path>
                <a:path w="390525" h="1235710">
                  <a:moveTo>
                    <a:pt x="47383" y="903871"/>
                  </a:moveTo>
                  <a:lnTo>
                    <a:pt x="44272" y="903871"/>
                  </a:lnTo>
                  <a:lnTo>
                    <a:pt x="44272" y="953998"/>
                  </a:lnTo>
                  <a:lnTo>
                    <a:pt x="47383" y="953998"/>
                  </a:lnTo>
                  <a:lnTo>
                    <a:pt x="47383" y="903871"/>
                  </a:lnTo>
                  <a:close/>
                </a:path>
                <a:path w="390525" h="1235710">
                  <a:moveTo>
                    <a:pt x="47383" y="835659"/>
                  </a:moveTo>
                  <a:lnTo>
                    <a:pt x="44272" y="835659"/>
                  </a:lnTo>
                  <a:lnTo>
                    <a:pt x="44272" y="886599"/>
                  </a:lnTo>
                  <a:lnTo>
                    <a:pt x="45085" y="886599"/>
                  </a:lnTo>
                  <a:lnTo>
                    <a:pt x="46151" y="886028"/>
                  </a:lnTo>
                  <a:lnTo>
                    <a:pt x="47383" y="885443"/>
                  </a:lnTo>
                  <a:lnTo>
                    <a:pt x="47383" y="835659"/>
                  </a:lnTo>
                  <a:close/>
                </a:path>
                <a:path w="390525" h="1235710">
                  <a:moveTo>
                    <a:pt x="56248" y="834669"/>
                  </a:moveTo>
                  <a:lnTo>
                    <a:pt x="53136" y="834669"/>
                  </a:lnTo>
                  <a:lnTo>
                    <a:pt x="53136" y="883602"/>
                  </a:lnTo>
                  <a:lnTo>
                    <a:pt x="56248" y="883602"/>
                  </a:lnTo>
                  <a:lnTo>
                    <a:pt x="56248" y="834669"/>
                  </a:lnTo>
                  <a:close/>
                </a:path>
                <a:path w="390525" h="1235710">
                  <a:moveTo>
                    <a:pt x="65100" y="834478"/>
                  </a:moveTo>
                  <a:lnTo>
                    <a:pt x="62001" y="834478"/>
                  </a:lnTo>
                  <a:lnTo>
                    <a:pt x="62001" y="882903"/>
                  </a:lnTo>
                  <a:lnTo>
                    <a:pt x="65100" y="882903"/>
                  </a:lnTo>
                  <a:lnTo>
                    <a:pt x="65100" y="834478"/>
                  </a:lnTo>
                  <a:close/>
                </a:path>
                <a:path w="390525" h="1235710">
                  <a:moveTo>
                    <a:pt x="65100" y="765937"/>
                  </a:moveTo>
                  <a:lnTo>
                    <a:pt x="62001" y="765937"/>
                  </a:lnTo>
                  <a:lnTo>
                    <a:pt x="62001" y="813219"/>
                  </a:lnTo>
                  <a:lnTo>
                    <a:pt x="65100" y="813219"/>
                  </a:lnTo>
                  <a:lnTo>
                    <a:pt x="65100" y="765937"/>
                  </a:lnTo>
                  <a:close/>
                </a:path>
                <a:path w="390525" h="1235710">
                  <a:moveTo>
                    <a:pt x="56248" y="765937"/>
                  </a:moveTo>
                  <a:lnTo>
                    <a:pt x="53136" y="765937"/>
                  </a:lnTo>
                  <a:lnTo>
                    <a:pt x="53136" y="813219"/>
                  </a:lnTo>
                  <a:lnTo>
                    <a:pt x="56248" y="813219"/>
                  </a:lnTo>
                  <a:lnTo>
                    <a:pt x="56248" y="765937"/>
                  </a:lnTo>
                  <a:close/>
                </a:path>
                <a:path w="390525" h="1235710">
                  <a:moveTo>
                    <a:pt x="47383" y="765937"/>
                  </a:moveTo>
                  <a:lnTo>
                    <a:pt x="44272" y="765937"/>
                  </a:lnTo>
                  <a:lnTo>
                    <a:pt x="44272" y="813219"/>
                  </a:lnTo>
                  <a:lnTo>
                    <a:pt x="47383" y="813219"/>
                  </a:lnTo>
                  <a:lnTo>
                    <a:pt x="47383" y="765937"/>
                  </a:lnTo>
                  <a:close/>
                </a:path>
                <a:path w="390525" h="1235710">
                  <a:moveTo>
                    <a:pt x="38531" y="765937"/>
                  </a:moveTo>
                  <a:lnTo>
                    <a:pt x="35420" y="765937"/>
                  </a:lnTo>
                  <a:lnTo>
                    <a:pt x="35420" y="813219"/>
                  </a:lnTo>
                  <a:lnTo>
                    <a:pt x="38531" y="813219"/>
                  </a:lnTo>
                  <a:lnTo>
                    <a:pt x="38531" y="765937"/>
                  </a:lnTo>
                  <a:close/>
                </a:path>
                <a:path w="390525" h="1235710">
                  <a:moveTo>
                    <a:pt x="29679" y="765937"/>
                  </a:moveTo>
                  <a:lnTo>
                    <a:pt x="26568" y="765937"/>
                  </a:lnTo>
                  <a:lnTo>
                    <a:pt x="26568" y="813219"/>
                  </a:lnTo>
                  <a:lnTo>
                    <a:pt x="29679" y="813219"/>
                  </a:lnTo>
                  <a:lnTo>
                    <a:pt x="29679" y="765937"/>
                  </a:lnTo>
                  <a:close/>
                </a:path>
                <a:path w="390525" h="1235710">
                  <a:moveTo>
                    <a:pt x="20828" y="765937"/>
                  </a:moveTo>
                  <a:lnTo>
                    <a:pt x="17716" y="765937"/>
                  </a:lnTo>
                  <a:lnTo>
                    <a:pt x="17716" y="813219"/>
                  </a:lnTo>
                  <a:lnTo>
                    <a:pt x="20828" y="813219"/>
                  </a:lnTo>
                  <a:lnTo>
                    <a:pt x="20828" y="765937"/>
                  </a:lnTo>
                  <a:close/>
                </a:path>
                <a:path w="390525" h="1235710">
                  <a:moveTo>
                    <a:pt x="11976" y="765937"/>
                  </a:moveTo>
                  <a:lnTo>
                    <a:pt x="8864" y="765937"/>
                  </a:lnTo>
                  <a:lnTo>
                    <a:pt x="8864" y="813219"/>
                  </a:lnTo>
                  <a:lnTo>
                    <a:pt x="11976" y="813219"/>
                  </a:lnTo>
                  <a:lnTo>
                    <a:pt x="11976" y="765937"/>
                  </a:lnTo>
                  <a:close/>
                </a:path>
                <a:path w="390525" h="1235710">
                  <a:moveTo>
                    <a:pt x="3124" y="765937"/>
                  </a:moveTo>
                  <a:lnTo>
                    <a:pt x="0" y="765937"/>
                  </a:lnTo>
                  <a:lnTo>
                    <a:pt x="0" y="813219"/>
                  </a:lnTo>
                  <a:lnTo>
                    <a:pt x="3124" y="813219"/>
                  </a:lnTo>
                  <a:lnTo>
                    <a:pt x="3124" y="765937"/>
                  </a:lnTo>
                  <a:close/>
                </a:path>
                <a:path w="390525" h="1235710">
                  <a:moveTo>
                    <a:pt x="65100" y="632421"/>
                  </a:moveTo>
                  <a:lnTo>
                    <a:pt x="62001" y="632421"/>
                  </a:lnTo>
                  <a:lnTo>
                    <a:pt x="62001" y="680554"/>
                  </a:lnTo>
                  <a:lnTo>
                    <a:pt x="65100" y="680554"/>
                  </a:lnTo>
                  <a:lnTo>
                    <a:pt x="65100" y="632421"/>
                  </a:lnTo>
                  <a:close/>
                </a:path>
                <a:path w="390525" h="1235710">
                  <a:moveTo>
                    <a:pt x="56248" y="632421"/>
                  </a:moveTo>
                  <a:lnTo>
                    <a:pt x="53136" y="632421"/>
                  </a:lnTo>
                  <a:lnTo>
                    <a:pt x="53136" y="680554"/>
                  </a:lnTo>
                  <a:lnTo>
                    <a:pt x="56248" y="680554"/>
                  </a:lnTo>
                  <a:lnTo>
                    <a:pt x="56248" y="632421"/>
                  </a:lnTo>
                  <a:close/>
                </a:path>
                <a:path w="390525" h="1235710">
                  <a:moveTo>
                    <a:pt x="47383" y="632421"/>
                  </a:moveTo>
                  <a:lnTo>
                    <a:pt x="44272" y="632421"/>
                  </a:lnTo>
                  <a:lnTo>
                    <a:pt x="44272" y="680554"/>
                  </a:lnTo>
                  <a:lnTo>
                    <a:pt x="47383" y="680554"/>
                  </a:lnTo>
                  <a:lnTo>
                    <a:pt x="47383" y="632421"/>
                  </a:lnTo>
                  <a:close/>
                </a:path>
                <a:path w="390525" h="1235710">
                  <a:moveTo>
                    <a:pt x="38531" y="632421"/>
                  </a:moveTo>
                  <a:lnTo>
                    <a:pt x="35420" y="632421"/>
                  </a:lnTo>
                  <a:lnTo>
                    <a:pt x="35420" y="680554"/>
                  </a:lnTo>
                  <a:lnTo>
                    <a:pt x="38531" y="680554"/>
                  </a:lnTo>
                  <a:lnTo>
                    <a:pt x="38531" y="632421"/>
                  </a:lnTo>
                  <a:close/>
                </a:path>
                <a:path w="390525" h="1235710">
                  <a:moveTo>
                    <a:pt x="29679" y="632421"/>
                  </a:moveTo>
                  <a:lnTo>
                    <a:pt x="26568" y="632421"/>
                  </a:lnTo>
                  <a:lnTo>
                    <a:pt x="26568" y="680554"/>
                  </a:lnTo>
                  <a:lnTo>
                    <a:pt x="29679" y="680554"/>
                  </a:lnTo>
                  <a:lnTo>
                    <a:pt x="29679" y="632421"/>
                  </a:lnTo>
                  <a:close/>
                </a:path>
                <a:path w="390525" h="1235710">
                  <a:moveTo>
                    <a:pt x="20828" y="632421"/>
                  </a:moveTo>
                  <a:lnTo>
                    <a:pt x="17716" y="632421"/>
                  </a:lnTo>
                  <a:lnTo>
                    <a:pt x="17716" y="680554"/>
                  </a:lnTo>
                  <a:lnTo>
                    <a:pt x="20828" y="680554"/>
                  </a:lnTo>
                  <a:lnTo>
                    <a:pt x="20828" y="632421"/>
                  </a:lnTo>
                  <a:close/>
                </a:path>
                <a:path w="390525" h="1235710">
                  <a:moveTo>
                    <a:pt x="11976" y="632421"/>
                  </a:moveTo>
                  <a:lnTo>
                    <a:pt x="8864" y="632421"/>
                  </a:lnTo>
                  <a:lnTo>
                    <a:pt x="8864" y="680554"/>
                  </a:lnTo>
                  <a:lnTo>
                    <a:pt x="11976" y="680554"/>
                  </a:lnTo>
                  <a:lnTo>
                    <a:pt x="11976" y="632421"/>
                  </a:lnTo>
                  <a:close/>
                </a:path>
                <a:path w="390525" h="1235710">
                  <a:moveTo>
                    <a:pt x="3124" y="632421"/>
                  </a:moveTo>
                  <a:lnTo>
                    <a:pt x="0" y="632421"/>
                  </a:lnTo>
                  <a:lnTo>
                    <a:pt x="0" y="680554"/>
                  </a:lnTo>
                  <a:lnTo>
                    <a:pt x="3124" y="680554"/>
                  </a:lnTo>
                  <a:lnTo>
                    <a:pt x="3124" y="632421"/>
                  </a:lnTo>
                  <a:close/>
                </a:path>
                <a:path w="390525" h="1235710">
                  <a:moveTo>
                    <a:pt x="3124" y="560654"/>
                  </a:moveTo>
                  <a:lnTo>
                    <a:pt x="0" y="560654"/>
                  </a:lnTo>
                  <a:lnTo>
                    <a:pt x="0" y="608215"/>
                  </a:lnTo>
                  <a:lnTo>
                    <a:pt x="3124" y="608215"/>
                  </a:lnTo>
                  <a:lnTo>
                    <a:pt x="3124" y="560654"/>
                  </a:lnTo>
                  <a:close/>
                </a:path>
                <a:path w="390525" h="1235710">
                  <a:moveTo>
                    <a:pt x="11976" y="560654"/>
                  </a:moveTo>
                  <a:lnTo>
                    <a:pt x="8864" y="560654"/>
                  </a:lnTo>
                  <a:lnTo>
                    <a:pt x="8864" y="608215"/>
                  </a:lnTo>
                  <a:lnTo>
                    <a:pt x="11976" y="608215"/>
                  </a:lnTo>
                  <a:lnTo>
                    <a:pt x="11976" y="560654"/>
                  </a:lnTo>
                  <a:close/>
                </a:path>
                <a:path w="390525" h="1235710">
                  <a:moveTo>
                    <a:pt x="20828" y="560654"/>
                  </a:moveTo>
                  <a:lnTo>
                    <a:pt x="17716" y="560654"/>
                  </a:lnTo>
                  <a:lnTo>
                    <a:pt x="17716" y="608215"/>
                  </a:lnTo>
                  <a:lnTo>
                    <a:pt x="20828" y="608215"/>
                  </a:lnTo>
                  <a:lnTo>
                    <a:pt x="20828" y="560654"/>
                  </a:lnTo>
                  <a:close/>
                </a:path>
                <a:path w="390525" h="1235710">
                  <a:moveTo>
                    <a:pt x="29679" y="560654"/>
                  </a:moveTo>
                  <a:lnTo>
                    <a:pt x="26568" y="560654"/>
                  </a:lnTo>
                  <a:lnTo>
                    <a:pt x="26568" y="608215"/>
                  </a:lnTo>
                  <a:lnTo>
                    <a:pt x="29679" y="608215"/>
                  </a:lnTo>
                  <a:lnTo>
                    <a:pt x="29679" y="560654"/>
                  </a:lnTo>
                  <a:close/>
                </a:path>
                <a:path w="390525" h="1235710">
                  <a:moveTo>
                    <a:pt x="38531" y="560654"/>
                  </a:moveTo>
                  <a:lnTo>
                    <a:pt x="35420" y="560654"/>
                  </a:lnTo>
                  <a:lnTo>
                    <a:pt x="35420" y="608215"/>
                  </a:lnTo>
                  <a:lnTo>
                    <a:pt x="38531" y="608215"/>
                  </a:lnTo>
                  <a:lnTo>
                    <a:pt x="38531" y="560654"/>
                  </a:lnTo>
                  <a:close/>
                </a:path>
                <a:path w="390525" h="1235710">
                  <a:moveTo>
                    <a:pt x="47383" y="560654"/>
                  </a:moveTo>
                  <a:lnTo>
                    <a:pt x="44272" y="560654"/>
                  </a:lnTo>
                  <a:lnTo>
                    <a:pt x="44272" y="608215"/>
                  </a:lnTo>
                  <a:lnTo>
                    <a:pt x="47383" y="608215"/>
                  </a:lnTo>
                  <a:lnTo>
                    <a:pt x="47383" y="560654"/>
                  </a:lnTo>
                  <a:close/>
                </a:path>
                <a:path w="390525" h="1235710">
                  <a:moveTo>
                    <a:pt x="56248" y="560654"/>
                  </a:moveTo>
                  <a:lnTo>
                    <a:pt x="53136" y="560654"/>
                  </a:lnTo>
                  <a:lnTo>
                    <a:pt x="53136" y="608215"/>
                  </a:lnTo>
                  <a:lnTo>
                    <a:pt x="56248" y="608215"/>
                  </a:lnTo>
                  <a:lnTo>
                    <a:pt x="56248" y="560654"/>
                  </a:lnTo>
                  <a:close/>
                </a:path>
                <a:path w="390525" h="1235710">
                  <a:moveTo>
                    <a:pt x="65100" y="560654"/>
                  </a:moveTo>
                  <a:lnTo>
                    <a:pt x="62001" y="560654"/>
                  </a:lnTo>
                  <a:lnTo>
                    <a:pt x="62001" y="608215"/>
                  </a:lnTo>
                  <a:lnTo>
                    <a:pt x="65100" y="608215"/>
                  </a:lnTo>
                  <a:lnTo>
                    <a:pt x="65100" y="560654"/>
                  </a:lnTo>
                  <a:close/>
                </a:path>
                <a:path w="390525" h="1235710">
                  <a:moveTo>
                    <a:pt x="3124" y="417449"/>
                  </a:moveTo>
                  <a:lnTo>
                    <a:pt x="0" y="417449"/>
                  </a:lnTo>
                  <a:lnTo>
                    <a:pt x="0" y="464438"/>
                  </a:lnTo>
                  <a:lnTo>
                    <a:pt x="3124" y="464438"/>
                  </a:lnTo>
                  <a:lnTo>
                    <a:pt x="3124" y="417449"/>
                  </a:lnTo>
                  <a:close/>
                </a:path>
                <a:path w="390525" h="1235710">
                  <a:moveTo>
                    <a:pt x="11976" y="417449"/>
                  </a:moveTo>
                  <a:lnTo>
                    <a:pt x="8864" y="417449"/>
                  </a:lnTo>
                  <a:lnTo>
                    <a:pt x="8864" y="464438"/>
                  </a:lnTo>
                  <a:lnTo>
                    <a:pt x="11976" y="464438"/>
                  </a:lnTo>
                  <a:lnTo>
                    <a:pt x="11976" y="417449"/>
                  </a:lnTo>
                  <a:close/>
                </a:path>
                <a:path w="390525" h="1235710">
                  <a:moveTo>
                    <a:pt x="20828" y="417449"/>
                  </a:moveTo>
                  <a:lnTo>
                    <a:pt x="17716" y="417449"/>
                  </a:lnTo>
                  <a:lnTo>
                    <a:pt x="17716" y="464438"/>
                  </a:lnTo>
                  <a:lnTo>
                    <a:pt x="20828" y="464438"/>
                  </a:lnTo>
                  <a:lnTo>
                    <a:pt x="20828" y="417449"/>
                  </a:lnTo>
                  <a:close/>
                </a:path>
                <a:path w="390525" h="1235710">
                  <a:moveTo>
                    <a:pt x="29679" y="417449"/>
                  </a:moveTo>
                  <a:lnTo>
                    <a:pt x="26568" y="417449"/>
                  </a:lnTo>
                  <a:lnTo>
                    <a:pt x="26568" y="464438"/>
                  </a:lnTo>
                  <a:lnTo>
                    <a:pt x="29679" y="464438"/>
                  </a:lnTo>
                  <a:lnTo>
                    <a:pt x="29679" y="417449"/>
                  </a:lnTo>
                  <a:close/>
                </a:path>
                <a:path w="390525" h="1235710">
                  <a:moveTo>
                    <a:pt x="38531" y="417449"/>
                  </a:moveTo>
                  <a:lnTo>
                    <a:pt x="35420" y="417449"/>
                  </a:lnTo>
                  <a:lnTo>
                    <a:pt x="35420" y="464438"/>
                  </a:lnTo>
                  <a:lnTo>
                    <a:pt x="38531" y="464438"/>
                  </a:lnTo>
                  <a:lnTo>
                    <a:pt x="38531" y="417449"/>
                  </a:lnTo>
                  <a:close/>
                </a:path>
                <a:path w="390525" h="1235710">
                  <a:moveTo>
                    <a:pt x="47383" y="417449"/>
                  </a:moveTo>
                  <a:lnTo>
                    <a:pt x="44272" y="417449"/>
                  </a:lnTo>
                  <a:lnTo>
                    <a:pt x="44272" y="464438"/>
                  </a:lnTo>
                  <a:lnTo>
                    <a:pt x="47383" y="464438"/>
                  </a:lnTo>
                  <a:lnTo>
                    <a:pt x="47383" y="417449"/>
                  </a:lnTo>
                  <a:close/>
                </a:path>
                <a:path w="390525" h="1235710">
                  <a:moveTo>
                    <a:pt x="56248" y="417449"/>
                  </a:moveTo>
                  <a:lnTo>
                    <a:pt x="53136" y="417449"/>
                  </a:lnTo>
                  <a:lnTo>
                    <a:pt x="53136" y="464438"/>
                  </a:lnTo>
                  <a:lnTo>
                    <a:pt x="56248" y="464438"/>
                  </a:lnTo>
                  <a:lnTo>
                    <a:pt x="56248" y="417449"/>
                  </a:lnTo>
                  <a:close/>
                </a:path>
                <a:path w="390525" h="1235710">
                  <a:moveTo>
                    <a:pt x="65100" y="417449"/>
                  </a:moveTo>
                  <a:lnTo>
                    <a:pt x="62001" y="417449"/>
                  </a:lnTo>
                  <a:lnTo>
                    <a:pt x="62001" y="464438"/>
                  </a:lnTo>
                  <a:lnTo>
                    <a:pt x="65100" y="464438"/>
                  </a:lnTo>
                  <a:lnTo>
                    <a:pt x="65100" y="417449"/>
                  </a:lnTo>
                  <a:close/>
                </a:path>
                <a:path w="390525" h="1235710">
                  <a:moveTo>
                    <a:pt x="65100" y="480352"/>
                  </a:moveTo>
                  <a:lnTo>
                    <a:pt x="62001" y="480885"/>
                  </a:lnTo>
                  <a:lnTo>
                    <a:pt x="62001" y="545249"/>
                  </a:lnTo>
                  <a:lnTo>
                    <a:pt x="65100" y="545249"/>
                  </a:lnTo>
                  <a:lnTo>
                    <a:pt x="65100" y="480352"/>
                  </a:lnTo>
                  <a:close/>
                </a:path>
                <a:path w="390525" h="1235710">
                  <a:moveTo>
                    <a:pt x="56248" y="481850"/>
                  </a:moveTo>
                  <a:lnTo>
                    <a:pt x="53136" y="482384"/>
                  </a:lnTo>
                  <a:lnTo>
                    <a:pt x="53136" y="543852"/>
                  </a:lnTo>
                  <a:lnTo>
                    <a:pt x="56248" y="543852"/>
                  </a:lnTo>
                  <a:lnTo>
                    <a:pt x="56248" y="481850"/>
                  </a:lnTo>
                  <a:close/>
                </a:path>
                <a:path w="390525" h="1235710">
                  <a:moveTo>
                    <a:pt x="47383" y="483349"/>
                  </a:moveTo>
                  <a:lnTo>
                    <a:pt x="44272" y="483869"/>
                  </a:lnTo>
                  <a:lnTo>
                    <a:pt x="44272" y="542442"/>
                  </a:lnTo>
                  <a:lnTo>
                    <a:pt x="47383" y="542442"/>
                  </a:lnTo>
                  <a:lnTo>
                    <a:pt x="47383" y="483349"/>
                  </a:lnTo>
                  <a:close/>
                </a:path>
                <a:path w="390525" h="1235710">
                  <a:moveTo>
                    <a:pt x="38531" y="484847"/>
                  </a:moveTo>
                  <a:lnTo>
                    <a:pt x="35420" y="485368"/>
                  </a:lnTo>
                  <a:lnTo>
                    <a:pt x="35420" y="541045"/>
                  </a:lnTo>
                  <a:lnTo>
                    <a:pt x="38531" y="541045"/>
                  </a:lnTo>
                  <a:lnTo>
                    <a:pt x="38531" y="484847"/>
                  </a:lnTo>
                  <a:close/>
                </a:path>
                <a:path w="390525" h="1235710">
                  <a:moveTo>
                    <a:pt x="29679" y="486333"/>
                  </a:moveTo>
                  <a:lnTo>
                    <a:pt x="26568" y="486867"/>
                  </a:lnTo>
                  <a:lnTo>
                    <a:pt x="26568" y="539635"/>
                  </a:lnTo>
                  <a:lnTo>
                    <a:pt x="29679" y="540143"/>
                  </a:lnTo>
                  <a:lnTo>
                    <a:pt x="29679" y="486333"/>
                  </a:lnTo>
                  <a:close/>
                </a:path>
                <a:path w="390525" h="1235710">
                  <a:moveTo>
                    <a:pt x="20828" y="487845"/>
                  </a:moveTo>
                  <a:lnTo>
                    <a:pt x="17716" y="488365"/>
                  </a:lnTo>
                  <a:lnTo>
                    <a:pt x="17716" y="538238"/>
                  </a:lnTo>
                  <a:lnTo>
                    <a:pt x="20828" y="538238"/>
                  </a:lnTo>
                  <a:lnTo>
                    <a:pt x="20828" y="487845"/>
                  </a:lnTo>
                  <a:close/>
                </a:path>
                <a:path w="390525" h="1235710">
                  <a:moveTo>
                    <a:pt x="11976" y="489343"/>
                  </a:moveTo>
                  <a:lnTo>
                    <a:pt x="8864" y="489864"/>
                  </a:lnTo>
                  <a:lnTo>
                    <a:pt x="8864" y="536841"/>
                  </a:lnTo>
                  <a:lnTo>
                    <a:pt x="11976" y="536841"/>
                  </a:lnTo>
                  <a:lnTo>
                    <a:pt x="11976" y="489343"/>
                  </a:lnTo>
                  <a:close/>
                </a:path>
                <a:path w="390525" h="1235710">
                  <a:moveTo>
                    <a:pt x="3124" y="490829"/>
                  </a:moveTo>
                  <a:lnTo>
                    <a:pt x="0" y="491363"/>
                  </a:lnTo>
                  <a:lnTo>
                    <a:pt x="0" y="535431"/>
                  </a:lnTo>
                  <a:lnTo>
                    <a:pt x="3124" y="535431"/>
                  </a:lnTo>
                  <a:lnTo>
                    <a:pt x="3124" y="490829"/>
                  </a:lnTo>
                  <a:close/>
                </a:path>
                <a:path w="390525" h="1235710">
                  <a:moveTo>
                    <a:pt x="3124" y="276745"/>
                  </a:moveTo>
                  <a:lnTo>
                    <a:pt x="0" y="276745"/>
                  </a:lnTo>
                  <a:lnTo>
                    <a:pt x="0" y="323938"/>
                  </a:lnTo>
                  <a:lnTo>
                    <a:pt x="3124" y="323938"/>
                  </a:lnTo>
                  <a:lnTo>
                    <a:pt x="3124" y="276745"/>
                  </a:lnTo>
                  <a:close/>
                </a:path>
                <a:path w="390525" h="1235710">
                  <a:moveTo>
                    <a:pt x="11976" y="277749"/>
                  </a:moveTo>
                  <a:lnTo>
                    <a:pt x="8864" y="277749"/>
                  </a:lnTo>
                  <a:lnTo>
                    <a:pt x="8864" y="324751"/>
                  </a:lnTo>
                  <a:lnTo>
                    <a:pt x="11976" y="324751"/>
                  </a:lnTo>
                  <a:lnTo>
                    <a:pt x="11976" y="277749"/>
                  </a:lnTo>
                  <a:close/>
                </a:path>
                <a:path w="390525" h="1235710">
                  <a:moveTo>
                    <a:pt x="20828" y="278739"/>
                  </a:moveTo>
                  <a:lnTo>
                    <a:pt x="17716" y="278739"/>
                  </a:lnTo>
                  <a:lnTo>
                    <a:pt x="17716" y="325551"/>
                  </a:lnTo>
                  <a:lnTo>
                    <a:pt x="20828" y="325551"/>
                  </a:lnTo>
                  <a:lnTo>
                    <a:pt x="20828" y="278739"/>
                  </a:lnTo>
                  <a:close/>
                </a:path>
                <a:path w="390525" h="1235710">
                  <a:moveTo>
                    <a:pt x="29679" y="279742"/>
                  </a:moveTo>
                  <a:lnTo>
                    <a:pt x="26568" y="279742"/>
                  </a:lnTo>
                  <a:lnTo>
                    <a:pt x="26568" y="326364"/>
                  </a:lnTo>
                  <a:lnTo>
                    <a:pt x="29679" y="326364"/>
                  </a:lnTo>
                  <a:lnTo>
                    <a:pt x="29679" y="279742"/>
                  </a:lnTo>
                  <a:close/>
                </a:path>
                <a:path w="390525" h="1235710">
                  <a:moveTo>
                    <a:pt x="3124" y="355117"/>
                  </a:moveTo>
                  <a:lnTo>
                    <a:pt x="0" y="355117"/>
                  </a:lnTo>
                  <a:lnTo>
                    <a:pt x="0" y="402056"/>
                  </a:lnTo>
                  <a:lnTo>
                    <a:pt x="3124" y="402056"/>
                  </a:lnTo>
                  <a:lnTo>
                    <a:pt x="3124" y="355117"/>
                  </a:lnTo>
                  <a:close/>
                </a:path>
                <a:path w="390525" h="1235710">
                  <a:moveTo>
                    <a:pt x="11976" y="354202"/>
                  </a:moveTo>
                  <a:lnTo>
                    <a:pt x="8864" y="354202"/>
                  </a:lnTo>
                  <a:lnTo>
                    <a:pt x="8864" y="401065"/>
                  </a:lnTo>
                  <a:lnTo>
                    <a:pt x="11976" y="401065"/>
                  </a:lnTo>
                  <a:lnTo>
                    <a:pt x="11976" y="354202"/>
                  </a:lnTo>
                  <a:close/>
                </a:path>
                <a:path w="390525" h="1235710">
                  <a:moveTo>
                    <a:pt x="20828" y="353288"/>
                  </a:moveTo>
                  <a:lnTo>
                    <a:pt x="17716" y="353288"/>
                  </a:lnTo>
                  <a:lnTo>
                    <a:pt x="17716" y="400088"/>
                  </a:lnTo>
                  <a:lnTo>
                    <a:pt x="20828" y="400088"/>
                  </a:lnTo>
                  <a:lnTo>
                    <a:pt x="20828" y="353288"/>
                  </a:lnTo>
                  <a:close/>
                </a:path>
                <a:path w="390525" h="1235710">
                  <a:moveTo>
                    <a:pt x="29679" y="352361"/>
                  </a:moveTo>
                  <a:lnTo>
                    <a:pt x="26568" y="352361"/>
                  </a:lnTo>
                  <a:lnTo>
                    <a:pt x="26568" y="399110"/>
                  </a:lnTo>
                  <a:lnTo>
                    <a:pt x="29679" y="399110"/>
                  </a:lnTo>
                  <a:lnTo>
                    <a:pt x="29679" y="352361"/>
                  </a:lnTo>
                  <a:close/>
                </a:path>
                <a:path w="390525" h="1235710">
                  <a:moveTo>
                    <a:pt x="38531" y="280746"/>
                  </a:moveTo>
                  <a:lnTo>
                    <a:pt x="35420" y="280746"/>
                  </a:lnTo>
                  <a:lnTo>
                    <a:pt x="35420" y="398132"/>
                  </a:lnTo>
                  <a:lnTo>
                    <a:pt x="38531" y="398132"/>
                  </a:lnTo>
                  <a:lnTo>
                    <a:pt x="38531" y="280746"/>
                  </a:lnTo>
                  <a:close/>
                </a:path>
                <a:path w="390525" h="1235710">
                  <a:moveTo>
                    <a:pt x="47383" y="281736"/>
                  </a:moveTo>
                  <a:lnTo>
                    <a:pt x="44272" y="281736"/>
                  </a:lnTo>
                  <a:lnTo>
                    <a:pt x="44272" y="397154"/>
                  </a:lnTo>
                  <a:lnTo>
                    <a:pt x="47383" y="397154"/>
                  </a:lnTo>
                  <a:lnTo>
                    <a:pt x="47383" y="281736"/>
                  </a:lnTo>
                  <a:close/>
                </a:path>
                <a:path w="390525" h="1235710">
                  <a:moveTo>
                    <a:pt x="56248" y="282740"/>
                  </a:moveTo>
                  <a:lnTo>
                    <a:pt x="53136" y="282740"/>
                  </a:lnTo>
                  <a:lnTo>
                    <a:pt x="53136" y="396176"/>
                  </a:lnTo>
                  <a:lnTo>
                    <a:pt x="56248" y="396176"/>
                  </a:lnTo>
                  <a:lnTo>
                    <a:pt x="56248" y="282740"/>
                  </a:lnTo>
                  <a:close/>
                </a:path>
                <a:path w="390525" h="1235710">
                  <a:moveTo>
                    <a:pt x="65100" y="283743"/>
                  </a:moveTo>
                  <a:lnTo>
                    <a:pt x="62001" y="283743"/>
                  </a:lnTo>
                  <a:lnTo>
                    <a:pt x="62001" y="395198"/>
                  </a:lnTo>
                  <a:lnTo>
                    <a:pt x="65100" y="395198"/>
                  </a:lnTo>
                  <a:lnTo>
                    <a:pt x="65100" y="283743"/>
                  </a:lnTo>
                  <a:close/>
                </a:path>
                <a:path w="390525" h="1235710">
                  <a:moveTo>
                    <a:pt x="3124" y="212928"/>
                  </a:moveTo>
                  <a:lnTo>
                    <a:pt x="0" y="212928"/>
                  </a:lnTo>
                  <a:lnTo>
                    <a:pt x="0" y="261581"/>
                  </a:lnTo>
                  <a:lnTo>
                    <a:pt x="3124" y="261581"/>
                  </a:lnTo>
                  <a:lnTo>
                    <a:pt x="3124" y="212928"/>
                  </a:lnTo>
                  <a:close/>
                </a:path>
                <a:path w="390525" h="1235710">
                  <a:moveTo>
                    <a:pt x="11976" y="212928"/>
                  </a:moveTo>
                  <a:lnTo>
                    <a:pt x="8864" y="212928"/>
                  </a:lnTo>
                  <a:lnTo>
                    <a:pt x="8864" y="261581"/>
                  </a:lnTo>
                  <a:lnTo>
                    <a:pt x="11976" y="261581"/>
                  </a:lnTo>
                  <a:lnTo>
                    <a:pt x="11976" y="212928"/>
                  </a:lnTo>
                  <a:close/>
                </a:path>
                <a:path w="390525" h="1235710">
                  <a:moveTo>
                    <a:pt x="20828" y="212928"/>
                  </a:moveTo>
                  <a:lnTo>
                    <a:pt x="17716" y="212928"/>
                  </a:lnTo>
                  <a:lnTo>
                    <a:pt x="17716" y="261581"/>
                  </a:lnTo>
                  <a:lnTo>
                    <a:pt x="20828" y="261581"/>
                  </a:lnTo>
                  <a:lnTo>
                    <a:pt x="20828" y="212928"/>
                  </a:lnTo>
                  <a:close/>
                </a:path>
                <a:path w="390525" h="1235710">
                  <a:moveTo>
                    <a:pt x="29679" y="212928"/>
                  </a:moveTo>
                  <a:lnTo>
                    <a:pt x="26568" y="212928"/>
                  </a:lnTo>
                  <a:lnTo>
                    <a:pt x="26568" y="261581"/>
                  </a:lnTo>
                  <a:lnTo>
                    <a:pt x="29679" y="261581"/>
                  </a:lnTo>
                  <a:lnTo>
                    <a:pt x="29679" y="212928"/>
                  </a:lnTo>
                  <a:close/>
                </a:path>
                <a:path w="390525" h="1235710">
                  <a:moveTo>
                    <a:pt x="38531" y="212928"/>
                  </a:moveTo>
                  <a:lnTo>
                    <a:pt x="35420" y="212928"/>
                  </a:lnTo>
                  <a:lnTo>
                    <a:pt x="35420" y="261581"/>
                  </a:lnTo>
                  <a:lnTo>
                    <a:pt x="38531" y="261581"/>
                  </a:lnTo>
                  <a:lnTo>
                    <a:pt x="38531" y="212928"/>
                  </a:lnTo>
                  <a:close/>
                </a:path>
                <a:path w="390525" h="1235710">
                  <a:moveTo>
                    <a:pt x="47383" y="212928"/>
                  </a:moveTo>
                  <a:lnTo>
                    <a:pt x="44272" y="212928"/>
                  </a:lnTo>
                  <a:lnTo>
                    <a:pt x="44272" y="261581"/>
                  </a:lnTo>
                  <a:lnTo>
                    <a:pt x="47383" y="261581"/>
                  </a:lnTo>
                  <a:lnTo>
                    <a:pt x="47383" y="212928"/>
                  </a:lnTo>
                  <a:close/>
                </a:path>
                <a:path w="390525" h="1235710">
                  <a:moveTo>
                    <a:pt x="56248" y="212928"/>
                  </a:moveTo>
                  <a:lnTo>
                    <a:pt x="53136" y="212928"/>
                  </a:lnTo>
                  <a:lnTo>
                    <a:pt x="53136" y="261581"/>
                  </a:lnTo>
                  <a:lnTo>
                    <a:pt x="56248" y="261581"/>
                  </a:lnTo>
                  <a:lnTo>
                    <a:pt x="56248" y="212928"/>
                  </a:lnTo>
                  <a:close/>
                </a:path>
                <a:path w="390525" h="1235710">
                  <a:moveTo>
                    <a:pt x="65100" y="212928"/>
                  </a:moveTo>
                  <a:lnTo>
                    <a:pt x="62001" y="212928"/>
                  </a:lnTo>
                  <a:lnTo>
                    <a:pt x="62001" y="261581"/>
                  </a:lnTo>
                  <a:lnTo>
                    <a:pt x="65100" y="261581"/>
                  </a:lnTo>
                  <a:lnTo>
                    <a:pt x="65100" y="212928"/>
                  </a:lnTo>
                  <a:close/>
                </a:path>
                <a:path w="390525" h="1235710">
                  <a:moveTo>
                    <a:pt x="3124" y="141160"/>
                  </a:moveTo>
                  <a:lnTo>
                    <a:pt x="0" y="141160"/>
                  </a:lnTo>
                  <a:lnTo>
                    <a:pt x="0" y="189814"/>
                  </a:lnTo>
                  <a:lnTo>
                    <a:pt x="3124" y="189814"/>
                  </a:lnTo>
                  <a:lnTo>
                    <a:pt x="3124" y="141160"/>
                  </a:lnTo>
                  <a:close/>
                </a:path>
                <a:path w="390525" h="1235710">
                  <a:moveTo>
                    <a:pt x="11976" y="141160"/>
                  </a:moveTo>
                  <a:lnTo>
                    <a:pt x="8864" y="141160"/>
                  </a:lnTo>
                  <a:lnTo>
                    <a:pt x="8864" y="189814"/>
                  </a:lnTo>
                  <a:lnTo>
                    <a:pt x="11976" y="189814"/>
                  </a:lnTo>
                  <a:lnTo>
                    <a:pt x="11976" y="141160"/>
                  </a:lnTo>
                  <a:close/>
                </a:path>
                <a:path w="390525" h="1235710">
                  <a:moveTo>
                    <a:pt x="20828" y="141160"/>
                  </a:moveTo>
                  <a:lnTo>
                    <a:pt x="17716" y="141160"/>
                  </a:lnTo>
                  <a:lnTo>
                    <a:pt x="17716" y="189814"/>
                  </a:lnTo>
                  <a:lnTo>
                    <a:pt x="20828" y="189814"/>
                  </a:lnTo>
                  <a:lnTo>
                    <a:pt x="20828" y="141160"/>
                  </a:lnTo>
                  <a:close/>
                </a:path>
                <a:path w="390525" h="1235710">
                  <a:moveTo>
                    <a:pt x="29679" y="141160"/>
                  </a:moveTo>
                  <a:lnTo>
                    <a:pt x="26568" y="141160"/>
                  </a:lnTo>
                  <a:lnTo>
                    <a:pt x="26568" y="189814"/>
                  </a:lnTo>
                  <a:lnTo>
                    <a:pt x="29679" y="189814"/>
                  </a:lnTo>
                  <a:lnTo>
                    <a:pt x="29679" y="141160"/>
                  </a:lnTo>
                  <a:close/>
                </a:path>
                <a:path w="390525" h="1235710">
                  <a:moveTo>
                    <a:pt x="38531" y="141160"/>
                  </a:moveTo>
                  <a:lnTo>
                    <a:pt x="35420" y="141160"/>
                  </a:lnTo>
                  <a:lnTo>
                    <a:pt x="35420" y="189814"/>
                  </a:lnTo>
                  <a:lnTo>
                    <a:pt x="38531" y="189814"/>
                  </a:lnTo>
                  <a:lnTo>
                    <a:pt x="38531" y="141160"/>
                  </a:lnTo>
                  <a:close/>
                </a:path>
                <a:path w="390525" h="1235710">
                  <a:moveTo>
                    <a:pt x="47383" y="141160"/>
                  </a:moveTo>
                  <a:lnTo>
                    <a:pt x="44272" y="141160"/>
                  </a:lnTo>
                  <a:lnTo>
                    <a:pt x="44272" y="189814"/>
                  </a:lnTo>
                  <a:lnTo>
                    <a:pt x="47383" y="189814"/>
                  </a:lnTo>
                  <a:lnTo>
                    <a:pt x="47383" y="141160"/>
                  </a:lnTo>
                  <a:close/>
                </a:path>
                <a:path w="390525" h="1235710">
                  <a:moveTo>
                    <a:pt x="56248" y="141160"/>
                  </a:moveTo>
                  <a:lnTo>
                    <a:pt x="53136" y="141160"/>
                  </a:lnTo>
                  <a:lnTo>
                    <a:pt x="53136" y="189814"/>
                  </a:lnTo>
                  <a:lnTo>
                    <a:pt x="56248" y="189814"/>
                  </a:lnTo>
                  <a:lnTo>
                    <a:pt x="56248" y="141160"/>
                  </a:lnTo>
                  <a:close/>
                </a:path>
                <a:path w="390525" h="1235710">
                  <a:moveTo>
                    <a:pt x="65100" y="141160"/>
                  </a:moveTo>
                  <a:lnTo>
                    <a:pt x="62001" y="141160"/>
                  </a:lnTo>
                  <a:lnTo>
                    <a:pt x="62001" y="189814"/>
                  </a:lnTo>
                  <a:lnTo>
                    <a:pt x="65100" y="189814"/>
                  </a:lnTo>
                  <a:lnTo>
                    <a:pt x="65100" y="141160"/>
                  </a:lnTo>
                  <a:close/>
                </a:path>
                <a:path w="390525" h="1235710">
                  <a:moveTo>
                    <a:pt x="65100" y="0"/>
                  </a:moveTo>
                  <a:lnTo>
                    <a:pt x="62001" y="0"/>
                  </a:lnTo>
                  <a:lnTo>
                    <a:pt x="62001" y="48704"/>
                  </a:lnTo>
                  <a:lnTo>
                    <a:pt x="65100" y="48704"/>
                  </a:lnTo>
                  <a:lnTo>
                    <a:pt x="65100" y="0"/>
                  </a:lnTo>
                  <a:close/>
                </a:path>
                <a:path w="390525" h="1235710">
                  <a:moveTo>
                    <a:pt x="56248" y="12"/>
                  </a:moveTo>
                  <a:lnTo>
                    <a:pt x="53136" y="12"/>
                  </a:lnTo>
                  <a:lnTo>
                    <a:pt x="53136" y="48793"/>
                  </a:lnTo>
                  <a:lnTo>
                    <a:pt x="56248" y="48793"/>
                  </a:lnTo>
                  <a:lnTo>
                    <a:pt x="56248" y="12"/>
                  </a:lnTo>
                  <a:close/>
                </a:path>
                <a:path w="390525" h="1235710">
                  <a:moveTo>
                    <a:pt x="45707" y="51333"/>
                  </a:moveTo>
                  <a:lnTo>
                    <a:pt x="44272" y="51333"/>
                  </a:lnTo>
                  <a:lnTo>
                    <a:pt x="44272" y="52247"/>
                  </a:lnTo>
                  <a:lnTo>
                    <a:pt x="45707" y="51333"/>
                  </a:lnTo>
                  <a:close/>
                </a:path>
                <a:path w="390525" h="1235710">
                  <a:moveTo>
                    <a:pt x="47383" y="596"/>
                  </a:moveTo>
                  <a:lnTo>
                    <a:pt x="44272" y="596"/>
                  </a:lnTo>
                  <a:lnTo>
                    <a:pt x="44272" y="50507"/>
                  </a:lnTo>
                  <a:lnTo>
                    <a:pt x="47383" y="50507"/>
                  </a:lnTo>
                  <a:lnTo>
                    <a:pt x="47383" y="596"/>
                  </a:lnTo>
                  <a:close/>
                </a:path>
                <a:path w="390525" h="1235710">
                  <a:moveTo>
                    <a:pt x="3124" y="29375"/>
                  </a:moveTo>
                  <a:lnTo>
                    <a:pt x="1892" y="31889"/>
                  </a:lnTo>
                  <a:lnTo>
                    <a:pt x="863" y="34531"/>
                  </a:lnTo>
                  <a:lnTo>
                    <a:pt x="0" y="37274"/>
                  </a:lnTo>
                  <a:lnTo>
                    <a:pt x="0" y="84099"/>
                  </a:lnTo>
                  <a:lnTo>
                    <a:pt x="863" y="87172"/>
                  </a:lnTo>
                  <a:lnTo>
                    <a:pt x="1892" y="90093"/>
                  </a:lnTo>
                  <a:lnTo>
                    <a:pt x="3124" y="92837"/>
                  </a:lnTo>
                  <a:lnTo>
                    <a:pt x="3124" y="29375"/>
                  </a:lnTo>
                  <a:close/>
                </a:path>
                <a:path w="390525" h="1235710">
                  <a:moveTo>
                    <a:pt x="11874" y="16421"/>
                  </a:moveTo>
                  <a:lnTo>
                    <a:pt x="10807" y="17589"/>
                  </a:lnTo>
                  <a:lnTo>
                    <a:pt x="9804" y="18795"/>
                  </a:lnTo>
                  <a:lnTo>
                    <a:pt x="8864" y="20040"/>
                  </a:lnTo>
                  <a:lnTo>
                    <a:pt x="8864" y="102755"/>
                  </a:lnTo>
                  <a:lnTo>
                    <a:pt x="9931" y="104165"/>
                  </a:lnTo>
                  <a:lnTo>
                    <a:pt x="11455" y="105981"/>
                  </a:lnTo>
                  <a:lnTo>
                    <a:pt x="11976" y="106540"/>
                  </a:lnTo>
                  <a:lnTo>
                    <a:pt x="11874" y="16421"/>
                  </a:lnTo>
                  <a:close/>
                </a:path>
                <a:path w="390525" h="1235710">
                  <a:moveTo>
                    <a:pt x="20828" y="8788"/>
                  </a:moveTo>
                  <a:lnTo>
                    <a:pt x="19748" y="9486"/>
                  </a:lnTo>
                  <a:lnTo>
                    <a:pt x="18707" y="10236"/>
                  </a:lnTo>
                  <a:lnTo>
                    <a:pt x="17716" y="11023"/>
                  </a:lnTo>
                  <a:lnTo>
                    <a:pt x="17716" y="111671"/>
                  </a:lnTo>
                  <a:lnTo>
                    <a:pt x="18707" y="112394"/>
                  </a:lnTo>
                  <a:lnTo>
                    <a:pt x="19748" y="113093"/>
                  </a:lnTo>
                  <a:lnTo>
                    <a:pt x="20828" y="113728"/>
                  </a:lnTo>
                  <a:lnTo>
                    <a:pt x="20828" y="8788"/>
                  </a:lnTo>
                  <a:close/>
                </a:path>
                <a:path w="390525" h="1235710">
                  <a:moveTo>
                    <a:pt x="29679" y="5575"/>
                  </a:moveTo>
                  <a:lnTo>
                    <a:pt x="26568" y="5575"/>
                  </a:lnTo>
                  <a:lnTo>
                    <a:pt x="26568" y="116636"/>
                  </a:lnTo>
                  <a:lnTo>
                    <a:pt x="29679" y="116636"/>
                  </a:lnTo>
                  <a:lnTo>
                    <a:pt x="29679" y="5575"/>
                  </a:lnTo>
                  <a:close/>
                </a:path>
                <a:path w="390525" h="1235710">
                  <a:moveTo>
                    <a:pt x="38531" y="1803"/>
                  </a:moveTo>
                  <a:lnTo>
                    <a:pt x="37477" y="1803"/>
                  </a:lnTo>
                  <a:lnTo>
                    <a:pt x="35420" y="2324"/>
                  </a:lnTo>
                  <a:lnTo>
                    <a:pt x="35420" y="119456"/>
                  </a:lnTo>
                  <a:lnTo>
                    <a:pt x="38531" y="119456"/>
                  </a:lnTo>
                  <a:lnTo>
                    <a:pt x="38531" y="1803"/>
                  </a:lnTo>
                  <a:close/>
                </a:path>
                <a:path w="390525" h="1235710">
                  <a:moveTo>
                    <a:pt x="47383" y="70497"/>
                  </a:moveTo>
                  <a:lnTo>
                    <a:pt x="44272" y="70497"/>
                  </a:lnTo>
                  <a:lnTo>
                    <a:pt x="44272" y="121107"/>
                  </a:lnTo>
                  <a:lnTo>
                    <a:pt x="47383" y="121107"/>
                  </a:lnTo>
                  <a:lnTo>
                    <a:pt x="47383" y="70497"/>
                  </a:lnTo>
                  <a:close/>
                </a:path>
                <a:path w="390525" h="1235710">
                  <a:moveTo>
                    <a:pt x="44272" y="68884"/>
                  </a:moveTo>
                  <a:lnTo>
                    <a:pt x="44272" y="70078"/>
                  </a:lnTo>
                  <a:lnTo>
                    <a:pt x="46177" y="70078"/>
                  </a:lnTo>
                  <a:lnTo>
                    <a:pt x="45135" y="69532"/>
                  </a:lnTo>
                  <a:lnTo>
                    <a:pt x="44272" y="68884"/>
                  </a:lnTo>
                  <a:close/>
                </a:path>
                <a:path w="390525" h="1235710">
                  <a:moveTo>
                    <a:pt x="56248" y="71754"/>
                  </a:moveTo>
                  <a:lnTo>
                    <a:pt x="53136" y="71754"/>
                  </a:lnTo>
                  <a:lnTo>
                    <a:pt x="53136" y="121272"/>
                  </a:lnTo>
                  <a:lnTo>
                    <a:pt x="56248" y="121272"/>
                  </a:lnTo>
                  <a:lnTo>
                    <a:pt x="56248" y="71754"/>
                  </a:lnTo>
                  <a:close/>
                </a:path>
                <a:path w="390525" h="1235710">
                  <a:moveTo>
                    <a:pt x="65100" y="71754"/>
                  </a:moveTo>
                  <a:lnTo>
                    <a:pt x="62001" y="71754"/>
                  </a:lnTo>
                  <a:lnTo>
                    <a:pt x="62001" y="121272"/>
                  </a:lnTo>
                  <a:lnTo>
                    <a:pt x="65100" y="121272"/>
                  </a:lnTo>
                  <a:lnTo>
                    <a:pt x="65100" y="71754"/>
                  </a:lnTo>
                  <a:close/>
                </a:path>
                <a:path w="390525" h="1235710">
                  <a:moveTo>
                    <a:pt x="328282" y="71754"/>
                  </a:moveTo>
                  <a:lnTo>
                    <a:pt x="325170" y="71754"/>
                  </a:lnTo>
                  <a:lnTo>
                    <a:pt x="325170" y="120180"/>
                  </a:lnTo>
                  <a:lnTo>
                    <a:pt x="328282" y="120180"/>
                  </a:lnTo>
                  <a:lnTo>
                    <a:pt x="328282" y="71754"/>
                  </a:lnTo>
                  <a:close/>
                </a:path>
                <a:path w="390525" h="1235710">
                  <a:moveTo>
                    <a:pt x="337134" y="71564"/>
                  </a:moveTo>
                  <a:lnTo>
                    <a:pt x="334022" y="71564"/>
                  </a:lnTo>
                  <a:lnTo>
                    <a:pt x="334022" y="120180"/>
                  </a:lnTo>
                  <a:lnTo>
                    <a:pt x="337134" y="120180"/>
                  </a:lnTo>
                  <a:lnTo>
                    <a:pt x="337134" y="71564"/>
                  </a:lnTo>
                  <a:close/>
                </a:path>
                <a:path w="390525" h="1235710">
                  <a:moveTo>
                    <a:pt x="345986" y="67462"/>
                  </a:moveTo>
                  <a:lnTo>
                    <a:pt x="345135" y="68237"/>
                  </a:lnTo>
                  <a:lnTo>
                    <a:pt x="344093" y="68910"/>
                  </a:lnTo>
                  <a:lnTo>
                    <a:pt x="342874" y="69481"/>
                  </a:lnTo>
                  <a:lnTo>
                    <a:pt x="342874" y="120180"/>
                  </a:lnTo>
                  <a:lnTo>
                    <a:pt x="345986" y="120180"/>
                  </a:lnTo>
                  <a:lnTo>
                    <a:pt x="345986" y="67462"/>
                  </a:lnTo>
                  <a:close/>
                </a:path>
                <a:path w="390525" h="1235710">
                  <a:moveTo>
                    <a:pt x="387159" y="27228"/>
                  </a:moveTo>
                  <a:lnTo>
                    <a:pt x="387159" y="92837"/>
                  </a:lnTo>
                  <a:lnTo>
                    <a:pt x="388353" y="90296"/>
                  </a:lnTo>
                  <a:lnTo>
                    <a:pt x="389394" y="87642"/>
                  </a:lnTo>
                  <a:lnTo>
                    <a:pt x="390271" y="84835"/>
                  </a:lnTo>
                  <a:lnTo>
                    <a:pt x="390271" y="34785"/>
                  </a:lnTo>
                  <a:lnTo>
                    <a:pt x="389394" y="32092"/>
                  </a:lnTo>
                  <a:lnTo>
                    <a:pt x="388366" y="29578"/>
                  </a:lnTo>
                  <a:lnTo>
                    <a:pt x="387159" y="27228"/>
                  </a:lnTo>
                  <a:close/>
                </a:path>
                <a:path w="390525" h="1235710">
                  <a:moveTo>
                    <a:pt x="378307" y="15303"/>
                  </a:moveTo>
                  <a:lnTo>
                    <a:pt x="378307" y="106171"/>
                  </a:lnTo>
                  <a:lnTo>
                    <a:pt x="379412" y="105003"/>
                  </a:lnTo>
                  <a:lnTo>
                    <a:pt x="380441" y="103758"/>
                  </a:lnTo>
                  <a:lnTo>
                    <a:pt x="381419" y="102450"/>
                  </a:lnTo>
                  <a:lnTo>
                    <a:pt x="381419" y="18567"/>
                  </a:lnTo>
                  <a:lnTo>
                    <a:pt x="380441" y="17424"/>
                  </a:lnTo>
                  <a:lnTo>
                    <a:pt x="379399" y="16332"/>
                  </a:lnTo>
                  <a:lnTo>
                    <a:pt x="378307" y="15303"/>
                  </a:lnTo>
                  <a:close/>
                </a:path>
                <a:path w="390525" h="1235710">
                  <a:moveTo>
                    <a:pt x="369443" y="8826"/>
                  </a:moveTo>
                  <a:lnTo>
                    <a:pt x="369443" y="113271"/>
                  </a:lnTo>
                  <a:lnTo>
                    <a:pt x="370535" y="112623"/>
                  </a:lnTo>
                  <a:lnTo>
                    <a:pt x="371563" y="111937"/>
                  </a:lnTo>
                  <a:lnTo>
                    <a:pt x="372554" y="111213"/>
                  </a:lnTo>
                  <a:lnTo>
                    <a:pt x="372554" y="10744"/>
                  </a:lnTo>
                  <a:lnTo>
                    <a:pt x="371563" y="10083"/>
                  </a:lnTo>
                  <a:lnTo>
                    <a:pt x="370522" y="9436"/>
                  </a:lnTo>
                  <a:lnTo>
                    <a:pt x="369443" y="8826"/>
                  </a:lnTo>
                  <a:close/>
                </a:path>
                <a:path w="390525" h="1235710">
                  <a:moveTo>
                    <a:pt x="361657" y="5194"/>
                  </a:moveTo>
                  <a:lnTo>
                    <a:pt x="360591" y="5194"/>
                  </a:lnTo>
                  <a:lnTo>
                    <a:pt x="360591" y="116192"/>
                  </a:lnTo>
                  <a:lnTo>
                    <a:pt x="363702" y="116192"/>
                  </a:lnTo>
                  <a:lnTo>
                    <a:pt x="363702" y="6019"/>
                  </a:lnTo>
                  <a:lnTo>
                    <a:pt x="361657" y="5194"/>
                  </a:lnTo>
                  <a:close/>
                </a:path>
                <a:path w="390525" h="1235710">
                  <a:moveTo>
                    <a:pt x="354850" y="3035"/>
                  </a:moveTo>
                  <a:lnTo>
                    <a:pt x="351726" y="3035"/>
                  </a:lnTo>
                  <a:lnTo>
                    <a:pt x="351726" y="118948"/>
                  </a:lnTo>
                  <a:lnTo>
                    <a:pt x="354850" y="118948"/>
                  </a:lnTo>
                  <a:lnTo>
                    <a:pt x="354850" y="3035"/>
                  </a:lnTo>
                  <a:close/>
                </a:path>
                <a:path w="390525" h="1235710">
                  <a:moveTo>
                    <a:pt x="345986" y="50647"/>
                  </a:moveTo>
                  <a:lnTo>
                    <a:pt x="344106" y="50647"/>
                  </a:lnTo>
                  <a:lnTo>
                    <a:pt x="345147" y="51180"/>
                  </a:lnTo>
                  <a:lnTo>
                    <a:pt x="345986" y="51180"/>
                  </a:lnTo>
                  <a:lnTo>
                    <a:pt x="345986" y="50647"/>
                  </a:lnTo>
                  <a:close/>
                </a:path>
                <a:path w="390525" h="1235710">
                  <a:moveTo>
                    <a:pt x="345986" y="1231"/>
                  </a:moveTo>
                  <a:lnTo>
                    <a:pt x="342874" y="1231"/>
                  </a:lnTo>
                  <a:lnTo>
                    <a:pt x="342874" y="50152"/>
                  </a:lnTo>
                  <a:lnTo>
                    <a:pt x="345986" y="50152"/>
                  </a:lnTo>
                  <a:lnTo>
                    <a:pt x="345986" y="1231"/>
                  </a:lnTo>
                  <a:close/>
                </a:path>
                <a:path w="390525" h="1235710">
                  <a:moveTo>
                    <a:pt x="337134" y="292"/>
                  </a:moveTo>
                  <a:lnTo>
                    <a:pt x="334022" y="292"/>
                  </a:lnTo>
                  <a:lnTo>
                    <a:pt x="334022" y="48920"/>
                  </a:lnTo>
                  <a:lnTo>
                    <a:pt x="337134" y="48920"/>
                  </a:lnTo>
                  <a:lnTo>
                    <a:pt x="337134" y="292"/>
                  </a:lnTo>
                  <a:close/>
                </a:path>
                <a:path w="390525" h="1235710">
                  <a:moveTo>
                    <a:pt x="328180" y="0"/>
                  </a:moveTo>
                  <a:lnTo>
                    <a:pt x="325170" y="0"/>
                  </a:lnTo>
                  <a:lnTo>
                    <a:pt x="325170" y="48704"/>
                  </a:lnTo>
                  <a:lnTo>
                    <a:pt x="328282" y="48704"/>
                  </a:lnTo>
                  <a:lnTo>
                    <a:pt x="328180" y="0"/>
                  </a:lnTo>
                  <a:close/>
                </a:path>
              </a:pathLst>
            </a:custGeom>
            <a:solidFill>
              <a:srgbClr val="F75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113348" y="1220355"/>
              <a:ext cx="226695" cy="1235710"/>
            </a:xfrm>
            <a:custGeom>
              <a:avLst/>
              <a:gdLst/>
              <a:ahLst/>
              <a:cxnLst/>
              <a:rect l="l" t="t" r="r" b="b"/>
              <a:pathLst>
                <a:path w="226695" h="1235710">
                  <a:moveTo>
                    <a:pt x="2387" y="238747"/>
                  </a:moveTo>
                  <a:lnTo>
                    <a:pt x="2387" y="248754"/>
                  </a:lnTo>
                  <a:lnTo>
                    <a:pt x="3975" y="252983"/>
                  </a:lnTo>
                  <a:lnTo>
                    <a:pt x="5753" y="257276"/>
                  </a:lnTo>
                  <a:lnTo>
                    <a:pt x="7747" y="261581"/>
                  </a:lnTo>
                  <a:lnTo>
                    <a:pt x="11366" y="261581"/>
                  </a:lnTo>
                  <a:lnTo>
                    <a:pt x="7708" y="253822"/>
                  </a:lnTo>
                  <a:lnTo>
                    <a:pt x="4711" y="246087"/>
                  </a:lnTo>
                  <a:lnTo>
                    <a:pt x="2387" y="238747"/>
                  </a:lnTo>
                  <a:close/>
                </a:path>
                <a:path w="226695" h="1235710">
                  <a:moveTo>
                    <a:pt x="32287" y="251548"/>
                  </a:moveTo>
                  <a:lnTo>
                    <a:pt x="29961" y="251548"/>
                  </a:lnTo>
                  <a:lnTo>
                    <a:pt x="26682" y="251802"/>
                  </a:lnTo>
                  <a:lnTo>
                    <a:pt x="23495" y="253072"/>
                  </a:lnTo>
                  <a:lnTo>
                    <a:pt x="21856" y="255993"/>
                  </a:lnTo>
                  <a:lnTo>
                    <a:pt x="22656" y="261581"/>
                  </a:lnTo>
                  <a:lnTo>
                    <a:pt x="25958" y="261581"/>
                  </a:lnTo>
                  <a:lnTo>
                    <a:pt x="25305" y="257898"/>
                  </a:lnTo>
                  <a:lnTo>
                    <a:pt x="25260" y="257644"/>
                  </a:lnTo>
                  <a:lnTo>
                    <a:pt x="26073" y="255612"/>
                  </a:lnTo>
                  <a:lnTo>
                    <a:pt x="32143" y="253326"/>
                  </a:lnTo>
                  <a:lnTo>
                    <a:pt x="39966" y="253326"/>
                  </a:lnTo>
                  <a:lnTo>
                    <a:pt x="37772" y="252564"/>
                  </a:lnTo>
                  <a:lnTo>
                    <a:pt x="32287" y="251548"/>
                  </a:lnTo>
                  <a:close/>
                </a:path>
                <a:path w="226695" h="1235710">
                  <a:moveTo>
                    <a:pt x="39966" y="253326"/>
                  </a:moveTo>
                  <a:lnTo>
                    <a:pt x="32143" y="253326"/>
                  </a:lnTo>
                  <a:lnTo>
                    <a:pt x="52235" y="261581"/>
                  </a:lnTo>
                  <a:lnTo>
                    <a:pt x="61226" y="261581"/>
                  </a:lnTo>
                  <a:lnTo>
                    <a:pt x="58356" y="260565"/>
                  </a:lnTo>
                  <a:lnTo>
                    <a:pt x="51968" y="257898"/>
                  </a:lnTo>
                  <a:lnTo>
                    <a:pt x="44720" y="254977"/>
                  </a:lnTo>
                  <a:lnTo>
                    <a:pt x="39966" y="253326"/>
                  </a:lnTo>
                  <a:close/>
                </a:path>
                <a:path w="226695" h="1235710">
                  <a:moveTo>
                    <a:pt x="164211" y="212940"/>
                  </a:moveTo>
                  <a:lnTo>
                    <a:pt x="160286" y="212940"/>
                  </a:lnTo>
                  <a:lnTo>
                    <a:pt x="147694" y="229958"/>
                  </a:lnTo>
                  <a:lnTo>
                    <a:pt x="133926" y="243928"/>
                  </a:lnTo>
                  <a:lnTo>
                    <a:pt x="118965" y="254596"/>
                  </a:lnTo>
                  <a:lnTo>
                    <a:pt x="102793" y="261581"/>
                  </a:lnTo>
                  <a:lnTo>
                    <a:pt x="112458" y="261581"/>
                  </a:lnTo>
                  <a:lnTo>
                    <a:pt x="126900" y="253580"/>
                  </a:lnTo>
                  <a:lnTo>
                    <a:pt x="140330" y="242658"/>
                  </a:lnTo>
                  <a:lnTo>
                    <a:pt x="152761" y="229069"/>
                  </a:lnTo>
                  <a:lnTo>
                    <a:pt x="164211" y="212940"/>
                  </a:lnTo>
                  <a:close/>
                </a:path>
                <a:path w="226695" h="1235710">
                  <a:moveTo>
                    <a:pt x="173596" y="212940"/>
                  </a:moveTo>
                  <a:lnTo>
                    <a:pt x="169760" y="212940"/>
                  </a:lnTo>
                  <a:lnTo>
                    <a:pt x="160544" y="227037"/>
                  </a:lnTo>
                  <a:lnTo>
                    <a:pt x="150526" y="239737"/>
                  </a:lnTo>
                  <a:lnTo>
                    <a:pt x="150426" y="239864"/>
                  </a:lnTo>
                  <a:lnTo>
                    <a:pt x="140305" y="250405"/>
                  </a:lnTo>
                  <a:lnTo>
                    <a:pt x="139178" y="251548"/>
                  </a:lnTo>
                  <a:lnTo>
                    <a:pt x="127177" y="261581"/>
                  </a:lnTo>
                  <a:lnTo>
                    <a:pt x="132562" y="261581"/>
                  </a:lnTo>
                  <a:lnTo>
                    <a:pt x="143940" y="251548"/>
                  </a:lnTo>
                  <a:lnTo>
                    <a:pt x="145049" y="250405"/>
                  </a:lnTo>
                  <a:lnTo>
                    <a:pt x="154790" y="239864"/>
                  </a:lnTo>
                  <a:lnTo>
                    <a:pt x="154908" y="239737"/>
                  </a:lnTo>
                  <a:lnTo>
                    <a:pt x="164577" y="227037"/>
                  </a:lnTo>
                  <a:lnTo>
                    <a:pt x="173596" y="212940"/>
                  </a:lnTo>
                  <a:close/>
                </a:path>
                <a:path w="226695" h="1235710">
                  <a:moveTo>
                    <a:pt x="183324" y="212940"/>
                  </a:moveTo>
                  <a:lnTo>
                    <a:pt x="179590" y="212940"/>
                  </a:lnTo>
                  <a:lnTo>
                    <a:pt x="178003" y="215988"/>
                  </a:lnTo>
                  <a:lnTo>
                    <a:pt x="174650" y="221957"/>
                  </a:lnTo>
                  <a:lnTo>
                    <a:pt x="169126" y="230720"/>
                  </a:lnTo>
                  <a:lnTo>
                    <a:pt x="162546" y="239737"/>
                  </a:lnTo>
                  <a:lnTo>
                    <a:pt x="155889" y="248373"/>
                  </a:lnTo>
                  <a:lnTo>
                    <a:pt x="145249" y="261581"/>
                  </a:lnTo>
                  <a:lnTo>
                    <a:pt x="149479" y="261581"/>
                  </a:lnTo>
                  <a:lnTo>
                    <a:pt x="177495" y="223608"/>
                  </a:lnTo>
                  <a:lnTo>
                    <a:pt x="181470" y="216496"/>
                  </a:lnTo>
                  <a:lnTo>
                    <a:pt x="183324" y="212940"/>
                  </a:lnTo>
                  <a:close/>
                </a:path>
                <a:path w="226695" h="1235710">
                  <a:moveTo>
                    <a:pt x="195986" y="212940"/>
                  </a:moveTo>
                  <a:lnTo>
                    <a:pt x="192417" y="212940"/>
                  </a:lnTo>
                  <a:lnTo>
                    <a:pt x="184627" y="232117"/>
                  </a:lnTo>
                  <a:lnTo>
                    <a:pt x="179446" y="245960"/>
                  </a:lnTo>
                  <a:lnTo>
                    <a:pt x="176524" y="255612"/>
                  </a:lnTo>
                  <a:lnTo>
                    <a:pt x="175704" y="261581"/>
                  </a:lnTo>
                  <a:lnTo>
                    <a:pt x="178536" y="261581"/>
                  </a:lnTo>
                  <a:lnTo>
                    <a:pt x="178914" y="257898"/>
                  </a:lnTo>
                  <a:lnTo>
                    <a:pt x="178993" y="257136"/>
                  </a:lnTo>
                  <a:lnTo>
                    <a:pt x="181748" y="248500"/>
                  </a:lnTo>
                  <a:lnTo>
                    <a:pt x="187321" y="234022"/>
                  </a:lnTo>
                  <a:lnTo>
                    <a:pt x="195986" y="212940"/>
                  </a:lnTo>
                  <a:close/>
                </a:path>
                <a:path w="226695" h="1235710">
                  <a:moveTo>
                    <a:pt x="64651" y="251548"/>
                  </a:moveTo>
                  <a:lnTo>
                    <a:pt x="63952" y="251548"/>
                  </a:lnTo>
                  <a:lnTo>
                    <a:pt x="86817" y="254596"/>
                  </a:lnTo>
                  <a:lnTo>
                    <a:pt x="85302" y="254596"/>
                  </a:lnTo>
                  <a:lnTo>
                    <a:pt x="103822" y="251802"/>
                  </a:lnTo>
                  <a:lnTo>
                    <a:pt x="65159" y="251802"/>
                  </a:lnTo>
                  <a:lnTo>
                    <a:pt x="64651" y="251548"/>
                  </a:lnTo>
                  <a:close/>
                </a:path>
                <a:path w="226695" h="1235710">
                  <a:moveTo>
                    <a:pt x="23507" y="212940"/>
                  </a:moveTo>
                  <a:lnTo>
                    <a:pt x="19215" y="212940"/>
                  </a:lnTo>
                  <a:lnTo>
                    <a:pt x="20619" y="214718"/>
                  </a:lnTo>
                  <a:lnTo>
                    <a:pt x="34627" y="230974"/>
                  </a:lnTo>
                  <a:lnTo>
                    <a:pt x="48628" y="243547"/>
                  </a:lnTo>
                  <a:lnTo>
                    <a:pt x="65159" y="251802"/>
                  </a:lnTo>
                  <a:lnTo>
                    <a:pt x="103822" y="251802"/>
                  </a:lnTo>
                  <a:lnTo>
                    <a:pt x="105505" y="251548"/>
                  </a:lnTo>
                  <a:lnTo>
                    <a:pt x="88687" y="251548"/>
                  </a:lnTo>
                  <a:lnTo>
                    <a:pt x="66004" y="248500"/>
                  </a:lnTo>
                  <a:lnTo>
                    <a:pt x="50729" y="240880"/>
                  </a:lnTo>
                  <a:lnTo>
                    <a:pt x="50050" y="240372"/>
                  </a:lnTo>
                  <a:lnTo>
                    <a:pt x="36765" y="228434"/>
                  </a:lnTo>
                  <a:lnTo>
                    <a:pt x="36064" y="227545"/>
                  </a:lnTo>
                  <a:lnTo>
                    <a:pt x="23507" y="212940"/>
                  </a:lnTo>
                  <a:close/>
                </a:path>
                <a:path w="226695" h="1235710">
                  <a:moveTo>
                    <a:pt x="123239" y="251548"/>
                  </a:moveTo>
                  <a:lnTo>
                    <a:pt x="105505" y="251548"/>
                  </a:lnTo>
                  <a:lnTo>
                    <a:pt x="103822" y="251802"/>
                  </a:lnTo>
                  <a:lnTo>
                    <a:pt x="122883" y="251802"/>
                  </a:lnTo>
                  <a:lnTo>
                    <a:pt x="123239" y="251548"/>
                  </a:lnTo>
                  <a:close/>
                </a:path>
                <a:path w="226695" h="1235710">
                  <a:moveTo>
                    <a:pt x="139178" y="251548"/>
                  </a:moveTo>
                  <a:lnTo>
                    <a:pt x="129399" y="251548"/>
                  </a:lnTo>
                  <a:lnTo>
                    <a:pt x="129087" y="251802"/>
                  </a:lnTo>
                  <a:lnTo>
                    <a:pt x="138874" y="251802"/>
                  </a:lnTo>
                  <a:lnTo>
                    <a:pt x="139178" y="251548"/>
                  </a:lnTo>
                  <a:close/>
                </a:path>
                <a:path w="226695" h="1235710">
                  <a:moveTo>
                    <a:pt x="153331" y="251548"/>
                  </a:moveTo>
                  <a:lnTo>
                    <a:pt x="143940" y="251548"/>
                  </a:lnTo>
                  <a:lnTo>
                    <a:pt x="143652" y="251802"/>
                  </a:lnTo>
                  <a:lnTo>
                    <a:pt x="153127" y="251802"/>
                  </a:lnTo>
                  <a:lnTo>
                    <a:pt x="153331" y="251548"/>
                  </a:lnTo>
                  <a:close/>
                </a:path>
                <a:path w="226695" h="1235710">
                  <a:moveTo>
                    <a:pt x="177754" y="251548"/>
                  </a:moveTo>
                  <a:lnTo>
                    <a:pt x="157586" y="251548"/>
                  </a:lnTo>
                  <a:lnTo>
                    <a:pt x="157381" y="251802"/>
                  </a:lnTo>
                  <a:lnTo>
                    <a:pt x="177677" y="251802"/>
                  </a:lnTo>
                  <a:lnTo>
                    <a:pt x="177754" y="251548"/>
                  </a:lnTo>
                  <a:close/>
                </a:path>
                <a:path w="226695" h="1235710">
                  <a:moveTo>
                    <a:pt x="155206" y="212940"/>
                  </a:moveTo>
                  <a:lnTo>
                    <a:pt x="151066" y="212940"/>
                  </a:lnTo>
                  <a:lnTo>
                    <a:pt x="137072" y="228434"/>
                  </a:lnTo>
                  <a:lnTo>
                    <a:pt x="136399" y="229069"/>
                  </a:lnTo>
                  <a:lnTo>
                    <a:pt x="121089" y="240880"/>
                  </a:lnTo>
                  <a:lnTo>
                    <a:pt x="104205" y="248500"/>
                  </a:lnTo>
                  <a:lnTo>
                    <a:pt x="83549" y="251548"/>
                  </a:lnTo>
                  <a:lnTo>
                    <a:pt x="105505" y="251548"/>
                  </a:lnTo>
                  <a:lnTo>
                    <a:pt x="123509" y="243293"/>
                  </a:lnTo>
                  <a:lnTo>
                    <a:pt x="140095" y="230212"/>
                  </a:lnTo>
                  <a:lnTo>
                    <a:pt x="155206" y="212940"/>
                  </a:lnTo>
                  <a:close/>
                </a:path>
                <a:path w="226695" h="1235710">
                  <a:moveTo>
                    <a:pt x="39674" y="212940"/>
                  </a:moveTo>
                  <a:lnTo>
                    <a:pt x="35610" y="212940"/>
                  </a:lnTo>
                  <a:lnTo>
                    <a:pt x="37401" y="215480"/>
                  </a:lnTo>
                  <a:lnTo>
                    <a:pt x="80737" y="242912"/>
                  </a:lnTo>
                  <a:lnTo>
                    <a:pt x="97751" y="242150"/>
                  </a:lnTo>
                  <a:lnTo>
                    <a:pt x="101854" y="241515"/>
                  </a:lnTo>
                  <a:lnTo>
                    <a:pt x="105905" y="240372"/>
                  </a:lnTo>
                  <a:lnTo>
                    <a:pt x="107434" y="239737"/>
                  </a:lnTo>
                  <a:lnTo>
                    <a:pt x="81647" y="239737"/>
                  </a:lnTo>
                  <a:lnTo>
                    <a:pt x="67038" y="236054"/>
                  </a:lnTo>
                  <a:lnTo>
                    <a:pt x="55066" y="229069"/>
                  </a:lnTo>
                  <a:lnTo>
                    <a:pt x="54889" y="229069"/>
                  </a:lnTo>
                  <a:lnTo>
                    <a:pt x="43637" y="218020"/>
                  </a:lnTo>
                  <a:lnTo>
                    <a:pt x="42291" y="216496"/>
                  </a:lnTo>
                  <a:lnTo>
                    <a:pt x="39674" y="212940"/>
                  </a:lnTo>
                  <a:close/>
                </a:path>
                <a:path w="226695" h="1235710">
                  <a:moveTo>
                    <a:pt x="144818" y="207479"/>
                  </a:moveTo>
                  <a:lnTo>
                    <a:pt x="108673" y="235673"/>
                  </a:lnTo>
                  <a:lnTo>
                    <a:pt x="78462" y="239737"/>
                  </a:lnTo>
                  <a:lnTo>
                    <a:pt x="107434" y="239737"/>
                  </a:lnTo>
                  <a:lnTo>
                    <a:pt x="144818" y="212559"/>
                  </a:lnTo>
                  <a:lnTo>
                    <a:pt x="144818" y="207479"/>
                  </a:lnTo>
                  <a:close/>
                </a:path>
                <a:path w="226695" h="1235710">
                  <a:moveTo>
                    <a:pt x="181965" y="239229"/>
                  </a:moveTo>
                  <a:lnTo>
                    <a:pt x="167057" y="239229"/>
                  </a:lnTo>
                  <a:lnTo>
                    <a:pt x="166693" y="239737"/>
                  </a:lnTo>
                  <a:lnTo>
                    <a:pt x="181775" y="239737"/>
                  </a:lnTo>
                  <a:lnTo>
                    <a:pt x="181965" y="239229"/>
                  </a:lnTo>
                  <a:close/>
                </a:path>
                <a:path w="226695" h="1235710">
                  <a:moveTo>
                    <a:pt x="54749" y="212940"/>
                  </a:moveTo>
                  <a:lnTo>
                    <a:pt x="50164" y="212940"/>
                  </a:lnTo>
                  <a:lnTo>
                    <a:pt x="57994" y="220306"/>
                  </a:lnTo>
                  <a:lnTo>
                    <a:pt x="58864" y="221068"/>
                  </a:lnTo>
                  <a:lnTo>
                    <a:pt x="67449" y="226656"/>
                  </a:lnTo>
                  <a:lnTo>
                    <a:pt x="76439" y="230466"/>
                  </a:lnTo>
                  <a:lnTo>
                    <a:pt x="86181" y="232498"/>
                  </a:lnTo>
                  <a:lnTo>
                    <a:pt x="80215" y="232498"/>
                  </a:lnTo>
                  <a:lnTo>
                    <a:pt x="96287" y="232117"/>
                  </a:lnTo>
                  <a:lnTo>
                    <a:pt x="106967" y="229704"/>
                  </a:lnTo>
                  <a:lnTo>
                    <a:pt x="108354" y="229069"/>
                  </a:lnTo>
                  <a:lnTo>
                    <a:pt x="85902" y="229069"/>
                  </a:lnTo>
                  <a:lnTo>
                    <a:pt x="77922" y="227545"/>
                  </a:lnTo>
                  <a:lnTo>
                    <a:pt x="70035" y="224370"/>
                  </a:lnTo>
                  <a:lnTo>
                    <a:pt x="62294" y="219544"/>
                  </a:lnTo>
                  <a:lnTo>
                    <a:pt x="54749" y="212940"/>
                  </a:lnTo>
                  <a:close/>
                </a:path>
                <a:path w="226695" h="1235710">
                  <a:moveTo>
                    <a:pt x="144818" y="196176"/>
                  </a:moveTo>
                  <a:lnTo>
                    <a:pt x="116001" y="221957"/>
                  </a:lnTo>
                  <a:lnTo>
                    <a:pt x="105753" y="226656"/>
                  </a:lnTo>
                  <a:lnTo>
                    <a:pt x="105500" y="226656"/>
                  </a:lnTo>
                  <a:lnTo>
                    <a:pt x="95432" y="229069"/>
                  </a:lnTo>
                  <a:lnTo>
                    <a:pt x="108354" y="229069"/>
                  </a:lnTo>
                  <a:lnTo>
                    <a:pt x="117506" y="224878"/>
                  </a:lnTo>
                  <a:lnTo>
                    <a:pt x="127800" y="218020"/>
                  </a:lnTo>
                  <a:lnTo>
                    <a:pt x="133680" y="213448"/>
                  </a:lnTo>
                  <a:lnTo>
                    <a:pt x="139382" y="207860"/>
                  </a:lnTo>
                  <a:lnTo>
                    <a:pt x="144818" y="201383"/>
                  </a:lnTo>
                  <a:lnTo>
                    <a:pt x="144818" y="196176"/>
                  </a:lnTo>
                  <a:close/>
                </a:path>
                <a:path w="226695" h="1235710">
                  <a:moveTo>
                    <a:pt x="76111" y="212940"/>
                  </a:moveTo>
                  <a:lnTo>
                    <a:pt x="69011" y="212940"/>
                  </a:lnTo>
                  <a:lnTo>
                    <a:pt x="71056" y="214210"/>
                  </a:lnTo>
                  <a:lnTo>
                    <a:pt x="72123" y="214718"/>
                  </a:lnTo>
                  <a:lnTo>
                    <a:pt x="78777" y="217639"/>
                  </a:lnTo>
                  <a:lnTo>
                    <a:pt x="85410" y="219544"/>
                  </a:lnTo>
                  <a:lnTo>
                    <a:pt x="92000" y="220306"/>
                  </a:lnTo>
                  <a:lnTo>
                    <a:pt x="97913" y="220306"/>
                  </a:lnTo>
                  <a:lnTo>
                    <a:pt x="107110" y="218401"/>
                  </a:lnTo>
                  <a:lnTo>
                    <a:pt x="109363" y="217512"/>
                  </a:lnTo>
                  <a:lnTo>
                    <a:pt x="90982" y="217512"/>
                  </a:lnTo>
                  <a:lnTo>
                    <a:pt x="84390" y="216496"/>
                  </a:lnTo>
                  <a:lnTo>
                    <a:pt x="83842" y="216496"/>
                  </a:lnTo>
                  <a:lnTo>
                    <a:pt x="76111" y="212940"/>
                  </a:lnTo>
                  <a:close/>
                </a:path>
                <a:path w="226695" h="1235710">
                  <a:moveTo>
                    <a:pt x="169722" y="141185"/>
                  </a:moveTo>
                  <a:lnTo>
                    <a:pt x="166217" y="141185"/>
                  </a:lnTo>
                  <a:lnTo>
                    <a:pt x="163792" y="147662"/>
                  </a:lnTo>
                  <a:lnTo>
                    <a:pt x="161112" y="154012"/>
                  </a:lnTo>
                  <a:lnTo>
                    <a:pt x="136312" y="194398"/>
                  </a:lnTo>
                  <a:lnTo>
                    <a:pt x="106574" y="215099"/>
                  </a:lnTo>
                  <a:lnTo>
                    <a:pt x="106879" y="215099"/>
                  </a:lnTo>
                  <a:lnTo>
                    <a:pt x="98209" y="216877"/>
                  </a:lnTo>
                  <a:lnTo>
                    <a:pt x="90982" y="217512"/>
                  </a:lnTo>
                  <a:lnTo>
                    <a:pt x="109363" y="217512"/>
                  </a:lnTo>
                  <a:lnTo>
                    <a:pt x="145722" y="187921"/>
                  </a:lnTo>
                  <a:lnTo>
                    <a:pt x="164578" y="154393"/>
                  </a:lnTo>
                  <a:lnTo>
                    <a:pt x="167276" y="147789"/>
                  </a:lnTo>
                  <a:lnTo>
                    <a:pt x="169722" y="141185"/>
                  </a:lnTo>
                  <a:close/>
                </a:path>
                <a:path w="226695" h="1235710">
                  <a:moveTo>
                    <a:pt x="160655" y="141185"/>
                  </a:moveTo>
                  <a:lnTo>
                    <a:pt x="157149" y="141185"/>
                  </a:lnTo>
                  <a:lnTo>
                    <a:pt x="156730" y="142455"/>
                  </a:lnTo>
                  <a:lnTo>
                    <a:pt x="155867" y="144741"/>
                  </a:lnTo>
                  <a:lnTo>
                    <a:pt x="131343" y="186651"/>
                  </a:lnTo>
                  <a:lnTo>
                    <a:pt x="102920" y="203669"/>
                  </a:lnTo>
                  <a:lnTo>
                    <a:pt x="102920" y="207098"/>
                  </a:lnTo>
                  <a:lnTo>
                    <a:pt x="140940" y="180047"/>
                  </a:lnTo>
                  <a:lnTo>
                    <a:pt x="158940" y="145884"/>
                  </a:lnTo>
                  <a:lnTo>
                    <a:pt x="159524" y="144360"/>
                  </a:lnTo>
                  <a:lnTo>
                    <a:pt x="160655" y="141185"/>
                  </a:lnTo>
                  <a:close/>
                </a:path>
                <a:path w="226695" h="1235710">
                  <a:moveTo>
                    <a:pt x="66078" y="141185"/>
                  </a:moveTo>
                  <a:lnTo>
                    <a:pt x="62776" y="141185"/>
                  </a:lnTo>
                  <a:lnTo>
                    <a:pt x="62866" y="143090"/>
                  </a:lnTo>
                  <a:lnTo>
                    <a:pt x="62968" y="145249"/>
                  </a:lnTo>
                  <a:lnTo>
                    <a:pt x="63089" y="147789"/>
                  </a:lnTo>
                  <a:lnTo>
                    <a:pt x="63212" y="149313"/>
                  </a:lnTo>
                  <a:lnTo>
                    <a:pt x="63326" y="150202"/>
                  </a:lnTo>
                  <a:lnTo>
                    <a:pt x="63423" y="150964"/>
                  </a:lnTo>
                  <a:lnTo>
                    <a:pt x="63537" y="151853"/>
                  </a:lnTo>
                  <a:lnTo>
                    <a:pt x="63602" y="152361"/>
                  </a:lnTo>
                  <a:lnTo>
                    <a:pt x="63683" y="152996"/>
                  </a:lnTo>
                  <a:lnTo>
                    <a:pt x="63748" y="153504"/>
                  </a:lnTo>
                  <a:lnTo>
                    <a:pt x="63861" y="154393"/>
                  </a:lnTo>
                  <a:lnTo>
                    <a:pt x="63943" y="155028"/>
                  </a:lnTo>
                  <a:lnTo>
                    <a:pt x="64008" y="155536"/>
                  </a:lnTo>
                  <a:lnTo>
                    <a:pt x="65378" y="160997"/>
                  </a:lnTo>
                  <a:lnTo>
                    <a:pt x="65474" y="161378"/>
                  </a:lnTo>
                  <a:lnTo>
                    <a:pt x="65570" y="161759"/>
                  </a:lnTo>
                  <a:lnTo>
                    <a:pt x="68766" y="171284"/>
                  </a:lnTo>
                  <a:lnTo>
                    <a:pt x="68851" y="171538"/>
                  </a:lnTo>
                  <a:lnTo>
                    <a:pt x="73840" y="180047"/>
                  </a:lnTo>
                  <a:lnTo>
                    <a:pt x="74053" y="180047"/>
                  </a:lnTo>
                  <a:lnTo>
                    <a:pt x="79800" y="185762"/>
                  </a:lnTo>
                  <a:lnTo>
                    <a:pt x="87782" y="189826"/>
                  </a:lnTo>
                  <a:lnTo>
                    <a:pt x="102920" y="189826"/>
                  </a:lnTo>
                  <a:lnTo>
                    <a:pt x="102920" y="191350"/>
                  </a:lnTo>
                  <a:lnTo>
                    <a:pt x="112687" y="188302"/>
                  </a:lnTo>
                  <a:lnTo>
                    <a:pt x="96711" y="188302"/>
                  </a:lnTo>
                  <a:lnTo>
                    <a:pt x="86526" y="185762"/>
                  </a:lnTo>
                  <a:lnTo>
                    <a:pt x="86190" y="185762"/>
                  </a:lnTo>
                  <a:lnTo>
                    <a:pt x="67411" y="155536"/>
                  </a:lnTo>
                  <a:lnTo>
                    <a:pt x="67284" y="155028"/>
                  </a:lnTo>
                  <a:lnTo>
                    <a:pt x="67202" y="154393"/>
                  </a:lnTo>
                  <a:lnTo>
                    <a:pt x="67088" y="153504"/>
                  </a:lnTo>
                  <a:lnTo>
                    <a:pt x="67022" y="152996"/>
                  </a:lnTo>
                  <a:lnTo>
                    <a:pt x="66940" y="152361"/>
                  </a:lnTo>
                  <a:lnTo>
                    <a:pt x="66875" y="151853"/>
                  </a:lnTo>
                  <a:lnTo>
                    <a:pt x="66760" y="150964"/>
                  </a:lnTo>
                  <a:lnTo>
                    <a:pt x="66662" y="150202"/>
                  </a:lnTo>
                  <a:lnTo>
                    <a:pt x="66548" y="149313"/>
                  </a:lnTo>
                  <a:lnTo>
                    <a:pt x="66433" y="148424"/>
                  </a:lnTo>
                  <a:lnTo>
                    <a:pt x="66308" y="145884"/>
                  </a:lnTo>
                  <a:lnTo>
                    <a:pt x="66202" y="143725"/>
                  </a:lnTo>
                  <a:lnTo>
                    <a:pt x="66078" y="141185"/>
                  </a:lnTo>
                  <a:close/>
                </a:path>
                <a:path w="226695" h="1235710">
                  <a:moveTo>
                    <a:pt x="6337" y="141185"/>
                  </a:moveTo>
                  <a:lnTo>
                    <a:pt x="2794" y="141185"/>
                  </a:lnTo>
                  <a:lnTo>
                    <a:pt x="3784" y="143725"/>
                  </a:lnTo>
                  <a:lnTo>
                    <a:pt x="8562" y="156933"/>
                  </a:lnTo>
                  <a:lnTo>
                    <a:pt x="13150" y="168871"/>
                  </a:lnTo>
                  <a:lnTo>
                    <a:pt x="17862" y="180047"/>
                  </a:lnTo>
                  <a:lnTo>
                    <a:pt x="22351" y="189826"/>
                  </a:lnTo>
                  <a:lnTo>
                    <a:pt x="26022" y="189826"/>
                  </a:lnTo>
                  <a:lnTo>
                    <a:pt x="21448" y="180047"/>
                  </a:lnTo>
                  <a:lnTo>
                    <a:pt x="20781" y="178523"/>
                  </a:lnTo>
                  <a:lnTo>
                    <a:pt x="16536" y="168490"/>
                  </a:lnTo>
                  <a:lnTo>
                    <a:pt x="11950" y="156552"/>
                  </a:lnTo>
                  <a:lnTo>
                    <a:pt x="7048" y="143090"/>
                  </a:lnTo>
                  <a:lnTo>
                    <a:pt x="6337" y="141185"/>
                  </a:lnTo>
                  <a:close/>
                </a:path>
                <a:path w="226695" h="1235710">
                  <a:moveTo>
                    <a:pt x="23469" y="141185"/>
                  </a:moveTo>
                  <a:lnTo>
                    <a:pt x="20129" y="141185"/>
                  </a:lnTo>
                  <a:lnTo>
                    <a:pt x="21730" y="151853"/>
                  </a:lnTo>
                  <a:lnTo>
                    <a:pt x="21807" y="152361"/>
                  </a:lnTo>
                  <a:lnTo>
                    <a:pt x="21902" y="152996"/>
                  </a:lnTo>
                  <a:lnTo>
                    <a:pt x="21986" y="153504"/>
                  </a:lnTo>
                  <a:lnTo>
                    <a:pt x="24224" y="163918"/>
                  </a:lnTo>
                  <a:lnTo>
                    <a:pt x="24306" y="164299"/>
                  </a:lnTo>
                  <a:lnTo>
                    <a:pt x="24388" y="164680"/>
                  </a:lnTo>
                  <a:lnTo>
                    <a:pt x="24470" y="165061"/>
                  </a:lnTo>
                  <a:lnTo>
                    <a:pt x="24579" y="165569"/>
                  </a:lnTo>
                  <a:lnTo>
                    <a:pt x="28303" y="177253"/>
                  </a:lnTo>
                  <a:lnTo>
                    <a:pt x="28425" y="177634"/>
                  </a:lnTo>
                  <a:lnTo>
                    <a:pt x="33934" y="189826"/>
                  </a:lnTo>
                  <a:lnTo>
                    <a:pt x="37693" y="189826"/>
                  </a:lnTo>
                  <a:lnTo>
                    <a:pt x="31986" y="177634"/>
                  </a:lnTo>
                  <a:lnTo>
                    <a:pt x="28014" y="165569"/>
                  </a:lnTo>
                  <a:lnTo>
                    <a:pt x="25524" y="154393"/>
                  </a:lnTo>
                  <a:lnTo>
                    <a:pt x="25439" y="154012"/>
                  </a:lnTo>
                  <a:lnTo>
                    <a:pt x="25325" y="153504"/>
                  </a:lnTo>
                  <a:lnTo>
                    <a:pt x="23527" y="141566"/>
                  </a:lnTo>
                  <a:lnTo>
                    <a:pt x="23469" y="141185"/>
                  </a:lnTo>
                  <a:close/>
                </a:path>
                <a:path w="226695" h="1235710">
                  <a:moveTo>
                    <a:pt x="36855" y="141185"/>
                  </a:moveTo>
                  <a:lnTo>
                    <a:pt x="33540" y="141185"/>
                  </a:lnTo>
                  <a:lnTo>
                    <a:pt x="33584" y="141566"/>
                  </a:lnTo>
                  <a:lnTo>
                    <a:pt x="33687" y="142455"/>
                  </a:lnTo>
                  <a:lnTo>
                    <a:pt x="33761" y="143090"/>
                  </a:lnTo>
                  <a:lnTo>
                    <a:pt x="33835" y="143725"/>
                  </a:lnTo>
                  <a:lnTo>
                    <a:pt x="33908" y="144360"/>
                  </a:lnTo>
                  <a:lnTo>
                    <a:pt x="33982" y="144995"/>
                  </a:lnTo>
                  <a:lnTo>
                    <a:pt x="34085" y="145884"/>
                  </a:lnTo>
                  <a:lnTo>
                    <a:pt x="34203" y="146900"/>
                  </a:lnTo>
                  <a:lnTo>
                    <a:pt x="34291" y="147662"/>
                  </a:lnTo>
                  <a:lnTo>
                    <a:pt x="34350" y="148170"/>
                  </a:lnTo>
                  <a:lnTo>
                    <a:pt x="34468" y="149186"/>
                  </a:lnTo>
                  <a:lnTo>
                    <a:pt x="34556" y="149948"/>
                  </a:lnTo>
                  <a:lnTo>
                    <a:pt x="34674" y="150964"/>
                  </a:lnTo>
                  <a:lnTo>
                    <a:pt x="34777" y="151853"/>
                  </a:lnTo>
                  <a:lnTo>
                    <a:pt x="34836" y="152361"/>
                  </a:lnTo>
                  <a:lnTo>
                    <a:pt x="34909" y="152996"/>
                  </a:lnTo>
                  <a:lnTo>
                    <a:pt x="34968" y="153504"/>
                  </a:lnTo>
                  <a:lnTo>
                    <a:pt x="35082" y="154393"/>
                  </a:lnTo>
                  <a:lnTo>
                    <a:pt x="36968" y="163918"/>
                  </a:lnTo>
                  <a:lnTo>
                    <a:pt x="37044" y="164299"/>
                  </a:lnTo>
                  <a:lnTo>
                    <a:pt x="37119" y="164680"/>
                  </a:lnTo>
                  <a:lnTo>
                    <a:pt x="37195" y="165061"/>
                  </a:lnTo>
                  <a:lnTo>
                    <a:pt x="37295" y="165569"/>
                  </a:lnTo>
                  <a:lnTo>
                    <a:pt x="37396" y="166077"/>
                  </a:lnTo>
                  <a:lnTo>
                    <a:pt x="37507" y="166712"/>
                  </a:lnTo>
                  <a:lnTo>
                    <a:pt x="41108" y="178269"/>
                  </a:lnTo>
                  <a:lnTo>
                    <a:pt x="41326" y="178904"/>
                  </a:lnTo>
                  <a:lnTo>
                    <a:pt x="46469" y="189826"/>
                  </a:lnTo>
                  <a:lnTo>
                    <a:pt x="50368" y="189826"/>
                  </a:lnTo>
                  <a:lnTo>
                    <a:pt x="44920" y="178904"/>
                  </a:lnTo>
                  <a:lnTo>
                    <a:pt x="41071" y="167093"/>
                  </a:lnTo>
                  <a:lnTo>
                    <a:pt x="38140" y="151853"/>
                  </a:lnTo>
                  <a:lnTo>
                    <a:pt x="38033" y="150964"/>
                  </a:lnTo>
                  <a:lnTo>
                    <a:pt x="37910" y="149948"/>
                  </a:lnTo>
                  <a:lnTo>
                    <a:pt x="37819" y="149186"/>
                  </a:lnTo>
                  <a:lnTo>
                    <a:pt x="37696" y="148170"/>
                  </a:lnTo>
                  <a:lnTo>
                    <a:pt x="37635" y="147662"/>
                  </a:lnTo>
                  <a:lnTo>
                    <a:pt x="37543" y="146900"/>
                  </a:lnTo>
                  <a:lnTo>
                    <a:pt x="37421" y="145884"/>
                  </a:lnTo>
                  <a:lnTo>
                    <a:pt x="37314" y="144995"/>
                  </a:lnTo>
                  <a:lnTo>
                    <a:pt x="37237" y="144360"/>
                  </a:lnTo>
                  <a:lnTo>
                    <a:pt x="37161" y="143725"/>
                  </a:lnTo>
                  <a:lnTo>
                    <a:pt x="37084" y="143090"/>
                  </a:lnTo>
                  <a:lnTo>
                    <a:pt x="37008" y="142455"/>
                  </a:lnTo>
                  <a:lnTo>
                    <a:pt x="36901" y="141566"/>
                  </a:lnTo>
                  <a:lnTo>
                    <a:pt x="36855" y="141185"/>
                  </a:lnTo>
                  <a:close/>
                </a:path>
                <a:path w="226695" h="1235710">
                  <a:moveTo>
                    <a:pt x="50761" y="141185"/>
                  </a:moveTo>
                  <a:lnTo>
                    <a:pt x="47447" y="141185"/>
                  </a:lnTo>
                  <a:lnTo>
                    <a:pt x="47477" y="141566"/>
                  </a:lnTo>
                  <a:lnTo>
                    <a:pt x="47596" y="143090"/>
                  </a:lnTo>
                  <a:lnTo>
                    <a:pt x="47696" y="144360"/>
                  </a:lnTo>
                  <a:lnTo>
                    <a:pt x="47775" y="145376"/>
                  </a:lnTo>
                  <a:lnTo>
                    <a:pt x="47895" y="146900"/>
                  </a:lnTo>
                  <a:lnTo>
                    <a:pt x="47994" y="148170"/>
                  </a:lnTo>
                  <a:lnTo>
                    <a:pt x="48104" y="149567"/>
                  </a:lnTo>
                  <a:lnTo>
                    <a:pt x="48213" y="150964"/>
                  </a:lnTo>
                  <a:lnTo>
                    <a:pt x="48323" y="152361"/>
                  </a:lnTo>
                  <a:lnTo>
                    <a:pt x="48412" y="153504"/>
                  </a:lnTo>
                  <a:lnTo>
                    <a:pt x="48532" y="155028"/>
                  </a:lnTo>
                  <a:lnTo>
                    <a:pt x="50235" y="163918"/>
                  </a:lnTo>
                  <a:lnTo>
                    <a:pt x="50308" y="164299"/>
                  </a:lnTo>
                  <a:lnTo>
                    <a:pt x="50381" y="164680"/>
                  </a:lnTo>
                  <a:lnTo>
                    <a:pt x="50454" y="165061"/>
                  </a:lnTo>
                  <a:lnTo>
                    <a:pt x="50552" y="165569"/>
                  </a:lnTo>
                  <a:lnTo>
                    <a:pt x="50649" y="166077"/>
                  </a:lnTo>
                  <a:lnTo>
                    <a:pt x="50770" y="166712"/>
                  </a:lnTo>
                  <a:lnTo>
                    <a:pt x="50843" y="167093"/>
                  </a:lnTo>
                  <a:lnTo>
                    <a:pt x="50941" y="167601"/>
                  </a:lnTo>
                  <a:lnTo>
                    <a:pt x="51106" y="168236"/>
                  </a:lnTo>
                  <a:lnTo>
                    <a:pt x="54997" y="178904"/>
                  </a:lnTo>
                  <a:lnTo>
                    <a:pt x="55515" y="180047"/>
                  </a:lnTo>
                  <a:lnTo>
                    <a:pt x="61696" y="189826"/>
                  </a:lnTo>
                  <a:lnTo>
                    <a:pt x="66167" y="189826"/>
                  </a:lnTo>
                  <a:lnTo>
                    <a:pt x="59302" y="180047"/>
                  </a:lnTo>
                  <a:lnTo>
                    <a:pt x="58662" y="178523"/>
                  </a:lnTo>
                  <a:lnTo>
                    <a:pt x="54706" y="168490"/>
                  </a:lnTo>
                  <a:lnTo>
                    <a:pt x="54606" y="168236"/>
                  </a:lnTo>
                  <a:lnTo>
                    <a:pt x="51982" y="155536"/>
                  </a:lnTo>
                  <a:lnTo>
                    <a:pt x="51855" y="154393"/>
                  </a:lnTo>
                  <a:lnTo>
                    <a:pt x="51740" y="152996"/>
                  </a:lnTo>
                  <a:lnTo>
                    <a:pt x="51645" y="151853"/>
                  </a:lnTo>
                  <a:lnTo>
                    <a:pt x="51571" y="150964"/>
                  </a:lnTo>
                  <a:lnTo>
                    <a:pt x="51456" y="149567"/>
                  </a:lnTo>
                  <a:lnTo>
                    <a:pt x="51340" y="148170"/>
                  </a:lnTo>
                  <a:lnTo>
                    <a:pt x="51235" y="146900"/>
                  </a:lnTo>
                  <a:lnTo>
                    <a:pt x="51109" y="145376"/>
                  </a:lnTo>
                  <a:lnTo>
                    <a:pt x="51024" y="144360"/>
                  </a:lnTo>
                  <a:lnTo>
                    <a:pt x="50919" y="143090"/>
                  </a:lnTo>
                  <a:lnTo>
                    <a:pt x="50793" y="141566"/>
                  </a:lnTo>
                  <a:lnTo>
                    <a:pt x="50761" y="141185"/>
                  </a:lnTo>
                  <a:close/>
                </a:path>
                <a:path w="226695" h="1235710">
                  <a:moveTo>
                    <a:pt x="178181" y="141185"/>
                  </a:moveTo>
                  <a:lnTo>
                    <a:pt x="174675" y="141185"/>
                  </a:lnTo>
                  <a:lnTo>
                    <a:pt x="171603" y="149186"/>
                  </a:lnTo>
                  <a:lnTo>
                    <a:pt x="168260" y="156933"/>
                  </a:lnTo>
                  <a:lnTo>
                    <a:pt x="149606" y="189826"/>
                  </a:lnTo>
                  <a:lnTo>
                    <a:pt x="153631" y="189826"/>
                  </a:lnTo>
                  <a:lnTo>
                    <a:pt x="174982" y="149567"/>
                  </a:lnTo>
                  <a:lnTo>
                    <a:pt x="178181" y="141185"/>
                  </a:lnTo>
                  <a:close/>
                </a:path>
                <a:path w="226695" h="1235710">
                  <a:moveTo>
                    <a:pt x="184848" y="141185"/>
                  </a:moveTo>
                  <a:lnTo>
                    <a:pt x="181343" y="141185"/>
                  </a:lnTo>
                  <a:lnTo>
                    <a:pt x="176100" y="154393"/>
                  </a:lnTo>
                  <a:lnTo>
                    <a:pt x="170310" y="167093"/>
                  </a:lnTo>
                  <a:lnTo>
                    <a:pt x="164129" y="178904"/>
                  </a:lnTo>
                  <a:lnTo>
                    <a:pt x="157619" y="189826"/>
                  </a:lnTo>
                  <a:lnTo>
                    <a:pt x="161505" y="189826"/>
                  </a:lnTo>
                  <a:lnTo>
                    <a:pt x="167920" y="178904"/>
                  </a:lnTo>
                  <a:lnTo>
                    <a:pt x="174132" y="166712"/>
                  </a:lnTo>
                  <a:lnTo>
                    <a:pt x="179695" y="154393"/>
                  </a:lnTo>
                  <a:lnTo>
                    <a:pt x="184848" y="141185"/>
                  </a:lnTo>
                  <a:close/>
                </a:path>
                <a:path w="226695" h="1235710">
                  <a:moveTo>
                    <a:pt x="191173" y="141185"/>
                  </a:moveTo>
                  <a:lnTo>
                    <a:pt x="187680" y="141185"/>
                  </a:lnTo>
                  <a:lnTo>
                    <a:pt x="184930" y="149186"/>
                  </a:lnTo>
                  <a:lnTo>
                    <a:pt x="181961" y="156933"/>
                  </a:lnTo>
                  <a:lnTo>
                    <a:pt x="166243" y="189826"/>
                  </a:lnTo>
                  <a:lnTo>
                    <a:pt x="170027" y="189826"/>
                  </a:lnTo>
                  <a:lnTo>
                    <a:pt x="186745" y="153504"/>
                  </a:lnTo>
                  <a:lnTo>
                    <a:pt x="188887" y="147789"/>
                  </a:lnTo>
                  <a:lnTo>
                    <a:pt x="191173" y="141185"/>
                  </a:lnTo>
                  <a:close/>
                </a:path>
                <a:path w="226695" h="1235710">
                  <a:moveTo>
                    <a:pt x="196837" y="141185"/>
                  </a:moveTo>
                  <a:lnTo>
                    <a:pt x="193357" y="141185"/>
                  </a:lnTo>
                  <a:lnTo>
                    <a:pt x="188895" y="154012"/>
                  </a:lnTo>
                  <a:lnTo>
                    <a:pt x="183982" y="166712"/>
                  </a:lnTo>
                  <a:lnTo>
                    <a:pt x="179034" y="178269"/>
                  </a:lnTo>
                  <a:lnTo>
                    <a:pt x="173507" y="189826"/>
                  </a:lnTo>
                  <a:lnTo>
                    <a:pt x="177190" y="189826"/>
                  </a:lnTo>
                  <a:lnTo>
                    <a:pt x="182553" y="178523"/>
                  </a:lnTo>
                  <a:lnTo>
                    <a:pt x="187560" y="166712"/>
                  </a:lnTo>
                  <a:lnTo>
                    <a:pt x="192423" y="154012"/>
                  </a:lnTo>
                  <a:lnTo>
                    <a:pt x="196837" y="141185"/>
                  </a:lnTo>
                  <a:close/>
                </a:path>
                <a:path w="226695" h="1235710">
                  <a:moveTo>
                    <a:pt x="204203" y="141185"/>
                  </a:moveTo>
                  <a:lnTo>
                    <a:pt x="200748" y="141185"/>
                  </a:lnTo>
                  <a:lnTo>
                    <a:pt x="197076" y="152361"/>
                  </a:lnTo>
                  <a:lnTo>
                    <a:pt x="193303" y="162902"/>
                  </a:lnTo>
                  <a:lnTo>
                    <a:pt x="189142" y="173697"/>
                  </a:lnTo>
                  <a:lnTo>
                    <a:pt x="184790" y="183857"/>
                  </a:lnTo>
                  <a:lnTo>
                    <a:pt x="182934" y="187921"/>
                  </a:lnTo>
                  <a:lnTo>
                    <a:pt x="182041" y="189826"/>
                  </a:lnTo>
                  <a:lnTo>
                    <a:pt x="185686" y="189826"/>
                  </a:lnTo>
                  <a:lnTo>
                    <a:pt x="200564" y="152361"/>
                  </a:lnTo>
                  <a:lnTo>
                    <a:pt x="204079" y="141566"/>
                  </a:lnTo>
                  <a:lnTo>
                    <a:pt x="204203" y="141185"/>
                  </a:lnTo>
                  <a:close/>
                </a:path>
                <a:path w="226695" h="1235710">
                  <a:moveTo>
                    <a:pt x="211467" y="141185"/>
                  </a:moveTo>
                  <a:lnTo>
                    <a:pt x="208025" y="141185"/>
                  </a:lnTo>
                  <a:lnTo>
                    <a:pt x="204177" y="153504"/>
                  </a:lnTo>
                  <a:lnTo>
                    <a:pt x="200116" y="165569"/>
                  </a:lnTo>
                  <a:lnTo>
                    <a:pt x="195651" y="177634"/>
                  </a:lnTo>
                  <a:lnTo>
                    <a:pt x="190652" y="189826"/>
                  </a:lnTo>
                  <a:lnTo>
                    <a:pt x="194246" y="189826"/>
                  </a:lnTo>
                  <a:lnTo>
                    <a:pt x="199192" y="177634"/>
                  </a:lnTo>
                  <a:lnTo>
                    <a:pt x="203789" y="165061"/>
                  </a:lnTo>
                  <a:lnTo>
                    <a:pt x="207813" y="152996"/>
                  </a:lnTo>
                  <a:lnTo>
                    <a:pt x="211349" y="141566"/>
                  </a:lnTo>
                  <a:lnTo>
                    <a:pt x="211467" y="141185"/>
                  </a:lnTo>
                  <a:close/>
                </a:path>
                <a:path w="226695" h="1235710">
                  <a:moveTo>
                    <a:pt x="221043" y="141185"/>
                  </a:moveTo>
                  <a:lnTo>
                    <a:pt x="217589" y="141185"/>
                  </a:lnTo>
                  <a:lnTo>
                    <a:pt x="213403" y="155028"/>
                  </a:lnTo>
                  <a:lnTo>
                    <a:pt x="210627" y="163918"/>
                  </a:lnTo>
                  <a:lnTo>
                    <a:pt x="206184" y="177253"/>
                  </a:lnTo>
                  <a:lnTo>
                    <a:pt x="201675" y="189826"/>
                  </a:lnTo>
                  <a:lnTo>
                    <a:pt x="205193" y="189826"/>
                  </a:lnTo>
                  <a:lnTo>
                    <a:pt x="209674" y="177253"/>
                  </a:lnTo>
                  <a:lnTo>
                    <a:pt x="213737" y="165061"/>
                  </a:lnTo>
                  <a:lnTo>
                    <a:pt x="217491" y="152996"/>
                  </a:lnTo>
                  <a:lnTo>
                    <a:pt x="220928" y="141566"/>
                  </a:lnTo>
                  <a:lnTo>
                    <a:pt x="221043" y="141185"/>
                  </a:lnTo>
                  <a:close/>
                </a:path>
                <a:path w="226695" h="1235710">
                  <a:moveTo>
                    <a:pt x="150660" y="141185"/>
                  </a:moveTo>
                  <a:lnTo>
                    <a:pt x="147104" y="141185"/>
                  </a:lnTo>
                  <a:lnTo>
                    <a:pt x="145670" y="144741"/>
                  </a:lnTo>
                  <a:lnTo>
                    <a:pt x="143700" y="149186"/>
                  </a:lnTo>
                  <a:lnTo>
                    <a:pt x="112093" y="185381"/>
                  </a:lnTo>
                  <a:lnTo>
                    <a:pt x="99357" y="188302"/>
                  </a:lnTo>
                  <a:lnTo>
                    <a:pt x="112687" y="188302"/>
                  </a:lnTo>
                  <a:lnTo>
                    <a:pt x="115129" y="187540"/>
                  </a:lnTo>
                  <a:lnTo>
                    <a:pt x="125864" y="180047"/>
                  </a:lnTo>
                  <a:lnTo>
                    <a:pt x="126005" y="180047"/>
                  </a:lnTo>
                  <a:lnTo>
                    <a:pt x="136132" y="168490"/>
                  </a:lnTo>
                  <a:lnTo>
                    <a:pt x="144677" y="154393"/>
                  </a:lnTo>
                  <a:lnTo>
                    <a:pt x="146875" y="150202"/>
                  </a:lnTo>
                  <a:lnTo>
                    <a:pt x="148787" y="145884"/>
                  </a:lnTo>
                  <a:lnTo>
                    <a:pt x="150660" y="141185"/>
                  </a:lnTo>
                  <a:close/>
                </a:path>
                <a:path w="226695" h="1235710">
                  <a:moveTo>
                    <a:pt x="83185" y="141185"/>
                  </a:moveTo>
                  <a:lnTo>
                    <a:pt x="79870" y="141185"/>
                  </a:lnTo>
                  <a:lnTo>
                    <a:pt x="79993" y="142455"/>
                  </a:lnTo>
                  <a:lnTo>
                    <a:pt x="80116" y="143725"/>
                  </a:lnTo>
                  <a:lnTo>
                    <a:pt x="80239" y="144995"/>
                  </a:lnTo>
                  <a:lnTo>
                    <a:pt x="80357" y="145884"/>
                  </a:lnTo>
                  <a:lnTo>
                    <a:pt x="80439" y="146392"/>
                  </a:lnTo>
                  <a:lnTo>
                    <a:pt x="80520" y="146900"/>
                  </a:lnTo>
                  <a:lnTo>
                    <a:pt x="80642" y="147662"/>
                  </a:lnTo>
                  <a:lnTo>
                    <a:pt x="80764" y="148424"/>
                  </a:lnTo>
                  <a:lnTo>
                    <a:pt x="80886" y="149186"/>
                  </a:lnTo>
                  <a:lnTo>
                    <a:pt x="81567" y="151853"/>
                  </a:lnTo>
                  <a:lnTo>
                    <a:pt x="81665" y="152361"/>
                  </a:lnTo>
                  <a:lnTo>
                    <a:pt x="85546" y="162521"/>
                  </a:lnTo>
                  <a:lnTo>
                    <a:pt x="91474" y="169125"/>
                  </a:lnTo>
                  <a:lnTo>
                    <a:pt x="99932" y="171919"/>
                  </a:lnTo>
                  <a:lnTo>
                    <a:pt x="111302" y="169887"/>
                  </a:lnTo>
                  <a:lnTo>
                    <a:pt x="114013" y="168490"/>
                  </a:lnTo>
                  <a:lnTo>
                    <a:pt x="100509" y="168490"/>
                  </a:lnTo>
                  <a:lnTo>
                    <a:pt x="93286" y="166077"/>
                  </a:lnTo>
                  <a:lnTo>
                    <a:pt x="88213" y="160362"/>
                  </a:lnTo>
                  <a:lnTo>
                    <a:pt x="84962" y="151853"/>
                  </a:lnTo>
                  <a:lnTo>
                    <a:pt x="84150" y="148678"/>
                  </a:lnTo>
                  <a:lnTo>
                    <a:pt x="84071" y="148170"/>
                  </a:lnTo>
                  <a:lnTo>
                    <a:pt x="83992" y="147662"/>
                  </a:lnTo>
                  <a:lnTo>
                    <a:pt x="83874" y="146900"/>
                  </a:lnTo>
                  <a:lnTo>
                    <a:pt x="83795" y="146392"/>
                  </a:lnTo>
                  <a:lnTo>
                    <a:pt x="83716" y="145884"/>
                  </a:lnTo>
                  <a:lnTo>
                    <a:pt x="83618" y="145249"/>
                  </a:lnTo>
                  <a:lnTo>
                    <a:pt x="83513" y="144360"/>
                  </a:lnTo>
                  <a:lnTo>
                    <a:pt x="83447" y="143725"/>
                  </a:lnTo>
                  <a:lnTo>
                    <a:pt x="83381" y="143090"/>
                  </a:lnTo>
                  <a:lnTo>
                    <a:pt x="83316" y="142455"/>
                  </a:lnTo>
                  <a:lnTo>
                    <a:pt x="83224" y="141566"/>
                  </a:lnTo>
                  <a:lnTo>
                    <a:pt x="83185" y="141185"/>
                  </a:lnTo>
                  <a:close/>
                </a:path>
                <a:path w="226695" h="1235710">
                  <a:moveTo>
                    <a:pt x="139826" y="141185"/>
                  </a:moveTo>
                  <a:lnTo>
                    <a:pt x="136131" y="141185"/>
                  </a:lnTo>
                  <a:lnTo>
                    <a:pt x="130870" y="149948"/>
                  </a:lnTo>
                  <a:lnTo>
                    <a:pt x="124818" y="157187"/>
                  </a:lnTo>
                  <a:lnTo>
                    <a:pt x="117943" y="162902"/>
                  </a:lnTo>
                  <a:lnTo>
                    <a:pt x="110210" y="166712"/>
                  </a:lnTo>
                  <a:lnTo>
                    <a:pt x="100509" y="168490"/>
                  </a:lnTo>
                  <a:lnTo>
                    <a:pt x="114013" y="168490"/>
                  </a:lnTo>
                  <a:lnTo>
                    <a:pt x="119681" y="165569"/>
                  </a:lnTo>
                  <a:lnTo>
                    <a:pt x="120384" y="165061"/>
                  </a:lnTo>
                  <a:lnTo>
                    <a:pt x="127527" y="159092"/>
                  </a:lnTo>
                  <a:lnTo>
                    <a:pt x="134144" y="150964"/>
                  </a:lnTo>
                  <a:lnTo>
                    <a:pt x="139826" y="141185"/>
                  </a:lnTo>
                  <a:close/>
                </a:path>
                <a:path w="226695" h="1235710">
                  <a:moveTo>
                    <a:pt x="107759" y="141185"/>
                  </a:moveTo>
                  <a:lnTo>
                    <a:pt x="102933" y="141185"/>
                  </a:lnTo>
                  <a:lnTo>
                    <a:pt x="103136" y="141566"/>
                  </a:lnTo>
                  <a:lnTo>
                    <a:pt x="107530" y="146392"/>
                  </a:lnTo>
                  <a:lnTo>
                    <a:pt x="112966" y="146900"/>
                  </a:lnTo>
                  <a:lnTo>
                    <a:pt x="118873" y="142455"/>
                  </a:lnTo>
                  <a:lnTo>
                    <a:pt x="109886" y="142455"/>
                  </a:lnTo>
                  <a:lnTo>
                    <a:pt x="107759" y="141185"/>
                  </a:lnTo>
                  <a:close/>
                </a:path>
                <a:path w="226695" h="1235710">
                  <a:moveTo>
                    <a:pt x="120561" y="141185"/>
                  </a:moveTo>
                  <a:lnTo>
                    <a:pt x="114109" y="141185"/>
                  </a:lnTo>
                  <a:lnTo>
                    <a:pt x="111259" y="142455"/>
                  </a:lnTo>
                  <a:lnTo>
                    <a:pt x="118873" y="142455"/>
                  </a:lnTo>
                  <a:lnTo>
                    <a:pt x="120561" y="141185"/>
                  </a:lnTo>
                  <a:close/>
                </a:path>
                <a:path w="226695" h="1235710">
                  <a:moveTo>
                    <a:pt x="2387" y="394792"/>
                  </a:moveTo>
                  <a:lnTo>
                    <a:pt x="2387" y="401904"/>
                  </a:lnTo>
                  <a:lnTo>
                    <a:pt x="2679" y="402412"/>
                  </a:lnTo>
                  <a:lnTo>
                    <a:pt x="6197" y="402158"/>
                  </a:lnTo>
                  <a:lnTo>
                    <a:pt x="4952" y="399618"/>
                  </a:lnTo>
                  <a:lnTo>
                    <a:pt x="2387" y="394792"/>
                  </a:lnTo>
                  <a:close/>
                </a:path>
                <a:path w="226695" h="1235710">
                  <a:moveTo>
                    <a:pt x="2780" y="370154"/>
                  </a:moveTo>
                  <a:lnTo>
                    <a:pt x="2387" y="370154"/>
                  </a:lnTo>
                  <a:lnTo>
                    <a:pt x="2387" y="374980"/>
                  </a:lnTo>
                  <a:lnTo>
                    <a:pt x="7177" y="381203"/>
                  </a:lnTo>
                  <a:lnTo>
                    <a:pt x="11830" y="387426"/>
                  </a:lnTo>
                  <a:lnTo>
                    <a:pt x="16423" y="394030"/>
                  </a:lnTo>
                  <a:lnTo>
                    <a:pt x="20700" y="400507"/>
                  </a:lnTo>
                  <a:lnTo>
                    <a:pt x="24358" y="400126"/>
                  </a:lnTo>
                  <a:lnTo>
                    <a:pt x="19199" y="392125"/>
                  </a:lnTo>
                  <a:lnTo>
                    <a:pt x="13838" y="384632"/>
                  </a:lnTo>
                  <a:lnTo>
                    <a:pt x="8279" y="377266"/>
                  </a:lnTo>
                  <a:lnTo>
                    <a:pt x="2780" y="370154"/>
                  </a:lnTo>
                  <a:close/>
                </a:path>
                <a:path w="226695" h="1235710">
                  <a:moveTo>
                    <a:pt x="3441" y="355168"/>
                  </a:moveTo>
                  <a:lnTo>
                    <a:pt x="2387" y="355295"/>
                  </a:lnTo>
                  <a:lnTo>
                    <a:pt x="2387" y="358978"/>
                  </a:lnTo>
                  <a:lnTo>
                    <a:pt x="7639" y="365201"/>
                  </a:lnTo>
                  <a:lnTo>
                    <a:pt x="12693" y="370789"/>
                  </a:lnTo>
                  <a:lnTo>
                    <a:pt x="17557" y="375996"/>
                  </a:lnTo>
                  <a:lnTo>
                    <a:pt x="33261" y="392379"/>
                  </a:lnTo>
                  <a:lnTo>
                    <a:pt x="38201" y="398602"/>
                  </a:lnTo>
                  <a:lnTo>
                    <a:pt x="19649" y="373456"/>
                  </a:lnTo>
                  <a:lnTo>
                    <a:pt x="14466" y="367868"/>
                  </a:lnTo>
                  <a:lnTo>
                    <a:pt x="9067" y="361899"/>
                  </a:lnTo>
                  <a:lnTo>
                    <a:pt x="3547" y="355295"/>
                  </a:lnTo>
                  <a:lnTo>
                    <a:pt x="3441" y="355168"/>
                  </a:lnTo>
                  <a:close/>
                </a:path>
                <a:path w="226695" h="1235710">
                  <a:moveTo>
                    <a:pt x="14744" y="354025"/>
                  </a:moveTo>
                  <a:lnTo>
                    <a:pt x="8119" y="354660"/>
                  </a:lnTo>
                  <a:lnTo>
                    <a:pt x="10984" y="354660"/>
                  </a:lnTo>
                  <a:lnTo>
                    <a:pt x="13777" y="357962"/>
                  </a:lnTo>
                  <a:lnTo>
                    <a:pt x="41135" y="384505"/>
                  </a:lnTo>
                  <a:lnTo>
                    <a:pt x="52844" y="394284"/>
                  </a:lnTo>
                  <a:lnTo>
                    <a:pt x="55448" y="396697"/>
                  </a:lnTo>
                  <a:lnTo>
                    <a:pt x="59829" y="396189"/>
                  </a:lnTo>
                  <a:lnTo>
                    <a:pt x="56578" y="393141"/>
                  </a:lnTo>
                  <a:lnTo>
                    <a:pt x="43299" y="382092"/>
                  </a:lnTo>
                  <a:lnTo>
                    <a:pt x="36834" y="376504"/>
                  </a:lnTo>
                  <a:lnTo>
                    <a:pt x="30131" y="370154"/>
                  </a:lnTo>
                  <a:lnTo>
                    <a:pt x="29225" y="369265"/>
                  </a:lnTo>
                  <a:lnTo>
                    <a:pt x="21920" y="361899"/>
                  </a:lnTo>
                  <a:lnTo>
                    <a:pt x="19519" y="359359"/>
                  </a:lnTo>
                  <a:lnTo>
                    <a:pt x="14744" y="354025"/>
                  </a:lnTo>
                  <a:close/>
                </a:path>
                <a:path w="226695" h="1235710">
                  <a:moveTo>
                    <a:pt x="25946" y="352755"/>
                  </a:moveTo>
                  <a:lnTo>
                    <a:pt x="57352" y="381584"/>
                  </a:lnTo>
                  <a:lnTo>
                    <a:pt x="68747" y="389204"/>
                  </a:lnTo>
                  <a:lnTo>
                    <a:pt x="69650" y="389839"/>
                  </a:lnTo>
                  <a:lnTo>
                    <a:pt x="74968" y="394538"/>
                  </a:lnTo>
                  <a:lnTo>
                    <a:pt x="79387" y="394030"/>
                  </a:lnTo>
                  <a:lnTo>
                    <a:pt x="74636" y="389839"/>
                  </a:lnTo>
                  <a:lnTo>
                    <a:pt x="69667" y="386029"/>
                  </a:lnTo>
                  <a:lnTo>
                    <a:pt x="64082" y="382092"/>
                  </a:lnTo>
                  <a:lnTo>
                    <a:pt x="51527" y="373710"/>
                  </a:lnTo>
                  <a:lnTo>
                    <a:pt x="43551" y="367868"/>
                  </a:lnTo>
                  <a:lnTo>
                    <a:pt x="35036" y="361137"/>
                  </a:lnTo>
                  <a:lnTo>
                    <a:pt x="25946" y="352755"/>
                  </a:lnTo>
                  <a:close/>
                </a:path>
                <a:path w="226695" h="1235710">
                  <a:moveTo>
                    <a:pt x="35750" y="350469"/>
                  </a:moveTo>
                  <a:lnTo>
                    <a:pt x="35750" y="351739"/>
                  </a:lnTo>
                  <a:lnTo>
                    <a:pt x="32575" y="352120"/>
                  </a:lnTo>
                  <a:lnTo>
                    <a:pt x="35493" y="354660"/>
                  </a:lnTo>
                  <a:lnTo>
                    <a:pt x="68465" y="376250"/>
                  </a:lnTo>
                  <a:lnTo>
                    <a:pt x="90951" y="387426"/>
                  </a:lnTo>
                  <a:lnTo>
                    <a:pt x="90744" y="387426"/>
                  </a:lnTo>
                  <a:lnTo>
                    <a:pt x="96443" y="392125"/>
                  </a:lnTo>
                  <a:lnTo>
                    <a:pt x="101028" y="391617"/>
                  </a:lnTo>
                  <a:lnTo>
                    <a:pt x="95904" y="387426"/>
                  </a:lnTo>
                  <a:lnTo>
                    <a:pt x="94742" y="386664"/>
                  </a:lnTo>
                  <a:lnTo>
                    <a:pt x="90112" y="383743"/>
                  </a:lnTo>
                  <a:lnTo>
                    <a:pt x="84047" y="380441"/>
                  </a:lnTo>
                  <a:lnTo>
                    <a:pt x="70026" y="373329"/>
                  </a:lnTo>
                  <a:lnTo>
                    <a:pt x="61860" y="368884"/>
                  </a:lnTo>
                  <a:lnTo>
                    <a:pt x="52909" y="363423"/>
                  </a:lnTo>
                  <a:lnTo>
                    <a:pt x="43103" y="356565"/>
                  </a:lnTo>
                  <a:lnTo>
                    <a:pt x="40589" y="354660"/>
                  </a:lnTo>
                  <a:lnTo>
                    <a:pt x="38303" y="352755"/>
                  </a:lnTo>
                  <a:lnTo>
                    <a:pt x="35750" y="350469"/>
                  </a:lnTo>
                  <a:close/>
                </a:path>
                <a:path w="226695" h="1235710">
                  <a:moveTo>
                    <a:pt x="35750" y="340055"/>
                  </a:moveTo>
                  <a:lnTo>
                    <a:pt x="35750" y="344627"/>
                  </a:lnTo>
                  <a:lnTo>
                    <a:pt x="35906" y="344627"/>
                  </a:lnTo>
                  <a:lnTo>
                    <a:pt x="39801" y="347802"/>
                  </a:lnTo>
                  <a:lnTo>
                    <a:pt x="79531" y="370154"/>
                  </a:lnTo>
                  <a:lnTo>
                    <a:pt x="96461" y="376885"/>
                  </a:lnTo>
                  <a:lnTo>
                    <a:pt x="103527" y="380060"/>
                  </a:lnTo>
                  <a:lnTo>
                    <a:pt x="104309" y="380441"/>
                  </a:lnTo>
                  <a:lnTo>
                    <a:pt x="111242" y="384505"/>
                  </a:lnTo>
                  <a:lnTo>
                    <a:pt x="118186" y="389839"/>
                  </a:lnTo>
                  <a:lnTo>
                    <a:pt x="116919" y="389839"/>
                  </a:lnTo>
                  <a:lnTo>
                    <a:pt x="122427" y="389204"/>
                  </a:lnTo>
                  <a:lnTo>
                    <a:pt x="114956" y="382854"/>
                  </a:lnTo>
                  <a:lnTo>
                    <a:pt x="107059" y="378028"/>
                  </a:lnTo>
                  <a:lnTo>
                    <a:pt x="98598" y="374218"/>
                  </a:lnTo>
                  <a:lnTo>
                    <a:pt x="81162" y="367233"/>
                  </a:lnTo>
                  <a:lnTo>
                    <a:pt x="71518" y="363042"/>
                  </a:lnTo>
                  <a:lnTo>
                    <a:pt x="39773" y="343611"/>
                  </a:lnTo>
                  <a:lnTo>
                    <a:pt x="35750" y="340055"/>
                  </a:lnTo>
                  <a:close/>
                </a:path>
                <a:path w="226695" h="1235710">
                  <a:moveTo>
                    <a:pt x="35750" y="330530"/>
                  </a:moveTo>
                  <a:lnTo>
                    <a:pt x="35750" y="334848"/>
                  </a:lnTo>
                  <a:lnTo>
                    <a:pt x="41246" y="339293"/>
                  </a:lnTo>
                  <a:lnTo>
                    <a:pt x="82737" y="360883"/>
                  </a:lnTo>
                  <a:lnTo>
                    <a:pt x="112708" y="369265"/>
                  </a:lnTo>
                  <a:lnTo>
                    <a:pt x="122685" y="372948"/>
                  </a:lnTo>
                  <a:lnTo>
                    <a:pt x="132162" y="378536"/>
                  </a:lnTo>
                  <a:lnTo>
                    <a:pt x="141856" y="387426"/>
                  </a:lnTo>
                  <a:lnTo>
                    <a:pt x="139528" y="387426"/>
                  </a:lnTo>
                  <a:lnTo>
                    <a:pt x="145681" y="386664"/>
                  </a:lnTo>
                  <a:lnTo>
                    <a:pt x="135586" y="376885"/>
                  </a:lnTo>
                  <a:lnTo>
                    <a:pt x="135045" y="376504"/>
                  </a:lnTo>
                  <a:lnTo>
                    <a:pt x="125418" y="370535"/>
                  </a:lnTo>
                  <a:lnTo>
                    <a:pt x="125550" y="370535"/>
                  </a:lnTo>
                  <a:lnTo>
                    <a:pt x="114436" y="366344"/>
                  </a:lnTo>
                  <a:lnTo>
                    <a:pt x="102603" y="363042"/>
                  </a:lnTo>
                  <a:lnTo>
                    <a:pt x="94170" y="360883"/>
                  </a:lnTo>
                  <a:lnTo>
                    <a:pt x="84251" y="357962"/>
                  </a:lnTo>
                  <a:lnTo>
                    <a:pt x="47855" y="340055"/>
                  </a:lnTo>
                  <a:lnTo>
                    <a:pt x="41572" y="335356"/>
                  </a:lnTo>
                  <a:lnTo>
                    <a:pt x="35750" y="330530"/>
                  </a:lnTo>
                  <a:close/>
                </a:path>
                <a:path w="226695" h="1235710">
                  <a:moveTo>
                    <a:pt x="2387" y="278079"/>
                  </a:moveTo>
                  <a:lnTo>
                    <a:pt x="2387" y="284556"/>
                  </a:lnTo>
                  <a:lnTo>
                    <a:pt x="6704" y="291668"/>
                  </a:lnTo>
                  <a:lnTo>
                    <a:pt x="39891" y="329641"/>
                  </a:lnTo>
                  <a:lnTo>
                    <a:pt x="62717" y="344627"/>
                  </a:lnTo>
                  <a:lnTo>
                    <a:pt x="62893" y="344627"/>
                  </a:lnTo>
                  <a:lnTo>
                    <a:pt x="84430" y="351993"/>
                  </a:lnTo>
                  <a:lnTo>
                    <a:pt x="107010" y="356311"/>
                  </a:lnTo>
                  <a:lnTo>
                    <a:pt x="124209" y="359359"/>
                  </a:lnTo>
                  <a:lnTo>
                    <a:pt x="133263" y="361391"/>
                  </a:lnTo>
                  <a:lnTo>
                    <a:pt x="143133" y="364185"/>
                  </a:lnTo>
                  <a:lnTo>
                    <a:pt x="142876" y="364185"/>
                  </a:lnTo>
                  <a:lnTo>
                    <a:pt x="148452" y="367868"/>
                  </a:lnTo>
                  <a:lnTo>
                    <a:pt x="154270" y="372694"/>
                  </a:lnTo>
                  <a:lnTo>
                    <a:pt x="160083" y="378282"/>
                  </a:lnTo>
                  <a:lnTo>
                    <a:pt x="165836" y="384505"/>
                  </a:lnTo>
                  <a:lnTo>
                    <a:pt x="169837" y="383997"/>
                  </a:lnTo>
                  <a:lnTo>
                    <a:pt x="143992" y="360883"/>
                  </a:lnTo>
                  <a:lnTo>
                    <a:pt x="143802" y="360883"/>
                  </a:lnTo>
                  <a:lnTo>
                    <a:pt x="134218" y="358216"/>
                  </a:lnTo>
                  <a:lnTo>
                    <a:pt x="125590" y="356311"/>
                  </a:lnTo>
                  <a:lnTo>
                    <a:pt x="116824" y="354660"/>
                  </a:lnTo>
                  <a:lnTo>
                    <a:pt x="100745" y="351993"/>
                  </a:lnTo>
                  <a:lnTo>
                    <a:pt x="94068" y="350723"/>
                  </a:lnTo>
                  <a:lnTo>
                    <a:pt x="87487" y="349326"/>
                  </a:lnTo>
                  <a:lnTo>
                    <a:pt x="83479" y="348310"/>
                  </a:lnTo>
                  <a:lnTo>
                    <a:pt x="76085" y="348310"/>
                  </a:lnTo>
                  <a:lnTo>
                    <a:pt x="76085" y="346278"/>
                  </a:lnTo>
                  <a:lnTo>
                    <a:pt x="62387" y="340690"/>
                  </a:lnTo>
                  <a:lnTo>
                    <a:pt x="48512" y="332181"/>
                  </a:lnTo>
                  <a:lnTo>
                    <a:pt x="19176" y="302971"/>
                  </a:lnTo>
                  <a:lnTo>
                    <a:pt x="6245" y="284556"/>
                  </a:lnTo>
                  <a:lnTo>
                    <a:pt x="2387" y="278079"/>
                  </a:lnTo>
                  <a:close/>
                </a:path>
                <a:path w="226695" h="1235710">
                  <a:moveTo>
                    <a:pt x="130619" y="344627"/>
                  </a:moveTo>
                  <a:lnTo>
                    <a:pt x="97574" y="346659"/>
                  </a:lnTo>
                  <a:lnTo>
                    <a:pt x="106865" y="347802"/>
                  </a:lnTo>
                  <a:lnTo>
                    <a:pt x="127586" y="347802"/>
                  </a:lnTo>
                  <a:lnTo>
                    <a:pt x="136752" y="348310"/>
                  </a:lnTo>
                  <a:lnTo>
                    <a:pt x="177535" y="367233"/>
                  </a:lnTo>
                  <a:lnTo>
                    <a:pt x="192176" y="381584"/>
                  </a:lnTo>
                  <a:lnTo>
                    <a:pt x="195262" y="381203"/>
                  </a:lnTo>
                  <a:lnTo>
                    <a:pt x="196414" y="381203"/>
                  </a:lnTo>
                  <a:lnTo>
                    <a:pt x="191367" y="375996"/>
                  </a:lnTo>
                  <a:lnTo>
                    <a:pt x="158381" y="348691"/>
                  </a:lnTo>
                  <a:lnTo>
                    <a:pt x="158685" y="348691"/>
                  </a:lnTo>
                  <a:lnTo>
                    <a:pt x="150693" y="346913"/>
                  </a:lnTo>
                  <a:lnTo>
                    <a:pt x="144460" y="345897"/>
                  </a:lnTo>
                  <a:lnTo>
                    <a:pt x="144792" y="345897"/>
                  </a:lnTo>
                  <a:lnTo>
                    <a:pt x="137012" y="345008"/>
                  </a:lnTo>
                  <a:lnTo>
                    <a:pt x="130619" y="344627"/>
                  </a:lnTo>
                  <a:close/>
                </a:path>
                <a:path w="226695" h="1235710">
                  <a:moveTo>
                    <a:pt x="181610" y="341579"/>
                  </a:moveTo>
                  <a:lnTo>
                    <a:pt x="176199" y="341833"/>
                  </a:lnTo>
                  <a:lnTo>
                    <a:pt x="180568" y="344627"/>
                  </a:lnTo>
                  <a:lnTo>
                    <a:pt x="183600" y="346913"/>
                  </a:lnTo>
                  <a:lnTo>
                    <a:pt x="213144" y="374472"/>
                  </a:lnTo>
                  <a:lnTo>
                    <a:pt x="217170" y="378917"/>
                  </a:lnTo>
                  <a:lnTo>
                    <a:pt x="216042" y="378917"/>
                  </a:lnTo>
                  <a:lnTo>
                    <a:pt x="221107" y="378282"/>
                  </a:lnTo>
                  <a:lnTo>
                    <a:pt x="216813" y="373456"/>
                  </a:lnTo>
                  <a:lnTo>
                    <a:pt x="187553" y="345897"/>
                  </a:lnTo>
                  <a:lnTo>
                    <a:pt x="184683" y="343611"/>
                  </a:lnTo>
                  <a:lnTo>
                    <a:pt x="181610" y="341579"/>
                  </a:lnTo>
                  <a:close/>
                </a:path>
                <a:path w="226695" h="1235710">
                  <a:moveTo>
                    <a:pt x="2387" y="369265"/>
                  </a:moveTo>
                  <a:lnTo>
                    <a:pt x="2092" y="369265"/>
                  </a:lnTo>
                  <a:lnTo>
                    <a:pt x="2780" y="370154"/>
                  </a:lnTo>
                  <a:lnTo>
                    <a:pt x="2387" y="370154"/>
                  </a:lnTo>
                  <a:lnTo>
                    <a:pt x="2387" y="369265"/>
                  </a:lnTo>
                  <a:close/>
                </a:path>
                <a:path w="226695" h="1235710">
                  <a:moveTo>
                    <a:pt x="180637" y="322529"/>
                  </a:moveTo>
                  <a:lnTo>
                    <a:pt x="164947" y="322529"/>
                  </a:lnTo>
                  <a:lnTo>
                    <a:pt x="178272" y="324688"/>
                  </a:lnTo>
                  <a:lnTo>
                    <a:pt x="177763" y="324688"/>
                  </a:lnTo>
                  <a:lnTo>
                    <a:pt x="192058" y="331292"/>
                  </a:lnTo>
                  <a:lnTo>
                    <a:pt x="207824" y="342087"/>
                  </a:lnTo>
                  <a:lnTo>
                    <a:pt x="223951" y="356311"/>
                  </a:lnTo>
                  <a:lnTo>
                    <a:pt x="223951" y="351739"/>
                  </a:lnTo>
                  <a:lnTo>
                    <a:pt x="207848" y="338023"/>
                  </a:lnTo>
                  <a:lnTo>
                    <a:pt x="192100" y="327609"/>
                  </a:lnTo>
                  <a:lnTo>
                    <a:pt x="180637" y="322529"/>
                  </a:lnTo>
                  <a:close/>
                </a:path>
                <a:path w="226695" h="1235710">
                  <a:moveTo>
                    <a:pt x="81476" y="347802"/>
                  </a:moveTo>
                  <a:lnTo>
                    <a:pt x="79345" y="347802"/>
                  </a:lnTo>
                  <a:lnTo>
                    <a:pt x="72826" y="348310"/>
                  </a:lnTo>
                  <a:lnTo>
                    <a:pt x="83479" y="348310"/>
                  </a:lnTo>
                  <a:lnTo>
                    <a:pt x="81476" y="347802"/>
                  </a:lnTo>
                  <a:close/>
                </a:path>
                <a:path w="226695" h="1235710">
                  <a:moveTo>
                    <a:pt x="5207" y="276682"/>
                  </a:moveTo>
                  <a:lnTo>
                    <a:pt x="36393" y="316560"/>
                  </a:lnTo>
                  <a:lnTo>
                    <a:pt x="70073" y="338912"/>
                  </a:lnTo>
                  <a:lnTo>
                    <a:pt x="76085" y="341325"/>
                  </a:lnTo>
                  <a:lnTo>
                    <a:pt x="76085" y="337769"/>
                  </a:lnTo>
                  <a:lnTo>
                    <a:pt x="70488" y="335356"/>
                  </a:lnTo>
                  <a:lnTo>
                    <a:pt x="64628" y="332435"/>
                  </a:lnTo>
                  <a:lnTo>
                    <a:pt x="27639" y="302971"/>
                  </a:lnTo>
                  <a:lnTo>
                    <a:pt x="9232" y="277190"/>
                  </a:lnTo>
                  <a:lnTo>
                    <a:pt x="5207" y="276682"/>
                  </a:lnTo>
                  <a:close/>
                </a:path>
                <a:path w="226695" h="1235710">
                  <a:moveTo>
                    <a:pt x="154362" y="332943"/>
                  </a:moveTo>
                  <a:lnTo>
                    <a:pt x="145115" y="333197"/>
                  </a:lnTo>
                  <a:lnTo>
                    <a:pt x="135712" y="334086"/>
                  </a:lnTo>
                  <a:lnTo>
                    <a:pt x="173812" y="336499"/>
                  </a:lnTo>
                  <a:lnTo>
                    <a:pt x="173037" y="335991"/>
                  </a:lnTo>
                  <a:lnTo>
                    <a:pt x="172897" y="335991"/>
                  </a:lnTo>
                  <a:lnTo>
                    <a:pt x="163579" y="333705"/>
                  </a:lnTo>
                  <a:lnTo>
                    <a:pt x="154362" y="332943"/>
                  </a:lnTo>
                  <a:close/>
                </a:path>
                <a:path w="226695" h="1235710">
                  <a:moveTo>
                    <a:pt x="193133" y="307035"/>
                  </a:moveTo>
                  <a:lnTo>
                    <a:pt x="178889" y="307035"/>
                  </a:lnTo>
                  <a:lnTo>
                    <a:pt x="188539" y="308305"/>
                  </a:lnTo>
                  <a:lnTo>
                    <a:pt x="197180" y="313004"/>
                  </a:lnTo>
                  <a:lnTo>
                    <a:pt x="198510" y="313766"/>
                  </a:lnTo>
                  <a:lnTo>
                    <a:pt x="218401" y="329387"/>
                  </a:lnTo>
                  <a:lnTo>
                    <a:pt x="224105" y="334086"/>
                  </a:lnTo>
                  <a:lnTo>
                    <a:pt x="223951" y="334086"/>
                  </a:lnTo>
                  <a:lnTo>
                    <a:pt x="223951" y="329641"/>
                  </a:lnTo>
                  <a:lnTo>
                    <a:pt x="217220" y="324180"/>
                  </a:lnTo>
                  <a:lnTo>
                    <a:pt x="200380" y="310972"/>
                  </a:lnTo>
                  <a:lnTo>
                    <a:pt x="193133" y="307035"/>
                  </a:lnTo>
                  <a:close/>
                </a:path>
                <a:path w="226695" h="1235710">
                  <a:moveTo>
                    <a:pt x="17329" y="278079"/>
                  </a:moveTo>
                  <a:lnTo>
                    <a:pt x="16390" y="278079"/>
                  </a:lnTo>
                  <a:lnTo>
                    <a:pt x="25311" y="291668"/>
                  </a:lnTo>
                  <a:lnTo>
                    <a:pt x="25582" y="292049"/>
                  </a:lnTo>
                  <a:lnTo>
                    <a:pt x="35675" y="304241"/>
                  </a:lnTo>
                  <a:lnTo>
                    <a:pt x="35928" y="304622"/>
                  </a:lnTo>
                  <a:lnTo>
                    <a:pt x="67132" y="328498"/>
                  </a:lnTo>
                  <a:lnTo>
                    <a:pt x="76085" y="332435"/>
                  </a:lnTo>
                  <a:lnTo>
                    <a:pt x="76085" y="330530"/>
                  </a:lnTo>
                  <a:lnTo>
                    <a:pt x="80231" y="330530"/>
                  </a:lnTo>
                  <a:lnTo>
                    <a:pt x="49864" y="313004"/>
                  </a:lnTo>
                  <a:lnTo>
                    <a:pt x="39382" y="303479"/>
                  </a:lnTo>
                  <a:lnTo>
                    <a:pt x="29407" y="291668"/>
                  </a:lnTo>
                  <a:lnTo>
                    <a:pt x="28847" y="290906"/>
                  </a:lnTo>
                  <a:lnTo>
                    <a:pt x="20396" y="278460"/>
                  </a:lnTo>
                  <a:lnTo>
                    <a:pt x="17329" y="278079"/>
                  </a:lnTo>
                  <a:close/>
                </a:path>
                <a:path w="226695" h="1235710">
                  <a:moveTo>
                    <a:pt x="80231" y="330530"/>
                  </a:moveTo>
                  <a:lnTo>
                    <a:pt x="77707" y="330530"/>
                  </a:lnTo>
                  <a:lnTo>
                    <a:pt x="80949" y="330784"/>
                  </a:lnTo>
                  <a:lnTo>
                    <a:pt x="80231" y="330530"/>
                  </a:lnTo>
                  <a:close/>
                </a:path>
                <a:path w="226695" h="1235710">
                  <a:moveTo>
                    <a:pt x="29108" y="279476"/>
                  </a:moveTo>
                  <a:lnTo>
                    <a:pt x="62072" y="314401"/>
                  </a:lnTo>
                  <a:lnTo>
                    <a:pt x="62209" y="314401"/>
                  </a:lnTo>
                  <a:lnTo>
                    <a:pt x="77200" y="322021"/>
                  </a:lnTo>
                  <a:lnTo>
                    <a:pt x="92973" y="327101"/>
                  </a:lnTo>
                  <a:lnTo>
                    <a:pt x="108150" y="329641"/>
                  </a:lnTo>
                  <a:lnTo>
                    <a:pt x="121983" y="330149"/>
                  </a:lnTo>
                  <a:lnTo>
                    <a:pt x="128384" y="329387"/>
                  </a:lnTo>
                  <a:lnTo>
                    <a:pt x="139744" y="326847"/>
                  </a:lnTo>
                  <a:lnTo>
                    <a:pt x="121627" y="326847"/>
                  </a:lnTo>
                  <a:lnTo>
                    <a:pt x="108363" y="326339"/>
                  </a:lnTo>
                  <a:lnTo>
                    <a:pt x="93686" y="323799"/>
                  </a:lnTo>
                  <a:lnTo>
                    <a:pt x="79237" y="319227"/>
                  </a:lnTo>
                  <a:lnTo>
                    <a:pt x="78934" y="319227"/>
                  </a:lnTo>
                  <a:lnTo>
                    <a:pt x="46648" y="298145"/>
                  </a:lnTo>
                  <a:lnTo>
                    <a:pt x="33096" y="279857"/>
                  </a:lnTo>
                  <a:lnTo>
                    <a:pt x="29108" y="279476"/>
                  </a:lnTo>
                  <a:close/>
                </a:path>
                <a:path w="226695" h="1235710">
                  <a:moveTo>
                    <a:pt x="164782" y="319227"/>
                  </a:moveTo>
                  <a:lnTo>
                    <a:pt x="154317" y="319735"/>
                  </a:lnTo>
                  <a:lnTo>
                    <a:pt x="156365" y="319735"/>
                  </a:lnTo>
                  <a:lnTo>
                    <a:pt x="127927" y="326085"/>
                  </a:lnTo>
                  <a:lnTo>
                    <a:pt x="121627" y="326847"/>
                  </a:lnTo>
                  <a:lnTo>
                    <a:pt x="139744" y="326847"/>
                  </a:lnTo>
                  <a:lnTo>
                    <a:pt x="157352" y="322910"/>
                  </a:lnTo>
                  <a:lnTo>
                    <a:pt x="164947" y="322529"/>
                  </a:lnTo>
                  <a:lnTo>
                    <a:pt x="180637" y="322529"/>
                  </a:lnTo>
                  <a:lnTo>
                    <a:pt x="177485" y="321132"/>
                  </a:lnTo>
                  <a:lnTo>
                    <a:pt x="164782" y="319227"/>
                  </a:lnTo>
                  <a:close/>
                </a:path>
                <a:path w="226695" h="1235710">
                  <a:moveTo>
                    <a:pt x="2555" y="290779"/>
                  </a:moveTo>
                  <a:lnTo>
                    <a:pt x="2387" y="290779"/>
                  </a:lnTo>
                  <a:lnTo>
                    <a:pt x="2387" y="297002"/>
                  </a:lnTo>
                  <a:lnTo>
                    <a:pt x="2563" y="297002"/>
                  </a:lnTo>
                  <a:lnTo>
                    <a:pt x="7843" y="304622"/>
                  </a:lnTo>
                  <a:lnTo>
                    <a:pt x="13498" y="311988"/>
                  </a:lnTo>
                  <a:lnTo>
                    <a:pt x="19648" y="319227"/>
                  </a:lnTo>
                  <a:lnTo>
                    <a:pt x="26200" y="326085"/>
                  </a:lnTo>
                  <a:lnTo>
                    <a:pt x="31470" y="326593"/>
                  </a:lnTo>
                  <a:lnTo>
                    <a:pt x="23279" y="318338"/>
                  </a:lnTo>
                  <a:lnTo>
                    <a:pt x="15819" y="309702"/>
                  </a:lnTo>
                  <a:lnTo>
                    <a:pt x="8938" y="300431"/>
                  </a:lnTo>
                  <a:lnTo>
                    <a:pt x="8498" y="299796"/>
                  </a:lnTo>
                  <a:lnTo>
                    <a:pt x="2638" y="290906"/>
                  </a:lnTo>
                  <a:lnTo>
                    <a:pt x="2555" y="290779"/>
                  </a:lnTo>
                  <a:close/>
                </a:path>
                <a:path w="226695" h="1235710">
                  <a:moveTo>
                    <a:pt x="2387" y="302336"/>
                  </a:moveTo>
                  <a:lnTo>
                    <a:pt x="2478" y="308305"/>
                  </a:lnTo>
                  <a:lnTo>
                    <a:pt x="5828" y="313004"/>
                  </a:lnTo>
                  <a:lnTo>
                    <a:pt x="6353" y="313766"/>
                  </a:lnTo>
                  <a:lnTo>
                    <a:pt x="11049" y="319735"/>
                  </a:lnTo>
                  <a:lnTo>
                    <a:pt x="15887" y="325196"/>
                  </a:lnTo>
                  <a:lnTo>
                    <a:pt x="20739" y="325577"/>
                  </a:lnTo>
                  <a:lnTo>
                    <a:pt x="15799" y="320116"/>
                  </a:lnTo>
                  <a:lnTo>
                    <a:pt x="11198" y="314401"/>
                  </a:lnTo>
                  <a:lnTo>
                    <a:pt x="6529" y="308305"/>
                  </a:lnTo>
                  <a:lnTo>
                    <a:pt x="2387" y="302336"/>
                  </a:lnTo>
                  <a:close/>
                </a:path>
                <a:path w="226695" h="1235710">
                  <a:moveTo>
                    <a:pt x="2476" y="313766"/>
                  </a:moveTo>
                  <a:lnTo>
                    <a:pt x="2387" y="319227"/>
                  </a:lnTo>
                  <a:lnTo>
                    <a:pt x="3657" y="321005"/>
                  </a:lnTo>
                  <a:lnTo>
                    <a:pt x="6160" y="324180"/>
                  </a:lnTo>
                  <a:lnTo>
                    <a:pt x="6261" y="324307"/>
                  </a:lnTo>
                  <a:lnTo>
                    <a:pt x="10807" y="324688"/>
                  </a:lnTo>
                  <a:lnTo>
                    <a:pt x="7886" y="321132"/>
                  </a:lnTo>
                  <a:lnTo>
                    <a:pt x="5067" y="317449"/>
                  </a:lnTo>
                  <a:lnTo>
                    <a:pt x="2476" y="313766"/>
                  </a:lnTo>
                  <a:close/>
                </a:path>
                <a:path w="226695" h="1235710">
                  <a:moveTo>
                    <a:pt x="78701" y="285064"/>
                  </a:moveTo>
                  <a:lnTo>
                    <a:pt x="74028" y="287985"/>
                  </a:lnTo>
                  <a:lnTo>
                    <a:pt x="70331" y="291668"/>
                  </a:lnTo>
                  <a:lnTo>
                    <a:pt x="70537" y="291668"/>
                  </a:lnTo>
                  <a:lnTo>
                    <a:pt x="70269" y="293065"/>
                  </a:lnTo>
                  <a:lnTo>
                    <a:pt x="70196" y="293446"/>
                  </a:lnTo>
                  <a:lnTo>
                    <a:pt x="70074" y="294081"/>
                  </a:lnTo>
                  <a:lnTo>
                    <a:pt x="69952" y="294716"/>
                  </a:lnTo>
                  <a:lnTo>
                    <a:pt x="69903" y="294970"/>
                  </a:lnTo>
                  <a:lnTo>
                    <a:pt x="69805" y="295478"/>
                  </a:lnTo>
                  <a:lnTo>
                    <a:pt x="69740" y="296367"/>
                  </a:lnTo>
                  <a:lnTo>
                    <a:pt x="70179" y="297002"/>
                  </a:lnTo>
                  <a:lnTo>
                    <a:pt x="78124" y="305892"/>
                  </a:lnTo>
                  <a:lnTo>
                    <a:pt x="78238" y="306019"/>
                  </a:lnTo>
                  <a:lnTo>
                    <a:pt x="87599" y="312496"/>
                  </a:lnTo>
                  <a:lnTo>
                    <a:pt x="97821" y="316560"/>
                  </a:lnTo>
                  <a:lnTo>
                    <a:pt x="108572" y="318592"/>
                  </a:lnTo>
                  <a:lnTo>
                    <a:pt x="122055" y="319227"/>
                  </a:lnTo>
                  <a:lnTo>
                    <a:pt x="117585" y="319227"/>
                  </a:lnTo>
                  <a:lnTo>
                    <a:pt x="129997" y="318338"/>
                  </a:lnTo>
                  <a:lnTo>
                    <a:pt x="140169" y="316814"/>
                  </a:lnTo>
                  <a:lnTo>
                    <a:pt x="144893" y="315798"/>
                  </a:lnTo>
                  <a:lnTo>
                    <a:pt x="119370" y="315798"/>
                  </a:lnTo>
                  <a:lnTo>
                    <a:pt x="108915" y="315290"/>
                  </a:lnTo>
                  <a:lnTo>
                    <a:pt x="100957" y="313766"/>
                  </a:lnTo>
                  <a:lnTo>
                    <a:pt x="99947" y="313766"/>
                  </a:lnTo>
                  <a:lnTo>
                    <a:pt x="89501" y="309702"/>
                  </a:lnTo>
                  <a:lnTo>
                    <a:pt x="80813" y="303860"/>
                  </a:lnTo>
                  <a:lnTo>
                    <a:pt x="73202" y="295478"/>
                  </a:lnTo>
                  <a:lnTo>
                    <a:pt x="74208" y="292049"/>
                  </a:lnTo>
                  <a:lnTo>
                    <a:pt x="74320" y="291668"/>
                  </a:lnTo>
                  <a:lnTo>
                    <a:pt x="78663" y="288493"/>
                  </a:lnTo>
                  <a:lnTo>
                    <a:pt x="84226" y="285699"/>
                  </a:lnTo>
                  <a:lnTo>
                    <a:pt x="78701" y="285064"/>
                  </a:lnTo>
                  <a:close/>
                </a:path>
                <a:path w="226695" h="1235710">
                  <a:moveTo>
                    <a:pt x="180142" y="303860"/>
                  </a:moveTo>
                  <a:lnTo>
                    <a:pt x="178396" y="303860"/>
                  </a:lnTo>
                  <a:lnTo>
                    <a:pt x="168823" y="305384"/>
                  </a:lnTo>
                  <a:lnTo>
                    <a:pt x="159100" y="308305"/>
                  </a:lnTo>
                  <a:lnTo>
                    <a:pt x="157512" y="308813"/>
                  </a:lnTo>
                  <a:lnTo>
                    <a:pt x="151942" y="310718"/>
                  </a:lnTo>
                  <a:lnTo>
                    <a:pt x="148357" y="311734"/>
                  </a:lnTo>
                  <a:lnTo>
                    <a:pt x="148194" y="311734"/>
                  </a:lnTo>
                  <a:lnTo>
                    <a:pt x="138414" y="313766"/>
                  </a:lnTo>
                  <a:lnTo>
                    <a:pt x="137983" y="313766"/>
                  </a:lnTo>
                  <a:lnTo>
                    <a:pt x="129717" y="315036"/>
                  </a:lnTo>
                  <a:lnTo>
                    <a:pt x="119370" y="315798"/>
                  </a:lnTo>
                  <a:lnTo>
                    <a:pt x="144893" y="315798"/>
                  </a:lnTo>
                  <a:lnTo>
                    <a:pt x="149618" y="314782"/>
                  </a:lnTo>
                  <a:lnTo>
                    <a:pt x="153009" y="313766"/>
                  </a:lnTo>
                  <a:lnTo>
                    <a:pt x="159296" y="311734"/>
                  </a:lnTo>
                  <a:lnTo>
                    <a:pt x="168792" y="308813"/>
                  </a:lnTo>
                  <a:lnTo>
                    <a:pt x="168460" y="308813"/>
                  </a:lnTo>
                  <a:lnTo>
                    <a:pt x="178889" y="307035"/>
                  </a:lnTo>
                  <a:lnTo>
                    <a:pt x="193133" y="307035"/>
                  </a:lnTo>
                  <a:lnTo>
                    <a:pt x="189626" y="305130"/>
                  </a:lnTo>
                  <a:lnTo>
                    <a:pt x="180142" y="303860"/>
                  </a:lnTo>
                  <a:close/>
                </a:path>
                <a:path w="226695" h="1235710">
                  <a:moveTo>
                    <a:pt x="209943" y="299796"/>
                  </a:moveTo>
                  <a:lnTo>
                    <a:pt x="214744" y="304622"/>
                  </a:lnTo>
                  <a:lnTo>
                    <a:pt x="219316" y="308813"/>
                  </a:lnTo>
                  <a:lnTo>
                    <a:pt x="223951" y="313004"/>
                  </a:lnTo>
                  <a:lnTo>
                    <a:pt x="223951" y="308813"/>
                  </a:lnTo>
                  <a:lnTo>
                    <a:pt x="224231" y="308813"/>
                  </a:lnTo>
                  <a:lnTo>
                    <a:pt x="221018" y="305892"/>
                  </a:lnTo>
                  <a:lnTo>
                    <a:pt x="218122" y="303225"/>
                  </a:lnTo>
                  <a:lnTo>
                    <a:pt x="215277" y="300431"/>
                  </a:lnTo>
                  <a:lnTo>
                    <a:pt x="209943" y="299796"/>
                  </a:lnTo>
                  <a:close/>
                </a:path>
                <a:path w="226695" h="1235710">
                  <a:moveTo>
                    <a:pt x="49027" y="304622"/>
                  </a:moveTo>
                  <a:lnTo>
                    <a:pt x="40640" y="304622"/>
                  </a:lnTo>
                  <a:lnTo>
                    <a:pt x="41199" y="305130"/>
                  </a:lnTo>
                  <a:lnTo>
                    <a:pt x="49591" y="305130"/>
                  </a:lnTo>
                  <a:lnTo>
                    <a:pt x="49027" y="304622"/>
                  </a:lnTo>
                  <a:close/>
                </a:path>
                <a:path w="226695" h="1235710">
                  <a:moveTo>
                    <a:pt x="76989" y="304622"/>
                  </a:moveTo>
                  <a:lnTo>
                    <a:pt x="54017" y="304622"/>
                  </a:lnTo>
                  <a:lnTo>
                    <a:pt x="54595" y="305130"/>
                  </a:lnTo>
                  <a:lnTo>
                    <a:pt x="77443" y="305130"/>
                  </a:lnTo>
                  <a:lnTo>
                    <a:pt x="76989" y="304622"/>
                  </a:lnTo>
                  <a:close/>
                </a:path>
                <a:path w="226695" h="1235710">
                  <a:moveTo>
                    <a:pt x="173609" y="304622"/>
                  </a:moveTo>
                  <a:lnTo>
                    <a:pt x="81946" y="304622"/>
                  </a:lnTo>
                  <a:lnTo>
                    <a:pt x="82702" y="305130"/>
                  </a:lnTo>
                  <a:lnTo>
                    <a:pt x="170418" y="305130"/>
                  </a:lnTo>
                  <a:lnTo>
                    <a:pt x="173609" y="304622"/>
                  </a:lnTo>
                  <a:close/>
                </a:path>
                <a:path w="226695" h="1235710">
                  <a:moveTo>
                    <a:pt x="214744" y="304622"/>
                  </a:moveTo>
                  <a:lnTo>
                    <a:pt x="185832" y="304622"/>
                  </a:lnTo>
                  <a:lnTo>
                    <a:pt x="189626" y="305130"/>
                  </a:lnTo>
                  <a:lnTo>
                    <a:pt x="215298" y="305130"/>
                  </a:lnTo>
                  <a:lnTo>
                    <a:pt x="214744" y="304622"/>
                  </a:lnTo>
                  <a:close/>
                </a:path>
                <a:path w="226695" h="1235710">
                  <a:moveTo>
                    <a:pt x="129844" y="290779"/>
                  </a:moveTo>
                  <a:lnTo>
                    <a:pt x="126536" y="290779"/>
                  </a:lnTo>
                  <a:lnTo>
                    <a:pt x="126345" y="291668"/>
                  </a:lnTo>
                  <a:lnTo>
                    <a:pt x="126326" y="294081"/>
                  </a:lnTo>
                  <a:lnTo>
                    <a:pt x="126466" y="294716"/>
                  </a:lnTo>
                  <a:lnTo>
                    <a:pt x="128951" y="298399"/>
                  </a:lnTo>
                  <a:lnTo>
                    <a:pt x="134627" y="300304"/>
                  </a:lnTo>
                  <a:lnTo>
                    <a:pt x="143945" y="300304"/>
                  </a:lnTo>
                  <a:lnTo>
                    <a:pt x="157441" y="297891"/>
                  </a:lnTo>
                  <a:lnTo>
                    <a:pt x="159336" y="297383"/>
                  </a:lnTo>
                  <a:lnTo>
                    <a:pt x="136567" y="297383"/>
                  </a:lnTo>
                  <a:lnTo>
                    <a:pt x="131687" y="296367"/>
                  </a:lnTo>
                  <a:lnTo>
                    <a:pt x="129797" y="294081"/>
                  </a:lnTo>
                  <a:lnTo>
                    <a:pt x="129692" y="293954"/>
                  </a:lnTo>
                  <a:lnTo>
                    <a:pt x="129640" y="291668"/>
                  </a:lnTo>
                  <a:lnTo>
                    <a:pt x="129815" y="290906"/>
                  </a:lnTo>
                  <a:lnTo>
                    <a:pt x="129844" y="290779"/>
                  </a:lnTo>
                  <a:close/>
                </a:path>
                <a:path w="226695" h="1235710">
                  <a:moveTo>
                    <a:pt x="158940" y="294081"/>
                  </a:moveTo>
                  <a:lnTo>
                    <a:pt x="156578" y="294716"/>
                  </a:lnTo>
                  <a:lnTo>
                    <a:pt x="144731" y="297002"/>
                  </a:lnTo>
                  <a:lnTo>
                    <a:pt x="136567" y="297383"/>
                  </a:lnTo>
                  <a:lnTo>
                    <a:pt x="159336" y="297383"/>
                  </a:lnTo>
                  <a:lnTo>
                    <a:pt x="160756" y="297002"/>
                  </a:lnTo>
                  <a:lnTo>
                    <a:pt x="163842" y="295986"/>
                  </a:lnTo>
                  <a:lnTo>
                    <a:pt x="166738" y="294970"/>
                  </a:lnTo>
                  <a:lnTo>
                    <a:pt x="158940" y="294081"/>
                  </a:lnTo>
                  <a:close/>
                </a:path>
                <a:path w="226695" h="1235710">
                  <a:moveTo>
                    <a:pt x="18161" y="560654"/>
                  </a:moveTo>
                  <a:lnTo>
                    <a:pt x="14846" y="560654"/>
                  </a:lnTo>
                  <a:lnTo>
                    <a:pt x="13647" y="572584"/>
                  </a:lnTo>
                  <a:lnTo>
                    <a:pt x="11693" y="584458"/>
                  </a:lnTo>
                  <a:lnTo>
                    <a:pt x="9064" y="596321"/>
                  </a:lnTo>
                  <a:lnTo>
                    <a:pt x="5842" y="608215"/>
                  </a:lnTo>
                  <a:lnTo>
                    <a:pt x="9283" y="608215"/>
                  </a:lnTo>
                  <a:lnTo>
                    <a:pt x="12462" y="596321"/>
                  </a:lnTo>
                  <a:lnTo>
                    <a:pt x="15051" y="584458"/>
                  </a:lnTo>
                  <a:lnTo>
                    <a:pt x="16975" y="572584"/>
                  </a:lnTo>
                  <a:lnTo>
                    <a:pt x="18161" y="560654"/>
                  </a:lnTo>
                  <a:close/>
                </a:path>
                <a:path w="226695" h="1235710">
                  <a:moveTo>
                    <a:pt x="38569" y="560654"/>
                  </a:moveTo>
                  <a:lnTo>
                    <a:pt x="35242" y="560654"/>
                  </a:lnTo>
                  <a:lnTo>
                    <a:pt x="33973" y="573047"/>
                  </a:lnTo>
                  <a:lnTo>
                    <a:pt x="32129" y="585063"/>
                  </a:lnTo>
                  <a:lnTo>
                    <a:pt x="29761" y="596765"/>
                  </a:lnTo>
                  <a:lnTo>
                    <a:pt x="26924" y="608215"/>
                  </a:lnTo>
                  <a:lnTo>
                    <a:pt x="30365" y="608215"/>
                  </a:lnTo>
                  <a:lnTo>
                    <a:pt x="33169" y="596765"/>
                  </a:lnTo>
                  <a:lnTo>
                    <a:pt x="35506" y="585063"/>
                  </a:lnTo>
                  <a:lnTo>
                    <a:pt x="37323" y="573047"/>
                  </a:lnTo>
                  <a:lnTo>
                    <a:pt x="38569" y="560654"/>
                  </a:lnTo>
                  <a:close/>
                </a:path>
                <a:path w="226695" h="1235710">
                  <a:moveTo>
                    <a:pt x="59397" y="560654"/>
                  </a:moveTo>
                  <a:lnTo>
                    <a:pt x="56095" y="560654"/>
                  </a:lnTo>
                  <a:lnTo>
                    <a:pt x="54909" y="572445"/>
                  </a:lnTo>
                  <a:lnTo>
                    <a:pt x="53265" y="584325"/>
                  </a:lnTo>
                  <a:lnTo>
                    <a:pt x="51208" y="596260"/>
                  </a:lnTo>
                  <a:lnTo>
                    <a:pt x="48780" y="608215"/>
                  </a:lnTo>
                  <a:lnTo>
                    <a:pt x="52171" y="608215"/>
                  </a:lnTo>
                  <a:lnTo>
                    <a:pt x="54568" y="596260"/>
                  </a:lnTo>
                  <a:lnTo>
                    <a:pt x="56603" y="584325"/>
                  </a:lnTo>
                  <a:lnTo>
                    <a:pt x="58229" y="572445"/>
                  </a:lnTo>
                  <a:lnTo>
                    <a:pt x="59397" y="560654"/>
                  </a:lnTo>
                  <a:close/>
                </a:path>
                <a:path w="226695" h="1235710">
                  <a:moveTo>
                    <a:pt x="80784" y="560654"/>
                  </a:moveTo>
                  <a:lnTo>
                    <a:pt x="77470" y="560654"/>
                  </a:lnTo>
                  <a:lnTo>
                    <a:pt x="76729" y="568767"/>
                  </a:lnTo>
                  <a:lnTo>
                    <a:pt x="75677" y="577211"/>
                  </a:lnTo>
                  <a:lnTo>
                    <a:pt x="74299" y="586060"/>
                  </a:lnTo>
                  <a:lnTo>
                    <a:pt x="72580" y="595388"/>
                  </a:lnTo>
                  <a:lnTo>
                    <a:pt x="71691" y="599922"/>
                  </a:lnTo>
                  <a:lnTo>
                    <a:pt x="71018" y="604177"/>
                  </a:lnTo>
                  <a:lnTo>
                    <a:pt x="70523" y="608215"/>
                  </a:lnTo>
                  <a:lnTo>
                    <a:pt x="73850" y="608215"/>
                  </a:lnTo>
                  <a:lnTo>
                    <a:pt x="74333" y="604367"/>
                  </a:lnTo>
                  <a:lnTo>
                    <a:pt x="74980" y="600316"/>
                  </a:lnTo>
                  <a:lnTo>
                    <a:pt x="75819" y="596036"/>
                  </a:lnTo>
                  <a:lnTo>
                    <a:pt x="77570" y="586534"/>
                  </a:lnTo>
                  <a:lnTo>
                    <a:pt x="78968" y="577521"/>
                  </a:lnTo>
                  <a:lnTo>
                    <a:pt x="80033" y="568920"/>
                  </a:lnTo>
                  <a:lnTo>
                    <a:pt x="80784" y="560654"/>
                  </a:lnTo>
                  <a:close/>
                </a:path>
                <a:path w="226695" h="1235710">
                  <a:moveTo>
                    <a:pt x="101219" y="560654"/>
                  </a:moveTo>
                  <a:lnTo>
                    <a:pt x="97917" y="560654"/>
                  </a:lnTo>
                  <a:lnTo>
                    <a:pt x="97170" y="568180"/>
                  </a:lnTo>
                  <a:lnTo>
                    <a:pt x="96266" y="576256"/>
                  </a:lnTo>
                  <a:lnTo>
                    <a:pt x="95180" y="585282"/>
                  </a:lnTo>
                  <a:lnTo>
                    <a:pt x="93395" y="599592"/>
                  </a:lnTo>
                  <a:lnTo>
                    <a:pt x="93302" y="604024"/>
                  </a:lnTo>
                  <a:lnTo>
                    <a:pt x="93560" y="608215"/>
                  </a:lnTo>
                  <a:lnTo>
                    <a:pt x="96850" y="608215"/>
                  </a:lnTo>
                  <a:lnTo>
                    <a:pt x="96596" y="604024"/>
                  </a:lnTo>
                  <a:lnTo>
                    <a:pt x="96704" y="599592"/>
                  </a:lnTo>
                  <a:lnTo>
                    <a:pt x="98463" y="585575"/>
                  </a:lnTo>
                  <a:lnTo>
                    <a:pt x="99563" y="576437"/>
                  </a:lnTo>
                  <a:lnTo>
                    <a:pt x="100484" y="568180"/>
                  </a:lnTo>
                  <a:lnTo>
                    <a:pt x="101219" y="560654"/>
                  </a:lnTo>
                  <a:close/>
                </a:path>
                <a:path w="226695" h="1235710">
                  <a:moveTo>
                    <a:pt x="121780" y="560654"/>
                  </a:moveTo>
                  <a:lnTo>
                    <a:pt x="118452" y="560654"/>
                  </a:lnTo>
                  <a:lnTo>
                    <a:pt x="117779" y="566407"/>
                  </a:lnTo>
                  <a:lnTo>
                    <a:pt x="117005" y="573468"/>
                  </a:lnTo>
                  <a:lnTo>
                    <a:pt x="116166" y="582853"/>
                  </a:lnTo>
                  <a:lnTo>
                    <a:pt x="115738" y="589591"/>
                  </a:lnTo>
                  <a:lnTo>
                    <a:pt x="115674" y="596049"/>
                  </a:lnTo>
                  <a:lnTo>
                    <a:pt x="115870" y="600481"/>
                  </a:lnTo>
                  <a:lnTo>
                    <a:pt x="115949" y="602249"/>
                  </a:lnTo>
                  <a:lnTo>
                    <a:pt x="116535" y="608215"/>
                  </a:lnTo>
                  <a:lnTo>
                    <a:pt x="119862" y="608215"/>
                  </a:lnTo>
                  <a:lnTo>
                    <a:pt x="118859" y="600481"/>
                  </a:lnTo>
                  <a:lnTo>
                    <a:pt x="118736" y="596049"/>
                  </a:lnTo>
                  <a:lnTo>
                    <a:pt x="118630" y="592213"/>
                  </a:lnTo>
                  <a:lnTo>
                    <a:pt x="120269" y="573824"/>
                  </a:lnTo>
                  <a:lnTo>
                    <a:pt x="121780" y="560654"/>
                  </a:lnTo>
                  <a:close/>
                </a:path>
                <a:path w="226695" h="1235710">
                  <a:moveTo>
                    <a:pt x="141820" y="560654"/>
                  </a:moveTo>
                  <a:lnTo>
                    <a:pt x="138455" y="560654"/>
                  </a:lnTo>
                  <a:lnTo>
                    <a:pt x="136973" y="568881"/>
                  </a:lnTo>
                  <a:lnTo>
                    <a:pt x="135799" y="577929"/>
                  </a:lnTo>
                  <a:lnTo>
                    <a:pt x="135250" y="588313"/>
                  </a:lnTo>
                  <a:lnTo>
                    <a:pt x="135604" y="600963"/>
                  </a:lnTo>
                  <a:lnTo>
                    <a:pt x="135738" y="603072"/>
                  </a:lnTo>
                  <a:lnTo>
                    <a:pt x="135750" y="603250"/>
                  </a:lnTo>
                  <a:lnTo>
                    <a:pt x="136118" y="605599"/>
                  </a:lnTo>
                  <a:lnTo>
                    <a:pt x="136690" y="608215"/>
                  </a:lnTo>
                  <a:lnTo>
                    <a:pt x="140055" y="608215"/>
                  </a:lnTo>
                  <a:lnTo>
                    <a:pt x="139456" y="605599"/>
                  </a:lnTo>
                  <a:lnTo>
                    <a:pt x="139068" y="603250"/>
                  </a:lnTo>
                  <a:lnTo>
                    <a:pt x="139039" y="603072"/>
                  </a:lnTo>
                  <a:lnTo>
                    <a:pt x="138913" y="601167"/>
                  </a:lnTo>
                  <a:lnTo>
                    <a:pt x="138551" y="588468"/>
                  </a:lnTo>
                  <a:lnTo>
                    <a:pt x="138547" y="588313"/>
                  </a:lnTo>
                  <a:lnTo>
                    <a:pt x="139122" y="577929"/>
                  </a:lnTo>
                  <a:lnTo>
                    <a:pt x="140319" y="568881"/>
                  </a:lnTo>
                  <a:lnTo>
                    <a:pt x="141820" y="560654"/>
                  </a:lnTo>
                  <a:close/>
                </a:path>
                <a:path w="226695" h="1235710">
                  <a:moveTo>
                    <a:pt x="161277" y="560654"/>
                  </a:moveTo>
                  <a:lnTo>
                    <a:pt x="157924" y="560654"/>
                  </a:lnTo>
                  <a:lnTo>
                    <a:pt x="156958" y="566902"/>
                  </a:lnTo>
                  <a:lnTo>
                    <a:pt x="156070" y="573481"/>
                  </a:lnTo>
                  <a:lnTo>
                    <a:pt x="155321" y="581025"/>
                  </a:lnTo>
                  <a:lnTo>
                    <a:pt x="155022" y="587050"/>
                  </a:lnTo>
                  <a:lnTo>
                    <a:pt x="155216" y="593634"/>
                  </a:lnTo>
                  <a:lnTo>
                    <a:pt x="155861" y="600771"/>
                  </a:lnTo>
                  <a:lnTo>
                    <a:pt x="156883" y="608215"/>
                  </a:lnTo>
                  <a:lnTo>
                    <a:pt x="160210" y="608215"/>
                  </a:lnTo>
                  <a:lnTo>
                    <a:pt x="159171" y="600771"/>
                  </a:lnTo>
                  <a:lnTo>
                    <a:pt x="158524" y="593766"/>
                  </a:lnTo>
                  <a:lnTo>
                    <a:pt x="158320" y="587270"/>
                  </a:lnTo>
                  <a:lnTo>
                    <a:pt x="158610" y="581355"/>
                  </a:lnTo>
                  <a:lnTo>
                    <a:pt x="159359" y="573697"/>
                  </a:lnTo>
                  <a:lnTo>
                    <a:pt x="160299" y="566902"/>
                  </a:lnTo>
                  <a:lnTo>
                    <a:pt x="161277" y="560654"/>
                  </a:lnTo>
                  <a:close/>
                </a:path>
                <a:path w="226695" h="1235710">
                  <a:moveTo>
                    <a:pt x="184086" y="525970"/>
                  </a:moveTo>
                  <a:lnTo>
                    <a:pt x="174839" y="570520"/>
                  </a:lnTo>
                  <a:lnTo>
                    <a:pt x="174726" y="571030"/>
                  </a:lnTo>
                  <a:lnTo>
                    <a:pt x="173272" y="579747"/>
                  </a:lnTo>
                  <a:lnTo>
                    <a:pt x="172554" y="588981"/>
                  </a:lnTo>
                  <a:lnTo>
                    <a:pt x="172543" y="599351"/>
                  </a:lnTo>
                  <a:lnTo>
                    <a:pt x="172887" y="605853"/>
                  </a:lnTo>
                  <a:lnTo>
                    <a:pt x="173012" y="608215"/>
                  </a:lnTo>
                  <a:lnTo>
                    <a:pt x="176314" y="608215"/>
                  </a:lnTo>
                  <a:lnTo>
                    <a:pt x="175835" y="599351"/>
                  </a:lnTo>
                  <a:lnTo>
                    <a:pt x="175863" y="588981"/>
                  </a:lnTo>
                  <a:lnTo>
                    <a:pt x="176542" y="580249"/>
                  </a:lnTo>
                  <a:lnTo>
                    <a:pt x="177965" y="571728"/>
                  </a:lnTo>
                  <a:lnTo>
                    <a:pt x="182060" y="553100"/>
                  </a:lnTo>
                  <a:lnTo>
                    <a:pt x="184181" y="543155"/>
                  </a:lnTo>
                  <a:lnTo>
                    <a:pt x="185817" y="535025"/>
                  </a:lnTo>
                  <a:lnTo>
                    <a:pt x="187350" y="526541"/>
                  </a:lnTo>
                  <a:lnTo>
                    <a:pt x="184086" y="525970"/>
                  </a:lnTo>
                  <a:close/>
                </a:path>
                <a:path w="226695" h="1235710">
                  <a:moveTo>
                    <a:pt x="205155" y="529704"/>
                  </a:moveTo>
                  <a:lnTo>
                    <a:pt x="203238" y="536852"/>
                  </a:lnTo>
                  <a:lnTo>
                    <a:pt x="201202" y="543839"/>
                  </a:lnTo>
                  <a:lnTo>
                    <a:pt x="199105" y="550664"/>
                  </a:lnTo>
                  <a:lnTo>
                    <a:pt x="196694" y="558317"/>
                  </a:lnTo>
                  <a:lnTo>
                    <a:pt x="192900" y="570520"/>
                  </a:lnTo>
                  <a:lnTo>
                    <a:pt x="189504" y="583009"/>
                  </a:lnTo>
                  <a:lnTo>
                    <a:pt x="187292" y="594788"/>
                  </a:lnTo>
                  <a:lnTo>
                    <a:pt x="187204" y="596544"/>
                  </a:lnTo>
                  <a:lnTo>
                    <a:pt x="187111" y="598412"/>
                  </a:lnTo>
                  <a:lnTo>
                    <a:pt x="187064" y="599351"/>
                  </a:lnTo>
                  <a:lnTo>
                    <a:pt x="186939" y="601870"/>
                  </a:lnTo>
                  <a:lnTo>
                    <a:pt x="186842" y="608215"/>
                  </a:lnTo>
                  <a:lnTo>
                    <a:pt x="190144" y="608215"/>
                  </a:lnTo>
                  <a:lnTo>
                    <a:pt x="190047" y="605853"/>
                  </a:lnTo>
                  <a:lnTo>
                    <a:pt x="190369" y="599351"/>
                  </a:lnTo>
                  <a:lnTo>
                    <a:pt x="202288" y="551557"/>
                  </a:lnTo>
                  <a:lnTo>
                    <a:pt x="204412" y="544629"/>
                  </a:lnTo>
                  <a:lnTo>
                    <a:pt x="206479" y="537536"/>
                  </a:lnTo>
                  <a:lnTo>
                    <a:pt x="208432" y="530275"/>
                  </a:lnTo>
                  <a:lnTo>
                    <a:pt x="205155" y="529704"/>
                  </a:lnTo>
                  <a:close/>
                </a:path>
                <a:path w="226695" h="1235710">
                  <a:moveTo>
                    <a:pt x="223951" y="535025"/>
                  </a:moveTo>
                  <a:lnTo>
                    <a:pt x="210812" y="571030"/>
                  </a:lnTo>
                  <a:lnTo>
                    <a:pt x="202628" y="590803"/>
                  </a:lnTo>
                  <a:lnTo>
                    <a:pt x="201104" y="598412"/>
                  </a:lnTo>
                  <a:lnTo>
                    <a:pt x="201072" y="598573"/>
                  </a:lnTo>
                  <a:lnTo>
                    <a:pt x="200972" y="599351"/>
                  </a:lnTo>
                  <a:lnTo>
                    <a:pt x="200202" y="608215"/>
                  </a:lnTo>
                  <a:lnTo>
                    <a:pt x="203479" y="608215"/>
                  </a:lnTo>
                  <a:lnTo>
                    <a:pt x="204279" y="599351"/>
                  </a:lnTo>
                  <a:lnTo>
                    <a:pt x="205816" y="591743"/>
                  </a:lnTo>
                  <a:lnTo>
                    <a:pt x="220541" y="555010"/>
                  </a:lnTo>
                  <a:lnTo>
                    <a:pt x="223951" y="545477"/>
                  </a:lnTo>
                  <a:lnTo>
                    <a:pt x="223951" y="535025"/>
                  </a:lnTo>
                  <a:close/>
                </a:path>
                <a:path w="226695" h="1235710">
                  <a:moveTo>
                    <a:pt x="223951" y="582421"/>
                  </a:moveTo>
                  <a:lnTo>
                    <a:pt x="221033" y="588981"/>
                  </a:lnTo>
                  <a:lnTo>
                    <a:pt x="218352" y="595461"/>
                  </a:lnTo>
                  <a:lnTo>
                    <a:pt x="215959" y="601870"/>
                  </a:lnTo>
                  <a:lnTo>
                    <a:pt x="213906" y="608215"/>
                  </a:lnTo>
                  <a:lnTo>
                    <a:pt x="217347" y="608215"/>
                  </a:lnTo>
                  <a:lnTo>
                    <a:pt x="219113" y="602437"/>
                  </a:lnTo>
                  <a:lnTo>
                    <a:pt x="221373" y="596544"/>
                  </a:lnTo>
                  <a:lnTo>
                    <a:pt x="223842" y="590803"/>
                  </a:lnTo>
                  <a:lnTo>
                    <a:pt x="223951" y="582421"/>
                  </a:lnTo>
                  <a:close/>
                </a:path>
                <a:path w="226695" h="1235710">
                  <a:moveTo>
                    <a:pt x="163347" y="522300"/>
                  </a:moveTo>
                  <a:lnTo>
                    <a:pt x="162786" y="528955"/>
                  </a:lnTo>
                  <a:lnTo>
                    <a:pt x="161966" y="535565"/>
                  </a:lnTo>
                  <a:lnTo>
                    <a:pt x="160950" y="542270"/>
                  </a:lnTo>
                  <a:lnTo>
                    <a:pt x="158623" y="556221"/>
                  </a:lnTo>
                  <a:lnTo>
                    <a:pt x="158026" y="559993"/>
                  </a:lnTo>
                  <a:lnTo>
                    <a:pt x="161289" y="560514"/>
                  </a:lnTo>
                  <a:lnTo>
                    <a:pt x="161886" y="556742"/>
                  </a:lnTo>
                  <a:lnTo>
                    <a:pt x="164204" y="542817"/>
                  </a:lnTo>
                  <a:lnTo>
                    <a:pt x="165227" y="536116"/>
                  </a:lnTo>
                  <a:lnTo>
                    <a:pt x="166059" y="529517"/>
                  </a:lnTo>
                  <a:lnTo>
                    <a:pt x="166636" y="522884"/>
                  </a:lnTo>
                  <a:lnTo>
                    <a:pt x="163347" y="522300"/>
                  </a:lnTo>
                  <a:close/>
                </a:path>
                <a:path w="226695" h="1235710">
                  <a:moveTo>
                    <a:pt x="141008" y="518337"/>
                  </a:moveTo>
                  <a:lnTo>
                    <a:pt x="141702" y="530398"/>
                  </a:lnTo>
                  <a:lnTo>
                    <a:pt x="141438" y="540454"/>
                  </a:lnTo>
                  <a:lnTo>
                    <a:pt x="140495" y="549120"/>
                  </a:lnTo>
                  <a:lnTo>
                    <a:pt x="139153" y="557009"/>
                  </a:lnTo>
                  <a:lnTo>
                    <a:pt x="142417" y="557529"/>
                  </a:lnTo>
                  <a:lnTo>
                    <a:pt x="143768" y="549606"/>
                  </a:lnTo>
                  <a:lnTo>
                    <a:pt x="144726" y="540927"/>
                  </a:lnTo>
                  <a:lnTo>
                    <a:pt x="145021" y="530901"/>
                  </a:lnTo>
                  <a:lnTo>
                    <a:pt x="144386" y="518934"/>
                  </a:lnTo>
                  <a:lnTo>
                    <a:pt x="141008" y="518337"/>
                  </a:lnTo>
                  <a:close/>
                </a:path>
                <a:path w="226695" h="1235710">
                  <a:moveTo>
                    <a:pt x="118465" y="514350"/>
                  </a:moveTo>
                  <a:lnTo>
                    <a:pt x="119988" y="526725"/>
                  </a:lnTo>
                  <a:lnTo>
                    <a:pt x="120507" y="536128"/>
                  </a:lnTo>
                  <a:lnTo>
                    <a:pt x="120201" y="544519"/>
                  </a:lnTo>
                  <a:lnTo>
                    <a:pt x="119252" y="553859"/>
                  </a:lnTo>
                  <a:lnTo>
                    <a:pt x="122516" y="554380"/>
                  </a:lnTo>
                  <a:lnTo>
                    <a:pt x="123492" y="544927"/>
                  </a:lnTo>
                  <a:lnTo>
                    <a:pt x="123828" y="536487"/>
                  </a:lnTo>
                  <a:lnTo>
                    <a:pt x="123349" y="527135"/>
                  </a:lnTo>
                  <a:lnTo>
                    <a:pt x="121881" y="514946"/>
                  </a:lnTo>
                  <a:lnTo>
                    <a:pt x="118465" y="514350"/>
                  </a:lnTo>
                  <a:close/>
                </a:path>
                <a:path w="226695" h="1235710">
                  <a:moveTo>
                    <a:pt x="223926" y="417449"/>
                  </a:moveTo>
                  <a:lnTo>
                    <a:pt x="220129" y="417449"/>
                  </a:lnTo>
                  <a:lnTo>
                    <a:pt x="221500" y="419823"/>
                  </a:lnTo>
                  <a:lnTo>
                    <a:pt x="222758" y="422198"/>
                  </a:lnTo>
                  <a:lnTo>
                    <a:pt x="223951" y="424586"/>
                  </a:lnTo>
                  <a:lnTo>
                    <a:pt x="223926" y="417449"/>
                  </a:lnTo>
                  <a:close/>
                </a:path>
                <a:path w="226695" h="1235710">
                  <a:moveTo>
                    <a:pt x="194043" y="417449"/>
                  </a:moveTo>
                  <a:lnTo>
                    <a:pt x="190144" y="417449"/>
                  </a:lnTo>
                  <a:lnTo>
                    <a:pt x="191427" y="419519"/>
                  </a:lnTo>
                  <a:lnTo>
                    <a:pt x="201534" y="439152"/>
                  </a:lnTo>
                  <a:lnTo>
                    <a:pt x="207756" y="458179"/>
                  </a:lnTo>
                  <a:lnTo>
                    <a:pt x="210686" y="476570"/>
                  </a:lnTo>
                  <a:lnTo>
                    <a:pt x="210913" y="493687"/>
                  </a:lnTo>
                  <a:lnTo>
                    <a:pt x="210921" y="494296"/>
                  </a:lnTo>
                  <a:lnTo>
                    <a:pt x="214299" y="493687"/>
                  </a:lnTo>
                  <a:lnTo>
                    <a:pt x="213996" y="476570"/>
                  </a:lnTo>
                  <a:lnTo>
                    <a:pt x="213981" y="475722"/>
                  </a:lnTo>
                  <a:lnTo>
                    <a:pt x="210931" y="457068"/>
                  </a:lnTo>
                  <a:lnTo>
                    <a:pt x="204552" y="437749"/>
                  </a:lnTo>
                  <a:lnTo>
                    <a:pt x="194246" y="417791"/>
                  </a:lnTo>
                  <a:lnTo>
                    <a:pt x="194043" y="417449"/>
                  </a:lnTo>
                  <a:close/>
                </a:path>
                <a:path w="226695" h="1235710">
                  <a:moveTo>
                    <a:pt x="94411" y="475894"/>
                  </a:moveTo>
                  <a:lnTo>
                    <a:pt x="91160" y="476440"/>
                  </a:lnTo>
                  <a:lnTo>
                    <a:pt x="94168" y="493533"/>
                  </a:lnTo>
                  <a:lnTo>
                    <a:pt x="94890" y="498005"/>
                  </a:lnTo>
                  <a:lnTo>
                    <a:pt x="96724" y="509860"/>
                  </a:lnTo>
                  <a:lnTo>
                    <a:pt x="98246" y="522989"/>
                  </a:lnTo>
                  <a:lnTo>
                    <a:pt x="98812" y="532726"/>
                  </a:lnTo>
                  <a:lnTo>
                    <a:pt x="98819" y="547865"/>
                  </a:lnTo>
                  <a:lnTo>
                    <a:pt x="98666" y="550595"/>
                  </a:lnTo>
                  <a:lnTo>
                    <a:pt x="101942" y="551116"/>
                  </a:lnTo>
                  <a:lnTo>
                    <a:pt x="102125" y="547865"/>
                  </a:lnTo>
                  <a:lnTo>
                    <a:pt x="102118" y="532726"/>
                  </a:lnTo>
                  <a:lnTo>
                    <a:pt x="101577" y="523215"/>
                  </a:lnTo>
                  <a:lnTo>
                    <a:pt x="100174" y="510870"/>
                  </a:lnTo>
                  <a:lnTo>
                    <a:pt x="100058" y="509860"/>
                  </a:lnTo>
                  <a:lnTo>
                    <a:pt x="97756" y="494966"/>
                  </a:lnTo>
                  <a:lnTo>
                    <a:pt x="94507" y="476440"/>
                  </a:lnTo>
                  <a:lnTo>
                    <a:pt x="94411" y="475894"/>
                  </a:lnTo>
                  <a:close/>
                </a:path>
                <a:path w="226695" h="1235710">
                  <a:moveTo>
                    <a:pt x="74129" y="479310"/>
                  </a:moveTo>
                  <a:lnTo>
                    <a:pt x="70878" y="479869"/>
                  </a:lnTo>
                  <a:lnTo>
                    <a:pt x="73224" y="493533"/>
                  </a:lnTo>
                  <a:lnTo>
                    <a:pt x="73920" y="498005"/>
                  </a:lnTo>
                  <a:lnTo>
                    <a:pt x="78079" y="538810"/>
                  </a:lnTo>
                  <a:lnTo>
                    <a:pt x="78079" y="547331"/>
                  </a:lnTo>
                  <a:lnTo>
                    <a:pt x="81368" y="547865"/>
                  </a:lnTo>
                  <a:lnTo>
                    <a:pt x="78811" y="508557"/>
                  </a:lnTo>
                  <a:lnTo>
                    <a:pt x="74201" y="479729"/>
                  </a:lnTo>
                  <a:lnTo>
                    <a:pt x="74129" y="479310"/>
                  </a:lnTo>
                  <a:close/>
                </a:path>
                <a:path w="226695" h="1235710">
                  <a:moveTo>
                    <a:pt x="53873" y="482739"/>
                  </a:moveTo>
                  <a:lnTo>
                    <a:pt x="50622" y="483298"/>
                  </a:lnTo>
                  <a:lnTo>
                    <a:pt x="52418" y="493533"/>
                  </a:lnTo>
                  <a:lnTo>
                    <a:pt x="54070" y="504132"/>
                  </a:lnTo>
                  <a:lnTo>
                    <a:pt x="55431" y="515093"/>
                  </a:lnTo>
                  <a:lnTo>
                    <a:pt x="56458" y="526973"/>
                  </a:lnTo>
                  <a:lnTo>
                    <a:pt x="56832" y="532726"/>
                  </a:lnTo>
                  <a:lnTo>
                    <a:pt x="56883" y="543979"/>
                  </a:lnTo>
                  <a:lnTo>
                    <a:pt x="60185" y="544512"/>
                  </a:lnTo>
                  <a:lnTo>
                    <a:pt x="57205" y="502843"/>
                  </a:lnTo>
                  <a:lnTo>
                    <a:pt x="54036" y="483668"/>
                  </a:lnTo>
                  <a:lnTo>
                    <a:pt x="53971" y="483298"/>
                  </a:lnTo>
                  <a:lnTo>
                    <a:pt x="53873" y="482739"/>
                  </a:lnTo>
                  <a:close/>
                </a:path>
                <a:path w="226695" h="1235710">
                  <a:moveTo>
                    <a:pt x="114668" y="472478"/>
                  </a:moveTo>
                  <a:lnTo>
                    <a:pt x="111417" y="473024"/>
                  </a:lnTo>
                  <a:lnTo>
                    <a:pt x="111569" y="473748"/>
                  </a:lnTo>
                  <a:lnTo>
                    <a:pt x="114934" y="492213"/>
                  </a:lnTo>
                  <a:lnTo>
                    <a:pt x="116911" y="504132"/>
                  </a:lnTo>
                  <a:lnTo>
                    <a:pt x="117793" y="509860"/>
                  </a:lnTo>
                  <a:lnTo>
                    <a:pt x="117857" y="510285"/>
                  </a:lnTo>
                  <a:lnTo>
                    <a:pt x="117944" y="510870"/>
                  </a:lnTo>
                  <a:lnTo>
                    <a:pt x="121196" y="510285"/>
                  </a:lnTo>
                  <a:lnTo>
                    <a:pt x="120704" y="507009"/>
                  </a:lnTo>
                  <a:lnTo>
                    <a:pt x="119468" y="499275"/>
                  </a:lnTo>
                  <a:lnTo>
                    <a:pt x="118381" y="492772"/>
                  </a:lnTo>
                  <a:lnTo>
                    <a:pt x="114795" y="473024"/>
                  </a:lnTo>
                  <a:lnTo>
                    <a:pt x="114668" y="472478"/>
                  </a:lnTo>
                  <a:close/>
                </a:path>
                <a:path w="226695" h="1235710">
                  <a:moveTo>
                    <a:pt x="135102" y="469010"/>
                  </a:moveTo>
                  <a:lnTo>
                    <a:pt x="131825" y="469569"/>
                  </a:lnTo>
                  <a:lnTo>
                    <a:pt x="134179" y="479310"/>
                  </a:lnTo>
                  <a:lnTo>
                    <a:pt x="134953" y="482739"/>
                  </a:lnTo>
                  <a:lnTo>
                    <a:pt x="139312" y="505205"/>
                  </a:lnTo>
                  <a:lnTo>
                    <a:pt x="139407" y="505777"/>
                  </a:lnTo>
                  <a:lnTo>
                    <a:pt x="139514" y="506425"/>
                  </a:lnTo>
                  <a:lnTo>
                    <a:pt x="139611" y="507009"/>
                  </a:lnTo>
                  <a:lnTo>
                    <a:pt x="142862" y="506425"/>
                  </a:lnTo>
                  <a:lnTo>
                    <a:pt x="141672" y="499275"/>
                  </a:lnTo>
                  <a:lnTo>
                    <a:pt x="141560" y="498601"/>
                  </a:lnTo>
                  <a:lnTo>
                    <a:pt x="139917" y="490089"/>
                  </a:lnTo>
                  <a:lnTo>
                    <a:pt x="139801" y="489489"/>
                  </a:lnTo>
                  <a:lnTo>
                    <a:pt x="137800" y="480316"/>
                  </a:lnTo>
                  <a:lnTo>
                    <a:pt x="135102" y="469010"/>
                  </a:lnTo>
                  <a:close/>
                </a:path>
                <a:path w="226695" h="1235710">
                  <a:moveTo>
                    <a:pt x="158445" y="465061"/>
                  </a:moveTo>
                  <a:lnTo>
                    <a:pt x="155155" y="465620"/>
                  </a:lnTo>
                  <a:lnTo>
                    <a:pt x="157970" y="475695"/>
                  </a:lnTo>
                  <a:lnTo>
                    <a:pt x="158025" y="475894"/>
                  </a:lnTo>
                  <a:lnTo>
                    <a:pt x="158134" y="476283"/>
                  </a:lnTo>
                  <a:lnTo>
                    <a:pt x="163004" y="502843"/>
                  </a:lnTo>
                  <a:lnTo>
                    <a:pt x="166281" y="502246"/>
                  </a:lnTo>
                  <a:lnTo>
                    <a:pt x="165350" y="494966"/>
                  </a:lnTo>
                  <a:lnTo>
                    <a:pt x="165246" y="494148"/>
                  </a:lnTo>
                  <a:lnTo>
                    <a:pt x="163749" y="485946"/>
                  </a:lnTo>
                  <a:lnTo>
                    <a:pt x="163639" y="485344"/>
                  </a:lnTo>
                  <a:lnTo>
                    <a:pt x="161568" y="476440"/>
                  </a:lnTo>
                  <a:lnTo>
                    <a:pt x="161531" y="476283"/>
                  </a:lnTo>
                  <a:lnTo>
                    <a:pt x="161441" y="475894"/>
                  </a:lnTo>
                  <a:lnTo>
                    <a:pt x="158445" y="465061"/>
                  </a:lnTo>
                  <a:close/>
                </a:path>
                <a:path w="226695" h="1235710">
                  <a:moveTo>
                    <a:pt x="165671" y="417449"/>
                  </a:moveTo>
                  <a:lnTo>
                    <a:pt x="161925" y="417449"/>
                  </a:lnTo>
                  <a:lnTo>
                    <a:pt x="165125" y="423430"/>
                  </a:lnTo>
                  <a:lnTo>
                    <a:pt x="168490" y="430187"/>
                  </a:lnTo>
                  <a:lnTo>
                    <a:pt x="172059" y="437845"/>
                  </a:lnTo>
                  <a:lnTo>
                    <a:pt x="178973" y="454546"/>
                  </a:lnTo>
                  <a:lnTo>
                    <a:pt x="183449" y="469569"/>
                  </a:lnTo>
                  <a:lnTo>
                    <a:pt x="183548" y="469899"/>
                  </a:lnTo>
                  <a:lnTo>
                    <a:pt x="186048" y="484415"/>
                  </a:lnTo>
                  <a:lnTo>
                    <a:pt x="186711" y="498005"/>
                  </a:lnTo>
                  <a:lnTo>
                    <a:pt x="186740" y="498601"/>
                  </a:lnTo>
                  <a:lnTo>
                    <a:pt x="190080" y="498005"/>
                  </a:lnTo>
                  <a:lnTo>
                    <a:pt x="189449" y="485946"/>
                  </a:lnTo>
                  <a:lnTo>
                    <a:pt x="189330" y="483668"/>
                  </a:lnTo>
                  <a:lnTo>
                    <a:pt x="186913" y="469899"/>
                  </a:lnTo>
                  <a:lnTo>
                    <a:pt x="186855" y="469569"/>
                  </a:lnTo>
                  <a:lnTo>
                    <a:pt x="186757" y="469010"/>
                  </a:lnTo>
                  <a:lnTo>
                    <a:pt x="182079" y="453404"/>
                  </a:lnTo>
                  <a:lnTo>
                    <a:pt x="175081" y="436519"/>
                  </a:lnTo>
                  <a:lnTo>
                    <a:pt x="171767" y="429399"/>
                  </a:lnTo>
                  <a:lnTo>
                    <a:pt x="168656" y="423100"/>
                  </a:lnTo>
                  <a:lnTo>
                    <a:pt x="165671" y="417449"/>
                  </a:lnTo>
                  <a:close/>
                </a:path>
                <a:path w="226695" h="1235710">
                  <a:moveTo>
                    <a:pt x="54470" y="417449"/>
                  </a:moveTo>
                  <a:lnTo>
                    <a:pt x="50711" y="417449"/>
                  </a:lnTo>
                  <a:lnTo>
                    <a:pt x="55263" y="426882"/>
                  </a:lnTo>
                  <a:lnTo>
                    <a:pt x="59285" y="436935"/>
                  </a:lnTo>
                  <a:lnTo>
                    <a:pt x="63551" y="449713"/>
                  </a:lnTo>
                  <a:lnTo>
                    <a:pt x="67482" y="464096"/>
                  </a:lnTo>
                  <a:lnTo>
                    <a:pt x="67576" y="464438"/>
                  </a:lnTo>
                  <a:lnTo>
                    <a:pt x="70967" y="464438"/>
                  </a:lnTo>
                  <a:lnTo>
                    <a:pt x="67125" y="450192"/>
                  </a:lnTo>
                  <a:lnTo>
                    <a:pt x="63137" y="437845"/>
                  </a:lnTo>
                  <a:lnTo>
                    <a:pt x="63042" y="437553"/>
                  </a:lnTo>
                  <a:lnTo>
                    <a:pt x="58884" y="426882"/>
                  </a:lnTo>
                  <a:lnTo>
                    <a:pt x="54470" y="417449"/>
                  </a:lnTo>
                  <a:close/>
                </a:path>
                <a:path w="226695" h="1235710">
                  <a:moveTo>
                    <a:pt x="76212" y="417449"/>
                  </a:moveTo>
                  <a:lnTo>
                    <a:pt x="72428" y="417449"/>
                  </a:lnTo>
                  <a:lnTo>
                    <a:pt x="76529" y="425916"/>
                  </a:lnTo>
                  <a:lnTo>
                    <a:pt x="80514" y="436295"/>
                  </a:lnTo>
                  <a:lnTo>
                    <a:pt x="84476" y="448999"/>
                  </a:lnTo>
                  <a:lnTo>
                    <a:pt x="88416" y="464096"/>
                  </a:lnTo>
                  <a:lnTo>
                    <a:pt x="88506" y="464438"/>
                  </a:lnTo>
                  <a:lnTo>
                    <a:pt x="91909" y="464438"/>
                  </a:lnTo>
                  <a:lnTo>
                    <a:pt x="88223" y="450192"/>
                  </a:lnTo>
                  <a:lnTo>
                    <a:pt x="88099" y="449713"/>
                  </a:lnTo>
                  <a:lnTo>
                    <a:pt x="87994" y="449308"/>
                  </a:lnTo>
                  <a:lnTo>
                    <a:pt x="84089" y="436519"/>
                  </a:lnTo>
                  <a:lnTo>
                    <a:pt x="80201" y="426060"/>
                  </a:lnTo>
                  <a:lnTo>
                    <a:pt x="76212" y="417449"/>
                  </a:lnTo>
                  <a:close/>
                </a:path>
                <a:path w="226695" h="1235710">
                  <a:moveTo>
                    <a:pt x="96634" y="417449"/>
                  </a:moveTo>
                  <a:lnTo>
                    <a:pt x="92875" y="417449"/>
                  </a:lnTo>
                  <a:lnTo>
                    <a:pt x="96935" y="425916"/>
                  </a:lnTo>
                  <a:lnTo>
                    <a:pt x="97040" y="426060"/>
                  </a:lnTo>
                  <a:lnTo>
                    <a:pt x="101295" y="436935"/>
                  </a:lnTo>
                  <a:lnTo>
                    <a:pt x="101372" y="437133"/>
                  </a:lnTo>
                  <a:lnTo>
                    <a:pt x="105428" y="449713"/>
                  </a:lnTo>
                  <a:lnTo>
                    <a:pt x="109292" y="464096"/>
                  </a:lnTo>
                  <a:lnTo>
                    <a:pt x="109385" y="464438"/>
                  </a:lnTo>
                  <a:lnTo>
                    <a:pt x="112788" y="464438"/>
                  </a:lnTo>
                  <a:lnTo>
                    <a:pt x="108874" y="449713"/>
                  </a:lnTo>
                  <a:lnTo>
                    <a:pt x="105114" y="437845"/>
                  </a:lnTo>
                  <a:lnTo>
                    <a:pt x="104643" y="436519"/>
                  </a:lnTo>
                  <a:lnTo>
                    <a:pt x="100975" y="426882"/>
                  </a:lnTo>
                  <a:lnTo>
                    <a:pt x="100620" y="426060"/>
                  </a:lnTo>
                  <a:lnTo>
                    <a:pt x="96634" y="417449"/>
                  </a:lnTo>
                  <a:close/>
                </a:path>
                <a:path w="226695" h="1235710">
                  <a:moveTo>
                    <a:pt x="118554" y="417449"/>
                  </a:moveTo>
                  <a:lnTo>
                    <a:pt x="114884" y="417449"/>
                  </a:lnTo>
                  <a:lnTo>
                    <a:pt x="118487" y="425916"/>
                  </a:lnTo>
                  <a:lnTo>
                    <a:pt x="118569" y="426060"/>
                  </a:lnTo>
                  <a:lnTo>
                    <a:pt x="122496" y="436935"/>
                  </a:lnTo>
                  <a:lnTo>
                    <a:pt x="126265" y="448999"/>
                  </a:lnTo>
                  <a:lnTo>
                    <a:pt x="130436" y="464096"/>
                  </a:lnTo>
                  <a:lnTo>
                    <a:pt x="130530" y="464438"/>
                  </a:lnTo>
                  <a:lnTo>
                    <a:pt x="133934" y="464438"/>
                  </a:lnTo>
                  <a:lnTo>
                    <a:pt x="122130" y="426060"/>
                  </a:lnTo>
                  <a:lnTo>
                    <a:pt x="122051" y="425916"/>
                  </a:lnTo>
                  <a:lnTo>
                    <a:pt x="118554" y="417449"/>
                  </a:lnTo>
                  <a:close/>
                </a:path>
                <a:path w="226695" h="1235710">
                  <a:moveTo>
                    <a:pt x="141071" y="417449"/>
                  </a:moveTo>
                  <a:lnTo>
                    <a:pt x="137375" y="417449"/>
                  </a:lnTo>
                  <a:lnTo>
                    <a:pt x="141625" y="426882"/>
                  </a:lnTo>
                  <a:lnTo>
                    <a:pt x="145598" y="436935"/>
                  </a:lnTo>
                  <a:lnTo>
                    <a:pt x="150290" y="450192"/>
                  </a:lnTo>
                  <a:lnTo>
                    <a:pt x="154691" y="464096"/>
                  </a:lnTo>
                  <a:lnTo>
                    <a:pt x="154800" y="464438"/>
                  </a:lnTo>
                  <a:lnTo>
                    <a:pt x="158254" y="464438"/>
                  </a:lnTo>
                  <a:lnTo>
                    <a:pt x="158165" y="464096"/>
                  </a:lnTo>
                  <a:lnTo>
                    <a:pt x="153473" y="449308"/>
                  </a:lnTo>
                  <a:lnTo>
                    <a:pt x="149486" y="437845"/>
                  </a:lnTo>
                  <a:lnTo>
                    <a:pt x="145230" y="426882"/>
                  </a:lnTo>
                  <a:lnTo>
                    <a:pt x="141071" y="417449"/>
                  </a:lnTo>
                  <a:close/>
                </a:path>
                <a:path w="226695" h="1235710">
                  <a:moveTo>
                    <a:pt x="2387" y="443115"/>
                  </a:moveTo>
                  <a:lnTo>
                    <a:pt x="2387" y="454926"/>
                  </a:lnTo>
                  <a:lnTo>
                    <a:pt x="4063" y="461200"/>
                  </a:lnTo>
                  <a:lnTo>
                    <a:pt x="4864" y="464438"/>
                  </a:lnTo>
                  <a:lnTo>
                    <a:pt x="8267" y="464438"/>
                  </a:lnTo>
                  <a:lnTo>
                    <a:pt x="6426" y="456971"/>
                  </a:lnTo>
                  <a:lnTo>
                    <a:pt x="4457" y="449872"/>
                  </a:lnTo>
                  <a:lnTo>
                    <a:pt x="2387" y="443115"/>
                  </a:lnTo>
                  <a:close/>
                </a:path>
                <a:path w="226695" h="1235710">
                  <a:moveTo>
                    <a:pt x="13462" y="417449"/>
                  </a:moveTo>
                  <a:lnTo>
                    <a:pt x="9855" y="417449"/>
                  </a:lnTo>
                  <a:lnTo>
                    <a:pt x="14225" y="427996"/>
                  </a:lnTo>
                  <a:lnTo>
                    <a:pt x="18343" y="439272"/>
                  </a:lnTo>
                  <a:lnTo>
                    <a:pt x="22192" y="451383"/>
                  </a:lnTo>
                  <a:lnTo>
                    <a:pt x="25755" y="464438"/>
                  </a:lnTo>
                  <a:lnTo>
                    <a:pt x="29159" y="464438"/>
                  </a:lnTo>
                  <a:lnTo>
                    <a:pt x="25627" y="451383"/>
                  </a:lnTo>
                  <a:lnTo>
                    <a:pt x="21824" y="439272"/>
                  </a:lnTo>
                  <a:lnTo>
                    <a:pt x="17764" y="427996"/>
                  </a:lnTo>
                  <a:lnTo>
                    <a:pt x="13462" y="417449"/>
                  </a:lnTo>
                  <a:close/>
                </a:path>
                <a:path w="226695" h="1235710">
                  <a:moveTo>
                    <a:pt x="33845" y="417449"/>
                  </a:moveTo>
                  <a:lnTo>
                    <a:pt x="30175" y="417449"/>
                  </a:lnTo>
                  <a:lnTo>
                    <a:pt x="34635" y="427336"/>
                  </a:lnTo>
                  <a:lnTo>
                    <a:pt x="38874" y="438338"/>
                  </a:lnTo>
                  <a:lnTo>
                    <a:pt x="42887" y="450644"/>
                  </a:lnTo>
                  <a:lnTo>
                    <a:pt x="46672" y="464438"/>
                  </a:lnTo>
                  <a:lnTo>
                    <a:pt x="50063" y="464438"/>
                  </a:lnTo>
                  <a:lnTo>
                    <a:pt x="46325" y="450644"/>
                  </a:lnTo>
                  <a:lnTo>
                    <a:pt x="42373" y="438338"/>
                  </a:lnTo>
                  <a:lnTo>
                    <a:pt x="38211" y="427336"/>
                  </a:lnTo>
                  <a:lnTo>
                    <a:pt x="33845" y="417449"/>
                  </a:lnTo>
                  <a:close/>
                </a:path>
                <a:path w="226695" h="1235710">
                  <a:moveTo>
                    <a:pt x="33362" y="486219"/>
                  </a:moveTo>
                  <a:lnTo>
                    <a:pt x="30111" y="486765"/>
                  </a:lnTo>
                  <a:lnTo>
                    <a:pt x="33958" y="510222"/>
                  </a:lnTo>
                  <a:lnTo>
                    <a:pt x="34036" y="510692"/>
                  </a:lnTo>
                  <a:lnTo>
                    <a:pt x="34833" y="518296"/>
                  </a:lnTo>
                  <a:lnTo>
                    <a:pt x="35435" y="526105"/>
                  </a:lnTo>
                  <a:lnTo>
                    <a:pt x="35791" y="533423"/>
                  </a:lnTo>
                  <a:lnTo>
                    <a:pt x="35941" y="540664"/>
                  </a:lnTo>
                  <a:lnTo>
                    <a:pt x="39255" y="541197"/>
                  </a:lnTo>
                  <a:lnTo>
                    <a:pt x="33452" y="486765"/>
                  </a:lnTo>
                  <a:lnTo>
                    <a:pt x="33362" y="486219"/>
                  </a:lnTo>
                  <a:close/>
                </a:path>
                <a:path w="226695" h="1235710">
                  <a:moveTo>
                    <a:pt x="13233" y="489610"/>
                  </a:moveTo>
                  <a:lnTo>
                    <a:pt x="9994" y="490156"/>
                  </a:lnTo>
                  <a:lnTo>
                    <a:pt x="11325" y="498017"/>
                  </a:lnTo>
                  <a:lnTo>
                    <a:pt x="12576" y="506120"/>
                  </a:lnTo>
                  <a:lnTo>
                    <a:pt x="12636" y="506514"/>
                  </a:lnTo>
                  <a:lnTo>
                    <a:pt x="14414" y="522058"/>
                  </a:lnTo>
                  <a:lnTo>
                    <a:pt x="14986" y="529539"/>
                  </a:lnTo>
                  <a:lnTo>
                    <a:pt x="15227" y="537387"/>
                  </a:lnTo>
                  <a:lnTo>
                    <a:pt x="18542" y="537908"/>
                  </a:lnTo>
                  <a:lnTo>
                    <a:pt x="14753" y="498487"/>
                  </a:lnTo>
                  <a:lnTo>
                    <a:pt x="13327" y="490156"/>
                  </a:lnTo>
                  <a:lnTo>
                    <a:pt x="13233" y="489610"/>
                  </a:lnTo>
                  <a:close/>
                </a:path>
                <a:path w="226695" h="1235710">
                  <a:moveTo>
                    <a:pt x="155219" y="703033"/>
                  </a:moveTo>
                  <a:lnTo>
                    <a:pt x="151754" y="703033"/>
                  </a:lnTo>
                  <a:lnTo>
                    <a:pt x="153004" y="706996"/>
                  </a:lnTo>
                  <a:lnTo>
                    <a:pt x="154167" y="711111"/>
                  </a:lnTo>
                  <a:lnTo>
                    <a:pt x="154292" y="711555"/>
                  </a:lnTo>
                  <a:lnTo>
                    <a:pt x="155384" y="716165"/>
                  </a:lnTo>
                  <a:lnTo>
                    <a:pt x="157763" y="727028"/>
                  </a:lnTo>
                  <a:lnTo>
                    <a:pt x="159315" y="735872"/>
                  </a:lnTo>
                  <a:lnTo>
                    <a:pt x="159416" y="736450"/>
                  </a:lnTo>
                  <a:lnTo>
                    <a:pt x="160330" y="744173"/>
                  </a:lnTo>
                  <a:lnTo>
                    <a:pt x="160374" y="744544"/>
                  </a:lnTo>
                  <a:lnTo>
                    <a:pt x="160667" y="751420"/>
                  </a:lnTo>
                  <a:lnTo>
                    <a:pt x="164000" y="751420"/>
                  </a:lnTo>
                  <a:lnTo>
                    <a:pt x="161122" y="727028"/>
                  </a:lnTo>
                  <a:lnTo>
                    <a:pt x="160996" y="726310"/>
                  </a:lnTo>
                  <a:lnTo>
                    <a:pt x="158610" y="715390"/>
                  </a:lnTo>
                  <a:lnTo>
                    <a:pt x="157688" y="711555"/>
                  </a:lnTo>
                  <a:lnTo>
                    <a:pt x="157581" y="711111"/>
                  </a:lnTo>
                  <a:lnTo>
                    <a:pt x="156487" y="707174"/>
                  </a:lnTo>
                  <a:lnTo>
                    <a:pt x="155219" y="703033"/>
                  </a:lnTo>
                  <a:close/>
                </a:path>
                <a:path w="226695" h="1235710">
                  <a:moveTo>
                    <a:pt x="172732" y="701459"/>
                  </a:moveTo>
                  <a:lnTo>
                    <a:pt x="171729" y="701725"/>
                  </a:lnTo>
                  <a:lnTo>
                    <a:pt x="170649" y="701967"/>
                  </a:lnTo>
                  <a:lnTo>
                    <a:pt x="168988" y="702259"/>
                  </a:lnTo>
                  <a:lnTo>
                    <a:pt x="169521" y="702259"/>
                  </a:lnTo>
                  <a:lnTo>
                    <a:pt x="173019" y="713689"/>
                  </a:lnTo>
                  <a:lnTo>
                    <a:pt x="176287" y="725425"/>
                  </a:lnTo>
                  <a:lnTo>
                    <a:pt x="179218" y="737326"/>
                  </a:lnTo>
                  <a:lnTo>
                    <a:pt x="181593" y="748652"/>
                  </a:lnTo>
                  <a:lnTo>
                    <a:pt x="181646" y="748906"/>
                  </a:lnTo>
                  <a:lnTo>
                    <a:pt x="181737" y="749338"/>
                  </a:lnTo>
                  <a:lnTo>
                    <a:pt x="182841" y="749134"/>
                  </a:lnTo>
                  <a:lnTo>
                    <a:pt x="183908" y="748906"/>
                  </a:lnTo>
                  <a:lnTo>
                    <a:pt x="184962" y="748652"/>
                  </a:lnTo>
                  <a:lnTo>
                    <a:pt x="182444" y="736624"/>
                  </a:lnTo>
                  <a:lnTo>
                    <a:pt x="179689" y="725425"/>
                  </a:lnTo>
                  <a:lnTo>
                    <a:pt x="179573" y="724954"/>
                  </a:lnTo>
                  <a:lnTo>
                    <a:pt x="176250" y="712972"/>
                  </a:lnTo>
                  <a:lnTo>
                    <a:pt x="172977" y="702259"/>
                  </a:lnTo>
                  <a:lnTo>
                    <a:pt x="172887" y="701967"/>
                  </a:lnTo>
                  <a:lnTo>
                    <a:pt x="172814" y="701725"/>
                  </a:lnTo>
                  <a:lnTo>
                    <a:pt x="172732" y="701459"/>
                  </a:lnTo>
                  <a:close/>
                </a:path>
                <a:path w="226695" h="1235710">
                  <a:moveTo>
                    <a:pt x="182460" y="693165"/>
                  </a:moveTo>
                  <a:lnTo>
                    <a:pt x="181914" y="694702"/>
                  </a:lnTo>
                  <a:lnTo>
                    <a:pt x="181152" y="696036"/>
                  </a:lnTo>
                  <a:lnTo>
                    <a:pt x="180187" y="697166"/>
                  </a:lnTo>
                  <a:lnTo>
                    <a:pt x="182541" y="705182"/>
                  </a:lnTo>
                  <a:lnTo>
                    <a:pt x="184543" y="712266"/>
                  </a:lnTo>
                  <a:lnTo>
                    <a:pt x="191338" y="740371"/>
                  </a:lnTo>
                  <a:lnTo>
                    <a:pt x="192485" y="745235"/>
                  </a:lnTo>
                  <a:lnTo>
                    <a:pt x="192580" y="745642"/>
                  </a:lnTo>
                  <a:lnTo>
                    <a:pt x="192673" y="746036"/>
                  </a:lnTo>
                  <a:lnTo>
                    <a:pt x="192760" y="746404"/>
                  </a:lnTo>
                  <a:lnTo>
                    <a:pt x="193827" y="746036"/>
                  </a:lnTo>
                  <a:lnTo>
                    <a:pt x="194868" y="745642"/>
                  </a:lnTo>
                  <a:lnTo>
                    <a:pt x="195872" y="745235"/>
                  </a:lnTo>
                  <a:lnTo>
                    <a:pt x="194487" y="739317"/>
                  </a:lnTo>
                  <a:lnTo>
                    <a:pt x="187502" y="710552"/>
                  </a:lnTo>
                  <a:lnTo>
                    <a:pt x="185140" y="702259"/>
                  </a:lnTo>
                  <a:lnTo>
                    <a:pt x="182460" y="693165"/>
                  </a:lnTo>
                  <a:close/>
                </a:path>
                <a:path w="226695" h="1235710">
                  <a:moveTo>
                    <a:pt x="179463" y="632421"/>
                  </a:moveTo>
                  <a:lnTo>
                    <a:pt x="176123" y="632421"/>
                  </a:lnTo>
                  <a:lnTo>
                    <a:pt x="178376" y="644520"/>
                  </a:lnTo>
                  <a:lnTo>
                    <a:pt x="180506" y="654547"/>
                  </a:lnTo>
                  <a:lnTo>
                    <a:pt x="183779" y="668908"/>
                  </a:lnTo>
                  <a:lnTo>
                    <a:pt x="188300" y="687730"/>
                  </a:lnTo>
                  <a:lnTo>
                    <a:pt x="189948" y="694702"/>
                  </a:lnTo>
                  <a:lnTo>
                    <a:pt x="191302" y="700650"/>
                  </a:lnTo>
                  <a:lnTo>
                    <a:pt x="192846" y="707840"/>
                  </a:lnTo>
                  <a:lnTo>
                    <a:pt x="194540" y="715963"/>
                  </a:lnTo>
                  <a:lnTo>
                    <a:pt x="196410" y="724712"/>
                  </a:lnTo>
                  <a:lnTo>
                    <a:pt x="200175" y="741997"/>
                  </a:lnTo>
                  <a:lnTo>
                    <a:pt x="200299" y="742568"/>
                  </a:lnTo>
                  <a:lnTo>
                    <a:pt x="200418" y="743115"/>
                  </a:lnTo>
                  <a:lnTo>
                    <a:pt x="201460" y="742568"/>
                  </a:lnTo>
                  <a:lnTo>
                    <a:pt x="202463" y="741997"/>
                  </a:lnTo>
                  <a:lnTo>
                    <a:pt x="203428" y="741387"/>
                  </a:lnTo>
                  <a:lnTo>
                    <a:pt x="201096" y="730761"/>
                  </a:lnTo>
                  <a:lnTo>
                    <a:pt x="197486" y="713955"/>
                  </a:lnTo>
                  <a:lnTo>
                    <a:pt x="196049" y="707072"/>
                  </a:lnTo>
                  <a:lnTo>
                    <a:pt x="195020" y="702259"/>
                  </a:lnTo>
                  <a:lnTo>
                    <a:pt x="193151" y="693940"/>
                  </a:lnTo>
                  <a:lnTo>
                    <a:pt x="187028" y="668312"/>
                  </a:lnTo>
                  <a:lnTo>
                    <a:pt x="184480" y="657269"/>
                  </a:lnTo>
                  <a:lnTo>
                    <a:pt x="181783" y="644711"/>
                  </a:lnTo>
                  <a:lnTo>
                    <a:pt x="179463" y="632421"/>
                  </a:lnTo>
                  <a:close/>
                </a:path>
                <a:path w="226695" h="1235710">
                  <a:moveTo>
                    <a:pt x="192062" y="632421"/>
                  </a:moveTo>
                  <a:lnTo>
                    <a:pt x="188747" y="632421"/>
                  </a:lnTo>
                  <a:lnTo>
                    <a:pt x="191480" y="653703"/>
                  </a:lnTo>
                  <a:lnTo>
                    <a:pt x="191588" y="654547"/>
                  </a:lnTo>
                  <a:lnTo>
                    <a:pt x="191661" y="655120"/>
                  </a:lnTo>
                  <a:lnTo>
                    <a:pt x="195351" y="677741"/>
                  </a:lnTo>
                  <a:lnTo>
                    <a:pt x="199607" y="700650"/>
                  </a:lnTo>
                  <a:lnTo>
                    <a:pt x="207149" y="738746"/>
                  </a:lnTo>
                  <a:lnTo>
                    <a:pt x="208076" y="737996"/>
                  </a:lnTo>
                  <a:lnTo>
                    <a:pt x="208824" y="737326"/>
                  </a:lnTo>
                  <a:lnTo>
                    <a:pt x="210007" y="736155"/>
                  </a:lnTo>
                  <a:lnTo>
                    <a:pt x="203282" y="702259"/>
                  </a:lnTo>
                  <a:lnTo>
                    <a:pt x="198816" y="678400"/>
                  </a:lnTo>
                  <a:lnTo>
                    <a:pt x="195346" y="657269"/>
                  </a:lnTo>
                  <a:lnTo>
                    <a:pt x="195222" y="656510"/>
                  </a:lnTo>
                  <a:lnTo>
                    <a:pt x="195167" y="656172"/>
                  </a:lnTo>
                  <a:lnTo>
                    <a:pt x="195074" y="655605"/>
                  </a:lnTo>
                  <a:lnTo>
                    <a:pt x="194994" y="655120"/>
                  </a:lnTo>
                  <a:lnTo>
                    <a:pt x="192062" y="632421"/>
                  </a:lnTo>
                  <a:close/>
                </a:path>
                <a:path w="226695" h="1235710">
                  <a:moveTo>
                    <a:pt x="202946" y="632421"/>
                  </a:moveTo>
                  <a:lnTo>
                    <a:pt x="199682" y="632421"/>
                  </a:lnTo>
                  <a:lnTo>
                    <a:pt x="200879" y="651784"/>
                  </a:lnTo>
                  <a:lnTo>
                    <a:pt x="200998" y="653703"/>
                  </a:lnTo>
                  <a:lnTo>
                    <a:pt x="201050" y="654547"/>
                  </a:lnTo>
                  <a:lnTo>
                    <a:pt x="201150" y="656172"/>
                  </a:lnTo>
                  <a:lnTo>
                    <a:pt x="203775" y="679813"/>
                  </a:lnTo>
                  <a:lnTo>
                    <a:pt x="203857" y="680554"/>
                  </a:lnTo>
                  <a:lnTo>
                    <a:pt x="203974" y="681607"/>
                  </a:lnTo>
                  <a:lnTo>
                    <a:pt x="207640" y="707072"/>
                  </a:lnTo>
                  <a:lnTo>
                    <a:pt x="207750" y="707840"/>
                  </a:lnTo>
                  <a:lnTo>
                    <a:pt x="212077" y="733983"/>
                  </a:lnTo>
                  <a:lnTo>
                    <a:pt x="213067" y="732878"/>
                  </a:lnTo>
                  <a:lnTo>
                    <a:pt x="213982" y="731735"/>
                  </a:lnTo>
                  <a:lnTo>
                    <a:pt x="214833" y="730567"/>
                  </a:lnTo>
                  <a:lnTo>
                    <a:pt x="210670" y="705182"/>
                  </a:lnTo>
                  <a:lnTo>
                    <a:pt x="207161" y="680554"/>
                  </a:lnTo>
                  <a:lnTo>
                    <a:pt x="207056" y="679813"/>
                  </a:lnTo>
                  <a:lnTo>
                    <a:pt x="204576" y="657269"/>
                  </a:lnTo>
                  <a:lnTo>
                    <a:pt x="204456" y="656172"/>
                  </a:lnTo>
                  <a:lnTo>
                    <a:pt x="204348" y="655120"/>
                  </a:lnTo>
                  <a:lnTo>
                    <a:pt x="202946" y="632421"/>
                  </a:lnTo>
                  <a:close/>
                </a:path>
                <a:path w="226695" h="1235710">
                  <a:moveTo>
                    <a:pt x="213169" y="632421"/>
                  </a:moveTo>
                  <a:lnTo>
                    <a:pt x="209854" y="632421"/>
                  </a:lnTo>
                  <a:lnTo>
                    <a:pt x="209716" y="637882"/>
                  </a:lnTo>
                  <a:lnTo>
                    <a:pt x="209666" y="639876"/>
                  </a:lnTo>
                  <a:lnTo>
                    <a:pt x="209548" y="644520"/>
                  </a:lnTo>
                  <a:lnTo>
                    <a:pt x="209480" y="647225"/>
                  </a:lnTo>
                  <a:lnTo>
                    <a:pt x="209365" y="651784"/>
                  </a:lnTo>
                  <a:lnTo>
                    <a:pt x="209273" y="657269"/>
                  </a:lnTo>
                  <a:lnTo>
                    <a:pt x="210465" y="677741"/>
                  </a:lnTo>
                  <a:lnTo>
                    <a:pt x="210585" y="679813"/>
                  </a:lnTo>
                  <a:lnTo>
                    <a:pt x="210640" y="680554"/>
                  </a:lnTo>
                  <a:lnTo>
                    <a:pt x="213503" y="703609"/>
                  </a:lnTo>
                  <a:lnTo>
                    <a:pt x="217411" y="726579"/>
                  </a:lnTo>
                  <a:lnTo>
                    <a:pt x="218325" y="724954"/>
                  </a:lnTo>
                  <a:lnTo>
                    <a:pt x="219138" y="723277"/>
                  </a:lnTo>
                  <a:lnTo>
                    <a:pt x="219837" y="721537"/>
                  </a:lnTo>
                  <a:lnTo>
                    <a:pt x="216275" y="699758"/>
                  </a:lnTo>
                  <a:lnTo>
                    <a:pt x="213775" y="678400"/>
                  </a:lnTo>
                  <a:lnTo>
                    <a:pt x="213698" y="677741"/>
                  </a:lnTo>
                  <a:lnTo>
                    <a:pt x="212624" y="657269"/>
                  </a:lnTo>
                  <a:lnTo>
                    <a:pt x="212742" y="647560"/>
                  </a:lnTo>
                  <a:lnTo>
                    <a:pt x="213169" y="632421"/>
                  </a:lnTo>
                  <a:close/>
                </a:path>
                <a:path w="226695" h="1235710">
                  <a:moveTo>
                    <a:pt x="223951" y="632421"/>
                  </a:moveTo>
                  <a:lnTo>
                    <a:pt x="223456" y="632421"/>
                  </a:lnTo>
                  <a:lnTo>
                    <a:pt x="221490" y="641814"/>
                  </a:lnTo>
                  <a:lnTo>
                    <a:pt x="220108" y="651784"/>
                  </a:lnTo>
                  <a:lnTo>
                    <a:pt x="219372" y="662395"/>
                  </a:lnTo>
                  <a:lnTo>
                    <a:pt x="219377" y="674585"/>
                  </a:lnTo>
                  <a:lnTo>
                    <a:pt x="219507" y="677741"/>
                  </a:lnTo>
                  <a:lnTo>
                    <a:pt x="219592" y="679813"/>
                  </a:lnTo>
                  <a:lnTo>
                    <a:pt x="219666" y="681607"/>
                  </a:lnTo>
                  <a:lnTo>
                    <a:pt x="219781" y="684398"/>
                  </a:lnTo>
                  <a:lnTo>
                    <a:pt x="220327" y="693165"/>
                  </a:lnTo>
                  <a:lnTo>
                    <a:pt x="220423" y="694702"/>
                  </a:lnTo>
                  <a:lnTo>
                    <a:pt x="220843" y="699758"/>
                  </a:lnTo>
                  <a:lnTo>
                    <a:pt x="220954" y="701094"/>
                  </a:lnTo>
                  <a:lnTo>
                    <a:pt x="221050" y="702259"/>
                  </a:lnTo>
                  <a:lnTo>
                    <a:pt x="221163" y="703609"/>
                  </a:lnTo>
                  <a:lnTo>
                    <a:pt x="221236" y="704495"/>
                  </a:lnTo>
                  <a:lnTo>
                    <a:pt x="222037" y="712266"/>
                  </a:lnTo>
                  <a:lnTo>
                    <a:pt x="222110" y="712972"/>
                  </a:lnTo>
                  <a:lnTo>
                    <a:pt x="222184" y="713689"/>
                  </a:lnTo>
                  <a:lnTo>
                    <a:pt x="222434" y="712972"/>
                  </a:lnTo>
                  <a:lnTo>
                    <a:pt x="223329" y="709028"/>
                  </a:lnTo>
                  <a:lnTo>
                    <a:pt x="223741" y="705182"/>
                  </a:lnTo>
                  <a:lnTo>
                    <a:pt x="223721" y="694702"/>
                  </a:lnTo>
                  <a:lnTo>
                    <a:pt x="223342" y="689965"/>
                  </a:lnTo>
                  <a:lnTo>
                    <a:pt x="222897" y="682002"/>
                  </a:lnTo>
                  <a:lnTo>
                    <a:pt x="222778" y="660085"/>
                  </a:lnTo>
                  <a:lnTo>
                    <a:pt x="222983" y="657269"/>
                  </a:lnTo>
                  <a:lnTo>
                    <a:pt x="223103" y="655605"/>
                  </a:lnTo>
                  <a:lnTo>
                    <a:pt x="223180" y="654547"/>
                  </a:lnTo>
                  <a:lnTo>
                    <a:pt x="223241" y="653703"/>
                  </a:lnTo>
                  <a:lnTo>
                    <a:pt x="223907" y="647942"/>
                  </a:lnTo>
                  <a:lnTo>
                    <a:pt x="223951" y="632421"/>
                  </a:lnTo>
                  <a:close/>
                </a:path>
                <a:path w="226695" h="1235710">
                  <a:moveTo>
                    <a:pt x="125717" y="632421"/>
                  </a:moveTo>
                  <a:lnTo>
                    <a:pt x="122212" y="632421"/>
                  </a:lnTo>
                  <a:lnTo>
                    <a:pt x="125098" y="640244"/>
                  </a:lnTo>
                  <a:lnTo>
                    <a:pt x="128309" y="647942"/>
                  </a:lnTo>
                  <a:lnTo>
                    <a:pt x="131543" y="655120"/>
                  </a:lnTo>
                  <a:lnTo>
                    <a:pt x="140665" y="674585"/>
                  </a:lnTo>
                  <a:lnTo>
                    <a:pt x="143166" y="680377"/>
                  </a:lnTo>
                  <a:lnTo>
                    <a:pt x="143243" y="680554"/>
                  </a:lnTo>
                  <a:lnTo>
                    <a:pt x="146837" y="680554"/>
                  </a:lnTo>
                  <a:lnTo>
                    <a:pt x="144068" y="674077"/>
                  </a:lnTo>
                  <a:lnTo>
                    <a:pt x="134902" y="654547"/>
                  </a:lnTo>
                  <a:lnTo>
                    <a:pt x="131592" y="647225"/>
                  </a:lnTo>
                  <a:lnTo>
                    <a:pt x="128504" y="639876"/>
                  </a:lnTo>
                  <a:lnTo>
                    <a:pt x="125717" y="632421"/>
                  </a:lnTo>
                  <a:close/>
                </a:path>
                <a:path w="226695" h="1235710">
                  <a:moveTo>
                    <a:pt x="147764" y="632421"/>
                  </a:moveTo>
                  <a:lnTo>
                    <a:pt x="144246" y="632421"/>
                  </a:lnTo>
                  <a:lnTo>
                    <a:pt x="146230" y="637882"/>
                  </a:lnTo>
                  <a:lnTo>
                    <a:pt x="156627" y="665399"/>
                  </a:lnTo>
                  <a:lnTo>
                    <a:pt x="159273" y="672550"/>
                  </a:lnTo>
                  <a:lnTo>
                    <a:pt x="162102" y="680377"/>
                  </a:lnTo>
                  <a:lnTo>
                    <a:pt x="162166" y="680554"/>
                  </a:lnTo>
                  <a:lnTo>
                    <a:pt x="165671" y="680554"/>
                  </a:lnTo>
                  <a:lnTo>
                    <a:pt x="162899" y="672866"/>
                  </a:lnTo>
                  <a:lnTo>
                    <a:pt x="159919" y="664781"/>
                  </a:lnTo>
                  <a:lnTo>
                    <a:pt x="156473" y="655605"/>
                  </a:lnTo>
                  <a:lnTo>
                    <a:pt x="149758" y="637882"/>
                  </a:lnTo>
                  <a:lnTo>
                    <a:pt x="147764" y="632421"/>
                  </a:lnTo>
                  <a:close/>
                </a:path>
                <a:path w="226695" h="1235710">
                  <a:moveTo>
                    <a:pt x="165226" y="632421"/>
                  </a:moveTo>
                  <a:lnTo>
                    <a:pt x="161823" y="632421"/>
                  </a:lnTo>
                  <a:lnTo>
                    <a:pt x="164904" y="644520"/>
                  </a:lnTo>
                  <a:lnTo>
                    <a:pt x="168113" y="656172"/>
                  </a:lnTo>
                  <a:lnTo>
                    <a:pt x="171790" y="668908"/>
                  </a:lnTo>
                  <a:lnTo>
                    <a:pt x="175194" y="680377"/>
                  </a:lnTo>
                  <a:lnTo>
                    <a:pt x="175247" y="680554"/>
                  </a:lnTo>
                  <a:lnTo>
                    <a:pt x="178701" y="680554"/>
                  </a:lnTo>
                  <a:lnTo>
                    <a:pt x="175063" y="668312"/>
                  </a:lnTo>
                  <a:lnTo>
                    <a:pt x="171391" y="655605"/>
                  </a:lnTo>
                  <a:lnTo>
                    <a:pt x="168378" y="644711"/>
                  </a:lnTo>
                  <a:lnTo>
                    <a:pt x="165226" y="632421"/>
                  </a:lnTo>
                  <a:close/>
                </a:path>
                <a:path w="226695" h="1235710">
                  <a:moveTo>
                    <a:pt x="101485" y="632421"/>
                  </a:moveTo>
                  <a:lnTo>
                    <a:pt x="98044" y="632421"/>
                  </a:lnTo>
                  <a:lnTo>
                    <a:pt x="99931" y="638628"/>
                  </a:lnTo>
                  <a:lnTo>
                    <a:pt x="101990" y="644818"/>
                  </a:lnTo>
                  <a:lnTo>
                    <a:pt x="104159" y="650983"/>
                  </a:lnTo>
                  <a:lnTo>
                    <a:pt x="106375" y="657110"/>
                  </a:lnTo>
                  <a:lnTo>
                    <a:pt x="112725" y="675378"/>
                  </a:lnTo>
                  <a:lnTo>
                    <a:pt x="117114" y="692994"/>
                  </a:lnTo>
                  <a:lnTo>
                    <a:pt x="117719" y="709510"/>
                  </a:lnTo>
                  <a:lnTo>
                    <a:pt x="112725" y="724763"/>
                  </a:lnTo>
                  <a:lnTo>
                    <a:pt x="110261" y="729030"/>
                  </a:lnTo>
                  <a:lnTo>
                    <a:pt x="106692" y="732853"/>
                  </a:lnTo>
                  <a:lnTo>
                    <a:pt x="102336" y="736726"/>
                  </a:lnTo>
                  <a:lnTo>
                    <a:pt x="103136" y="737501"/>
                  </a:lnTo>
                  <a:lnTo>
                    <a:pt x="103962" y="738225"/>
                  </a:lnTo>
                  <a:lnTo>
                    <a:pt x="104838" y="738924"/>
                  </a:lnTo>
                  <a:lnTo>
                    <a:pt x="109283" y="734936"/>
                  </a:lnTo>
                  <a:lnTo>
                    <a:pt x="112966" y="730948"/>
                  </a:lnTo>
                  <a:lnTo>
                    <a:pt x="115582" y="726414"/>
                  </a:lnTo>
                  <a:lnTo>
                    <a:pt x="120973" y="710274"/>
                  </a:lnTo>
                  <a:lnTo>
                    <a:pt x="120476" y="692994"/>
                  </a:lnTo>
                  <a:lnTo>
                    <a:pt x="116005" y="674818"/>
                  </a:lnTo>
                  <a:lnTo>
                    <a:pt x="109474" y="655993"/>
                  </a:lnTo>
                  <a:lnTo>
                    <a:pt x="103771" y="640308"/>
                  </a:lnTo>
                  <a:lnTo>
                    <a:pt x="101485" y="632421"/>
                  </a:lnTo>
                  <a:close/>
                </a:path>
                <a:path w="226695" h="1235710">
                  <a:moveTo>
                    <a:pt x="72656" y="632421"/>
                  </a:moveTo>
                  <a:lnTo>
                    <a:pt x="69354" y="632421"/>
                  </a:lnTo>
                  <a:lnTo>
                    <a:pt x="69481" y="638289"/>
                  </a:lnTo>
                  <a:lnTo>
                    <a:pt x="70239" y="648766"/>
                  </a:lnTo>
                  <a:lnTo>
                    <a:pt x="70769" y="656619"/>
                  </a:lnTo>
                  <a:lnTo>
                    <a:pt x="71073" y="664508"/>
                  </a:lnTo>
                  <a:lnTo>
                    <a:pt x="70926" y="672362"/>
                  </a:lnTo>
                  <a:lnTo>
                    <a:pt x="70129" y="680554"/>
                  </a:lnTo>
                  <a:lnTo>
                    <a:pt x="73494" y="680554"/>
                  </a:lnTo>
                  <a:lnTo>
                    <a:pt x="74248" y="672362"/>
                  </a:lnTo>
                  <a:lnTo>
                    <a:pt x="74377" y="664508"/>
                  </a:lnTo>
                  <a:lnTo>
                    <a:pt x="74085" y="656787"/>
                  </a:lnTo>
                  <a:lnTo>
                    <a:pt x="73573" y="648995"/>
                  </a:lnTo>
                  <a:lnTo>
                    <a:pt x="72789" y="638289"/>
                  </a:lnTo>
                  <a:lnTo>
                    <a:pt x="72656" y="632421"/>
                  </a:lnTo>
                  <a:close/>
                </a:path>
                <a:path w="226695" h="1235710">
                  <a:moveTo>
                    <a:pt x="46342" y="632421"/>
                  </a:moveTo>
                  <a:lnTo>
                    <a:pt x="42925" y="632421"/>
                  </a:lnTo>
                  <a:lnTo>
                    <a:pt x="39536" y="644695"/>
                  </a:lnTo>
                  <a:lnTo>
                    <a:pt x="35956" y="656836"/>
                  </a:lnTo>
                  <a:lnTo>
                    <a:pt x="32238" y="668803"/>
                  </a:lnTo>
                  <a:lnTo>
                    <a:pt x="28435" y="680554"/>
                  </a:lnTo>
                  <a:lnTo>
                    <a:pt x="31915" y="680554"/>
                  </a:lnTo>
                  <a:lnTo>
                    <a:pt x="35707" y="668803"/>
                  </a:lnTo>
                  <a:lnTo>
                    <a:pt x="39409" y="656836"/>
                  </a:lnTo>
                  <a:lnTo>
                    <a:pt x="42971" y="644695"/>
                  </a:lnTo>
                  <a:lnTo>
                    <a:pt x="46342" y="632421"/>
                  </a:lnTo>
                  <a:close/>
                </a:path>
                <a:path w="226695" h="1235710">
                  <a:moveTo>
                    <a:pt x="22936" y="632421"/>
                  </a:moveTo>
                  <a:lnTo>
                    <a:pt x="19443" y="632421"/>
                  </a:lnTo>
                  <a:lnTo>
                    <a:pt x="15492" y="643464"/>
                  </a:lnTo>
                  <a:lnTo>
                    <a:pt x="11296" y="654513"/>
                  </a:lnTo>
                  <a:lnTo>
                    <a:pt x="6909" y="665629"/>
                  </a:lnTo>
                  <a:lnTo>
                    <a:pt x="2387" y="676871"/>
                  </a:lnTo>
                  <a:lnTo>
                    <a:pt x="2387" y="680554"/>
                  </a:lnTo>
                  <a:lnTo>
                    <a:pt x="4457" y="680554"/>
                  </a:lnTo>
                  <a:lnTo>
                    <a:pt x="9788" y="667320"/>
                  </a:lnTo>
                  <a:lnTo>
                    <a:pt x="14401" y="655635"/>
                  </a:lnTo>
                  <a:lnTo>
                    <a:pt x="18805" y="644024"/>
                  </a:lnTo>
                  <a:lnTo>
                    <a:pt x="22936" y="632421"/>
                  </a:lnTo>
                  <a:close/>
                </a:path>
                <a:path w="226695" h="1235710">
                  <a:moveTo>
                    <a:pt x="35433" y="765937"/>
                  </a:moveTo>
                  <a:lnTo>
                    <a:pt x="31750" y="765937"/>
                  </a:lnTo>
                  <a:lnTo>
                    <a:pt x="26226" y="777611"/>
                  </a:lnTo>
                  <a:lnTo>
                    <a:pt x="21050" y="789378"/>
                  </a:lnTo>
                  <a:lnTo>
                    <a:pt x="16226" y="801244"/>
                  </a:lnTo>
                  <a:lnTo>
                    <a:pt x="11760" y="813219"/>
                  </a:lnTo>
                  <a:lnTo>
                    <a:pt x="15252" y="813219"/>
                  </a:lnTo>
                  <a:lnTo>
                    <a:pt x="19762" y="801244"/>
                  </a:lnTo>
                  <a:lnTo>
                    <a:pt x="24626" y="789378"/>
                  </a:lnTo>
                  <a:lnTo>
                    <a:pt x="29848" y="777611"/>
                  </a:lnTo>
                  <a:lnTo>
                    <a:pt x="35433" y="765937"/>
                  </a:lnTo>
                  <a:close/>
                </a:path>
                <a:path w="226695" h="1235710">
                  <a:moveTo>
                    <a:pt x="72021" y="765937"/>
                  </a:moveTo>
                  <a:lnTo>
                    <a:pt x="67195" y="765937"/>
                  </a:lnTo>
                  <a:lnTo>
                    <a:pt x="58280" y="775080"/>
                  </a:lnTo>
                  <a:lnTo>
                    <a:pt x="49282" y="785820"/>
                  </a:lnTo>
                  <a:lnTo>
                    <a:pt x="40458" y="798299"/>
                  </a:lnTo>
                  <a:lnTo>
                    <a:pt x="40360" y="798439"/>
                  </a:lnTo>
                  <a:lnTo>
                    <a:pt x="31673" y="813219"/>
                  </a:lnTo>
                  <a:lnTo>
                    <a:pt x="35420" y="813219"/>
                  </a:lnTo>
                  <a:lnTo>
                    <a:pt x="44309" y="798439"/>
                  </a:lnTo>
                  <a:lnTo>
                    <a:pt x="44393" y="798299"/>
                  </a:lnTo>
                  <a:lnTo>
                    <a:pt x="53488" y="785820"/>
                  </a:lnTo>
                  <a:lnTo>
                    <a:pt x="53606" y="785658"/>
                  </a:lnTo>
                  <a:lnTo>
                    <a:pt x="62787" y="775080"/>
                  </a:lnTo>
                  <a:lnTo>
                    <a:pt x="72021" y="765937"/>
                  </a:lnTo>
                  <a:close/>
                </a:path>
                <a:path w="226695" h="1235710">
                  <a:moveTo>
                    <a:pt x="161607" y="765937"/>
                  </a:moveTo>
                  <a:lnTo>
                    <a:pt x="157734" y="765937"/>
                  </a:lnTo>
                  <a:lnTo>
                    <a:pt x="154978" y="771042"/>
                  </a:lnTo>
                  <a:lnTo>
                    <a:pt x="150368" y="773493"/>
                  </a:lnTo>
                  <a:lnTo>
                    <a:pt x="140055" y="775944"/>
                  </a:lnTo>
                  <a:lnTo>
                    <a:pt x="129400" y="777074"/>
                  </a:lnTo>
                  <a:lnTo>
                    <a:pt x="112552" y="779320"/>
                  </a:lnTo>
                  <a:lnTo>
                    <a:pt x="93718" y="784398"/>
                  </a:lnTo>
                  <a:lnTo>
                    <a:pt x="73623" y="794850"/>
                  </a:lnTo>
                  <a:lnTo>
                    <a:pt x="52997" y="813219"/>
                  </a:lnTo>
                  <a:lnTo>
                    <a:pt x="57492" y="813219"/>
                  </a:lnTo>
                  <a:lnTo>
                    <a:pt x="77029" y="796605"/>
                  </a:lnTo>
                  <a:lnTo>
                    <a:pt x="96019" y="787114"/>
                  </a:lnTo>
                  <a:lnTo>
                    <a:pt x="113812" y="782461"/>
                  </a:lnTo>
                  <a:lnTo>
                    <a:pt x="129755" y="780364"/>
                  </a:lnTo>
                  <a:lnTo>
                    <a:pt x="139492" y="779320"/>
                  </a:lnTo>
                  <a:lnTo>
                    <a:pt x="140126" y="779320"/>
                  </a:lnTo>
                  <a:lnTo>
                    <a:pt x="152882" y="776300"/>
                  </a:lnTo>
                  <a:lnTo>
                    <a:pt x="158610" y="773074"/>
                  </a:lnTo>
                  <a:lnTo>
                    <a:pt x="161607" y="765937"/>
                  </a:lnTo>
                  <a:close/>
                </a:path>
                <a:path w="226695" h="1235710">
                  <a:moveTo>
                    <a:pt x="103048" y="807757"/>
                  </a:moveTo>
                  <a:lnTo>
                    <a:pt x="94938" y="808405"/>
                  </a:lnTo>
                  <a:lnTo>
                    <a:pt x="87028" y="810234"/>
                  </a:lnTo>
                  <a:lnTo>
                    <a:pt x="79349" y="813219"/>
                  </a:lnTo>
                  <a:lnTo>
                    <a:pt x="88607" y="813219"/>
                  </a:lnTo>
                  <a:lnTo>
                    <a:pt x="95758" y="811098"/>
                  </a:lnTo>
                  <a:lnTo>
                    <a:pt x="103225" y="810513"/>
                  </a:lnTo>
                  <a:lnTo>
                    <a:pt x="121901" y="810513"/>
                  </a:lnTo>
                  <a:lnTo>
                    <a:pt x="116928" y="809104"/>
                  </a:lnTo>
                  <a:lnTo>
                    <a:pt x="111960" y="808405"/>
                  </a:lnTo>
                  <a:lnTo>
                    <a:pt x="112644" y="808405"/>
                  </a:lnTo>
                  <a:lnTo>
                    <a:pt x="103048" y="807757"/>
                  </a:lnTo>
                  <a:close/>
                </a:path>
                <a:path w="226695" h="1235710">
                  <a:moveTo>
                    <a:pt x="121901" y="810513"/>
                  </a:moveTo>
                  <a:lnTo>
                    <a:pt x="103225" y="810513"/>
                  </a:lnTo>
                  <a:lnTo>
                    <a:pt x="113423" y="811936"/>
                  </a:lnTo>
                  <a:lnTo>
                    <a:pt x="115989" y="812482"/>
                  </a:lnTo>
                  <a:lnTo>
                    <a:pt x="118592" y="813219"/>
                  </a:lnTo>
                  <a:lnTo>
                    <a:pt x="128371" y="813219"/>
                  </a:lnTo>
                  <a:lnTo>
                    <a:pt x="122618" y="810717"/>
                  </a:lnTo>
                  <a:lnTo>
                    <a:pt x="121901" y="810513"/>
                  </a:lnTo>
                  <a:close/>
                </a:path>
                <a:path w="226695" h="1235710">
                  <a:moveTo>
                    <a:pt x="200453" y="765987"/>
                  </a:moveTo>
                  <a:lnTo>
                    <a:pt x="197075" y="765987"/>
                  </a:lnTo>
                  <a:lnTo>
                    <a:pt x="199331" y="777878"/>
                  </a:lnTo>
                  <a:lnTo>
                    <a:pt x="201156" y="789578"/>
                  </a:lnTo>
                  <a:lnTo>
                    <a:pt x="202469" y="801065"/>
                  </a:lnTo>
                  <a:lnTo>
                    <a:pt x="202523" y="801675"/>
                  </a:lnTo>
                  <a:lnTo>
                    <a:pt x="203276" y="813219"/>
                  </a:lnTo>
                  <a:lnTo>
                    <a:pt x="206590" y="813219"/>
                  </a:lnTo>
                  <a:lnTo>
                    <a:pt x="202715" y="778073"/>
                  </a:lnTo>
                  <a:lnTo>
                    <a:pt x="200453" y="765987"/>
                  </a:lnTo>
                  <a:close/>
                </a:path>
                <a:path w="226695" h="1235710">
                  <a:moveTo>
                    <a:pt x="208683" y="765987"/>
                  </a:moveTo>
                  <a:lnTo>
                    <a:pt x="205318" y="765987"/>
                  </a:lnTo>
                  <a:lnTo>
                    <a:pt x="207680" y="777878"/>
                  </a:lnTo>
                  <a:lnTo>
                    <a:pt x="209791" y="789578"/>
                  </a:lnTo>
                  <a:lnTo>
                    <a:pt x="211580" y="801065"/>
                  </a:lnTo>
                  <a:lnTo>
                    <a:pt x="211675" y="801675"/>
                  </a:lnTo>
                  <a:lnTo>
                    <a:pt x="213093" y="813219"/>
                  </a:lnTo>
                  <a:lnTo>
                    <a:pt x="216420" y="813219"/>
                  </a:lnTo>
                  <a:lnTo>
                    <a:pt x="215014" y="801675"/>
                  </a:lnTo>
                  <a:lnTo>
                    <a:pt x="213215" y="789973"/>
                  </a:lnTo>
                  <a:lnTo>
                    <a:pt x="211082" y="778073"/>
                  </a:lnTo>
                  <a:lnTo>
                    <a:pt x="208683" y="765987"/>
                  </a:lnTo>
                  <a:close/>
                </a:path>
                <a:path w="226695" h="1235710">
                  <a:moveTo>
                    <a:pt x="215718" y="765987"/>
                  </a:moveTo>
                  <a:lnTo>
                    <a:pt x="212340" y="765987"/>
                  </a:lnTo>
                  <a:lnTo>
                    <a:pt x="214432" y="777878"/>
                  </a:lnTo>
                  <a:lnTo>
                    <a:pt x="216320" y="789578"/>
                  </a:lnTo>
                  <a:lnTo>
                    <a:pt x="217971" y="801065"/>
                  </a:lnTo>
                  <a:lnTo>
                    <a:pt x="219468" y="813219"/>
                  </a:lnTo>
                  <a:lnTo>
                    <a:pt x="222808" y="813219"/>
                  </a:lnTo>
                  <a:lnTo>
                    <a:pt x="221404" y="801675"/>
                  </a:lnTo>
                  <a:lnTo>
                    <a:pt x="219734" y="789973"/>
                  </a:lnTo>
                  <a:lnTo>
                    <a:pt x="217827" y="778073"/>
                  </a:lnTo>
                  <a:lnTo>
                    <a:pt x="215718" y="765987"/>
                  </a:lnTo>
                  <a:close/>
                </a:path>
                <a:path w="226695" h="1235710">
                  <a:moveTo>
                    <a:pt x="221128" y="765987"/>
                  </a:moveTo>
                  <a:lnTo>
                    <a:pt x="217779" y="765987"/>
                  </a:lnTo>
                  <a:lnTo>
                    <a:pt x="221094" y="784455"/>
                  </a:lnTo>
                  <a:lnTo>
                    <a:pt x="222594" y="793021"/>
                  </a:lnTo>
                  <a:lnTo>
                    <a:pt x="223951" y="801065"/>
                  </a:lnTo>
                  <a:lnTo>
                    <a:pt x="223951" y="781672"/>
                  </a:lnTo>
                  <a:lnTo>
                    <a:pt x="221128" y="765987"/>
                  </a:lnTo>
                  <a:close/>
                </a:path>
                <a:path w="226695" h="1235710">
                  <a:moveTo>
                    <a:pt x="187731" y="765937"/>
                  </a:moveTo>
                  <a:lnTo>
                    <a:pt x="184391" y="765937"/>
                  </a:lnTo>
                  <a:lnTo>
                    <a:pt x="186167" y="780375"/>
                  </a:lnTo>
                  <a:lnTo>
                    <a:pt x="187255" y="793016"/>
                  </a:lnTo>
                  <a:lnTo>
                    <a:pt x="187662" y="803938"/>
                  </a:lnTo>
                  <a:lnTo>
                    <a:pt x="187388" y="813219"/>
                  </a:lnTo>
                  <a:lnTo>
                    <a:pt x="190601" y="813219"/>
                  </a:lnTo>
                  <a:lnTo>
                    <a:pt x="190890" y="804107"/>
                  </a:lnTo>
                  <a:lnTo>
                    <a:pt x="190536" y="793249"/>
                  </a:lnTo>
                  <a:lnTo>
                    <a:pt x="189494" y="780556"/>
                  </a:lnTo>
                  <a:lnTo>
                    <a:pt x="187731" y="765937"/>
                  </a:lnTo>
                  <a:close/>
                </a:path>
                <a:path w="226695" h="1235710">
                  <a:moveTo>
                    <a:pt x="3289" y="765937"/>
                  </a:moveTo>
                  <a:lnTo>
                    <a:pt x="2387" y="765937"/>
                  </a:lnTo>
                  <a:lnTo>
                    <a:pt x="2387" y="768984"/>
                  </a:lnTo>
                  <a:lnTo>
                    <a:pt x="3289" y="765937"/>
                  </a:lnTo>
                  <a:close/>
                </a:path>
                <a:path w="226695" h="1235710">
                  <a:moveTo>
                    <a:pt x="83916" y="918476"/>
                  </a:moveTo>
                  <a:lnTo>
                    <a:pt x="77515" y="918476"/>
                  </a:lnTo>
                  <a:lnTo>
                    <a:pt x="81318" y="920635"/>
                  </a:lnTo>
                  <a:lnTo>
                    <a:pt x="85854" y="924191"/>
                  </a:lnTo>
                  <a:lnTo>
                    <a:pt x="102730" y="952385"/>
                  </a:lnTo>
                  <a:lnTo>
                    <a:pt x="104216" y="955179"/>
                  </a:lnTo>
                  <a:lnTo>
                    <a:pt x="107937" y="955179"/>
                  </a:lnTo>
                  <a:lnTo>
                    <a:pt x="105968" y="951369"/>
                  </a:lnTo>
                  <a:lnTo>
                    <a:pt x="99288" y="937526"/>
                  </a:lnTo>
                  <a:lnTo>
                    <a:pt x="93692" y="928382"/>
                  </a:lnTo>
                  <a:lnTo>
                    <a:pt x="88343" y="922032"/>
                  </a:lnTo>
                  <a:lnTo>
                    <a:pt x="87596" y="921397"/>
                  </a:lnTo>
                  <a:lnTo>
                    <a:pt x="83916" y="918476"/>
                  </a:lnTo>
                  <a:close/>
                </a:path>
                <a:path w="226695" h="1235710">
                  <a:moveTo>
                    <a:pt x="112471" y="906030"/>
                  </a:moveTo>
                  <a:lnTo>
                    <a:pt x="108800" y="906030"/>
                  </a:lnTo>
                  <a:lnTo>
                    <a:pt x="111150" y="910602"/>
                  </a:lnTo>
                  <a:lnTo>
                    <a:pt x="113411" y="915936"/>
                  </a:lnTo>
                  <a:lnTo>
                    <a:pt x="129641" y="955179"/>
                  </a:lnTo>
                  <a:lnTo>
                    <a:pt x="133388" y="955179"/>
                  </a:lnTo>
                  <a:lnTo>
                    <a:pt x="129493" y="947813"/>
                  </a:lnTo>
                  <a:lnTo>
                    <a:pt x="125755" y="939431"/>
                  </a:lnTo>
                  <a:lnTo>
                    <a:pt x="122150" y="930414"/>
                  </a:lnTo>
                  <a:lnTo>
                    <a:pt x="118656" y="920889"/>
                  </a:lnTo>
                  <a:lnTo>
                    <a:pt x="116700" y="915301"/>
                  </a:lnTo>
                  <a:lnTo>
                    <a:pt x="114748" y="910602"/>
                  </a:lnTo>
                  <a:lnTo>
                    <a:pt x="114642" y="910348"/>
                  </a:lnTo>
                  <a:lnTo>
                    <a:pt x="112471" y="906030"/>
                  </a:lnTo>
                  <a:close/>
                </a:path>
                <a:path w="226695" h="1235710">
                  <a:moveTo>
                    <a:pt x="77762" y="914793"/>
                  </a:moveTo>
                  <a:lnTo>
                    <a:pt x="52290" y="944003"/>
                  </a:lnTo>
                  <a:lnTo>
                    <a:pt x="49701" y="954671"/>
                  </a:lnTo>
                  <a:lnTo>
                    <a:pt x="51930" y="954671"/>
                  </a:lnTo>
                  <a:lnTo>
                    <a:pt x="53047" y="954798"/>
                  </a:lnTo>
                  <a:lnTo>
                    <a:pt x="54638" y="947813"/>
                  </a:lnTo>
                  <a:lnTo>
                    <a:pt x="54753" y="947305"/>
                  </a:lnTo>
                  <a:lnTo>
                    <a:pt x="54811" y="947051"/>
                  </a:lnTo>
                  <a:lnTo>
                    <a:pt x="54927" y="946543"/>
                  </a:lnTo>
                  <a:lnTo>
                    <a:pt x="57040" y="940193"/>
                  </a:lnTo>
                  <a:lnTo>
                    <a:pt x="57167" y="939812"/>
                  </a:lnTo>
                  <a:lnTo>
                    <a:pt x="73545" y="918476"/>
                  </a:lnTo>
                  <a:lnTo>
                    <a:pt x="83916" y="918476"/>
                  </a:lnTo>
                  <a:lnTo>
                    <a:pt x="82956" y="917714"/>
                  </a:lnTo>
                  <a:lnTo>
                    <a:pt x="77762" y="914793"/>
                  </a:lnTo>
                  <a:close/>
                </a:path>
                <a:path w="226695" h="1235710">
                  <a:moveTo>
                    <a:pt x="54597" y="905268"/>
                  </a:moveTo>
                  <a:lnTo>
                    <a:pt x="53534" y="905268"/>
                  </a:lnTo>
                  <a:lnTo>
                    <a:pt x="52743" y="906665"/>
                  </a:lnTo>
                  <a:lnTo>
                    <a:pt x="48389" y="916317"/>
                  </a:lnTo>
                  <a:lnTo>
                    <a:pt x="44530" y="927239"/>
                  </a:lnTo>
                  <a:lnTo>
                    <a:pt x="41788" y="937526"/>
                  </a:lnTo>
                  <a:lnTo>
                    <a:pt x="41397" y="938923"/>
                  </a:lnTo>
                  <a:lnTo>
                    <a:pt x="38799" y="952385"/>
                  </a:lnTo>
                  <a:lnTo>
                    <a:pt x="39353" y="952385"/>
                  </a:lnTo>
                  <a:lnTo>
                    <a:pt x="41998" y="953020"/>
                  </a:lnTo>
                  <a:lnTo>
                    <a:pt x="44477" y="940193"/>
                  </a:lnTo>
                  <a:lnTo>
                    <a:pt x="47464" y="929017"/>
                  </a:lnTo>
                  <a:lnTo>
                    <a:pt x="47532" y="928763"/>
                  </a:lnTo>
                  <a:lnTo>
                    <a:pt x="47634" y="928382"/>
                  </a:lnTo>
                  <a:lnTo>
                    <a:pt x="51396" y="917714"/>
                  </a:lnTo>
                  <a:lnTo>
                    <a:pt x="55689" y="908189"/>
                  </a:lnTo>
                  <a:lnTo>
                    <a:pt x="57099" y="905522"/>
                  </a:lnTo>
                  <a:lnTo>
                    <a:pt x="55765" y="905522"/>
                  </a:lnTo>
                  <a:lnTo>
                    <a:pt x="54597" y="905268"/>
                  </a:lnTo>
                  <a:close/>
                </a:path>
                <a:path w="226695" h="1235710">
                  <a:moveTo>
                    <a:pt x="43929" y="897394"/>
                  </a:moveTo>
                  <a:lnTo>
                    <a:pt x="32545" y="934351"/>
                  </a:lnTo>
                  <a:lnTo>
                    <a:pt x="30512" y="946035"/>
                  </a:lnTo>
                  <a:lnTo>
                    <a:pt x="30424" y="946543"/>
                  </a:lnTo>
                  <a:lnTo>
                    <a:pt x="30337" y="947051"/>
                  </a:lnTo>
                  <a:lnTo>
                    <a:pt x="30293" y="947305"/>
                  </a:lnTo>
                  <a:lnTo>
                    <a:pt x="30206" y="947813"/>
                  </a:lnTo>
                  <a:lnTo>
                    <a:pt x="30097" y="948448"/>
                  </a:lnTo>
                  <a:lnTo>
                    <a:pt x="30010" y="948956"/>
                  </a:lnTo>
                  <a:lnTo>
                    <a:pt x="31026" y="949464"/>
                  </a:lnTo>
                  <a:lnTo>
                    <a:pt x="33134" y="950226"/>
                  </a:lnTo>
                  <a:lnTo>
                    <a:pt x="35170" y="938161"/>
                  </a:lnTo>
                  <a:lnTo>
                    <a:pt x="35278" y="937526"/>
                  </a:lnTo>
                  <a:lnTo>
                    <a:pt x="35385" y="936891"/>
                  </a:lnTo>
                  <a:lnTo>
                    <a:pt x="38206" y="924572"/>
                  </a:lnTo>
                  <a:lnTo>
                    <a:pt x="38293" y="924191"/>
                  </a:lnTo>
                  <a:lnTo>
                    <a:pt x="41619" y="912888"/>
                  </a:lnTo>
                  <a:lnTo>
                    <a:pt x="41694" y="912634"/>
                  </a:lnTo>
                  <a:lnTo>
                    <a:pt x="41806" y="912253"/>
                  </a:lnTo>
                  <a:lnTo>
                    <a:pt x="45778" y="901458"/>
                  </a:lnTo>
                  <a:lnTo>
                    <a:pt x="45872" y="901204"/>
                  </a:lnTo>
                  <a:lnTo>
                    <a:pt x="45427" y="900696"/>
                  </a:lnTo>
                  <a:lnTo>
                    <a:pt x="45034" y="900188"/>
                  </a:lnTo>
                  <a:lnTo>
                    <a:pt x="44361" y="898918"/>
                  </a:lnTo>
                  <a:lnTo>
                    <a:pt x="44138" y="898283"/>
                  </a:lnTo>
                  <a:lnTo>
                    <a:pt x="44011" y="897775"/>
                  </a:lnTo>
                  <a:lnTo>
                    <a:pt x="43929" y="897394"/>
                  </a:lnTo>
                  <a:close/>
                </a:path>
                <a:path w="226695" h="1235710">
                  <a:moveTo>
                    <a:pt x="221511" y="866660"/>
                  </a:moveTo>
                  <a:lnTo>
                    <a:pt x="221422" y="866914"/>
                  </a:lnTo>
                  <a:lnTo>
                    <a:pt x="219205" y="887996"/>
                  </a:lnTo>
                  <a:lnTo>
                    <a:pt x="219082" y="889012"/>
                  </a:lnTo>
                  <a:lnTo>
                    <a:pt x="214255" y="910348"/>
                  </a:lnTo>
                  <a:lnTo>
                    <a:pt x="206532" y="930795"/>
                  </a:lnTo>
                  <a:lnTo>
                    <a:pt x="195580" y="950226"/>
                  </a:lnTo>
                  <a:lnTo>
                    <a:pt x="197321" y="949464"/>
                  </a:lnTo>
                  <a:lnTo>
                    <a:pt x="216995" y="912888"/>
                  </a:lnTo>
                  <a:lnTo>
                    <a:pt x="224155" y="875550"/>
                  </a:lnTo>
                  <a:lnTo>
                    <a:pt x="223443" y="872248"/>
                  </a:lnTo>
                  <a:lnTo>
                    <a:pt x="222542" y="869327"/>
                  </a:lnTo>
                  <a:lnTo>
                    <a:pt x="221609" y="866914"/>
                  </a:lnTo>
                  <a:lnTo>
                    <a:pt x="221511" y="866660"/>
                  </a:lnTo>
                  <a:close/>
                </a:path>
                <a:path w="226695" h="1235710">
                  <a:moveTo>
                    <a:pt x="138150" y="906030"/>
                  </a:moveTo>
                  <a:lnTo>
                    <a:pt x="134556" y="906030"/>
                  </a:lnTo>
                  <a:lnTo>
                    <a:pt x="140531" y="919111"/>
                  </a:lnTo>
                  <a:lnTo>
                    <a:pt x="168595" y="948956"/>
                  </a:lnTo>
                  <a:lnTo>
                    <a:pt x="177417" y="947051"/>
                  </a:lnTo>
                  <a:lnTo>
                    <a:pt x="178655" y="946035"/>
                  </a:lnTo>
                  <a:lnTo>
                    <a:pt x="170182" y="946035"/>
                  </a:lnTo>
                  <a:lnTo>
                    <a:pt x="162077" y="943241"/>
                  </a:lnTo>
                  <a:lnTo>
                    <a:pt x="155709" y="937526"/>
                  </a:lnTo>
                  <a:lnTo>
                    <a:pt x="149637" y="929017"/>
                  </a:lnTo>
                  <a:lnTo>
                    <a:pt x="143873" y="918476"/>
                  </a:lnTo>
                  <a:lnTo>
                    <a:pt x="138150" y="906030"/>
                  </a:lnTo>
                  <a:close/>
                </a:path>
                <a:path w="226695" h="1235710">
                  <a:moveTo>
                    <a:pt x="87941" y="834910"/>
                  </a:moveTo>
                  <a:lnTo>
                    <a:pt x="77531" y="834910"/>
                  </a:lnTo>
                  <a:lnTo>
                    <a:pt x="73175" y="837196"/>
                  </a:lnTo>
                  <a:lnTo>
                    <a:pt x="41964" y="874026"/>
                  </a:lnTo>
                  <a:lnTo>
                    <a:pt x="27219" y="914793"/>
                  </a:lnTo>
                  <a:lnTo>
                    <a:pt x="21348" y="944003"/>
                  </a:lnTo>
                  <a:lnTo>
                    <a:pt x="24626" y="946035"/>
                  </a:lnTo>
                  <a:lnTo>
                    <a:pt x="24402" y="946035"/>
                  </a:lnTo>
                  <a:lnTo>
                    <a:pt x="25201" y="940955"/>
                  </a:lnTo>
                  <a:lnTo>
                    <a:pt x="26206" y="934859"/>
                  </a:lnTo>
                  <a:lnTo>
                    <a:pt x="27715" y="927239"/>
                  </a:lnTo>
                  <a:lnTo>
                    <a:pt x="27840" y="926604"/>
                  </a:lnTo>
                  <a:lnTo>
                    <a:pt x="27941" y="926096"/>
                  </a:lnTo>
                  <a:lnTo>
                    <a:pt x="44910" y="875550"/>
                  </a:lnTo>
                  <a:lnTo>
                    <a:pt x="72621" y="841387"/>
                  </a:lnTo>
                  <a:lnTo>
                    <a:pt x="79342" y="837704"/>
                  </a:lnTo>
                  <a:lnTo>
                    <a:pt x="79199" y="837704"/>
                  </a:lnTo>
                  <a:lnTo>
                    <a:pt x="86702" y="835164"/>
                  </a:lnTo>
                  <a:lnTo>
                    <a:pt x="87941" y="834910"/>
                  </a:lnTo>
                  <a:close/>
                </a:path>
                <a:path w="226695" h="1235710">
                  <a:moveTo>
                    <a:pt x="213995" y="853198"/>
                  </a:moveTo>
                  <a:lnTo>
                    <a:pt x="212167" y="868565"/>
                  </a:lnTo>
                  <a:lnTo>
                    <a:pt x="212077" y="869327"/>
                  </a:lnTo>
                  <a:lnTo>
                    <a:pt x="211986" y="870089"/>
                  </a:lnTo>
                  <a:lnTo>
                    <a:pt x="211941" y="870470"/>
                  </a:lnTo>
                  <a:lnTo>
                    <a:pt x="208047" y="887996"/>
                  </a:lnTo>
                  <a:lnTo>
                    <a:pt x="202429" y="904887"/>
                  </a:lnTo>
                  <a:lnTo>
                    <a:pt x="202303" y="905268"/>
                  </a:lnTo>
                  <a:lnTo>
                    <a:pt x="202218" y="905522"/>
                  </a:lnTo>
                  <a:lnTo>
                    <a:pt x="194106" y="923556"/>
                  </a:lnTo>
                  <a:lnTo>
                    <a:pt x="184999" y="936383"/>
                  </a:lnTo>
                  <a:lnTo>
                    <a:pt x="176687" y="943495"/>
                  </a:lnTo>
                  <a:lnTo>
                    <a:pt x="167733" y="946035"/>
                  </a:lnTo>
                  <a:lnTo>
                    <a:pt x="178655" y="946035"/>
                  </a:lnTo>
                  <a:lnTo>
                    <a:pt x="204862" y="907808"/>
                  </a:lnTo>
                  <a:lnTo>
                    <a:pt x="216314" y="862469"/>
                  </a:lnTo>
                  <a:lnTo>
                    <a:pt x="216509" y="861072"/>
                  </a:lnTo>
                  <a:lnTo>
                    <a:pt x="216633" y="860183"/>
                  </a:lnTo>
                  <a:lnTo>
                    <a:pt x="216668" y="859929"/>
                  </a:lnTo>
                  <a:lnTo>
                    <a:pt x="216774" y="859167"/>
                  </a:lnTo>
                  <a:lnTo>
                    <a:pt x="216898" y="858278"/>
                  </a:lnTo>
                  <a:lnTo>
                    <a:pt x="217004" y="857516"/>
                  </a:lnTo>
                  <a:lnTo>
                    <a:pt x="216143" y="856119"/>
                  </a:lnTo>
                  <a:lnTo>
                    <a:pt x="215074" y="854595"/>
                  </a:lnTo>
                  <a:lnTo>
                    <a:pt x="213995" y="853198"/>
                  </a:lnTo>
                  <a:close/>
                </a:path>
                <a:path w="226695" h="1235710">
                  <a:moveTo>
                    <a:pt x="53975" y="834910"/>
                  </a:moveTo>
                  <a:lnTo>
                    <a:pt x="52571" y="834910"/>
                  </a:lnTo>
                  <a:lnTo>
                    <a:pt x="50203" y="837704"/>
                  </a:lnTo>
                  <a:lnTo>
                    <a:pt x="26922" y="882916"/>
                  </a:lnTo>
                  <a:lnTo>
                    <a:pt x="14922" y="934351"/>
                  </a:lnTo>
                  <a:lnTo>
                    <a:pt x="14702" y="936002"/>
                  </a:lnTo>
                  <a:lnTo>
                    <a:pt x="14583" y="936891"/>
                  </a:lnTo>
                  <a:lnTo>
                    <a:pt x="14499" y="937526"/>
                  </a:lnTo>
                  <a:lnTo>
                    <a:pt x="14414" y="938161"/>
                  </a:lnTo>
                  <a:lnTo>
                    <a:pt x="15083" y="938923"/>
                  </a:lnTo>
                  <a:lnTo>
                    <a:pt x="16506" y="940193"/>
                  </a:lnTo>
                  <a:lnTo>
                    <a:pt x="17399" y="940955"/>
                  </a:lnTo>
                  <a:lnTo>
                    <a:pt x="18199" y="934859"/>
                  </a:lnTo>
                  <a:lnTo>
                    <a:pt x="22946" y="909205"/>
                  </a:lnTo>
                  <a:lnTo>
                    <a:pt x="23016" y="908824"/>
                  </a:lnTo>
                  <a:lnTo>
                    <a:pt x="23134" y="908189"/>
                  </a:lnTo>
                  <a:lnTo>
                    <a:pt x="29934" y="884313"/>
                  </a:lnTo>
                  <a:lnTo>
                    <a:pt x="48581" y="845705"/>
                  </a:lnTo>
                  <a:lnTo>
                    <a:pt x="56645" y="835164"/>
                  </a:lnTo>
                  <a:lnTo>
                    <a:pt x="50952" y="835164"/>
                  </a:lnTo>
                  <a:lnTo>
                    <a:pt x="53975" y="834910"/>
                  </a:lnTo>
                  <a:close/>
                </a:path>
                <a:path w="226695" h="1235710">
                  <a:moveTo>
                    <a:pt x="22177" y="938923"/>
                  </a:moveTo>
                  <a:lnTo>
                    <a:pt x="17640" y="938923"/>
                  </a:lnTo>
                  <a:lnTo>
                    <a:pt x="17579" y="939431"/>
                  </a:lnTo>
                  <a:lnTo>
                    <a:pt x="22094" y="939431"/>
                  </a:lnTo>
                  <a:lnTo>
                    <a:pt x="22177" y="938923"/>
                  </a:lnTo>
                  <a:close/>
                </a:path>
                <a:path w="226695" h="1235710">
                  <a:moveTo>
                    <a:pt x="31734" y="938923"/>
                  </a:moveTo>
                  <a:lnTo>
                    <a:pt x="25520" y="938923"/>
                  </a:lnTo>
                  <a:lnTo>
                    <a:pt x="25440" y="939431"/>
                  </a:lnTo>
                  <a:lnTo>
                    <a:pt x="31647" y="939431"/>
                  </a:lnTo>
                  <a:lnTo>
                    <a:pt x="31734" y="938923"/>
                  </a:lnTo>
                  <a:close/>
                </a:path>
                <a:path w="226695" h="1235710">
                  <a:moveTo>
                    <a:pt x="41416" y="938923"/>
                  </a:moveTo>
                  <a:lnTo>
                    <a:pt x="35042" y="938923"/>
                  </a:lnTo>
                  <a:lnTo>
                    <a:pt x="34956" y="939431"/>
                  </a:lnTo>
                  <a:lnTo>
                    <a:pt x="41281" y="939431"/>
                  </a:lnTo>
                  <a:lnTo>
                    <a:pt x="41416" y="938923"/>
                  </a:lnTo>
                  <a:close/>
                </a:path>
                <a:path w="226695" h="1235710">
                  <a:moveTo>
                    <a:pt x="53937" y="938923"/>
                  </a:moveTo>
                  <a:lnTo>
                    <a:pt x="44816" y="938923"/>
                  </a:lnTo>
                  <a:lnTo>
                    <a:pt x="44681" y="939431"/>
                  </a:lnTo>
                  <a:lnTo>
                    <a:pt x="53773" y="939431"/>
                  </a:lnTo>
                  <a:lnTo>
                    <a:pt x="53937" y="938923"/>
                  </a:lnTo>
                  <a:close/>
                </a:path>
                <a:path w="226695" h="1235710">
                  <a:moveTo>
                    <a:pt x="96296" y="938923"/>
                  </a:moveTo>
                  <a:lnTo>
                    <a:pt x="57463" y="938923"/>
                  </a:lnTo>
                  <a:lnTo>
                    <a:pt x="57294" y="939431"/>
                  </a:lnTo>
                  <a:lnTo>
                    <a:pt x="96606" y="939431"/>
                  </a:lnTo>
                  <a:lnTo>
                    <a:pt x="96296" y="938923"/>
                  </a:lnTo>
                  <a:close/>
                </a:path>
                <a:path w="226695" h="1235710">
                  <a:moveTo>
                    <a:pt x="121987" y="938923"/>
                  </a:moveTo>
                  <a:lnTo>
                    <a:pt x="99962" y="938923"/>
                  </a:lnTo>
                  <a:lnTo>
                    <a:pt x="100208" y="939431"/>
                  </a:lnTo>
                  <a:lnTo>
                    <a:pt x="122190" y="939431"/>
                  </a:lnTo>
                  <a:lnTo>
                    <a:pt x="121987" y="938923"/>
                  </a:lnTo>
                  <a:close/>
                </a:path>
                <a:path w="226695" h="1235710">
                  <a:moveTo>
                    <a:pt x="152684" y="938923"/>
                  </a:moveTo>
                  <a:lnTo>
                    <a:pt x="125552" y="938923"/>
                  </a:lnTo>
                  <a:lnTo>
                    <a:pt x="125755" y="939431"/>
                  </a:lnTo>
                  <a:lnTo>
                    <a:pt x="153049" y="939431"/>
                  </a:lnTo>
                  <a:lnTo>
                    <a:pt x="152684" y="938923"/>
                  </a:lnTo>
                  <a:close/>
                </a:path>
                <a:path w="226695" h="1235710">
                  <a:moveTo>
                    <a:pt x="182031" y="938923"/>
                  </a:moveTo>
                  <a:lnTo>
                    <a:pt x="157266" y="938923"/>
                  </a:lnTo>
                  <a:lnTo>
                    <a:pt x="157832" y="939431"/>
                  </a:lnTo>
                  <a:lnTo>
                    <a:pt x="181437" y="939431"/>
                  </a:lnTo>
                  <a:lnTo>
                    <a:pt x="182031" y="938923"/>
                  </a:lnTo>
                  <a:close/>
                </a:path>
                <a:path w="226695" h="1235710">
                  <a:moveTo>
                    <a:pt x="201950" y="938923"/>
                  </a:moveTo>
                  <a:lnTo>
                    <a:pt x="187129" y="938923"/>
                  </a:lnTo>
                  <a:lnTo>
                    <a:pt x="186765" y="939431"/>
                  </a:lnTo>
                  <a:lnTo>
                    <a:pt x="201664" y="939431"/>
                  </a:lnTo>
                  <a:lnTo>
                    <a:pt x="201950" y="938923"/>
                  </a:lnTo>
                  <a:close/>
                </a:path>
                <a:path w="226695" h="1235710">
                  <a:moveTo>
                    <a:pt x="226021" y="889012"/>
                  </a:moveTo>
                  <a:lnTo>
                    <a:pt x="224685" y="897394"/>
                  </a:lnTo>
                  <a:lnTo>
                    <a:pt x="224624" y="897775"/>
                  </a:lnTo>
                  <a:lnTo>
                    <a:pt x="224543" y="898283"/>
                  </a:lnTo>
                  <a:lnTo>
                    <a:pt x="224482" y="898664"/>
                  </a:lnTo>
                  <a:lnTo>
                    <a:pt x="224361" y="899426"/>
                  </a:lnTo>
                  <a:lnTo>
                    <a:pt x="224239" y="900188"/>
                  </a:lnTo>
                  <a:lnTo>
                    <a:pt x="224158" y="900696"/>
                  </a:lnTo>
                  <a:lnTo>
                    <a:pt x="224071" y="901204"/>
                  </a:lnTo>
                  <a:lnTo>
                    <a:pt x="221761" y="912253"/>
                  </a:lnTo>
                  <a:lnTo>
                    <a:pt x="221681" y="912634"/>
                  </a:lnTo>
                  <a:lnTo>
                    <a:pt x="218900" y="923556"/>
                  </a:lnTo>
                  <a:lnTo>
                    <a:pt x="218803" y="923937"/>
                  </a:lnTo>
                  <a:lnTo>
                    <a:pt x="215572" y="934351"/>
                  </a:lnTo>
                  <a:lnTo>
                    <a:pt x="224976" y="908824"/>
                  </a:lnTo>
                  <a:lnTo>
                    <a:pt x="225099" y="908189"/>
                  </a:lnTo>
                  <a:lnTo>
                    <a:pt x="225173" y="907808"/>
                  </a:lnTo>
                  <a:lnTo>
                    <a:pt x="225295" y="907173"/>
                  </a:lnTo>
                  <a:lnTo>
                    <a:pt x="225393" y="906665"/>
                  </a:lnTo>
                  <a:lnTo>
                    <a:pt x="226225" y="894473"/>
                  </a:lnTo>
                  <a:lnTo>
                    <a:pt x="226123" y="890790"/>
                  </a:lnTo>
                  <a:lnTo>
                    <a:pt x="226021" y="889012"/>
                  </a:lnTo>
                  <a:close/>
                </a:path>
                <a:path w="226695" h="1235710">
                  <a:moveTo>
                    <a:pt x="39058" y="837704"/>
                  </a:moveTo>
                  <a:lnTo>
                    <a:pt x="38715" y="837704"/>
                  </a:lnTo>
                  <a:lnTo>
                    <a:pt x="36226" y="838466"/>
                  </a:lnTo>
                  <a:lnTo>
                    <a:pt x="34417" y="839101"/>
                  </a:lnTo>
                  <a:lnTo>
                    <a:pt x="24544" y="859929"/>
                  </a:lnTo>
                  <a:lnTo>
                    <a:pt x="24423" y="860183"/>
                  </a:lnTo>
                  <a:lnTo>
                    <a:pt x="10705" y="904252"/>
                  </a:lnTo>
                  <a:lnTo>
                    <a:pt x="6770" y="927239"/>
                  </a:lnTo>
                  <a:lnTo>
                    <a:pt x="7543" y="928763"/>
                  </a:lnTo>
                  <a:lnTo>
                    <a:pt x="8458" y="930414"/>
                  </a:lnTo>
                  <a:lnTo>
                    <a:pt x="9436" y="931938"/>
                  </a:lnTo>
                  <a:lnTo>
                    <a:pt x="13100" y="909205"/>
                  </a:lnTo>
                  <a:lnTo>
                    <a:pt x="13161" y="908824"/>
                  </a:lnTo>
                  <a:lnTo>
                    <a:pt x="13264" y="908189"/>
                  </a:lnTo>
                  <a:lnTo>
                    <a:pt x="13325" y="907808"/>
                  </a:lnTo>
                  <a:lnTo>
                    <a:pt x="19272" y="884313"/>
                  </a:lnTo>
                  <a:lnTo>
                    <a:pt x="27256" y="861961"/>
                  </a:lnTo>
                  <a:lnTo>
                    <a:pt x="27347" y="861707"/>
                  </a:lnTo>
                  <a:lnTo>
                    <a:pt x="27438" y="861453"/>
                  </a:lnTo>
                  <a:lnTo>
                    <a:pt x="37985" y="839355"/>
                  </a:lnTo>
                  <a:lnTo>
                    <a:pt x="39058" y="837704"/>
                  </a:lnTo>
                  <a:close/>
                </a:path>
                <a:path w="226695" h="1235710">
                  <a:moveTo>
                    <a:pt x="20027" y="846721"/>
                  </a:moveTo>
                  <a:lnTo>
                    <a:pt x="3327" y="891806"/>
                  </a:lnTo>
                  <a:lnTo>
                    <a:pt x="975" y="904252"/>
                  </a:lnTo>
                  <a:lnTo>
                    <a:pt x="1066" y="909205"/>
                  </a:lnTo>
                  <a:lnTo>
                    <a:pt x="1586" y="912253"/>
                  </a:lnTo>
                  <a:lnTo>
                    <a:pt x="1650" y="912634"/>
                  </a:lnTo>
                  <a:lnTo>
                    <a:pt x="2501" y="915936"/>
                  </a:lnTo>
                  <a:lnTo>
                    <a:pt x="4744" y="902220"/>
                  </a:lnTo>
                  <a:lnTo>
                    <a:pt x="4869" y="901458"/>
                  </a:lnTo>
                  <a:lnTo>
                    <a:pt x="4993" y="900696"/>
                  </a:lnTo>
                  <a:lnTo>
                    <a:pt x="5077" y="900188"/>
                  </a:lnTo>
                  <a:lnTo>
                    <a:pt x="5201" y="899426"/>
                  </a:lnTo>
                  <a:lnTo>
                    <a:pt x="5326" y="898664"/>
                  </a:lnTo>
                  <a:lnTo>
                    <a:pt x="5388" y="898283"/>
                  </a:lnTo>
                  <a:lnTo>
                    <a:pt x="9240" y="880884"/>
                  </a:lnTo>
                  <a:lnTo>
                    <a:pt x="14105" y="863739"/>
                  </a:lnTo>
                  <a:lnTo>
                    <a:pt x="20027" y="846721"/>
                  </a:lnTo>
                  <a:close/>
                </a:path>
                <a:path w="226695" h="1235710">
                  <a:moveTo>
                    <a:pt x="202222" y="842911"/>
                  </a:moveTo>
                  <a:lnTo>
                    <a:pt x="201588" y="847737"/>
                  </a:lnTo>
                  <a:lnTo>
                    <a:pt x="201472" y="848626"/>
                  </a:lnTo>
                  <a:lnTo>
                    <a:pt x="201372" y="849388"/>
                  </a:lnTo>
                  <a:lnTo>
                    <a:pt x="189720" y="887996"/>
                  </a:lnTo>
                  <a:lnTo>
                    <a:pt x="185191" y="894473"/>
                  </a:lnTo>
                  <a:lnTo>
                    <a:pt x="182267" y="897394"/>
                  </a:lnTo>
                  <a:lnTo>
                    <a:pt x="182219" y="897775"/>
                  </a:lnTo>
                  <a:lnTo>
                    <a:pt x="182118" y="898283"/>
                  </a:lnTo>
                  <a:lnTo>
                    <a:pt x="181762" y="899426"/>
                  </a:lnTo>
                  <a:lnTo>
                    <a:pt x="181648" y="899807"/>
                  </a:lnTo>
                  <a:lnTo>
                    <a:pt x="181089" y="900696"/>
                  </a:lnTo>
                  <a:lnTo>
                    <a:pt x="180327" y="901458"/>
                  </a:lnTo>
                  <a:lnTo>
                    <a:pt x="179463" y="902220"/>
                  </a:lnTo>
                  <a:lnTo>
                    <a:pt x="184830" y="899426"/>
                  </a:lnTo>
                  <a:lnTo>
                    <a:pt x="202046" y="863739"/>
                  </a:lnTo>
                  <a:lnTo>
                    <a:pt x="205206" y="845705"/>
                  </a:lnTo>
                  <a:lnTo>
                    <a:pt x="205295" y="845070"/>
                  </a:lnTo>
                  <a:lnTo>
                    <a:pt x="203276" y="843546"/>
                  </a:lnTo>
                  <a:lnTo>
                    <a:pt x="202222" y="842911"/>
                  </a:lnTo>
                  <a:close/>
                </a:path>
                <a:path w="226695" h="1235710">
                  <a:moveTo>
                    <a:pt x="86302" y="856119"/>
                  </a:moveTo>
                  <a:lnTo>
                    <a:pt x="77908" y="856119"/>
                  </a:lnTo>
                  <a:lnTo>
                    <a:pt x="72274" y="859167"/>
                  </a:lnTo>
                  <a:lnTo>
                    <a:pt x="49517" y="885837"/>
                  </a:lnTo>
                  <a:lnTo>
                    <a:pt x="51841" y="884821"/>
                  </a:lnTo>
                  <a:lnTo>
                    <a:pt x="53365" y="884313"/>
                  </a:lnTo>
                  <a:lnTo>
                    <a:pt x="54381" y="884059"/>
                  </a:lnTo>
                  <a:lnTo>
                    <a:pt x="55765" y="881646"/>
                  </a:lnTo>
                  <a:lnTo>
                    <a:pt x="57200" y="879487"/>
                  </a:lnTo>
                  <a:lnTo>
                    <a:pt x="81219" y="858278"/>
                  </a:lnTo>
                  <a:lnTo>
                    <a:pt x="86302" y="856119"/>
                  </a:lnTo>
                  <a:close/>
                </a:path>
                <a:path w="226695" h="1235710">
                  <a:moveTo>
                    <a:pt x="84620" y="879868"/>
                  </a:moveTo>
                  <a:lnTo>
                    <a:pt x="79121" y="880376"/>
                  </a:lnTo>
                  <a:lnTo>
                    <a:pt x="73825" y="882916"/>
                  </a:lnTo>
                  <a:lnTo>
                    <a:pt x="92824" y="882916"/>
                  </a:lnTo>
                  <a:lnTo>
                    <a:pt x="91020" y="882154"/>
                  </a:lnTo>
                  <a:lnTo>
                    <a:pt x="84620" y="879868"/>
                  </a:lnTo>
                  <a:close/>
                </a:path>
                <a:path w="226695" h="1235710">
                  <a:moveTo>
                    <a:pt x="90528" y="853579"/>
                  </a:moveTo>
                  <a:lnTo>
                    <a:pt x="84284" y="854087"/>
                  </a:lnTo>
                  <a:lnTo>
                    <a:pt x="77733" y="856119"/>
                  </a:lnTo>
                  <a:lnTo>
                    <a:pt x="94132" y="856119"/>
                  </a:lnTo>
                  <a:lnTo>
                    <a:pt x="101638" y="859929"/>
                  </a:lnTo>
                  <a:lnTo>
                    <a:pt x="107157" y="863485"/>
                  </a:lnTo>
                  <a:lnTo>
                    <a:pt x="112642" y="868565"/>
                  </a:lnTo>
                  <a:lnTo>
                    <a:pt x="118061" y="874915"/>
                  </a:lnTo>
                  <a:lnTo>
                    <a:pt x="123380" y="882916"/>
                  </a:lnTo>
                  <a:lnTo>
                    <a:pt x="127203" y="882916"/>
                  </a:lnTo>
                  <a:lnTo>
                    <a:pt x="97151" y="854595"/>
                  </a:lnTo>
                  <a:lnTo>
                    <a:pt x="97735" y="854595"/>
                  </a:lnTo>
                  <a:lnTo>
                    <a:pt x="90528" y="853579"/>
                  </a:lnTo>
                  <a:close/>
                </a:path>
                <a:path w="226695" h="1235710">
                  <a:moveTo>
                    <a:pt x="112440" y="834910"/>
                  </a:moveTo>
                  <a:lnTo>
                    <a:pt x="102537" y="834910"/>
                  </a:lnTo>
                  <a:lnTo>
                    <a:pt x="104762" y="835164"/>
                  </a:lnTo>
                  <a:lnTo>
                    <a:pt x="110388" y="837196"/>
                  </a:lnTo>
                  <a:lnTo>
                    <a:pt x="142328" y="866914"/>
                  </a:lnTo>
                  <a:lnTo>
                    <a:pt x="150761" y="879487"/>
                  </a:lnTo>
                  <a:lnTo>
                    <a:pt x="153238" y="882916"/>
                  </a:lnTo>
                  <a:lnTo>
                    <a:pt x="157302" y="882916"/>
                  </a:lnTo>
                  <a:lnTo>
                    <a:pt x="154406" y="878979"/>
                  </a:lnTo>
                  <a:lnTo>
                    <a:pt x="145046" y="865136"/>
                  </a:lnTo>
                  <a:lnTo>
                    <a:pt x="117850" y="837704"/>
                  </a:lnTo>
                  <a:lnTo>
                    <a:pt x="113601" y="835418"/>
                  </a:lnTo>
                  <a:lnTo>
                    <a:pt x="112440" y="834910"/>
                  </a:lnTo>
                  <a:close/>
                </a:path>
                <a:path w="226695" h="1235710">
                  <a:moveTo>
                    <a:pt x="167500" y="834910"/>
                  </a:moveTo>
                  <a:lnTo>
                    <a:pt x="158966" y="834910"/>
                  </a:lnTo>
                  <a:lnTo>
                    <a:pt x="165582" y="837704"/>
                  </a:lnTo>
                  <a:lnTo>
                    <a:pt x="172240" y="839101"/>
                  </a:lnTo>
                  <a:lnTo>
                    <a:pt x="177998" y="838466"/>
                  </a:lnTo>
                  <a:lnTo>
                    <a:pt x="181669" y="836434"/>
                  </a:lnTo>
                  <a:lnTo>
                    <a:pt x="176644" y="836434"/>
                  </a:lnTo>
                  <a:lnTo>
                    <a:pt x="170891" y="836053"/>
                  </a:lnTo>
                  <a:lnTo>
                    <a:pt x="167500" y="834910"/>
                  </a:lnTo>
                  <a:close/>
                </a:path>
                <a:path w="226695" h="1235710">
                  <a:moveTo>
                    <a:pt x="176978" y="834910"/>
                  </a:moveTo>
                  <a:lnTo>
                    <a:pt x="167500" y="834910"/>
                  </a:lnTo>
                  <a:lnTo>
                    <a:pt x="168253" y="835164"/>
                  </a:lnTo>
                  <a:lnTo>
                    <a:pt x="177504" y="835164"/>
                  </a:lnTo>
                  <a:lnTo>
                    <a:pt x="174417" y="836434"/>
                  </a:lnTo>
                  <a:lnTo>
                    <a:pt x="181669" y="836434"/>
                  </a:lnTo>
                  <a:lnTo>
                    <a:pt x="182816" y="835799"/>
                  </a:lnTo>
                  <a:lnTo>
                    <a:pt x="176978" y="834910"/>
                  </a:lnTo>
                  <a:close/>
                </a:path>
                <a:path w="226695" h="1235710">
                  <a:moveTo>
                    <a:pt x="56872" y="834910"/>
                  </a:moveTo>
                  <a:lnTo>
                    <a:pt x="53975" y="834910"/>
                  </a:lnTo>
                  <a:lnTo>
                    <a:pt x="50952" y="835164"/>
                  </a:lnTo>
                  <a:lnTo>
                    <a:pt x="56645" y="835164"/>
                  </a:lnTo>
                  <a:lnTo>
                    <a:pt x="56872" y="834910"/>
                  </a:lnTo>
                  <a:close/>
                </a:path>
                <a:path w="226695" h="1235710">
                  <a:moveTo>
                    <a:pt x="77531" y="834910"/>
                  </a:moveTo>
                  <a:lnTo>
                    <a:pt x="56872" y="834910"/>
                  </a:lnTo>
                  <a:lnTo>
                    <a:pt x="56645" y="835164"/>
                  </a:lnTo>
                  <a:lnTo>
                    <a:pt x="77047" y="835164"/>
                  </a:lnTo>
                  <a:lnTo>
                    <a:pt x="77531" y="834910"/>
                  </a:lnTo>
                  <a:close/>
                </a:path>
                <a:path w="226695" h="1235710">
                  <a:moveTo>
                    <a:pt x="102537" y="834910"/>
                  </a:moveTo>
                  <a:lnTo>
                    <a:pt x="87941" y="834910"/>
                  </a:lnTo>
                  <a:lnTo>
                    <a:pt x="86702" y="835164"/>
                  </a:lnTo>
                  <a:lnTo>
                    <a:pt x="104762" y="835164"/>
                  </a:lnTo>
                  <a:lnTo>
                    <a:pt x="102537" y="834910"/>
                  </a:lnTo>
                  <a:close/>
                </a:path>
                <a:path w="226695" h="1235710">
                  <a:moveTo>
                    <a:pt x="158966" y="834910"/>
                  </a:moveTo>
                  <a:lnTo>
                    <a:pt x="112440" y="834910"/>
                  </a:lnTo>
                  <a:lnTo>
                    <a:pt x="113020" y="835164"/>
                  </a:lnTo>
                  <a:lnTo>
                    <a:pt x="159567" y="835164"/>
                  </a:lnTo>
                  <a:lnTo>
                    <a:pt x="158966" y="834910"/>
                  </a:lnTo>
                  <a:close/>
                </a:path>
                <a:path w="226695" h="1235710">
                  <a:moveTo>
                    <a:pt x="2387" y="1082395"/>
                  </a:moveTo>
                  <a:lnTo>
                    <a:pt x="2387" y="1096619"/>
                  </a:lnTo>
                  <a:lnTo>
                    <a:pt x="5499" y="1096619"/>
                  </a:lnTo>
                  <a:lnTo>
                    <a:pt x="5168" y="1095349"/>
                  </a:lnTo>
                  <a:lnTo>
                    <a:pt x="3937" y="1089761"/>
                  </a:lnTo>
                  <a:lnTo>
                    <a:pt x="2387" y="1082395"/>
                  </a:lnTo>
                  <a:close/>
                </a:path>
                <a:path w="226695" h="1235710">
                  <a:moveTo>
                    <a:pt x="5918" y="1048105"/>
                  </a:moveTo>
                  <a:lnTo>
                    <a:pt x="2692" y="1048740"/>
                  </a:lnTo>
                  <a:lnTo>
                    <a:pt x="3981" y="1056360"/>
                  </a:lnTo>
                  <a:lnTo>
                    <a:pt x="5575" y="1065250"/>
                  </a:lnTo>
                  <a:lnTo>
                    <a:pt x="7074" y="1073124"/>
                  </a:lnTo>
                  <a:lnTo>
                    <a:pt x="9387" y="1084300"/>
                  </a:lnTo>
                  <a:lnTo>
                    <a:pt x="12128" y="1096619"/>
                  </a:lnTo>
                  <a:lnTo>
                    <a:pt x="15519" y="1096619"/>
                  </a:lnTo>
                  <a:lnTo>
                    <a:pt x="12890" y="1084935"/>
                  </a:lnTo>
                  <a:lnTo>
                    <a:pt x="10290" y="1072362"/>
                  </a:lnTo>
                  <a:lnTo>
                    <a:pt x="8493" y="1062837"/>
                  </a:lnTo>
                  <a:lnTo>
                    <a:pt x="7204" y="1055598"/>
                  </a:lnTo>
                  <a:lnTo>
                    <a:pt x="6136" y="1049375"/>
                  </a:lnTo>
                  <a:lnTo>
                    <a:pt x="6027" y="1048740"/>
                  </a:lnTo>
                  <a:lnTo>
                    <a:pt x="5918" y="1048105"/>
                  </a:lnTo>
                  <a:close/>
                </a:path>
                <a:path w="226695" h="1235710">
                  <a:moveTo>
                    <a:pt x="13649" y="1046454"/>
                  </a:moveTo>
                  <a:lnTo>
                    <a:pt x="13087" y="1046454"/>
                  </a:lnTo>
                  <a:lnTo>
                    <a:pt x="10388" y="1047089"/>
                  </a:lnTo>
                  <a:lnTo>
                    <a:pt x="20993" y="1096619"/>
                  </a:lnTo>
                  <a:lnTo>
                    <a:pt x="24396" y="1096619"/>
                  </a:lnTo>
                  <a:lnTo>
                    <a:pt x="21472" y="1084935"/>
                  </a:lnTo>
                  <a:lnTo>
                    <a:pt x="18621" y="1072362"/>
                  </a:lnTo>
                  <a:lnTo>
                    <a:pt x="16012" y="1059535"/>
                  </a:lnTo>
                  <a:lnTo>
                    <a:pt x="13764" y="1047089"/>
                  </a:lnTo>
                  <a:lnTo>
                    <a:pt x="13649" y="1046454"/>
                  </a:lnTo>
                  <a:close/>
                </a:path>
                <a:path w="226695" h="1235710">
                  <a:moveTo>
                    <a:pt x="20066" y="1044930"/>
                  </a:moveTo>
                  <a:lnTo>
                    <a:pt x="16827" y="1045692"/>
                  </a:lnTo>
                  <a:lnTo>
                    <a:pt x="18929" y="1056360"/>
                  </a:lnTo>
                  <a:lnTo>
                    <a:pt x="19029" y="1056868"/>
                  </a:lnTo>
                  <a:lnTo>
                    <a:pt x="19079" y="1057122"/>
                  </a:lnTo>
                  <a:lnTo>
                    <a:pt x="19180" y="1057630"/>
                  </a:lnTo>
                  <a:lnTo>
                    <a:pt x="19280" y="1058138"/>
                  </a:lnTo>
                  <a:lnTo>
                    <a:pt x="19380" y="1058646"/>
                  </a:lnTo>
                  <a:lnTo>
                    <a:pt x="29451" y="1096619"/>
                  </a:lnTo>
                  <a:lnTo>
                    <a:pt x="32905" y="1096619"/>
                  </a:lnTo>
                  <a:lnTo>
                    <a:pt x="29405" y="1084935"/>
                  </a:lnTo>
                  <a:lnTo>
                    <a:pt x="26017" y="1072362"/>
                  </a:lnTo>
                  <a:lnTo>
                    <a:pt x="20165" y="1045438"/>
                  </a:lnTo>
                  <a:lnTo>
                    <a:pt x="20066" y="1044930"/>
                  </a:lnTo>
                  <a:close/>
                </a:path>
                <a:path w="226695" h="1235710">
                  <a:moveTo>
                    <a:pt x="27927" y="1043279"/>
                  </a:moveTo>
                  <a:lnTo>
                    <a:pt x="24688" y="1043914"/>
                  </a:lnTo>
                  <a:lnTo>
                    <a:pt x="27443" y="1056360"/>
                  </a:lnTo>
                  <a:lnTo>
                    <a:pt x="28118" y="1059154"/>
                  </a:lnTo>
                  <a:lnTo>
                    <a:pt x="30939" y="1070076"/>
                  </a:lnTo>
                  <a:lnTo>
                    <a:pt x="32069" y="1074013"/>
                  </a:lnTo>
                  <a:lnTo>
                    <a:pt x="35132" y="1084300"/>
                  </a:lnTo>
                  <a:lnTo>
                    <a:pt x="39192" y="1096619"/>
                  </a:lnTo>
                  <a:lnTo>
                    <a:pt x="42684" y="1096619"/>
                  </a:lnTo>
                  <a:lnTo>
                    <a:pt x="38797" y="1084935"/>
                  </a:lnTo>
                  <a:lnTo>
                    <a:pt x="37629" y="1081125"/>
                  </a:lnTo>
                  <a:lnTo>
                    <a:pt x="35029" y="1072362"/>
                  </a:lnTo>
                  <a:lnTo>
                    <a:pt x="34175" y="1069314"/>
                  </a:lnTo>
                  <a:lnTo>
                    <a:pt x="31267" y="1058138"/>
                  </a:lnTo>
                  <a:lnTo>
                    <a:pt x="30664" y="1055598"/>
                  </a:lnTo>
                  <a:lnTo>
                    <a:pt x="27927" y="1043279"/>
                  </a:lnTo>
                  <a:close/>
                </a:path>
                <a:path w="226695" h="1235710">
                  <a:moveTo>
                    <a:pt x="35458" y="1041501"/>
                  </a:moveTo>
                  <a:lnTo>
                    <a:pt x="32219" y="1042263"/>
                  </a:lnTo>
                  <a:lnTo>
                    <a:pt x="35076" y="1056360"/>
                  </a:lnTo>
                  <a:lnTo>
                    <a:pt x="35179" y="1056868"/>
                  </a:lnTo>
                  <a:lnTo>
                    <a:pt x="38611" y="1070076"/>
                  </a:lnTo>
                  <a:lnTo>
                    <a:pt x="38678" y="1070330"/>
                  </a:lnTo>
                  <a:lnTo>
                    <a:pt x="38778" y="1070711"/>
                  </a:lnTo>
                  <a:lnTo>
                    <a:pt x="38877" y="1071092"/>
                  </a:lnTo>
                  <a:lnTo>
                    <a:pt x="43073" y="1084300"/>
                  </a:lnTo>
                  <a:lnTo>
                    <a:pt x="47726" y="1096619"/>
                  </a:lnTo>
                  <a:lnTo>
                    <a:pt x="51308" y="1096619"/>
                  </a:lnTo>
                  <a:lnTo>
                    <a:pt x="46591" y="1084300"/>
                  </a:lnTo>
                  <a:lnTo>
                    <a:pt x="42727" y="1072362"/>
                  </a:lnTo>
                  <a:lnTo>
                    <a:pt x="42645" y="1072108"/>
                  </a:lnTo>
                  <a:lnTo>
                    <a:pt x="42521" y="1071727"/>
                  </a:lnTo>
                  <a:lnTo>
                    <a:pt x="42398" y="1071346"/>
                  </a:lnTo>
                  <a:lnTo>
                    <a:pt x="42316" y="1071092"/>
                  </a:lnTo>
                  <a:lnTo>
                    <a:pt x="38908" y="1058138"/>
                  </a:lnTo>
                  <a:lnTo>
                    <a:pt x="38316" y="1055598"/>
                  </a:lnTo>
                  <a:lnTo>
                    <a:pt x="35458" y="1041501"/>
                  </a:lnTo>
                  <a:close/>
                </a:path>
                <a:path w="226695" h="1235710">
                  <a:moveTo>
                    <a:pt x="44234" y="1039596"/>
                  </a:moveTo>
                  <a:lnTo>
                    <a:pt x="41008" y="1040358"/>
                  </a:lnTo>
                  <a:lnTo>
                    <a:pt x="42285" y="1046454"/>
                  </a:lnTo>
                  <a:lnTo>
                    <a:pt x="43845" y="1053185"/>
                  </a:lnTo>
                  <a:lnTo>
                    <a:pt x="57937" y="1096619"/>
                  </a:lnTo>
                  <a:lnTo>
                    <a:pt x="61506" y="1096619"/>
                  </a:lnTo>
                  <a:lnTo>
                    <a:pt x="58737" y="1089761"/>
                  </a:lnTo>
                  <a:lnTo>
                    <a:pt x="55794" y="1081760"/>
                  </a:lnTo>
                  <a:lnTo>
                    <a:pt x="45493" y="1045692"/>
                  </a:lnTo>
                  <a:lnTo>
                    <a:pt x="44234" y="1039596"/>
                  </a:lnTo>
                  <a:close/>
                </a:path>
                <a:path w="226695" h="1235710">
                  <a:moveTo>
                    <a:pt x="52501" y="1037818"/>
                  </a:moveTo>
                  <a:lnTo>
                    <a:pt x="48615" y="1038580"/>
                  </a:lnTo>
                  <a:lnTo>
                    <a:pt x="49290" y="1038580"/>
                  </a:lnTo>
                  <a:lnTo>
                    <a:pt x="52564" y="1054074"/>
                  </a:lnTo>
                  <a:lnTo>
                    <a:pt x="52591" y="1054201"/>
                  </a:lnTo>
                  <a:lnTo>
                    <a:pt x="52698" y="1054709"/>
                  </a:lnTo>
                  <a:lnTo>
                    <a:pt x="52806" y="1055217"/>
                  </a:lnTo>
                  <a:lnTo>
                    <a:pt x="57148" y="1070076"/>
                  </a:lnTo>
                  <a:lnTo>
                    <a:pt x="57366" y="1070711"/>
                  </a:lnTo>
                  <a:lnTo>
                    <a:pt x="62485" y="1084300"/>
                  </a:lnTo>
                  <a:lnTo>
                    <a:pt x="68325" y="1096619"/>
                  </a:lnTo>
                  <a:lnTo>
                    <a:pt x="72097" y="1096619"/>
                  </a:lnTo>
                  <a:lnTo>
                    <a:pt x="66138" y="1084300"/>
                  </a:lnTo>
                  <a:lnTo>
                    <a:pt x="60754" y="1070330"/>
                  </a:lnTo>
                  <a:lnTo>
                    <a:pt x="60656" y="1070076"/>
                  </a:lnTo>
                  <a:lnTo>
                    <a:pt x="56119" y="1054709"/>
                  </a:lnTo>
                  <a:lnTo>
                    <a:pt x="52501" y="1037818"/>
                  </a:lnTo>
                  <a:close/>
                </a:path>
                <a:path w="226695" h="1235710">
                  <a:moveTo>
                    <a:pt x="63501" y="1035532"/>
                  </a:moveTo>
                  <a:lnTo>
                    <a:pt x="62834" y="1035532"/>
                  </a:lnTo>
                  <a:lnTo>
                    <a:pt x="60274" y="1036040"/>
                  </a:lnTo>
                  <a:lnTo>
                    <a:pt x="63573" y="1051534"/>
                  </a:lnTo>
                  <a:lnTo>
                    <a:pt x="68087" y="1067155"/>
                  </a:lnTo>
                  <a:lnTo>
                    <a:pt x="73887" y="1082395"/>
                  </a:lnTo>
                  <a:lnTo>
                    <a:pt x="80797" y="1096619"/>
                  </a:lnTo>
                  <a:lnTo>
                    <a:pt x="84569" y="1096619"/>
                  </a:lnTo>
                  <a:lnTo>
                    <a:pt x="84150" y="1095984"/>
                  </a:lnTo>
                  <a:lnTo>
                    <a:pt x="77161" y="1081760"/>
                  </a:lnTo>
                  <a:lnTo>
                    <a:pt x="71312" y="1066393"/>
                  </a:lnTo>
                  <a:lnTo>
                    <a:pt x="66774" y="1050899"/>
                  </a:lnTo>
                  <a:lnTo>
                    <a:pt x="63609" y="1036040"/>
                  </a:lnTo>
                  <a:lnTo>
                    <a:pt x="63501" y="1035532"/>
                  </a:lnTo>
                  <a:close/>
                </a:path>
                <a:path w="226695" h="1235710">
                  <a:moveTo>
                    <a:pt x="79184" y="1031976"/>
                  </a:moveTo>
                  <a:lnTo>
                    <a:pt x="75742" y="1032611"/>
                  </a:lnTo>
                  <a:lnTo>
                    <a:pt x="75824" y="1041501"/>
                  </a:lnTo>
                  <a:lnTo>
                    <a:pt x="75896" y="1042263"/>
                  </a:lnTo>
                  <a:lnTo>
                    <a:pt x="75991" y="1043279"/>
                  </a:lnTo>
                  <a:lnTo>
                    <a:pt x="76050" y="1043914"/>
                  </a:lnTo>
                  <a:lnTo>
                    <a:pt x="76146" y="1044930"/>
                  </a:lnTo>
                  <a:lnTo>
                    <a:pt x="76217" y="1045692"/>
                  </a:lnTo>
                  <a:lnTo>
                    <a:pt x="77517" y="1052677"/>
                  </a:lnTo>
                  <a:lnTo>
                    <a:pt x="77611" y="1053185"/>
                  </a:lnTo>
                  <a:lnTo>
                    <a:pt x="77658" y="1053439"/>
                  </a:lnTo>
                  <a:lnTo>
                    <a:pt x="90441" y="1089507"/>
                  </a:lnTo>
                  <a:lnTo>
                    <a:pt x="94399" y="1096619"/>
                  </a:lnTo>
                  <a:lnTo>
                    <a:pt x="98310" y="1096619"/>
                  </a:lnTo>
                  <a:lnTo>
                    <a:pt x="94187" y="1089507"/>
                  </a:lnTo>
                  <a:lnTo>
                    <a:pt x="90111" y="1081125"/>
                  </a:lnTo>
                  <a:lnTo>
                    <a:pt x="79358" y="1043914"/>
                  </a:lnTo>
                  <a:lnTo>
                    <a:pt x="79298" y="1043279"/>
                  </a:lnTo>
                  <a:lnTo>
                    <a:pt x="79184" y="1031976"/>
                  </a:lnTo>
                  <a:close/>
                </a:path>
                <a:path w="226695" h="1235710">
                  <a:moveTo>
                    <a:pt x="175780" y="1049375"/>
                  </a:moveTo>
                  <a:lnTo>
                    <a:pt x="169748" y="1049375"/>
                  </a:lnTo>
                  <a:lnTo>
                    <a:pt x="165773" y="1051915"/>
                  </a:lnTo>
                  <a:lnTo>
                    <a:pt x="161683" y="1054201"/>
                  </a:lnTo>
                  <a:lnTo>
                    <a:pt x="158591" y="1055598"/>
                  </a:lnTo>
                  <a:lnTo>
                    <a:pt x="156835" y="1056360"/>
                  </a:lnTo>
                  <a:lnTo>
                    <a:pt x="153047" y="1057884"/>
                  </a:lnTo>
                  <a:lnTo>
                    <a:pt x="122986" y="1062456"/>
                  </a:lnTo>
                  <a:lnTo>
                    <a:pt x="117055" y="1066393"/>
                  </a:lnTo>
                  <a:lnTo>
                    <a:pt x="112434" y="1070838"/>
                  </a:lnTo>
                  <a:lnTo>
                    <a:pt x="110576" y="1076807"/>
                  </a:lnTo>
                  <a:lnTo>
                    <a:pt x="110498" y="1077442"/>
                  </a:lnTo>
                  <a:lnTo>
                    <a:pt x="111586" y="1084300"/>
                  </a:lnTo>
                  <a:lnTo>
                    <a:pt x="111686" y="1084935"/>
                  </a:lnTo>
                  <a:lnTo>
                    <a:pt x="111787" y="1085570"/>
                  </a:lnTo>
                  <a:lnTo>
                    <a:pt x="117081" y="1096619"/>
                  </a:lnTo>
                  <a:lnTo>
                    <a:pt x="120942" y="1096619"/>
                  </a:lnTo>
                  <a:lnTo>
                    <a:pt x="115616" y="1086459"/>
                  </a:lnTo>
                  <a:lnTo>
                    <a:pt x="115379" y="1085570"/>
                  </a:lnTo>
                  <a:lnTo>
                    <a:pt x="113818" y="1078585"/>
                  </a:lnTo>
                  <a:lnTo>
                    <a:pt x="115039" y="1073378"/>
                  </a:lnTo>
                  <a:lnTo>
                    <a:pt x="115099" y="1073124"/>
                  </a:lnTo>
                  <a:lnTo>
                    <a:pt x="153122" y="1061186"/>
                  </a:lnTo>
                  <a:lnTo>
                    <a:pt x="153624" y="1061186"/>
                  </a:lnTo>
                  <a:lnTo>
                    <a:pt x="158826" y="1059154"/>
                  </a:lnTo>
                  <a:lnTo>
                    <a:pt x="164693" y="1056360"/>
                  </a:lnTo>
                  <a:lnTo>
                    <a:pt x="170357" y="1053185"/>
                  </a:lnTo>
                  <a:lnTo>
                    <a:pt x="175780" y="1049375"/>
                  </a:lnTo>
                  <a:close/>
                </a:path>
                <a:path w="226695" h="1235710">
                  <a:moveTo>
                    <a:pt x="197904" y="1049375"/>
                  </a:moveTo>
                  <a:lnTo>
                    <a:pt x="193713" y="1049375"/>
                  </a:lnTo>
                  <a:lnTo>
                    <a:pt x="188691" y="1055598"/>
                  </a:lnTo>
                  <a:lnTo>
                    <a:pt x="183600" y="1061567"/>
                  </a:lnTo>
                  <a:lnTo>
                    <a:pt x="178457" y="1067409"/>
                  </a:lnTo>
                  <a:lnTo>
                    <a:pt x="173278" y="1073124"/>
                  </a:lnTo>
                  <a:lnTo>
                    <a:pt x="166981" y="1080236"/>
                  </a:lnTo>
                  <a:lnTo>
                    <a:pt x="162753" y="1086459"/>
                  </a:lnTo>
                  <a:lnTo>
                    <a:pt x="160416" y="1091920"/>
                  </a:lnTo>
                  <a:lnTo>
                    <a:pt x="159960" y="1095349"/>
                  </a:lnTo>
                  <a:lnTo>
                    <a:pt x="159875" y="1095984"/>
                  </a:lnTo>
                  <a:lnTo>
                    <a:pt x="159791" y="1096619"/>
                  </a:lnTo>
                  <a:lnTo>
                    <a:pt x="163144" y="1096619"/>
                  </a:lnTo>
                  <a:lnTo>
                    <a:pt x="162835" y="1091920"/>
                  </a:lnTo>
                  <a:lnTo>
                    <a:pt x="163872" y="1089761"/>
                  </a:lnTo>
                  <a:lnTo>
                    <a:pt x="166357" y="1084935"/>
                  </a:lnTo>
                  <a:lnTo>
                    <a:pt x="175679" y="1075283"/>
                  </a:lnTo>
                  <a:lnTo>
                    <a:pt x="181209" y="1069314"/>
                  </a:lnTo>
                  <a:lnTo>
                    <a:pt x="186924" y="1062837"/>
                  </a:lnTo>
                  <a:lnTo>
                    <a:pt x="192349" y="1056360"/>
                  </a:lnTo>
                  <a:lnTo>
                    <a:pt x="197904" y="1049375"/>
                  </a:lnTo>
                  <a:close/>
                </a:path>
                <a:path w="226695" h="1235710">
                  <a:moveTo>
                    <a:pt x="222745" y="1049375"/>
                  </a:moveTo>
                  <a:lnTo>
                    <a:pt x="219227" y="1049375"/>
                  </a:lnTo>
                  <a:lnTo>
                    <a:pt x="215238" y="1062202"/>
                  </a:lnTo>
                  <a:lnTo>
                    <a:pt x="214478" y="1069187"/>
                  </a:lnTo>
                  <a:lnTo>
                    <a:pt x="214562" y="1072108"/>
                  </a:lnTo>
                  <a:lnTo>
                    <a:pt x="215909" y="1076807"/>
                  </a:lnTo>
                  <a:lnTo>
                    <a:pt x="219735" y="1079855"/>
                  </a:lnTo>
                  <a:lnTo>
                    <a:pt x="220980" y="1080363"/>
                  </a:lnTo>
                  <a:lnTo>
                    <a:pt x="223113" y="1080744"/>
                  </a:lnTo>
                  <a:lnTo>
                    <a:pt x="223951" y="1080744"/>
                  </a:lnTo>
                  <a:lnTo>
                    <a:pt x="223951" y="1077442"/>
                  </a:lnTo>
                  <a:lnTo>
                    <a:pt x="222834" y="1077442"/>
                  </a:lnTo>
                  <a:lnTo>
                    <a:pt x="221843" y="1077188"/>
                  </a:lnTo>
                  <a:lnTo>
                    <a:pt x="220980" y="1076807"/>
                  </a:lnTo>
                  <a:lnTo>
                    <a:pt x="218264" y="1074267"/>
                  </a:lnTo>
                  <a:lnTo>
                    <a:pt x="217935" y="1072362"/>
                  </a:lnTo>
                  <a:lnTo>
                    <a:pt x="217826" y="1071727"/>
                  </a:lnTo>
                  <a:lnTo>
                    <a:pt x="217716" y="1071092"/>
                  </a:lnTo>
                  <a:lnTo>
                    <a:pt x="217650" y="1070711"/>
                  </a:lnTo>
                  <a:lnTo>
                    <a:pt x="217541" y="1070076"/>
                  </a:lnTo>
                  <a:lnTo>
                    <a:pt x="217431" y="1069187"/>
                  </a:lnTo>
                  <a:lnTo>
                    <a:pt x="218502" y="1062837"/>
                  </a:lnTo>
                  <a:lnTo>
                    <a:pt x="218610" y="1062202"/>
                  </a:lnTo>
                  <a:lnTo>
                    <a:pt x="218717" y="1061567"/>
                  </a:lnTo>
                  <a:lnTo>
                    <a:pt x="218781" y="1061186"/>
                  </a:lnTo>
                  <a:lnTo>
                    <a:pt x="222745" y="1049375"/>
                  </a:lnTo>
                  <a:close/>
                </a:path>
                <a:path w="226695" h="1235710">
                  <a:moveTo>
                    <a:pt x="15238" y="1072362"/>
                  </a:moveTo>
                  <a:lnTo>
                    <a:pt x="10290" y="1072362"/>
                  </a:lnTo>
                  <a:lnTo>
                    <a:pt x="10447" y="1073124"/>
                  </a:lnTo>
                  <a:lnTo>
                    <a:pt x="15411" y="1073124"/>
                  </a:lnTo>
                  <a:lnTo>
                    <a:pt x="15238" y="1072362"/>
                  </a:lnTo>
                  <a:close/>
                </a:path>
                <a:path w="226695" h="1235710">
                  <a:moveTo>
                    <a:pt x="22583" y="1072362"/>
                  </a:moveTo>
                  <a:lnTo>
                    <a:pt x="18621" y="1072362"/>
                  </a:lnTo>
                  <a:lnTo>
                    <a:pt x="18793" y="1073124"/>
                  </a:lnTo>
                  <a:lnTo>
                    <a:pt x="22785" y="1073124"/>
                  </a:lnTo>
                  <a:lnTo>
                    <a:pt x="22583" y="1072362"/>
                  </a:lnTo>
                  <a:close/>
                </a:path>
                <a:path w="226695" h="1235710">
                  <a:moveTo>
                    <a:pt x="31579" y="1072362"/>
                  </a:moveTo>
                  <a:lnTo>
                    <a:pt x="26017" y="1072362"/>
                  </a:lnTo>
                  <a:lnTo>
                    <a:pt x="26222" y="1073124"/>
                  </a:lnTo>
                  <a:lnTo>
                    <a:pt x="31805" y="1073124"/>
                  </a:lnTo>
                  <a:lnTo>
                    <a:pt x="31579" y="1072362"/>
                  </a:lnTo>
                  <a:close/>
                </a:path>
                <a:path w="226695" h="1235710">
                  <a:moveTo>
                    <a:pt x="39268" y="1072362"/>
                  </a:moveTo>
                  <a:lnTo>
                    <a:pt x="35029" y="1072362"/>
                  </a:lnTo>
                  <a:lnTo>
                    <a:pt x="35255" y="1073124"/>
                  </a:lnTo>
                  <a:lnTo>
                    <a:pt x="39512" y="1073124"/>
                  </a:lnTo>
                  <a:lnTo>
                    <a:pt x="39268" y="1072362"/>
                  </a:lnTo>
                  <a:close/>
                </a:path>
                <a:path w="226695" h="1235710">
                  <a:moveTo>
                    <a:pt x="49228" y="1072362"/>
                  </a:moveTo>
                  <a:lnTo>
                    <a:pt x="42727" y="1072362"/>
                  </a:lnTo>
                  <a:lnTo>
                    <a:pt x="42974" y="1073124"/>
                  </a:lnTo>
                  <a:lnTo>
                    <a:pt x="49460" y="1073124"/>
                  </a:lnTo>
                  <a:lnTo>
                    <a:pt x="49228" y="1072362"/>
                  </a:lnTo>
                  <a:close/>
                </a:path>
                <a:path w="226695" h="1235710">
                  <a:moveTo>
                    <a:pt x="57986" y="1072362"/>
                  </a:moveTo>
                  <a:lnTo>
                    <a:pt x="52674" y="1072362"/>
                  </a:lnTo>
                  <a:lnTo>
                    <a:pt x="52909" y="1073124"/>
                  </a:lnTo>
                  <a:lnTo>
                    <a:pt x="58273" y="1073124"/>
                  </a:lnTo>
                  <a:lnTo>
                    <a:pt x="57986" y="1072362"/>
                  </a:lnTo>
                  <a:close/>
                </a:path>
                <a:path w="226695" h="1235710">
                  <a:moveTo>
                    <a:pt x="70064" y="1072362"/>
                  </a:moveTo>
                  <a:lnTo>
                    <a:pt x="61533" y="1072362"/>
                  </a:lnTo>
                  <a:lnTo>
                    <a:pt x="61826" y="1073124"/>
                  </a:lnTo>
                  <a:lnTo>
                    <a:pt x="70354" y="1073124"/>
                  </a:lnTo>
                  <a:lnTo>
                    <a:pt x="70064" y="1072362"/>
                  </a:lnTo>
                  <a:close/>
                </a:path>
                <a:path w="226695" h="1235710">
                  <a:moveTo>
                    <a:pt x="83106" y="1072362"/>
                  </a:moveTo>
                  <a:lnTo>
                    <a:pt x="73578" y="1072362"/>
                  </a:lnTo>
                  <a:lnTo>
                    <a:pt x="73868" y="1073124"/>
                  </a:lnTo>
                  <a:lnTo>
                    <a:pt x="83353" y="1073124"/>
                  </a:lnTo>
                  <a:lnTo>
                    <a:pt x="83106" y="1072362"/>
                  </a:lnTo>
                  <a:close/>
                </a:path>
                <a:path w="226695" h="1235710">
                  <a:moveTo>
                    <a:pt x="111960" y="1072362"/>
                  </a:moveTo>
                  <a:lnTo>
                    <a:pt x="86561" y="1072362"/>
                  </a:lnTo>
                  <a:lnTo>
                    <a:pt x="86869" y="1073124"/>
                  </a:lnTo>
                  <a:lnTo>
                    <a:pt x="111722" y="1073124"/>
                  </a:lnTo>
                  <a:lnTo>
                    <a:pt x="111960" y="1072362"/>
                  </a:lnTo>
                  <a:close/>
                </a:path>
                <a:path w="226695" h="1235710">
                  <a:moveTo>
                    <a:pt x="173969" y="1072362"/>
                  </a:moveTo>
                  <a:lnTo>
                    <a:pt x="115750" y="1072362"/>
                  </a:lnTo>
                  <a:lnTo>
                    <a:pt x="115004" y="1073124"/>
                  </a:lnTo>
                  <a:lnTo>
                    <a:pt x="173278" y="1073124"/>
                  </a:lnTo>
                  <a:lnTo>
                    <a:pt x="173969" y="1072362"/>
                  </a:lnTo>
                  <a:close/>
                </a:path>
                <a:path w="226695" h="1235710">
                  <a:moveTo>
                    <a:pt x="214635" y="1072362"/>
                  </a:moveTo>
                  <a:lnTo>
                    <a:pt x="178385" y="1072362"/>
                  </a:lnTo>
                  <a:lnTo>
                    <a:pt x="177679" y="1073124"/>
                  </a:lnTo>
                  <a:lnTo>
                    <a:pt x="214853" y="1073124"/>
                  </a:lnTo>
                  <a:lnTo>
                    <a:pt x="214635" y="1072362"/>
                  </a:lnTo>
                  <a:close/>
                </a:path>
                <a:path w="226695" h="1235710">
                  <a:moveTo>
                    <a:pt x="105791" y="1026007"/>
                  </a:moveTo>
                  <a:lnTo>
                    <a:pt x="146348" y="1040358"/>
                  </a:lnTo>
                  <a:lnTo>
                    <a:pt x="157792" y="1039215"/>
                  </a:lnTo>
                  <a:lnTo>
                    <a:pt x="158682" y="1039215"/>
                  </a:lnTo>
                  <a:lnTo>
                    <a:pt x="165174" y="1037056"/>
                  </a:lnTo>
                  <a:lnTo>
                    <a:pt x="146216" y="1037056"/>
                  </a:lnTo>
                  <a:lnTo>
                    <a:pt x="132245" y="1035786"/>
                  </a:lnTo>
                  <a:lnTo>
                    <a:pt x="133160" y="1035786"/>
                  </a:lnTo>
                  <a:lnTo>
                    <a:pt x="121106" y="1032611"/>
                  </a:lnTo>
                  <a:lnTo>
                    <a:pt x="119131" y="1031976"/>
                  </a:lnTo>
                  <a:lnTo>
                    <a:pt x="115773" y="1030833"/>
                  </a:lnTo>
                  <a:lnTo>
                    <a:pt x="110820" y="1028674"/>
                  </a:lnTo>
                  <a:lnTo>
                    <a:pt x="105791" y="1026007"/>
                  </a:lnTo>
                  <a:close/>
                </a:path>
                <a:path w="226695" h="1235710">
                  <a:moveTo>
                    <a:pt x="168229" y="1036040"/>
                  </a:moveTo>
                  <a:lnTo>
                    <a:pt x="155896" y="1036040"/>
                  </a:lnTo>
                  <a:lnTo>
                    <a:pt x="146216" y="1037056"/>
                  </a:lnTo>
                  <a:lnTo>
                    <a:pt x="165174" y="1037056"/>
                  </a:lnTo>
                  <a:lnTo>
                    <a:pt x="168229" y="1036040"/>
                  </a:lnTo>
                  <a:close/>
                </a:path>
                <a:path w="226695" h="1235710">
                  <a:moveTo>
                    <a:pt x="158316" y="1035786"/>
                  </a:moveTo>
                  <a:lnTo>
                    <a:pt x="133160" y="1035786"/>
                  </a:lnTo>
                  <a:lnTo>
                    <a:pt x="134124" y="1036040"/>
                  </a:lnTo>
                  <a:lnTo>
                    <a:pt x="155896" y="1036040"/>
                  </a:lnTo>
                  <a:lnTo>
                    <a:pt x="158316" y="1035786"/>
                  </a:lnTo>
                  <a:close/>
                </a:path>
                <a:path w="226695" h="1235710">
                  <a:moveTo>
                    <a:pt x="221068" y="976604"/>
                  </a:moveTo>
                  <a:lnTo>
                    <a:pt x="217436" y="976604"/>
                  </a:lnTo>
                  <a:lnTo>
                    <a:pt x="215074" y="981557"/>
                  </a:lnTo>
                  <a:lnTo>
                    <a:pt x="213360" y="984986"/>
                  </a:lnTo>
                  <a:lnTo>
                    <a:pt x="191519" y="1016355"/>
                  </a:lnTo>
                  <a:lnTo>
                    <a:pt x="158316" y="1035786"/>
                  </a:lnTo>
                  <a:lnTo>
                    <a:pt x="168993" y="1035786"/>
                  </a:lnTo>
                  <a:lnTo>
                    <a:pt x="204299" y="1006195"/>
                  </a:lnTo>
                  <a:lnTo>
                    <a:pt x="218656" y="981811"/>
                  </a:lnTo>
                  <a:lnTo>
                    <a:pt x="221068" y="976604"/>
                  </a:lnTo>
                  <a:close/>
                </a:path>
                <a:path w="226695" h="1235710">
                  <a:moveTo>
                    <a:pt x="223951" y="985494"/>
                  </a:moveTo>
                  <a:lnTo>
                    <a:pt x="223542" y="986256"/>
                  </a:lnTo>
                  <a:lnTo>
                    <a:pt x="222718" y="988034"/>
                  </a:lnTo>
                  <a:lnTo>
                    <a:pt x="220370" y="992606"/>
                  </a:lnTo>
                  <a:lnTo>
                    <a:pt x="198701" y="1024483"/>
                  </a:lnTo>
                  <a:lnTo>
                    <a:pt x="189357" y="1034262"/>
                  </a:lnTo>
                  <a:lnTo>
                    <a:pt x="195389" y="1032992"/>
                  </a:lnTo>
                  <a:lnTo>
                    <a:pt x="223219" y="994257"/>
                  </a:lnTo>
                  <a:lnTo>
                    <a:pt x="223951" y="992860"/>
                  </a:lnTo>
                  <a:lnTo>
                    <a:pt x="223951" y="985494"/>
                  </a:lnTo>
                  <a:close/>
                </a:path>
                <a:path w="226695" h="1235710">
                  <a:moveTo>
                    <a:pt x="223951" y="1003782"/>
                  </a:moveTo>
                  <a:lnTo>
                    <a:pt x="220096" y="1010640"/>
                  </a:lnTo>
                  <a:lnTo>
                    <a:pt x="216100" y="1017371"/>
                  </a:lnTo>
                  <a:lnTo>
                    <a:pt x="211975" y="1023975"/>
                  </a:lnTo>
                  <a:lnTo>
                    <a:pt x="207733" y="1030325"/>
                  </a:lnTo>
                  <a:lnTo>
                    <a:pt x="212382" y="1029309"/>
                  </a:lnTo>
                  <a:lnTo>
                    <a:pt x="216550" y="1023086"/>
                  </a:lnTo>
                  <a:lnTo>
                    <a:pt x="220268" y="1016990"/>
                  </a:lnTo>
                  <a:lnTo>
                    <a:pt x="223879" y="1010640"/>
                  </a:lnTo>
                  <a:lnTo>
                    <a:pt x="223951" y="1003782"/>
                  </a:lnTo>
                  <a:close/>
                </a:path>
                <a:path w="226695" h="1235710">
                  <a:moveTo>
                    <a:pt x="7099" y="976604"/>
                  </a:moveTo>
                  <a:lnTo>
                    <a:pt x="3797" y="976604"/>
                  </a:lnTo>
                  <a:lnTo>
                    <a:pt x="3901" y="983081"/>
                  </a:lnTo>
                  <a:lnTo>
                    <a:pt x="4474" y="995400"/>
                  </a:lnTo>
                  <a:lnTo>
                    <a:pt x="4580" y="997178"/>
                  </a:lnTo>
                  <a:lnTo>
                    <a:pt x="4694" y="999083"/>
                  </a:lnTo>
                  <a:lnTo>
                    <a:pt x="4810" y="1000861"/>
                  </a:lnTo>
                  <a:lnTo>
                    <a:pt x="4929" y="1002385"/>
                  </a:lnTo>
                  <a:lnTo>
                    <a:pt x="5039" y="1003782"/>
                  </a:lnTo>
                  <a:lnTo>
                    <a:pt x="5149" y="1005179"/>
                  </a:lnTo>
                  <a:lnTo>
                    <a:pt x="5229" y="1006195"/>
                  </a:lnTo>
                  <a:lnTo>
                    <a:pt x="5319" y="1007338"/>
                  </a:lnTo>
                  <a:lnTo>
                    <a:pt x="5399" y="1008354"/>
                  </a:lnTo>
                  <a:lnTo>
                    <a:pt x="5976" y="1014323"/>
                  </a:lnTo>
                  <a:lnTo>
                    <a:pt x="6463" y="1018895"/>
                  </a:lnTo>
                  <a:lnTo>
                    <a:pt x="6579" y="1019911"/>
                  </a:lnTo>
                  <a:lnTo>
                    <a:pt x="6651" y="1020546"/>
                  </a:lnTo>
                  <a:lnTo>
                    <a:pt x="6738" y="1021308"/>
                  </a:lnTo>
                  <a:lnTo>
                    <a:pt x="6840" y="1022197"/>
                  </a:lnTo>
                  <a:lnTo>
                    <a:pt x="6869" y="1022451"/>
                  </a:lnTo>
                  <a:lnTo>
                    <a:pt x="6985" y="1023467"/>
                  </a:lnTo>
                  <a:lnTo>
                    <a:pt x="7101" y="1024483"/>
                  </a:lnTo>
                  <a:lnTo>
                    <a:pt x="10428" y="1024483"/>
                  </a:lnTo>
                  <a:lnTo>
                    <a:pt x="9631" y="1017625"/>
                  </a:lnTo>
                  <a:lnTo>
                    <a:pt x="9152" y="1012926"/>
                  </a:lnTo>
                  <a:lnTo>
                    <a:pt x="9054" y="1011910"/>
                  </a:lnTo>
                  <a:lnTo>
                    <a:pt x="8931" y="1010640"/>
                  </a:lnTo>
                  <a:lnTo>
                    <a:pt x="8882" y="1010132"/>
                  </a:lnTo>
                  <a:lnTo>
                    <a:pt x="8796" y="1009243"/>
                  </a:lnTo>
                  <a:lnTo>
                    <a:pt x="8710" y="1008354"/>
                  </a:lnTo>
                  <a:lnTo>
                    <a:pt x="8627" y="1007338"/>
                  </a:lnTo>
                  <a:lnTo>
                    <a:pt x="8536" y="1006195"/>
                  </a:lnTo>
                  <a:lnTo>
                    <a:pt x="8455" y="1005179"/>
                  </a:lnTo>
                  <a:lnTo>
                    <a:pt x="8344" y="1003782"/>
                  </a:lnTo>
                  <a:lnTo>
                    <a:pt x="8233" y="1002385"/>
                  </a:lnTo>
                  <a:lnTo>
                    <a:pt x="8112" y="1000861"/>
                  </a:lnTo>
                  <a:lnTo>
                    <a:pt x="7993" y="999083"/>
                  </a:lnTo>
                  <a:lnTo>
                    <a:pt x="7879" y="997178"/>
                  </a:lnTo>
                  <a:lnTo>
                    <a:pt x="7772" y="995400"/>
                  </a:lnTo>
                  <a:lnTo>
                    <a:pt x="7665" y="993622"/>
                  </a:lnTo>
                  <a:lnTo>
                    <a:pt x="7555" y="991717"/>
                  </a:lnTo>
                  <a:lnTo>
                    <a:pt x="7451" y="989685"/>
                  </a:lnTo>
                  <a:lnTo>
                    <a:pt x="7334" y="987399"/>
                  </a:lnTo>
                  <a:lnTo>
                    <a:pt x="7214" y="983843"/>
                  </a:lnTo>
                  <a:lnTo>
                    <a:pt x="7099" y="976604"/>
                  </a:lnTo>
                  <a:close/>
                </a:path>
                <a:path w="226695" h="1235710">
                  <a:moveTo>
                    <a:pt x="14782" y="976604"/>
                  </a:moveTo>
                  <a:lnTo>
                    <a:pt x="11480" y="976604"/>
                  </a:lnTo>
                  <a:lnTo>
                    <a:pt x="11527" y="992606"/>
                  </a:lnTo>
                  <a:lnTo>
                    <a:pt x="11647" y="996543"/>
                  </a:lnTo>
                  <a:lnTo>
                    <a:pt x="11748" y="999845"/>
                  </a:lnTo>
                  <a:lnTo>
                    <a:pt x="11870" y="1002385"/>
                  </a:lnTo>
                  <a:lnTo>
                    <a:pt x="11928" y="1003274"/>
                  </a:lnTo>
                  <a:lnTo>
                    <a:pt x="12052" y="1005179"/>
                  </a:lnTo>
                  <a:lnTo>
                    <a:pt x="12151" y="1006703"/>
                  </a:lnTo>
                  <a:lnTo>
                    <a:pt x="12259" y="1008354"/>
                  </a:lnTo>
                  <a:lnTo>
                    <a:pt x="12375" y="1010132"/>
                  </a:lnTo>
                  <a:lnTo>
                    <a:pt x="12491" y="1011910"/>
                  </a:lnTo>
                  <a:lnTo>
                    <a:pt x="12557" y="1012926"/>
                  </a:lnTo>
                  <a:lnTo>
                    <a:pt x="13155" y="1018895"/>
                  </a:lnTo>
                  <a:lnTo>
                    <a:pt x="13206" y="1019403"/>
                  </a:lnTo>
                  <a:lnTo>
                    <a:pt x="13321" y="1020546"/>
                  </a:lnTo>
                  <a:lnTo>
                    <a:pt x="13397" y="1021308"/>
                  </a:lnTo>
                  <a:lnTo>
                    <a:pt x="13512" y="1022451"/>
                  </a:lnTo>
                  <a:lnTo>
                    <a:pt x="13614" y="1023467"/>
                  </a:lnTo>
                  <a:lnTo>
                    <a:pt x="13716" y="1024483"/>
                  </a:lnTo>
                  <a:lnTo>
                    <a:pt x="17043" y="1024483"/>
                  </a:lnTo>
                  <a:lnTo>
                    <a:pt x="15879" y="1012926"/>
                  </a:lnTo>
                  <a:lnTo>
                    <a:pt x="15812" y="1011910"/>
                  </a:lnTo>
                  <a:lnTo>
                    <a:pt x="15694" y="1010132"/>
                  </a:lnTo>
                  <a:lnTo>
                    <a:pt x="15576" y="1008354"/>
                  </a:lnTo>
                  <a:lnTo>
                    <a:pt x="15467" y="1006703"/>
                  </a:lnTo>
                  <a:lnTo>
                    <a:pt x="14954" y="996543"/>
                  </a:lnTo>
                  <a:lnTo>
                    <a:pt x="14830" y="992606"/>
                  </a:lnTo>
                  <a:lnTo>
                    <a:pt x="14782" y="976604"/>
                  </a:lnTo>
                  <a:close/>
                </a:path>
                <a:path w="226695" h="1235710">
                  <a:moveTo>
                    <a:pt x="21920" y="976604"/>
                  </a:moveTo>
                  <a:lnTo>
                    <a:pt x="18605" y="976604"/>
                  </a:lnTo>
                  <a:lnTo>
                    <a:pt x="18683" y="991717"/>
                  </a:lnTo>
                  <a:lnTo>
                    <a:pt x="18798" y="994638"/>
                  </a:lnTo>
                  <a:lnTo>
                    <a:pt x="18923" y="997813"/>
                  </a:lnTo>
                  <a:lnTo>
                    <a:pt x="19043" y="1000861"/>
                  </a:lnTo>
                  <a:lnTo>
                    <a:pt x="19165" y="1002385"/>
                  </a:lnTo>
                  <a:lnTo>
                    <a:pt x="19276" y="1003782"/>
                  </a:lnTo>
                  <a:lnTo>
                    <a:pt x="19387" y="1005179"/>
                  </a:lnTo>
                  <a:lnTo>
                    <a:pt x="19468" y="1006195"/>
                  </a:lnTo>
                  <a:lnTo>
                    <a:pt x="19559" y="1007338"/>
                  </a:lnTo>
                  <a:lnTo>
                    <a:pt x="19640" y="1008354"/>
                  </a:lnTo>
                  <a:lnTo>
                    <a:pt x="19711" y="1009243"/>
                  </a:lnTo>
                  <a:lnTo>
                    <a:pt x="19822" y="1010640"/>
                  </a:lnTo>
                  <a:lnTo>
                    <a:pt x="19924" y="1011910"/>
                  </a:lnTo>
                  <a:lnTo>
                    <a:pt x="20010" y="1012926"/>
                  </a:lnTo>
                  <a:lnTo>
                    <a:pt x="20729" y="1018895"/>
                  </a:lnTo>
                  <a:lnTo>
                    <a:pt x="20851" y="1019911"/>
                  </a:lnTo>
                  <a:lnTo>
                    <a:pt x="20927" y="1020546"/>
                  </a:lnTo>
                  <a:lnTo>
                    <a:pt x="21019" y="1021308"/>
                  </a:lnTo>
                  <a:lnTo>
                    <a:pt x="21126" y="1022197"/>
                  </a:lnTo>
                  <a:lnTo>
                    <a:pt x="21157" y="1022451"/>
                  </a:lnTo>
                  <a:lnTo>
                    <a:pt x="21279" y="1023467"/>
                  </a:lnTo>
                  <a:lnTo>
                    <a:pt x="21402" y="1024483"/>
                  </a:lnTo>
                  <a:lnTo>
                    <a:pt x="24742" y="1024483"/>
                  </a:lnTo>
                  <a:lnTo>
                    <a:pt x="23339" y="1012926"/>
                  </a:lnTo>
                  <a:lnTo>
                    <a:pt x="23252" y="1011910"/>
                  </a:lnTo>
                  <a:lnTo>
                    <a:pt x="23149" y="1010640"/>
                  </a:lnTo>
                  <a:lnTo>
                    <a:pt x="23037" y="1009243"/>
                  </a:lnTo>
                  <a:lnTo>
                    <a:pt x="22965" y="1008354"/>
                  </a:lnTo>
                  <a:lnTo>
                    <a:pt x="22883" y="1007338"/>
                  </a:lnTo>
                  <a:lnTo>
                    <a:pt x="22791" y="1006195"/>
                  </a:lnTo>
                  <a:lnTo>
                    <a:pt x="22709" y="1005179"/>
                  </a:lnTo>
                  <a:lnTo>
                    <a:pt x="22597" y="1003782"/>
                  </a:lnTo>
                  <a:lnTo>
                    <a:pt x="22484" y="1002385"/>
                  </a:lnTo>
                  <a:lnTo>
                    <a:pt x="22361" y="1000861"/>
                  </a:lnTo>
                  <a:lnTo>
                    <a:pt x="22239" y="997813"/>
                  </a:lnTo>
                  <a:lnTo>
                    <a:pt x="22113" y="994638"/>
                  </a:lnTo>
                  <a:lnTo>
                    <a:pt x="21996" y="991717"/>
                  </a:lnTo>
                  <a:lnTo>
                    <a:pt x="21920" y="976604"/>
                  </a:lnTo>
                  <a:close/>
                </a:path>
                <a:path w="226695" h="1235710">
                  <a:moveTo>
                    <a:pt x="30911" y="976604"/>
                  </a:moveTo>
                  <a:lnTo>
                    <a:pt x="27622" y="976604"/>
                  </a:lnTo>
                  <a:lnTo>
                    <a:pt x="27689" y="997178"/>
                  </a:lnTo>
                  <a:lnTo>
                    <a:pt x="27813" y="999845"/>
                  </a:lnTo>
                  <a:lnTo>
                    <a:pt x="27930" y="1002385"/>
                  </a:lnTo>
                  <a:lnTo>
                    <a:pt x="28013" y="1004163"/>
                  </a:lnTo>
                  <a:lnTo>
                    <a:pt x="28130" y="1006703"/>
                  </a:lnTo>
                  <a:lnTo>
                    <a:pt x="28251" y="1008354"/>
                  </a:lnTo>
                  <a:lnTo>
                    <a:pt x="28316" y="1009243"/>
                  </a:lnTo>
                  <a:lnTo>
                    <a:pt x="28418" y="1010640"/>
                  </a:lnTo>
                  <a:lnTo>
                    <a:pt x="28511" y="1011910"/>
                  </a:lnTo>
                  <a:lnTo>
                    <a:pt x="28576" y="1012799"/>
                  </a:lnTo>
                  <a:lnTo>
                    <a:pt x="28687" y="1014323"/>
                  </a:lnTo>
                  <a:lnTo>
                    <a:pt x="28790" y="1015720"/>
                  </a:lnTo>
                  <a:lnTo>
                    <a:pt x="29107" y="1018895"/>
                  </a:lnTo>
                  <a:lnTo>
                    <a:pt x="29158" y="1019403"/>
                  </a:lnTo>
                  <a:lnTo>
                    <a:pt x="29273" y="1020546"/>
                  </a:lnTo>
                  <a:lnTo>
                    <a:pt x="29349" y="1021308"/>
                  </a:lnTo>
                  <a:lnTo>
                    <a:pt x="29463" y="1022451"/>
                  </a:lnTo>
                  <a:lnTo>
                    <a:pt x="29565" y="1023467"/>
                  </a:lnTo>
                  <a:lnTo>
                    <a:pt x="29667" y="1024483"/>
                  </a:lnTo>
                  <a:lnTo>
                    <a:pt x="32994" y="1024483"/>
                  </a:lnTo>
                  <a:lnTo>
                    <a:pt x="32296" y="1017625"/>
                  </a:lnTo>
                  <a:lnTo>
                    <a:pt x="32206" y="1016736"/>
                  </a:lnTo>
                  <a:lnTo>
                    <a:pt x="32102" y="1015720"/>
                  </a:lnTo>
                  <a:lnTo>
                    <a:pt x="31999" y="1014323"/>
                  </a:lnTo>
                  <a:lnTo>
                    <a:pt x="31886" y="1012799"/>
                  </a:lnTo>
                  <a:lnTo>
                    <a:pt x="31820" y="1011910"/>
                  </a:lnTo>
                  <a:lnTo>
                    <a:pt x="31725" y="1010640"/>
                  </a:lnTo>
                  <a:lnTo>
                    <a:pt x="31622" y="1009243"/>
                  </a:lnTo>
                  <a:lnTo>
                    <a:pt x="31556" y="1008354"/>
                  </a:lnTo>
                  <a:lnTo>
                    <a:pt x="31434" y="1006703"/>
                  </a:lnTo>
                  <a:lnTo>
                    <a:pt x="31314" y="1004163"/>
                  </a:lnTo>
                  <a:lnTo>
                    <a:pt x="31231" y="1002385"/>
                  </a:lnTo>
                  <a:lnTo>
                    <a:pt x="31112" y="999845"/>
                  </a:lnTo>
                  <a:lnTo>
                    <a:pt x="30987" y="997178"/>
                  </a:lnTo>
                  <a:lnTo>
                    <a:pt x="30911" y="976604"/>
                  </a:lnTo>
                  <a:close/>
                </a:path>
                <a:path w="226695" h="1235710">
                  <a:moveTo>
                    <a:pt x="39585" y="976604"/>
                  </a:moveTo>
                  <a:lnTo>
                    <a:pt x="36309" y="976604"/>
                  </a:lnTo>
                  <a:lnTo>
                    <a:pt x="36388" y="1002385"/>
                  </a:lnTo>
                  <a:lnTo>
                    <a:pt x="36446" y="1003274"/>
                  </a:lnTo>
                  <a:lnTo>
                    <a:pt x="36570" y="1005179"/>
                  </a:lnTo>
                  <a:lnTo>
                    <a:pt x="36670" y="1006703"/>
                  </a:lnTo>
                  <a:lnTo>
                    <a:pt x="36778" y="1008354"/>
                  </a:lnTo>
                  <a:lnTo>
                    <a:pt x="36894" y="1010132"/>
                  </a:lnTo>
                  <a:lnTo>
                    <a:pt x="37011" y="1011910"/>
                  </a:lnTo>
                  <a:lnTo>
                    <a:pt x="37786" y="1018895"/>
                  </a:lnTo>
                  <a:lnTo>
                    <a:pt x="37842" y="1019403"/>
                  </a:lnTo>
                  <a:lnTo>
                    <a:pt x="37969" y="1020546"/>
                  </a:lnTo>
                  <a:lnTo>
                    <a:pt x="38053" y="1021308"/>
                  </a:lnTo>
                  <a:lnTo>
                    <a:pt x="38180" y="1022451"/>
                  </a:lnTo>
                  <a:lnTo>
                    <a:pt x="38293" y="1023467"/>
                  </a:lnTo>
                  <a:lnTo>
                    <a:pt x="38406" y="1024483"/>
                  </a:lnTo>
                  <a:lnTo>
                    <a:pt x="41733" y="1024483"/>
                  </a:lnTo>
                  <a:lnTo>
                    <a:pt x="40425" y="1012926"/>
                  </a:lnTo>
                  <a:lnTo>
                    <a:pt x="40310" y="1011910"/>
                  </a:lnTo>
                  <a:lnTo>
                    <a:pt x="40194" y="1010132"/>
                  </a:lnTo>
                  <a:lnTo>
                    <a:pt x="40077" y="1008354"/>
                  </a:lnTo>
                  <a:lnTo>
                    <a:pt x="39968" y="1006703"/>
                  </a:lnTo>
                  <a:lnTo>
                    <a:pt x="39868" y="1005179"/>
                  </a:lnTo>
                  <a:lnTo>
                    <a:pt x="39743" y="1003274"/>
                  </a:lnTo>
                  <a:lnTo>
                    <a:pt x="39684" y="1002385"/>
                  </a:lnTo>
                  <a:lnTo>
                    <a:pt x="39585" y="976604"/>
                  </a:lnTo>
                  <a:close/>
                </a:path>
                <a:path w="226695" h="1235710">
                  <a:moveTo>
                    <a:pt x="49593" y="976604"/>
                  </a:moveTo>
                  <a:lnTo>
                    <a:pt x="46291" y="976604"/>
                  </a:lnTo>
                  <a:lnTo>
                    <a:pt x="46399" y="1017625"/>
                  </a:lnTo>
                  <a:lnTo>
                    <a:pt x="46534" y="1018895"/>
                  </a:lnTo>
                  <a:lnTo>
                    <a:pt x="46588" y="1019403"/>
                  </a:lnTo>
                  <a:lnTo>
                    <a:pt x="46710" y="1020546"/>
                  </a:lnTo>
                  <a:lnTo>
                    <a:pt x="46802" y="1021308"/>
                  </a:lnTo>
                  <a:lnTo>
                    <a:pt x="46908" y="1022197"/>
                  </a:lnTo>
                  <a:lnTo>
                    <a:pt x="46939" y="1022451"/>
                  </a:lnTo>
                  <a:lnTo>
                    <a:pt x="47061" y="1023467"/>
                  </a:lnTo>
                  <a:lnTo>
                    <a:pt x="47183" y="1024483"/>
                  </a:lnTo>
                  <a:lnTo>
                    <a:pt x="50523" y="1024483"/>
                  </a:lnTo>
                  <a:lnTo>
                    <a:pt x="49728" y="1017625"/>
                  </a:lnTo>
                  <a:lnTo>
                    <a:pt x="49633" y="1016736"/>
                  </a:lnTo>
                  <a:lnTo>
                    <a:pt x="49593" y="976604"/>
                  </a:lnTo>
                  <a:close/>
                </a:path>
                <a:path w="226695" h="1235710">
                  <a:moveTo>
                    <a:pt x="64135" y="976604"/>
                  </a:moveTo>
                  <a:lnTo>
                    <a:pt x="60642" y="976604"/>
                  </a:lnTo>
                  <a:lnTo>
                    <a:pt x="59446" y="980160"/>
                  </a:lnTo>
                  <a:lnTo>
                    <a:pt x="58652" y="983843"/>
                  </a:lnTo>
                  <a:lnTo>
                    <a:pt x="58559" y="1024483"/>
                  </a:lnTo>
                  <a:lnTo>
                    <a:pt x="61861" y="1024483"/>
                  </a:lnTo>
                  <a:lnTo>
                    <a:pt x="61925" y="984224"/>
                  </a:lnTo>
                  <a:lnTo>
                    <a:pt x="62380" y="982192"/>
                  </a:lnTo>
                  <a:lnTo>
                    <a:pt x="62466" y="981811"/>
                  </a:lnTo>
                  <a:lnTo>
                    <a:pt x="62523" y="981557"/>
                  </a:lnTo>
                  <a:lnTo>
                    <a:pt x="62637" y="981049"/>
                  </a:lnTo>
                  <a:lnTo>
                    <a:pt x="62722" y="980668"/>
                  </a:lnTo>
                  <a:lnTo>
                    <a:pt x="62836" y="980160"/>
                  </a:lnTo>
                  <a:lnTo>
                    <a:pt x="64135" y="976604"/>
                  </a:lnTo>
                  <a:close/>
                </a:path>
                <a:path w="226695" h="1235710">
                  <a:moveTo>
                    <a:pt x="84962" y="1019403"/>
                  </a:moveTo>
                  <a:lnTo>
                    <a:pt x="81619" y="1020546"/>
                  </a:lnTo>
                  <a:lnTo>
                    <a:pt x="81868" y="1020546"/>
                  </a:lnTo>
                  <a:lnTo>
                    <a:pt x="79400" y="1023086"/>
                  </a:lnTo>
                  <a:lnTo>
                    <a:pt x="78828" y="1023721"/>
                  </a:lnTo>
                  <a:lnTo>
                    <a:pt x="78325" y="1024483"/>
                  </a:lnTo>
                  <a:lnTo>
                    <a:pt x="82667" y="1024483"/>
                  </a:lnTo>
                  <a:lnTo>
                    <a:pt x="84452" y="1023086"/>
                  </a:lnTo>
                  <a:lnTo>
                    <a:pt x="93027" y="1023086"/>
                  </a:lnTo>
                  <a:lnTo>
                    <a:pt x="81597" y="1022451"/>
                  </a:lnTo>
                  <a:lnTo>
                    <a:pt x="99128" y="1022451"/>
                  </a:lnTo>
                  <a:lnTo>
                    <a:pt x="96989" y="1021308"/>
                  </a:lnTo>
                  <a:lnTo>
                    <a:pt x="92798" y="1019911"/>
                  </a:lnTo>
                  <a:lnTo>
                    <a:pt x="94902" y="1019911"/>
                  </a:lnTo>
                  <a:lnTo>
                    <a:pt x="84962" y="1019403"/>
                  </a:lnTo>
                  <a:close/>
                </a:path>
                <a:path w="226695" h="1235710">
                  <a:moveTo>
                    <a:pt x="99128" y="1022451"/>
                  </a:moveTo>
                  <a:lnTo>
                    <a:pt x="87109" y="1022451"/>
                  </a:lnTo>
                  <a:lnTo>
                    <a:pt x="84759" y="1023086"/>
                  </a:lnTo>
                  <a:lnTo>
                    <a:pt x="90938" y="1023086"/>
                  </a:lnTo>
                  <a:lnTo>
                    <a:pt x="92595" y="1023467"/>
                  </a:lnTo>
                  <a:lnTo>
                    <a:pt x="95411" y="1024483"/>
                  </a:lnTo>
                  <a:lnTo>
                    <a:pt x="102929" y="1024483"/>
                  </a:lnTo>
                  <a:lnTo>
                    <a:pt x="99128" y="1022451"/>
                  </a:lnTo>
                  <a:close/>
                </a:path>
                <a:path w="226695" h="1235710">
                  <a:moveTo>
                    <a:pt x="87109" y="1022451"/>
                  </a:moveTo>
                  <a:lnTo>
                    <a:pt x="81597" y="1022451"/>
                  </a:lnTo>
                  <a:lnTo>
                    <a:pt x="93027" y="1023086"/>
                  </a:lnTo>
                  <a:lnTo>
                    <a:pt x="84759" y="1023086"/>
                  </a:lnTo>
                  <a:lnTo>
                    <a:pt x="87109" y="1022451"/>
                  </a:lnTo>
                  <a:close/>
                </a:path>
                <a:path w="226695" h="1235710">
                  <a:moveTo>
                    <a:pt x="92405" y="976604"/>
                  </a:moveTo>
                  <a:lnTo>
                    <a:pt x="88099" y="976604"/>
                  </a:lnTo>
                  <a:lnTo>
                    <a:pt x="89903" y="978636"/>
                  </a:lnTo>
                  <a:lnTo>
                    <a:pt x="91782" y="981049"/>
                  </a:lnTo>
                  <a:lnTo>
                    <a:pt x="120344" y="1010132"/>
                  </a:lnTo>
                  <a:lnTo>
                    <a:pt x="157452" y="1022451"/>
                  </a:lnTo>
                  <a:lnTo>
                    <a:pt x="166497" y="1020800"/>
                  </a:lnTo>
                  <a:lnTo>
                    <a:pt x="170543" y="1019149"/>
                  </a:lnTo>
                  <a:lnTo>
                    <a:pt x="157174" y="1019149"/>
                  </a:lnTo>
                  <a:lnTo>
                    <a:pt x="148526" y="1018895"/>
                  </a:lnTo>
                  <a:lnTo>
                    <a:pt x="113655" y="1000480"/>
                  </a:lnTo>
                  <a:lnTo>
                    <a:pt x="95215" y="980160"/>
                  </a:lnTo>
                  <a:lnTo>
                    <a:pt x="93700" y="978128"/>
                  </a:lnTo>
                  <a:lnTo>
                    <a:pt x="92405" y="976604"/>
                  </a:lnTo>
                  <a:close/>
                </a:path>
                <a:path w="226695" h="1235710">
                  <a:moveTo>
                    <a:pt x="210807" y="976604"/>
                  </a:moveTo>
                  <a:lnTo>
                    <a:pt x="207086" y="976604"/>
                  </a:lnTo>
                  <a:lnTo>
                    <a:pt x="203679" y="983081"/>
                  </a:lnTo>
                  <a:lnTo>
                    <a:pt x="200572" y="988034"/>
                  </a:lnTo>
                  <a:lnTo>
                    <a:pt x="165582" y="1017625"/>
                  </a:lnTo>
                  <a:lnTo>
                    <a:pt x="157174" y="1019149"/>
                  </a:lnTo>
                  <a:lnTo>
                    <a:pt x="170543" y="1019149"/>
                  </a:lnTo>
                  <a:lnTo>
                    <a:pt x="203301" y="989939"/>
                  </a:lnTo>
                  <a:lnTo>
                    <a:pt x="207083" y="983843"/>
                  </a:lnTo>
                  <a:lnTo>
                    <a:pt x="210807" y="976604"/>
                  </a:lnTo>
                  <a:close/>
                </a:path>
                <a:path w="226695" h="1235710">
                  <a:moveTo>
                    <a:pt x="121361" y="976604"/>
                  </a:moveTo>
                  <a:lnTo>
                    <a:pt x="117233" y="976604"/>
                  </a:lnTo>
                  <a:lnTo>
                    <a:pt x="124176" y="984986"/>
                  </a:lnTo>
                  <a:lnTo>
                    <a:pt x="131170" y="991717"/>
                  </a:lnTo>
                  <a:lnTo>
                    <a:pt x="137830" y="996543"/>
                  </a:lnTo>
                  <a:lnTo>
                    <a:pt x="138430" y="996924"/>
                  </a:lnTo>
                  <a:lnTo>
                    <a:pt x="145423" y="1000480"/>
                  </a:lnTo>
                  <a:lnTo>
                    <a:pt x="145679" y="1000480"/>
                  </a:lnTo>
                  <a:lnTo>
                    <a:pt x="153269" y="1002385"/>
                  </a:lnTo>
                  <a:lnTo>
                    <a:pt x="161236" y="1002639"/>
                  </a:lnTo>
                  <a:lnTo>
                    <a:pt x="169026" y="1000861"/>
                  </a:lnTo>
                  <a:lnTo>
                    <a:pt x="172519" y="999337"/>
                  </a:lnTo>
                  <a:lnTo>
                    <a:pt x="160969" y="999337"/>
                  </a:lnTo>
                  <a:lnTo>
                    <a:pt x="153720" y="999083"/>
                  </a:lnTo>
                  <a:lnTo>
                    <a:pt x="127608" y="983843"/>
                  </a:lnTo>
                  <a:lnTo>
                    <a:pt x="121361" y="976604"/>
                  </a:lnTo>
                  <a:close/>
                </a:path>
                <a:path w="226695" h="1235710">
                  <a:moveTo>
                    <a:pt x="198488" y="976604"/>
                  </a:moveTo>
                  <a:lnTo>
                    <a:pt x="194411" y="976604"/>
                  </a:lnTo>
                  <a:lnTo>
                    <a:pt x="189814" y="982192"/>
                  </a:lnTo>
                  <a:lnTo>
                    <a:pt x="185029" y="987145"/>
                  </a:lnTo>
                  <a:lnTo>
                    <a:pt x="180077" y="991336"/>
                  </a:lnTo>
                  <a:lnTo>
                    <a:pt x="174980" y="994638"/>
                  </a:lnTo>
                  <a:lnTo>
                    <a:pt x="168070" y="997813"/>
                  </a:lnTo>
                  <a:lnTo>
                    <a:pt x="160969" y="999337"/>
                  </a:lnTo>
                  <a:lnTo>
                    <a:pt x="172519" y="999337"/>
                  </a:lnTo>
                  <a:lnTo>
                    <a:pt x="176593" y="997559"/>
                  </a:lnTo>
                  <a:lnTo>
                    <a:pt x="182395" y="993622"/>
                  </a:lnTo>
                  <a:lnTo>
                    <a:pt x="187993" y="988796"/>
                  </a:lnTo>
                  <a:lnTo>
                    <a:pt x="193365" y="983081"/>
                  </a:lnTo>
                  <a:lnTo>
                    <a:pt x="198488" y="976604"/>
                  </a:lnTo>
                  <a:close/>
                </a:path>
                <a:path w="226695" h="1235710">
                  <a:moveTo>
                    <a:pt x="163779" y="980160"/>
                  </a:moveTo>
                  <a:lnTo>
                    <a:pt x="156479" y="980160"/>
                  </a:lnTo>
                  <a:lnTo>
                    <a:pt x="159762" y="980668"/>
                  </a:lnTo>
                  <a:lnTo>
                    <a:pt x="163779" y="980160"/>
                  </a:lnTo>
                  <a:close/>
                </a:path>
                <a:path w="226695" h="1235710">
                  <a:moveTo>
                    <a:pt x="154800" y="976604"/>
                  </a:moveTo>
                  <a:lnTo>
                    <a:pt x="147053" y="976604"/>
                  </a:lnTo>
                  <a:lnTo>
                    <a:pt x="154219" y="980160"/>
                  </a:lnTo>
                  <a:lnTo>
                    <a:pt x="165888" y="980160"/>
                  </a:lnTo>
                  <a:lnTo>
                    <a:pt x="171911" y="977620"/>
                  </a:lnTo>
                  <a:lnTo>
                    <a:pt x="158661" y="977620"/>
                  </a:lnTo>
                  <a:lnTo>
                    <a:pt x="154800" y="976604"/>
                  </a:lnTo>
                  <a:close/>
                </a:path>
                <a:path w="226695" h="1235710">
                  <a:moveTo>
                    <a:pt x="174320" y="976604"/>
                  </a:moveTo>
                  <a:lnTo>
                    <a:pt x="165633" y="976604"/>
                  </a:lnTo>
                  <a:lnTo>
                    <a:pt x="161772" y="977620"/>
                  </a:lnTo>
                  <a:lnTo>
                    <a:pt x="171911" y="977620"/>
                  </a:lnTo>
                  <a:lnTo>
                    <a:pt x="174320" y="976604"/>
                  </a:lnTo>
                  <a:close/>
                </a:path>
                <a:path w="226695" h="1235710">
                  <a:moveTo>
                    <a:pt x="64415" y="1186662"/>
                  </a:moveTo>
                  <a:lnTo>
                    <a:pt x="51504" y="1186662"/>
                  </a:lnTo>
                  <a:lnTo>
                    <a:pt x="51575" y="1187170"/>
                  </a:lnTo>
                  <a:lnTo>
                    <a:pt x="61112" y="1187170"/>
                  </a:lnTo>
                  <a:lnTo>
                    <a:pt x="64044" y="1198981"/>
                  </a:lnTo>
                  <a:lnTo>
                    <a:pt x="64138" y="1199362"/>
                  </a:lnTo>
                  <a:lnTo>
                    <a:pt x="64264" y="1199870"/>
                  </a:lnTo>
                  <a:lnTo>
                    <a:pt x="65912" y="1210411"/>
                  </a:lnTo>
                  <a:lnTo>
                    <a:pt x="65861" y="1227937"/>
                  </a:lnTo>
                  <a:lnTo>
                    <a:pt x="65124" y="1233525"/>
                  </a:lnTo>
                  <a:lnTo>
                    <a:pt x="65024" y="1234287"/>
                  </a:lnTo>
                  <a:lnTo>
                    <a:pt x="64848" y="1235049"/>
                  </a:lnTo>
                  <a:lnTo>
                    <a:pt x="64731" y="1235557"/>
                  </a:lnTo>
                  <a:lnTo>
                    <a:pt x="68097" y="1235557"/>
                  </a:lnTo>
                  <a:lnTo>
                    <a:pt x="68249" y="1235049"/>
                  </a:lnTo>
                  <a:lnTo>
                    <a:pt x="69197" y="1227937"/>
                  </a:lnTo>
                  <a:lnTo>
                    <a:pt x="69217" y="1210411"/>
                  </a:lnTo>
                  <a:lnTo>
                    <a:pt x="67641" y="1199870"/>
                  </a:lnTo>
                  <a:lnTo>
                    <a:pt x="64540" y="1187170"/>
                  </a:lnTo>
                  <a:lnTo>
                    <a:pt x="64415" y="1186662"/>
                  </a:lnTo>
                  <a:close/>
                </a:path>
                <a:path w="226695" h="1235710">
                  <a:moveTo>
                    <a:pt x="47472" y="1183614"/>
                  </a:moveTo>
                  <a:lnTo>
                    <a:pt x="49652" y="1205839"/>
                  </a:lnTo>
                  <a:lnTo>
                    <a:pt x="48335" y="1217269"/>
                  </a:lnTo>
                  <a:lnTo>
                    <a:pt x="48247" y="1218031"/>
                  </a:lnTo>
                  <a:lnTo>
                    <a:pt x="48174" y="1218666"/>
                  </a:lnTo>
                  <a:lnTo>
                    <a:pt x="44591" y="1234287"/>
                  </a:lnTo>
                  <a:lnTo>
                    <a:pt x="47231" y="1234287"/>
                  </a:lnTo>
                  <a:lnTo>
                    <a:pt x="47955" y="1234414"/>
                  </a:lnTo>
                  <a:lnTo>
                    <a:pt x="51332" y="1219682"/>
                  </a:lnTo>
                  <a:lnTo>
                    <a:pt x="52872" y="1207617"/>
                  </a:lnTo>
                  <a:lnTo>
                    <a:pt x="52791" y="1195806"/>
                  </a:lnTo>
                  <a:lnTo>
                    <a:pt x="51575" y="1187170"/>
                  </a:lnTo>
                  <a:lnTo>
                    <a:pt x="51504" y="1186662"/>
                  </a:lnTo>
                  <a:lnTo>
                    <a:pt x="51396" y="1185900"/>
                  </a:lnTo>
                  <a:lnTo>
                    <a:pt x="50177" y="1185392"/>
                  </a:lnTo>
                  <a:lnTo>
                    <a:pt x="49085" y="1184757"/>
                  </a:lnTo>
                  <a:lnTo>
                    <a:pt x="48094" y="1184122"/>
                  </a:lnTo>
                  <a:lnTo>
                    <a:pt x="47472" y="1183614"/>
                  </a:lnTo>
                  <a:close/>
                </a:path>
                <a:path w="226695" h="1235710">
                  <a:moveTo>
                    <a:pt x="77914" y="1182979"/>
                  </a:moveTo>
                  <a:lnTo>
                    <a:pt x="76936" y="1183614"/>
                  </a:lnTo>
                  <a:lnTo>
                    <a:pt x="75695" y="1184122"/>
                  </a:lnTo>
                  <a:lnTo>
                    <a:pt x="74942" y="1184503"/>
                  </a:lnTo>
                  <a:lnTo>
                    <a:pt x="85928" y="1222095"/>
                  </a:lnTo>
                  <a:lnTo>
                    <a:pt x="85826" y="1229461"/>
                  </a:lnTo>
                  <a:lnTo>
                    <a:pt x="85266" y="1233525"/>
                  </a:lnTo>
                  <a:lnTo>
                    <a:pt x="85161" y="1234287"/>
                  </a:lnTo>
                  <a:lnTo>
                    <a:pt x="88633" y="1233525"/>
                  </a:lnTo>
                  <a:lnTo>
                    <a:pt x="89128" y="1229461"/>
                  </a:lnTo>
                  <a:lnTo>
                    <a:pt x="89238" y="1222095"/>
                  </a:lnTo>
                  <a:lnTo>
                    <a:pt x="88312" y="1215491"/>
                  </a:lnTo>
                  <a:lnTo>
                    <a:pt x="88276" y="1215237"/>
                  </a:lnTo>
                  <a:lnTo>
                    <a:pt x="88150" y="1214348"/>
                  </a:lnTo>
                  <a:lnTo>
                    <a:pt x="88042" y="1213586"/>
                  </a:lnTo>
                  <a:lnTo>
                    <a:pt x="86038" y="1205839"/>
                  </a:lnTo>
                  <a:lnTo>
                    <a:pt x="85939" y="1205458"/>
                  </a:lnTo>
                  <a:lnTo>
                    <a:pt x="85841" y="1205077"/>
                  </a:lnTo>
                  <a:lnTo>
                    <a:pt x="85742" y="1204696"/>
                  </a:lnTo>
                  <a:lnTo>
                    <a:pt x="85644" y="1204315"/>
                  </a:lnTo>
                  <a:lnTo>
                    <a:pt x="82209" y="1194028"/>
                  </a:lnTo>
                  <a:lnTo>
                    <a:pt x="77914" y="1182979"/>
                  </a:lnTo>
                  <a:close/>
                </a:path>
                <a:path w="226695" h="1235710">
                  <a:moveTo>
                    <a:pt x="177393" y="1182979"/>
                  </a:moveTo>
                  <a:lnTo>
                    <a:pt x="176390" y="1183614"/>
                  </a:lnTo>
                  <a:lnTo>
                    <a:pt x="174224" y="1184122"/>
                  </a:lnTo>
                  <a:lnTo>
                    <a:pt x="176219" y="1192250"/>
                  </a:lnTo>
                  <a:lnTo>
                    <a:pt x="176156" y="1202791"/>
                  </a:lnTo>
                  <a:lnTo>
                    <a:pt x="176029" y="1205077"/>
                  </a:lnTo>
                  <a:lnTo>
                    <a:pt x="173848" y="1218031"/>
                  </a:lnTo>
                  <a:lnTo>
                    <a:pt x="170373" y="1233525"/>
                  </a:lnTo>
                  <a:lnTo>
                    <a:pt x="173784" y="1233525"/>
                  </a:lnTo>
                  <a:lnTo>
                    <a:pt x="177076" y="1218666"/>
                  </a:lnTo>
                  <a:lnTo>
                    <a:pt x="177160" y="1218285"/>
                  </a:lnTo>
                  <a:lnTo>
                    <a:pt x="177216" y="1218031"/>
                  </a:lnTo>
                  <a:lnTo>
                    <a:pt x="179227" y="1205839"/>
                  </a:lnTo>
                  <a:lnTo>
                    <a:pt x="179352" y="1205077"/>
                  </a:lnTo>
                  <a:lnTo>
                    <a:pt x="179462" y="1203553"/>
                  </a:lnTo>
                  <a:lnTo>
                    <a:pt x="179580" y="1198981"/>
                  </a:lnTo>
                  <a:lnTo>
                    <a:pt x="179617" y="1192250"/>
                  </a:lnTo>
                  <a:lnTo>
                    <a:pt x="178094" y="1185900"/>
                  </a:lnTo>
                  <a:lnTo>
                    <a:pt x="177972" y="1185392"/>
                  </a:lnTo>
                  <a:lnTo>
                    <a:pt x="177911" y="1185138"/>
                  </a:lnTo>
                  <a:lnTo>
                    <a:pt x="177820" y="1184757"/>
                  </a:lnTo>
                  <a:lnTo>
                    <a:pt x="177759" y="1184503"/>
                  </a:lnTo>
                  <a:lnTo>
                    <a:pt x="177667" y="1184122"/>
                  </a:lnTo>
                  <a:lnTo>
                    <a:pt x="173075" y="1184122"/>
                  </a:lnTo>
                  <a:lnTo>
                    <a:pt x="177546" y="1183614"/>
                  </a:lnTo>
                  <a:lnTo>
                    <a:pt x="177485" y="1183360"/>
                  </a:lnTo>
                  <a:lnTo>
                    <a:pt x="177393" y="1182979"/>
                  </a:lnTo>
                  <a:close/>
                </a:path>
                <a:path w="226695" h="1235710">
                  <a:moveTo>
                    <a:pt x="130048" y="1129512"/>
                  </a:moveTo>
                  <a:lnTo>
                    <a:pt x="127273" y="1131925"/>
                  </a:lnTo>
                  <a:lnTo>
                    <a:pt x="127631" y="1131925"/>
                  </a:lnTo>
                  <a:lnTo>
                    <a:pt x="140168" y="1139418"/>
                  </a:lnTo>
                  <a:lnTo>
                    <a:pt x="152927" y="1145514"/>
                  </a:lnTo>
                  <a:lnTo>
                    <a:pt x="165295" y="1150213"/>
                  </a:lnTo>
                  <a:lnTo>
                    <a:pt x="187784" y="1157960"/>
                  </a:lnTo>
                  <a:lnTo>
                    <a:pt x="196796" y="1161643"/>
                  </a:lnTo>
                  <a:lnTo>
                    <a:pt x="203383" y="1165961"/>
                  </a:lnTo>
                  <a:lnTo>
                    <a:pt x="207022" y="1171295"/>
                  </a:lnTo>
                  <a:lnTo>
                    <a:pt x="207130" y="1172565"/>
                  </a:lnTo>
                  <a:lnTo>
                    <a:pt x="207248" y="1173962"/>
                  </a:lnTo>
                  <a:lnTo>
                    <a:pt x="207345" y="1175105"/>
                  </a:lnTo>
                  <a:lnTo>
                    <a:pt x="207452" y="1176375"/>
                  </a:lnTo>
                  <a:lnTo>
                    <a:pt x="207560" y="1177645"/>
                  </a:lnTo>
                  <a:lnTo>
                    <a:pt x="206038" y="1186662"/>
                  </a:lnTo>
                  <a:lnTo>
                    <a:pt x="203057" y="1197457"/>
                  </a:lnTo>
                  <a:lnTo>
                    <a:pt x="198686" y="1211427"/>
                  </a:lnTo>
                  <a:lnTo>
                    <a:pt x="194908" y="1223365"/>
                  </a:lnTo>
                  <a:lnTo>
                    <a:pt x="193166" y="1229207"/>
                  </a:lnTo>
                  <a:lnTo>
                    <a:pt x="193090" y="1229461"/>
                  </a:lnTo>
                  <a:lnTo>
                    <a:pt x="196976" y="1227937"/>
                  </a:lnTo>
                  <a:lnTo>
                    <a:pt x="198729" y="1222095"/>
                  </a:lnTo>
                  <a:lnTo>
                    <a:pt x="202396" y="1210665"/>
                  </a:lnTo>
                  <a:lnTo>
                    <a:pt x="206287" y="1198219"/>
                  </a:lnTo>
                  <a:lnTo>
                    <a:pt x="209405" y="1186662"/>
                  </a:lnTo>
                  <a:lnTo>
                    <a:pt x="210799" y="1177645"/>
                  </a:lnTo>
                  <a:lnTo>
                    <a:pt x="210728" y="1175994"/>
                  </a:lnTo>
                  <a:lnTo>
                    <a:pt x="210638" y="1175105"/>
                  </a:lnTo>
                  <a:lnTo>
                    <a:pt x="210521" y="1173962"/>
                  </a:lnTo>
                  <a:lnTo>
                    <a:pt x="210483" y="1173581"/>
                  </a:lnTo>
                  <a:lnTo>
                    <a:pt x="166704" y="1147292"/>
                  </a:lnTo>
                  <a:lnTo>
                    <a:pt x="154738" y="1142593"/>
                  </a:lnTo>
                  <a:lnTo>
                    <a:pt x="142942" y="1137132"/>
                  </a:lnTo>
                  <a:lnTo>
                    <a:pt x="141329" y="1136243"/>
                  </a:lnTo>
                  <a:lnTo>
                    <a:pt x="130048" y="1129512"/>
                  </a:lnTo>
                  <a:close/>
                </a:path>
                <a:path w="226695" h="1235710">
                  <a:moveTo>
                    <a:pt x="22491" y="1124686"/>
                  </a:moveTo>
                  <a:lnTo>
                    <a:pt x="20510" y="1125956"/>
                  </a:lnTo>
                  <a:lnTo>
                    <a:pt x="19583" y="1126591"/>
                  </a:lnTo>
                  <a:lnTo>
                    <a:pt x="20998" y="1131925"/>
                  </a:lnTo>
                  <a:lnTo>
                    <a:pt x="22733" y="1138275"/>
                  </a:lnTo>
                  <a:lnTo>
                    <a:pt x="27114" y="1153388"/>
                  </a:lnTo>
                  <a:lnTo>
                    <a:pt x="31934" y="1171041"/>
                  </a:lnTo>
                  <a:lnTo>
                    <a:pt x="32004" y="1171295"/>
                  </a:lnTo>
                  <a:lnTo>
                    <a:pt x="32073" y="1171549"/>
                  </a:lnTo>
                  <a:lnTo>
                    <a:pt x="32177" y="1171930"/>
                  </a:lnTo>
                  <a:lnTo>
                    <a:pt x="33451" y="1180693"/>
                  </a:lnTo>
                  <a:lnTo>
                    <a:pt x="33398" y="1197838"/>
                  </a:lnTo>
                  <a:lnTo>
                    <a:pt x="33298" y="1198981"/>
                  </a:lnTo>
                  <a:lnTo>
                    <a:pt x="33220" y="1199870"/>
                  </a:lnTo>
                  <a:lnTo>
                    <a:pt x="33108" y="1201140"/>
                  </a:lnTo>
                  <a:lnTo>
                    <a:pt x="32997" y="1202410"/>
                  </a:lnTo>
                  <a:lnTo>
                    <a:pt x="27402" y="1222730"/>
                  </a:lnTo>
                  <a:lnTo>
                    <a:pt x="26301" y="1226032"/>
                  </a:lnTo>
                  <a:lnTo>
                    <a:pt x="25768" y="1227937"/>
                  </a:lnTo>
                  <a:lnTo>
                    <a:pt x="28803" y="1229207"/>
                  </a:lnTo>
                  <a:lnTo>
                    <a:pt x="29375" y="1227302"/>
                  </a:lnTo>
                  <a:lnTo>
                    <a:pt x="30539" y="1223746"/>
                  </a:lnTo>
                  <a:lnTo>
                    <a:pt x="36304" y="1202791"/>
                  </a:lnTo>
                  <a:lnTo>
                    <a:pt x="36393" y="1201775"/>
                  </a:lnTo>
                  <a:lnTo>
                    <a:pt x="36449" y="1201140"/>
                  </a:lnTo>
                  <a:lnTo>
                    <a:pt x="36561" y="1199870"/>
                  </a:lnTo>
                  <a:lnTo>
                    <a:pt x="36639" y="1198981"/>
                  </a:lnTo>
                  <a:lnTo>
                    <a:pt x="36739" y="1197838"/>
                  </a:lnTo>
                  <a:lnTo>
                    <a:pt x="36773" y="1197457"/>
                  </a:lnTo>
                  <a:lnTo>
                    <a:pt x="36873" y="1196314"/>
                  </a:lnTo>
                  <a:lnTo>
                    <a:pt x="36974" y="1195171"/>
                  </a:lnTo>
                  <a:lnTo>
                    <a:pt x="37074" y="1194028"/>
                  </a:lnTo>
                  <a:lnTo>
                    <a:pt x="37186" y="1192758"/>
                  </a:lnTo>
                  <a:lnTo>
                    <a:pt x="37309" y="1191361"/>
                  </a:lnTo>
                  <a:lnTo>
                    <a:pt x="37431" y="1189964"/>
                  </a:lnTo>
                  <a:lnTo>
                    <a:pt x="37554" y="1188567"/>
                  </a:lnTo>
                  <a:lnTo>
                    <a:pt x="37677" y="1187170"/>
                  </a:lnTo>
                  <a:lnTo>
                    <a:pt x="37722" y="1186662"/>
                  </a:lnTo>
                  <a:lnTo>
                    <a:pt x="37580" y="1185900"/>
                  </a:lnTo>
                  <a:lnTo>
                    <a:pt x="35625" y="1172565"/>
                  </a:lnTo>
                  <a:lnTo>
                    <a:pt x="35532" y="1171930"/>
                  </a:lnTo>
                  <a:lnTo>
                    <a:pt x="35407" y="1171295"/>
                  </a:lnTo>
                  <a:lnTo>
                    <a:pt x="30130" y="1151991"/>
                  </a:lnTo>
                  <a:lnTo>
                    <a:pt x="25613" y="1136243"/>
                  </a:lnTo>
                  <a:lnTo>
                    <a:pt x="22491" y="1124686"/>
                  </a:lnTo>
                  <a:close/>
                </a:path>
                <a:path w="226695" h="1235710">
                  <a:moveTo>
                    <a:pt x="90690" y="1172565"/>
                  </a:moveTo>
                  <a:lnTo>
                    <a:pt x="89827" y="1173581"/>
                  </a:lnTo>
                  <a:lnTo>
                    <a:pt x="88239" y="1175105"/>
                  </a:lnTo>
                  <a:lnTo>
                    <a:pt x="92214" y="1183360"/>
                  </a:lnTo>
                  <a:lnTo>
                    <a:pt x="104482" y="1220825"/>
                  </a:lnTo>
                  <a:lnTo>
                    <a:pt x="104609" y="1226540"/>
                  </a:lnTo>
                  <a:lnTo>
                    <a:pt x="107861" y="1224635"/>
                  </a:lnTo>
                  <a:lnTo>
                    <a:pt x="107752" y="1222095"/>
                  </a:lnTo>
                  <a:lnTo>
                    <a:pt x="107632" y="1219301"/>
                  </a:lnTo>
                  <a:lnTo>
                    <a:pt x="107095" y="1215491"/>
                  </a:lnTo>
                  <a:lnTo>
                    <a:pt x="94998" y="1181455"/>
                  </a:lnTo>
                  <a:lnTo>
                    <a:pt x="90690" y="1172565"/>
                  </a:lnTo>
                  <a:close/>
                </a:path>
                <a:path w="226695" h="1235710">
                  <a:moveTo>
                    <a:pt x="14401" y="1130909"/>
                  </a:moveTo>
                  <a:lnTo>
                    <a:pt x="13474" y="1131925"/>
                  </a:lnTo>
                  <a:lnTo>
                    <a:pt x="12585" y="1132941"/>
                  </a:lnTo>
                  <a:lnTo>
                    <a:pt x="11747" y="1133957"/>
                  </a:lnTo>
                  <a:lnTo>
                    <a:pt x="15031" y="1148435"/>
                  </a:lnTo>
                  <a:lnTo>
                    <a:pt x="15089" y="1148689"/>
                  </a:lnTo>
                  <a:lnTo>
                    <a:pt x="15175" y="1149070"/>
                  </a:lnTo>
                  <a:lnTo>
                    <a:pt x="15233" y="1149324"/>
                  </a:lnTo>
                  <a:lnTo>
                    <a:pt x="16851" y="1160500"/>
                  </a:lnTo>
                  <a:lnTo>
                    <a:pt x="16943" y="1161135"/>
                  </a:lnTo>
                  <a:lnTo>
                    <a:pt x="17017" y="1161643"/>
                  </a:lnTo>
                  <a:lnTo>
                    <a:pt x="17108" y="1162278"/>
                  </a:lnTo>
                  <a:lnTo>
                    <a:pt x="17219" y="1163040"/>
                  </a:lnTo>
                  <a:lnTo>
                    <a:pt x="17255" y="1187170"/>
                  </a:lnTo>
                  <a:lnTo>
                    <a:pt x="16951" y="1189964"/>
                  </a:lnTo>
                  <a:lnTo>
                    <a:pt x="16895" y="1190472"/>
                  </a:lnTo>
                  <a:lnTo>
                    <a:pt x="16799" y="1191361"/>
                  </a:lnTo>
                  <a:lnTo>
                    <a:pt x="16702" y="1192250"/>
                  </a:lnTo>
                  <a:lnTo>
                    <a:pt x="16591" y="1193266"/>
                  </a:lnTo>
                  <a:lnTo>
                    <a:pt x="16508" y="1194028"/>
                  </a:lnTo>
                  <a:lnTo>
                    <a:pt x="16384" y="1195171"/>
                  </a:lnTo>
                  <a:lnTo>
                    <a:pt x="16260" y="1196314"/>
                  </a:lnTo>
                  <a:lnTo>
                    <a:pt x="16135" y="1197457"/>
                  </a:lnTo>
                  <a:lnTo>
                    <a:pt x="16052" y="1198219"/>
                  </a:lnTo>
                  <a:lnTo>
                    <a:pt x="13550" y="1203553"/>
                  </a:lnTo>
                  <a:lnTo>
                    <a:pt x="11315" y="1208887"/>
                  </a:lnTo>
                  <a:lnTo>
                    <a:pt x="9235" y="1214348"/>
                  </a:lnTo>
                  <a:lnTo>
                    <a:pt x="9375" y="1214348"/>
                  </a:lnTo>
                  <a:lnTo>
                    <a:pt x="10020" y="1215237"/>
                  </a:lnTo>
                  <a:lnTo>
                    <a:pt x="11620" y="1217269"/>
                  </a:lnTo>
                  <a:lnTo>
                    <a:pt x="13843" y="1211427"/>
                  </a:lnTo>
                  <a:lnTo>
                    <a:pt x="16332" y="1205458"/>
                  </a:lnTo>
                  <a:lnTo>
                    <a:pt x="19138" y="1199362"/>
                  </a:lnTo>
                  <a:lnTo>
                    <a:pt x="19265" y="1198981"/>
                  </a:lnTo>
                  <a:lnTo>
                    <a:pt x="20547" y="1187170"/>
                  </a:lnTo>
                  <a:lnTo>
                    <a:pt x="20474" y="1162278"/>
                  </a:lnTo>
                  <a:lnTo>
                    <a:pt x="18196" y="1147292"/>
                  </a:lnTo>
                  <a:lnTo>
                    <a:pt x="14960" y="1133322"/>
                  </a:lnTo>
                  <a:lnTo>
                    <a:pt x="14872" y="1132941"/>
                  </a:lnTo>
                  <a:lnTo>
                    <a:pt x="14754" y="1132433"/>
                  </a:lnTo>
                  <a:lnTo>
                    <a:pt x="14637" y="1131925"/>
                  </a:lnTo>
                  <a:lnTo>
                    <a:pt x="14519" y="1131417"/>
                  </a:lnTo>
                  <a:lnTo>
                    <a:pt x="14401" y="1130909"/>
                  </a:lnTo>
                  <a:close/>
                </a:path>
                <a:path w="226695" h="1235710">
                  <a:moveTo>
                    <a:pt x="101612" y="1160500"/>
                  </a:moveTo>
                  <a:lnTo>
                    <a:pt x="100964" y="1161135"/>
                  </a:lnTo>
                  <a:lnTo>
                    <a:pt x="99390" y="1163040"/>
                  </a:lnTo>
                  <a:lnTo>
                    <a:pt x="103804" y="1169263"/>
                  </a:lnTo>
                  <a:lnTo>
                    <a:pt x="108202" y="1175994"/>
                  </a:lnTo>
                  <a:lnTo>
                    <a:pt x="123748" y="1210665"/>
                  </a:lnTo>
                  <a:lnTo>
                    <a:pt x="126441" y="1207617"/>
                  </a:lnTo>
                  <a:lnTo>
                    <a:pt x="106202" y="1166977"/>
                  </a:lnTo>
                  <a:lnTo>
                    <a:pt x="101612" y="1160500"/>
                  </a:lnTo>
                  <a:close/>
                </a:path>
                <a:path w="226695" h="1235710">
                  <a:moveTo>
                    <a:pt x="111531" y="1149070"/>
                  </a:moveTo>
                  <a:lnTo>
                    <a:pt x="109347" y="1151610"/>
                  </a:lnTo>
                  <a:lnTo>
                    <a:pt x="111963" y="1154277"/>
                  </a:lnTo>
                  <a:lnTo>
                    <a:pt x="121584" y="1164437"/>
                  </a:lnTo>
                  <a:lnTo>
                    <a:pt x="130411" y="1173962"/>
                  </a:lnTo>
                  <a:lnTo>
                    <a:pt x="134632" y="1178661"/>
                  </a:lnTo>
                  <a:lnTo>
                    <a:pt x="137528" y="1181836"/>
                  </a:lnTo>
                  <a:lnTo>
                    <a:pt x="139903" y="1185138"/>
                  </a:lnTo>
                  <a:lnTo>
                    <a:pt x="141833" y="1188567"/>
                  </a:lnTo>
                  <a:lnTo>
                    <a:pt x="143967" y="1185900"/>
                  </a:lnTo>
                  <a:lnTo>
                    <a:pt x="144146" y="1185900"/>
                  </a:lnTo>
                  <a:lnTo>
                    <a:pt x="142138" y="1182598"/>
                  </a:lnTo>
                  <a:lnTo>
                    <a:pt x="139852" y="1179550"/>
                  </a:lnTo>
                  <a:lnTo>
                    <a:pt x="137109" y="1176375"/>
                  </a:lnTo>
                  <a:lnTo>
                    <a:pt x="132790" y="1171676"/>
                  </a:lnTo>
                  <a:lnTo>
                    <a:pt x="128535" y="1166977"/>
                  </a:lnTo>
                  <a:lnTo>
                    <a:pt x="124020" y="1162278"/>
                  </a:lnTo>
                  <a:lnTo>
                    <a:pt x="114330" y="1151991"/>
                  </a:lnTo>
                  <a:lnTo>
                    <a:pt x="111531" y="1149070"/>
                  </a:lnTo>
                  <a:close/>
                </a:path>
                <a:path w="226695" h="1235710">
                  <a:moveTo>
                    <a:pt x="48000" y="1186662"/>
                  </a:moveTo>
                  <a:lnTo>
                    <a:pt x="37722" y="1186662"/>
                  </a:lnTo>
                  <a:lnTo>
                    <a:pt x="37677" y="1187170"/>
                  </a:lnTo>
                  <a:lnTo>
                    <a:pt x="48088" y="1187170"/>
                  </a:lnTo>
                  <a:lnTo>
                    <a:pt x="48000" y="1186662"/>
                  </a:lnTo>
                  <a:close/>
                </a:path>
                <a:path w="226695" h="1235710">
                  <a:moveTo>
                    <a:pt x="75788" y="1186662"/>
                  </a:moveTo>
                  <a:lnTo>
                    <a:pt x="66636" y="1186662"/>
                  </a:lnTo>
                  <a:lnTo>
                    <a:pt x="62318" y="1187170"/>
                  </a:lnTo>
                  <a:lnTo>
                    <a:pt x="75987" y="1187170"/>
                  </a:lnTo>
                  <a:lnTo>
                    <a:pt x="75788" y="1186662"/>
                  </a:lnTo>
                  <a:close/>
                </a:path>
                <a:path w="226695" h="1235710">
                  <a:moveTo>
                    <a:pt x="93666" y="1186662"/>
                  </a:moveTo>
                  <a:lnTo>
                    <a:pt x="79346" y="1186662"/>
                  </a:lnTo>
                  <a:lnTo>
                    <a:pt x="79543" y="1187170"/>
                  </a:lnTo>
                  <a:lnTo>
                    <a:pt x="93888" y="1187170"/>
                  </a:lnTo>
                  <a:lnTo>
                    <a:pt x="93666" y="1186662"/>
                  </a:lnTo>
                  <a:close/>
                </a:path>
                <a:path w="226695" h="1235710">
                  <a:moveTo>
                    <a:pt x="114374" y="1186662"/>
                  </a:moveTo>
                  <a:lnTo>
                    <a:pt x="97287" y="1186662"/>
                  </a:lnTo>
                  <a:lnTo>
                    <a:pt x="97510" y="1187170"/>
                  </a:lnTo>
                  <a:lnTo>
                    <a:pt x="114650" y="1187170"/>
                  </a:lnTo>
                  <a:lnTo>
                    <a:pt x="114374" y="1186662"/>
                  </a:lnTo>
                  <a:close/>
                </a:path>
                <a:path w="226695" h="1235710">
                  <a:moveTo>
                    <a:pt x="140761" y="1186662"/>
                  </a:moveTo>
                  <a:lnTo>
                    <a:pt x="118116" y="1186662"/>
                  </a:lnTo>
                  <a:lnTo>
                    <a:pt x="118387" y="1187170"/>
                  </a:lnTo>
                  <a:lnTo>
                    <a:pt x="141047" y="1187170"/>
                  </a:lnTo>
                  <a:lnTo>
                    <a:pt x="140761" y="1186662"/>
                  </a:lnTo>
                  <a:close/>
                </a:path>
                <a:path w="226695" h="1235710">
                  <a:moveTo>
                    <a:pt x="174847" y="1186662"/>
                  </a:moveTo>
                  <a:lnTo>
                    <a:pt x="143357" y="1186662"/>
                  </a:lnTo>
                  <a:lnTo>
                    <a:pt x="142951" y="1187170"/>
                  </a:lnTo>
                  <a:lnTo>
                    <a:pt x="174972" y="1187170"/>
                  </a:lnTo>
                  <a:lnTo>
                    <a:pt x="174847" y="1186662"/>
                  </a:lnTo>
                  <a:close/>
                </a:path>
                <a:path w="226695" h="1235710">
                  <a:moveTo>
                    <a:pt x="206038" y="1186662"/>
                  </a:moveTo>
                  <a:lnTo>
                    <a:pt x="178277" y="1186662"/>
                  </a:lnTo>
                  <a:lnTo>
                    <a:pt x="178399" y="1187170"/>
                  </a:lnTo>
                  <a:lnTo>
                    <a:pt x="205898" y="1187170"/>
                  </a:lnTo>
                  <a:lnTo>
                    <a:pt x="206038" y="1186662"/>
                  </a:lnTo>
                  <a:close/>
                </a:path>
                <a:path w="226695" h="1235710">
                  <a:moveTo>
                    <a:pt x="177545" y="1183614"/>
                  </a:moveTo>
                  <a:lnTo>
                    <a:pt x="173075" y="1184122"/>
                  </a:lnTo>
                  <a:lnTo>
                    <a:pt x="177667" y="1184122"/>
                  </a:lnTo>
                  <a:lnTo>
                    <a:pt x="177545" y="1183614"/>
                  </a:lnTo>
                  <a:close/>
                </a:path>
                <a:path w="226695" h="1235710">
                  <a:moveTo>
                    <a:pt x="206561" y="1183614"/>
                  </a:moveTo>
                  <a:lnTo>
                    <a:pt x="177545" y="1183614"/>
                  </a:lnTo>
                  <a:lnTo>
                    <a:pt x="177667" y="1184122"/>
                  </a:lnTo>
                  <a:lnTo>
                    <a:pt x="206476" y="1184122"/>
                  </a:lnTo>
                  <a:lnTo>
                    <a:pt x="206561" y="1183614"/>
                  </a:lnTo>
                  <a:close/>
                </a:path>
                <a:path w="226695" h="1235710">
                  <a:moveTo>
                    <a:pt x="30987" y="1120495"/>
                  </a:moveTo>
                  <a:lnTo>
                    <a:pt x="29933" y="1121003"/>
                  </a:lnTo>
                  <a:lnTo>
                    <a:pt x="27258" y="1122019"/>
                  </a:lnTo>
                  <a:lnTo>
                    <a:pt x="28003" y="1122019"/>
                  </a:lnTo>
                  <a:lnTo>
                    <a:pt x="43027" y="1168120"/>
                  </a:lnTo>
                  <a:lnTo>
                    <a:pt x="44348" y="1172438"/>
                  </a:lnTo>
                  <a:lnTo>
                    <a:pt x="44505" y="1171930"/>
                  </a:lnTo>
                  <a:lnTo>
                    <a:pt x="44623" y="1171549"/>
                  </a:lnTo>
                  <a:lnTo>
                    <a:pt x="44701" y="1171295"/>
                  </a:lnTo>
                  <a:lnTo>
                    <a:pt x="44780" y="1171041"/>
                  </a:lnTo>
                  <a:lnTo>
                    <a:pt x="45554" y="1169771"/>
                  </a:lnTo>
                  <a:lnTo>
                    <a:pt x="46634" y="1168755"/>
                  </a:lnTo>
                  <a:lnTo>
                    <a:pt x="45504" y="1165199"/>
                  </a:lnTo>
                  <a:lnTo>
                    <a:pt x="39411" y="1147292"/>
                  </a:lnTo>
                  <a:lnTo>
                    <a:pt x="37578" y="1141831"/>
                  </a:lnTo>
                  <a:lnTo>
                    <a:pt x="33250" y="1128115"/>
                  </a:lnTo>
                  <a:lnTo>
                    <a:pt x="30987" y="1120495"/>
                  </a:lnTo>
                  <a:close/>
                </a:path>
                <a:path w="226695" h="1235710">
                  <a:moveTo>
                    <a:pt x="119621" y="1139799"/>
                  </a:moveTo>
                  <a:lnTo>
                    <a:pt x="119392" y="1139926"/>
                  </a:lnTo>
                  <a:lnTo>
                    <a:pt x="117436" y="1142212"/>
                  </a:lnTo>
                  <a:lnTo>
                    <a:pt x="123839" y="1147038"/>
                  </a:lnTo>
                  <a:lnTo>
                    <a:pt x="130122" y="1151102"/>
                  </a:lnTo>
                  <a:lnTo>
                    <a:pt x="136269" y="1154785"/>
                  </a:lnTo>
                  <a:lnTo>
                    <a:pt x="153320" y="1164437"/>
                  </a:lnTo>
                  <a:lnTo>
                    <a:pt x="153948" y="1164818"/>
                  </a:lnTo>
                  <a:lnTo>
                    <a:pt x="159080" y="1168501"/>
                  </a:lnTo>
                  <a:lnTo>
                    <a:pt x="160883" y="1166977"/>
                  </a:lnTo>
                  <a:lnTo>
                    <a:pt x="161759" y="1166342"/>
                  </a:lnTo>
                  <a:lnTo>
                    <a:pt x="156279" y="1162278"/>
                  </a:lnTo>
                  <a:lnTo>
                    <a:pt x="155204" y="1161643"/>
                  </a:lnTo>
                  <a:lnTo>
                    <a:pt x="138023" y="1151991"/>
                  </a:lnTo>
                  <a:lnTo>
                    <a:pt x="132013" y="1148435"/>
                  </a:lnTo>
                  <a:lnTo>
                    <a:pt x="125874" y="1144371"/>
                  </a:lnTo>
                  <a:lnTo>
                    <a:pt x="119621" y="1139799"/>
                  </a:lnTo>
                  <a:close/>
                </a:path>
                <a:path w="226695" h="1235710">
                  <a:moveTo>
                    <a:pt x="39992" y="1117828"/>
                  </a:moveTo>
                  <a:lnTo>
                    <a:pt x="37820" y="1118336"/>
                  </a:lnTo>
                  <a:lnTo>
                    <a:pt x="36766" y="1118717"/>
                  </a:lnTo>
                  <a:lnTo>
                    <a:pt x="41743" y="1132433"/>
                  </a:lnTo>
                  <a:lnTo>
                    <a:pt x="51612" y="1158722"/>
                  </a:lnTo>
                  <a:lnTo>
                    <a:pt x="53905" y="1165199"/>
                  </a:lnTo>
                  <a:lnTo>
                    <a:pt x="53336" y="1165199"/>
                  </a:lnTo>
                  <a:lnTo>
                    <a:pt x="56480" y="1164437"/>
                  </a:lnTo>
                  <a:lnTo>
                    <a:pt x="57124" y="1164437"/>
                  </a:lnTo>
                  <a:lnTo>
                    <a:pt x="54903" y="1158214"/>
                  </a:lnTo>
                  <a:lnTo>
                    <a:pt x="44894" y="1131417"/>
                  </a:lnTo>
                  <a:lnTo>
                    <a:pt x="42444" y="1124686"/>
                  </a:lnTo>
                  <a:lnTo>
                    <a:pt x="39992" y="1117828"/>
                  </a:lnTo>
                  <a:close/>
                </a:path>
                <a:path w="226695" h="1235710">
                  <a:moveTo>
                    <a:pt x="49847" y="1116177"/>
                  </a:moveTo>
                  <a:lnTo>
                    <a:pt x="47599" y="1116431"/>
                  </a:lnTo>
                  <a:lnTo>
                    <a:pt x="46494" y="1116685"/>
                  </a:lnTo>
                  <a:lnTo>
                    <a:pt x="50943" y="1127861"/>
                  </a:lnTo>
                  <a:lnTo>
                    <a:pt x="55887" y="1139799"/>
                  </a:lnTo>
                  <a:lnTo>
                    <a:pt x="60141" y="1149832"/>
                  </a:lnTo>
                  <a:lnTo>
                    <a:pt x="66162" y="1163675"/>
                  </a:lnTo>
                  <a:lnTo>
                    <a:pt x="66273" y="1163929"/>
                  </a:lnTo>
                  <a:lnTo>
                    <a:pt x="69867" y="1163929"/>
                  </a:lnTo>
                  <a:lnTo>
                    <a:pt x="62653" y="1147292"/>
                  </a:lnTo>
                  <a:lnTo>
                    <a:pt x="58810" y="1138275"/>
                  </a:lnTo>
                  <a:lnTo>
                    <a:pt x="54319" y="1127480"/>
                  </a:lnTo>
                  <a:lnTo>
                    <a:pt x="50048" y="1116685"/>
                  </a:lnTo>
                  <a:lnTo>
                    <a:pt x="49947" y="1116431"/>
                  </a:lnTo>
                  <a:lnTo>
                    <a:pt x="49847" y="1116177"/>
                  </a:lnTo>
                  <a:close/>
                </a:path>
                <a:path w="226695" h="1235710">
                  <a:moveTo>
                    <a:pt x="59881" y="1115669"/>
                  </a:moveTo>
                  <a:lnTo>
                    <a:pt x="56210" y="1115669"/>
                  </a:lnTo>
                  <a:lnTo>
                    <a:pt x="60623" y="1124432"/>
                  </a:lnTo>
                  <a:lnTo>
                    <a:pt x="65124" y="1132941"/>
                  </a:lnTo>
                  <a:lnTo>
                    <a:pt x="69660" y="1141196"/>
                  </a:lnTo>
                  <a:lnTo>
                    <a:pt x="79762" y="1159103"/>
                  </a:lnTo>
                  <a:lnTo>
                    <a:pt x="82403" y="1163929"/>
                  </a:lnTo>
                  <a:lnTo>
                    <a:pt x="85255" y="1163929"/>
                  </a:lnTo>
                  <a:lnTo>
                    <a:pt x="85255" y="1162278"/>
                  </a:lnTo>
                  <a:lnTo>
                    <a:pt x="82600" y="1157452"/>
                  </a:lnTo>
                  <a:lnTo>
                    <a:pt x="72314" y="1139164"/>
                  </a:lnTo>
                  <a:lnTo>
                    <a:pt x="68387" y="1132052"/>
                  </a:lnTo>
                  <a:lnTo>
                    <a:pt x="64067" y="1123924"/>
                  </a:lnTo>
                  <a:lnTo>
                    <a:pt x="59881" y="1115669"/>
                  </a:lnTo>
                  <a:close/>
                </a:path>
                <a:path w="226695" h="1235710">
                  <a:moveTo>
                    <a:pt x="70583" y="1115669"/>
                  </a:moveTo>
                  <a:lnTo>
                    <a:pt x="66836" y="1115669"/>
                  </a:lnTo>
                  <a:lnTo>
                    <a:pt x="71324" y="1123543"/>
                  </a:lnTo>
                  <a:lnTo>
                    <a:pt x="75933" y="1130909"/>
                  </a:lnTo>
                  <a:lnTo>
                    <a:pt x="80579" y="1137767"/>
                  </a:lnTo>
                  <a:lnTo>
                    <a:pt x="85346" y="1144371"/>
                  </a:lnTo>
                  <a:lnTo>
                    <a:pt x="85255" y="1138656"/>
                  </a:lnTo>
                  <a:lnTo>
                    <a:pt x="81531" y="1133322"/>
                  </a:lnTo>
                  <a:lnTo>
                    <a:pt x="77830" y="1127861"/>
                  </a:lnTo>
                  <a:lnTo>
                    <a:pt x="74233" y="1122019"/>
                  </a:lnTo>
                  <a:lnTo>
                    <a:pt x="70583" y="1115669"/>
                  </a:lnTo>
                  <a:close/>
                </a:path>
                <a:path w="226695" h="1235710">
                  <a:moveTo>
                    <a:pt x="145126" y="1120495"/>
                  </a:moveTo>
                  <a:lnTo>
                    <a:pt x="144543" y="1120495"/>
                  </a:lnTo>
                  <a:lnTo>
                    <a:pt x="142443" y="1121384"/>
                  </a:lnTo>
                  <a:lnTo>
                    <a:pt x="141262" y="1122019"/>
                  </a:lnTo>
                  <a:lnTo>
                    <a:pt x="155391" y="1128877"/>
                  </a:lnTo>
                  <a:lnTo>
                    <a:pt x="169960" y="1132687"/>
                  </a:lnTo>
                  <a:lnTo>
                    <a:pt x="184421" y="1134592"/>
                  </a:lnTo>
                  <a:lnTo>
                    <a:pt x="211340" y="1136243"/>
                  </a:lnTo>
                  <a:lnTo>
                    <a:pt x="216763" y="1137132"/>
                  </a:lnTo>
                  <a:lnTo>
                    <a:pt x="215990" y="1135862"/>
                  </a:lnTo>
                  <a:lnTo>
                    <a:pt x="214045" y="1133322"/>
                  </a:lnTo>
                  <a:lnTo>
                    <a:pt x="210454" y="1132941"/>
                  </a:lnTo>
                  <a:lnTo>
                    <a:pt x="211424" y="1132941"/>
                  </a:lnTo>
                  <a:lnTo>
                    <a:pt x="185420" y="1131417"/>
                  </a:lnTo>
                  <a:lnTo>
                    <a:pt x="171840" y="1129766"/>
                  </a:lnTo>
                  <a:lnTo>
                    <a:pt x="158151" y="1126337"/>
                  </a:lnTo>
                  <a:lnTo>
                    <a:pt x="145126" y="1120495"/>
                  </a:lnTo>
                  <a:close/>
                </a:path>
                <a:path w="226695" h="1235710">
                  <a:moveTo>
                    <a:pt x="83671" y="1115669"/>
                  </a:moveTo>
                  <a:lnTo>
                    <a:pt x="79641" y="1115669"/>
                  </a:lnTo>
                  <a:lnTo>
                    <a:pt x="81497" y="1118336"/>
                  </a:lnTo>
                  <a:lnTo>
                    <a:pt x="83409" y="1121003"/>
                  </a:lnTo>
                  <a:lnTo>
                    <a:pt x="85352" y="1123543"/>
                  </a:lnTo>
                  <a:lnTo>
                    <a:pt x="85255" y="1117828"/>
                  </a:lnTo>
                  <a:lnTo>
                    <a:pt x="83671" y="1115669"/>
                  </a:lnTo>
                  <a:close/>
                </a:path>
                <a:path w="226695" h="1235710">
                  <a:moveTo>
                    <a:pt x="5587" y="1144282"/>
                  </a:moveTo>
                  <a:lnTo>
                    <a:pt x="4635" y="1146517"/>
                  </a:lnTo>
                  <a:lnTo>
                    <a:pt x="3797" y="1148905"/>
                  </a:lnTo>
                  <a:lnTo>
                    <a:pt x="3086" y="1151445"/>
                  </a:lnTo>
                  <a:lnTo>
                    <a:pt x="3452" y="1159443"/>
                  </a:lnTo>
                  <a:lnTo>
                    <a:pt x="3128" y="1167534"/>
                  </a:lnTo>
                  <a:lnTo>
                    <a:pt x="2012" y="1175843"/>
                  </a:lnTo>
                  <a:lnTo>
                    <a:pt x="0" y="1184490"/>
                  </a:lnTo>
                  <a:lnTo>
                    <a:pt x="177" y="1187272"/>
                  </a:lnTo>
                  <a:lnTo>
                    <a:pt x="469" y="1189939"/>
                  </a:lnTo>
                  <a:lnTo>
                    <a:pt x="901" y="1192479"/>
                  </a:lnTo>
                  <a:lnTo>
                    <a:pt x="4648" y="1179565"/>
                  </a:lnTo>
                  <a:lnTo>
                    <a:pt x="6463" y="1167534"/>
                  </a:lnTo>
                  <a:lnTo>
                    <a:pt x="6619" y="1159443"/>
                  </a:lnTo>
                  <a:lnTo>
                    <a:pt x="6684" y="1155824"/>
                  </a:lnTo>
                  <a:lnTo>
                    <a:pt x="5587" y="1144282"/>
                  </a:lnTo>
                  <a:close/>
                </a:path>
                <a:path w="226695" h="1235710">
                  <a:moveTo>
                    <a:pt x="157044" y="18072"/>
                  </a:moveTo>
                  <a:lnTo>
                    <a:pt x="153746" y="18072"/>
                  </a:lnTo>
                  <a:lnTo>
                    <a:pt x="154100" y="25374"/>
                  </a:lnTo>
                  <a:lnTo>
                    <a:pt x="154327" y="33121"/>
                  </a:lnTo>
                  <a:lnTo>
                    <a:pt x="154317" y="48704"/>
                  </a:lnTo>
                  <a:lnTo>
                    <a:pt x="157619" y="48704"/>
                  </a:lnTo>
                  <a:lnTo>
                    <a:pt x="157627" y="33121"/>
                  </a:lnTo>
                  <a:lnTo>
                    <a:pt x="157407" y="25512"/>
                  </a:lnTo>
                  <a:lnTo>
                    <a:pt x="157044" y="18072"/>
                  </a:lnTo>
                  <a:close/>
                </a:path>
                <a:path w="226695" h="1235710">
                  <a:moveTo>
                    <a:pt x="157044" y="18072"/>
                  </a:moveTo>
                  <a:lnTo>
                    <a:pt x="157035" y="17894"/>
                  </a:lnTo>
                  <a:lnTo>
                    <a:pt x="157403" y="25374"/>
                  </a:lnTo>
                  <a:lnTo>
                    <a:pt x="157044" y="18072"/>
                  </a:lnTo>
                  <a:close/>
                </a:path>
                <a:path w="226695" h="1235710">
                  <a:moveTo>
                    <a:pt x="165066" y="30365"/>
                  </a:moveTo>
                  <a:lnTo>
                    <a:pt x="161772" y="30365"/>
                  </a:lnTo>
                  <a:lnTo>
                    <a:pt x="162396" y="47040"/>
                  </a:lnTo>
                  <a:lnTo>
                    <a:pt x="162458" y="48717"/>
                  </a:lnTo>
                  <a:lnTo>
                    <a:pt x="165760" y="48717"/>
                  </a:lnTo>
                  <a:lnTo>
                    <a:pt x="165066" y="30365"/>
                  </a:lnTo>
                  <a:close/>
                </a:path>
                <a:path w="226695" h="1235710">
                  <a:moveTo>
                    <a:pt x="149364" y="71754"/>
                  </a:moveTo>
                  <a:lnTo>
                    <a:pt x="146062" y="71754"/>
                  </a:lnTo>
                  <a:lnTo>
                    <a:pt x="145959" y="72732"/>
                  </a:lnTo>
                  <a:lnTo>
                    <a:pt x="145843" y="73837"/>
                  </a:lnTo>
                  <a:lnTo>
                    <a:pt x="145726" y="74955"/>
                  </a:lnTo>
                  <a:lnTo>
                    <a:pt x="145601" y="75984"/>
                  </a:lnTo>
                  <a:lnTo>
                    <a:pt x="145494" y="76822"/>
                  </a:lnTo>
                  <a:lnTo>
                    <a:pt x="145373" y="77762"/>
                  </a:lnTo>
                  <a:lnTo>
                    <a:pt x="141072" y="99618"/>
                  </a:lnTo>
                  <a:lnTo>
                    <a:pt x="140947" y="100141"/>
                  </a:lnTo>
                  <a:lnTo>
                    <a:pt x="138493" y="108032"/>
                  </a:lnTo>
                  <a:lnTo>
                    <a:pt x="138408" y="108308"/>
                  </a:lnTo>
                  <a:lnTo>
                    <a:pt x="135346" y="116001"/>
                  </a:lnTo>
                  <a:lnTo>
                    <a:pt x="135280" y="120180"/>
                  </a:lnTo>
                  <a:lnTo>
                    <a:pt x="137020" y="120180"/>
                  </a:lnTo>
                  <a:lnTo>
                    <a:pt x="147962" y="82709"/>
                  </a:lnTo>
                  <a:lnTo>
                    <a:pt x="148702" y="77762"/>
                  </a:lnTo>
                  <a:lnTo>
                    <a:pt x="148821" y="76822"/>
                  </a:lnTo>
                  <a:lnTo>
                    <a:pt x="148927" y="75984"/>
                  </a:lnTo>
                  <a:lnTo>
                    <a:pt x="149044" y="74955"/>
                  </a:lnTo>
                  <a:lnTo>
                    <a:pt x="149156" y="73837"/>
                  </a:lnTo>
                  <a:lnTo>
                    <a:pt x="149266" y="72732"/>
                  </a:lnTo>
                  <a:lnTo>
                    <a:pt x="149364" y="71754"/>
                  </a:lnTo>
                  <a:close/>
                </a:path>
                <a:path w="226695" h="1235710">
                  <a:moveTo>
                    <a:pt x="156425" y="71754"/>
                  </a:moveTo>
                  <a:lnTo>
                    <a:pt x="153111" y="71754"/>
                  </a:lnTo>
                  <a:lnTo>
                    <a:pt x="152026" y="82105"/>
                  </a:lnTo>
                  <a:lnTo>
                    <a:pt x="151962" y="82709"/>
                  </a:lnTo>
                  <a:lnTo>
                    <a:pt x="151875" y="83540"/>
                  </a:lnTo>
                  <a:lnTo>
                    <a:pt x="151800" y="84255"/>
                  </a:lnTo>
                  <a:lnTo>
                    <a:pt x="150124" y="95515"/>
                  </a:lnTo>
                  <a:lnTo>
                    <a:pt x="150042" y="96064"/>
                  </a:lnTo>
                  <a:lnTo>
                    <a:pt x="149982" y="96470"/>
                  </a:lnTo>
                  <a:lnTo>
                    <a:pt x="147666" y="108032"/>
                  </a:lnTo>
                  <a:lnTo>
                    <a:pt x="144734" y="119278"/>
                  </a:lnTo>
                  <a:lnTo>
                    <a:pt x="144679" y="119481"/>
                  </a:lnTo>
                  <a:lnTo>
                    <a:pt x="144590" y="119786"/>
                  </a:lnTo>
                  <a:lnTo>
                    <a:pt x="144475" y="120180"/>
                  </a:lnTo>
                  <a:lnTo>
                    <a:pt x="147916" y="120180"/>
                  </a:lnTo>
                  <a:lnTo>
                    <a:pt x="150758" y="109277"/>
                  </a:lnTo>
                  <a:lnTo>
                    <a:pt x="155698" y="78727"/>
                  </a:lnTo>
                  <a:lnTo>
                    <a:pt x="155818" y="77581"/>
                  </a:lnTo>
                  <a:lnTo>
                    <a:pt x="155897" y="76822"/>
                  </a:lnTo>
                  <a:lnTo>
                    <a:pt x="156007" y="75769"/>
                  </a:lnTo>
                  <a:lnTo>
                    <a:pt x="156117" y="74714"/>
                  </a:lnTo>
                  <a:lnTo>
                    <a:pt x="156208" y="73837"/>
                  </a:lnTo>
                  <a:lnTo>
                    <a:pt x="156323" y="72732"/>
                  </a:lnTo>
                  <a:lnTo>
                    <a:pt x="156425" y="71754"/>
                  </a:lnTo>
                  <a:close/>
                </a:path>
                <a:path w="226695" h="1235710">
                  <a:moveTo>
                    <a:pt x="165381" y="71754"/>
                  </a:moveTo>
                  <a:lnTo>
                    <a:pt x="162077" y="71754"/>
                  </a:lnTo>
                  <a:lnTo>
                    <a:pt x="162013" y="72732"/>
                  </a:lnTo>
                  <a:lnTo>
                    <a:pt x="161928" y="73837"/>
                  </a:lnTo>
                  <a:lnTo>
                    <a:pt x="157017" y="108308"/>
                  </a:lnTo>
                  <a:lnTo>
                    <a:pt x="156921" y="108804"/>
                  </a:lnTo>
                  <a:lnTo>
                    <a:pt x="156827" y="109277"/>
                  </a:lnTo>
                  <a:lnTo>
                    <a:pt x="154373" y="119278"/>
                  </a:lnTo>
                  <a:lnTo>
                    <a:pt x="154249" y="119786"/>
                  </a:lnTo>
                  <a:lnTo>
                    <a:pt x="154152" y="120180"/>
                  </a:lnTo>
                  <a:lnTo>
                    <a:pt x="157556" y="120180"/>
                  </a:lnTo>
                  <a:lnTo>
                    <a:pt x="160196" y="109277"/>
                  </a:lnTo>
                  <a:lnTo>
                    <a:pt x="161952" y="100141"/>
                  </a:lnTo>
                  <a:lnTo>
                    <a:pt x="162052" y="99618"/>
                  </a:lnTo>
                  <a:lnTo>
                    <a:pt x="162144" y="99139"/>
                  </a:lnTo>
                  <a:lnTo>
                    <a:pt x="162262" y="98526"/>
                  </a:lnTo>
                  <a:lnTo>
                    <a:pt x="162506" y="97000"/>
                  </a:lnTo>
                  <a:lnTo>
                    <a:pt x="164015" y="86572"/>
                  </a:lnTo>
                  <a:lnTo>
                    <a:pt x="164736" y="79273"/>
                  </a:lnTo>
                  <a:lnTo>
                    <a:pt x="164790" y="78727"/>
                  </a:lnTo>
                  <a:lnTo>
                    <a:pt x="164904" y="77581"/>
                  </a:lnTo>
                  <a:lnTo>
                    <a:pt x="164979" y="76822"/>
                  </a:lnTo>
                  <a:lnTo>
                    <a:pt x="165083" y="75769"/>
                  </a:lnTo>
                  <a:lnTo>
                    <a:pt x="165206" y="74320"/>
                  </a:lnTo>
                  <a:lnTo>
                    <a:pt x="165315" y="72732"/>
                  </a:lnTo>
                  <a:lnTo>
                    <a:pt x="165381" y="71754"/>
                  </a:lnTo>
                  <a:close/>
                </a:path>
                <a:path w="226695" h="1235710">
                  <a:moveTo>
                    <a:pt x="174231" y="69697"/>
                  </a:moveTo>
                  <a:lnTo>
                    <a:pt x="173227" y="70129"/>
                  </a:lnTo>
                  <a:lnTo>
                    <a:pt x="172097" y="70484"/>
                  </a:lnTo>
                  <a:lnTo>
                    <a:pt x="170878" y="70777"/>
                  </a:lnTo>
                  <a:lnTo>
                    <a:pt x="170034" y="82105"/>
                  </a:lnTo>
                  <a:lnTo>
                    <a:pt x="169926" y="83540"/>
                  </a:lnTo>
                  <a:lnTo>
                    <a:pt x="168441" y="95515"/>
                  </a:lnTo>
                  <a:lnTo>
                    <a:pt x="168373" y="96064"/>
                  </a:lnTo>
                  <a:lnTo>
                    <a:pt x="166290" y="108032"/>
                  </a:lnTo>
                  <a:lnTo>
                    <a:pt x="166242" y="108308"/>
                  </a:lnTo>
                  <a:lnTo>
                    <a:pt x="163766" y="119278"/>
                  </a:lnTo>
                  <a:lnTo>
                    <a:pt x="163652" y="119786"/>
                  </a:lnTo>
                  <a:lnTo>
                    <a:pt x="163563" y="120180"/>
                  </a:lnTo>
                  <a:lnTo>
                    <a:pt x="166954" y="120180"/>
                  </a:lnTo>
                  <a:lnTo>
                    <a:pt x="169380" y="109277"/>
                  </a:lnTo>
                  <a:lnTo>
                    <a:pt x="169485" y="108804"/>
                  </a:lnTo>
                  <a:lnTo>
                    <a:pt x="169596" y="108308"/>
                  </a:lnTo>
                  <a:lnTo>
                    <a:pt x="169657" y="108032"/>
                  </a:lnTo>
                  <a:lnTo>
                    <a:pt x="171535" y="97000"/>
                  </a:lnTo>
                  <a:lnTo>
                    <a:pt x="171625" y="96470"/>
                  </a:lnTo>
                  <a:lnTo>
                    <a:pt x="171694" y="96064"/>
                  </a:lnTo>
                  <a:lnTo>
                    <a:pt x="171788" y="95515"/>
                  </a:lnTo>
                  <a:lnTo>
                    <a:pt x="173039" y="85064"/>
                  </a:lnTo>
                  <a:lnTo>
                    <a:pt x="173136" y="84255"/>
                  </a:lnTo>
                  <a:lnTo>
                    <a:pt x="173221" y="83540"/>
                  </a:lnTo>
                  <a:lnTo>
                    <a:pt x="173321" y="82709"/>
                  </a:lnTo>
                  <a:lnTo>
                    <a:pt x="173561" y="79273"/>
                  </a:lnTo>
                  <a:lnTo>
                    <a:pt x="173679" y="77581"/>
                  </a:lnTo>
                  <a:lnTo>
                    <a:pt x="173806" y="75769"/>
                  </a:lnTo>
                  <a:lnTo>
                    <a:pt x="173907" y="74320"/>
                  </a:lnTo>
                  <a:lnTo>
                    <a:pt x="174018" y="72732"/>
                  </a:lnTo>
                  <a:lnTo>
                    <a:pt x="174087" y="71754"/>
                  </a:lnTo>
                  <a:lnTo>
                    <a:pt x="174201" y="70129"/>
                  </a:lnTo>
                  <a:lnTo>
                    <a:pt x="174231" y="69697"/>
                  </a:lnTo>
                  <a:close/>
                </a:path>
                <a:path w="226695" h="1235710">
                  <a:moveTo>
                    <a:pt x="180098" y="6807"/>
                  </a:moveTo>
                  <a:lnTo>
                    <a:pt x="176834" y="7251"/>
                  </a:lnTo>
                  <a:lnTo>
                    <a:pt x="179765" y="29006"/>
                  </a:lnTo>
                  <a:lnTo>
                    <a:pt x="179857" y="29692"/>
                  </a:lnTo>
                  <a:lnTo>
                    <a:pt x="181073" y="52463"/>
                  </a:lnTo>
                  <a:lnTo>
                    <a:pt x="181097" y="52918"/>
                  </a:lnTo>
                  <a:lnTo>
                    <a:pt x="180678" y="63779"/>
                  </a:lnTo>
                  <a:lnTo>
                    <a:pt x="180551" y="67059"/>
                  </a:lnTo>
                  <a:lnTo>
                    <a:pt x="180449" y="69697"/>
                  </a:lnTo>
                  <a:lnTo>
                    <a:pt x="180332" y="72732"/>
                  </a:lnTo>
                  <a:lnTo>
                    <a:pt x="180214" y="75769"/>
                  </a:lnTo>
                  <a:lnTo>
                    <a:pt x="180100" y="76822"/>
                  </a:lnTo>
                  <a:lnTo>
                    <a:pt x="177401" y="98145"/>
                  </a:lnTo>
                  <a:lnTo>
                    <a:pt x="177353" y="98526"/>
                  </a:lnTo>
                  <a:lnTo>
                    <a:pt x="172900" y="119278"/>
                  </a:lnTo>
                  <a:lnTo>
                    <a:pt x="172791" y="119786"/>
                  </a:lnTo>
                  <a:lnTo>
                    <a:pt x="172707" y="120180"/>
                  </a:lnTo>
                  <a:lnTo>
                    <a:pt x="176105" y="120180"/>
                  </a:lnTo>
                  <a:lnTo>
                    <a:pt x="180690" y="98526"/>
                  </a:lnTo>
                  <a:lnTo>
                    <a:pt x="183096" y="79273"/>
                  </a:lnTo>
                  <a:lnTo>
                    <a:pt x="183164" y="78727"/>
                  </a:lnTo>
                  <a:lnTo>
                    <a:pt x="183284" y="77762"/>
                  </a:lnTo>
                  <a:lnTo>
                    <a:pt x="183401" y="76822"/>
                  </a:lnTo>
                  <a:lnTo>
                    <a:pt x="183505" y="75984"/>
                  </a:lnTo>
                  <a:lnTo>
                    <a:pt x="183604" y="73837"/>
                  </a:lnTo>
                  <a:lnTo>
                    <a:pt x="184381" y="52918"/>
                  </a:lnTo>
                  <a:lnTo>
                    <a:pt x="184383" y="52463"/>
                  </a:lnTo>
                  <a:lnTo>
                    <a:pt x="183590" y="37891"/>
                  </a:lnTo>
                  <a:lnTo>
                    <a:pt x="183494" y="36134"/>
                  </a:lnTo>
                  <a:lnTo>
                    <a:pt x="183382" y="34066"/>
                  </a:lnTo>
                  <a:lnTo>
                    <a:pt x="183317" y="32880"/>
                  </a:lnTo>
                  <a:lnTo>
                    <a:pt x="183199" y="30708"/>
                  </a:lnTo>
                  <a:lnTo>
                    <a:pt x="183085" y="29006"/>
                  </a:lnTo>
                  <a:lnTo>
                    <a:pt x="180209" y="7628"/>
                  </a:lnTo>
                  <a:lnTo>
                    <a:pt x="180098" y="6807"/>
                  </a:lnTo>
                  <a:close/>
                </a:path>
                <a:path w="226695" h="1235710">
                  <a:moveTo>
                    <a:pt x="188087" y="3428"/>
                  </a:moveTo>
                  <a:lnTo>
                    <a:pt x="190517" y="29006"/>
                  </a:lnTo>
                  <a:lnTo>
                    <a:pt x="190561" y="64738"/>
                  </a:lnTo>
                  <a:lnTo>
                    <a:pt x="187515" y="91375"/>
                  </a:lnTo>
                  <a:lnTo>
                    <a:pt x="187421" y="92198"/>
                  </a:lnTo>
                  <a:lnTo>
                    <a:pt x="187327" y="92855"/>
                  </a:lnTo>
                  <a:lnTo>
                    <a:pt x="181580" y="119278"/>
                  </a:lnTo>
                  <a:lnTo>
                    <a:pt x="181470" y="119786"/>
                  </a:lnTo>
                  <a:lnTo>
                    <a:pt x="181820" y="119786"/>
                  </a:lnTo>
                  <a:lnTo>
                    <a:pt x="183845" y="119481"/>
                  </a:lnTo>
                  <a:lnTo>
                    <a:pt x="185000" y="119278"/>
                  </a:lnTo>
                  <a:lnTo>
                    <a:pt x="190640" y="92855"/>
                  </a:lnTo>
                  <a:lnTo>
                    <a:pt x="190753" y="92198"/>
                  </a:lnTo>
                  <a:lnTo>
                    <a:pt x="193863" y="64738"/>
                  </a:lnTo>
                  <a:lnTo>
                    <a:pt x="193807" y="29006"/>
                  </a:lnTo>
                  <a:lnTo>
                    <a:pt x="191592" y="4521"/>
                  </a:lnTo>
                  <a:lnTo>
                    <a:pt x="190449" y="4127"/>
                  </a:lnTo>
                  <a:lnTo>
                    <a:pt x="189293" y="3759"/>
                  </a:lnTo>
                  <a:lnTo>
                    <a:pt x="188087" y="3428"/>
                  </a:lnTo>
                  <a:close/>
                </a:path>
                <a:path w="226695" h="1235710">
                  <a:moveTo>
                    <a:pt x="201790" y="9131"/>
                  </a:moveTo>
                  <a:lnTo>
                    <a:pt x="201854" y="15311"/>
                  </a:lnTo>
                  <a:lnTo>
                    <a:pt x="201967" y="37891"/>
                  </a:lnTo>
                  <a:lnTo>
                    <a:pt x="199915" y="63779"/>
                  </a:lnTo>
                  <a:lnTo>
                    <a:pt x="189076" y="117322"/>
                  </a:lnTo>
                  <a:lnTo>
                    <a:pt x="188970" y="117754"/>
                  </a:lnTo>
                  <a:lnTo>
                    <a:pt x="188879" y="118122"/>
                  </a:lnTo>
                  <a:lnTo>
                    <a:pt x="188798" y="118452"/>
                  </a:lnTo>
                  <a:lnTo>
                    <a:pt x="190093" y="118122"/>
                  </a:lnTo>
                  <a:lnTo>
                    <a:pt x="191338" y="117754"/>
                  </a:lnTo>
                  <a:lnTo>
                    <a:pt x="192557" y="117322"/>
                  </a:lnTo>
                  <a:lnTo>
                    <a:pt x="198468" y="92855"/>
                  </a:lnTo>
                  <a:lnTo>
                    <a:pt x="198561" y="92469"/>
                  </a:lnTo>
                  <a:lnTo>
                    <a:pt x="198626" y="92198"/>
                  </a:lnTo>
                  <a:lnTo>
                    <a:pt x="198736" y="91745"/>
                  </a:lnTo>
                  <a:lnTo>
                    <a:pt x="198825" y="91375"/>
                  </a:lnTo>
                  <a:lnTo>
                    <a:pt x="203134" y="64738"/>
                  </a:lnTo>
                  <a:lnTo>
                    <a:pt x="205317" y="37891"/>
                  </a:lnTo>
                  <a:lnTo>
                    <a:pt x="205206" y="11315"/>
                  </a:lnTo>
                  <a:lnTo>
                    <a:pt x="204114" y="10540"/>
                  </a:lnTo>
                  <a:lnTo>
                    <a:pt x="202971" y="9817"/>
                  </a:lnTo>
                  <a:lnTo>
                    <a:pt x="201790" y="9131"/>
                  </a:lnTo>
                  <a:close/>
                </a:path>
                <a:path w="226695" h="1235710">
                  <a:moveTo>
                    <a:pt x="211582" y="16751"/>
                  </a:moveTo>
                  <a:lnTo>
                    <a:pt x="209434" y="41490"/>
                  </a:lnTo>
                  <a:lnTo>
                    <a:pt x="209378" y="42143"/>
                  </a:lnTo>
                  <a:lnTo>
                    <a:pt x="205960" y="67059"/>
                  </a:lnTo>
                  <a:lnTo>
                    <a:pt x="205914" y="67390"/>
                  </a:lnTo>
                  <a:lnTo>
                    <a:pt x="201382" y="91375"/>
                  </a:lnTo>
                  <a:lnTo>
                    <a:pt x="201342" y="91589"/>
                  </a:lnTo>
                  <a:lnTo>
                    <a:pt x="201227" y="92198"/>
                  </a:lnTo>
                  <a:lnTo>
                    <a:pt x="195416" y="116001"/>
                  </a:lnTo>
                  <a:lnTo>
                    <a:pt x="195351" y="116268"/>
                  </a:lnTo>
                  <a:lnTo>
                    <a:pt x="195986" y="116001"/>
                  </a:lnTo>
                  <a:lnTo>
                    <a:pt x="197929" y="115112"/>
                  </a:lnTo>
                  <a:lnTo>
                    <a:pt x="199275" y="114401"/>
                  </a:lnTo>
                  <a:lnTo>
                    <a:pt x="204428" y="92855"/>
                  </a:lnTo>
                  <a:lnTo>
                    <a:pt x="204520" y="92469"/>
                  </a:lnTo>
                  <a:lnTo>
                    <a:pt x="204585" y="92198"/>
                  </a:lnTo>
                  <a:lnTo>
                    <a:pt x="204693" y="91745"/>
                  </a:lnTo>
                  <a:lnTo>
                    <a:pt x="209132" y="68141"/>
                  </a:lnTo>
                  <a:lnTo>
                    <a:pt x="212450" y="44303"/>
                  </a:lnTo>
                  <a:lnTo>
                    <a:pt x="214655" y="20319"/>
                  </a:lnTo>
                  <a:lnTo>
                    <a:pt x="213702" y="19062"/>
                  </a:lnTo>
                  <a:lnTo>
                    <a:pt x="212674" y="17868"/>
                  </a:lnTo>
                  <a:lnTo>
                    <a:pt x="211582" y="16751"/>
                  </a:lnTo>
                  <a:close/>
                </a:path>
                <a:path w="226695" h="1235710">
                  <a:moveTo>
                    <a:pt x="218986" y="27216"/>
                  </a:moveTo>
                  <a:lnTo>
                    <a:pt x="218274" y="31724"/>
                  </a:lnTo>
                  <a:lnTo>
                    <a:pt x="216827" y="41490"/>
                  </a:lnTo>
                  <a:lnTo>
                    <a:pt x="215657" y="48755"/>
                  </a:lnTo>
                  <a:lnTo>
                    <a:pt x="205347" y="99139"/>
                  </a:lnTo>
                  <a:lnTo>
                    <a:pt x="201802" y="112941"/>
                  </a:lnTo>
                  <a:lnTo>
                    <a:pt x="203288" y="112039"/>
                  </a:lnTo>
                  <a:lnTo>
                    <a:pt x="214962" y="70777"/>
                  </a:lnTo>
                  <a:lnTo>
                    <a:pt x="221449" y="32880"/>
                  </a:lnTo>
                  <a:lnTo>
                    <a:pt x="220713" y="30899"/>
                  </a:lnTo>
                  <a:lnTo>
                    <a:pt x="220015" y="29273"/>
                  </a:lnTo>
                  <a:lnTo>
                    <a:pt x="219900" y="29006"/>
                  </a:lnTo>
                  <a:lnTo>
                    <a:pt x="218986" y="27216"/>
                  </a:lnTo>
                  <a:close/>
                </a:path>
                <a:path w="226695" h="1235710">
                  <a:moveTo>
                    <a:pt x="224574" y="45250"/>
                  </a:moveTo>
                  <a:lnTo>
                    <a:pt x="220660" y="63779"/>
                  </a:lnTo>
                  <a:lnTo>
                    <a:pt x="217345" y="78727"/>
                  </a:lnTo>
                  <a:lnTo>
                    <a:pt x="214391" y="91375"/>
                  </a:lnTo>
                  <a:lnTo>
                    <a:pt x="210947" y="105282"/>
                  </a:lnTo>
                  <a:lnTo>
                    <a:pt x="211759" y="104368"/>
                  </a:lnTo>
                  <a:lnTo>
                    <a:pt x="223238" y="67390"/>
                  </a:lnTo>
                  <a:lnTo>
                    <a:pt x="225489" y="56857"/>
                  </a:lnTo>
                  <a:lnTo>
                    <a:pt x="225463" y="52463"/>
                  </a:lnTo>
                  <a:lnTo>
                    <a:pt x="225245" y="50025"/>
                  </a:lnTo>
                  <a:lnTo>
                    <a:pt x="225132" y="48755"/>
                  </a:lnTo>
                  <a:lnTo>
                    <a:pt x="224574" y="45250"/>
                  </a:lnTo>
                  <a:close/>
                </a:path>
                <a:path w="226695" h="1235710">
                  <a:moveTo>
                    <a:pt x="140703" y="71754"/>
                  </a:moveTo>
                  <a:lnTo>
                    <a:pt x="137312" y="71754"/>
                  </a:lnTo>
                  <a:lnTo>
                    <a:pt x="136827" y="73837"/>
                  </a:lnTo>
                  <a:lnTo>
                    <a:pt x="136715" y="74320"/>
                  </a:lnTo>
                  <a:lnTo>
                    <a:pt x="136042" y="76822"/>
                  </a:lnTo>
                  <a:lnTo>
                    <a:pt x="135450" y="78727"/>
                  </a:lnTo>
                  <a:lnTo>
                    <a:pt x="135347" y="79057"/>
                  </a:lnTo>
                  <a:lnTo>
                    <a:pt x="135280" y="89014"/>
                  </a:lnTo>
                  <a:lnTo>
                    <a:pt x="137447" y="83796"/>
                  </a:lnTo>
                  <a:lnTo>
                    <a:pt x="137553" y="83540"/>
                  </a:lnTo>
                  <a:lnTo>
                    <a:pt x="139299" y="77906"/>
                  </a:lnTo>
                  <a:lnTo>
                    <a:pt x="140703" y="71754"/>
                  </a:lnTo>
                  <a:close/>
                </a:path>
                <a:path w="226695" h="1235710">
                  <a:moveTo>
                    <a:pt x="172821" y="26123"/>
                  </a:moveTo>
                  <a:lnTo>
                    <a:pt x="169532" y="26365"/>
                  </a:lnTo>
                  <a:lnTo>
                    <a:pt x="170623" y="41490"/>
                  </a:lnTo>
                  <a:lnTo>
                    <a:pt x="170717" y="42786"/>
                  </a:lnTo>
                  <a:lnTo>
                    <a:pt x="170810" y="44303"/>
                  </a:lnTo>
                  <a:lnTo>
                    <a:pt x="170916" y="46316"/>
                  </a:lnTo>
                  <a:lnTo>
                    <a:pt x="171018" y="49199"/>
                  </a:lnTo>
                  <a:lnTo>
                    <a:pt x="172694" y="49479"/>
                  </a:lnTo>
                  <a:lnTo>
                    <a:pt x="172538" y="49479"/>
                  </a:lnTo>
                  <a:lnTo>
                    <a:pt x="173342" y="49682"/>
                  </a:lnTo>
                  <a:lnTo>
                    <a:pt x="174358" y="50025"/>
                  </a:lnTo>
                  <a:lnTo>
                    <a:pt x="174234" y="46608"/>
                  </a:lnTo>
                  <a:lnTo>
                    <a:pt x="174116" y="44303"/>
                  </a:lnTo>
                  <a:lnTo>
                    <a:pt x="172900" y="27216"/>
                  </a:lnTo>
                  <a:lnTo>
                    <a:pt x="172821" y="26123"/>
                  </a:lnTo>
                  <a:close/>
                </a:path>
                <a:path w="226695" h="1235710">
                  <a:moveTo>
                    <a:pt x="141477" y="0"/>
                  </a:moveTo>
                  <a:lnTo>
                    <a:pt x="138150" y="0"/>
                  </a:lnTo>
                  <a:lnTo>
                    <a:pt x="139062" y="6807"/>
                  </a:lnTo>
                  <a:lnTo>
                    <a:pt x="139172" y="7628"/>
                  </a:lnTo>
                  <a:lnTo>
                    <a:pt x="139993" y="15311"/>
                  </a:lnTo>
                  <a:lnTo>
                    <a:pt x="140588" y="23015"/>
                  </a:lnTo>
                  <a:lnTo>
                    <a:pt x="140619" y="23709"/>
                  </a:lnTo>
                  <a:lnTo>
                    <a:pt x="140737" y="26365"/>
                  </a:lnTo>
                  <a:lnTo>
                    <a:pt x="140753" y="46799"/>
                  </a:lnTo>
                  <a:lnTo>
                    <a:pt x="140623" y="48755"/>
                  </a:lnTo>
                  <a:lnTo>
                    <a:pt x="143938" y="48755"/>
                  </a:lnTo>
                  <a:lnTo>
                    <a:pt x="143883" y="23015"/>
                  </a:lnTo>
                  <a:lnTo>
                    <a:pt x="143679" y="20319"/>
                  </a:lnTo>
                  <a:lnTo>
                    <a:pt x="143582" y="19062"/>
                  </a:lnTo>
                  <a:lnTo>
                    <a:pt x="143491" y="17868"/>
                  </a:lnTo>
                  <a:lnTo>
                    <a:pt x="143406" y="16751"/>
                  </a:lnTo>
                  <a:lnTo>
                    <a:pt x="143295" y="15311"/>
                  </a:lnTo>
                  <a:lnTo>
                    <a:pt x="142485" y="7628"/>
                  </a:lnTo>
                  <a:lnTo>
                    <a:pt x="141477" y="0"/>
                  </a:lnTo>
                  <a:close/>
                </a:path>
                <a:path w="226695" h="1235710">
                  <a:moveTo>
                    <a:pt x="148196" y="0"/>
                  </a:moveTo>
                  <a:lnTo>
                    <a:pt x="144856" y="0"/>
                  </a:lnTo>
                  <a:lnTo>
                    <a:pt x="145825" y="9131"/>
                  </a:lnTo>
                  <a:lnTo>
                    <a:pt x="145898" y="9817"/>
                  </a:lnTo>
                  <a:lnTo>
                    <a:pt x="145974" y="10540"/>
                  </a:lnTo>
                  <a:lnTo>
                    <a:pt x="146088" y="11608"/>
                  </a:lnTo>
                  <a:lnTo>
                    <a:pt x="146915" y="23015"/>
                  </a:lnTo>
                  <a:lnTo>
                    <a:pt x="146965" y="23709"/>
                  </a:lnTo>
                  <a:lnTo>
                    <a:pt x="147057" y="26123"/>
                  </a:lnTo>
                  <a:lnTo>
                    <a:pt x="147166" y="29006"/>
                  </a:lnTo>
                  <a:lnTo>
                    <a:pt x="147238" y="30899"/>
                  </a:lnTo>
                  <a:lnTo>
                    <a:pt x="147358" y="34066"/>
                  </a:lnTo>
                  <a:lnTo>
                    <a:pt x="147447" y="48755"/>
                  </a:lnTo>
                  <a:lnTo>
                    <a:pt x="150736" y="48755"/>
                  </a:lnTo>
                  <a:lnTo>
                    <a:pt x="150651" y="34066"/>
                  </a:lnTo>
                  <a:lnTo>
                    <a:pt x="150526" y="30708"/>
                  </a:lnTo>
                  <a:lnTo>
                    <a:pt x="150463" y="29006"/>
                  </a:lnTo>
                  <a:lnTo>
                    <a:pt x="150356" y="26123"/>
                  </a:lnTo>
                  <a:lnTo>
                    <a:pt x="150266" y="23709"/>
                  </a:lnTo>
                  <a:lnTo>
                    <a:pt x="149403" y="11608"/>
                  </a:lnTo>
                  <a:lnTo>
                    <a:pt x="148196" y="0"/>
                  </a:lnTo>
                  <a:close/>
                </a:path>
                <a:path w="226695" h="1235710">
                  <a:moveTo>
                    <a:pt x="69494" y="71754"/>
                  </a:moveTo>
                  <a:lnTo>
                    <a:pt x="66192" y="71754"/>
                  </a:lnTo>
                  <a:lnTo>
                    <a:pt x="66171" y="76962"/>
                  </a:lnTo>
                  <a:lnTo>
                    <a:pt x="66047" y="82105"/>
                  </a:lnTo>
                  <a:lnTo>
                    <a:pt x="63927" y="107556"/>
                  </a:lnTo>
                  <a:lnTo>
                    <a:pt x="63817" y="108508"/>
                  </a:lnTo>
                  <a:lnTo>
                    <a:pt x="63362" y="113651"/>
                  </a:lnTo>
                  <a:lnTo>
                    <a:pt x="63239" y="115100"/>
                  </a:lnTo>
                  <a:lnTo>
                    <a:pt x="63098" y="117779"/>
                  </a:lnTo>
                  <a:lnTo>
                    <a:pt x="63044" y="118808"/>
                  </a:lnTo>
                  <a:lnTo>
                    <a:pt x="62923" y="121132"/>
                  </a:lnTo>
                  <a:lnTo>
                    <a:pt x="62915" y="121272"/>
                  </a:lnTo>
                  <a:lnTo>
                    <a:pt x="66217" y="121272"/>
                  </a:lnTo>
                  <a:lnTo>
                    <a:pt x="66548" y="115100"/>
                  </a:lnTo>
                  <a:lnTo>
                    <a:pt x="66916" y="111010"/>
                  </a:lnTo>
                  <a:lnTo>
                    <a:pt x="67014" y="109931"/>
                  </a:lnTo>
                  <a:lnTo>
                    <a:pt x="67117" y="108788"/>
                  </a:lnTo>
                  <a:lnTo>
                    <a:pt x="67836" y="102450"/>
                  </a:lnTo>
                  <a:lnTo>
                    <a:pt x="68630" y="94543"/>
                  </a:lnTo>
                  <a:lnTo>
                    <a:pt x="69173" y="86804"/>
                  </a:lnTo>
                  <a:lnTo>
                    <a:pt x="69271" y="84251"/>
                  </a:lnTo>
                  <a:lnTo>
                    <a:pt x="69353" y="82105"/>
                  </a:lnTo>
                  <a:lnTo>
                    <a:pt x="69479" y="75488"/>
                  </a:lnTo>
                  <a:lnTo>
                    <a:pt x="69494" y="71754"/>
                  </a:lnTo>
                  <a:close/>
                </a:path>
                <a:path w="226695" h="1235710">
                  <a:moveTo>
                    <a:pt x="84010" y="71754"/>
                  </a:moveTo>
                  <a:lnTo>
                    <a:pt x="80708" y="71754"/>
                  </a:lnTo>
                  <a:lnTo>
                    <a:pt x="80690" y="91811"/>
                  </a:lnTo>
                  <a:lnTo>
                    <a:pt x="80364" y="97762"/>
                  </a:lnTo>
                  <a:lnTo>
                    <a:pt x="79374" y="113651"/>
                  </a:lnTo>
                  <a:lnTo>
                    <a:pt x="79359" y="114033"/>
                  </a:lnTo>
                  <a:lnTo>
                    <a:pt x="79235" y="121272"/>
                  </a:lnTo>
                  <a:lnTo>
                    <a:pt x="82524" y="121272"/>
                  </a:lnTo>
                  <a:lnTo>
                    <a:pt x="82650" y="114693"/>
                  </a:lnTo>
                  <a:lnTo>
                    <a:pt x="82681" y="113651"/>
                  </a:lnTo>
                  <a:lnTo>
                    <a:pt x="83845" y="94543"/>
                  </a:lnTo>
                  <a:lnTo>
                    <a:pt x="83875" y="93990"/>
                  </a:lnTo>
                  <a:lnTo>
                    <a:pt x="83992" y="91811"/>
                  </a:lnTo>
                  <a:lnTo>
                    <a:pt x="84010" y="71754"/>
                  </a:lnTo>
                  <a:close/>
                </a:path>
                <a:path w="226695" h="1235710">
                  <a:moveTo>
                    <a:pt x="97358" y="71754"/>
                  </a:moveTo>
                  <a:lnTo>
                    <a:pt x="94056" y="71754"/>
                  </a:lnTo>
                  <a:lnTo>
                    <a:pt x="94207" y="73774"/>
                  </a:lnTo>
                  <a:lnTo>
                    <a:pt x="94263" y="74523"/>
                  </a:lnTo>
                  <a:lnTo>
                    <a:pt x="94856" y="90055"/>
                  </a:lnTo>
                  <a:lnTo>
                    <a:pt x="94965" y="93990"/>
                  </a:lnTo>
                  <a:lnTo>
                    <a:pt x="95069" y="97762"/>
                  </a:lnTo>
                  <a:lnTo>
                    <a:pt x="95192" y="100837"/>
                  </a:lnTo>
                  <a:lnTo>
                    <a:pt x="95313" y="103860"/>
                  </a:lnTo>
                  <a:lnTo>
                    <a:pt x="95388" y="105721"/>
                  </a:lnTo>
                  <a:lnTo>
                    <a:pt x="95904" y="113651"/>
                  </a:lnTo>
                  <a:lnTo>
                    <a:pt x="96695" y="121132"/>
                  </a:lnTo>
                  <a:lnTo>
                    <a:pt x="96710" y="121272"/>
                  </a:lnTo>
                  <a:lnTo>
                    <a:pt x="97739" y="121272"/>
                  </a:lnTo>
                  <a:lnTo>
                    <a:pt x="97624" y="75793"/>
                  </a:lnTo>
                  <a:lnTo>
                    <a:pt x="97510" y="73774"/>
                  </a:lnTo>
                  <a:lnTo>
                    <a:pt x="97358" y="71754"/>
                  </a:lnTo>
                  <a:close/>
                </a:path>
                <a:path w="226695" h="1235710">
                  <a:moveTo>
                    <a:pt x="49504" y="70192"/>
                  </a:moveTo>
                  <a:lnTo>
                    <a:pt x="47809" y="113651"/>
                  </a:lnTo>
                  <a:lnTo>
                    <a:pt x="47751" y="114693"/>
                  </a:lnTo>
                  <a:lnTo>
                    <a:pt x="47644" y="117779"/>
                  </a:lnTo>
                  <a:lnTo>
                    <a:pt x="47528" y="121132"/>
                  </a:lnTo>
                  <a:lnTo>
                    <a:pt x="50838" y="121132"/>
                  </a:lnTo>
                  <a:lnTo>
                    <a:pt x="50954" y="117779"/>
                  </a:lnTo>
                  <a:lnTo>
                    <a:pt x="51066" y="114693"/>
                  </a:lnTo>
                  <a:lnTo>
                    <a:pt x="52832" y="71183"/>
                  </a:lnTo>
                  <a:lnTo>
                    <a:pt x="51587" y="70942"/>
                  </a:lnTo>
                  <a:lnTo>
                    <a:pt x="50482" y="70612"/>
                  </a:lnTo>
                  <a:lnTo>
                    <a:pt x="49504" y="70192"/>
                  </a:lnTo>
                  <a:close/>
                </a:path>
                <a:path w="226695" h="1235710">
                  <a:moveTo>
                    <a:pt x="19980" y="45313"/>
                  </a:moveTo>
                  <a:lnTo>
                    <a:pt x="8204" y="45313"/>
                  </a:lnTo>
                  <a:lnTo>
                    <a:pt x="13209" y="45541"/>
                  </a:lnTo>
                  <a:lnTo>
                    <a:pt x="12465" y="45541"/>
                  </a:lnTo>
                  <a:lnTo>
                    <a:pt x="23646" y="50621"/>
                  </a:lnTo>
                  <a:lnTo>
                    <a:pt x="29514" y="63446"/>
                  </a:lnTo>
                  <a:lnTo>
                    <a:pt x="31792" y="82105"/>
                  </a:lnTo>
                  <a:lnTo>
                    <a:pt x="31889" y="86604"/>
                  </a:lnTo>
                  <a:lnTo>
                    <a:pt x="32006" y="91977"/>
                  </a:lnTo>
                  <a:lnTo>
                    <a:pt x="32132" y="97762"/>
                  </a:lnTo>
                  <a:lnTo>
                    <a:pt x="32198" y="100837"/>
                  </a:lnTo>
                  <a:lnTo>
                    <a:pt x="32317" y="108508"/>
                  </a:lnTo>
                  <a:lnTo>
                    <a:pt x="32435" y="117779"/>
                  </a:lnTo>
                  <a:lnTo>
                    <a:pt x="33515" y="118160"/>
                  </a:lnTo>
                  <a:lnTo>
                    <a:pt x="34632" y="118503"/>
                  </a:lnTo>
                  <a:lnTo>
                    <a:pt x="35750" y="118808"/>
                  </a:lnTo>
                  <a:lnTo>
                    <a:pt x="35632" y="111010"/>
                  </a:lnTo>
                  <a:lnTo>
                    <a:pt x="35510" y="102006"/>
                  </a:lnTo>
                  <a:lnTo>
                    <a:pt x="35412" y="97762"/>
                  </a:lnTo>
                  <a:lnTo>
                    <a:pt x="35325" y="93990"/>
                  </a:lnTo>
                  <a:lnTo>
                    <a:pt x="35235" y="90055"/>
                  </a:lnTo>
                  <a:lnTo>
                    <a:pt x="35121" y="85139"/>
                  </a:lnTo>
                  <a:lnTo>
                    <a:pt x="35023" y="80871"/>
                  </a:lnTo>
                  <a:lnTo>
                    <a:pt x="32396" y="61201"/>
                  </a:lnTo>
                  <a:lnTo>
                    <a:pt x="25594" y="47655"/>
                  </a:lnTo>
                  <a:lnTo>
                    <a:pt x="19980" y="45313"/>
                  </a:lnTo>
                  <a:close/>
                </a:path>
                <a:path w="226695" h="1235710">
                  <a:moveTo>
                    <a:pt x="2641" y="74523"/>
                  </a:moveTo>
                  <a:lnTo>
                    <a:pt x="546" y="74802"/>
                  </a:lnTo>
                  <a:lnTo>
                    <a:pt x="934" y="74802"/>
                  </a:lnTo>
                  <a:lnTo>
                    <a:pt x="1270" y="76962"/>
                  </a:lnTo>
                  <a:lnTo>
                    <a:pt x="1457" y="77898"/>
                  </a:lnTo>
                  <a:lnTo>
                    <a:pt x="1496" y="78092"/>
                  </a:lnTo>
                  <a:lnTo>
                    <a:pt x="3556" y="78092"/>
                  </a:lnTo>
                  <a:lnTo>
                    <a:pt x="8064" y="80390"/>
                  </a:lnTo>
                  <a:lnTo>
                    <a:pt x="11175" y="85850"/>
                  </a:lnTo>
                  <a:lnTo>
                    <a:pt x="11277" y="86029"/>
                  </a:lnTo>
                  <a:lnTo>
                    <a:pt x="14503" y="100114"/>
                  </a:lnTo>
                  <a:lnTo>
                    <a:pt x="15214" y="103860"/>
                  </a:lnTo>
                  <a:lnTo>
                    <a:pt x="15836" y="107556"/>
                  </a:lnTo>
                  <a:lnTo>
                    <a:pt x="17056" y="108788"/>
                  </a:lnTo>
                  <a:lnTo>
                    <a:pt x="18351" y="109931"/>
                  </a:lnTo>
                  <a:lnTo>
                    <a:pt x="19735" y="111010"/>
                  </a:lnTo>
                  <a:lnTo>
                    <a:pt x="19019" y="106349"/>
                  </a:lnTo>
                  <a:lnTo>
                    <a:pt x="18046" y="100837"/>
                  </a:lnTo>
                  <a:lnTo>
                    <a:pt x="14249" y="84251"/>
                  </a:lnTo>
                  <a:lnTo>
                    <a:pt x="10543" y="78092"/>
                  </a:lnTo>
                  <a:lnTo>
                    <a:pt x="10427" y="77898"/>
                  </a:lnTo>
                  <a:lnTo>
                    <a:pt x="4356" y="74802"/>
                  </a:lnTo>
                  <a:lnTo>
                    <a:pt x="2641" y="74523"/>
                  </a:lnTo>
                  <a:close/>
                </a:path>
                <a:path w="226695" h="1235710">
                  <a:moveTo>
                    <a:pt x="29192" y="19202"/>
                  </a:moveTo>
                  <a:lnTo>
                    <a:pt x="16679" y="19202"/>
                  </a:lnTo>
                  <a:lnTo>
                    <a:pt x="21056" y="19481"/>
                  </a:lnTo>
                  <a:lnTo>
                    <a:pt x="25984" y="21208"/>
                  </a:lnTo>
                  <a:lnTo>
                    <a:pt x="47967" y="51727"/>
                  </a:lnTo>
                  <a:lnTo>
                    <a:pt x="48958" y="51117"/>
                  </a:lnTo>
                  <a:lnTo>
                    <a:pt x="49976" y="50621"/>
                  </a:lnTo>
                  <a:lnTo>
                    <a:pt x="51092" y="50177"/>
                  </a:lnTo>
                  <a:lnTo>
                    <a:pt x="48263" y="39649"/>
                  </a:lnTo>
                  <a:lnTo>
                    <a:pt x="48205" y="39433"/>
                  </a:lnTo>
                  <a:lnTo>
                    <a:pt x="43569" y="30466"/>
                  </a:lnTo>
                  <a:lnTo>
                    <a:pt x="43489" y="30311"/>
                  </a:lnTo>
                  <a:lnTo>
                    <a:pt x="36570" y="23099"/>
                  </a:lnTo>
                  <a:lnTo>
                    <a:pt x="29192" y="19202"/>
                  </a:lnTo>
                  <a:close/>
                </a:path>
                <a:path w="226695" h="1235710">
                  <a:moveTo>
                    <a:pt x="9104" y="42049"/>
                  </a:moveTo>
                  <a:lnTo>
                    <a:pt x="8416" y="42049"/>
                  </a:lnTo>
                  <a:lnTo>
                    <a:pt x="4711" y="42849"/>
                  </a:lnTo>
                  <a:lnTo>
                    <a:pt x="1092" y="44564"/>
                  </a:lnTo>
                  <a:lnTo>
                    <a:pt x="1029" y="44894"/>
                  </a:lnTo>
                  <a:lnTo>
                    <a:pt x="949" y="45313"/>
                  </a:lnTo>
                  <a:lnTo>
                    <a:pt x="838" y="45897"/>
                  </a:lnTo>
                  <a:lnTo>
                    <a:pt x="622" y="47256"/>
                  </a:lnTo>
                  <a:lnTo>
                    <a:pt x="574" y="47655"/>
                  </a:lnTo>
                  <a:lnTo>
                    <a:pt x="449" y="48704"/>
                  </a:lnTo>
                  <a:lnTo>
                    <a:pt x="886" y="48387"/>
                  </a:lnTo>
                  <a:lnTo>
                    <a:pt x="4216" y="46418"/>
                  </a:lnTo>
                  <a:lnTo>
                    <a:pt x="8204" y="45313"/>
                  </a:lnTo>
                  <a:lnTo>
                    <a:pt x="19980" y="45313"/>
                  </a:lnTo>
                  <a:lnTo>
                    <a:pt x="12522" y="42202"/>
                  </a:lnTo>
                  <a:lnTo>
                    <a:pt x="9104" y="42049"/>
                  </a:lnTo>
                  <a:close/>
                </a:path>
                <a:path w="226695" h="1235710">
                  <a:moveTo>
                    <a:pt x="40716" y="1727"/>
                  </a:moveTo>
                  <a:lnTo>
                    <a:pt x="39103" y="2095"/>
                  </a:lnTo>
                  <a:lnTo>
                    <a:pt x="37553" y="2527"/>
                  </a:lnTo>
                  <a:lnTo>
                    <a:pt x="36017" y="3009"/>
                  </a:lnTo>
                  <a:lnTo>
                    <a:pt x="44256" y="8186"/>
                  </a:lnTo>
                  <a:lnTo>
                    <a:pt x="51058" y="15192"/>
                  </a:lnTo>
                  <a:lnTo>
                    <a:pt x="56496" y="23841"/>
                  </a:lnTo>
                  <a:lnTo>
                    <a:pt x="60642" y="33947"/>
                  </a:lnTo>
                  <a:lnTo>
                    <a:pt x="62166" y="38531"/>
                  </a:lnTo>
                  <a:lnTo>
                    <a:pt x="62908" y="41642"/>
                  </a:lnTo>
                  <a:lnTo>
                    <a:pt x="63005" y="42049"/>
                  </a:lnTo>
                  <a:lnTo>
                    <a:pt x="63117" y="42519"/>
                  </a:lnTo>
                  <a:lnTo>
                    <a:pt x="63196" y="42849"/>
                  </a:lnTo>
                  <a:lnTo>
                    <a:pt x="63259" y="43116"/>
                  </a:lnTo>
                  <a:lnTo>
                    <a:pt x="63347" y="43484"/>
                  </a:lnTo>
                  <a:lnTo>
                    <a:pt x="63980" y="47256"/>
                  </a:lnTo>
                  <a:lnTo>
                    <a:pt x="64047" y="47655"/>
                  </a:lnTo>
                  <a:lnTo>
                    <a:pt x="64142" y="48221"/>
                  </a:lnTo>
                  <a:lnTo>
                    <a:pt x="64223" y="48704"/>
                  </a:lnTo>
                  <a:lnTo>
                    <a:pt x="67563" y="48704"/>
                  </a:lnTo>
                  <a:lnTo>
                    <a:pt x="66761" y="43729"/>
                  </a:lnTo>
                  <a:lnTo>
                    <a:pt x="66662" y="43116"/>
                  </a:lnTo>
                  <a:lnTo>
                    <a:pt x="65839" y="39649"/>
                  </a:lnTo>
                  <a:lnTo>
                    <a:pt x="65788" y="39433"/>
                  </a:lnTo>
                  <a:lnTo>
                    <a:pt x="65664" y="38912"/>
                  </a:lnTo>
                  <a:lnTo>
                    <a:pt x="65573" y="38531"/>
                  </a:lnTo>
                  <a:lnTo>
                    <a:pt x="48341" y="7343"/>
                  </a:lnTo>
                  <a:lnTo>
                    <a:pt x="40716" y="1727"/>
                  </a:lnTo>
                  <a:close/>
                </a:path>
                <a:path w="226695" h="1235710">
                  <a:moveTo>
                    <a:pt x="63055" y="0"/>
                  </a:moveTo>
                  <a:lnTo>
                    <a:pt x="58851" y="0"/>
                  </a:lnTo>
                  <a:lnTo>
                    <a:pt x="62493" y="4857"/>
                  </a:lnTo>
                  <a:lnTo>
                    <a:pt x="65872" y="10337"/>
                  </a:lnTo>
                  <a:lnTo>
                    <a:pt x="78126" y="47256"/>
                  </a:lnTo>
                  <a:lnTo>
                    <a:pt x="78200" y="47655"/>
                  </a:lnTo>
                  <a:lnTo>
                    <a:pt x="78306" y="48221"/>
                  </a:lnTo>
                  <a:lnTo>
                    <a:pt x="78397" y="48704"/>
                  </a:lnTo>
                  <a:lnTo>
                    <a:pt x="81724" y="48704"/>
                  </a:lnTo>
                  <a:lnTo>
                    <a:pt x="80807" y="43729"/>
                  </a:lnTo>
                  <a:lnTo>
                    <a:pt x="80694" y="43116"/>
                  </a:lnTo>
                  <a:lnTo>
                    <a:pt x="80584" y="42519"/>
                  </a:lnTo>
                  <a:lnTo>
                    <a:pt x="80497" y="42049"/>
                  </a:lnTo>
                  <a:lnTo>
                    <a:pt x="80422" y="41642"/>
                  </a:lnTo>
                  <a:lnTo>
                    <a:pt x="78848" y="34855"/>
                  </a:lnTo>
                  <a:lnTo>
                    <a:pt x="78797" y="34636"/>
                  </a:lnTo>
                  <a:lnTo>
                    <a:pt x="78703" y="34236"/>
                  </a:lnTo>
                  <a:lnTo>
                    <a:pt x="67614" y="5994"/>
                  </a:lnTo>
                  <a:lnTo>
                    <a:pt x="63055" y="0"/>
                  </a:lnTo>
                  <a:close/>
                </a:path>
                <a:path w="226695" h="1235710">
                  <a:moveTo>
                    <a:pt x="78422" y="0"/>
                  </a:moveTo>
                  <a:lnTo>
                    <a:pt x="74625" y="0"/>
                  </a:lnTo>
                  <a:lnTo>
                    <a:pt x="79132" y="8768"/>
                  </a:lnTo>
                  <a:lnTo>
                    <a:pt x="79919" y="10337"/>
                  </a:lnTo>
                  <a:lnTo>
                    <a:pt x="84149" y="21005"/>
                  </a:lnTo>
                  <a:lnTo>
                    <a:pt x="84230" y="21208"/>
                  </a:lnTo>
                  <a:lnTo>
                    <a:pt x="84351" y="21513"/>
                  </a:lnTo>
                  <a:lnTo>
                    <a:pt x="91038" y="47655"/>
                  </a:lnTo>
                  <a:lnTo>
                    <a:pt x="91159" y="48221"/>
                  </a:lnTo>
                  <a:lnTo>
                    <a:pt x="91262" y="48704"/>
                  </a:lnTo>
                  <a:lnTo>
                    <a:pt x="94602" y="48704"/>
                  </a:lnTo>
                  <a:lnTo>
                    <a:pt x="91710" y="34855"/>
                  </a:lnTo>
                  <a:lnTo>
                    <a:pt x="91665" y="34636"/>
                  </a:lnTo>
                  <a:lnTo>
                    <a:pt x="88050" y="22186"/>
                  </a:lnTo>
                  <a:lnTo>
                    <a:pt x="87945" y="21828"/>
                  </a:lnTo>
                  <a:lnTo>
                    <a:pt x="83531" y="10337"/>
                  </a:lnTo>
                  <a:lnTo>
                    <a:pt x="78422" y="0"/>
                  </a:lnTo>
                  <a:close/>
                </a:path>
                <a:path w="226695" h="1235710">
                  <a:moveTo>
                    <a:pt x="91732" y="0"/>
                  </a:moveTo>
                  <a:lnTo>
                    <a:pt x="88074" y="0"/>
                  </a:lnTo>
                  <a:lnTo>
                    <a:pt x="92016" y="8768"/>
                  </a:lnTo>
                  <a:lnTo>
                    <a:pt x="95359" y="17614"/>
                  </a:lnTo>
                  <a:lnTo>
                    <a:pt x="95426" y="17792"/>
                  </a:lnTo>
                  <a:lnTo>
                    <a:pt x="95536" y="18084"/>
                  </a:lnTo>
                  <a:lnTo>
                    <a:pt x="98707" y="28124"/>
                  </a:lnTo>
                  <a:lnTo>
                    <a:pt x="103313" y="48221"/>
                  </a:lnTo>
                  <a:lnTo>
                    <a:pt x="103390" y="48704"/>
                  </a:lnTo>
                  <a:lnTo>
                    <a:pt x="106730" y="48704"/>
                  </a:lnTo>
                  <a:lnTo>
                    <a:pt x="105913" y="43729"/>
                  </a:lnTo>
                  <a:lnTo>
                    <a:pt x="105804" y="43116"/>
                  </a:lnTo>
                  <a:lnTo>
                    <a:pt x="105698" y="42519"/>
                  </a:lnTo>
                  <a:lnTo>
                    <a:pt x="105614" y="42049"/>
                  </a:lnTo>
                  <a:lnTo>
                    <a:pt x="105542" y="41642"/>
                  </a:lnTo>
                  <a:lnTo>
                    <a:pt x="105085" y="39649"/>
                  </a:lnTo>
                  <a:lnTo>
                    <a:pt x="102264" y="28587"/>
                  </a:lnTo>
                  <a:lnTo>
                    <a:pt x="102145" y="28124"/>
                  </a:lnTo>
                  <a:lnTo>
                    <a:pt x="99459" y="19481"/>
                  </a:lnTo>
                  <a:lnTo>
                    <a:pt x="99373" y="19202"/>
                  </a:lnTo>
                  <a:lnTo>
                    <a:pt x="99262" y="18846"/>
                  </a:lnTo>
                  <a:lnTo>
                    <a:pt x="99211" y="18681"/>
                  </a:lnTo>
                  <a:lnTo>
                    <a:pt x="99091" y="18295"/>
                  </a:lnTo>
                  <a:lnTo>
                    <a:pt x="95572" y="8768"/>
                  </a:lnTo>
                  <a:lnTo>
                    <a:pt x="91732" y="0"/>
                  </a:lnTo>
                  <a:close/>
                </a:path>
                <a:path w="226695" h="1235710">
                  <a:moveTo>
                    <a:pt x="103847" y="0"/>
                  </a:moveTo>
                  <a:lnTo>
                    <a:pt x="100215" y="0"/>
                  </a:lnTo>
                  <a:lnTo>
                    <a:pt x="102781" y="5346"/>
                  </a:lnTo>
                  <a:lnTo>
                    <a:pt x="105232" y="11049"/>
                  </a:lnTo>
                  <a:lnTo>
                    <a:pt x="109039" y="21005"/>
                  </a:lnTo>
                  <a:lnTo>
                    <a:pt x="112549" y="30311"/>
                  </a:lnTo>
                  <a:lnTo>
                    <a:pt x="115358" y="37199"/>
                  </a:lnTo>
                  <a:lnTo>
                    <a:pt x="118383" y="43484"/>
                  </a:lnTo>
                  <a:lnTo>
                    <a:pt x="118501" y="43729"/>
                  </a:lnTo>
                  <a:lnTo>
                    <a:pt x="121742" y="48704"/>
                  </a:lnTo>
                  <a:lnTo>
                    <a:pt x="130073" y="48704"/>
                  </a:lnTo>
                  <a:lnTo>
                    <a:pt x="130260" y="48387"/>
                  </a:lnTo>
                  <a:lnTo>
                    <a:pt x="128270" y="48387"/>
                  </a:lnTo>
                  <a:lnTo>
                    <a:pt x="126187" y="48221"/>
                  </a:lnTo>
                  <a:lnTo>
                    <a:pt x="123155" y="45541"/>
                  </a:lnTo>
                  <a:lnTo>
                    <a:pt x="119695" y="39049"/>
                  </a:lnTo>
                  <a:lnTo>
                    <a:pt x="116119" y="30466"/>
                  </a:lnTo>
                  <a:lnTo>
                    <a:pt x="110903" y="16624"/>
                  </a:lnTo>
                  <a:lnTo>
                    <a:pt x="108483" y="10337"/>
                  </a:lnTo>
                  <a:lnTo>
                    <a:pt x="106222" y="5016"/>
                  </a:lnTo>
                  <a:lnTo>
                    <a:pt x="103847" y="0"/>
                  </a:lnTo>
                  <a:close/>
                </a:path>
                <a:path w="226695" h="1235710">
                  <a:moveTo>
                    <a:pt x="134543" y="0"/>
                  </a:moveTo>
                  <a:lnTo>
                    <a:pt x="131229" y="0"/>
                  </a:lnTo>
                  <a:lnTo>
                    <a:pt x="131573" y="4857"/>
                  </a:lnTo>
                  <a:lnTo>
                    <a:pt x="131557" y="23841"/>
                  </a:lnTo>
                  <a:lnTo>
                    <a:pt x="131437" y="25946"/>
                  </a:lnTo>
                  <a:lnTo>
                    <a:pt x="130217" y="41642"/>
                  </a:lnTo>
                  <a:lnTo>
                    <a:pt x="130149" y="42519"/>
                  </a:lnTo>
                  <a:lnTo>
                    <a:pt x="128322" y="48221"/>
                  </a:lnTo>
                  <a:lnTo>
                    <a:pt x="128270" y="48387"/>
                  </a:lnTo>
                  <a:lnTo>
                    <a:pt x="130260" y="48387"/>
                  </a:lnTo>
                  <a:lnTo>
                    <a:pt x="132066" y="45313"/>
                  </a:lnTo>
                  <a:lnTo>
                    <a:pt x="132156" y="45161"/>
                  </a:lnTo>
                  <a:lnTo>
                    <a:pt x="133433" y="39649"/>
                  </a:lnTo>
                  <a:lnTo>
                    <a:pt x="133483" y="39433"/>
                  </a:lnTo>
                  <a:lnTo>
                    <a:pt x="133604" y="38912"/>
                  </a:lnTo>
                  <a:lnTo>
                    <a:pt x="133692" y="38531"/>
                  </a:lnTo>
                  <a:lnTo>
                    <a:pt x="133807" y="38036"/>
                  </a:lnTo>
                  <a:lnTo>
                    <a:pt x="134395" y="30466"/>
                  </a:lnTo>
                  <a:lnTo>
                    <a:pt x="134438" y="29911"/>
                  </a:lnTo>
                  <a:lnTo>
                    <a:pt x="134559" y="28362"/>
                  </a:lnTo>
                  <a:lnTo>
                    <a:pt x="134629" y="27455"/>
                  </a:lnTo>
                  <a:lnTo>
                    <a:pt x="134747" y="25946"/>
                  </a:lnTo>
                  <a:lnTo>
                    <a:pt x="134864" y="23841"/>
                  </a:lnTo>
                  <a:lnTo>
                    <a:pt x="134884" y="4857"/>
                  </a:lnTo>
                  <a:lnTo>
                    <a:pt x="134754" y="3009"/>
                  </a:lnTo>
                  <a:lnTo>
                    <a:pt x="134664" y="1727"/>
                  </a:lnTo>
                  <a:lnTo>
                    <a:pt x="134543" y="0"/>
                  </a:lnTo>
                  <a:close/>
                </a:path>
                <a:path w="226695" h="1235710">
                  <a:moveTo>
                    <a:pt x="18808" y="16065"/>
                  </a:moveTo>
                  <a:lnTo>
                    <a:pt x="14770" y="16421"/>
                  </a:lnTo>
                  <a:lnTo>
                    <a:pt x="13677" y="17614"/>
                  </a:lnTo>
                  <a:lnTo>
                    <a:pt x="12649" y="18846"/>
                  </a:lnTo>
                  <a:lnTo>
                    <a:pt x="11684" y="20129"/>
                  </a:lnTo>
                  <a:lnTo>
                    <a:pt x="16158" y="19202"/>
                  </a:lnTo>
                  <a:lnTo>
                    <a:pt x="29192" y="19202"/>
                  </a:lnTo>
                  <a:lnTo>
                    <a:pt x="27076" y="18084"/>
                  </a:lnTo>
                  <a:lnTo>
                    <a:pt x="22898" y="16624"/>
                  </a:lnTo>
                  <a:lnTo>
                    <a:pt x="18808" y="16065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968898" y="1263180"/>
              <a:ext cx="532130" cy="1092835"/>
            </a:xfrm>
            <a:custGeom>
              <a:avLst/>
              <a:gdLst/>
              <a:ahLst/>
              <a:cxnLst/>
              <a:rect l="l" t="t" r="r" b="b"/>
              <a:pathLst>
                <a:path w="532129" h="1092835">
                  <a:moveTo>
                    <a:pt x="18554" y="508101"/>
                  </a:moveTo>
                  <a:lnTo>
                    <a:pt x="18072" y="507606"/>
                  </a:lnTo>
                  <a:lnTo>
                    <a:pt x="7924" y="507606"/>
                  </a:lnTo>
                  <a:lnTo>
                    <a:pt x="7442" y="508101"/>
                  </a:lnTo>
                  <a:lnTo>
                    <a:pt x="7442" y="518236"/>
                  </a:lnTo>
                  <a:lnTo>
                    <a:pt x="7924" y="518718"/>
                  </a:lnTo>
                  <a:lnTo>
                    <a:pt x="17475" y="518718"/>
                  </a:lnTo>
                  <a:lnTo>
                    <a:pt x="18072" y="518718"/>
                  </a:lnTo>
                  <a:lnTo>
                    <a:pt x="18554" y="518236"/>
                  </a:lnTo>
                  <a:lnTo>
                    <a:pt x="18554" y="508101"/>
                  </a:lnTo>
                  <a:close/>
                </a:path>
                <a:path w="532129" h="1092835">
                  <a:moveTo>
                    <a:pt x="26009" y="450037"/>
                  </a:moveTo>
                  <a:lnTo>
                    <a:pt x="24866" y="448894"/>
                  </a:lnTo>
                  <a:lnTo>
                    <a:pt x="1130" y="448894"/>
                  </a:lnTo>
                  <a:lnTo>
                    <a:pt x="0" y="450037"/>
                  </a:lnTo>
                  <a:lnTo>
                    <a:pt x="0" y="473760"/>
                  </a:lnTo>
                  <a:lnTo>
                    <a:pt x="1130" y="474903"/>
                  </a:lnTo>
                  <a:lnTo>
                    <a:pt x="23469" y="474903"/>
                  </a:lnTo>
                  <a:lnTo>
                    <a:pt x="24866" y="474903"/>
                  </a:lnTo>
                  <a:lnTo>
                    <a:pt x="26009" y="473760"/>
                  </a:lnTo>
                  <a:lnTo>
                    <a:pt x="26009" y="450037"/>
                  </a:lnTo>
                  <a:close/>
                </a:path>
                <a:path w="532129" h="1092835">
                  <a:moveTo>
                    <a:pt x="43319" y="537743"/>
                  </a:moveTo>
                  <a:lnTo>
                    <a:pt x="42837" y="537260"/>
                  </a:lnTo>
                  <a:lnTo>
                    <a:pt x="32689" y="537260"/>
                  </a:lnTo>
                  <a:lnTo>
                    <a:pt x="32207" y="537743"/>
                  </a:lnTo>
                  <a:lnTo>
                    <a:pt x="32207" y="547878"/>
                  </a:lnTo>
                  <a:lnTo>
                    <a:pt x="32689" y="548373"/>
                  </a:lnTo>
                  <a:lnTo>
                    <a:pt x="42227" y="548373"/>
                  </a:lnTo>
                  <a:lnTo>
                    <a:pt x="42837" y="548373"/>
                  </a:lnTo>
                  <a:lnTo>
                    <a:pt x="43319" y="547878"/>
                  </a:lnTo>
                  <a:lnTo>
                    <a:pt x="43319" y="537743"/>
                  </a:lnTo>
                  <a:close/>
                </a:path>
                <a:path w="532129" h="1092835">
                  <a:moveTo>
                    <a:pt x="46609" y="491744"/>
                  </a:moveTo>
                  <a:lnTo>
                    <a:pt x="45834" y="490969"/>
                  </a:lnTo>
                  <a:lnTo>
                    <a:pt x="29692" y="490969"/>
                  </a:lnTo>
                  <a:lnTo>
                    <a:pt x="28905" y="491744"/>
                  </a:lnTo>
                  <a:lnTo>
                    <a:pt x="28905" y="507898"/>
                  </a:lnTo>
                  <a:lnTo>
                    <a:pt x="29692" y="508673"/>
                  </a:lnTo>
                  <a:lnTo>
                    <a:pt x="44881" y="508673"/>
                  </a:lnTo>
                  <a:lnTo>
                    <a:pt x="45834" y="508673"/>
                  </a:lnTo>
                  <a:lnTo>
                    <a:pt x="46609" y="507898"/>
                  </a:lnTo>
                  <a:lnTo>
                    <a:pt x="46609" y="491744"/>
                  </a:lnTo>
                  <a:close/>
                </a:path>
                <a:path w="532129" h="1092835">
                  <a:moveTo>
                    <a:pt x="75539" y="450037"/>
                  </a:moveTo>
                  <a:lnTo>
                    <a:pt x="74383" y="448894"/>
                  </a:lnTo>
                  <a:lnTo>
                    <a:pt x="50660" y="448894"/>
                  </a:lnTo>
                  <a:lnTo>
                    <a:pt x="49517" y="450037"/>
                  </a:lnTo>
                  <a:lnTo>
                    <a:pt x="49517" y="473760"/>
                  </a:lnTo>
                  <a:lnTo>
                    <a:pt x="50660" y="474903"/>
                  </a:lnTo>
                  <a:lnTo>
                    <a:pt x="72986" y="474903"/>
                  </a:lnTo>
                  <a:lnTo>
                    <a:pt x="74383" y="474903"/>
                  </a:lnTo>
                  <a:lnTo>
                    <a:pt x="75539" y="473760"/>
                  </a:lnTo>
                  <a:lnTo>
                    <a:pt x="75539" y="450037"/>
                  </a:lnTo>
                  <a:close/>
                </a:path>
                <a:path w="532129" h="1092835">
                  <a:moveTo>
                    <a:pt x="92849" y="591578"/>
                  </a:moveTo>
                  <a:lnTo>
                    <a:pt x="92354" y="591083"/>
                  </a:lnTo>
                  <a:lnTo>
                    <a:pt x="82219" y="591083"/>
                  </a:lnTo>
                  <a:lnTo>
                    <a:pt x="81737" y="591578"/>
                  </a:lnTo>
                  <a:lnTo>
                    <a:pt x="81737" y="601713"/>
                  </a:lnTo>
                  <a:lnTo>
                    <a:pt x="82219" y="602195"/>
                  </a:lnTo>
                  <a:lnTo>
                    <a:pt x="91757" y="602195"/>
                  </a:lnTo>
                  <a:lnTo>
                    <a:pt x="92354" y="602195"/>
                  </a:lnTo>
                  <a:lnTo>
                    <a:pt x="92849" y="601713"/>
                  </a:lnTo>
                  <a:lnTo>
                    <a:pt x="92849" y="591578"/>
                  </a:lnTo>
                  <a:close/>
                </a:path>
                <a:path w="532129" h="1092835">
                  <a:moveTo>
                    <a:pt x="92849" y="537743"/>
                  </a:moveTo>
                  <a:lnTo>
                    <a:pt x="92354" y="537260"/>
                  </a:lnTo>
                  <a:lnTo>
                    <a:pt x="82219" y="537260"/>
                  </a:lnTo>
                  <a:lnTo>
                    <a:pt x="81737" y="537743"/>
                  </a:lnTo>
                  <a:lnTo>
                    <a:pt x="81737" y="547878"/>
                  </a:lnTo>
                  <a:lnTo>
                    <a:pt x="82219" y="548373"/>
                  </a:lnTo>
                  <a:lnTo>
                    <a:pt x="91757" y="548373"/>
                  </a:lnTo>
                  <a:lnTo>
                    <a:pt x="92354" y="548373"/>
                  </a:lnTo>
                  <a:lnTo>
                    <a:pt x="92849" y="547878"/>
                  </a:lnTo>
                  <a:lnTo>
                    <a:pt x="92849" y="537743"/>
                  </a:lnTo>
                  <a:close/>
                </a:path>
                <a:path w="532129" h="1092835">
                  <a:moveTo>
                    <a:pt x="96139" y="491744"/>
                  </a:moveTo>
                  <a:lnTo>
                    <a:pt x="95364" y="490969"/>
                  </a:lnTo>
                  <a:lnTo>
                    <a:pt x="79209" y="490969"/>
                  </a:lnTo>
                  <a:lnTo>
                    <a:pt x="78435" y="491744"/>
                  </a:lnTo>
                  <a:lnTo>
                    <a:pt x="78435" y="507898"/>
                  </a:lnTo>
                  <a:lnTo>
                    <a:pt x="79209" y="508673"/>
                  </a:lnTo>
                  <a:lnTo>
                    <a:pt x="94424" y="508673"/>
                  </a:lnTo>
                  <a:lnTo>
                    <a:pt x="95364" y="508673"/>
                  </a:lnTo>
                  <a:lnTo>
                    <a:pt x="96139" y="507898"/>
                  </a:lnTo>
                  <a:lnTo>
                    <a:pt x="96139" y="491744"/>
                  </a:lnTo>
                  <a:close/>
                </a:path>
                <a:path w="532129" h="1092835">
                  <a:moveTo>
                    <a:pt x="100291" y="25450"/>
                  </a:moveTo>
                  <a:lnTo>
                    <a:pt x="99148" y="24130"/>
                  </a:lnTo>
                  <a:lnTo>
                    <a:pt x="75539" y="24130"/>
                  </a:lnTo>
                  <a:lnTo>
                    <a:pt x="74333" y="25450"/>
                  </a:lnTo>
                  <a:lnTo>
                    <a:pt x="74269" y="48260"/>
                  </a:lnTo>
                  <a:lnTo>
                    <a:pt x="74269" y="76200"/>
                  </a:lnTo>
                  <a:lnTo>
                    <a:pt x="74269" y="97790"/>
                  </a:lnTo>
                  <a:lnTo>
                    <a:pt x="74269" y="394970"/>
                  </a:lnTo>
                  <a:lnTo>
                    <a:pt x="72440" y="394970"/>
                  </a:lnTo>
                  <a:lnTo>
                    <a:pt x="51498" y="396240"/>
                  </a:lnTo>
                  <a:lnTo>
                    <a:pt x="50812" y="394970"/>
                  </a:lnTo>
                  <a:lnTo>
                    <a:pt x="50812" y="372110"/>
                  </a:lnTo>
                  <a:lnTo>
                    <a:pt x="73685" y="372110"/>
                  </a:lnTo>
                  <a:lnTo>
                    <a:pt x="74269" y="373380"/>
                  </a:lnTo>
                  <a:lnTo>
                    <a:pt x="74269" y="345440"/>
                  </a:lnTo>
                  <a:lnTo>
                    <a:pt x="72440" y="345440"/>
                  </a:lnTo>
                  <a:lnTo>
                    <a:pt x="51498" y="346710"/>
                  </a:lnTo>
                  <a:lnTo>
                    <a:pt x="50812" y="345440"/>
                  </a:lnTo>
                  <a:lnTo>
                    <a:pt x="50812" y="323850"/>
                  </a:lnTo>
                  <a:lnTo>
                    <a:pt x="51498" y="322580"/>
                  </a:lnTo>
                  <a:lnTo>
                    <a:pt x="73685" y="322580"/>
                  </a:lnTo>
                  <a:lnTo>
                    <a:pt x="74269" y="323850"/>
                  </a:lnTo>
                  <a:lnTo>
                    <a:pt x="74269" y="295910"/>
                  </a:lnTo>
                  <a:lnTo>
                    <a:pt x="72440" y="295910"/>
                  </a:lnTo>
                  <a:lnTo>
                    <a:pt x="51498" y="297180"/>
                  </a:lnTo>
                  <a:lnTo>
                    <a:pt x="50812" y="295910"/>
                  </a:lnTo>
                  <a:lnTo>
                    <a:pt x="50812" y="273050"/>
                  </a:lnTo>
                  <a:lnTo>
                    <a:pt x="73685" y="273050"/>
                  </a:lnTo>
                  <a:lnTo>
                    <a:pt x="74269" y="274320"/>
                  </a:lnTo>
                  <a:lnTo>
                    <a:pt x="74269" y="246380"/>
                  </a:lnTo>
                  <a:lnTo>
                    <a:pt x="72440" y="246380"/>
                  </a:lnTo>
                  <a:lnTo>
                    <a:pt x="51498" y="247650"/>
                  </a:lnTo>
                  <a:lnTo>
                    <a:pt x="50812" y="246380"/>
                  </a:lnTo>
                  <a:lnTo>
                    <a:pt x="50812" y="224790"/>
                  </a:lnTo>
                  <a:lnTo>
                    <a:pt x="51498" y="223520"/>
                  </a:lnTo>
                  <a:lnTo>
                    <a:pt x="73685" y="223520"/>
                  </a:lnTo>
                  <a:lnTo>
                    <a:pt x="74269" y="224790"/>
                  </a:lnTo>
                  <a:lnTo>
                    <a:pt x="74269" y="196850"/>
                  </a:lnTo>
                  <a:lnTo>
                    <a:pt x="72440" y="196850"/>
                  </a:lnTo>
                  <a:lnTo>
                    <a:pt x="51498" y="198120"/>
                  </a:lnTo>
                  <a:lnTo>
                    <a:pt x="50812" y="196850"/>
                  </a:lnTo>
                  <a:lnTo>
                    <a:pt x="50812" y="175260"/>
                  </a:lnTo>
                  <a:lnTo>
                    <a:pt x="51498" y="173990"/>
                  </a:lnTo>
                  <a:lnTo>
                    <a:pt x="73685" y="173990"/>
                  </a:lnTo>
                  <a:lnTo>
                    <a:pt x="74269" y="175260"/>
                  </a:lnTo>
                  <a:lnTo>
                    <a:pt x="74269" y="147320"/>
                  </a:lnTo>
                  <a:lnTo>
                    <a:pt x="72440" y="147320"/>
                  </a:lnTo>
                  <a:lnTo>
                    <a:pt x="51498" y="148590"/>
                  </a:lnTo>
                  <a:lnTo>
                    <a:pt x="50812" y="147320"/>
                  </a:lnTo>
                  <a:lnTo>
                    <a:pt x="50812" y="125730"/>
                  </a:lnTo>
                  <a:lnTo>
                    <a:pt x="51498" y="124460"/>
                  </a:lnTo>
                  <a:lnTo>
                    <a:pt x="73685" y="124460"/>
                  </a:lnTo>
                  <a:lnTo>
                    <a:pt x="74269" y="125730"/>
                  </a:lnTo>
                  <a:lnTo>
                    <a:pt x="74269" y="97790"/>
                  </a:lnTo>
                  <a:lnTo>
                    <a:pt x="72440" y="97790"/>
                  </a:lnTo>
                  <a:lnTo>
                    <a:pt x="51498" y="99060"/>
                  </a:lnTo>
                  <a:lnTo>
                    <a:pt x="50812" y="97790"/>
                  </a:lnTo>
                  <a:lnTo>
                    <a:pt x="50812" y="76200"/>
                  </a:lnTo>
                  <a:lnTo>
                    <a:pt x="51498" y="74930"/>
                  </a:lnTo>
                  <a:lnTo>
                    <a:pt x="73685" y="74930"/>
                  </a:lnTo>
                  <a:lnTo>
                    <a:pt x="74269" y="76200"/>
                  </a:lnTo>
                  <a:lnTo>
                    <a:pt x="74269" y="48260"/>
                  </a:lnTo>
                  <a:lnTo>
                    <a:pt x="52933" y="48260"/>
                  </a:lnTo>
                  <a:lnTo>
                    <a:pt x="51498" y="49530"/>
                  </a:lnTo>
                  <a:lnTo>
                    <a:pt x="50812" y="48260"/>
                  </a:lnTo>
                  <a:lnTo>
                    <a:pt x="50812" y="26670"/>
                  </a:lnTo>
                  <a:lnTo>
                    <a:pt x="51460" y="25450"/>
                  </a:lnTo>
                  <a:lnTo>
                    <a:pt x="74231" y="25450"/>
                  </a:lnTo>
                  <a:lnTo>
                    <a:pt x="75412" y="24130"/>
                  </a:lnTo>
                  <a:lnTo>
                    <a:pt x="75539" y="0"/>
                  </a:lnTo>
                  <a:lnTo>
                    <a:pt x="49517" y="0"/>
                  </a:lnTo>
                  <a:lnTo>
                    <a:pt x="49504" y="22860"/>
                  </a:lnTo>
                  <a:lnTo>
                    <a:pt x="49504" y="50800"/>
                  </a:lnTo>
                  <a:lnTo>
                    <a:pt x="49504" y="72390"/>
                  </a:lnTo>
                  <a:lnTo>
                    <a:pt x="49504" y="419100"/>
                  </a:lnTo>
                  <a:lnTo>
                    <a:pt x="48920" y="420370"/>
                  </a:lnTo>
                  <a:lnTo>
                    <a:pt x="26797" y="420370"/>
                  </a:lnTo>
                  <a:lnTo>
                    <a:pt x="26162" y="419100"/>
                  </a:lnTo>
                  <a:lnTo>
                    <a:pt x="26009" y="417830"/>
                  </a:lnTo>
                  <a:lnTo>
                    <a:pt x="26009" y="398780"/>
                  </a:lnTo>
                  <a:lnTo>
                    <a:pt x="26162" y="397510"/>
                  </a:lnTo>
                  <a:lnTo>
                    <a:pt x="49504" y="397510"/>
                  </a:lnTo>
                  <a:lnTo>
                    <a:pt x="49504" y="369570"/>
                  </a:lnTo>
                  <a:lnTo>
                    <a:pt x="48920" y="370840"/>
                  </a:lnTo>
                  <a:lnTo>
                    <a:pt x="26797" y="370840"/>
                  </a:lnTo>
                  <a:lnTo>
                    <a:pt x="26162" y="369570"/>
                  </a:lnTo>
                  <a:lnTo>
                    <a:pt x="26009" y="368300"/>
                  </a:lnTo>
                  <a:lnTo>
                    <a:pt x="26009" y="349250"/>
                  </a:lnTo>
                  <a:lnTo>
                    <a:pt x="26162" y="347980"/>
                  </a:lnTo>
                  <a:lnTo>
                    <a:pt x="49504" y="347980"/>
                  </a:lnTo>
                  <a:lnTo>
                    <a:pt x="49504" y="320040"/>
                  </a:lnTo>
                  <a:lnTo>
                    <a:pt x="48920" y="321310"/>
                  </a:lnTo>
                  <a:lnTo>
                    <a:pt x="26797" y="321310"/>
                  </a:lnTo>
                  <a:lnTo>
                    <a:pt x="26162" y="320040"/>
                  </a:lnTo>
                  <a:lnTo>
                    <a:pt x="26009" y="318770"/>
                  </a:lnTo>
                  <a:lnTo>
                    <a:pt x="26009" y="299720"/>
                  </a:lnTo>
                  <a:lnTo>
                    <a:pt x="26162" y="298450"/>
                  </a:lnTo>
                  <a:lnTo>
                    <a:pt x="49504" y="298450"/>
                  </a:lnTo>
                  <a:lnTo>
                    <a:pt x="49504" y="270510"/>
                  </a:lnTo>
                  <a:lnTo>
                    <a:pt x="48920" y="271780"/>
                  </a:lnTo>
                  <a:lnTo>
                    <a:pt x="26797" y="271780"/>
                  </a:lnTo>
                  <a:lnTo>
                    <a:pt x="26162" y="270510"/>
                  </a:lnTo>
                  <a:lnTo>
                    <a:pt x="26009" y="269240"/>
                  </a:lnTo>
                  <a:lnTo>
                    <a:pt x="26009" y="250190"/>
                  </a:lnTo>
                  <a:lnTo>
                    <a:pt x="26162" y="248920"/>
                  </a:lnTo>
                  <a:lnTo>
                    <a:pt x="49504" y="248920"/>
                  </a:lnTo>
                  <a:lnTo>
                    <a:pt x="49504" y="220980"/>
                  </a:lnTo>
                  <a:lnTo>
                    <a:pt x="48920" y="222250"/>
                  </a:lnTo>
                  <a:lnTo>
                    <a:pt x="26797" y="222250"/>
                  </a:lnTo>
                  <a:lnTo>
                    <a:pt x="26162" y="220980"/>
                  </a:lnTo>
                  <a:lnTo>
                    <a:pt x="26009" y="219710"/>
                  </a:lnTo>
                  <a:lnTo>
                    <a:pt x="26009" y="200660"/>
                  </a:lnTo>
                  <a:lnTo>
                    <a:pt x="26162" y="199390"/>
                  </a:lnTo>
                  <a:lnTo>
                    <a:pt x="49504" y="199390"/>
                  </a:lnTo>
                  <a:lnTo>
                    <a:pt x="49504" y="171450"/>
                  </a:lnTo>
                  <a:lnTo>
                    <a:pt x="48920" y="172720"/>
                  </a:lnTo>
                  <a:lnTo>
                    <a:pt x="26797" y="172720"/>
                  </a:lnTo>
                  <a:lnTo>
                    <a:pt x="26162" y="171450"/>
                  </a:lnTo>
                  <a:lnTo>
                    <a:pt x="26009" y="170180"/>
                  </a:lnTo>
                  <a:lnTo>
                    <a:pt x="26009" y="151130"/>
                  </a:lnTo>
                  <a:lnTo>
                    <a:pt x="26162" y="149860"/>
                  </a:lnTo>
                  <a:lnTo>
                    <a:pt x="49504" y="149860"/>
                  </a:lnTo>
                  <a:lnTo>
                    <a:pt x="49504" y="121920"/>
                  </a:lnTo>
                  <a:lnTo>
                    <a:pt x="48920" y="123190"/>
                  </a:lnTo>
                  <a:lnTo>
                    <a:pt x="26797" y="123190"/>
                  </a:lnTo>
                  <a:lnTo>
                    <a:pt x="26162" y="121920"/>
                  </a:lnTo>
                  <a:lnTo>
                    <a:pt x="26009" y="120650"/>
                  </a:lnTo>
                  <a:lnTo>
                    <a:pt x="26009" y="101600"/>
                  </a:lnTo>
                  <a:lnTo>
                    <a:pt x="26162" y="100330"/>
                  </a:lnTo>
                  <a:lnTo>
                    <a:pt x="49504" y="100330"/>
                  </a:lnTo>
                  <a:lnTo>
                    <a:pt x="49504" y="72390"/>
                  </a:lnTo>
                  <a:lnTo>
                    <a:pt x="48920" y="73660"/>
                  </a:lnTo>
                  <a:lnTo>
                    <a:pt x="26797" y="73660"/>
                  </a:lnTo>
                  <a:lnTo>
                    <a:pt x="26162" y="72390"/>
                  </a:lnTo>
                  <a:lnTo>
                    <a:pt x="26009" y="71120"/>
                  </a:lnTo>
                  <a:lnTo>
                    <a:pt x="26009" y="52070"/>
                  </a:lnTo>
                  <a:lnTo>
                    <a:pt x="26162" y="50800"/>
                  </a:lnTo>
                  <a:lnTo>
                    <a:pt x="49504" y="50800"/>
                  </a:lnTo>
                  <a:lnTo>
                    <a:pt x="49504" y="22860"/>
                  </a:lnTo>
                  <a:lnTo>
                    <a:pt x="48920" y="24130"/>
                  </a:lnTo>
                  <a:lnTo>
                    <a:pt x="26797" y="24130"/>
                  </a:lnTo>
                  <a:lnTo>
                    <a:pt x="26162" y="22860"/>
                  </a:lnTo>
                  <a:lnTo>
                    <a:pt x="26009" y="21590"/>
                  </a:lnTo>
                  <a:lnTo>
                    <a:pt x="26009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1168" y="25450"/>
                  </a:lnTo>
                  <a:lnTo>
                    <a:pt x="24244" y="25450"/>
                  </a:lnTo>
                  <a:lnTo>
                    <a:pt x="24587" y="26670"/>
                  </a:lnTo>
                  <a:lnTo>
                    <a:pt x="24765" y="27940"/>
                  </a:lnTo>
                  <a:lnTo>
                    <a:pt x="24765" y="46990"/>
                  </a:lnTo>
                  <a:lnTo>
                    <a:pt x="24587" y="48260"/>
                  </a:lnTo>
                  <a:lnTo>
                    <a:pt x="1130" y="48260"/>
                  </a:lnTo>
                  <a:lnTo>
                    <a:pt x="0" y="49530"/>
                  </a:lnTo>
                  <a:lnTo>
                    <a:pt x="0" y="73660"/>
                  </a:lnTo>
                  <a:lnTo>
                    <a:pt x="1130" y="74930"/>
                  </a:lnTo>
                  <a:lnTo>
                    <a:pt x="24231" y="74930"/>
                  </a:lnTo>
                  <a:lnTo>
                    <a:pt x="24587" y="76200"/>
                  </a:lnTo>
                  <a:lnTo>
                    <a:pt x="24765" y="77470"/>
                  </a:lnTo>
                  <a:lnTo>
                    <a:pt x="24765" y="96520"/>
                  </a:lnTo>
                  <a:lnTo>
                    <a:pt x="24587" y="97790"/>
                  </a:lnTo>
                  <a:lnTo>
                    <a:pt x="1130" y="97790"/>
                  </a:lnTo>
                  <a:lnTo>
                    <a:pt x="0" y="99060"/>
                  </a:lnTo>
                  <a:lnTo>
                    <a:pt x="0" y="123190"/>
                  </a:lnTo>
                  <a:lnTo>
                    <a:pt x="1130" y="124460"/>
                  </a:lnTo>
                  <a:lnTo>
                    <a:pt x="24231" y="124460"/>
                  </a:lnTo>
                  <a:lnTo>
                    <a:pt x="24587" y="125730"/>
                  </a:lnTo>
                  <a:lnTo>
                    <a:pt x="24765" y="127000"/>
                  </a:lnTo>
                  <a:lnTo>
                    <a:pt x="24765" y="146050"/>
                  </a:lnTo>
                  <a:lnTo>
                    <a:pt x="24587" y="147320"/>
                  </a:lnTo>
                  <a:lnTo>
                    <a:pt x="1130" y="147320"/>
                  </a:lnTo>
                  <a:lnTo>
                    <a:pt x="0" y="148590"/>
                  </a:lnTo>
                  <a:lnTo>
                    <a:pt x="0" y="172720"/>
                  </a:lnTo>
                  <a:lnTo>
                    <a:pt x="1130" y="173990"/>
                  </a:lnTo>
                  <a:lnTo>
                    <a:pt x="24231" y="173990"/>
                  </a:lnTo>
                  <a:lnTo>
                    <a:pt x="24587" y="175260"/>
                  </a:lnTo>
                  <a:lnTo>
                    <a:pt x="24765" y="176530"/>
                  </a:lnTo>
                  <a:lnTo>
                    <a:pt x="24765" y="195580"/>
                  </a:lnTo>
                  <a:lnTo>
                    <a:pt x="24587" y="196850"/>
                  </a:lnTo>
                  <a:lnTo>
                    <a:pt x="1130" y="196850"/>
                  </a:lnTo>
                  <a:lnTo>
                    <a:pt x="0" y="198120"/>
                  </a:lnTo>
                  <a:lnTo>
                    <a:pt x="0" y="222250"/>
                  </a:lnTo>
                  <a:lnTo>
                    <a:pt x="1130" y="223520"/>
                  </a:lnTo>
                  <a:lnTo>
                    <a:pt x="24231" y="223520"/>
                  </a:lnTo>
                  <a:lnTo>
                    <a:pt x="24587" y="224790"/>
                  </a:lnTo>
                  <a:lnTo>
                    <a:pt x="24765" y="226060"/>
                  </a:lnTo>
                  <a:lnTo>
                    <a:pt x="24765" y="245110"/>
                  </a:lnTo>
                  <a:lnTo>
                    <a:pt x="24587" y="246380"/>
                  </a:lnTo>
                  <a:lnTo>
                    <a:pt x="1130" y="246380"/>
                  </a:lnTo>
                  <a:lnTo>
                    <a:pt x="0" y="247650"/>
                  </a:lnTo>
                  <a:lnTo>
                    <a:pt x="0" y="271780"/>
                  </a:lnTo>
                  <a:lnTo>
                    <a:pt x="1130" y="273050"/>
                  </a:lnTo>
                  <a:lnTo>
                    <a:pt x="24231" y="273050"/>
                  </a:lnTo>
                  <a:lnTo>
                    <a:pt x="24587" y="274320"/>
                  </a:lnTo>
                  <a:lnTo>
                    <a:pt x="24765" y="275590"/>
                  </a:lnTo>
                  <a:lnTo>
                    <a:pt x="24765" y="294640"/>
                  </a:lnTo>
                  <a:lnTo>
                    <a:pt x="24587" y="295910"/>
                  </a:lnTo>
                  <a:lnTo>
                    <a:pt x="1130" y="295910"/>
                  </a:lnTo>
                  <a:lnTo>
                    <a:pt x="0" y="297180"/>
                  </a:lnTo>
                  <a:lnTo>
                    <a:pt x="0" y="321310"/>
                  </a:lnTo>
                  <a:lnTo>
                    <a:pt x="1130" y="322580"/>
                  </a:lnTo>
                  <a:lnTo>
                    <a:pt x="24231" y="322580"/>
                  </a:lnTo>
                  <a:lnTo>
                    <a:pt x="24587" y="323850"/>
                  </a:lnTo>
                  <a:lnTo>
                    <a:pt x="24765" y="325120"/>
                  </a:lnTo>
                  <a:lnTo>
                    <a:pt x="24765" y="344170"/>
                  </a:lnTo>
                  <a:lnTo>
                    <a:pt x="24587" y="345440"/>
                  </a:lnTo>
                  <a:lnTo>
                    <a:pt x="1130" y="345440"/>
                  </a:lnTo>
                  <a:lnTo>
                    <a:pt x="0" y="346710"/>
                  </a:lnTo>
                  <a:lnTo>
                    <a:pt x="0" y="370840"/>
                  </a:lnTo>
                  <a:lnTo>
                    <a:pt x="1130" y="372110"/>
                  </a:lnTo>
                  <a:lnTo>
                    <a:pt x="24231" y="372110"/>
                  </a:lnTo>
                  <a:lnTo>
                    <a:pt x="24587" y="373380"/>
                  </a:lnTo>
                  <a:lnTo>
                    <a:pt x="24765" y="374650"/>
                  </a:lnTo>
                  <a:lnTo>
                    <a:pt x="24765" y="393700"/>
                  </a:lnTo>
                  <a:lnTo>
                    <a:pt x="24587" y="394970"/>
                  </a:lnTo>
                  <a:lnTo>
                    <a:pt x="1130" y="394970"/>
                  </a:lnTo>
                  <a:lnTo>
                    <a:pt x="0" y="396240"/>
                  </a:lnTo>
                  <a:lnTo>
                    <a:pt x="0" y="420370"/>
                  </a:lnTo>
                  <a:lnTo>
                    <a:pt x="1130" y="421640"/>
                  </a:lnTo>
                  <a:lnTo>
                    <a:pt x="24231" y="421640"/>
                  </a:lnTo>
                  <a:lnTo>
                    <a:pt x="24587" y="422910"/>
                  </a:lnTo>
                  <a:lnTo>
                    <a:pt x="24765" y="424180"/>
                  </a:lnTo>
                  <a:lnTo>
                    <a:pt x="24777" y="445770"/>
                  </a:lnTo>
                  <a:lnTo>
                    <a:pt x="50749" y="445770"/>
                  </a:lnTo>
                  <a:lnTo>
                    <a:pt x="50812" y="421640"/>
                  </a:lnTo>
                  <a:lnTo>
                    <a:pt x="73685" y="421640"/>
                  </a:lnTo>
                  <a:lnTo>
                    <a:pt x="74269" y="422910"/>
                  </a:lnTo>
                  <a:lnTo>
                    <a:pt x="74295" y="445770"/>
                  </a:lnTo>
                  <a:lnTo>
                    <a:pt x="100279" y="445770"/>
                  </a:lnTo>
                  <a:lnTo>
                    <a:pt x="100291" y="421640"/>
                  </a:lnTo>
                  <a:lnTo>
                    <a:pt x="99148" y="420370"/>
                  </a:lnTo>
                  <a:lnTo>
                    <a:pt x="76250" y="420370"/>
                  </a:lnTo>
                  <a:lnTo>
                    <a:pt x="75577" y="419100"/>
                  </a:lnTo>
                  <a:lnTo>
                    <a:pt x="75577" y="397510"/>
                  </a:lnTo>
                  <a:lnTo>
                    <a:pt x="76250" y="396240"/>
                  </a:lnTo>
                  <a:lnTo>
                    <a:pt x="100291" y="396240"/>
                  </a:lnTo>
                  <a:lnTo>
                    <a:pt x="100291" y="372110"/>
                  </a:lnTo>
                  <a:lnTo>
                    <a:pt x="99148" y="370840"/>
                  </a:lnTo>
                  <a:lnTo>
                    <a:pt x="76250" y="370840"/>
                  </a:lnTo>
                  <a:lnTo>
                    <a:pt x="75577" y="369570"/>
                  </a:lnTo>
                  <a:lnTo>
                    <a:pt x="75577" y="347980"/>
                  </a:lnTo>
                  <a:lnTo>
                    <a:pt x="76250" y="346710"/>
                  </a:lnTo>
                  <a:lnTo>
                    <a:pt x="100291" y="346710"/>
                  </a:lnTo>
                  <a:lnTo>
                    <a:pt x="100291" y="322580"/>
                  </a:lnTo>
                  <a:lnTo>
                    <a:pt x="99148" y="321310"/>
                  </a:lnTo>
                  <a:lnTo>
                    <a:pt x="76250" y="321310"/>
                  </a:lnTo>
                  <a:lnTo>
                    <a:pt x="75577" y="320040"/>
                  </a:lnTo>
                  <a:lnTo>
                    <a:pt x="75577" y="298450"/>
                  </a:lnTo>
                  <a:lnTo>
                    <a:pt x="76250" y="297180"/>
                  </a:lnTo>
                  <a:lnTo>
                    <a:pt x="100291" y="297180"/>
                  </a:lnTo>
                  <a:lnTo>
                    <a:pt x="100291" y="273050"/>
                  </a:lnTo>
                  <a:lnTo>
                    <a:pt x="99148" y="271780"/>
                  </a:lnTo>
                  <a:lnTo>
                    <a:pt x="76250" y="271780"/>
                  </a:lnTo>
                  <a:lnTo>
                    <a:pt x="75577" y="270510"/>
                  </a:lnTo>
                  <a:lnTo>
                    <a:pt x="75577" y="248920"/>
                  </a:lnTo>
                  <a:lnTo>
                    <a:pt x="76250" y="247650"/>
                  </a:lnTo>
                  <a:lnTo>
                    <a:pt x="100291" y="247650"/>
                  </a:lnTo>
                  <a:lnTo>
                    <a:pt x="100291" y="223520"/>
                  </a:lnTo>
                  <a:lnTo>
                    <a:pt x="99148" y="222250"/>
                  </a:lnTo>
                  <a:lnTo>
                    <a:pt x="76250" y="222250"/>
                  </a:lnTo>
                  <a:lnTo>
                    <a:pt x="75577" y="220980"/>
                  </a:lnTo>
                  <a:lnTo>
                    <a:pt x="75577" y="199390"/>
                  </a:lnTo>
                  <a:lnTo>
                    <a:pt x="76250" y="198120"/>
                  </a:lnTo>
                  <a:lnTo>
                    <a:pt x="100291" y="198120"/>
                  </a:lnTo>
                  <a:lnTo>
                    <a:pt x="100291" y="173990"/>
                  </a:lnTo>
                  <a:lnTo>
                    <a:pt x="99148" y="172720"/>
                  </a:lnTo>
                  <a:lnTo>
                    <a:pt x="76250" y="172720"/>
                  </a:lnTo>
                  <a:lnTo>
                    <a:pt x="75577" y="171450"/>
                  </a:lnTo>
                  <a:lnTo>
                    <a:pt x="75577" y="149860"/>
                  </a:lnTo>
                  <a:lnTo>
                    <a:pt x="76250" y="148590"/>
                  </a:lnTo>
                  <a:lnTo>
                    <a:pt x="100291" y="148590"/>
                  </a:lnTo>
                  <a:lnTo>
                    <a:pt x="100291" y="124460"/>
                  </a:lnTo>
                  <a:lnTo>
                    <a:pt x="99148" y="123190"/>
                  </a:lnTo>
                  <a:lnTo>
                    <a:pt x="76250" y="123190"/>
                  </a:lnTo>
                  <a:lnTo>
                    <a:pt x="75577" y="121920"/>
                  </a:lnTo>
                  <a:lnTo>
                    <a:pt x="75577" y="100330"/>
                  </a:lnTo>
                  <a:lnTo>
                    <a:pt x="76250" y="99060"/>
                  </a:lnTo>
                  <a:lnTo>
                    <a:pt x="100291" y="99060"/>
                  </a:lnTo>
                  <a:lnTo>
                    <a:pt x="100291" y="74930"/>
                  </a:lnTo>
                  <a:lnTo>
                    <a:pt x="99148" y="73660"/>
                  </a:lnTo>
                  <a:lnTo>
                    <a:pt x="76250" y="73660"/>
                  </a:lnTo>
                  <a:lnTo>
                    <a:pt x="75577" y="72390"/>
                  </a:lnTo>
                  <a:lnTo>
                    <a:pt x="75577" y="50800"/>
                  </a:lnTo>
                  <a:lnTo>
                    <a:pt x="76250" y="49530"/>
                  </a:lnTo>
                  <a:lnTo>
                    <a:pt x="100291" y="49530"/>
                  </a:lnTo>
                  <a:lnTo>
                    <a:pt x="100291" y="25450"/>
                  </a:lnTo>
                  <a:close/>
                </a:path>
                <a:path w="532129" h="1092835">
                  <a:moveTo>
                    <a:pt x="450291" y="998715"/>
                  </a:moveTo>
                  <a:lnTo>
                    <a:pt x="449808" y="998232"/>
                  </a:lnTo>
                  <a:lnTo>
                    <a:pt x="439674" y="998232"/>
                  </a:lnTo>
                  <a:lnTo>
                    <a:pt x="439178" y="998715"/>
                  </a:lnTo>
                  <a:lnTo>
                    <a:pt x="439178" y="1008849"/>
                  </a:lnTo>
                  <a:lnTo>
                    <a:pt x="439674" y="1009345"/>
                  </a:lnTo>
                  <a:lnTo>
                    <a:pt x="449211" y="1009345"/>
                  </a:lnTo>
                  <a:lnTo>
                    <a:pt x="449808" y="1009345"/>
                  </a:lnTo>
                  <a:lnTo>
                    <a:pt x="450291" y="1008849"/>
                  </a:lnTo>
                  <a:lnTo>
                    <a:pt x="450291" y="998715"/>
                  </a:lnTo>
                  <a:close/>
                </a:path>
                <a:path w="532129" h="1092835">
                  <a:moveTo>
                    <a:pt x="457746" y="940650"/>
                  </a:moveTo>
                  <a:lnTo>
                    <a:pt x="456603" y="939520"/>
                  </a:lnTo>
                  <a:lnTo>
                    <a:pt x="432866" y="939520"/>
                  </a:lnTo>
                  <a:lnTo>
                    <a:pt x="431736" y="940650"/>
                  </a:lnTo>
                  <a:lnTo>
                    <a:pt x="431736" y="964387"/>
                  </a:lnTo>
                  <a:lnTo>
                    <a:pt x="432866" y="965530"/>
                  </a:lnTo>
                  <a:lnTo>
                    <a:pt x="455206" y="965530"/>
                  </a:lnTo>
                  <a:lnTo>
                    <a:pt x="456603" y="965530"/>
                  </a:lnTo>
                  <a:lnTo>
                    <a:pt x="457746" y="964387"/>
                  </a:lnTo>
                  <a:lnTo>
                    <a:pt x="457746" y="940650"/>
                  </a:lnTo>
                  <a:close/>
                </a:path>
                <a:path w="532129" h="1092835">
                  <a:moveTo>
                    <a:pt x="475056" y="1028369"/>
                  </a:moveTo>
                  <a:lnTo>
                    <a:pt x="474573" y="1027874"/>
                  </a:lnTo>
                  <a:lnTo>
                    <a:pt x="464439" y="1027874"/>
                  </a:lnTo>
                  <a:lnTo>
                    <a:pt x="463943" y="1028369"/>
                  </a:lnTo>
                  <a:lnTo>
                    <a:pt x="463943" y="1038504"/>
                  </a:lnTo>
                  <a:lnTo>
                    <a:pt x="464439" y="1038987"/>
                  </a:lnTo>
                  <a:lnTo>
                    <a:pt x="473976" y="1038987"/>
                  </a:lnTo>
                  <a:lnTo>
                    <a:pt x="474573" y="1038987"/>
                  </a:lnTo>
                  <a:lnTo>
                    <a:pt x="475056" y="1038504"/>
                  </a:lnTo>
                  <a:lnTo>
                    <a:pt x="475056" y="1028369"/>
                  </a:lnTo>
                  <a:close/>
                </a:path>
                <a:path w="532129" h="1092835">
                  <a:moveTo>
                    <a:pt x="478358" y="982370"/>
                  </a:moveTo>
                  <a:lnTo>
                    <a:pt x="477583" y="981583"/>
                  </a:lnTo>
                  <a:lnTo>
                    <a:pt x="461429" y="981583"/>
                  </a:lnTo>
                  <a:lnTo>
                    <a:pt x="460641" y="982370"/>
                  </a:lnTo>
                  <a:lnTo>
                    <a:pt x="460641" y="998512"/>
                  </a:lnTo>
                  <a:lnTo>
                    <a:pt x="461429" y="999286"/>
                  </a:lnTo>
                  <a:lnTo>
                    <a:pt x="476631" y="999286"/>
                  </a:lnTo>
                  <a:lnTo>
                    <a:pt x="477583" y="999286"/>
                  </a:lnTo>
                  <a:lnTo>
                    <a:pt x="478358" y="998512"/>
                  </a:lnTo>
                  <a:lnTo>
                    <a:pt x="478358" y="982370"/>
                  </a:lnTo>
                  <a:close/>
                </a:path>
                <a:path w="532129" h="1092835">
                  <a:moveTo>
                    <a:pt x="507276" y="940650"/>
                  </a:moveTo>
                  <a:lnTo>
                    <a:pt x="506133" y="939520"/>
                  </a:lnTo>
                  <a:lnTo>
                    <a:pt x="482396" y="939520"/>
                  </a:lnTo>
                  <a:lnTo>
                    <a:pt x="481253" y="940650"/>
                  </a:lnTo>
                  <a:lnTo>
                    <a:pt x="481253" y="964387"/>
                  </a:lnTo>
                  <a:lnTo>
                    <a:pt x="482396" y="965530"/>
                  </a:lnTo>
                  <a:lnTo>
                    <a:pt x="504736" y="965530"/>
                  </a:lnTo>
                  <a:lnTo>
                    <a:pt x="506133" y="965530"/>
                  </a:lnTo>
                  <a:lnTo>
                    <a:pt x="507276" y="964387"/>
                  </a:lnTo>
                  <a:lnTo>
                    <a:pt x="507276" y="940650"/>
                  </a:lnTo>
                  <a:close/>
                </a:path>
                <a:path w="532129" h="1092835">
                  <a:moveTo>
                    <a:pt x="524586" y="1082192"/>
                  </a:moveTo>
                  <a:lnTo>
                    <a:pt x="524090" y="1081709"/>
                  </a:lnTo>
                  <a:lnTo>
                    <a:pt x="513956" y="1081709"/>
                  </a:lnTo>
                  <a:lnTo>
                    <a:pt x="513473" y="1082192"/>
                  </a:lnTo>
                  <a:lnTo>
                    <a:pt x="513473" y="1092327"/>
                  </a:lnTo>
                  <a:lnTo>
                    <a:pt x="513956" y="1092822"/>
                  </a:lnTo>
                  <a:lnTo>
                    <a:pt x="523494" y="1092822"/>
                  </a:lnTo>
                  <a:lnTo>
                    <a:pt x="524090" y="1092822"/>
                  </a:lnTo>
                  <a:lnTo>
                    <a:pt x="524586" y="1092327"/>
                  </a:lnTo>
                  <a:lnTo>
                    <a:pt x="524586" y="1082192"/>
                  </a:lnTo>
                  <a:close/>
                </a:path>
                <a:path w="532129" h="1092835">
                  <a:moveTo>
                    <a:pt x="524586" y="1028369"/>
                  </a:moveTo>
                  <a:lnTo>
                    <a:pt x="524090" y="1027874"/>
                  </a:lnTo>
                  <a:lnTo>
                    <a:pt x="513956" y="1027874"/>
                  </a:lnTo>
                  <a:lnTo>
                    <a:pt x="513473" y="1028369"/>
                  </a:lnTo>
                  <a:lnTo>
                    <a:pt x="513473" y="1038504"/>
                  </a:lnTo>
                  <a:lnTo>
                    <a:pt x="513956" y="1038987"/>
                  </a:lnTo>
                  <a:lnTo>
                    <a:pt x="523494" y="1038987"/>
                  </a:lnTo>
                  <a:lnTo>
                    <a:pt x="524090" y="1038987"/>
                  </a:lnTo>
                  <a:lnTo>
                    <a:pt x="524586" y="1038504"/>
                  </a:lnTo>
                  <a:lnTo>
                    <a:pt x="524586" y="1028369"/>
                  </a:lnTo>
                  <a:close/>
                </a:path>
                <a:path w="532129" h="1092835">
                  <a:moveTo>
                    <a:pt x="527888" y="982370"/>
                  </a:moveTo>
                  <a:lnTo>
                    <a:pt x="527100" y="981583"/>
                  </a:lnTo>
                  <a:lnTo>
                    <a:pt x="510946" y="981583"/>
                  </a:lnTo>
                  <a:lnTo>
                    <a:pt x="510171" y="982370"/>
                  </a:lnTo>
                  <a:lnTo>
                    <a:pt x="510171" y="998512"/>
                  </a:lnTo>
                  <a:lnTo>
                    <a:pt x="510946" y="999286"/>
                  </a:lnTo>
                  <a:lnTo>
                    <a:pt x="526148" y="999286"/>
                  </a:lnTo>
                  <a:lnTo>
                    <a:pt x="527100" y="999286"/>
                  </a:lnTo>
                  <a:lnTo>
                    <a:pt x="527888" y="998512"/>
                  </a:lnTo>
                  <a:lnTo>
                    <a:pt x="527888" y="982370"/>
                  </a:lnTo>
                  <a:close/>
                </a:path>
                <a:path w="532129" h="1092835">
                  <a:moveTo>
                    <a:pt x="532028" y="516166"/>
                  </a:moveTo>
                  <a:lnTo>
                    <a:pt x="530885" y="514756"/>
                  </a:lnTo>
                  <a:lnTo>
                    <a:pt x="507263" y="514756"/>
                  </a:lnTo>
                  <a:lnTo>
                    <a:pt x="507263" y="490626"/>
                  </a:lnTo>
                  <a:lnTo>
                    <a:pt x="506539" y="490626"/>
                  </a:lnTo>
                  <a:lnTo>
                    <a:pt x="506539" y="515569"/>
                  </a:lnTo>
                  <a:lnTo>
                    <a:pt x="506082" y="516166"/>
                  </a:lnTo>
                  <a:lnTo>
                    <a:pt x="506018" y="538886"/>
                  </a:lnTo>
                  <a:lnTo>
                    <a:pt x="506018" y="566826"/>
                  </a:lnTo>
                  <a:lnTo>
                    <a:pt x="506018" y="588429"/>
                  </a:lnTo>
                  <a:lnTo>
                    <a:pt x="506018" y="885596"/>
                  </a:lnTo>
                  <a:lnTo>
                    <a:pt x="482549" y="885596"/>
                  </a:lnTo>
                  <a:lnTo>
                    <a:pt x="482549" y="862736"/>
                  </a:lnTo>
                  <a:lnTo>
                    <a:pt x="505421" y="862736"/>
                  </a:lnTo>
                  <a:lnTo>
                    <a:pt x="506018" y="864006"/>
                  </a:lnTo>
                  <a:lnTo>
                    <a:pt x="506018" y="836079"/>
                  </a:lnTo>
                  <a:lnTo>
                    <a:pt x="504177" y="836079"/>
                  </a:lnTo>
                  <a:lnTo>
                    <a:pt x="483235" y="837336"/>
                  </a:lnTo>
                  <a:lnTo>
                    <a:pt x="482549" y="836079"/>
                  </a:lnTo>
                  <a:lnTo>
                    <a:pt x="482549" y="814476"/>
                  </a:lnTo>
                  <a:lnTo>
                    <a:pt x="483235" y="813206"/>
                  </a:lnTo>
                  <a:lnTo>
                    <a:pt x="505421" y="813206"/>
                  </a:lnTo>
                  <a:lnTo>
                    <a:pt x="506018" y="814476"/>
                  </a:lnTo>
                  <a:lnTo>
                    <a:pt x="506018" y="786536"/>
                  </a:lnTo>
                  <a:lnTo>
                    <a:pt x="504177" y="786536"/>
                  </a:lnTo>
                  <a:lnTo>
                    <a:pt x="483235" y="787806"/>
                  </a:lnTo>
                  <a:lnTo>
                    <a:pt x="482549" y="786536"/>
                  </a:lnTo>
                  <a:lnTo>
                    <a:pt x="482549" y="763676"/>
                  </a:lnTo>
                  <a:lnTo>
                    <a:pt x="505421" y="763676"/>
                  </a:lnTo>
                  <a:lnTo>
                    <a:pt x="506018" y="764946"/>
                  </a:lnTo>
                  <a:lnTo>
                    <a:pt x="506018" y="737006"/>
                  </a:lnTo>
                  <a:lnTo>
                    <a:pt x="504177" y="737006"/>
                  </a:lnTo>
                  <a:lnTo>
                    <a:pt x="483235" y="738276"/>
                  </a:lnTo>
                  <a:lnTo>
                    <a:pt x="482549" y="737006"/>
                  </a:lnTo>
                  <a:lnTo>
                    <a:pt x="482549" y="715429"/>
                  </a:lnTo>
                  <a:lnTo>
                    <a:pt x="483235" y="714146"/>
                  </a:lnTo>
                  <a:lnTo>
                    <a:pt x="505421" y="714146"/>
                  </a:lnTo>
                  <a:lnTo>
                    <a:pt x="506018" y="715429"/>
                  </a:lnTo>
                  <a:lnTo>
                    <a:pt x="506018" y="687476"/>
                  </a:lnTo>
                  <a:lnTo>
                    <a:pt x="504177" y="687476"/>
                  </a:lnTo>
                  <a:lnTo>
                    <a:pt x="483235" y="688746"/>
                  </a:lnTo>
                  <a:lnTo>
                    <a:pt x="482549" y="687476"/>
                  </a:lnTo>
                  <a:lnTo>
                    <a:pt x="482549" y="665886"/>
                  </a:lnTo>
                  <a:lnTo>
                    <a:pt x="483235" y="664629"/>
                  </a:lnTo>
                  <a:lnTo>
                    <a:pt x="505421" y="664629"/>
                  </a:lnTo>
                  <a:lnTo>
                    <a:pt x="506018" y="665886"/>
                  </a:lnTo>
                  <a:lnTo>
                    <a:pt x="506018" y="637946"/>
                  </a:lnTo>
                  <a:lnTo>
                    <a:pt x="504177" y="637946"/>
                  </a:lnTo>
                  <a:lnTo>
                    <a:pt x="483235" y="639229"/>
                  </a:lnTo>
                  <a:lnTo>
                    <a:pt x="482549" y="637946"/>
                  </a:lnTo>
                  <a:lnTo>
                    <a:pt x="482549" y="616356"/>
                  </a:lnTo>
                  <a:lnTo>
                    <a:pt x="483235" y="615086"/>
                  </a:lnTo>
                  <a:lnTo>
                    <a:pt x="505421" y="615086"/>
                  </a:lnTo>
                  <a:lnTo>
                    <a:pt x="506018" y="616356"/>
                  </a:lnTo>
                  <a:lnTo>
                    <a:pt x="506018" y="588429"/>
                  </a:lnTo>
                  <a:lnTo>
                    <a:pt x="504177" y="588429"/>
                  </a:lnTo>
                  <a:lnTo>
                    <a:pt x="483235" y="589686"/>
                  </a:lnTo>
                  <a:lnTo>
                    <a:pt x="482549" y="588429"/>
                  </a:lnTo>
                  <a:lnTo>
                    <a:pt x="482549" y="566826"/>
                  </a:lnTo>
                  <a:lnTo>
                    <a:pt x="483235" y="565556"/>
                  </a:lnTo>
                  <a:lnTo>
                    <a:pt x="505421" y="565556"/>
                  </a:lnTo>
                  <a:lnTo>
                    <a:pt x="506018" y="566826"/>
                  </a:lnTo>
                  <a:lnTo>
                    <a:pt x="506018" y="538886"/>
                  </a:lnTo>
                  <a:lnTo>
                    <a:pt x="484682" y="538886"/>
                  </a:lnTo>
                  <a:lnTo>
                    <a:pt x="483235" y="540156"/>
                  </a:lnTo>
                  <a:lnTo>
                    <a:pt x="482549" y="538886"/>
                  </a:lnTo>
                  <a:lnTo>
                    <a:pt x="482549" y="517296"/>
                  </a:lnTo>
                  <a:lnTo>
                    <a:pt x="483158" y="516166"/>
                  </a:lnTo>
                  <a:lnTo>
                    <a:pt x="506006" y="516166"/>
                  </a:lnTo>
                  <a:lnTo>
                    <a:pt x="506539" y="515569"/>
                  </a:lnTo>
                  <a:lnTo>
                    <a:pt x="506539" y="490626"/>
                  </a:lnTo>
                  <a:lnTo>
                    <a:pt x="481253" y="490626"/>
                  </a:lnTo>
                  <a:lnTo>
                    <a:pt x="481253" y="513486"/>
                  </a:lnTo>
                  <a:lnTo>
                    <a:pt x="481253" y="541426"/>
                  </a:lnTo>
                  <a:lnTo>
                    <a:pt x="481253" y="909726"/>
                  </a:lnTo>
                  <a:lnTo>
                    <a:pt x="480656" y="910996"/>
                  </a:lnTo>
                  <a:lnTo>
                    <a:pt x="458533" y="910996"/>
                  </a:lnTo>
                  <a:lnTo>
                    <a:pt x="457911" y="909726"/>
                  </a:lnTo>
                  <a:lnTo>
                    <a:pt x="457746" y="908456"/>
                  </a:lnTo>
                  <a:lnTo>
                    <a:pt x="457746" y="889406"/>
                  </a:lnTo>
                  <a:lnTo>
                    <a:pt x="457911" y="888136"/>
                  </a:lnTo>
                  <a:lnTo>
                    <a:pt x="481253" y="888136"/>
                  </a:lnTo>
                  <a:lnTo>
                    <a:pt x="481253" y="860196"/>
                  </a:lnTo>
                  <a:lnTo>
                    <a:pt x="480656" y="861479"/>
                  </a:lnTo>
                  <a:lnTo>
                    <a:pt x="458533" y="861479"/>
                  </a:lnTo>
                  <a:lnTo>
                    <a:pt x="457911" y="860196"/>
                  </a:lnTo>
                  <a:lnTo>
                    <a:pt x="457746" y="858926"/>
                  </a:lnTo>
                  <a:lnTo>
                    <a:pt x="457746" y="839876"/>
                  </a:lnTo>
                  <a:lnTo>
                    <a:pt x="457911" y="838606"/>
                  </a:lnTo>
                  <a:lnTo>
                    <a:pt x="481253" y="838606"/>
                  </a:lnTo>
                  <a:lnTo>
                    <a:pt x="481253" y="810679"/>
                  </a:lnTo>
                  <a:lnTo>
                    <a:pt x="480656" y="811936"/>
                  </a:lnTo>
                  <a:lnTo>
                    <a:pt x="458533" y="811936"/>
                  </a:lnTo>
                  <a:lnTo>
                    <a:pt x="457911" y="810679"/>
                  </a:lnTo>
                  <a:lnTo>
                    <a:pt x="457746" y="809396"/>
                  </a:lnTo>
                  <a:lnTo>
                    <a:pt x="457746" y="790346"/>
                  </a:lnTo>
                  <a:lnTo>
                    <a:pt x="457911" y="789076"/>
                  </a:lnTo>
                  <a:lnTo>
                    <a:pt x="481253" y="789076"/>
                  </a:lnTo>
                  <a:lnTo>
                    <a:pt x="481253" y="761136"/>
                  </a:lnTo>
                  <a:lnTo>
                    <a:pt x="480656" y="762406"/>
                  </a:lnTo>
                  <a:lnTo>
                    <a:pt x="458533" y="762406"/>
                  </a:lnTo>
                  <a:lnTo>
                    <a:pt x="457911" y="761136"/>
                  </a:lnTo>
                  <a:lnTo>
                    <a:pt x="457746" y="759879"/>
                  </a:lnTo>
                  <a:lnTo>
                    <a:pt x="457746" y="740829"/>
                  </a:lnTo>
                  <a:lnTo>
                    <a:pt x="457911" y="739546"/>
                  </a:lnTo>
                  <a:lnTo>
                    <a:pt x="481253" y="739546"/>
                  </a:lnTo>
                  <a:lnTo>
                    <a:pt x="481253" y="711606"/>
                  </a:lnTo>
                  <a:lnTo>
                    <a:pt x="480656" y="712876"/>
                  </a:lnTo>
                  <a:lnTo>
                    <a:pt x="458533" y="712876"/>
                  </a:lnTo>
                  <a:lnTo>
                    <a:pt x="457911" y="711606"/>
                  </a:lnTo>
                  <a:lnTo>
                    <a:pt x="457746" y="710336"/>
                  </a:lnTo>
                  <a:lnTo>
                    <a:pt x="457746" y="691286"/>
                  </a:lnTo>
                  <a:lnTo>
                    <a:pt x="457911" y="690029"/>
                  </a:lnTo>
                  <a:lnTo>
                    <a:pt x="481253" y="690029"/>
                  </a:lnTo>
                  <a:lnTo>
                    <a:pt x="481253" y="662076"/>
                  </a:lnTo>
                  <a:lnTo>
                    <a:pt x="480656" y="663346"/>
                  </a:lnTo>
                  <a:lnTo>
                    <a:pt x="458533" y="663346"/>
                  </a:lnTo>
                  <a:lnTo>
                    <a:pt x="457911" y="662076"/>
                  </a:lnTo>
                  <a:lnTo>
                    <a:pt x="457746" y="660806"/>
                  </a:lnTo>
                  <a:lnTo>
                    <a:pt x="457746" y="641756"/>
                  </a:lnTo>
                  <a:lnTo>
                    <a:pt x="457911" y="640486"/>
                  </a:lnTo>
                  <a:lnTo>
                    <a:pt x="481253" y="640486"/>
                  </a:lnTo>
                  <a:lnTo>
                    <a:pt x="481253" y="612546"/>
                  </a:lnTo>
                  <a:lnTo>
                    <a:pt x="480656" y="613829"/>
                  </a:lnTo>
                  <a:lnTo>
                    <a:pt x="458533" y="613829"/>
                  </a:lnTo>
                  <a:lnTo>
                    <a:pt x="457911" y="612546"/>
                  </a:lnTo>
                  <a:lnTo>
                    <a:pt x="457746" y="611276"/>
                  </a:lnTo>
                  <a:lnTo>
                    <a:pt x="457746" y="592226"/>
                  </a:lnTo>
                  <a:lnTo>
                    <a:pt x="457911" y="590956"/>
                  </a:lnTo>
                  <a:lnTo>
                    <a:pt x="481253" y="590956"/>
                  </a:lnTo>
                  <a:lnTo>
                    <a:pt x="481253" y="563029"/>
                  </a:lnTo>
                  <a:lnTo>
                    <a:pt x="480656" y="564286"/>
                  </a:lnTo>
                  <a:lnTo>
                    <a:pt x="458533" y="564286"/>
                  </a:lnTo>
                  <a:lnTo>
                    <a:pt x="457911" y="563029"/>
                  </a:lnTo>
                  <a:lnTo>
                    <a:pt x="457746" y="561746"/>
                  </a:lnTo>
                  <a:lnTo>
                    <a:pt x="457746" y="542696"/>
                  </a:lnTo>
                  <a:lnTo>
                    <a:pt x="457911" y="541426"/>
                  </a:lnTo>
                  <a:lnTo>
                    <a:pt x="481253" y="541426"/>
                  </a:lnTo>
                  <a:lnTo>
                    <a:pt x="481253" y="513486"/>
                  </a:lnTo>
                  <a:lnTo>
                    <a:pt x="480656" y="514756"/>
                  </a:lnTo>
                  <a:lnTo>
                    <a:pt x="458533" y="514756"/>
                  </a:lnTo>
                  <a:lnTo>
                    <a:pt x="457911" y="513486"/>
                  </a:lnTo>
                  <a:lnTo>
                    <a:pt x="457746" y="512229"/>
                  </a:lnTo>
                  <a:lnTo>
                    <a:pt x="457746" y="490626"/>
                  </a:lnTo>
                  <a:lnTo>
                    <a:pt x="431736" y="490626"/>
                  </a:lnTo>
                  <a:lnTo>
                    <a:pt x="431736" y="514756"/>
                  </a:lnTo>
                  <a:lnTo>
                    <a:pt x="432981" y="516166"/>
                  </a:lnTo>
                  <a:lnTo>
                    <a:pt x="455993" y="516166"/>
                  </a:lnTo>
                  <a:lnTo>
                    <a:pt x="456336" y="517296"/>
                  </a:lnTo>
                  <a:lnTo>
                    <a:pt x="456501" y="518579"/>
                  </a:lnTo>
                  <a:lnTo>
                    <a:pt x="456501" y="537629"/>
                  </a:lnTo>
                  <a:lnTo>
                    <a:pt x="456336" y="538886"/>
                  </a:lnTo>
                  <a:lnTo>
                    <a:pt x="432866" y="538886"/>
                  </a:lnTo>
                  <a:lnTo>
                    <a:pt x="431736" y="540156"/>
                  </a:lnTo>
                  <a:lnTo>
                    <a:pt x="431736" y="564286"/>
                  </a:lnTo>
                  <a:lnTo>
                    <a:pt x="432866" y="565556"/>
                  </a:lnTo>
                  <a:lnTo>
                    <a:pt x="455955" y="565556"/>
                  </a:lnTo>
                  <a:lnTo>
                    <a:pt x="456336" y="566826"/>
                  </a:lnTo>
                  <a:lnTo>
                    <a:pt x="456501" y="568096"/>
                  </a:lnTo>
                  <a:lnTo>
                    <a:pt x="456501" y="587146"/>
                  </a:lnTo>
                  <a:lnTo>
                    <a:pt x="456336" y="588429"/>
                  </a:lnTo>
                  <a:lnTo>
                    <a:pt x="432866" y="588429"/>
                  </a:lnTo>
                  <a:lnTo>
                    <a:pt x="431736" y="589686"/>
                  </a:lnTo>
                  <a:lnTo>
                    <a:pt x="431736" y="613829"/>
                  </a:lnTo>
                  <a:lnTo>
                    <a:pt x="432866" y="615086"/>
                  </a:lnTo>
                  <a:lnTo>
                    <a:pt x="455955" y="615086"/>
                  </a:lnTo>
                  <a:lnTo>
                    <a:pt x="456336" y="616356"/>
                  </a:lnTo>
                  <a:lnTo>
                    <a:pt x="456501" y="617626"/>
                  </a:lnTo>
                  <a:lnTo>
                    <a:pt x="456501" y="636676"/>
                  </a:lnTo>
                  <a:lnTo>
                    <a:pt x="456336" y="637946"/>
                  </a:lnTo>
                  <a:lnTo>
                    <a:pt x="432866" y="637946"/>
                  </a:lnTo>
                  <a:lnTo>
                    <a:pt x="431736" y="639229"/>
                  </a:lnTo>
                  <a:lnTo>
                    <a:pt x="431736" y="663346"/>
                  </a:lnTo>
                  <a:lnTo>
                    <a:pt x="432866" y="664629"/>
                  </a:lnTo>
                  <a:lnTo>
                    <a:pt x="455955" y="664629"/>
                  </a:lnTo>
                  <a:lnTo>
                    <a:pt x="456336" y="665886"/>
                  </a:lnTo>
                  <a:lnTo>
                    <a:pt x="456501" y="667156"/>
                  </a:lnTo>
                  <a:lnTo>
                    <a:pt x="456501" y="686206"/>
                  </a:lnTo>
                  <a:lnTo>
                    <a:pt x="456336" y="687476"/>
                  </a:lnTo>
                  <a:lnTo>
                    <a:pt x="432866" y="687476"/>
                  </a:lnTo>
                  <a:lnTo>
                    <a:pt x="431736" y="688746"/>
                  </a:lnTo>
                  <a:lnTo>
                    <a:pt x="431736" y="712876"/>
                  </a:lnTo>
                  <a:lnTo>
                    <a:pt x="432866" y="714146"/>
                  </a:lnTo>
                  <a:lnTo>
                    <a:pt x="455955" y="714146"/>
                  </a:lnTo>
                  <a:lnTo>
                    <a:pt x="456336" y="715429"/>
                  </a:lnTo>
                  <a:lnTo>
                    <a:pt x="456501" y="716686"/>
                  </a:lnTo>
                  <a:lnTo>
                    <a:pt x="456501" y="735736"/>
                  </a:lnTo>
                  <a:lnTo>
                    <a:pt x="456336" y="737006"/>
                  </a:lnTo>
                  <a:lnTo>
                    <a:pt x="432866" y="737006"/>
                  </a:lnTo>
                  <a:lnTo>
                    <a:pt x="431736" y="738276"/>
                  </a:lnTo>
                  <a:lnTo>
                    <a:pt x="431736" y="762406"/>
                  </a:lnTo>
                  <a:lnTo>
                    <a:pt x="432866" y="763676"/>
                  </a:lnTo>
                  <a:lnTo>
                    <a:pt x="455955" y="763676"/>
                  </a:lnTo>
                  <a:lnTo>
                    <a:pt x="456336" y="764946"/>
                  </a:lnTo>
                  <a:lnTo>
                    <a:pt x="456501" y="766229"/>
                  </a:lnTo>
                  <a:lnTo>
                    <a:pt x="456501" y="785279"/>
                  </a:lnTo>
                  <a:lnTo>
                    <a:pt x="456336" y="786536"/>
                  </a:lnTo>
                  <a:lnTo>
                    <a:pt x="432866" y="786536"/>
                  </a:lnTo>
                  <a:lnTo>
                    <a:pt x="431736" y="787806"/>
                  </a:lnTo>
                  <a:lnTo>
                    <a:pt x="431736" y="811936"/>
                  </a:lnTo>
                  <a:lnTo>
                    <a:pt x="432866" y="813206"/>
                  </a:lnTo>
                  <a:lnTo>
                    <a:pt x="455955" y="813206"/>
                  </a:lnTo>
                  <a:lnTo>
                    <a:pt x="456336" y="814476"/>
                  </a:lnTo>
                  <a:lnTo>
                    <a:pt x="456501" y="815746"/>
                  </a:lnTo>
                  <a:lnTo>
                    <a:pt x="456501" y="834796"/>
                  </a:lnTo>
                  <a:lnTo>
                    <a:pt x="456336" y="836079"/>
                  </a:lnTo>
                  <a:lnTo>
                    <a:pt x="432866" y="836079"/>
                  </a:lnTo>
                  <a:lnTo>
                    <a:pt x="431736" y="837336"/>
                  </a:lnTo>
                  <a:lnTo>
                    <a:pt x="431736" y="861479"/>
                  </a:lnTo>
                  <a:lnTo>
                    <a:pt x="432866" y="862736"/>
                  </a:lnTo>
                  <a:lnTo>
                    <a:pt x="455955" y="862736"/>
                  </a:lnTo>
                  <a:lnTo>
                    <a:pt x="456336" y="864006"/>
                  </a:lnTo>
                  <a:lnTo>
                    <a:pt x="456501" y="865276"/>
                  </a:lnTo>
                  <a:lnTo>
                    <a:pt x="456501" y="884326"/>
                  </a:lnTo>
                  <a:lnTo>
                    <a:pt x="456336" y="885596"/>
                  </a:lnTo>
                  <a:lnTo>
                    <a:pt x="432866" y="885596"/>
                  </a:lnTo>
                  <a:lnTo>
                    <a:pt x="431736" y="886879"/>
                  </a:lnTo>
                  <a:lnTo>
                    <a:pt x="431736" y="910996"/>
                  </a:lnTo>
                  <a:lnTo>
                    <a:pt x="432866" y="912279"/>
                  </a:lnTo>
                  <a:lnTo>
                    <a:pt x="455955" y="912279"/>
                  </a:lnTo>
                  <a:lnTo>
                    <a:pt x="456336" y="913536"/>
                  </a:lnTo>
                  <a:lnTo>
                    <a:pt x="456501" y="914806"/>
                  </a:lnTo>
                  <a:lnTo>
                    <a:pt x="456501" y="936396"/>
                  </a:lnTo>
                  <a:lnTo>
                    <a:pt x="482485" y="936396"/>
                  </a:lnTo>
                  <a:lnTo>
                    <a:pt x="482549" y="912279"/>
                  </a:lnTo>
                  <a:lnTo>
                    <a:pt x="505421" y="912279"/>
                  </a:lnTo>
                  <a:lnTo>
                    <a:pt x="506018" y="913536"/>
                  </a:lnTo>
                  <a:lnTo>
                    <a:pt x="506044" y="936396"/>
                  </a:lnTo>
                  <a:lnTo>
                    <a:pt x="532015" y="936396"/>
                  </a:lnTo>
                  <a:lnTo>
                    <a:pt x="532028" y="912279"/>
                  </a:lnTo>
                  <a:lnTo>
                    <a:pt x="530885" y="910996"/>
                  </a:lnTo>
                  <a:lnTo>
                    <a:pt x="508000" y="910996"/>
                  </a:lnTo>
                  <a:lnTo>
                    <a:pt x="507314" y="909726"/>
                  </a:lnTo>
                  <a:lnTo>
                    <a:pt x="507314" y="888136"/>
                  </a:lnTo>
                  <a:lnTo>
                    <a:pt x="508000" y="886879"/>
                  </a:lnTo>
                  <a:lnTo>
                    <a:pt x="532028" y="886879"/>
                  </a:lnTo>
                  <a:lnTo>
                    <a:pt x="532028" y="862736"/>
                  </a:lnTo>
                  <a:lnTo>
                    <a:pt x="530885" y="861479"/>
                  </a:lnTo>
                  <a:lnTo>
                    <a:pt x="508000" y="861479"/>
                  </a:lnTo>
                  <a:lnTo>
                    <a:pt x="507314" y="860196"/>
                  </a:lnTo>
                  <a:lnTo>
                    <a:pt x="507314" y="838606"/>
                  </a:lnTo>
                  <a:lnTo>
                    <a:pt x="508000" y="837336"/>
                  </a:lnTo>
                  <a:lnTo>
                    <a:pt x="532028" y="837336"/>
                  </a:lnTo>
                  <a:lnTo>
                    <a:pt x="532028" y="813206"/>
                  </a:lnTo>
                  <a:lnTo>
                    <a:pt x="530885" y="811936"/>
                  </a:lnTo>
                  <a:lnTo>
                    <a:pt x="508000" y="811936"/>
                  </a:lnTo>
                  <a:lnTo>
                    <a:pt x="507314" y="810679"/>
                  </a:lnTo>
                  <a:lnTo>
                    <a:pt x="507314" y="789076"/>
                  </a:lnTo>
                  <a:lnTo>
                    <a:pt x="508000" y="787806"/>
                  </a:lnTo>
                  <a:lnTo>
                    <a:pt x="532028" y="787806"/>
                  </a:lnTo>
                  <a:lnTo>
                    <a:pt x="532028" y="763676"/>
                  </a:lnTo>
                  <a:lnTo>
                    <a:pt x="530885" y="762406"/>
                  </a:lnTo>
                  <a:lnTo>
                    <a:pt x="508000" y="762406"/>
                  </a:lnTo>
                  <a:lnTo>
                    <a:pt x="507314" y="761136"/>
                  </a:lnTo>
                  <a:lnTo>
                    <a:pt x="507314" y="739546"/>
                  </a:lnTo>
                  <a:lnTo>
                    <a:pt x="508000" y="738276"/>
                  </a:lnTo>
                  <a:lnTo>
                    <a:pt x="532028" y="738276"/>
                  </a:lnTo>
                  <a:lnTo>
                    <a:pt x="532028" y="714146"/>
                  </a:lnTo>
                  <a:lnTo>
                    <a:pt x="530885" y="712876"/>
                  </a:lnTo>
                  <a:lnTo>
                    <a:pt x="508000" y="712876"/>
                  </a:lnTo>
                  <a:lnTo>
                    <a:pt x="507314" y="711606"/>
                  </a:lnTo>
                  <a:lnTo>
                    <a:pt x="507314" y="690029"/>
                  </a:lnTo>
                  <a:lnTo>
                    <a:pt x="508000" y="688746"/>
                  </a:lnTo>
                  <a:lnTo>
                    <a:pt x="532028" y="688746"/>
                  </a:lnTo>
                  <a:lnTo>
                    <a:pt x="532028" y="664629"/>
                  </a:lnTo>
                  <a:lnTo>
                    <a:pt x="530885" y="663346"/>
                  </a:lnTo>
                  <a:lnTo>
                    <a:pt x="508000" y="663346"/>
                  </a:lnTo>
                  <a:lnTo>
                    <a:pt x="507314" y="662076"/>
                  </a:lnTo>
                  <a:lnTo>
                    <a:pt x="507314" y="640486"/>
                  </a:lnTo>
                  <a:lnTo>
                    <a:pt x="508000" y="639229"/>
                  </a:lnTo>
                  <a:lnTo>
                    <a:pt x="532028" y="639229"/>
                  </a:lnTo>
                  <a:lnTo>
                    <a:pt x="532028" y="615086"/>
                  </a:lnTo>
                  <a:lnTo>
                    <a:pt x="530885" y="613829"/>
                  </a:lnTo>
                  <a:lnTo>
                    <a:pt x="508000" y="613829"/>
                  </a:lnTo>
                  <a:lnTo>
                    <a:pt x="507314" y="612546"/>
                  </a:lnTo>
                  <a:lnTo>
                    <a:pt x="507314" y="590956"/>
                  </a:lnTo>
                  <a:lnTo>
                    <a:pt x="508000" y="589686"/>
                  </a:lnTo>
                  <a:lnTo>
                    <a:pt x="532028" y="589686"/>
                  </a:lnTo>
                  <a:lnTo>
                    <a:pt x="532028" y="565556"/>
                  </a:lnTo>
                  <a:lnTo>
                    <a:pt x="530885" y="564286"/>
                  </a:lnTo>
                  <a:lnTo>
                    <a:pt x="508000" y="564286"/>
                  </a:lnTo>
                  <a:lnTo>
                    <a:pt x="507314" y="563029"/>
                  </a:lnTo>
                  <a:lnTo>
                    <a:pt x="507314" y="541426"/>
                  </a:lnTo>
                  <a:lnTo>
                    <a:pt x="508000" y="540156"/>
                  </a:lnTo>
                  <a:lnTo>
                    <a:pt x="532028" y="540156"/>
                  </a:lnTo>
                  <a:lnTo>
                    <a:pt x="532028" y="516166"/>
                  </a:lnTo>
                  <a:close/>
                </a:path>
              </a:pathLst>
            </a:custGeom>
            <a:solidFill>
              <a:srgbClr val="F75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6266" y="496138"/>
            <a:ext cx="4545965" cy="5624195"/>
          </a:xfrm>
          <a:custGeom>
            <a:avLst/>
            <a:gdLst/>
            <a:ahLst/>
            <a:cxnLst/>
            <a:rect l="l" t="t" r="r" b="b"/>
            <a:pathLst>
              <a:path w="4545965" h="5624195">
                <a:moveTo>
                  <a:pt x="4545546" y="0"/>
                </a:moveTo>
                <a:lnTo>
                  <a:pt x="0" y="5624055"/>
                </a:lnTo>
                <a:lnTo>
                  <a:pt x="2312517" y="5624055"/>
                </a:lnTo>
                <a:lnTo>
                  <a:pt x="4545546" y="5624055"/>
                </a:lnTo>
                <a:lnTo>
                  <a:pt x="4545546" y="2861195"/>
                </a:lnTo>
                <a:lnTo>
                  <a:pt x="4545546" y="0"/>
                </a:lnTo>
                <a:close/>
              </a:path>
            </a:pathLst>
          </a:custGeom>
          <a:solidFill>
            <a:srgbClr val="E31E24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65449" y="1010793"/>
            <a:ext cx="1504315" cy="269875"/>
            <a:chOff x="665449" y="1010793"/>
            <a:chExt cx="1504315" cy="269875"/>
          </a:xfrm>
        </p:grpSpPr>
        <p:sp>
          <p:nvSpPr>
            <p:cNvPr id="4" name="object 4"/>
            <p:cNvSpPr/>
            <p:nvPr/>
          </p:nvSpPr>
          <p:spPr>
            <a:xfrm>
              <a:off x="665449" y="1010793"/>
              <a:ext cx="287655" cy="264160"/>
            </a:xfrm>
            <a:custGeom>
              <a:avLst/>
              <a:gdLst/>
              <a:ahLst/>
              <a:cxnLst/>
              <a:rect l="l" t="t" r="r" b="b"/>
              <a:pathLst>
                <a:path w="287655" h="264159">
                  <a:moveTo>
                    <a:pt x="173785" y="0"/>
                  </a:moveTo>
                  <a:lnTo>
                    <a:pt x="113860" y="0"/>
                  </a:lnTo>
                  <a:lnTo>
                    <a:pt x="113860" y="23964"/>
                  </a:lnTo>
                  <a:lnTo>
                    <a:pt x="69683" y="31919"/>
                  </a:lnTo>
                  <a:lnTo>
                    <a:pt x="33475" y="54165"/>
                  </a:lnTo>
                  <a:lnTo>
                    <a:pt x="8995" y="88280"/>
                  </a:lnTo>
                  <a:lnTo>
                    <a:pt x="0" y="131838"/>
                  </a:lnTo>
                  <a:lnTo>
                    <a:pt x="8784" y="174763"/>
                  </a:lnTo>
                  <a:lnTo>
                    <a:pt x="32912" y="208943"/>
                  </a:lnTo>
                  <a:lnTo>
                    <a:pt x="69049" y="231536"/>
                  </a:lnTo>
                  <a:lnTo>
                    <a:pt x="113860" y="239699"/>
                  </a:lnTo>
                  <a:lnTo>
                    <a:pt x="113860" y="263677"/>
                  </a:lnTo>
                  <a:lnTo>
                    <a:pt x="173785" y="263677"/>
                  </a:lnTo>
                  <a:lnTo>
                    <a:pt x="173785" y="239699"/>
                  </a:lnTo>
                  <a:lnTo>
                    <a:pt x="218596" y="231536"/>
                  </a:lnTo>
                  <a:lnTo>
                    <a:pt x="254734" y="208943"/>
                  </a:lnTo>
                  <a:lnTo>
                    <a:pt x="271098" y="185762"/>
                  </a:lnTo>
                  <a:lnTo>
                    <a:pt x="113860" y="185762"/>
                  </a:lnTo>
                  <a:lnTo>
                    <a:pt x="94846" y="182866"/>
                  </a:lnTo>
                  <a:lnTo>
                    <a:pt x="77482" y="173545"/>
                  </a:lnTo>
                  <a:lnTo>
                    <a:pt x="64823" y="156852"/>
                  </a:lnTo>
                  <a:lnTo>
                    <a:pt x="59924" y="131838"/>
                  </a:lnTo>
                  <a:lnTo>
                    <a:pt x="64823" y="106973"/>
                  </a:lnTo>
                  <a:lnTo>
                    <a:pt x="77482" y="90258"/>
                  </a:lnTo>
                  <a:lnTo>
                    <a:pt x="94846" y="80850"/>
                  </a:lnTo>
                  <a:lnTo>
                    <a:pt x="113860" y="77901"/>
                  </a:lnTo>
                  <a:lnTo>
                    <a:pt x="271205" y="77901"/>
                  </a:lnTo>
                  <a:lnTo>
                    <a:pt x="254172" y="54165"/>
                  </a:lnTo>
                  <a:lnTo>
                    <a:pt x="217964" y="31919"/>
                  </a:lnTo>
                  <a:lnTo>
                    <a:pt x="173785" y="23964"/>
                  </a:lnTo>
                  <a:lnTo>
                    <a:pt x="173785" y="0"/>
                  </a:lnTo>
                  <a:close/>
                </a:path>
                <a:path w="287655" h="264159">
                  <a:moveTo>
                    <a:pt x="173785" y="77901"/>
                  </a:moveTo>
                  <a:lnTo>
                    <a:pt x="113860" y="77901"/>
                  </a:lnTo>
                  <a:lnTo>
                    <a:pt x="113860" y="185762"/>
                  </a:lnTo>
                  <a:lnTo>
                    <a:pt x="173785" y="185762"/>
                  </a:lnTo>
                  <a:lnTo>
                    <a:pt x="173785" y="77901"/>
                  </a:lnTo>
                  <a:close/>
                </a:path>
                <a:path w="287655" h="264159">
                  <a:moveTo>
                    <a:pt x="271205" y="77901"/>
                  </a:moveTo>
                  <a:lnTo>
                    <a:pt x="173785" y="77901"/>
                  </a:lnTo>
                  <a:lnTo>
                    <a:pt x="192958" y="80850"/>
                  </a:lnTo>
                  <a:lnTo>
                    <a:pt x="210305" y="90258"/>
                  </a:lnTo>
                  <a:lnTo>
                    <a:pt x="222875" y="106973"/>
                  </a:lnTo>
                  <a:lnTo>
                    <a:pt x="227721" y="131838"/>
                  </a:lnTo>
                  <a:lnTo>
                    <a:pt x="222875" y="156852"/>
                  </a:lnTo>
                  <a:lnTo>
                    <a:pt x="210305" y="173545"/>
                  </a:lnTo>
                  <a:lnTo>
                    <a:pt x="192958" y="182866"/>
                  </a:lnTo>
                  <a:lnTo>
                    <a:pt x="173785" y="185762"/>
                  </a:lnTo>
                  <a:lnTo>
                    <a:pt x="271098" y="185762"/>
                  </a:lnTo>
                  <a:lnTo>
                    <a:pt x="278863" y="174763"/>
                  </a:lnTo>
                  <a:lnTo>
                    <a:pt x="287647" y="131838"/>
                  </a:lnTo>
                  <a:lnTo>
                    <a:pt x="278652" y="88280"/>
                  </a:lnTo>
                  <a:lnTo>
                    <a:pt x="271205" y="7790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6095" y="1022223"/>
              <a:ext cx="437462" cy="2527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511" y="1022769"/>
              <a:ext cx="203746" cy="2517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54238" y="1016774"/>
              <a:ext cx="515620" cy="264160"/>
            </a:xfrm>
            <a:custGeom>
              <a:avLst/>
              <a:gdLst/>
              <a:ahLst/>
              <a:cxnLst/>
              <a:rect l="l" t="t" r="r" b="b"/>
              <a:pathLst>
                <a:path w="515619" h="264159">
                  <a:moveTo>
                    <a:pt x="269671" y="131838"/>
                  </a:moveTo>
                  <a:lnTo>
                    <a:pt x="262801" y="90233"/>
                  </a:lnTo>
                  <a:lnTo>
                    <a:pt x="243662" y="54051"/>
                  </a:lnTo>
                  <a:lnTo>
                    <a:pt x="214490" y="25488"/>
                  </a:lnTo>
                  <a:lnTo>
                    <a:pt x="209740" y="23088"/>
                  </a:lnTo>
                  <a:lnTo>
                    <a:pt x="209740" y="131838"/>
                  </a:lnTo>
                  <a:lnTo>
                    <a:pt x="203822" y="162191"/>
                  </a:lnTo>
                  <a:lnTo>
                    <a:pt x="187731" y="186956"/>
                  </a:lnTo>
                  <a:lnTo>
                    <a:pt x="163918" y="203644"/>
                  </a:lnTo>
                  <a:lnTo>
                    <a:pt x="134835" y="209753"/>
                  </a:lnTo>
                  <a:lnTo>
                    <a:pt x="105740" y="203644"/>
                  </a:lnTo>
                  <a:lnTo>
                    <a:pt x="81927" y="186956"/>
                  </a:lnTo>
                  <a:lnTo>
                    <a:pt x="65824" y="162191"/>
                  </a:lnTo>
                  <a:lnTo>
                    <a:pt x="59918" y="131838"/>
                  </a:lnTo>
                  <a:lnTo>
                    <a:pt x="65824" y="101498"/>
                  </a:lnTo>
                  <a:lnTo>
                    <a:pt x="81927" y="76746"/>
                  </a:lnTo>
                  <a:lnTo>
                    <a:pt x="105740" y="60058"/>
                  </a:lnTo>
                  <a:lnTo>
                    <a:pt x="134315" y="54051"/>
                  </a:lnTo>
                  <a:lnTo>
                    <a:pt x="135343" y="54051"/>
                  </a:lnTo>
                  <a:lnTo>
                    <a:pt x="163918" y="60058"/>
                  </a:lnTo>
                  <a:lnTo>
                    <a:pt x="187731" y="76746"/>
                  </a:lnTo>
                  <a:lnTo>
                    <a:pt x="203822" y="101498"/>
                  </a:lnTo>
                  <a:lnTo>
                    <a:pt x="209740" y="131838"/>
                  </a:lnTo>
                  <a:lnTo>
                    <a:pt x="209740" y="23088"/>
                  </a:lnTo>
                  <a:lnTo>
                    <a:pt x="177469" y="6743"/>
                  </a:lnTo>
                  <a:lnTo>
                    <a:pt x="134835" y="0"/>
                  </a:lnTo>
                  <a:lnTo>
                    <a:pt x="92189" y="6743"/>
                  </a:lnTo>
                  <a:lnTo>
                    <a:pt x="55168" y="25488"/>
                  </a:lnTo>
                  <a:lnTo>
                    <a:pt x="25984" y="54051"/>
                  </a:lnTo>
                  <a:lnTo>
                    <a:pt x="6858" y="90233"/>
                  </a:lnTo>
                  <a:lnTo>
                    <a:pt x="0" y="131838"/>
                  </a:lnTo>
                  <a:lnTo>
                    <a:pt x="6858" y="173456"/>
                  </a:lnTo>
                  <a:lnTo>
                    <a:pt x="26098" y="209753"/>
                  </a:lnTo>
                  <a:lnTo>
                    <a:pt x="55168" y="238213"/>
                  </a:lnTo>
                  <a:lnTo>
                    <a:pt x="92189" y="256959"/>
                  </a:lnTo>
                  <a:lnTo>
                    <a:pt x="134835" y="263690"/>
                  </a:lnTo>
                  <a:lnTo>
                    <a:pt x="177469" y="256959"/>
                  </a:lnTo>
                  <a:lnTo>
                    <a:pt x="214490" y="238213"/>
                  </a:lnTo>
                  <a:lnTo>
                    <a:pt x="243547" y="209753"/>
                  </a:lnTo>
                  <a:lnTo>
                    <a:pt x="262801" y="173456"/>
                  </a:lnTo>
                  <a:lnTo>
                    <a:pt x="269671" y="131838"/>
                  </a:lnTo>
                  <a:close/>
                </a:path>
                <a:path w="515619" h="264159">
                  <a:moveTo>
                    <a:pt x="515366" y="5994"/>
                  </a:moveTo>
                  <a:lnTo>
                    <a:pt x="323596" y="5994"/>
                  </a:lnTo>
                  <a:lnTo>
                    <a:pt x="323596" y="169735"/>
                  </a:lnTo>
                  <a:lnTo>
                    <a:pt x="323075" y="180047"/>
                  </a:lnTo>
                  <a:lnTo>
                    <a:pt x="294525" y="206959"/>
                  </a:lnTo>
                  <a:lnTo>
                    <a:pt x="284899" y="207327"/>
                  </a:lnTo>
                  <a:lnTo>
                    <a:pt x="275653" y="206819"/>
                  </a:lnTo>
                  <a:lnTo>
                    <a:pt x="275653" y="260680"/>
                  </a:lnTo>
                  <a:lnTo>
                    <a:pt x="290309" y="262204"/>
                  </a:lnTo>
                  <a:lnTo>
                    <a:pt x="304114" y="262483"/>
                  </a:lnTo>
                  <a:lnTo>
                    <a:pt x="317373" y="261340"/>
                  </a:lnTo>
                  <a:lnTo>
                    <a:pt x="358076" y="244576"/>
                  </a:lnTo>
                  <a:lnTo>
                    <a:pt x="381685" y="192392"/>
                  </a:lnTo>
                  <a:lnTo>
                    <a:pt x="383527" y="155816"/>
                  </a:lnTo>
                  <a:lnTo>
                    <a:pt x="383527" y="59931"/>
                  </a:lnTo>
                  <a:lnTo>
                    <a:pt x="455434" y="59931"/>
                  </a:lnTo>
                  <a:lnTo>
                    <a:pt x="455434" y="257695"/>
                  </a:lnTo>
                  <a:lnTo>
                    <a:pt x="515366" y="257695"/>
                  </a:lnTo>
                  <a:lnTo>
                    <a:pt x="515366" y="599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217547" y="1022769"/>
            <a:ext cx="485775" cy="252095"/>
            <a:chOff x="2217547" y="1022769"/>
            <a:chExt cx="485775" cy="2520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7547" y="1022769"/>
              <a:ext cx="215734" cy="2517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439276" y="1022769"/>
              <a:ext cx="264160" cy="252095"/>
            </a:xfrm>
            <a:custGeom>
              <a:avLst/>
              <a:gdLst/>
              <a:ahLst/>
              <a:cxnLst/>
              <a:rect l="l" t="t" r="r" b="b"/>
              <a:pathLst>
                <a:path w="264160" h="252094">
                  <a:moveTo>
                    <a:pt x="159550" y="0"/>
                  </a:moveTo>
                  <a:lnTo>
                    <a:pt x="104114" y="0"/>
                  </a:lnTo>
                  <a:lnTo>
                    <a:pt x="0" y="251701"/>
                  </a:lnTo>
                  <a:lnTo>
                    <a:pt x="65912" y="251701"/>
                  </a:lnTo>
                  <a:lnTo>
                    <a:pt x="81648" y="209753"/>
                  </a:lnTo>
                  <a:lnTo>
                    <a:pt x="246323" y="209753"/>
                  </a:lnTo>
                  <a:lnTo>
                    <a:pt x="224010" y="155816"/>
                  </a:lnTo>
                  <a:lnTo>
                    <a:pt x="102247" y="155816"/>
                  </a:lnTo>
                  <a:lnTo>
                    <a:pt x="131838" y="77914"/>
                  </a:lnTo>
                  <a:lnTo>
                    <a:pt x="191782" y="77914"/>
                  </a:lnTo>
                  <a:lnTo>
                    <a:pt x="159550" y="0"/>
                  </a:lnTo>
                  <a:close/>
                </a:path>
                <a:path w="264160" h="252094">
                  <a:moveTo>
                    <a:pt x="246323" y="209753"/>
                  </a:moveTo>
                  <a:lnTo>
                    <a:pt x="182029" y="209753"/>
                  </a:lnTo>
                  <a:lnTo>
                    <a:pt x="197751" y="251701"/>
                  </a:lnTo>
                  <a:lnTo>
                    <a:pt x="263677" y="251701"/>
                  </a:lnTo>
                  <a:lnTo>
                    <a:pt x="246323" y="209753"/>
                  </a:lnTo>
                  <a:close/>
                </a:path>
                <a:path w="264160" h="252094">
                  <a:moveTo>
                    <a:pt x="191782" y="77914"/>
                  </a:moveTo>
                  <a:lnTo>
                    <a:pt x="131838" y="77914"/>
                  </a:lnTo>
                  <a:lnTo>
                    <a:pt x="161429" y="155816"/>
                  </a:lnTo>
                  <a:lnTo>
                    <a:pt x="224010" y="155816"/>
                  </a:lnTo>
                  <a:lnTo>
                    <a:pt x="191782" y="7791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172559" y="1383830"/>
            <a:ext cx="234950" cy="146685"/>
            <a:chOff x="1172559" y="1383830"/>
            <a:chExt cx="234950" cy="14668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2559" y="1383830"/>
              <a:ext cx="105505" cy="14635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1889" y="1383830"/>
              <a:ext cx="105511" cy="14635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1853" y="4179285"/>
            <a:ext cx="204353" cy="20369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2092" y="4186491"/>
            <a:ext cx="197153" cy="19649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55132" y="4186491"/>
            <a:ext cx="197150" cy="19649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27300" y="4186491"/>
            <a:ext cx="197154" cy="19649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84260" y="4186491"/>
            <a:ext cx="197142" cy="19649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98168" y="4186491"/>
            <a:ext cx="197167" cy="19649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41208" y="4186491"/>
            <a:ext cx="197154" cy="19649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5453" y="4010787"/>
            <a:ext cx="482417" cy="7021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00765" y="4009872"/>
            <a:ext cx="440467" cy="85725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665453" y="1843087"/>
            <a:ext cx="636270" cy="144780"/>
            <a:chOff x="665453" y="1843087"/>
            <a:chExt cx="636270" cy="144780"/>
          </a:xfrm>
        </p:grpSpPr>
        <p:sp>
          <p:nvSpPr>
            <p:cNvPr id="27" name="object 27"/>
            <p:cNvSpPr/>
            <p:nvPr/>
          </p:nvSpPr>
          <p:spPr>
            <a:xfrm>
              <a:off x="665441" y="1843087"/>
              <a:ext cx="541655" cy="144780"/>
            </a:xfrm>
            <a:custGeom>
              <a:avLst/>
              <a:gdLst/>
              <a:ahLst/>
              <a:cxnLst/>
              <a:rect l="l" t="t" r="r" b="b"/>
              <a:pathLst>
                <a:path w="541655" h="144780">
                  <a:moveTo>
                    <a:pt x="133184" y="121843"/>
                  </a:moveTo>
                  <a:lnTo>
                    <a:pt x="112991" y="0"/>
                  </a:lnTo>
                  <a:lnTo>
                    <a:pt x="66598" y="89966"/>
                  </a:lnTo>
                  <a:lnTo>
                    <a:pt x="20193" y="0"/>
                  </a:lnTo>
                  <a:lnTo>
                    <a:pt x="0" y="121843"/>
                  </a:lnTo>
                  <a:lnTo>
                    <a:pt x="17360" y="121843"/>
                  </a:lnTo>
                  <a:lnTo>
                    <a:pt x="28689" y="51346"/>
                  </a:lnTo>
                  <a:lnTo>
                    <a:pt x="66598" y="124675"/>
                  </a:lnTo>
                  <a:lnTo>
                    <a:pt x="104495" y="51346"/>
                  </a:lnTo>
                  <a:lnTo>
                    <a:pt x="115824" y="121843"/>
                  </a:lnTo>
                  <a:lnTo>
                    <a:pt x="133184" y="121843"/>
                  </a:lnTo>
                  <a:close/>
                </a:path>
                <a:path w="541655" h="144780">
                  <a:moveTo>
                    <a:pt x="235191" y="79336"/>
                  </a:moveTo>
                  <a:lnTo>
                    <a:pt x="231749" y="62242"/>
                  </a:lnTo>
                  <a:lnTo>
                    <a:pt x="225120" y="52412"/>
                  </a:lnTo>
                  <a:lnTo>
                    <a:pt x="222338" y="48285"/>
                  </a:lnTo>
                  <a:lnTo>
                    <a:pt x="218198" y="45504"/>
                  </a:lnTo>
                  <a:lnTo>
                    <a:pt x="218198" y="79336"/>
                  </a:lnTo>
                  <a:lnTo>
                    <a:pt x="216052" y="89750"/>
                  </a:lnTo>
                  <a:lnTo>
                    <a:pt x="210248" y="98310"/>
                  </a:lnTo>
                  <a:lnTo>
                    <a:pt x="201676" y="104127"/>
                  </a:lnTo>
                  <a:lnTo>
                    <a:pt x="191274" y="106260"/>
                  </a:lnTo>
                  <a:lnTo>
                    <a:pt x="180860" y="104127"/>
                  </a:lnTo>
                  <a:lnTo>
                    <a:pt x="172300" y="98310"/>
                  </a:lnTo>
                  <a:lnTo>
                    <a:pt x="166497" y="89750"/>
                  </a:lnTo>
                  <a:lnTo>
                    <a:pt x="164350" y="79336"/>
                  </a:lnTo>
                  <a:lnTo>
                    <a:pt x="166497" y="68935"/>
                  </a:lnTo>
                  <a:lnTo>
                    <a:pt x="172300" y="60363"/>
                  </a:lnTo>
                  <a:lnTo>
                    <a:pt x="180860" y="54559"/>
                  </a:lnTo>
                  <a:lnTo>
                    <a:pt x="191274" y="52412"/>
                  </a:lnTo>
                  <a:lnTo>
                    <a:pt x="201676" y="54559"/>
                  </a:lnTo>
                  <a:lnTo>
                    <a:pt x="210248" y="60363"/>
                  </a:lnTo>
                  <a:lnTo>
                    <a:pt x="216052" y="68935"/>
                  </a:lnTo>
                  <a:lnTo>
                    <a:pt x="218198" y="79336"/>
                  </a:lnTo>
                  <a:lnTo>
                    <a:pt x="218198" y="45504"/>
                  </a:lnTo>
                  <a:lnTo>
                    <a:pt x="208368" y="38874"/>
                  </a:lnTo>
                  <a:lnTo>
                    <a:pt x="191274" y="35420"/>
                  </a:lnTo>
                  <a:lnTo>
                    <a:pt x="174167" y="38874"/>
                  </a:lnTo>
                  <a:lnTo>
                    <a:pt x="160210" y="48285"/>
                  </a:lnTo>
                  <a:lnTo>
                    <a:pt x="150799" y="62242"/>
                  </a:lnTo>
                  <a:lnTo>
                    <a:pt x="147358" y="79336"/>
                  </a:lnTo>
                  <a:lnTo>
                    <a:pt x="150799" y="96443"/>
                  </a:lnTo>
                  <a:lnTo>
                    <a:pt x="160210" y="110401"/>
                  </a:lnTo>
                  <a:lnTo>
                    <a:pt x="174167" y="119811"/>
                  </a:lnTo>
                  <a:lnTo>
                    <a:pt x="191274" y="123253"/>
                  </a:lnTo>
                  <a:lnTo>
                    <a:pt x="208368" y="119811"/>
                  </a:lnTo>
                  <a:lnTo>
                    <a:pt x="222338" y="110401"/>
                  </a:lnTo>
                  <a:lnTo>
                    <a:pt x="225120" y="106260"/>
                  </a:lnTo>
                  <a:lnTo>
                    <a:pt x="231749" y="96443"/>
                  </a:lnTo>
                  <a:lnTo>
                    <a:pt x="235191" y="79336"/>
                  </a:lnTo>
                  <a:close/>
                </a:path>
                <a:path w="541655" h="144780">
                  <a:moveTo>
                    <a:pt x="345706" y="104838"/>
                  </a:moveTo>
                  <a:lnTo>
                    <a:pt x="331533" y="104838"/>
                  </a:lnTo>
                  <a:lnTo>
                    <a:pt x="331533" y="53835"/>
                  </a:lnTo>
                  <a:lnTo>
                    <a:pt x="331533" y="36830"/>
                  </a:lnTo>
                  <a:lnTo>
                    <a:pt x="314540" y="36830"/>
                  </a:lnTo>
                  <a:lnTo>
                    <a:pt x="314540" y="53835"/>
                  </a:lnTo>
                  <a:lnTo>
                    <a:pt x="314540" y="104838"/>
                  </a:lnTo>
                  <a:lnTo>
                    <a:pt x="274332" y="104838"/>
                  </a:lnTo>
                  <a:lnTo>
                    <a:pt x="281038" y="95377"/>
                  </a:lnTo>
                  <a:lnTo>
                    <a:pt x="285089" y="83185"/>
                  </a:lnTo>
                  <a:lnTo>
                    <a:pt x="287083" y="69075"/>
                  </a:lnTo>
                  <a:lnTo>
                    <a:pt x="287616" y="53835"/>
                  </a:lnTo>
                  <a:lnTo>
                    <a:pt x="314540" y="53835"/>
                  </a:lnTo>
                  <a:lnTo>
                    <a:pt x="314540" y="36830"/>
                  </a:lnTo>
                  <a:lnTo>
                    <a:pt x="272034" y="36830"/>
                  </a:lnTo>
                  <a:lnTo>
                    <a:pt x="271259" y="62458"/>
                  </a:lnTo>
                  <a:lnTo>
                    <a:pt x="267843" y="82524"/>
                  </a:lnTo>
                  <a:lnTo>
                    <a:pt x="260146" y="96761"/>
                  </a:lnTo>
                  <a:lnTo>
                    <a:pt x="246532" y="104838"/>
                  </a:lnTo>
                  <a:lnTo>
                    <a:pt x="246532" y="144513"/>
                  </a:lnTo>
                  <a:lnTo>
                    <a:pt x="263537" y="144513"/>
                  </a:lnTo>
                  <a:lnTo>
                    <a:pt x="263537" y="121843"/>
                  </a:lnTo>
                  <a:lnTo>
                    <a:pt x="328701" y="121843"/>
                  </a:lnTo>
                  <a:lnTo>
                    <a:pt x="328701" y="144513"/>
                  </a:lnTo>
                  <a:lnTo>
                    <a:pt x="345706" y="144513"/>
                  </a:lnTo>
                  <a:lnTo>
                    <a:pt x="345706" y="121843"/>
                  </a:lnTo>
                  <a:lnTo>
                    <a:pt x="345706" y="104838"/>
                  </a:lnTo>
                  <a:close/>
                </a:path>
                <a:path w="541655" h="144780">
                  <a:moveTo>
                    <a:pt x="444817" y="79336"/>
                  </a:moveTo>
                  <a:lnTo>
                    <a:pt x="427532" y="43154"/>
                  </a:lnTo>
                  <a:lnTo>
                    <a:pt x="427532" y="71539"/>
                  </a:lnTo>
                  <a:lnTo>
                    <a:pt x="380060" y="71539"/>
                  </a:lnTo>
                  <a:lnTo>
                    <a:pt x="381812" y="65049"/>
                  </a:lnTo>
                  <a:lnTo>
                    <a:pt x="386486" y="58864"/>
                  </a:lnTo>
                  <a:lnTo>
                    <a:pt x="394004" y="54241"/>
                  </a:lnTo>
                  <a:lnTo>
                    <a:pt x="404329" y="52412"/>
                  </a:lnTo>
                  <a:lnTo>
                    <a:pt x="414705" y="54241"/>
                  </a:lnTo>
                  <a:lnTo>
                    <a:pt x="421843" y="58864"/>
                  </a:lnTo>
                  <a:lnTo>
                    <a:pt x="426021" y="65049"/>
                  </a:lnTo>
                  <a:lnTo>
                    <a:pt x="427532" y="71539"/>
                  </a:lnTo>
                  <a:lnTo>
                    <a:pt x="427532" y="43154"/>
                  </a:lnTo>
                  <a:lnTo>
                    <a:pt x="420751" y="38455"/>
                  </a:lnTo>
                  <a:lnTo>
                    <a:pt x="405028" y="35420"/>
                  </a:lnTo>
                  <a:lnTo>
                    <a:pt x="387438" y="38874"/>
                  </a:lnTo>
                  <a:lnTo>
                    <a:pt x="374103" y="48285"/>
                  </a:lnTo>
                  <a:lnTo>
                    <a:pt x="365658" y="62242"/>
                  </a:lnTo>
                  <a:lnTo>
                    <a:pt x="362712" y="79336"/>
                  </a:lnTo>
                  <a:lnTo>
                    <a:pt x="365404" y="95719"/>
                  </a:lnTo>
                  <a:lnTo>
                    <a:pt x="365493" y="96291"/>
                  </a:lnTo>
                  <a:lnTo>
                    <a:pt x="373862" y="110274"/>
                  </a:lnTo>
                  <a:lnTo>
                    <a:pt x="387807" y="119761"/>
                  </a:lnTo>
                  <a:lnTo>
                    <a:pt x="407339" y="123253"/>
                  </a:lnTo>
                  <a:lnTo>
                    <a:pt x="419760" y="121932"/>
                  </a:lnTo>
                  <a:lnTo>
                    <a:pt x="429323" y="118859"/>
                  </a:lnTo>
                  <a:lnTo>
                    <a:pt x="435851" y="115417"/>
                  </a:lnTo>
                  <a:lnTo>
                    <a:pt x="439216" y="112979"/>
                  </a:lnTo>
                  <a:lnTo>
                    <a:pt x="436714" y="106260"/>
                  </a:lnTo>
                  <a:lnTo>
                    <a:pt x="433552" y="97751"/>
                  </a:lnTo>
                  <a:lnTo>
                    <a:pt x="428091" y="101104"/>
                  </a:lnTo>
                  <a:lnTo>
                    <a:pt x="421881" y="103809"/>
                  </a:lnTo>
                  <a:lnTo>
                    <a:pt x="415048" y="105613"/>
                  </a:lnTo>
                  <a:lnTo>
                    <a:pt x="407695" y="106260"/>
                  </a:lnTo>
                  <a:lnTo>
                    <a:pt x="398068" y="105143"/>
                  </a:lnTo>
                  <a:lnTo>
                    <a:pt x="389826" y="101676"/>
                  </a:lnTo>
                  <a:lnTo>
                    <a:pt x="383603" y="95719"/>
                  </a:lnTo>
                  <a:lnTo>
                    <a:pt x="380060" y="87122"/>
                  </a:lnTo>
                  <a:lnTo>
                    <a:pt x="444347" y="87122"/>
                  </a:lnTo>
                  <a:lnTo>
                    <a:pt x="444703" y="84823"/>
                  </a:lnTo>
                  <a:lnTo>
                    <a:pt x="444817" y="79336"/>
                  </a:lnTo>
                  <a:close/>
                </a:path>
                <a:path w="541655" h="144780">
                  <a:moveTo>
                    <a:pt x="541223" y="36830"/>
                  </a:moveTo>
                  <a:lnTo>
                    <a:pt x="476059" y="36830"/>
                  </a:lnTo>
                  <a:lnTo>
                    <a:pt x="476059" y="106730"/>
                  </a:lnTo>
                  <a:lnTo>
                    <a:pt x="469861" y="110274"/>
                  </a:lnTo>
                  <a:lnTo>
                    <a:pt x="459054" y="107607"/>
                  </a:lnTo>
                  <a:lnTo>
                    <a:pt x="459054" y="121843"/>
                  </a:lnTo>
                  <a:lnTo>
                    <a:pt x="462597" y="122872"/>
                  </a:lnTo>
                  <a:lnTo>
                    <a:pt x="465251" y="123228"/>
                  </a:lnTo>
                  <a:lnTo>
                    <a:pt x="470916" y="123228"/>
                  </a:lnTo>
                  <a:lnTo>
                    <a:pt x="480352" y="121412"/>
                  </a:lnTo>
                  <a:lnTo>
                    <a:pt x="487299" y="115697"/>
                  </a:lnTo>
                  <a:lnTo>
                    <a:pt x="491591" y="105740"/>
                  </a:lnTo>
                  <a:lnTo>
                    <a:pt x="493052" y="91173"/>
                  </a:lnTo>
                  <a:lnTo>
                    <a:pt x="493052" y="53835"/>
                  </a:lnTo>
                  <a:lnTo>
                    <a:pt x="524230" y="53835"/>
                  </a:lnTo>
                  <a:lnTo>
                    <a:pt x="524230" y="121843"/>
                  </a:lnTo>
                  <a:lnTo>
                    <a:pt x="541223" y="121843"/>
                  </a:lnTo>
                  <a:lnTo>
                    <a:pt x="541223" y="3683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30760" y="1879917"/>
              <a:ext cx="70836" cy="85013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378115" y="1877085"/>
            <a:ext cx="663575" cy="133350"/>
            <a:chOff x="1378115" y="1877085"/>
            <a:chExt cx="663575" cy="133350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78115" y="1879917"/>
              <a:ext cx="76504" cy="8501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78699" y="1877085"/>
              <a:ext cx="562610" cy="133350"/>
            </a:xfrm>
            <a:custGeom>
              <a:avLst/>
              <a:gdLst/>
              <a:ahLst/>
              <a:cxnLst/>
              <a:rect l="l" t="t" r="r" b="b"/>
              <a:pathLst>
                <a:path w="562610" h="133350">
                  <a:moveTo>
                    <a:pt x="87845" y="45339"/>
                  </a:moveTo>
                  <a:lnTo>
                    <a:pt x="84683" y="28244"/>
                  </a:lnTo>
                  <a:lnTo>
                    <a:pt x="78486" y="18415"/>
                  </a:lnTo>
                  <a:lnTo>
                    <a:pt x="76479" y="15227"/>
                  </a:lnTo>
                  <a:lnTo>
                    <a:pt x="75882" y="14287"/>
                  </a:lnTo>
                  <a:lnTo>
                    <a:pt x="70840" y="10756"/>
                  </a:lnTo>
                  <a:lnTo>
                    <a:pt x="70840" y="45339"/>
                  </a:lnTo>
                  <a:lnTo>
                    <a:pt x="68719" y="55829"/>
                  </a:lnTo>
                  <a:lnTo>
                    <a:pt x="62953" y="64389"/>
                  </a:lnTo>
                  <a:lnTo>
                    <a:pt x="54406" y="70154"/>
                  </a:lnTo>
                  <a:lnTo>
                    <a:pt x="43929" y="72263"/>
                  </a:lnTo>
                  <a:lnTo>
                    <a:pt x="33439" y="70154"/>
                  </a:lnTo>
                  <a:lnTo>
                    <a:pt x="24879" y="64389"/>
                  </a:lnTo>
                  <a:lnTo>
                    <a:pt x="19113" y="55829"/>
                  </a:lnTo>
                  <a:lnTo>
                    <a:pt x="17005" y="45339"/>
                  </a:lnTo>
                  <a:lnTo>
                    <a:pt x="19113" y="34861"/>
                  </a:lnTo>
                  <a:lnTo>
                    <a:pt x="24879" y="26301"/>
                  </a:lnTo>
                  <a:lnTo>
                    <a:pt x="33439" y="20535"/>
                  </a:lnTo>
                  <a:lnTo>
                    <a:pt x="43929" y="18415"/>
                  </a:lnTo>
                  <a:lnTo>
                    <a:pt x="54406" y="20535"/>
                  </a:lnTo>
                  <a:lnTo>
                    <a:pt x="62953" y="26301"/>
                  </a:lnTo>
                  <a:lnTo>
                    <a:pt x="68719" y="34861"/>
                  </a:lnTo>
                  <a:lnTo>
                    <a:pt x="70840" y="45339"/>
                  </a:lnTo>
                  <a:lnTo>
                    <a:pt x="70840" y="10756"/>
                  </a:lnTo>
                  <a:lnTo>
                    <a:pt x="62534" y="4940"/>
                  </a:lnTo>
                  <a:lnTo>
                    <a:pt x="62763" y="4940"/>
                  </a:lnTo>
                  <a:lnTo>
                    <a:pt x="45339" y="1422"/>
                  </a:lnTo>
                  <a:lnTo>
                    <a:pt x="37020" y="2311"/>
                  </a:lnTo>
                  <a:lnTo>
                    <a:pt x="29438" y="4940"/>
                  </a:lnTo>
                  <a:lnTo>
                    <a:pt x="22720" y="9271"/>
                  </a:lnTo>
                  <a:lnTo>
                    <a:pt x="17005" y="15227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133184"/>
                  </a:lnTo>
                  <a:lnTo>
                    <a:pt x="17005" y="133184"/>
                  </a:lnTo>
                  <a:lnTo>
                    <a:pt x="17005" y="75438"/>
                  </a:lnTo>
                  <a:lnTo>
                    <a:pt x="22720" y="81419"/>
                  </a:lnTo>
                  <a:lnTo>
                    <a:pt x="29629" y="85813"/>
                  </a:lnTo>
                  <a:lnTo>
                    <a:pt x="37020" y="88379"/>
                  </a:lnTo>
                  <a:lnTo>
                    <a:pt x="45339" y="89255"/>
                  </a:lnTo>
                  <a:lnTo>
                    <a:pt x="62433" y="85813"/>
                  </a:lnTo>
                  <a:lnTo>
                    <a:pt x="75882" y="76403"/>
                  </a:lnTo>
                  <a:lnTo>
                    <a:pt x="76479" y="75438"/>
                  </a:lnTo>
                  <a:lnTo>
                    <a:pt x="78486" y="72263"/>
                  </a:lnTo>
                  <a:lnTo>
                    <a:pt x="84683" y="62445"/>
                  </a:lnTo>
                  <a:lnTo>
                    <a:pt x="87845" y="45339"/>
                  </a:lnTo>
                  <a:close/>
                </a:path>
                <a:path w="562610" h="133350">
                  <a:moveTo>
                    <a:pt x="174269" y="2832"/>
                  </a:moveTo>
                  <a:lnTo>
                    <a:pt x="157276" y="2832"/>
                  </a:lnTo>
                  <a:lnTo>
                    <a:pt x="157276" y="19837"/>
                  </a:lnTo>
                  <a:lnTo>
                    <a:pt x="157276" y="44907"/>
                  </a:lnTo>
                  <a:lnTo>
                    <a:pt x="129032" y="44907"/>
                  </a:lnTo>
                  <a:lnTo>
                    <a:pt x="120434" y="41973"/>
                  </a:lnTo>
                  <a:lnTo>
                    <a:pt x="120434" y="23914"/>
                  </a:lnTo>
                  <a:lnTo>
                    <a:pt x="128054" y="19837"/>
                  </a:lnTo>
                  <a:lnTo>
                    <a:pt x="157276" y="19837"/>
                  </a:lnTo>
                  <a:lnTo>
                    <a:pt x="157276" y="2832"/>
                  </a:lnTo>
                  <a:lnTo>
                    <a:pt x="143103" y="2832"/>
                  </a:lnTo>
                  <a:lnTo>
                    <a:pt x="126288" y="4775"/>
                  </a:lnTo>
                  <a:lnTo>
                    <a:pt x="113830" y="10591"/>
                  </a:lnTo>
                  <a:lnTo>
                    <a:pt x="106083" y="20320"/>
                  </a:lnTo>
                  <a:lnTo>
                    <a:pt x="103428" y="33997"/>
                  </a:lnTo>
                  <a:lnTo>
                    <a:pt x="105879" y="44907"/>
                  </a:lnTo>
                  <a:lnTo>
                    <a:pt x="112014" y="53352"/>
                  </a:lnTo>
                  <a:lnTo>
                    <a:pt x="120015" y="58813"/>
                  </a:lnTo>
                  <a:lnTo>
                    <a:pt x="128054" y="60744"/>
                  </a:lnTo>
                  <a:lnTo>
                    <a:pt x="100596" y="87845"/>
                  </a:lnTo>
                  <a:lnTo>
                    <a:pt x="122732" y="87845"/>
                  </a:lnTo>
                  <a:lnTo>
                    <a:pt x="148755" y="60744"/>
                  </a:lnTo>
                  <a:lnTo>
                    <a:pt x="157276" y="60744"/>
                  </a:lnTo>
                  <a:lnTo>
                    <a:pt x="157276" y="87845"/>
                  </a:lnTo>
                  <a:lnTo>
                    <a:pt x="174269" y="87845"/>
                  </a:lnTo>
                  <a:lnTo>
                    <a:pt x="174269" y="60744"/>
                  </a:lnTo>
                  <a:lnTo>
                    <a:pt x="174269" y="44907"/>
                  </a:lnTo>
                  <a:lnTo>
                    <a:pt x="174269" y="19837"/>
                  </a:lnTo>
                  <a:lnTo>
                    <a:pt x="174269" y="2832"/>
                  </a:lnTo>
                  <a:close/>
                </a:path>
                <a:path w="562610" h="133350">
                  <a:moveTo>
                    <a:pt x="301790" y="87845"/>
                  </a:moveTo>
                  <a:lnTo>
                    <a:pt x="282829" y="0"/>
                  </a:lnTo>
                  <a:lnTo>
                    <a:pt x="246532" y="60388"/>
                  </a:lnTo>
                  <a:lnTo>
                    <a:pt x="210223" y="0"/>
                  </a:lnTo>
                  <a:lnTo>
                    <a:pt x="191274" y="87845"/>
                  </a:lnTo>
                  <a:lnTo>
                    <a:pt x="208280" y="87845"/>
                  </a:lnTo>
                  <a:lnTo>
                    <a:pt x="217487" y="41084"/>
                  </a:lnTo>
                  <a:lnTo>
                    <a:pt x="246532" y="87845"/>
                  </a:lnTo>
                  <a:lnTo>
                    <a:pt x="275577" y="41084"/>
                  </a:lnTo>
                  <a:lnTo>
                    <a:pt x="284784" y="87845"/>
                  </a:lnTo>
                  <a:lnTo>
                    <a:pt x="301790" y="87845"/>
                  </a:lnTo>
                  <a:close/>
                </a:path>
                <a:path w="562610" h="133350">
                  <a:moveTo>
                    <a:pt x="398132" y="45339"/>
                  </a:moveTo>
                  <a:lnTo>
                    <a:pt x="394677" y="28244"/>
                  </a:lnTo>
                  <a:lnTo>
                    <a:pt x="388048" y="18415"/>
                  </a:lnTo>
                  <a:lnTo>
                    <a:pt x="385267" y="14287"/>
                  </a:lnTo>
                  <a:lnTo>
                    <a:pt x="381127" y="11506"/>
                  </a:lnTo>
                  <a:lnTo>
                    <a:pt x="381127" y="45339"/>
                  </a:lnTo>
                  <a:lnTo>
                    <a:pt x="378980" y="55753"/>
                  </a:lnTo>
                  <a:lnTo>
                    <a:pt x="373176" y="64312"/>
                  </a:lnTo>
                  <a:lnTo>
                    <a:pt x="364604" y="70129"/>
                  </a:lnTo>
                  <a:lnTo>
                    <a:pt x="354203" y="72263"/>
                  </a:lnTo>
                  <a:lnTo>
                    <a:pt x="343789" y="70129"/>
                  </a:lnTo>
                  <a:lnTo>
                    <a:pt x="335229" y="64312"/>
                  </a:lnTo>
                  <a:lnTo>
                    <a:pt x="329425" y="55753"/>
                  </a:lnTo>
                  <a:lnTo>
                    <a:pt x="327291" y="45339"/>
                  </a:lnTo>
                  <a:lnTo>
                    <a:pt x="329425" y="34937"/>
                  </a:lnTo>
                  <a:lnTo>
                    <a:pt x="335229" y="26365"/>
                  </a:lnTo>
                  <a:lnTo>
                    <a:pt x="343789" y="20561"/>
                  </a:lnTo>
                  <a:lnTo>
                    <a:pt x="354203" y="18415"/>
                  </a:lnTo>
                  <a:lnTo>
                    <a:pt x="364604" y="20561"/>
                  </a:lnTo>
                  <a:lnTo>
                    <a:pt x="373176" y="26365"/>
                  </a:lnTo>
                  <a:lnTo>
                    <a:pt x="378980" y="34937"/>
                  </a:lnTo>
                  <a:lnTo>
                    <a:pt x="381127" y="45339"/>
                  </a:lnTo>
                  <a:lnTo>
                    <a:pt x="381127" y="11506"/>
                  </a:lnTo>
                  <a:lnTo>
                    <a:pt x="371297" y="4876"/>
                  </a:lnTo>
                  <a:lnTo>
                    <a:pt x="354203" y="1422"/>
                  </a:lnTo>
                  <a:lnTo>
                    <a:pt x="337096" y="4876"/>
                  </a:lnTo>
                  <a:lnTo>
                    <a:pt x="323138" y="14287"/>
                  </a:lnTo>
                  <a:lnTo>
                    <a:pt x="313728" y="28244"/>
                  </a:lnTo>
                  <a:lnTo>
                    <a:pt x="310286" y="45339"/>
                  </a:lnTo>
                  <a:lnTo>
                    <a:pt x="313728" y="62445"/>
                  </a:lnTo>
                  <a:lnTo>
                    <a:pt x="323138" y="76403"/>
                  </a:lnTo>
                  <a:lnTo>
                    <a:pt x="337096" y="85813"/>
                  </a:lnTo>
                  <a:lnTo>
                    <a:pt x="354203" y="89255"/>
                  </a:lnTo>
                  <a:lnTo>
                    <a:pt x="371297" y="85813"/>
                  </a:lnTo>
                  <a:lnTo>
                    <a:pt x="385267" y="76403"/>
                  </a:lnTo>
                  <a:lnTo>
                    <a:pt x="388048" y="72263"/>
                  </a:lnTo>
                  <a:lnTo>
                    <a:pt x="394677" y="62445"/>
                  </a:lnTo>
                  <a:lnTo>
                    <a:pt x="398132" y="45339"/>
                  </a:lnTo>
                  <a:close/>
                </a:path>
                <a:path w="562610" h="133350">
                  <a:moveTo>
                    <a:pt x="466140" y="2832"/>
                  </a:moveTo>
                  <a:lnTo>
                    <a:pt x="415124" y="2832"/>
                  </a:lnTo>
                  <a:lnTo>
                    <a:pt x="415124" y="87845"/>
                  </a:lnTo>
                  <a:lnTo>
                    <a:pt x="432130" y="87845"/>
                  </a:lnTo>
                  <a:lnTo>
                    <a:pt x="432130" y="19837"/>
                  </a:lnTo>
                  <a:lnTo>
                    <a:pt x="466140" y="19837"/>
                  </a:lnTo>
                  <a:lnTo>
                    <a:pt x="466140" y="2832"/>
                  </a:lnTo>
                  <a:close/>
                </a:path>
                <a:path w="562610" h="133350">
                  <a:moveTo>
                    <a:pt x="562483" y="45339"/>
                  </a:moveTo>
                  <a:lnTo>
                    <a:pt x="559028" y="28244"/>
                  </a:lnTo>
                  <a:lnTo>
                    <a:pt x="552399" y="18415"/>
                  </a:lnTo>
                  <a:lnTo>
                    <a:pt x="549617" y="14287"/>
                  </a:lnTo>
                  <a:lnTo>
                    <a:pt x="545477" y="11506"/>
                  </a:lnTo>
                  <a:lnTo>
                    <a:pt x="545477" y="45339"/>
                  </a:lnTo>
                  <a:lnTo>
                    <a:pt x="543331" y="55753"/>
                  </a:lnTo>
                  <a:lnTo>
                    <a:pt x="537527" y="64312"/>
                  </a:lnTo>
                  <a:lnTo>
                    <a:pt x="528955" y="70129"/>
                  </a:lnTo>
                  <a:lnTo>
                    <a:pt x="518553" y="72263"/>
                  </a:lnTo>
                  <a:lnTo>
                    <a:pt x="508139" y="70129"/>
                  </a:lnTo>
                  <a:lnTo>
                    <a:pt x="499579" y="64312"/>
                  </a:lnTo>
                  <a:lnTo>
                    <a:pt x="493776" y="55753"/>
                  </a:lnTo>
                  <a:lnTo>
                    <a:pt x="491642" y="45339"/>
                  </a:lnTo>
                  <a:lnTo>
                    <a:pt x="493776" y="34937"/>
                  </a:lnTo>
                  <a:lnTo>
                    <a:pt x="499579" y="26365"/>
                  </a:lnTo>
                  <a:lnTo>
                    <a:pt x="508139" y="20561"/>
                  </a:lnTo>
                  <a:lnTo>
                    <a:pt x="518553" y="18415"/>
                  </a:lnTo>
                  <a:lnTo>
                    <a:pt x="528955" y="20561"/>
                  </a:lnTo>
                  <a:lnTo>
                    <a:pt x="537527" y="26365"/>
                  </a:lnTo>
                  <a:lnTo>
                    <a:pt x="543331" y="34937"/>
                  </a:lnTo>
                  <a:lnTo>
                    <a:pt x="545477" y="45339"/>
                  </a:lnTo>
                  <a:lnTo>
                    <a:pt x="545477" y="11506"/>
                  </a:lnTo>
                  <a:lnTo>
                    <a:pt x="535647" y="4876"/>
                  </a:lnTo>
                  <a:lnTo>
                    <a:pt x="518553" y="1422"/>
                  </a:lnTo>
                  <a:lnTo>
                    <a:pt x="501446" y="4876"/>
                  </a:lnTo>
                  <a:lnTo>
                    <a:pt x="487489" y="14287"/>
                  </a:lnTo>
                  <a:lnTo>
                    <a:pt x="478078" y="28244"/>
                  </a:lnTo>
                  <a:lnTo>
                    <a:pt x="474637" y="45339"/>
                  </a:lnTo>
                  <a:lnTo>
                    <a:pt x="478078" y="62445"/>
                  </a:lnTo>
                  <a:lnTo>
                    <a:pt x="487489" y="76403"/>
                  </a:lnTo>
                  <a:lnTo>
                    <a:pt x="501446" y="85813"/>
                  </a:lnTo>
                  <a:lnTo>
                    <a:pt x="518553" y="89255"/>
                  </a:lnTo>
                  <a:lnTo>
                    <a:pt x="535647" y="85813"/>
                  </a:lnTo>
                  <a:lnTo>
                    <a:pt x="549617" y="76403"/>
                  </a:lnTo>
                  <a:lnTo>
                    <a:pt x="552399" y="72263"/>
                  </a:lnTo>
                  <a:lnTo>
                    <a:pt x="559028" y="62445"/>
                  </a:lnTo>
                  <a:lnTo>
                    <a:pt x="562483" y="4533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2112022" y="1877085"/>
            <a:ext cx="638175" cy="133350"/>
            <a:chOff x="2112022" y="1877085"/>
            <a:chExt cx="638175" cy="133350"/>
          </a:xfrm>
        </p:grpSpPr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12022" y="1877085"/>
              <a:ext cx="168592" cy="906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03284" y="1878508"/>
              <a:ext cx="446303" cy="131762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826092" y="1878508"/>
            <a:ext cx="73672" cy="87833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2970606" y="1877085"/>
            <a:ext cx="792480" cy="133350"/>
            <a:chOff x="2970606" y="1877085"/>
            <a:chExt cx="792480" cy="133350"/>
          </a:xfrm>
        </p:grpSpPr>
        <p:sp>
          <p:nvSpPr>
            <p:cNvPr id="37" name="object 37"/>
            <p:cNvSpPr/>
            <p:nvPr/>
          </p:nvSpPr>
          <p:spPr>
            <a:xfrm>
              <a:off x="2970606" y="1878507"/>
              <a:ext cx="535940" cy="132080"/>
            </a:xfrm>
            <a:custGeom>
              <a:avLst/>
              <a:gdLst/>
              <a:ahLst/>
              <a:cxnLst/>
              <a:rect l="l" t="t" r="r" b="b"/>
              <a:pathLst>
                <a:path w="535939" h="132080">
                  <a:moveTo>
                    <a:pt x="87845" y="43916"/>
                  </a:moveTo>
                  <a:lnTo>
                    <a:pt x="84391" y="26822"/>
                  </a:lnTo>
                  <a:lnTo>
                    <a:pt x="77762" y="16992"/>
                  </a:lnTo>
                  <a:lnTo>
                    <a:pt x="74980" y="12865"/>
                  </a:lnTo>
                  <a:lnTo>
                    <a:pt x="70840" y="10083"/>
                  </a:lnTo>
                  <a:lnTo>
                    <a:pt x="70840" y="43916"/>
                  </a:lnTo>
                  <a:lnTo>
                    <a:pt x="68694" y="54330"/>
                  </a:lnTo>
                  <a:lnTo>
                    <a:pt x="62890" y="62890"/>
                  </a:lnTo>
                  <a:lnTo>
                    <a:pt x="54317" y="68707"/>
                  </a:lnTo>
                  <a:lnTo>
                    <a:pt x="43916" y="70840"/>
                  </a:lnTo>
                  <a:lnTo>
                    <a:pt x="33502" y="68707"/>
                  </a:lnTo>
                  <a:lnTo>
                    <a:pt x="24942" y="62890"/>
                  </a:lnTo>
                  <a:lnTo>
                    <a:pt x="19138" y="54330"/>
                  </a:lnTo>
                  <a:lnTo>
                    <a:pt x="17005" y="43916"/>
                  </a:lnTo>
                  <a:lnTo>
                    <a:pt x="19138" y="33515"/>
                  </a:lnTo>
                  <a:lnTo>
                    <a:pt x="24942" y="24942"/>
                  </a:lnTo>
                  <a:lnTo>
                    <a:pt x="33502" y="19138"/>
                  </a:lnTo>
                  <a:lnTo>
                    <a:pt x="43916" y="16992"/>
                  </a:lnTo>
                  <a:lnTo>
                    <a:pt x="54317" y="19138"/>
                  </a:lnTo>
                  <a:lnTo>
                    <a:pt x="62890" y="24942"/>
                  </a:lnTo>
                  <a:lnTo>
                    <a:pt x="68694" y="33515"/>
                  </a:lnTo>
                  <a:lnTo>
                    <a:pt x="70840" y="43916"/>
                  </a:lnTo>
                  <a:lnTo>
                    <a:pt x="70840" y="10083"/>
                  </a:lnTo>
                  <a:lnTo>
                    <a:pt x="61010" y="3454"/>
                  </a:lnTo>
                  <a:lnTo>
                    <a:pt x="43916" y="0"/>
                  </a:lnTo>
                  <a:lnTo>
                    <a:pt x="26809" y="3454"/>
                  </a:lnTo>
                  <a:lnTo>
                    <a:pt x="12852" y="12865"/>
                  </a:lnTo>
                  <a:lnTo>
                    <a:pt x="3441" y="26822"/>
                  </a:lnTo>
                  <a:lnTo>
                    <a:pt x="0" y="43916"/>
                  </a:lnTo>
                  <a:lnTo>
                    <a:pt x="3441" y="61023"/>
                  </a:lnTo>
                  <a:lnTo>
                    <a:pt x="12852" y="74980"/>
                  </a:lnTo>
                  <a:lnTo>
                    <a:pt x="26809" y="84391"/>
                  </a:lnTo>
                  <a:lnTo>
                    <a:pt x="43916" y="87833"/>
                  </a:lnTo>
                  <a:lnTo>
                    <a:pt x="61010" y="84391"/>
                  </a:lnTo>
                  <a:lnTo>
                    <a:pt x="74980" y="74980"/>
                  </a:lnTo>
                  <a:lnTo>
                    <a:pt x="77762" y="70840"/>
                  </a:lnTo>
                  <a:lnTo>
                    <a:pt x="84391" y="61023"/>
                  </a:lnTo>
                  <a:lnTo>
                    <a:pt x="87845" y="43916"/>
                  </a:lnTo>
                  <a:close/>
                </a:path>
                <a:path w="535939" h="132080">
                  <a:moveTo>
                    <a:pt x="181356" y="86423"/>
                  </a:moveTo>
                  <a:lnTo>
                    <a:pt x="136017" y="42494"/>
                  </a:lnTo>
                  <a:lnTo>
                    <a:pt x="178523" y="1409"/>
                  </a:lnTo>
                  <a:lnTo>
                    <a:pt x="155854" y="1409"/>
                  </a:lnTo>
                  <a:lnTo>
                    <a:pt x="121843" y="36118"/>
                  </a:lnTo>
                  <a:lnTo>
                    <a:pt x="121843" y="1409"/>
                  </a:lnTo>
                  <a:lnTo>
                    <a:pt x="104838" y="1409"/>
                  </a:lnTo>
                  <a:lnTo>
                    <a:pt x="104838" y="86423"/>
                  </a:lnTo>
                  <a:lnTo>
                    <a:pt x="121843" y="86423"/>
                  </a:lnTo>
                  <a:lnTo>
                    <a:pt x="121843" y="50292"/>
                  </a:lnTo>
                  <a:lnTo>
                    <a:pt x="158686" y="86423"/>
                  </a:lnTo>
                  <a:lnTo>
                    <a:pt x="181356" y="86423"/>
                  </a:lnTo>
                  <a:close/>
                </a:path>
                <a:path w="535939" h="132080">
                  <a:moveTo>
                    <a:pt x="283362" y="43916"/>
                  </a:moveTo>
                  <a:lnTo>
                    <a:pt x="266357" y="9334"/>
                  </a:lnTo>
                  <a:lnTo>
                    <a:pt x="266357" y="43916"/>
                  </a:lnTo>
                  <a:lnTo>
                    <a:pt x="264236" y="54406"/>
                  </a:lnTo>
                  <a:lnTo>
                    <a:pt x="258470" y="62966"/>
                  </a:lnTo>
                  <a:lnTo>
                    <a:pt x="249923" y="68732"/>
                  </a:lnTo>
                  <a:lnTo>
                    <a:pt x="239445" y="70840"/>
                  </a:lnTo>
                  <a:lnTo>
                    <a:pt x="228955" y="68732"/>
                  </a:lnTo>
                  <a:lnTo>
                    <a:pt x="220395" y="62966"/>
                  </a:lnTo>
                  <a:lnTo>
                    <a:pt x="214630" y="54406"/>
                  </a:lnTo>
                  <a:lnTo>
                    <a:pt x="212521" y="43916"/>
                  </a:lnTo>
                  <a:lnTo>
                    <a:pt x="214630" y="33439"/>
                  </a:lnTo>
                  <a:lnTo>
                    <a:pt x="220395" y="24879"/>
                  </a:lnTo>
                  <a:lnTo>
                    <a:pt x="228955" y="19113"/>
                  </a:lnTo>
                  <a:lnTo>
                    <a:pt x="239445" y="16992"/>
                  </a:lnTo>
                  <a:lnTo>
                    <a:pt x="249923" y="19113"/>
                  </a:lnTo>
                  <a:lnTo>
                    <a:pt x="258470" y="24879"/>
                  </a:lnTo>
                  <a:lnTo>
                    <a:pt x="264236" y="33439"/>
                  </a:lnTo>
                  <a:lnTo>
                    <a:pt x="266357" y="43916"/>
                  </a:lnTo>
                  <a:lnTo>
                    <a:pt x="266357" y="9334"/>
                  </a:lnTo>
                  <a:lnTo>
                    <a:pt x="258051" y="3517"/>
                  </a:lnTo>
                  <a:lnTo>
                    <a:pt x="258292" y="3517"/>
                  </a:lnTo>
                  <a:lnTo>
                    <a:pt x="240855" y="0"/>
                  </a:lnTo>
                  <a:lnTo>
                    <a:pt x="232537" y="889"/>
                  </a:lnTo>
                  <a:lnTo>
                    <a:pt x="224955" y="3517"/>
                  </a:lnTo>
                  <a:lnTo>
                    <a:pt x="218236" y="7848"/>
                  </a:lnTo>
                  <a:lnTo>
                    <a:pt x="212521" y="13804"/>
                  </a:lnTo>
                  <a:lnTo>
                    <a:pt x="212521" y="1409"/>
                  </a:lnTo>
                  <a:lnTo>
                    <a:pt x="195516" y="1409"/>
                  </a:lnTo>
                  <a:lnTo>
                    <a:pt x="195516" y="131762"/>
                  </a:lnTo>
                  <a:lnTo>
                    <a:pt x="212521" y="131762"/>
                  </a:lnTo>
                  <a:lnTo>
                    <a:pt x="212521" y="74015"/>
                  </a:lnTo>
                  <a:lnTo>
                    <a:pt x="218236" y="79997"/>
                  </a:lnTo>
                  <a:lnTo>
                    <a:pt x="225145" y="84391"/>
                  </a:lnTo>
                  <a:lnTo>
                    <a:pt x="232537" y="86956"/>
                  </a:lnTo>
                  <a:lnTo>
                    <a:pt x="240855" y="87833"/>
                  </a:lnTo>
                  <a:lnTo>
                    <a:pt x="257949" y="84391"/>
                  </a:lnTo>
                  <a:lnTo>
                    <a:pt x="271399" y="74980"/>
                  </a:lnTo>
                  <a:lnTo>
                    <a:pt x="272008" y="74015"/>
                  </a:lnTo>
                  <a:lnTo>
                    <a:pt x="274002" y="70840"/>
                  </a:lnTo>
                  <a:lnTo>
                    <a:pt x="280200" y="61023"/>
                  </a:lnTo>
                  <a:lnTo>
                    <a:pt x="283362" y="43916"/>
                  </a:lnTo>
                  <a:close/>
                </a:path>
                <a:path w="535939" h="132080">
                  <a:moveTo>
                    <a:pt x="378294" y="1409"/>
                  </a:moveTo>
                  <a:lnTo>
                    <a:pt x="359333" y="1409"/>
                  </a:lnTo>
                  <a:lnTo>
                    <a:pt x="334352" y="60210"/>
                  </a:lnTo>
                  <a:lnTo>
                    <a:pt x="309384" y="1409"/>
                  </a:lnTo>
                  <a:lnTo>
                    <a:pt x="290449" y="1409"/>
                  </a:lnTo>
                  <a:lnTo>
                    <a:pt x="324802" y="80924"/>
                  </a:lnTo>
                  <a:lnTo>
                    <a:pt x="302133" y="131762"/>
                  </a:lnTo>
                  <a:lnTo>
                    <a:pt x="320738" y="131762"/>
                  </a:lnTo>
                  <a:lnTo>
                    <a:pt x="378294" y="1409"/>
                  </a:lnTo>
                  <a:close/>
                </a:path>
                <a:path w="535939" h="132080">
                  <a:moveTo>
                    <a:pt x="443471" y="1409"/>
                  </a:moveTo>
                  <a:lnTo>
                    <a:pt x="392455" y="1409"/>
                  </a:lnTo>
                  <a:lnTo>
                    <a:pt x="392455" y="86423"/>
                  </a:lnTo>
                  <a:lnTo>
                    <a:pt x="409460" y="86423"/>
                  </a:lnTo>
                  <a:lnTo>
                    <a:pt x="409460" y="18415"/>
                  </a:lnTo>
                  <a:lnTo>
                    <a:pt x="443471" y="18415"/>
                  </a:lnTo>
                  <a:lnTo>
                    <a:pt x="443471" y="1409"/>
                  </a:lnTo>
                  <a:close/>
                </a:path>
                <a:path w="535939" h="132080">
                  <a:moveTo>
                    <a:pt x="535559" y="1409"/>
                  </a:moveTo>
                  <a:lnTo>
                    <a:pt x="470382" y="1409"/>
                  </a:lnTo>
                  <a:lnTo>
                    <a:pt x="470382" y="71310"/>
                  </a:lnTo>
                  <a:lnTo>
                    <a:pt x="464185" y="74853"/>
                  </a:lnTo>
                  <a:lnTo>
                    <a:pt x="453377" y="72186"/>
                  </a:lnTo>
                  <a:lnTo>
                    <a:pt x="453377" y="86423"/>
                  </a:lnTo>
                  <a:lnTo>
                    <a:pt x="456920" y="87452"/>
                  </a:lnTo>
                  <a:lnTo>
                    <a:pt x="459574" y="87807"/>
                  </a:lnTo>
                  <a:lnTo>
                    <a:pt x="465251" y="87807"/>
                  </a:lnTo>
                  <a:lnTo>
                    <a:pt x="474675" y="85991"/>
                  </a:lnTo>
                  <a:lnTo>
                    <a:pt x="481622" y="80276"/>
                  </a:lnTo>
                  <a:lnTo>
                    <a:pt x="485914" y="70319"/>
                  </a:lnTo>
                  <a:lnTo>
                    <a:pt x="487387" y="55753"/>
                  </a:lnTo>
                  <a:lnTo>
                    <a:pt x="487387" y="18415"/>
                  </a:lnTo>
                  <a:lnTo>
                    <a:pt x="518553" y="18415"/>
                  </a:lnTo>
                  <a:lnTo>
                    <a:pt x="518553" y="86423"/>
                  </a:lnTo>
                  <a:lnTo>
                    <a:pt x="535559" y="86423"/>
                  </a:lnTo>
                  <a:lnTo>
                    <a:pt x="535559" y="140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0244" y="1877085"/>
              <a:ext cx="232359" cy="87845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3836276" y="1877085"/>
            <a:ext cx="680085" cy="133350"/>
          </a:xfrm>
          <a:custGeom>
            <a:avLst/>
            <a:gdLst/>
            <a:ahLst/>
            <a:cxnLst/>
            <a:rect l="l" t="t" r="r" b="b"/>
            <a:pathLst>
              <a:path w="680085" h="133350">
                <a:moveTo>
                  <a:pt x="70853" y="52603"/>
                </a:moveTo>
                <a:lnTo>
                  <a:pt x="70700" y="52425"/>
                </a:lnTo>
                <a:lnTo>
                  <a:pt x="64820" y="44983"/>
                </a:lnTo>
                <a:lnTo>
                  <a:pt x="56680" y="43040"/>
                </a:lnTo>
                <a:lnTo>
                  <a:pt x="63766" y="40373"/>
                </a:lnTo>
                <a:lnTo>
                  <a:pt x="66243" y="36842"/>
                </a:lnTo>
                <a:lnTo>
                  <a:pt x="68008" y="34353"/>
                </a:lnTo>
                <a:lnTo>
                  <a:pt x="68008" y="26568"/>
                </a:lnTo>
                <a:lnTo>
                  <a:pt x="66598" y="19837"/>
                </a:lnTo>
                <a:lnTo>
                  <a:pt x="66001" y="17030"/>
                </a:lnTo>
                <a:lnTo>
                  <a:pt x="59728" y="9525"/>
                </a:lnTo>
                <a:lnTo>
                  <a:pt x="53848" y="6908"/>
                </a:lnTo>
                <a:lnTo>
                  <a:pt x="53848" y="54724"/>
                </a:lnTo>
                <a:lnTo>
                  <a:pt x="53848" y="68364"/>
                </a:lnTo>
                <a:lnTo>
                  <a:pt x="47294" y="70840"/>
                </a:lnTo>
                <a:lnTo>
                  <a:pt x="17005" y="70840"/>
                </a:lnTo>
                <a:lnTo>
                  <a:pt x="17005" y="52425"/>
                </a:lnTo>
                <a:lnTo>
                  <a:pt x="47294" y="52425"/>
                </a:lnTo>
                <a:lnTo>
                  <a:pt x="53848" y="54724"/>
                </a:lnTo>
                <a:lnTo>
                  <a:pt x="53848" y="6908"/>
                </a:lnTo>
                <a:lnTo>
                  <a:pt x="51015" y="5638"/>
                </a:lnTo>
                <a:lnTo>
                  <a:pt x="51015" y="20713"/>
                </a:lnTo>
                <a:lnTo>
                  <a:pt x="51015" y="35598"/>
                </a:lnTo>
                <a:lnTo>
                  <a:pt x="43929" y="36842"/>
                </a:lnTo>
                <a:lnTo>
                  <a:pt x="17005" y="36842"/>
                </a:lnTo>
                <a:lnTo>
                  <a:pt x="17005" y="19837"/>
                </a:lnTo>
                <a:lnTo>
                  <a:pt x="43929" y="19837"/>
                </a:lnTo>
                <a:lnTo>
                  <a:pt x="51015" y="20713"/>
                </a:lnTo>
                <a:lnTo>
                  <a:pt x="51015" y="5638"/>
                </a:lnTo>
                <a:lnTo>
                  <a:pt x="48729" y="4610"/>
                </a:lnTo>
                <a:lnTo>
                  <a:pt x="32588" y="2832"/>
                </a:lnTo>
                <a:lnTo>
                  <a:pt x="0" y="2832"/>
                </a:lnTo>
                <a:lnTo>
                  <a:pt x="0" y="87845"/>
                </a:lnTo>
                <a:lnTo>
                  <a:pt x="36842" y="87845"/>
                </a:lnTo>
                <a:lnTo>
                  <a:pt x="70853" y="61633"/>
                </a:lnTo>
                <a:lnTo>
                  <a:pt x="70853" y="52603"/>
                </a:lnTo>
                <a:close/>
              </a:path>
              <a:path w="680085" h="133350">
                <a:moveTo>
                  <a:pt x="175691" y="45339"/>
                </a:moveTo>
                <a:lnTo>
                  <a:pt x="172237" y="28244"/>
                </a:lnTo>
                <a:lnTo>
                  <a:pt x="165608" y="18415"/>
                </a:lnTo>
                <a:lnTo>
                  <a:pt x="162826" y="14287"/>
                </a:lnTo>
                <a:lnTo>
                  <a:pt x="158686" y="11506"/>
                </a:lnTo>
                <a:lnTo>
                  <a:pt x="158686" y="45339"/>
                </a:lnTo>
                <a:lnTo>
                  <a:pt x="156540" y="55753"/>
                </a:lnTo>
                <a:lnTo>
                  <a:pt x="150736" y="64312"/>
                </a:lnTo>
                <a:lnTo>
                  <a:pt x="142176" y="70129"/>
                </a:lnTo>
                <a:lnTo>
                  <a:pt x="131775" y="72263"/>
                </a:lnTo>
                <a:lnTo>
                  <a:pt x="121361" y="70129"/>
                </a:lnTo>
                <a:lnTo>
                  <a:pt x="112788" y="64312"/>
                </a:lnTo>
                <a:lnTo>
                  <a:pt x="106984" y="55753"/>
                </a:lnTo>
                <a:lnTo>
                  <a:pt x="104851" y="45339"/>
                </a:lnTo>
                <a:lnTo>
                  <a:pt x="106984" y="34937"/>
                </a:lnTo>
                <a:lnTo>
                  <a:pt x="112788" y="26365"/>
                </a:lnTo>
                <a:lnTo>
                  <a:pt x="121361" y="20561"/>
                </a:lnTo>
                <a:lnTo>
                  <a:pt x="131775" y="18415"/>
                </a:lnTo>
                <a:lnTo>
                  <a:pt x="142176" y="20561"/>
                </a:lnTo>
                <a:lnTo>
                  <a:pt x="150736" y="26365"/>
                </a:lnTo>
                <a:lnTo>
                  <a:pt x="156540" y="34937"/>
                </a:lnTo>
                <a:lnTo>
                  <a:pt x="158686" y="45339"/>
                </a:lnTo>
                <a:lnTo>
                  <a:pt x="158686" y="11506"/>
                </a:lnTo>
                <a:lnTo>
                  <a:pt x="148869" y="4876"/>
                </a:lnTo>
                <a:lnTo>
                  <a:pt x="131775" y="1422"/>
                </a:lnTo>
                <a:lnTo>
                  <a:pt x="114668" y="4876"/>
                </a:lnTo>
                <a:lnTo>
                  <a:pt x="100698" y="14287"/>
                </a:lnTo>
                <a:lnTo>
                  <a:pt x="91287" y="28244"/>
                </a:lnTo>
                <a:lnTo>
                  <a:pt x="87845" y="45339"/>
                </a:lnTo>
                <a:lnTo>
                  <a:pt x="91287" y="62445"/>
                </a:lnTo>
                <a:lnTo>
                  <a:pt x="100698" y="76403"/>
                </a:lnTo>
                <a:lnTo>
                  <a:pt x="114668" y="85813"/>
                </a:lnTo>
                <a:lnTo>
                  <a:pt x="131775" y="89255"/>
                </a:lnTo>
                <a:lnTo>
                  <a:pt x="148869" y="85813"/>
                </a:lnTo>
                <a:lnTo>
                  <a:pt x="162826" y="76403"/>
                </a:lnTo>
                <a:lnTo>
                  <a:pt x="165608" y="72263"/>
                </a:lnTo>
                <a:lnTo>
                  <a:pt x="172237" y="62445"/>
                </a:lnTo>
                <a:lnTo>
                  <a:pt x="175691" y="45339"/>
                </a:lnTo>
                <a:close/>
              </a:path>
              <a:path w="680085" h="133350">
                <a:moveTo>
                  <a:pt x="280530" y="45339"/>
                </a:moveTo>
                <a:lnTo>
                  <a:pt x="263537" y="10769"/>
                </a:lnTo>
                <a:lnTo>
                  <a:pt x="263537" y="45339"/>
                </a:lnTo>
                <a:lnTo>
                  <a:pt x="261416" y="55829"/>
                </a:lnTo>
                <a:lnTo>
                  <a:pt x="255651" y="64389"/>
                </a:lnTo>
                <a:lnTo>
                  <a:pt x="247091" y="70154"/>
                </a:lnTo>
                <a:lnTo>
                  <a:pt x="236613" y="72263"/>
                </a:lnTo>
                <a:lnTo>
                  <a:pt x="226123" y="70154"/>
                </a:lnTo>
                <a:lnTo>
                  <a:pt x="217563" y="64389"/>
                </a:lnTo>
                <a:lnTo>
                  <a:pt x="211797" y="55829"/>
                </a:lnTo>
                <a:lnTo>
                  <a:pt x="209689" y="45339"/>
                </a:lnTo>
                <a:lnTo>
                  <a:pt x="211797" y="34861"/>
                </a:lnTo>
                <a:lnTo>
                  <a:pt x="217563" y="26301"/>
                </a:lnTo>
                <a:lnTo>
                  <a:pt x="226123" y="20535"/>
                </a:lnTo>
                <a:lnTo>
                  <a:pt x="236613" y="18415"/>
                </a:lnTo>
                <a:lnTo>
                  <a:pt x="247091" y="20535"/>
                </a:lnTo>
                <a:lnTo>
                  <a:pt x="255651" y="26301"/>
                </a:lnTo>
                <a:lnTo>
                  <a:pt x="261416" y="34861"/>
                </a:lnTo>
                <a:lnTo>
                  <a:pt x="263537" y="45339"/>
                </a:lnTo>
                <a:lnTo>
                  <a:pt x="263537" y="10769"/>
                </a:lnTo>
                <a:lnTo>
                  <a:pt x="255219" y="4940"/>
                </a:lnTo>
                <a:lnTo>
                  <a:pt x="255460" y="4940"/>
                </a:lnTo>
                <a:lnTo>
                  <a:pt x="238036" y="1422"/>
                </a:lnTo>
                <a:lnTo>
                  <a:pt x="229717" y="2311"/>
                </a:lnTo>
                <a:lnTo>
                  <a:pt x="222123" y="4940"/>
                </a:lnTo>
                <a:lnTo>
                  <a:pt x="215404" y="9271"/>
                </a:lnTo>
                <a:lnTo>
                  <a:pt x="209689" y="15227"/>
                </a:lnTo>
                <a:lnTo>
                  <a:pt x="209689" y="2832"/>
                </a:lnTo>
                <a:lnTo>
                  <a:pt x="192697" y="2832"/>
                </a:lnTo>
                <a:lnTo>
                  <a:pt x="192697" y="133184"/>
                </a:lnTo>
                <a:lnTo>
                  <a:pt x="209689" y="133184"/>
                </a:lnTo>
                <a:lnTo>
                  <a:pt x="209689" y="75438"/>
                </a:lnTo>
                <a:lnTo>
                  <a:pt x="215404" y="81419"/>
                </a:lnTo>
                <a:lnTo>
                  <a:pt x="222326" y="85813"/>
                </a:lnTo>
                <a:lnTo>
                  <a:pt x="229717" y="88379"/>
                </a:lnTo>
                <a:lnTo>
                  <a:pt x="238036" y="89255"/>
                </a:lnTo>
                <a:lnTo>
                  <a:pt x="255130" y="85813"/>
                </a:lnTo>
                <a:lnTo>
                  <a:pt x="268579" y="76403"/>
                </a:lnTo>
                <a:lnTo>
                  <a:pt x="269176" y="75438"/>
                </a:lnTo>
                <a:lnTo>
                  <a:pt x="271170" y="72263"/>
                </a:lnTo>
                <a:lnTo>
                  <a:pt x="277368" y="62445"/>
                </a:lnTo>
                <a:lnTo>
                  <a:pt x="280530" y="45339"/>
                </a:lnTo>
                <a:close/>
              </a:path>
              <a:path w="680085" h="133350">
                <a:moveTo>
                  <a:pt x="382549" y="45339"/>
                </a:moveTo>
                <a:lnTo>
                  <a:pt x="379095" y="28244"/>
                </a:lnTo>
                <a:lnTo>
                  <a:pt x="372465" y="18415"/>
                </a:lnTo>
                <a:lnTo>
                  <a:pt x="369684" y="14287"/>
                </a:lnTo>
                <a:lnTo>
                  <a:pt x="365544" y="11506"/>
                </a:lnTo>
                <a:lnTo>
                  <a:pt x="365544" y="45339"/>
                </a:lnTo>
                <a:lnTo>
                  <a:pt x="363397" y="55753"/>
                </a:lnTo>
                <a:lnTo>
                  <a:pt x="357593" y="64312"/>
                </a:lnTo>
                <a:lnTo>
                  <a:pt x="349021" y="70129"/>
                </a:lnTo>
                <a:lnTo>
                  <a:pt x="338620" y="72263"/>
                </a:lnTo>
                <a:lnTo>
                  <a:pt x="328206" y="70129"/>
                </a:lnTo>
                <a:lnTo>
                  <a:pt x="319646" y="64312"/>
                </a:lnTo>
                <a:lnTo>
                  <a:pt x="313842" y="55753"/>
                </a:lnTo>
                <a:lnTo>
                  <a:pt x="311708" y="45339"/>
                </a:lnTo>
                <a:lnTo>
                  <a:pt x="313842" y="34937"/>
                </a:lnTo>
                <a:lnTo>
                  <a:pt x="319646" y="26365"/>
                </a:lnTo>
                <a:lnTo>
                  <a:pt x="328206" y="20561"/>
                </a:lnTo>
                <a:lnTo>
                  <a:pt x="338620" y="18415"/>
                </a:lnTo>
                <a:lnTo>
                  <a:pt x="349021" y="20561"/>
                </a:lnTo>
                <a:lnTo>
                  <a:pt x="357593" y="26365"/>
                </a:lnTo>
                <a:lnTo>
                  <a:pt x="363397" y="34937"/>
                </a:lnTo>
                <a:lnTo>
                  <a:pt x="365544" y="45339"/>
                </a:lnTo>
                <a:lnTo>
                  <a:pt x="365544" y="11506"/>
                </a:lnTo>
                <a:lnTo>
                  <a:pt x="355714" y="4876"/>
                </a:lnTo>
                <a:lnTo>
                  <a:pt x="338620" y="1422"/>
                </a:lnTo>
                <a:lnTo>
                  <a:pt x="321513" y="4876"/>
                </a:lnTo>
                <a:lnTo>
                  <a:pt x="307555" y="14287"/>
                </a:lnTo>
                <a:lnTo>
                  <a:pt x="298145" y="28244"/>
                </a:lnTo>
                <a:lnTo>
                  <a:pt x="294703" y="45339"/>
                </a:lnTo>
                <a:lnTo>
                  <a:pt x="298145" y="62445"/>
                </a:lnTo>
                <a:lnTo>
                  <a:pt x="307555" y="76403"/>
                </a:lnTo>
                <a:lnTo>
                  <a:pt x="321513" y="85813"/>
                </a:lnTo>
                <a:lnTo>
                  <a:pt x="338620" y="89255"/>
                </a:lnTo>
                <a:lnTo>
                  <a:pt x="355714" y="85813"/>
                </a:lnTo>
                <a:lnTo>
                  <a:pt x="369684" y="76403"/>
                </a:lnTo>
                <a:lnTo>
                  <a:pt x="372465" y="72263"/>
                </a:lnTo>
                <a:lnTo>
                  <a:pt x="379095" y="62445"/>
                </a:lnTo>
                <a:lnTo>
                  <a:pt x="382549" y="45339"/>
                </a:lnTo>
                <a:close/>
              </a:path>
              <a:path w="680085" h="133350">
                <a:moveTo>
                  <a:pt x="461886" y="2832"/>
                </a:moveTo>
                <a:lnTo>
                  <a:pt x="393877" y="2832"/>
                </a:lnTo>
                <a:lnTo>
                  <a:pt x="393877" y="19837"/>
                </a:lnTo>
                <a:lnTo>
                  <a:pt x="419379" y="19837"/>
                </a:lnTo>
                <a:lnTo>
                  <a:pt x="419379" y="87845"/>
                </a:lnTo>
                <a:lnTo>
                  <a:pt x="436384" y="87845"/>
                </a:lnTo>
                <a:lnTo>
                  <a:pt x="436384" y="19837"/>
                </a:lnTo>
                <a:lnTo>
                  <a:pt x="461886" y="19837"/>
                </a:lnTo>
                <a:lnTo>
                  <a:pt x="461886" y="2832"/>
                </a:lnTo>
                <a:close/>
              </a:path>
              <a:path w="680085" h="133350">
                <a:moveTo>
                  <a:pt x="561060" y="45339"/>
                </a:moveTo>
                <a:lnTo>
                  <a:pt x="557606" y="28244"/>
                </a:lnTo>
                <a:lnTo>
                  <a:pt x="550976" y="18415"/>
                </a:lnTo>
                <a:lnTo>
                  <a:pt x="548195" y="14287"/>
                </a:lnTo>
                <a:lnTo>
                  <a:pt x="544068" y="11506"/>
                </a:lnTo>
                <a:lnTo>
                  <a:pt x="544068" y="45339"/>
                </a:lnTo>
                <a:lnTo>
                  <a:pt x="541921" y="55753"/>
                </a:lnTo>
                <a:lnTo>
                  <a:pt x="536105" y="64312"/>
                </a:lnTo>
                <a:lnTo>
                  <a:pt x="527545" y="70129"/>
                </a:lnTo>
                <a:lnTo>
                  <a:pt x="517144" y="72263"/>
                </a:lnTo>
                <a:lnTo>
                  <a:pt x="506730" y="70129"/>
                </a:lnTo>
                <a:lnTo>
                  <a:pt x="498157" y="64312"/>
                </a:lnTo>
                <a:lnTo>
                  <a:pt x="492353" y="55753"/>
                </a:lnTo>
                <a:lnTo>
                  <a:pt x="490220" y="45339"/>
                </a:lnTo>
                <a:lnTo>
                  <a:pt x="492353" y="34937"/>
                </a:lnTo>
                <a:lnTo>
                  <a:pt x="498157" y="26365"/>
                </a:lnTo>
                <a:lnTo>
                  <a:pt x="506730" y="20561"/>
                </a:lnTo>
                <a:lnTo>
                  <a:pt x="517144" y="18415"/>
                </a:lnTo>
                <a:lnTo>
                  <a:pt x="527545" y="20561"/>
                </a:lnTo>
                <a:lnTo>
                  <a:pt x="536105" y="26365"/>
                </a:lnTo>
                <a:lnTo>
                  <a:pt x="541921" y="34937"/>
                </a:lnTo>
                <a:lnTo>
                  <a:pt x="544068" y="45339"/>
                </a:lnTo>
                <a:lnTo>
                  <a:pt x="544068" y="11506"/>
                </a:lnTo>
                <a:lnTo>
                  <a:pt x="534238" y="4876"/>
                </a:lnTo>
                <a:lnTo>
                  <a:pt x="517144" y="1422"/>
                </a:lnTo>
                <a:lnTo>
                  <a:pt x="500037" y="4876"/>
                </a:lnTo>
                <a:lnTo>
                  <a:pt x="486079" y="14287"/>
                </a:lnTo>
                <a:lnTo>
                  <a:pt x="476669" y="28244"/>
                </a:lnTo>
                <a:lnTo>
                  <a:pt x="473227" y="45339"/>
                </a:lnTo>
                <a:lnTo>
                  <a:pt x="476669" y="62445"/>
                </a:lnTo>
                <a:lnTo>
                  <a:pt x="486079" y="76403"/>
                </a:lnTo>
                <a:lnTo>
                  <a:pt x="500037" y="85813"/>
                </a:lnTo>
                <a:lnTo>
                  <a:pt x="517144" y="89255"/>
                </a:lnTo>
                <a:lnTo>
                  <a:pt x="534238" y="85813"/>
                </a:lnTo>
                <a:lnTo>
                  <a:pt x="548195" y="76403"/>
                </a:lnTo>
                <a:lnTo>
                  <a:pt x="550976" y="72263"/>
                </a:lnTo>
                <a:lnTo>
                  <a:pt x="557606" y="62445"/>
                </a:lnTo>
                <a:lnTo>
                  <a:pt x="561060" y="45339"/>
                </a:lnTo>
                <a:close/>
              </a:path>
              <a:path w="680085" h="133350">
                <a:moveTo>
                  <a:pt x="680072" y="87845"/>
                </a:moveTo>
                <a:lnTo>
                  <a:pt x="661123" y="0"/>
                </a:lnTo>
                <a:lnTo>
                  <a:pt x="624827" y="60388"/>
                </a:lnTo>
                <a:lnTo>
                  <a:pt x="588518" y="0"/>
                </a:lnTo>
                <a:lnTo>
                  <a:pt x="569569" y="87845"/>
                </a:lnTo>
                <a:lnTo>
                  <a:pt x="586562" y="87845"/>
                </a:lnTo>
                <a:lnTo>
                  <a:pt x="595782" y="41084"/>
                </a:lnTo>
                <a:lnTo>
                  <a:pt x="624827" y="87845"/>
                </a:lnTo>
                <a:lnTo>
                  <a:pt x="653872" y="41084"/>
                </a:lnTo>
                <a:lnTo>
                  <a:pt x="663079" y="87845"/>
                </a:lnTo>
                <a:lnTo>
                  <a:pt x="680072" y="8784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71118" y="2089607"/>
            <a:ext cx="76507" cy="90677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829800" y="2089607"/>
            <a:ext cx="709930" cy="89535"/>
            <a:chOff x="829800" y="2089607"/>
            <a:chExt cx="709930" cy="89535"/>
          </a:xfrm>
        </p:grpSpPr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29800" y="2091029"/>
              <a:ext cx="256446" cy="8783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08915" y="2092439"/>
              <a:ext cx="73673" cy="8501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06676" y="2092439"/>
              <a:ext cx="76506" cy="8501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07274" y="2089607"/>
              <a:ext cx="232359" cy="87845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1613306" y="2089607"/>
            <a:ext cx="724535" cy="133350"/>
            <a:chOff x="1613306" y="2089607"/>
            <a:chExt cx="724535" cy="133350"/>
          </a:xfrm>
        </p:grpSpPr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13306" y="2091029"/>
              <a:ext cx="365531" cy="13176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02929" y="2089607"/>
              <a:ext cx="334365" cy="89255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2410967" y="2052764"/>
            <a:ext cx="795020" cy="170180"/>
            <a:chOff x="2410967" y="2052764"/>
            <a:chExt cx="795020" cy="170180"/>
          </a:xfrm>
        </p:grpSpPr>
        <p:sp>
          <p:nvSpPr>
            <p:cNvPr id="50" name="object 50"/>
            <p:cNvSpPr/>
            <p:nvPr/>
          </p:nvSpPr>
          <p:spPr>
            <a:xfrm>
              <a:off x="2410968" y="2052764"/>
              <a:ext cx="602615" cy="170180"/>
            </a:xfrm>
            <a:custGeom>
              <a:avLst/>
              <a:gdLst/>
              <a:ahLst/>
              <a:cxnLst/>
              <a:rect l="l" t="t" r="r" b="b"/>
              <a:pathLst>
                <a:path w="602614" h="170180">
                  <a:moveTo>
                    <a:pt x="124675" y="62344"/>
                  </a:moveTo>
                  <a:lnTo>
                    <a:pt x="120421" y="41757"/>
                  </a:lnTo>
                  <a:lnTo>
                    <a:pt x="110286" y="27635"/>
                  </a:lnTo>
                  <a:lnTo>
                    <a:pt x="108839" y="25628"/>
                  </a:lnTo>
                  <a:lnTo>
                    <a:pt x="107683" y="24930"/>
                  </a:lnTo>
                  <a:lnTo>
                    <a:pt x="107683" y="62344"/>
                  </a:lnTo>
                  <a:lnTo>
                    <a:pt x="104635" y="78460"/>
                  </a:lnTo>
                  <a:lnTo>
                    <a:pt x="96494" y="89204"/>
                  </a:lnTo>
                  <a:lnTo>
                    <a:pt x="84734" y="95199"/>
                  </a:lnTo>
                  <a:lnTo>
                    <a:pt x="70840" y="97053"/>
                  </a:lnTo>
                  <a:lnTo>
                    <a:pt x="70840" y="27635"/>
                  </a:lnTo>
                  <a:lnTo>
                    <a:pt x="84734" y="29527"/>
                  </a:lnTo>
                  <a:lnTo>
                    <a:pt x="96494" y="35560"/>
                  </a:lnTo>
                  <a:lnTo>
                    <a:pt x="104635" y="46316"/>
                  </a:lnTo>
                  <a:lnTo>
                    <a:pt x="107683" y="62344"/>
                  </a:lnTo>
                  <a:lnTo>
                    <a:pt x="107683" y="24930"/>
                  </a:lnTo>
                  <a:lnTo>
                    <a:pt x="91719" y="15113"/>
                  </a:lnTo>
                  <a:lnTo>
                    <a:pt x="70840" y="11341"/>
                  </a:lnTo>
                  <a:lnTo>
                    <a:pt x="70840" y="0"/>
                  </a:lnTo>
                  <a:lnTo>
                    <a:pt x="53835" y="0"/>
                  </a:lnTo>
                  <a:lnTo>
                    <a:pt x="53835" y="11341"/>
                  </a:lnTo>
                  <a:lnTo>
                    <a:pt x="53835" y="27635"/>
                  </a:lnTo>
                  <a:lnTo>
                    <a:pt x="53835" y="97053"/>
                  </a:lnTo>
                  <a:lnTo>
                    <a:pt x="40157" y="95199"/>
                  </a:lnTo>
                  <a:lnTo>
                    <a:pt x="28371" y="89204"/>
                  </a:lnTo>
                  <a:lnTo>
                    <a:pt x="20116" y="78460"/>
                  </a:lnTo>
                  <a:lnTo>
                    <a:pt x="17005" y="62344"/>
                  </a:lnTo>
                  <a:lnTo>
                    <a:pt x="20116" y="46316"/>
                  </a:lnTo>
                  <a:lnTo>
                    <a:pt x="28371" y="35560"/>
                  </a:lnTo>
                  <a:lnTo>
                    <a:pt x="40157" y="29527"/>
                  </a:lnTo>
                  <a:lnTo>
                    <a:pt x="53835" y="27635"/>
                  </a:lnTo>
                  <a:lnTo>
                    <a:pt x="53835" y="11341"/>
                  </a:lnTo>
                  <a:lnTo>
                    <a:pt x="32943" y="15113"/>
                  </a:lnTo>
                  <a:lnTo>
                    <a:pt x="15824" y="25628"/>
                  </a:lnTo>
                  <a:lnTo>
                    <a:pt x="4241" y="41757"/>
                  </a:lnTo>
                  <a:lnTo>
                    <a:pt x="0" y="62344"/>
                  </a:lnTo>
                  <a:lnTo>
                    <a:pt x="4152" y="82651"/>
                  </a:lnTo>
                  <a:lnTo>
                    <a:pt x="15557" y="98806"/>
                  </a:lnTo>
                  <a:lnTo>
                    <a:pt x="32639" y="109499"/>
                  </a:lnTo>
                  <a:lnTo>
                    <a:pt x="53835" y="113347"/>
                  </a:lnTo>
                  <a:lnTo>
                    <a:pt x="53835" y="124688"/>
                  </a:lnTo>
                  <a:lnTo>
                    <a:pt x="70840" y="124688"/>
                  </a:lnTo>
                  <a:lnTo>
                    <a:pt x="70840" y="113347"/>
                  </a:lnTo>
                  <a:lnTo>
                    <a:pt x="92024" y="109499"/>
                  </a:lnTo>
                  <a:lnTo>
                    <a:pt x="109105" y="98806"/>
                  </a:lnTo>
                  <a:lnTo>
                    <a:pt x="110350" y="97053"/>
                  </a:lnTo>
                  <a:lnTo>
                    <a:pt x="120523" y="82651"/>
                  </a:lnTo>
                  <a:lnTo>
                    <a:pt x="124675" y="62344"/>
                  </a:lnTo>
                  <a:close/>
                </a:path>
                <a:path w="602614" h="170180">
                  <a:moveTo>
                    <a:pt x="221018" y="39674"/>
                  </a:moveTo>
                  <a:lnTo>
                    <a:pt x="202069" y="39674"/>
                  </a:lnTo>
                  <a:lnTo>
                    <a:pt x="177101" y="98475"/>
                  </a:lnTo>
                  <a:lnTo>
                    <a:pt x="152133" y="39674"/>
                  </a:lnTo>
                  <a:lnTo>
                    <a:pt x="133184" y="39674"/>
                  </a:lnTo>
                  <a:lnTo>
                    <a:pt x="167538" y="119189"/>
                  </a:lnTo>
                  <a:lnTo>
                    <a:pt x="144868" y="170027"/>
                  </a:lnTo>
                  <a:lnTo>
                    <a:pt x="163461" y="170027"/>
                  </a:lnTo>
                  <a:lnTo>
                    <a:pt x="221018" y="39674"/>
                  </a:lnTo>
                  <a:close/>
                </a:path>
                <a:path w="602614" h="170180">
                  <a:moveTo>
                    <a:pt x="303199" y="39674"/>
                  </a:moveTo>
                  <a:lnTo>
                    <a:pt x="235191" y="39674"/>
                  </a:lnTo>
                  <a:lnTo>
                    <a:pt x="235191" y="56680"/>
                  </a:lnTo>
                  <a:lnTo>
                    <a:pt x="260692" y="56680"/>
                  </a:lnTo>
                  <a:lnTo>
                    <a:pt x="260692" y="124688"/>
                  </a:lnTo>
                  <a:lnTo>
                    <a:pt x="277698" y="124688"/>
                  </a:lnTo>
                  <a:lnTo>
                    <a:pt x="277698" y="56680"/>
                  </a:lnTo>
                  <a:lnTo>
                    <a:pt x="303199" y="56680"/>
                  </a:lnTo>
                  <a:lnTo>
                    <a:pt x="303199" y="39674"/>
                  </a:lnTo>
                  <a:close/>
                </a:path>
                <a:path w="602614" h="170180">
                  <a:moveTo>
                    <a:pt x="403796" y="82181"/>
                  </a:moveTo>
                  <a:lnTo>
                    <a:pt x="400367" y="65201"/>
                  </a:lnTo>
                  <a:lnTo>
                    <a:pt x="399072" y="63207"/>
                  </a:lnTo>
                  <a:lnTo>
                    <a:pt x="393712" y="55257"/>
                  </a:lnTo>
                  <a:lnTo>
                    <a:pt x="390931" y="51130"/>
                  </a:lnTo>
                  <a:lnTo>
                    <a:pt x="386791" y="48348"/>
                  </a:lnTo>
                  <a:lnTo>
                    <a:pt x="386791" y="82181"/>
                  </a:lnTo>
                  <a:lnTo>
                    <a:pt x="384644" y="92595"/>
                  </a:lnTo>
                  <a:lnTo>
                    <a:pt x="378841" y="101155"/>
                  </a:lnTo>
                  <a:lnTo>
                    <a:pt x="370268" y="106972"/>
                  </a:lnTo>
                  <a:lnTo>
                    <a:pt x="359867" y="109105"/>
                  </a:lnTo>
                  <a:lnTo>
                    <a:pt x="349453" y="106972"/>
                  </a:lnTo>
                  <a:lnTo>
                    <a:pt x="340893" y="101155"/>
                  </a:lnTo>
                  <a:lnTo>
                    <a:pt x="335089" y="92595"/>
                  </a:lnTo>
                  <a:lnTo>
                    <a:pt x="332955" y="82181"/>
                  </a:lnTo>
                  <a:lnTo>
                    <a:pt x="335089" y="71780"/>
                  </a:lnTo>
                  <a:lnTo>
                    <a:pt x="340893" y="63207"/>
                  </a:lnTo>
                  <a:lnTo>
                    <a:pt x="349453" y="57404"/>
                  </a:lnTo>
                  <a:lnTo>
                    <a:pt x="359867" y="55257"/>
                  </a:lnTo>
                  <a:lnTo>
                    <a:pt x="370268" y="57404"/>
                  </a:lnTo>
                  <a:lnTo>
                    <a:pt x="378841" y="63207"/>
                  </a:lnTo>
                  <a:lnTo>
                    <a:pt x="384644" y="71780"/>
                  </a:lnTo>
                  <a:lnTo>
                    <a:pt x="386753" y="82003"/>
                  </a:lnTo>
                  <a:lnTo>
                    <a:pt x="386791" y="82181"/>
                  </a:lnTo>
                  <a:lnTo>
                    <a:pt x="386791" y="48348"/>
                  </a:lnTo>
                  <a:lnTo>
                    <a:pt x="376961" y="41719"/>
                  </a:lnTo>
                  <a:lnTo>
                    <a:pt x="370382" y="40386"/>
                  </a:lnTo>
                  <a:lnTo>
                    <a:pt x="359867" y="38265"/>
                  </a:lnTo>
                  <a:lnTo>
                    <a:pt x="356501" y="38265"/>
                  </a:lnTo>
                  <a:lnTo>
                    <a:pt x="352082" y="38963"/>
                  </a:lnTo>
                  <a:lnTo>
                    <a:pt x="348894" y="40386"/>
                  </a:lnTo>
                  <a:lnTo>
                    <a:pt x="353479" y="36271"/>
                  </a:lnTo>
                  <a:lnTo>
                    <a:pt x="358978" y="32359"/>
                  </a:lnTo>
                  <a:lnTo>
                    <a:pt x="370674" y="24980"/>
                  </a:lnTo>
                  <a:lnTo>
                    <a:pt x="377659" y="19888"/>
                  </a:lnTo>
                  <a:lnTo>
                    <a:pt x="383336" y="14097"/>
                  </a:lnTo>
                  <a:lnTo>
                    <a:pt x="387400" y="7493"/>
                  </a:lnTo>
                  <a:lnTo>
                    <a:pt x="389623" y="0"/>
                  </a:lnTo>
                  <a:lnTo>
                    <a:pt x="371208" y="0"/>
                  </a:lnTo>
                  <a:lnTo>
                    <a:pt x="367080" y="6794"/>
                  </a:lnTo>
                  <a:lnTo>
                    <a:pt x="361721" y="12471"/>
                  </a:lnTo>
                  <a:lnTo>
                    <a:pt x="354914" y="18122"/>
                  </a:lnTo>
                  <a:lnTo>
                    <a:pt x="346417" y="24803"/>
                  </a:lnTo>
                  <a:lnTo>
                    <a:pt x="333654" y="36830"/>
                  </a:lnTo>
                  <a:lnTo>
                    <a:pt x="324065" y="50215"/>
                  </a:lnTo>
                  <a:lnTo>
                    <a:pt x="318033" y="65201"/>
                  </a:lnTo>
                  <a:lnTo>
                    <a:pt x="315950" y="82003"/>
                  </a:lnTo>
                  <a:lnTo>
                    <a:pt x="318071" y="92595"/>
                  </a:lnTo>
                  <a:lnTo>
                    <a:pt x="319443" y="99288"/>
                  </a:lnTo>
                  <a:lnTo>
                    <a:pt x="328841" y="113245"/>
                  </a:lnTo>
                  <a:lnTo>
                    <a:pt x="342773" y="122656"/>
                  </a:lnTo>
                  <a:lnTo>
                    <a:pt x="359867" y="126098"/>
                  </a:lnTo>
                  <a:lnTo>
                    <a:pt x="376961" y="122656"/>
                  </a:lnTo>
                  <a:lnTo>
                    <a:pt x="390931" y="113245"/>
                  </a:lnTo>
                  <a:lnTo>
                    <a:pt x="393712" y="109105"/>
                  </a:lnTo>
                  <a:lnTo>
                    <a:pt x="400342" y="99288"/>
                  </a:lnTo>
                  <a:lnTo>
                    <a:pt x="403796" y="82181"/>
                  </a:lnTo>
                  <a:close/>
                </a:path>
                <a:path w="602614" h="170180">
                  <a:moveTo>
                    <a:pt x="505802" y="82181"/>
                  </a:moveTo>
                  <a:lnTo>
                    <a:pt x="502348" y="65087"/>
                  </a:lnTo>
                  <a:lnTo>
                    <a:pt x="495719" y="55257"/>
                  </a:lnTo>
                  <a:lnTo>
                    <a:pt x="492937" y="51130"/>
                  </a:lnTo>
                  <a:lnTo>
                    <a:pt x="488797" y="48348"/>
                  </a:lnTo>
                  <a:lnTo>
                    <a:pt x="488797" y="82181"/>
                  </a:lnTo>
                  <a:lnTo>
                    <a:pt x="486651" y="92595"/>
                  </a:lnTo>
                  <a:lnTo>
                    <a:pt x="480847" y="101155"/>
                  </a:lnTo>
                  <a:lnTo>
                    <a:pt x="472287" y="106972"/>
                  </a:lnTo>
                  <a:lnTo>
                    <a:pt x="461886" y="109105"/>
                  </a:lnTo>
                  <a:lnTo>
                    <a:pt x="451472" y="106972"/>
                  </a:lnTo>
                  <a:lnTo>
                    <a:pt x="442899" y="101155"/>
                  </a:lnTo>
                  <a:lnTo>
                    <a:pt x="437095" y="92595"/>
                  </a:lnTo>
                  <a:lnTo>
                    <a:pt x="434962" y="82181"/>
                  </a:lnTo>
                  <a:lnTo>
                    <a:pt x="437095" y="71780"/>
                  </a:lnTo>
                  <a:lnTo>
                    <a:pt x="442899" y="63207"/>
                  </a:lnTo>
                  <a:lnTo>
                    <a:pt x="451472" y="57404"/>
                  </a:lnTo>
                  <a:lnTo>
                    <a:pt x="461886" y="55257"/>
                  </a:lnTo>
                  <a:lnTo>
                    <a:pt x="472287" y="57404"/>
                  </a:lnTo>
                  <a:lnTo>
                    <a:pt x="480847" y="63207"/>
                  </a:lnTo>
                  <a:lnTo>
                    <a:pt x="486651" y="71780"/>
                  </a:lnTo>
                  <a:lnTo>
                    <a:pt x="488797" y="82181"/>
                  </a:lnTo>
                  <a:lnTo>
                    <a:pt x="488797" y="48348"/>
                  </a:lnTo>
                  <a:lnTo>
                    <a:pt x="478980" y="41719"/>
                  </a:lnTo>
                  <a:lnTo>
                    <a:pt x="461886" y="38265"/>
                  </a:lnTo>
                  <a:lnTo>
                    <a:pt x="444779" y="41719"/>
                  </a:lnTo>
                  <a:lnTo>
                    <a:pt x="430809" y="51130"/>
                  </a:lnTo>
                  <a:lnTo>
                    <a:pt x="421398" y="65087"/>
                  </a:lnTo>
                  <a:lnTo>
                    <a:pt x="417957" y="82181"/>
                  </a:lnTo>
                  <a:lnTo>
                    <a:pt x="421398" y="99288"/>
                  </a:lnTo>
                  <a:lnTo>
                    <a:pt x="430809" y="113245"/>
                  </a:lnTo>
                  <a:lnTo>
                    <a:pt x="444779" y="122656"/>
                  </a:lnTo>
                  <a:lnTo>
                    <a:pt x="461886" y="126098"/>
                  </a:lnTo>
                  <a:lnTo>
                    <a:pt x="478980" y="122656"/>
                  </a:lnTo>
                  <a:lnTo>
                    <a:pt x="492937" y="113245"/>
                  </a:lnTo>
                  <a:lnTo>
                    <a:pt x="495719" y="109105"/>
                  </a:lnTo>
                  <a:lnTo>
                    <a:pt x="502348" y="99288"/>
                  </a:lnTo>
                  <a:lnTo>
                    <a:pt x="505802" y="82181"/>
                  </a:lnTo>
                  <a:close/>
                </a:path>
                <a:path w="602614" h="170180">
                  <a:moveTo>
                    <a:pt x="602145" y="39674"/>
                  </a:moveTo>
                  <a:lnTo>
                    <a:pt x="536968" y="39674"/>
                  </a:lnTo>
                  <a:lnTo>
                    <a:pt x="536968" y="109575"/>
                  </a:lnTo>
                  <a:lnTo>
                    <a:pt x="530771" y="113118"/>
                  </a:lnTo>
                  <a:lnTo>
                    <a:pt x="519976" y="110451"/>
                  </a:lnTo>
                  <a:lnTo>
                    <a:pt x="519976" y="124688"/>
                  </a:lnTo>
                  <a:lnTo>
                    <a:pt x="523519" y="125717"/>
                  </a:lnTo>
                  <a:lnTo>
                    <a:pt x="526173" y="126072"/>
                  </a:lnTo>
                  <a:lnTo>
                    <a:pt x="531837" y="126072"/>
                  </a:lnTo>
                  <a:lnTo>
                    <a:pt x="541274" y="124256"/>
                  </a:lnTo>
                  <a:lnTo>
                    <a:pt x="548220" y="118541"/>
                  </a:lnTo>
                  <a:lnTo>
                    <a:pt x="552500" y="108585"/>
                  </a:lnTo>
                  <a:lnTo>
                    <a:pt x="553974" y="94018"/>
                  </a:lnTo>
                  <a:lnTo>
                    <a:pt x="553974" y="56680"/>
                  </a:lnTo>
                  <a:lnTo>
                    <a:pt x="585139" y="56680"/>
                  </a:lnTo>
                  <a:lnTo>
                    <a:pt x="585139" y="124688"/>
                  </a:lnTo>
                  <a:lnTo>
                    <a:pt x="602145" y="124688"/>
                  </a:lnTo>
                  <a:lnTo>
                    <a:pt x="602145" y="39674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37204" y="2091029"/>
              <a:ext cx="168592" cy="87833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3287979" y="2091029"/>
            <a:ext cx="897255" cy="88265"/>
            <a:chOff x="3287979" y="2091029"/>
            <a:chExt cx="897255" cy="88265"/>
          </a:xfrm>
        </p:grpSpPr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87979" y="2092439"/>
              <a:ext cx="70840" cy="8501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80066" y="2092439"/>
              <a:ext cx="104838" cy="8501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508997" y="2091029"/>
              <a:ext cx="277698" cy="8783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810774" y="2091029"/>
              <a:ext cx="374040" cy="87833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71118" y="2302129"/>
            <a:ext cx="162935" cy="90677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904896" y="2302129"/>
            <a:ext cx="623570" cy="89535"/>
            <a:chOff x="904896" y="2302129"/>
            <a:chExt cx="623570" cy="89535"/>
          </a:xfrm>
        </p:grpSpPr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04896" y="2302129"/>
              <a:ext cx="195519" cy="8784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124499" y="2304961"/>
              <a:ext cx="51435" cy="85090"/>
            </a:xfrm>
            <a:custGeom>
              <a:avLst/>
              <a:gdLst/>
              <a:ahLst/>
              <a:cxnLst/>
              <a:rect l="l" t="t" r="r" b="b"/>
              <a:pathLst>
                <a:path w="51434" h="85089">
                  <a:moveTo>
                    <a:pt x="51004" y="0"/>
                  </a:moveTo>
                  <a:lnTo>
                    <a:pt x="0" y="0"/>
                  </a:lnTo>
                  <a:lnTo>
                    <a:pt x="0" y="85013"/>
                  </a:lnTo>
                  <a:lnTo>
                    <a:pt x="17002" y="85013"/>
                  </a:lnTo>
                  <a:lnTo>
                    <a:pt x="17002" y="17005"/>
                  </a:lnTo>
                  <a:lnTo>
                    <a:pt x="51004" y="17005"/>
                  </a:lnTo>
                  <a:lnTo>
                    <a:pt x="51004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95340" y="2303551"/>
              <a:ext cx="332952" cy="87833"/>
            </a:xfrm>
            <a:prstGeom prst="rect">
              <a:avLst/>
            </a:prstGeom>
          </p:spPr>
        </p:pic>
      </p:grpSp>
      <p:pic>
        <p:nvPicPr>
          <p:cNvPr id="62" name="object 6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04797" y="2302129"/>
            <a:ext cx="76504" cy="90677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1763483" y="2303551"/>
            <a:ext cx="748665" cy="132080"/>
            <a:chOff x="1763483" y="2303551"/>
            <a:chExt cx="748665" cy="132080"/>
          </a:xfrm>
        </p:grpSpPr>
        <p:pic>
          <p:nvPicPr>
            <p:cNvPr id="64" name="object 6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63483" y="2304961"/>
              <a:ext cx="76504" cy="8501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864067" y="2303551"/>
              <a:ext cx="277698" cy="13176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165857" y="2303551"/>
              <a:ext cx="345706" cy="87833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2588069" y="2303551"/>
            <a:ext cx="663575" cy="88265"/>
            <a:chOff x="2588069" y="2303551"/>
            <a:chExt cx="663575" cy="88265"/>
          </a:xfrm>
        </p:grpSpPr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588069" y="2303551"/>
              <a:ext cx="461873" cy="8783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69780" y="2303551"/>
              <a:ext cx="181356" cy="87833"/>
            </a:xfrm>
            <a:prstGeom prst="rect">
              <a:avLst/>
            </a:prstGeom>
          </p:spPr>
        </p:pic>
      </p:grpSp>
      <p:pic>
        <p:nvPicPr>
          <p:cNvPr id="70" name="object 7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333305" y="2302129"/>
            <a:ext cx="162941" cy="90677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3575583" y="2268131"/>
            <a:ext cx="396875" cy="123825"/>
            <a:chOff x="3575583" y="2268131"/>
            <a:chExt cx="396875" cy="123825"/>
          </a:xfrm>
        </p:grpSpPr>
        <p:sp>
          <p:nvSpPr>
            <p:cNvPr id="72" name="object 72"/>
            <p:cNvSpPr/>
            <p:nvPr/>
          </p:nvSpPr>
          <p:spPr>
            <a:xfrm>
              <a:off x="3575583" y="2268131"/>
              <a:ext cx="36830" cy="121920"/>
            </a:xfrm>
            <a:custGeom>
              <a:avLst/>
              <a:gdLst/>
              <a:ahLst/>
              <a:cxnLst/>
              <a:rect l="l" t="t" r="r" b="b"/>
              <a:pathLst>
                <a:path w="36829" h="121919">
                  <a:moveTo>
                    <a:pt x="36830" y="0"/>
                  </a:moveTo>
                  <a:lnTo>
                    <a:pt x="0" y="12750"/>
                  </a:lnTo>
                  <a:lnTo>
                    <a:pt x="0" y="28333"/>
                  </a:lnTo>
                  <a:lnTo>
                    <a:pt x="19837" y="21958"/>
                  </a:lnTo>
                  <a:lnTo>
                    <a:pt x="19837" y="121843"/>
                  </a:lnTo>
                  <a:lnTo>
                    <a:pt x="36830" y="121843"/>
                  </a:lnTo>
                  <a:lnTo>
                    <a:pt x="3683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637927" y="2269541"/>
              <a:ext cx="87833" cy="12184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745598" y="2269541"/>
              <a:ext cx="87845" cy="12184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853281" y="2269541"/>
              <a:ext cx="119011" cy="121843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4043133" y="2303551"/>
            <a:ext cx="621030" cy="88265"/>
            <a:chOff x="4043133" y="2303551"/>
            <a:chExt cx="621030" cy="88265"/>
          </a:xfrm>
        </p:grpSpPr>
        <p:pic>
          <p:nvPicPr>
            <p:cNvPr id="77" name="object 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043133" y="2303551"/>
              <a:ext cx="379704" cy="8783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446930" y="2303551"/>
              <a:ext cx="168592" cy="87833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4638192" y="236588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15" y="0"/>
                  </a:moveTo>
                  <a:lnTo>
                    <a:pt x="5676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76" y="25501"/>
                  </a:lnTo>
                  <a:lnTo>
                    <a:pt x="12750" y="25501"/>
                  </a:lnTo>
                  <a:lnTo>
                    <a:pt x="20015" y="25501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665449" y="2998343"/>
            <a:ext cx="973455" cy="127635"/>
            <a:chOff x="665449" y="2998343"/>
            <a:chExt cx="973455" cy="127635"/>
          </a:xfrm>
        </p:grpSpPr>
        <p:pic>
          <p:nvPicPr>
            <p:cNvPr id="81" name="object 8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65449" y="2998800"/>
              <a:ext cx="338220" cy="12697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27400" y="2998800"/>
              <a:ext cx="115707" cy="12459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66839" y="2998343"/>
              <a:ext cx="471727" cy="125056"/>
            </a:xfrm>
            <a:prstGeom prst="rect">
              <a:avLst/>
            </a:prstGeom>
          </p:spPr>
        </p:pic>
      </p:grpSp>
      <p:sp>
        <p:nvSpPr>
          <p:cNvPr id="84" name="object 84"/>
          <p:cNvSpPr/>
          <p:nvPr/>
        </p:nvSpPr>
        <p:spPr>
          <a:xfrm>
            <a:off x="1718665" y="2998342"/>
            <a:ext cx="599440" cy="149225"/>
          </a:xfrm>
          <a:custGeom>
            <a:avLst/>
            <a:gdLst/>
            <a:ahLst/>
            <a:cxnLst/>
            <a:rect l="l" t="t" r="r" b="b"/>
            <a:pathLst>
              <a:path w="599439" h="149225">
                <a:moveTo>
                  <a:pt x="80098" y="0"/>
                </a:moveTo>
                <a:lnTo>
                  <a:pt x="0" y="0"/>
                </a:lnTo>
                <a:lnTo>
                  <a:pt x="0" y="26670"/>
                </a:lnTo>
                <a:lnTo>
                  <a:pt x="0" y="124460"/>
                </a:lnTo>
                <a:lnTo>
                  <a:pt x="29667" y="124460"/>
                </a:lnTo>
                <a:lnTo>
                  <a:pt x="29667" y="26670"/>
                </a:lnTo>
                <a:lnTo>
                  <a:pt x="80098" y="26670"/>
                </a:lnTo>
                <a:lnTo>
                  <a:pt x="80098" y="0"/>
                </a:lnTo>
                <a:close/>
              </a:path>
              <a:path w="599439" h="149225">
                <a:moveTo>
                  <a:pt x="198780" y="457"/>
                </a:moveTo>
                <a:lnTo>
                  <a:pt x="103835" y="457"/>
                </a:lnTo>
                <a:lnTo>
                  <a:pt x="103835" y="88747"/>
                </a:lnTo>
                <a:lnTo>
                  <a:pt x="102730" y="94310"/>
                </a:lnTo>
                <a:lnTo>
                  <a:pt x="93459" y="100241"/>
                </a:lnTo>
                <a:lnTo>
                  <a:pt x="85852" y="100431"/>
                </a:lnTo>
                <a:lnTo>
                  <a:pt x="80098" y="99872"/>
                </a:lnTo>
                <a:lnTo>
                  <a:pt x="80098" y="126542"/>
                </a:lnTo>
                <a:lnTo>
                  <a:pt x="87350" y="127292"/>
                </a:lnTo>
                <a:lnTo>
                  <a:pt x="94183" y="127431"/>
                </a:lnTo>
                <a:lnTo>
                  <a:pt x="100749" y="126873"/>
                </a:lnTo>
                <a:lnTo>
                  <a:pt x="132588" y="92735"/>
                </a:lnTo>
                <a:lnTo>
                  <a:pt x="133502" y="74625"/>
                </a:lnTo>
                <a:lnTo>
                  <a:pt x="133502" y="27152"/>
                </a:lnTo>
                <a:lnTo>
                  <a:pt x="169113" y="27152"/>
                </a:lnTo>
                <a:lnTo>
                  <a:pt x="169113" y="125056"/>
                </a:lnTo>
                <a:lnTo>
                  <a:pt x="198780" y="125056"/>
                </a:lnTo>
                <a:lnTo>
                  <a:pt x="198780" y="457"/>
                </a:lnTo>
                <a:close/>
              </a:path>
              <a:path w="599439" h="149225">
                <a:moveTo>
                  <a:pt x="341185" y="125056"/>
                </a:moveTo>
                <a:lnTo>
                  <a:pt x="332587" y="104292"/>
                </a:lnTo>
                <a:lnTo>
                  <a:pt x="321538" y="77584"/>
                </a:lnTo>
                <a:lnTo>
                  <a:pt x="305587" y="39027"/>
                </a:lnTo>
                <a:lnTo>
                  <a:pt x="290563" y="2705"/>
                </a:lnTo>
                <a:lnTo>
                  <a:pt x="290563" y="77584"/>
                </a:lnTo>
                <a:lnTo>
                  <a:pt x="261264" y="77584"/>
                </a:lnTo>
                <a:lnTo>
                  <a:pt x="275907" y="39027"/>
                </a:lnTo>
                <a:lnTo>
                  <a:pt x="290563" y="77584"/>
                </a:lnTo>
                <a:lnTo>
                  <a:pt x="290563" y="2705"/>
                </a:lnTo>
                <a:lnTo>
                  <a:pt x="289636" y="457"/>
                </a:lnTo>
                <a:lnTo>
                  <a:pt x="262191" y="457"/>
                </a:lnTo>
                <a:lnTo>
                  <a:pt x="210642" y="125056"/>
                </a:lnTo>
                <a:lnTo>
                  <a:pt x="243281" y="125056"/>
                </a:lnTo>
                <a:lnTo>
                  <a:pt x="251066" y="104292"/>
                </a:lnTo>
                <a:lnTo>
                  <a:pt x="300761" y="104292"/>
                </a:lnTo>
                <a:lnTo>
                  <a:pt x="308546" y="125056"/>
                </a:lnTo>
                <a:lnTo>
                  <a:pt x="341185" y="125056"/>
                </a:lnTo>
                <a:close/>
              </a:path>
              <a:path w="599439" h="149225">
                <a:moveTo>
                  <a:pt x="483590" y="98361"/>
                </a:moveTo>
                <a:lnTo>
                  <a:pt x="465785" y="98361"/>
                </a:lnTo>
                <a:lnTo>
                  <a:pt x="465785" y="27152"/>
                </a:lnTo>
                <a:lnTo>
                  <a:pt x="465785" y="457"/>
                </a:lnTo>
                <a:lnTo>
                  <a:pt x="436118" y="457"/>
                </a:lnTo>
                <a:lnTo>
                  <a:pt x="436118" y="27152"/>
                </a:lnTo>
                <a:lnTo>
                  <a:pt x="436118" y="98361"/>
                </a:lnTo>
                <a:lnTo>
                  <a:pt x="392544" y="98361"/>
                </a:lnTo>
                <a:lnTo>
                  <a:pt x="399326" y="86321"/>
                </a:lnTo>
                <a:lnTo>
                  <a:pt x="403593" y="70891"/>
                </a:lnTo>
                <a:lnTo>
                  <a:pt x="405803" y="51396"/>
                </a:lnTo>
                <a:lnTo>
                  <a:pt x="406450" y="27152"/>
                </a:lnTo>
                <a:lnTo>
                  <a:pt x="436118" y="27152"/>
                </a:lnTo>
                <a:lnTo>
                  <a:pt x="436118" y="457"/>
                </a:lnTo>
                <a:lnTo>
                  <a:pt x="378269" y="457"/>
                </a:lnTo>
                <a:lnTo>
                  <a:pt x="377482" y="43268"/>
                </a:lnTo>
                <a:lnTo>
                  <a:pt x="373837" y="72009"/>
                </a:lnTo>
                <a:lnTo>
                  <a:pt x="365353" y="89458"/>
                </a:lnTo>
                <a:lnTo>
                  <a:pt x="350075" y="98361"/>
                </a:lnTo>
                <a:lnTo>
                  <a:pt x="350075" y="148793"/>
                </a:lnTo>
                <a:lnTo>
                  <a:pt x="379742" y="148793"/>
                </a:lnTo>
                <a:lnTo>
                  <a:pt x="379742" y="125056"/>
                </a:lnTo>
                <a:lnTo>
                  <a:pt x="453923" y="125056"/>
                </a:lnTo>
                <a:lnTo>
                  <a:pt x="453923" y="148793"/>
                </a:lnTo>
                <a:lnTo>
                  <a:pt x="483590" y="148793"/>
                </a:lnTo>
                <a:lnTo>
                  <a:pt x="483590" y="125056"/>
                </a:lnTo>
                <a:lnTo>
                  <a:pt x="483590" y="98361"/>
                </a:lnTo>
                <a:close/>
              </a:path>
              <a:path w="599439" h="149225">
                <a:moveTo>
                  <a:pt x="599287" y="83527"/>
                </a:moveTo>
                <a:lnTo>
                  <a:pt x="572922" y="46558"/>
                </a:lnTo>
                <a:lnTo>
                  <a:pt x="569620" y="46075"/>
                </a:lnTo>
                <a:lnTo>
                  <a:pt x="569620" y="74434"/>
                </a:lnTo>
                <a:lnTo>
                  <a:pt x="569620" y="95389"/>
                </a:lnTo>
                <a:lnTo>
                  <a:pt x="559981" y="98361"/>
                </a:lnTo>
                <a:lnTo>
                  <a:pt x="531050" y="98361"/>
                </a:lnTo>
                <a:lnTo>
                  <a:pt x="531050" y="70180"/>
                </a:lnTo>
                <a:lnTo>
                  <a:pt x="559981" y="70180"/>
                </a:lnTo>
                <a:lnTo>
                  <a:pt x="569620" y="74434"/>
                </a:lnTo>
                <a:lnTo>
                  <a:pt x="569620" y="46075"/>
                </a:lnTo>
                <a:lnTo>
                  <a:pt x="551827" y="43472"/>
                </a:lnTo>
                <a:lnTo>
                  <a:pt x="531050" y="43472"/>
                </a:lnTo>
                <a:lnTo>
                  <a:pt x="531050" y="457"/>
                </a:lnTo>
                <a:lnTo>
                  <a:pt x="501383" y="457"/>
                </a:lnTo>
                <a:lnTo>
                  <a:pt x="501383" y="125056"/>
                </a:lnTo>
                <a:lnTo>
                  <a:pt x="551827" y="125056"/>
                </a:lnTo>
                <a:lnTo>
                  <a:pt x="572922" y="121958"/>
                </a:lnTo>
                <a:lnTo>
                  <a:pt x="587717" y="113334"/>
                </a:lnTo>
                <a:lnTo>
                  <a:pt x="596430" y="100190"/>
                </a:lnTo>
                <a:lnTo>
                  <a:pt x="596734" y="98361"/>
                </a:lnTo>
                <a:lnTo>
                  <a:pt x="599287" y="8352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65449" y="3218345"/>
            <a:ext cx="56515" cy="127635"/>
          </a:xfrm>
          <a:custGeom>
            <a:avLst/>
            <a:gdLst/>
            <a:ahLst/>
            <a:cxnLst/>
            <a:rect l="l" t="t" r="r" b="b"/>
            <a:pathLst>
              <a:path w="56515" h="127635">
                <a:moveTo>
                  <a:pt x="56371" y="0"/>
                </a:moveTo>
                <a:lnTo>
                  <a:pt x="0" y="14833"/>
                </a:lnTo>
                <a:lnTo>
                  <a:pt x="0" y="41529"/>
                </a:lnTo>
                <a:lnTo>
                  <a:pt x="26700" y="35598"/>
                </a:lnTo>
                <a:lnTo>
                  <a:pt x="26700" y="127571"/>
                </a:lnTo>
                <a:lnTo>
                  <a:pt x="56371" y="127571"/>
                </a:lnTo>
                <a:lnTo>
                  <a:pt x="56371" y="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64223" y="3218345"/>
            <a:ext cx="104139" cy="130810"/>
          </a:xfrm>
          <a:custGeom>
            <a:avLst/>
            <a:gdLst/>
            <a:ahLst/>
            <a:cxnLst/>
            <a:rect l="l" t="t" r="r" b="b"/>
            <a:pathLst>
              <a:path w="104140" h="130810">
                <a:moveTo>
                  <a:pt x="51918" y="0"/>
                </a:moveTo>
                <a:lnTo>
                  <a:pt x="30743" y="5139"/>
                </a:lnTo>
                <a:lnTo>
                  <a:pt x="14347" y="19145"/>
                </a:lnTo>
                <a:lnTo>
                  <a:pt x="3758" y="39894"/>
                </a:lnTo>
                <a:lnTo>
                  <a:pt x="0" y="65265"/>
                </a:lnTo>
                <a:lnTo>
                  <a:pt x="3705" y="90641"/>
                </a:lnTo>
                <a:lnTo>
                  <a:pt x="14208" y="111390"/>
                </a:lnTo>
                <a:lnTo>
                  <a:pt x="30587" y="125392"/>
                </a:lnTo>
                <a:lnTo>
                  <a:pt x="51918" y="130530"/>
                </a:lnTo>
                <a:lnTo>
                  <a:pt x="73095" y="125392"/>
                </a:lnTo>
                <a:lnTo>
                  <a:pt x="89491" y="111390"/>
                </a:lnTo>
                <a:lnTo>
                  <a:pt x="93346" y="103835"/>
                </a:lnTo>
                <a:lnTo>
                  <a:pt x="51918" y="103835"/>
                </a:lnTo>
                <a:lnTo>
                  <a:pt x="43279" y="100912"/>
                </a:lnTo>
                <a:lnTo>
                  <a:pt x="36204" y="92827"/>
                </a:lnTo>
                <a:lnTo>
                  <a:pt x="31423" y="80603"/>
                </a:lnTo>
                <a:lnTo>
                  <a:pt x="29667" y="65265"/>
                </a:lnTo>
                <a:lnTo>
                  <a:pt x="31423" y="49932"/>
                </a:lnTo>
                <a:lnTo>
                  <a:pt x="36204" y="37707"/>
                </a:lnTo>
                <a:lnTo>
                  <a:pt x="43279" y="29619"/>
                </a:lnTo>
                <a:lnTo>
                  <a:pt x="51918" y="26695"/>
                </a:lnTo>
                <a:lnTo>
                  <a:pt x="93344" y="26695"/>
                </a:lnTo>
                <a:lnTo>
                  <a:pt x="89491" y="19145"/>
                </a:lnTo>
                <a:lnTo>
                  <a:pt x="73095" y="5139"/>
                </a:lnTo>
                <a:lnTo>
                  <a:pt x="51918" y="0"/>
                </a:lnTo>
                <a:close/>
              </a:path>
              <a:path w="104140" h="130810">
                <a:moveTo>
                  <a:pt x="93344" y="26695"/>
                </a:moveTo>
                <a:lnTo>
                  <a:pt x="51918" y="26695"/>
                </a:lnTo>
                <a:lnTo>
                  <a:pt x="60559" y="29619"/>
                </a:lnTo>
                <a:lnTo>
                  <a:pt x="67634" y="37707"/>
                </a:lnTo>
                <a:lnTo>
                  <a:pt x="72415" y="49932"/>
                </a:lnTo>
                <a:lnTo>
                  <a:pt x="74170" y="65265"/>
                </a:lnTo>
                <a:lnTo>
                  <a:pt x="72415" y="80603"/>
                </a:lnTo>
                <a:lnTo>
                  <a:pt x="67634" y="92827"/>
                </a:lnTo>
                <a:lnTo>
                  <a:pt x="60559" y="100912"/>
                </a:lnTo>
                <a:lnTo>
                  <a:pt x="51918" y="103835"/>
                </a:lnTo>
                <a:lnTo>
                  <a:pt x="93346" y="103835"/>
                </a:lnTo>
                <a:lnTo>
                  <a:pt x="100080" y="90641"/>
                </a:lnTo>
                <a:lnTo>
                  <a:pt x="103837" y="65265"/>
                </a:lnTo>
                <a:lnTo>
                  <a:pt x="100080" y="39894"/>
                </a:lnTo>
                <a:lnTo>
                  <a:pt x="93344" y="26695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045197" y="3206470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098" y="15392"/>
                </a:moveTo>
                <a:lnTo>
                  <a:pt x="0" y="15392"/>
                </a:lnTo>
                <a:lnTo>
                  <a:pt x="0" y="42062"/>
                </a:lnTo>
                <a:lnTo>
                  <a:pt x="0" y="139852"/>
                </a:lnTo>
                <a:lnTo>
                  <a:pt x="29667" y="139852"/>
                </a:lnTo>
                <a:lnTo>
                  <a:pt x="29667" y="42062"/>
                </a:lnTo>
                <a:lnTo>
                  <a:pt x="80098" y="42062"/>
                </a:lnTo>
                <a:lnTo>
                  <a:pt x="80098" y="15392"/>
                </a:lnTo>
                <a:close/>
              </a:path>
              <a:path w="572769" h="154304">
                <a:moveTo>
                  <a:pt x="195808" y="56375"/>
                </a:move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88" y="72694"/>
                </a:lnTo>
                <a:lnTo>
                  <a:pt x="127571" y="72694"/>
                </a:lnTo>
                <a:lnTo>
                  <a:pt x="127571" y="41541"/>
                </a:lnTo>
                <a:lnTo>
                  <a:pt x="157988" y="41541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71" y="139446"/>
                </a:lnTo>
                <a:lnTo>
                  <a:pt x="127571" y="99390"/>
                </a:lnTo>
                <a:lnTo>
                  <a:pt x="154279" y="99390"/>
                </a:lnTo>
                <a:lnTo>
                  <a:pt x="171869" y="95859"/>
                </a:lnTo>
                <a:lnTo>
                  <a:pt x="184912" y="86372"/>
                </a:lnTo>
                <a:lnTo>
                  <a:pt x="192989" y="72694"/>
                </a:lnTo>
                <a:lnTo>
                  <a:pt x="195808" y="56375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89" y="0"/>
                </a:lnTo>
                <a:lnTo>
                  <a:pt x="210642" y="154279"/>
                </a:lnTo>
                <a:lnTo>
                  <a:pt x="231406" y="154279"/>
                </a:lnTo>
                <a:lnTo>
                  <a:pt x="290753" y="0"/>
                </a:lnTo>
                <a:close/>
              </a:path>
              <a:path w="572769" h="154304">
                <a:moveTo>
                  <a:pt x="453923" y="139446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14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52" y="139446"/>
                </a:lnTo>
                <a:lnTo>
                  <a:pt x="388658" y="139446"/>
                </a:lnTo>
                <a:lnTo>
                  <a:pt x="415353" y="68237"/>
                </a:lnTo>
                <a:lnTo>
                  <a:pt x="424256" y="139446"/>
                </a:lnTo>
                <a:lnTo>
                  <a:pt x="453923" y="139446"/>
                </a:lnTo>
                <a:close/>
              </a:path>
              <a:path w="572769" h="154304">
                <a:moveTo>
                  <a:pt x="572592" y="112737"/>
                </a:moveTo>
                <a:lnTo>
                  <a:pt x="531063" y="112737"/>
                </a:lnTo>
                <a:lnTo>
                  <a:pt x="546163" y="96774"/>
                </a:lnTo>
                <a:lnTo>
                  <a:pt x="557339" y="82270"/>
                </a:lnTo>
                <a:lnTo>
                  <a:pt x="564273" y="68922"/>
                </a:lnTo>
                <a:lnTo>
                  <a:pt x="566661" y="56375"/>
                </a:lnTo>
                <a:lnTo>
                  <a:pt x="563156" y="37299"/>
                </a:lnTo>
                <a:lnTo>
                  <a:pt x="553262" y="23355"/>
                </a:lnTo>
                <a:lnTo>
                  <a:pt x="537870" y="14795"/>
                </a:lnTo>
                <a:lnTo>
                  <a:pt x="517893" y="11874"/>
                </a:lnTo>
                <a:lnTo>
                  <a:pt x="498843" y="15417"/>
                </a:lnTo>
                <a:lnTo>
                  <a:pt x="484657" y="25019"/>
                </a:lnTo>
                <a:lnTo>
                  <a:pt x="475551" y="39179"/>
                </a:lnTo>
                <a:lnTo>
                  <a:pt x="471728" y="56375"/>
                </a:lnTo>
                <a:lnTo>
                  <a:pt x="500468" y="59347"/>
                </a:lnTo>
                <a:lnTo>
                  <a:pt x="502348" y="49847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75"/>
                </a:lnTo>
                <a:lnTo>
                  <a:pt x="468757" y="139446"/>
                </a:lnTo>
                <a:lnTo>
                  <a:pt x="572592" y="139446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45552" y="3218345"/>
            <a:ext cx="100965" cy="130810"/>
          </a:xfrm>
          <a:custGeom>
            <a:avLst/>
            <a:gdLst/>
            <a:ahLst/>
            <a:cxnLst/>
            <a:rect l="l" t="t" r="r" b="b"/>
            <a:pathLst>
              <a:path w="100965" h="130810">
                <a:moveTo>
                  <a:pt x="50436" y="0"/>
                </a:moveTo>
                <a:lnTo>
                  <a:pt x="30946" y="2974"/>
                </a:lnTo>
                <a:lnTo>
                  <a:pt x="31189" y="2974"/>
                </a:lnTo>
                <a:lnTo>
                  <a:pt x="16271" y="11007"/>
                </a:lnTo>
                <a:lnTo>
                  <a:pt x="6472" y="23231"/>
                </a:lnTo>
                <a:lnTo>
                  <a:pt x="2966" y="38569"/>
                </a:lnTo>
                <a:lnTo>
                  <a:pt x="3836" y="44977"/>
                </a:lnTo>
                <a:lnTo>
                  <a:pt x="6306" y="51196"/>
                </a:lnTo>
                <a:lnTo>
                  <a:pt x="10166" y="56897"/>
                </a:lnTo>
                <a:lnTo>
                  <a:pt x="15206" y="61747"/>
                </a:lnTo>
                <a:lnTo>
                  <a:pt x="8920" y="66266"/>
                </a:lnTo>
                <a:lnTo>
                  <a:pt x="4127" y="72593"/>
                </a:lnTo>
                <a:lnTo>
                  <a:pt x="1072" y="80310"/>
                </a:lnTo>
                <a:lnTo>
                  <a:pt x="0" y="89001"/>
                </a:lnTo>
                <a:lnTo>
                  <a:pt x="3265" y="105113"/>
                </a:lnTo>
                <a:lnTo>
                  <a:pt x="12911" y="118319"/>
                </a:lnTo>
                <a:lnTo>
                  <a:pt x="28710" y="127249"/>
                </a:lnTo>
                <a:lnTo>
                  <a:pt x="50436" y="130530"/>
                </a:lnTo>
                <a:lnTo>
                  <a:pt x="72163" y="127249"/>
                </a:lnTo>
                <a:lnTo>
                  <a:pt x="87962" y="118319"/>
                </a:lnTo>
                <a:lnTo>
                  <a:pt x="97607" y="105113"/>
                </a:lnTo>
                <a:lnTo>
                  <a:pt x="97866" y="103835"/>
                </a:lnTo>
                <a:lnTo>
                  <a:pt x="50436" y="103835"/>
                </a:lnTo>
                <a:lnTo>
                  <a:pt x="42342" y="102564"/>
                </a:lnTo>
                <a:lnTo>
                  <a:pt x="35742" y="99085"/>
                </a:lnTo>
                <a:lnTo>
                  <a:pt x="31297" y="93901"/>
                </a:lnTo>
                <a:lnTo>
                  <a:pt x="29668" y="87515"/>
                </a:lnTo>
                <a:lnTo>
                  <a:pt x="31297" y="81134"/>
                </a:lnTo>
                <a:lnTo>
                  <a:pt x="35742" y="75950"/>
                </a:lnTo>
                <a:lnTo>
                  <a:pt x="42107" y="72593"/>
                </a:lnTo>
                <a:lnTo>
                  <a:pt x="41553" y="72593"/>
                </a:lnTo>
                <a:lnTo>
                  <a:pt x="50436" y="71196"/>
                </a:lnTo>
                <a:lnTo>
                  <a:pt x="95689" y="71196"/>
                </a:lnTo>
                <a:lnTo>
                  <a:pt x="91956" y="66266"/>
                </a:lnTo>
                <a:lnTo>
                  <a:pt x="85670" y="61747"/>
                </a:lnTo>
                <a:lnTo>
                  <a:pt x="90710" y="56897"/>
                </a:lnTo>
                <a:lnTo>
                  <a:pt x="93075" y="53403"/>
                </a:lnTo>
                <a:lnTo>
                  <a:pt x="40608" y="53403"/>
                </a:lnTo>
                <a:lnTo>
                  <a:pt x="32637" y="47472"/>
                </a:lnTo>
                <a:lnTo>
                  <a:pt x="32637" y="32626"/>
                </a:lnTo>
                <a:lnTo>
                  <a:pt x="40608" y="26695"/>
                </a:lnTo>
                <a:lnTo>
                  <a:pt x="95225" y="26695"/>
                </a:lnTo>
                <a:lnTo>
                  <a:pt x="94478" y="23386"/>
                </a:lnTo>
                <a:lnTo>
                  <a:pt x="84810" y="11145"/>
                </a:lnTo>
                <a:lnTo>
                  <a:pt x="69823" y="2974"/>
                </a:lnTo>
                <a:lnTo>
                  <a:pt x="50436" y="0"/>
                </a:lnTo>
                <a:close/>
              </a:path>
              <a:path w="100965" h="130810">
                <a:moveTo>
                  <a:pt x="95689" y="71196"/>
                </a:moveTo>
                <a:lnTo>
                  <a:pt x="50436" y="71196"/>
                </a:lnTo>
                <a:lnTo>
                  <a:pt x="59321" y="72593"/>
                </a:lnTo>
                <a:lnTo>
                  <a:pt x="58767" y="72593"/>
                </a:lnTo>
                <a:lnTo>
                  <a:pt x="65132" y="75950"/>
                </a:lnTo>
                <a:lnTo>
                  <a:pt x="69577" y="81134"/>
                </a:lnTo>
                <a:lnTo>
                  <a:pt x="71205" y="87515"/>
                </a:lnTo>
                <a:lnTo>
                  <a:pt x="69577" y="93901"/>
                </a:lnTo>
                <a:lnTo>
                  <a:pt x="65132" y="99085"/>
                </a:lnTo>
                <a:lnTo>
                  <a:pt x="58532" y="102564"/>
                </a:lnTo>
                <a:lnTo>
                  <a:pt x="50436" y="103835"/>
                </a:lnTo>
                <a:lnTo>
                  <a:pt x="97866" y="103835"/>
                </a:lnTo>
                <a:lnTo>
                  <a:pt x="100872" y="89001"/>
                </a:lnTo>
                <a:lnTo>
                  <a:pt x="99902" y="81134"/>
                </a:lnTo>
                <a:lnTo>
                  <a:pt x="99800" y="80310"/>
                </a:lnTo>
                <a:lnTo>
                  <a:pt x="96747" y="72593"/>
                </a:lnTo>
                <a:lnTo>
                  <a:pt x="95689" y="71196"/>
                </a:lnTo>
                <a:close/>
              </a:path>
              <a:path w="100965" h="130810">
                <a:moveTo>
                  <a:pt x="95225" y="26695"/>
                </a:moveTo>
                <a:lnTo>
                  <a:pt x="60264" y="26695"/>
                </a:lnTo>
                <a:lnTo>
                  <a:pt x="68238" y="32626"/>
                </a:lnTo>
                <a:lnTo>
                  <a:pt x="68238" y="47472"/>
                </a:lnTo>
                <a:lnTo>
                  <a:pt x="60264" y="53403"/>
                </a:lnTo>
                <a:lnTo>
                  <a:pt x="93075" y="53403"/>
                </a:lnTo>
                <a:lnTo>
                  <a:pt x="94568" y="51196"/>
                </a:lnTo>
                <a:lnTo>
                  <a:pt x="97036" y="44977"/>
                </a:lnTo>
                <a:lnTo>
                  <a:pt x="97905" y="38569"/>
                </a:lnTo>
                <a:lnTo>
                  <a:pt x="95225" y="26695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object 89"/>
          <p:cNvGrpSpPr/>
          <p:nvPr/>
        </p:nvGrpSpPr>
        <p:grpSpPr>
          <a:xfrm>
            <a:off x="665449" y="3440849"/>
            <a:ext cx="457200" cy="130810"/>
            <a:chOff x="665449" y="3440849"/>
            <a:chExt cx="457200" cy="130810"/>
          </a:xfrm>
        </p:grpSpPr>
        <p:sp>
          <p:nvSpPr>
            <p:cNvPr id="90" name="object 90"/>
            <p:cNvSpPr/>
            <p:nvPr/>
          </p:nvSpPr>
          <p:spPr>
            <a:xfrm>
              <a:off x="665449" y="3440849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46"/>
                  </a:lnTo>
                  <a:lnTo>
                    <a:pt x="0" y="41541"/>
                  </a:lnTo>
                  <a:lnTo>
                    <a:pt x="26700" y="35610"/>
                  </a:lnTo>
                  <a:lnTo>
                    <a:pt x="26700" y="127584"/>
                  </a:lnTo>
                  <a:lnTo>
                    <a:pt x="56371" y="127584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45552" y="3440849"/>
              <a:ext cx="376787" cy="130543"/>
            </a:xfrm>
            <a:prstGeom prst="rect">
              <a:avLst/>
            </a:prstGeom>
          </p:spPr>
        </p:pic>
      </p:grpSp>
      <p:sp>
        <p:nvSpPr>
          <p:cNvPr id="92" name="object 92"/>
          <p:cNvSpPr/>
          <p:nvPr/>
        </p:nvSpPr>
        <p:spPr>
          <a:xfrm>
            <a:off x="1190574" y="3440849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84"/>
                </a:moveTo>
                <a:lnTo>
                  <a:pt x="83070" y="62306"/>
                </a:lnTo>
                <a:lnTo>
                  <a:pt x="124612" y="2971"/>
                </a:lnTo>
                <a:lnTo>
                  <a:pt x="90309" y="2971"/>
                </a:lnTo>
                <a:lnTo>
                  <a:pt x="63792" y="42278"/>
                </a:lnTo>
                <a:lnTo>
                  <a:pt x="37274" y="2971"/>
                </a:lnTo>
                <a:lnTo>
                  <a:pt x="2959" y="2971"/>
                </a:lnTo>
                <a:lnTo>
                  <a:pt x="44500" y="62306"/>
                </a:lnTo>
                <a:lnTo>
                  <a:pt x="0" y="127584"/>
                </a:lnTo>
                <a:lnTo>
                  <a:pt x="35598" y="127584"/>
                </a:lnTo>
                <a:lnTo>
                  <a:pt x="63792" y="84747"/>
                </a:lnTo>
                <a:lnTo>
                  <a:pt x="91973" y="127584"/>
                </a:lnTo>
                <a:lnTo>
                  <a:pt x="127571" y="127584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82" y="2971"/>
                </a:lnTo>
                <a:lnTo>
                  <a:pt x="163182" y="91262"/>
                </a:lnTo>
                <a:lnTo>
                  <a:pt x="162064" y="96824"/>
                </a:lnTo>
                <a:lnTo>
                  <a:pt x="152793" y="102768"/>
                </a:lnTo>
                <a:lnTo>
                  <a:pt x="145186" y="102946"/>
                </a:lnTo>
                <a:lnTo>
                  <a:pt x="139446" y="102387"/>
                </a:lnTo>
                <a:lnTo>
                  <a:pt x="139446" y="129057"/>
                </a:lnTo>
                <a:lnTo>
                  <a:pt x="146697" y="129819"/>
                </a:lnTo>
                <a:lnTo>
                  <a:pt x="153530" y="129959"/>
                </a:lnTo>
                <a:lnTo>
                  <a:pt x="160083" y="129400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84"/>
                </a:lnTo>
                <a:lnTo>
                  <a:pt x="258114" y="127584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70"/>
                </a:lnTo>
                <a:lnTo>
                  <a:pt x="355574" y="100825"/>
                </a:lnTo>
                <a:lnTo>
                  <a:pt x="341185" y="103847"/>
                </a:lnTo>
                <a:lnTo>
                  <a:pt x="326783" y="100825"/>
                </a:lnTo>
                <a:lnTo>
                  <a:pt x="314985" y="92570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66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66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75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75" y="125412"/>
                </a:lnTo>
                <a:lnTo>
                  <a:pt x="341185" y="130543"/>
                </a:lnTo>
                <a:lnTo>
                  <a:pt x="367182" y="125412"/>
                </a:lnTo>
                <a:lnTo>
                  <a:pt x="388391" y="111404"/>
                </a:lnTo>
                <a:lnTo>
                  <a:pt x="393598" y="103847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29933"/>
                </a:moveTo>
                <a:lnTo>
                  <a:pt x="424256" y="29933"/>
                </a:lnTo>
                <a:lnTo>
                  <a:pt x="424256" y="127723"/>
                </a:lnTo>
                <a:lnTo>
                  <a:pt x="453923" y="127723"/>
                </a:lnTo>
                <a:lnTo>
                  <a:pt x="453923" y="29933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614830" y="3440849"/>
            <a:ext cx="380365" cy="130810"/>
          </a:xfrm>
          <a:custGeom>
            <a:avLst/>
            <a:gdLst/>
            <a:ahLst/>
            <a:cxnLst/>
            <a:rect l="l" t="t" r="r" b="b"/>
            <a:pathLst>
              <a:path w="380364" h="130810">
                <a:moveTo>
                  <a:pt x="106807" y="3263"/>
                </a:moveTo>
                <a:lnTo>
                  <a:pt x="0" y="3263"/>
                </a:lnTo>
                <a:lnTo>
                  <a:pt x="0" y="29933"/>
                </a:lnTo>
                <a:lnTo>
                  <a:pt x="77127" y="29933"/>
                </a:lnTo>
                <a:lnTo>
                  <a:pt x="77127" y="127723"/>
                </a:lnTo>
                <a:lnTo>
                  <a:pt x="106807" y="127723"/>
                </a:lnTo>
                <a:lnTo>
                  <a:pt x="106807" y="29933"/>
                </a:lnTo>
                <a:lnTo>
                  <a:pt x="106807" y="3263"/>
                </a:lnTo>
                <a:close/>
              </a:path>
              <a:path w="380364" h="130810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70"/>
                </a:lnTo>
                <a:lnTo>
                  <a:pt x="204266" y="100825"/>
                </a:lnTo>
                <a:lnTo>
                  <a:pt x="189877" y="103847"/>
                </a:lnTo>
                <a:lnTo>
                  <a:pt x="175475" y="100825"/>
                </a:lnTo>
                <a:lnTo>
                  <a:pt x="163677" y="92570"/>
                </a:lnTo>
                <a:lnTo>
                  <a:pt x="155714" y="80302"/>
                </a:lnTo>
                <a:lnTo>
                  <a:pt x="152793" y="65278"/>
                </a:lnTo>
                <a:lnTo>
                  <a:pt x="155714" y="50266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66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68" y="5143"/>
                </a:lnTo>
                <a:lnTo>
                  <a:pt x="142646" y="19151"/>
                </a:lnTo>
                <a:lnTo>
                  <a:pt x="128346" y="39903"/>
                </a:lnTo>
                <a:lnTo>
                  <a:pt x="123113" y="65278"/>
                </a:lnTo>
                <a:lnTo>
                  <a:pt x="128346" y="90652"/>
                </a:lnTo>
                <a:lnTo>
                  <a:pt x="142646" y="111404"/>
                </a:lnTo>
                <a:lnTo>
                  <a:pt x="163868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47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380364" h="130810">
                <a:moveTo>
                  <a:pt x="379742" y="127584"/>
                </a:moveTo>
                <a:lnTo>
                  <a:pt x="329311" y="62306"/>
                </a:lnTo>
                <a:lnTo>
                  <a:pt x="376783" y="2971"/>
                </a:lnTo>
                <a:lnTo>
                  <a:pt x="341172" y="2971"/>
                </a:lnTo>
                <a:lnTo>
                  <a:pt x="302615" y="50444"/>
                </a:lnTo>
                <a:lnTo>
                  <a:pt x="302615" y="2971"/>
                </a:lnTo>
                <a:lnTo>
                  <a:pt x="272935" y="2971"/>
                </a:lnTo>
                <a:lnTo>
                  <a:pt x="272935" y="127584"/>
                </a:lnTo>
                <a:lnTo>
                  <a:pt x="302615" y="127584"/>
                </a:lnTo>
                <a:lnTo>
                  <a:pt x="302615" y="74180"/>
                </a:lnTo>
                <a:lnTo>
                  <a:pt x="344144" y="127584"/>
                </a:lnTo>
                <a:lnTo>
                  <a:pt x="379742" y="127584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3483673" y="123469"/>
            <a:ext cx="6878955" cy="5996940"/>
            <a:chOff x="3483673" y="123469"/>
            <a:chExt cx="6878955" cy="5996940"/>
          </a:xfrm>
        </p:grpSpPr>
        <p:pic>
          <p:nvPicPr>
            <p:cNvPr id="95" name="object 9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757737" y="426542"/>
              <a:ext cx="3047987" cy="304798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483673" y="2587560"/>
              <a:ext cx="3172967" cy="3172968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195986" y="123469"/>
              <a:ext cx="4166228" cy="599653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135714" y="3592312"/>
              <a:ext cx="434746" cy="27700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742794" y="3828745"/>
              <a:ext cx="81165" cy="8657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9067710" y="3644481"/>
              <a:ext cx="48895" cy="49530"/>
            </a:xfrm>
            <a:custGeom>
              <a:avLst/>
              <a:gdLst/>
              <a:ahLst/>
              <a:cxnLst/>
              <a:rect l="l" t="t" r="r" b="b"/>
              <a:pathLst>
                <a:path w="48895" h="49529">
                  <a:moveTo>
                    <a:pt x="25666" y="0"/>
                  </a:moveTo>
                  <a:lnTo>
                    <a:pt x="16098" y="1936"/>
                  </a:lnTo>
                  <a:lnTo>
                    <a:pt x="8080" y="7212"/>
                  </a:lnTo>
                  <a:lnTo>
                    <a:pt x="2438" y="15028"/>
                  </a:lnTo>
                  <a:lnTo>
                    <a:pt x="0" y="24587"/>
                  </a:lnTo>
                  <a:lnTo>
                    <a:pt x="1383" y="34154"/>
                  </a:lnTo>
                  <a:lnTo>
                    <a:pt x="6164" y="41965"/>
                  </a:lnTo>
                  <a:lnTo>
                    <a:pt x="13599" y="47231"/>
                  </a:lnTo>
                  <a:lnTo>
                    <a:pt x="22948" y="49161"/>
                  </a:lnTo>
                  <a:lnTo>
                    <a:pt x="32539" y="47231"/>
                  </a:lnTo>
                  <a:lnTo>
                    <a:pt x="27812" y="47231"/>
                  </a:lnTo>
                  <a:lnTo>
                    <a:pt x="26153" y="46697"/>
                  </a:lnTo>
                  <a:lnTo>
                    <a:pt x="25956" y="46291"/>
                  </a:lnTo>
                  <a:lnTo>
                    <a:pt x="25713" y="45161"/>
                  </a:lnTo>
                  <a:lnTo>
                    <a:pt x="25615" y="44704"/>
                  </a:lnTo>
                  <a:lnTo>
                    <a:pt x="26708" y="43611"/>
                  </a:lnTo>
                  <a:lnTo>
                    <a:pt x="29743" y="42786"/>
                  </a:lnTo>
                  <a:lnTo>
                    <a:pt x="39317" y="42786"/>
                  </a:lnTo>
                  <a:lnTo>
                    <a:pt x="40568" y="41965"/>
                  </a:lnTo>
                  <a:lnTo>
                    <a:pt x="41847" y="40195"/>
                  </a:lnTo>
                  <a:lnTo>
                    <a:pt x="9156" y="40195"/>
                  </a:lnTo>
                  <a:lnTo>
                    <a:pt x="8000" y="38912"/>
                  </a:lnTo>
                  <a:lnTo>
                    <a:pt x="8089" y="37325"/>
                  </a:lnTo>
                  <a:lnTo>
                    <a:pt x="8166" y="35750"/>
                  </a:lnTo>
                  <a:lnTo>
                    <a:pt x="9499" y="34455"/>
                  </a:lnTo>
                  <a:lnTo>
                    <a:pt x="19414" y="34455"/>
                  </a:lnTo>
                  <a:lnTo>
                    <a:pt x="19485" y="33083"/>
                  </a:lnTo>
                  <a:lnTo>
                    <a:pt x="3505" y="33083"/>
                  </a:lnTo>
                  <a:lnTo>
                    <a:pt x="2463" y="32029"/>
                  </a:lnTo>
                  <a:lnTo>
                    <a:pt x="1790" y="28994"/>
                  </a:lnTo>
                  <a:lnTo>
                    <a:pt x="2336" y="27533"/>
                  </a:lnTo>
                  <a:lnTo>
                    <a:pt x="4292" y="27038"/>
                  </a:lnTo>
                  <a:lnTo>
                    <a:pt x="9156" y="27038"/>
                  </a:lnTo>
                  <a:lnTo>
                    <a:pt x="9448" y="22161"/>
                  </a:lnTo>
                  <a:lnTo>
                    <a:pt x="11493" y="20205"/>
                  </a:lnTo>
                  <a:lnTo>
                    <a:pt x="43129" y="20205"/>
                  </a:lnTo>
                  <a:lnTo>
                    <a:pt x="42788" y="18668"/>
                  </a:lnTo>
                  <a:lnTo>
                    <a:pt x="42695" y="18249"/>
                  </a:lnTo>
                  <a:lnTo>
                    <a:pt x="22237" y="18249"/>
                  </a:lnTo>
                  <a:lnTo>
                    <a:pt x="20408" y="16243"/>
                  </a:lnTo>
                  <a:lnTo>
                    <a:pt x="20487" y="14744"/>
                  </a:lnTo>
                  <a:lnTo>
                    <a:pt x="10579" y="14744"/>
                  </a:lnTo>
                  <a:lnTo>
                    <a:pt x="9372" y="13449"/>
                  </a:lnTo>
                  <a:lnTo>
                    <a:pt x="9488" y="11379"/>
                  </a:lnTo>
                  <a:lnTo>
                    <a:pt x="9575" y="10287"/>
                  </a:lnTo>
                  <a:lnTo>
                    <a:pt x="10909" y="8991"/>
                  </a:lnTo>
                  <a:lnTo>
                    <a:pt x="43559" y="8991"/>
                  </a:lnTo>
                  <a:lnTo>
                    <a:pt x="42470" y="7212"/>
                  </a:lnTo>
                  <a:lnTo>
                    <a:pt x="41344" y="6413"/>
                  </a:lnTo>
                  <a:lnTo>
                    <a:pt x="18872" y="6413"/>
                  </a:lnTo>
                  <a:lnTo>
                    <a:pt x="17500" y="5956"/>
                  </a:lnTo>
                  <a:lnTo>
                    <a:pt x="17284" y="5003"/>
                  </a:lnTo>
                  <a:lnTo>
                    <a:pt x="17174" y="4457"/>
                  </a:lnTo>
                  <a:lnTo>
                    <a:pt x="17081" y="4000"/>
                  </a:lnTo>
                  <a:lnTo>
                    <a:pt x="18160" y="2920"/>
                  </a:lnTo>
                  <a:lnTo>
                    <a:pt x="21196" y="2082"/>
                  </a:lnTo>
                  <a:lnTo>
                    <a:pt x="35239" y="2082"/>
                  </a:lnTo>
                  <a:lnTo>
                    <a:pt x="35032" y="1936"/>
                  </a:lnTo>
                  <a:lnTo>
                    <a:pt x="25666" y="0"/>
                  </a:lnTo>
                  <a:close/>
                </a:path>
                <a:path w="48895" h="49529">
                  <a:moveTo>
                    <a:pt x="39317" y="42786"/>
                  </a:moveTo>
                  <a:lnTo>
                    <a:pt x="29743" y="42786"/>
                  </a:lnTo>
                  <a:lnTo>
                    <a:pt x="31165" y="43243"/>
                  </a:lnTo>
                  <a:lnTo>
                    <a:pt x="31484" y="44704"/>
                  </a:lnTo>
                  <a:lnTo>
                    <a:pt x="31584" y="45161"/>
                  </a:lnTo>
                  <a:lnTo>
                    <a:pt x="30492" y="46291"/>
                  </a:lnTo>
                  <a:lnTo>
                    <a:pt x="27049" y="47231"/>
                  </a:lnTo>
                  <a:lnTo>
                    <a:pt x="32539" y="47231"/>
                  </a:lnTo>
                  <a:lnTo>
                    <a:pt x="39317" y="42786"/>
                  </a:lnTo>
                  <a:close/>
                </a:path>
                <a:path w="48895" h="49529">
                  <a:moveTo>
                    <a:pt x="19414" y="34455"/>
                  </a:moveTo>
                  <a:lnTo>
                    <a:pt x="12623" y="34455"/>
                  </a:lnTo>
                  <a:lnTo>
                    <a:pt x="13830" y="35750"/>
                  </a:lnTo>
                  <a:lnTo>
                    <a:pt x="13741" y="37325"/>
                  </a:lnTo>
                  <a:lnTo>
                    <a:pt x="13665" y="38912"/>
                  </a:lnTo>
                  <a:lnTo>
                    <a:pt x="12331" y="40195"/>
                  </a:lnTo>
                  <a:lnTo>
                    <a:pt x="34620" y="40195"/>
                  </a:lnTo>
                  <a:lnTo>
                    <a:pt x="34237" y="39789"/>
                  </a:lnTo>
                  <a:lnTo>
                    <a:pt x="21069" y="39789"/>
                  </a:lnTo>
                  <a:lnTo>
                    <a:pt x="19253" y="37782"/>
                  </a:lnTo>
                  <a:lnTo>
                    <a:pt x="19367" y="35369"/>
                  </a:lnTo>
                  <a:lnTo>
                    <a:pt x="19414" y="34455"/>
                  </a:lnTo>
                  <a:close/>
                </a:path>
                <a:path w="48895" h="49529">
                  <a:moveTo>
                    <a:pt x="45997" y="34455"/>
                  </a:moveTo>
                  <a:lnTo>
                    <a:pt x="38074" y="34455"/>
                  </a:lnTo>
                  <a:lnTo>
                    <a:pt x="39242" y="35750"/>
                  </a:lnTo>
                  <a:lnTo>
                    <a:pt x="39166" y="37325"/>
                  </a:lnTo>
                  <a:lnTo>
                    <a:pt x="39077" y="38912"/>
                  </a:lnTo>
                  <a:lnTo>
                    <a:pt x="37744" y="40195"/>
                  </a:lnTo>
                  <a:lnTo>
                    <a:pt x="41847" y="40195"/>
                  </a:lnTo>
                  <a:lnTo>
                    <a:pt x="45997" y="34455"/>
                  </a:lnTo>
                  <a:close/>
                </a:path>
                <a:path w="48895" h="49529">
                  <a:moveTo>
                    <a:pt x="47031" y="30949"/>
                  </a:moveTo>
                  <a:lnTo>
                    <a:pt x="26365" y="30949"/>
                  </a:lnTo>
                  <a:lnTo>
                    <a:pt x="28206" y="32905"/>
                  </a:lnTo>
                  <a:lnTo>
                    <a:pt x="28197" y="33083"/>
                  </a:lnTo>
                  <a:lnTo>
                    <a:pt x="28079" y="35369"/>
                  </a:lnTo>
                  <a:lnTo>
                    <a:pt x="27952" y="37782"/>
                  </a:lnTo>
                  <a:lnTo>
                    <a:pt x="25907" y="39789"/>
                  </a:lnTo>
                  <a:lnTo>
                    <a:pt x="34237" y="39789"/>
                  </a:lnTo>
                  <a:lnTo>
                    <a:pt x="33413" y="38912"/>
                  </a:lnTo>
                  <a:lnTo>
                    <a:pt x="33489" y="37325"/>
                  </a:lnTo>
                  <a:lnTo>
                    <a:pt x="33578" y="35750"/>
                  </a:lnTo>
                  <a:lnTo>
                    <a:pt x="34950" y="34455"/>
                  </a:lnTo>
                  <a:lnTo>
                    <a:pt x="45997" y="34455"/>
                  </a:lnTo>
                  <a:lnTo>
                    <a:pt x="46214" y="34154"/>
                  </a:lnTo>
                  <a:lnTo>
                    <a:pt x="46986" y="31127"/>
                  </a:lnTo>
                  <a:lnTo>
                    <a:pt x="47031" y="30949"/>
                  </a:lnTo>
                  <a:close/>
                </a:path>
                <a:path w="48895" h="49529">
                  <a:moveTo>
                    <a:pt x="9156" y="27038"/>
                  </a:moveTo>
                  <a:lnTo>
                    <a:pt x="4292" y="27038"/>
                  </a:lnTo>
                  <a:lnTo>
                    <a:pt x="5333" y="28041"/>
                  </a:lnTo>
                  <a:lnTo>
                    <a:pt x="5922" y="30949"/>
                  </a:lnTo>
                  <a:lnTo>
                    <a:pt x="5956" y="31127"/>
                  </a:lnTo>
                  <a:lnTo>
                    <a:pt x="5448" y="32537"/>
                  </a:lnTo>
                  <a:lnTo>
                    <a:pt x="3505" y="33083"/>
                  </a:lnTo>
                  <a:lnTo>
                    <a:pt x="19485" y="33083"/>
                  </a:lnTo>
                  <a:lnTo>
                    <a:pt x="19494" y="32905"/>
                  </a:lnTo>
                  <a:lnTo>
                    <a:pt x="21577" y="30949"/>
                  </a:lnTo>
                  <a:lnTo>
                    <a:pt x="47031" y="30949"/>
                  </a:lnTo>
                  <a:lnTo>
                    <a:pt x="47530" y="28994"/>
                  </a:lnTo>
                  <a:lnTo>
                    <a:pt x="11036" y="28994"/>
                  </a:lnTo>
                  <a:lnTo>
                    <a:pt x="9156" y="27038"/>
                  </a:lnTo>
                  <a:close/>
                </a:path>
                <a:path w="48895" h="49529">
                  <a:moveTo>
                    <a:pt x="32829" y="20205"/>
                  </a:moveTo>
                  <a:lnTo>
                    <a:pt x="16332" y="20205"/>
                  </a:lnTo>
                  <a:lnTo>
                    <a:pt x="17923" y="21907"/>
                  </a:lnTo>
                  <a:lnTo>
                    <a:pt x="17919" y="27038"/>
                  </a:lnTo>
                  <a:lnTo>
                    <a:pt x="15836" y="28994"/>
                  </a:lnTo>
                  <a:lnTo>
                    <a:pt x="32334" y="28994"/>
                  </a:lnTo>
                  <a:lnTo>
                    <a:pt x="30492" y="27038"/>
                  </a:lnTo>
                  <a:lnTo>
                    <a:pt x="30619" y="24587"/>
                  </a:lnTo>
                  <a:lnTo>
                    <a:pt x="30746" y="22161"/>
                  </a:lnTo>
                  <a:lnTo>
                    <a:pt x="32829" y="20205"/>
                  </a:lnTo>
                  <a:close/>
                </a:path>
                <a:path w="48895" h="49529">
                  <a:moveTo>
                    <a:pt x="43129" y="20205"/>
                  </a:moveTo>
                  <a:lnTo>
                    <a:pt x="37617" y="20205"/>
                  </a:lnTo>
                  <a:lnTo>
                    <a:pt x="39458" y="22161"/>
                  </a:lnTo>
                  <a:lnTo>
                    <a:pt x="39319" y="24587"/>
                  </a:lnTo>
                  <a:lnTo>
                    <a:pt x="39204" y="27038"/>
                  </a:lnTo>
                  <a:lnTo>
                    <a:pt x="37160" y="28994"/>
                  </a:lnTo>
                  <a:lnTo>
                    <a:pt x="47530" y="28994"/>
                  </a:lnTo>
                  <a:lnTo>
                    <a:pt x="48653" y="24587"/>
                  </a:lnTo>
                  <a:lnTo>
                    <a:pt x="48298" y="22161"/>
                  </a:lnTo>
                  <a:lnTo>
                    <a:pt x="44361" y="22161"/>
                  </a:lnTo>
                  <a:lnTo>
                    <a:pt x="43332" y="21120"/>
                  </a:lnTo>
                  <a:lnTo>
                    <a:pt x="43129" y="20205"/>
                  </a:lnTo>
                  <a:close/>
                </a:path>
                <a:path w="48895" h="49529">
                  <a:moveTo>
                    <a:pt x="47431" y="16243"/>
                  </a:moveTo>
                  <a:lnTo>
                    <a:pt x="45286" y="16243"/>
                  </a:lnTo>
                  <a:lnTo>
                    <a:pt x="46202" y="17170"/>
                  </a:lnTo>
                  <a:lnTo>
                    <a:pt x="46404" y="18084"/>
                  </a:lnTo>
                  <a:lnTo>
                    <a:pt x="46824" y="20205"/>
                  </a:lnTo>
                  <a:lnTo>
                    <a:pt x="46329" y="21666"/>
                  </a:lnTo>
                  <a:lnTo>
                    <a:pt x="44361" y="22161"/>
                  </a:lnTo>
                  <a:lnTo>
                    <a:pt x="48298" y="22161"/>
                  </a:lnTo>
                  <a:lnTo>
                    <a:pt x="47567" y="17170"/>
                  </a:lnTo>
                  <a:lnTo>
                    <a:pt x="47487" y="16624"/>
                  </a:lnTo>
                  <a:lnTo>
                    <a:pt x="47431" y="16243"/>
                  </a:lnTo>
                  <a:close/>
                </a:path>
                <a:path w="48895" h="49529">
                  <a:moveTo>
                    <a:pt x="35894" y="9410"/>
                  </a:moveTo>
                  <a:lnTo>
                    <a:pt x="27571" y="9410"/>
                  </a:lnTo>
                  <a:lnTo>
                    <a:pt x="29413" y="11379"/>
                  </a:lnTo>
                  <a:lnTo>
                    <a:pt x="29286" y="13830"/>
                  </a:lnTo>
                  <a:lnTo>
                    <a:pt x="29159" y="16243"/>
                  </a:lnTo>
                  <a:lnTo>
                    <a:pt x="27076" y="18249"/>
                  </a:lnTo>
                  <a:lnTo>
                    <a:pt x="42695" y="18249"/>
                  </a:lnTo>
                  <a:lnTo>
                    <a:pt x="42659" y="18084"/>
                  </a:lnTo>
                  <a:lnTo>
                    <a:pt x="43205" y="16624"/>
                  </a:lnTo>
                  <a:lnTo>
                    <a:pt x="44672" y="16243"/>
                  </a:lnTo>
                  <a:lnTo>
                    <a:pt x="47431" y="16243"/>
                  </a:lnTo>
                  <a:lnTo>
                    <a:pt x="47253" y="15028"/>
                  </a:lnTo>
                  <a:lnTo>
                    <a:pt x="47079" y="14744"/>
                  </a:lnTo>
                  <a:lnTo>
                    <a:pt x="36042" y="14744"/>
                  </a:lnTo>
                  <a:lnTo>
                    <a:pt x="34823" y="13449"/>
                  </a:lnTo>
                  <a:lnTo>
                    <a:pt x="34940" y="11379"/>
                  </a:lnTo>
                  <a:lnTo>
                    <a:pt x="35001" y="10287"/>
                  </a:lnTo>
                  <a:lnTo>
                    <a:pt x="35894" y="9410"/>
                  </a:lnTo>
                  <a:close/>
                </a:path>
                <a:path w="48895" h="49529">
                  <a:moveTo>
                    <a:pt x="36321" y="8991"/>
                  </a:moveTo>
                  <a:lnTo>
                    <a:pt x="14033" y="8991"/>
                  </a:lnTo>
                  <a:lnTo>
                    <a:pt x="15201" y="10287"/>
                  </a:lnTo>
                  <a:lnTo>
                    <a:pt x="15149" y="11379"/>
                  </a:lnTo>
                  <a:lnTo>
                    <a:pt x="15036" y="13449"/>
                  </a:lnTo>
                  <a:lnTo>
                    <a:pt x="13703" y="14744"/>
                  </a:lnTo>
                  <a:lnTo>
                    <a:pt x="20487" y="14744"/>
                  </a:lnTo>
                  <a:lnTo>
                    <a:pt x="20561" y="13449"/>
                  </a:lnTo>
                  <a:lnTo>
                    <a:pt x="20667" y="11874"/>
                  </a:lnTo>
                  <a:lnTo>
                    <a:pt x="20700" y="11379"/>
                  </a:lnTo>
                  <a:lnTo>
                    <a:pt x="22745" y="9410"/>
                  </a:lnTo>
                  <a:lnTo>
                    <a:pt x="35894" y="9410"/>
                  </a:lnTo>
                  <a:lnTo>
                    <a:pt x="36321" y="8991"/>
                  </a:lnTo>
                  <a:close/>
                </a:path>
                <a:path w="48895" h="49529">
                  <a:moveTo>
                    <a:pt x="43559" y="8991"/>
                  </a:moveTo>
                  <a:lnTo>
                    <a:pt x="39458" y="8991"/>
                  </a:lnTo>
                  <a:lnTo>
                    <a:pt x="40665" y="10287"/>
                  </a:lnTo>
                  <a:lnTo>
                    <a:pt x="40604" y="11379"/>
                  </a:lnTo>
                  <a:lnTo>
                    <a:pt x="40500" y="13449"/>
                  </a:lnTo>
                  <a:lnTo>
                    <a:pt x="39166" y="14744"/>
                  </a:lnTo>
                  <a:lnTo>
                    <a:pt x="47079" y="14744"/>
                  </a:lnTo>
                  <a:lnTo>
                    <a:pt x="43559" y="8991"/>
                  </a:lnTo>
                  <a:close/>
                </a:path>
                <a:path w="48895" h="49529">
                  <a:moveTo>
                    <a:pt x="35239" y="2082"/>
                  </a:moveTo>
                  <a:lnTo>
                    <a:pt x="21196" y="2082"/>
                  </a:lnTo>
                  <a:lnTo>
                    <a:pt x="22618" y="2539"/>
                  </a:lnTo>
                  <a:lnTo>
                    <a:pt x="22937" y="4000"/>
                  </a:lnTo>
                  <a:lnTo>
                    <a:pt x="23037" y="4457"/>
                  </a:lnTo>
                  <a:lnTo>
                    <a:pt x="21958" y="5575"/>
                  </a:lnTo>
                  <a:lnTo>
                    <a:pt x="18872" y="6413"/>
                  </a:lnTo>
                  <a:lnTo>
                    <a:pt x="41344" y="6413"/>
                  </a:lnTo>
                  <a:lnTo>
                    <a:pt x="35239" y="2082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728265" y="3828745"/>
              <a:ext cx="280035" cy="131445"/>
            </a:xfrm>
            <a:custGeom>
              <a:avLst/>
              <a:gdLst/>
              <a:ahLst/>
              <a:cxnLst/>
              <a:rect l="l" t="t" r="r" b="b"/>
              <a:pathLst>
                <a:path w="280034" h="131445">
                  <a:moveTo>
                    <a:pt x="533" y="0"/>
                  </a:moveTo>
                  <a:lnTo>
                    <a:pt x="0" y="7619"/>
                  </a:lnTo>
                  <a:lnTo>
                    <a:pt x="88" y="15036"/>
                  </a:lnTo>
                  <a:lnTo>
                    <a:pt x="711" y="22199"/>
                  </a:lnTo>
                  <a:lnTo>
                    <a:pt x="13300" y="66263"/>
                  </a:lnTo>
                  <a:lnTo>
                    <a:pt x="41398" y="100647"/>
                  </a:lnTo>
                  <a:lnTo>
                    <a:pt x="83417" y="123001"/>
                  </a:lnTo>
                  <a:lnTo>
                    <a:pt x="137769" y="130975"/>
                  </a:lnTo>
                  <a:lnTo>
                    <a:pt x="155709" y="130244"/>
                  </a:lnTo>
                  <a:lnTo>
                    <a:pt x="209918" y="119773"/>
                  </a:lnTo>
                  <a:lnTo>
                    <a:pt x="262869" y="98094"/>
                  </a:lnTo>
                  <a:lnTo>
                    <a:pt x="279793" y="88696"/>
                  </a:lnTo>
                  <a:lnTo>
                    <a:pt x="202882" y="88696"/>
                  </a:lnTo>
                  <a:lnTo>
                    <a:pt x="183951" y="94394"/>
                  </a:lnTo>
                  <a:lnTo>
                    <a:pt x="164914" y="98572"/>
                  </a:lnTo>
                  <a:lnTo>
                    <a:pt x="145884" y="101142"/>
                  </a:lnTo>
                  <a:lnTo>
                    <a:pt x="126974" y="102019"/>
                  </a:lnTo>
                  <a:lnTo>
                    <a:pt x="112818" y="101495"/>
                  </a:lnTo>
                  <a:lnTo>
                    <a:pt x="74701" y="93979"/>
                  </a:lnTo>
                  <a:lnTo>
                    <a:pt x="29410" y="66076"/>
                  </a:lnTo>
                  <a:lnTo>
                    <a:pt x="4368" y="22199"/>
                  </a:lnTo>
                  <a:lnTo>
                    <a:pt x="1117" y="774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788590" y="3601384"/>
              <a:ext cx="299085" cy="88900"/>
            </a:xfrm>
            <a:custGeom>
              <a:avLst/>
              <a:gdLst/>
              <a:ahLst/>
              <a:cxnLst/>
              <a:rect l="l" t="t" r="r" b="b"/>
              <a:pathLst>
                <a:path w="299084" h="88900">
                  <a:moveTo>
                    <a:pt x="212139" y="0"/>
                  </a:moveTo>
                  <a:lnTo>
                    <a:pt x="163555" y="2447"/>
                  </a:lnTo>
                  <a:lnTo>
                    <a:pt x="115247" y="14838"/>
                  </a:lnTo>
                  <a:lnTo>
                    <a:pt x="70016" y="34853"/>
                  </a:lnTo>
                  <a:lnTo>
                    <a:pt x="30666" y="60176"/>
                  </a:lnTo>
                  <a:lnTo>
                    <a:pt x="0" y="88486"/>
                  </a:lnTo>
                  <a:lnTo>
                    <a:pt x="47459" y="88486"/>
                  </a:lnTo>
                  <a:lnTo>
                    <a:pt x="80308" y="61748"/>
                  </a:lnTo>
                  <a:lnTo>
                    <a:pt x="120301" y="39706"/>
                  </a:lnTo>
                  <a:lnTo>
                    <a:pt x="164798" y="24146"/>
                  </a:lnTo>
                  <a:lnTo>
                    <a:pt x="211160" y="16854"/>
                  </a:lnTo>
                  <a:lnTo>
                    <a:pt x="256747" y="19612"/>
                  </a:lnTo>
                  <a:lnTo>
                    <a:pt x="298919" y="34206"/>
                  </a:lnTo>
                  <a:lnTo>
                    <a:pt x="258194" y="9813"/>
                  </a:lnTo>
                  <a:lnTo>
                    <a:pt x="212139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640521" y="3707853"/>
              <a:ext cx="563245" cy="103505"/>
            </a:xfrm>
            <a:custGeom>
              <a:avLst/>
              <a:gdLst/>
              <a:ahLst/>
              <a:cxnLst/>
              <a:rect l="l" t="t" r="r" b="b"/>
              <a:pathLst>
                <a:path w="563245" h="103504">
                  <a:moveTo>
                    <a:pt x="124117" y="11379"/>
                  </a:moveTo>
                  <a:lnTo>
                    <a:pt x="118935" y="2273"/>
                  </a:lnTo>
                  <a:lnTo>
                    <a:pt x="114338" y="0"/>
                  </a:lnTo>
                  <a:lnTo>
                    <a:pt x="50977" y="0"/>
                  </a:lnTo>
                  <a:lnTo>
                    <a:pt x="17221" y="46266"/>
                  </a:lnTo>
                  <a:lnTo>
                    <a:pt x="17094" y="51841"/>
                  </a:lnTo>
                  <a:lnTo>
                    <a:pt x="22364" y="60947"/>
                  </a:lnTo>
                  <a:lnTo>
                    <a:pt x="26987" y="63220"/>
                  </a:lnTo>
                  <a:lnTo>
                    <a:pt x="75653" y="63220"/>
                  </a:lnTo>
                  <a:lnTo>
                    <a:pt x="75984" y="63842"/>
                  </a:lnTo>
                  <a:lnTo>
                    <a:pt x="70040" y="77838"/>
                  </a:lnTo>
                  <a:lnTo>
                    <a:pt x="69189" y="78447"/>
                  </a:lnTo>
                  <a:lnTo>
                    <a:pt x="32359" y="78447"/>
                  </a:lnTo>
                  <a:lnTo>
                    <a:pt x="31965" y="77838"/>
                  </a:lnTo>
                  <a:lnTo>
                    <a:pt x="35026" y="70688"/>
                  </a:lnTo>
                  <a:lnTo>
                    <a:pt x="6870" y="70688"/>
                  </a:lnTo>
                  <a:lnTo>
                    <a:pt x="114" y="86499"/>
                  </a:lnTo>
                  <a:lnTo>
                    <a:pt x="0" y="92075"/>
                  </a:lnTo>
                  <a:lnTo>
                    <a:pt x="5270" y="101180"/>
                  </a:lnTo>
                  <a:lnTo>
                    <a:pt x="9893" y="103454"/>
                  </a:lnTo>
                  <a:lnTo>
                    <a:pt x="73964" y="103454"/>
                  </a:lnTo>
                  <a:lnTo>
                    <a:pt x="107022" y="57188"/>
                  </a:lnTo>
                  <a:lnTo>
                    <a:pt x="107137" y="51612"/>
                  </a:lnTo>
                  <a:lnTo>
                    <a:pt x="101866" y="42506"/>
                  </a:lnTo>
                  <a:lnTo>
                    <a:pt x="97243" y="40233"/>
                  </a:lnTo>
                  <a:lnTo>
                    <a:pt x="48577" y="40233"/>
                  </a:lnTo>
                  <a:lnTo>
                    <a:pt x="48209" y="39611"/>
                  </a:lnTo>
                  <a:lnTo>
                    <a:pt x="54152" y="25628"/>
                  </a:lnTo>
                  <a:lnTo>
                    <a:pt x="55054" y="25006"/>
                  </a:lnTo>
                  <a:lnTo>
                    <a:pt x="91884" y="25006"/>
                  </a:lnTo>
                  <a:lnTo>
                    <a:pt x="92214" y="25628"/>
                  </a:lnTo>
                  <a:lnTo>
                    <a:pt x="89204" y="32766"/>
                  </a:lnTo>
                  <a:lnTo>
                    <a:pt x="117360" y="32766"/>
                  </a:lnTo>
                  <a:lnTo>
                    <a:pt x="124028" y="16954"/>
                  </a:lnTo>
                  <a:lnTo>
                    <a:pt x="124117" y="11379"/>
                  </a:lnTo>
                  <a:close/>
                </a:path>
                <a:path w="563245" h="103504">
                  <a:moveTo>
                    <a:pt x="234315" y="10210"/>
                  </a:moveTo>
                  <a:lnTo>
                    <a:pt x="232956" y="6705"/>
                  </a:lnTo>
                  <a:lnTo>
                    <a:pt x="227495" y="1346"/>
                  </a:lnTo>
                  <a:lnTo>
                    <a:pt x="223697" y="0"/>
                  </a:lnTo>
                  <a:lnTo>
                    <a:pt x="202857" y="0"/>
                  </a:lnTo>
                  <a:lnTo>
                    <a:pt x="202857" y="25387"/>
                  </a:lnTo>
                  <a:lnTo>
                    <a:pt x="202806" y="26682"/>
                  </a:lnTo>
                  <a:lnTo>
                    <a:pt x="202704" y="26873"/>
                  </a:lnTo>
                  <a:lnTo>
                    <a:pt x="193662" y="48133"/>
                  </a:lnTo>
                  <a:lnTo>
                    <a:pt x="193078" y="49377"/>
                  </a:lnTo>
                  <a:lnTo>
                    <a:pt x="192214" y="49999"/>
                  </a:lnTo>
                  <a:lnTo>
                    <a:pt x="155003" y="49999"/>
                  </a:lnTo>
                  <a:lnTo>
                    <a:pt x="165633" y="25006"/>
                  </a:lnTo>
                  <a:lnTo>
                    <a:pt x="202476" y="25006"/>
                  </a:lnTo>
                  <a:lnTo>
                    <a:pt x="202857" y="25387"/>
                  </a:lnTo>
                  <a:lnTo>
                    <a:pt x="202857" y="0"/>
                  </a:lnTo>
                  <a:lnTo>
                    <a:pt x="148107" y="0"/>
                  </a:lnTo>
                  <a:lnTo>
                    <a:pt x="104140" y="103454"/>
                  </a:lnTo>
                  <a:lnTo>
                    <a:pt x="132295" y="103454"/>
                  </a:lnTo>
                  <a:lnTo>
                    <a:pt x="144805" y="73850"/>
                  </a:lnTo>
                  <a:lnTo>
                    <a:pt x="196824" y="73850"/>
                  </a:lnTo>
                  <a:lnTo>
                    <a:pt x="202907" y="71551"/>
                  </a:lnTo>
                  <a:lnTo>
                    <a:pt x="214007" y="62357"/>
                  </a:lnTo>
                  <a:lnTo>
                    <a:pt x="218173" y="56807"/>
                  </a:lnTo>
                  <a:lnTo>
                    <a:pt x="221056" y="49999"/>
                  </a:lnTo>
                  <a:lnTo>
                    <a:pt x="231686" y="25006"/>
                  </a:lnTo>
                  <a:lnTo>
                    <a:pt x="233641" y="20497"/>
                  </a:lnTo>
                  <a:lnTo>
                    <a:pt x="234315" y="17487"/>
                  </a:lnTo>
                  <a:lnTo>
                    <a:pt x="234315" y="10210"/>
                  </a:lnTo>
                  <a:close/>
                </a:path>
                <a:path w="563245" h="103504">
                  <a:moveTo>
                    <a:pt x="341642" y="11379"/>
                  </a:moveTo>
                  <a:lnTo>
                    <a:pt x="336461" y="2273"/>
                  </a:lnTo>
                  <a:lnTo>
                    <a:pt x="331876" y="0"/>
                  </a:lnTo>
                  <a:lnTo>
                    <a:pt x="309753" y="0"/>
                  </a:lnTo>
                  <a:lnTo>
                    <a:pt x="309753" y="25628"/>
                  </a:lnTo>
                  <a:lnTo>
                    <a:pt x="309181" y="26873"/>
                  </a:lnTo>
                  <a:lnTo>
                    <a:pt x="288048" y="76581"/>
                  </a:lnTo>
                  <a:lnTo>
                    <a:pt x="287566" y="77838"/>
                  </a:lnTo>
                  <a:lnTo>
                    <a:pt x="286702" y="78447"/>
                  </a:lnTo>
                  <a:lnTo>
                    <a:pt x="247002" y="78447"/>
                  </a:lnTo>
                  <a:lnTo>
                    <a:pt x="246621" y="77838"/>
                  </a:lnTo>
                  <a:lnTo>
                    <a:pt x="247103" y="76581"/>
                  </a:lnTo>
                  <a:lnTo>
                    <a:pt x="268224" y="26873"/>
                  </a:lnTo>
                  <a:lnTo>
                    <a:pt x="268795" y="25628"/>
                  </a:lnTo>
                  <a:lnTo>
                    <a:pt x="269697" y="25006"/>
                  </a:lnTo>
                  <a:lnTo>
                    <a:pt x="309410" y="25006"/>
                  </a:lnTo>
                  <a:lnTo>
                    <a:pt x="309753" y="25628"/>
                  </a:lnTo>
                  <a:lnTo>
                    <a:pt x="309753" y="0"/>
                  </a:lnTo>
                  <a:lnTo>
                    <a:pt x="265633" y="0"/>
                  </a:lnTo>
                  <a:lnTo>
                    <a:pt x="259549" y="2273"/>
                  </a:lnTo>
                  <a:lnTo>
                    <a:pt x="248450" y="11379"/>
                  </a:lnTo>
                  <a:lnTo>
                    <a:pt x="244271" y="16954"/>
                  </a:lnTo>
                  <a:lnTo>
                    <a:pt x="241503" y="23558"/>
                  </a:lnTo>
                  <a:lnTo>
                    <a:pt x="217652" y="79883"/>
                  </a:lnTo>
                  <a:lnTo>
                    <a:pt x="214769" y="86499"/>
                  </a:lnTo>
                  <a:lnTo>
                    <a:pt x="214655" y="92075"/>
                  </a:lnTo>
                  <a:lnTo>
                    <a:pt x="219925" y="101180"/>
                  </a:lnTo>
                  <a:lnTo>
                    <a:pt x="224548" y="103454"/>
                  </a:lnTo>
                  <a:lnTo>
                    <a:pt x="290791" y="103454"/>
                  </a:lnTo>
                  <a:lnTo>
                    <a:pt x="315518" y="78447"/>
                  </a:lnTo>
                  <a:lnTo>
                    <a:pt x="338150" y="25006"/>
                  </a:lnTo>
                  <a:lnTo>
                    <a:pt x="341541" y="16954"/>
                  </a:lnTo>
                  <a:lnTo>
                    <a:pt x="341642" y="11379"/>
                  </a:lnTo>
                  <a:close/>
                </a:path>
                <a:path w="563245" h="103504">
                  <a:moveTo>
                    <a:pt x="453859" y="11493"/>
                  </a:moveTo>
                  <a:lnTo>
                    <a:pt x="448691" y="2298"/>
                  </a:lnTo>
                  <a:lnTo>
                    <a:pt x="444093" y="0"/>
                  </a:lnTo>
                  <a:lnTo>
                    <a:pt x="421970" y="0"/>
                  </a:lnTo>
                  <a:lnTo>
                    <a:pt x="421970" y="25628"/>
                  </a:lnTo>
                  <a:lnTo>
                    <a:pt x="421386" y="26873"/>
                  </a:lnTo>
                  <a:lnTo>
                    <a:pt x="414210" y="43827"/>
                  </a:lnTo>
                  <a:lnTo>
                    <a:pt x="413715" y="45072"/>
                  </a:lnTo>
                  <a:lnTo>
                    <a:pt x="412864" y="45694"/>
                  </a:lnTo>
                  <a:lnTo>
                    <a:pt x="374408" y="45694"/>
                  </a:lnTo>
                  <a:lnTo>
                    <a:pt x="383171" y="25006"/>
                  </a:lnTo>
                  <a:lnTo>
                    <a:pt x="421627" y="25006"/>
                  </a:lnTo>
                  <a:lnTo>
                    <a:pt x="421970" y="25628"/>
                  </a:lnTo>
                  <a:lnTo>
                    <a:pt x="421970" y="0"/>
                  </a:lnTo>
                  <a:lnTo>
                    <a:pt x="365645" y="0"/>
                  </a:lnTo>
                  <a:lnTo>
                    <a:pt x="321678" y="103454"/>
                  </a:lnTo>
                  <a:lnTo>
                    <a:pt x="349834" y="103454"/>
                  </a:lnTo>
                  <a:lnTo>
                    <a:pt x="364197" y="69545"/>
                  </a:lnTo>
                  <a:lnTo>
                    <a:pt x="377863" y="69545"/>
                  </a:lnTo>
                  <a:lnTo>
                    <a:pt x="387616" y="103454"/>
                  </a:lnTo>
                  <a:lnTo>
                    <a:pt x="419963" y="103454"/>
                  </a:lnTo>
                  <a:lnTo>
                    <a:pt x="407454" y="69545"/>
                  </a:lnTo>
                  <a:lnTo>
                    <a:pt x="416166" y="69545"/>
                  </a:lnTo>
                  <a:lnTo>
                    <a:pt x="441617" y="45694"/>
                  </a:lnTo>
                  <a:lnTo>
                    <a:pt x="450367" y="25006"/>
                  </a:lnTo>
                  <a:lnTo>
                    <a:pt x="453771" y="17056"/>
                  </a:lnTo>
                  <a:lnTo>
                    <a:pt x="453859" y="11493"/>
                  </a:lnTo>
                  <a:close/>
                </a:path>
                <a:path w="563245" h="103504">
                  <a:moveTo>
                    <a:pt x="563054" y="0"/>
                  </a:moveTo>
                  <a:lnTo>
                    <a:pt x="465340" y="0"/>
                  </a:lnTo>
                  <a:lnTo>
                    <a:pt x="454710" y="25006"/>
                  </a:lnTo>
                  <a:lnTo>
                    <a:pt x="489483" y="25006"/>
                  </a:lnTo>
                  <a:lnTo>
                    <a:pt x="456158" y="103454"/>
                  </a:lnTo>
                  <a:lnTo>
                    <a:pt x="484314" y="103454"/>
                  </a:lnTo>
                  <a:lnTo>
                    <a:pt x="517652" y="25006"/>
                  </a:lnTo>
                  <a:lnTo>
                    <a:pt x="552424" y="25006"/>
                  </a:lnTo>
                  <a:lnTo>
                    <a:pt x="56305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896972" y="3827995"/>
              <a:ext cx="306705" cy="72390"/>
            </a:xfrm>
            <a:custGeom>
              <a:avLst/>
              <a:gdLst/>
              <a:ahLst/>
              <a:cxnLst/>
              <a:rect l="l" t="t" r="r" b="b"/>
              <a:pathLst>
                <a:path w="306704" h="72389">
                  <a:moveTo>
                    <a:pt x="75298" y="0"/>
                  </a:moveTo>
                  <a:lnTo>
                    <a:pt x="7378" y="0"/>
                  </a:lnTo>
                  <a:lnTo>
                    <a:pt x="0" y="17386"/>
                  </a:lnTo>
                  <a:lnTo>
                    <a:pt x="24155" y="17386"/>
                  </a:lnTo>
                  <a:lnTo>
                    <a:pt x="990" y="71907"/>
                  </a:lnTo>
                  <a:lnTo>
                    <a:pt x="20561" y="71907"/>
                  </a:lnTo>
                  <a:lnTo>
                    <a:pt x="43738" y="17386"/>
                  </a:lnTo>
                  <a:lnTo>
                    <a:pt x="67906" y="17386"/>
                  </a:lnTo>
                  <a:lnTo>
                    <a:pt x="75298" y="0"/>
                  </a:lnTo>
                  <a:close/>
                </a:path>
                <a:path w="306704" h="72389">
                  <a:moveTo>
                    <a:pt x="140906" y="0"/>
                  </a:moveTo>
                  <a:lnTo>
                    <a:pt x="80987" y="0"/>
                  </a:lnTo>
                  <a:lnTo>
                    <a:pt x="50431" y="71907"/>
                  </a:lnTo>
                  <a:lnTo>
                    <a:pt x="110350" y="71907"/>
                  </a:lnTo>
                  <a:lnTo>
                    <a:pt x="117741" y="54533"/>
                  </a:lnTo>
                  <a:lnTo>
                    <a:pt x="77393" y="54533"/>
                  </a:lnTo>
                  <a:lnTo>
                    <a:pt x="82181" y="43243"/>
                  </a:lnTo>
                  <a:lnTo>
                    <a:pt x="118033" y="43243"/>
                  </a:lnTo>
                  <a:lnTo>
                    <a:pt x="124231" y="28663"/>
                  </a:lnTo>
                  <a:lnTo>
                    <a:pt x="88379" y="28663"/>
                  </a:lnTo>
                  <a:lnTo>
                    <a:pt x="93167" y="17386"/>
                  </a:lnTo>
                  <a:lnTo>
                    <a:pt x="133527" y="17386"/>
                  </a:lnTo>
                  <a:lnTo>
                    <a:pt x="140906" y="0"/>
                  </a:lnTo>
                  <a:close/>
                </a:path>
                <a:path w="306704" h="72389">
                  <a:moveTo>
                    <a:pt x="211924" y="7912"/>
                  </a:moveTo>
                  <a:lnTo>
                    <a:pt x="208318" y="1587"/>
                  </a:lnTo>
                  <a:lnTo>
                    <a:pt x="205130" y="0"/>
                  </a:lnTo>
                  <a:lnTo>
                    <a:pt x="189572" y="0"/>
                  </a:lnTo>
                  <a:lnTo>
                    <a:pt x="189572" y="18211"/>
                  </a:lnTo>
                  <a:lnTo>
                    <a:pt x="188849" y="19875"/>
                  </a:lnTo>
                  <a:lnTo>
                    <a:pt x="180365" y="39954"/>
                  </a:lnTo>
                  <a:lnTo>
                    <a:pt x="152298" y="39954"/>
                  </a:lnTo>
                  <a:lnTo>
                    <a:pt x="160782" y="19875"/>
                  </a:lnTo>
                  <a:lnTo>
                    <a:pt x="161518" y="18211"/>
                  </a:lnTo>
                  <a:lnTo>
                    <a:pt x="162712" y="17386"/>
                  </a:lnTo>
                  <a:lnTo>
                    <a:pt x="189115" y="17386"/>
                  </a:lnTo>
                  <a:lnTo>
                    <a:pt x="189572" y="18211"/>
                  </a:lnTo>
                  <a:lnTo>
                    <a:pt x="189572" y="0"/>
                  </a:lnTo>
                  <a:lnTo>
                    <a:pt x="153492" y="0"/>
                  </a:lnTo>
                  <a:lnTo>
                    <a:pt x="147370" y="5461"/>
                  </a:lnTo>
                  <a:lnTo>
                    <a:pt x="142709" y="16383"/>
                  </a:lnTo>
                  <a:lnTo>
                    <a:pt x="119138" y="71907"/>
                  </a:lnTo>
                  <a:lnTo>
                    <a:pt x="138709" y="71907"/>
                  </a:lnTo>
                  <a:lnTo>
                    <a:pt x="146100" y="54533"/>
                  </a:lnTo>
                  <a:lnTo>
                    <a:pt x="174167" y="54533"/>
                  </a:lnTo>
                  <a:lnTo>
                    <a:pt x="166763" y="71907"/>
                  </a:lnTo>
                  <a:lnTo>
                    <a:pt x="186347" y="71907"/>
                  </a:lnTo>
                  <a:lnTo>
                    <a:pt x="193713" y="54533"/>
                  </a:lnTo>
                  <a:lnTo>
                    <a:pt x="199910" y="39954"/>
                  </a:lnTo>
                  <a:lnTo>
                    <a:pt x="209486" y="17386"/>
                  </a:lnTo>
                  <a:lnTo>
                    <a:pt x="211848" y="11785"/>
                  </a:lnTo>
                  <a:lnTo>
                    <a:pt x="211924" y="7912"/>
                  </a:lnTo>
                  <a:close/>
                </a:path>
                <a:path w="306704" h="72389">
                  <a:moveTo>
                    <a:pt x="306603" y="0"/>
                  </a:moveTo>
                  <a:lnTo>
                    <a:pt x="288023" y="0"/>
                  </a:lnTo>
                  <a:lnTo>
                    <a:pt x="249872" y="41948"/>
                  </a:lnTo>
                  <a:lnTo>
                    <a:pt x="245579" y="0"/>
                  </a:lnTo>
                  <a:lnTo>
                    <a:pt x="228993" y="0"/>
                  </a:lnTo>
                  <a:lnTo>
                    <a:pt x="198437" y="71907"/>
                  </a:lnTo>
                  <a:lnTo>
                    <a:pt x="218008" y="71907"/>
                  </a:lnTo>
                  <a:lnTo>
                    <a:pt x="230098" y="43345"/>
                  </a:lnTo>
                  <a:lnTo>
                    <a:pt x="232791" y="64122"/>
                  </a:lnTo>
                  <a:lnTo>
                    <a:pt x="248170" y="64122"/>
                  </a:lnTo>
                  <a:lnTo>
                    <a:pt x="268643" y="43243"/>
                  </a:lnTo>
                  <a:lnTo>
                    <a:pt x="256463" y="71907"/>
                  </a:lnTo>
                  <a:lnTo>
                    <a:pt x="276047" y="71907"/>
                  </a:lnTo>
                  <a:lnTo>
                    <a:pt x="306603" y="0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763679" y="1259903"/>
              <a:ext cx="1014094" cy="186690"/>
            </a:xfrm>
            <a:custGeom>
              <a:avLst/>
              <a:gdLst/>
              <a:ahLst/>
              <a:cxnLst/>
              <a:rect l="l" t="t" r="r" b="b"/>
              <a:pathLst>
                <a:path w="1014095" h="186690">
                  <a:moveTo>
                    <a:pt x="221056" y="25996"/>
                  </a:moveTo>
                  <a:lnTo>
                    <a:pt x="192836" y="0"/>
                  </a:lnTo>
                  <a:lnTo>
                    <a:pt x="102450" y="0"/>
                  </a:lnTo>
                  <a:lnTo>
                    <a:pt x="62522" y="18808"/>
                  </a:lnTo>
                  <a:lnTo>
                    <a:pt x="34861" y="71475"/>
                  </a:lnTo>
                  <a:lnTo>
                    <a:pt x="30822" y="87960"/>
                  </a:lnTo>
                  <a:lnTo>
                    <a:pt x="31584" y="95148"/>
                  </a:lnTo>
                  <a:lnTo>
                    <a:pt x="59207" y="113944"/>
                  </a:lnTo>
                  <a:lnTo>
                    <a:pt x="135001" y="113944"/>
                  </a:lnTo>
                  <a:lnTo>
                    <a:pt x="135597" y="115074"/>
                  </a:lnTo>
                  <a:lnTo>
                    <a:pt x="124891" y="140284"/>
                  </a:lnTo>
                  <a:lnTo>
                    <a:pt x="123355" y="141401"/>
                  </a:lnTo>
                  <a:lnTo>
                    <a:pt x="56972" y="141401"/>
                  </a:lnTo>
                  <a:lnTo>
                    <a:pt x="56273" y="140284"/>
                  </a:lnTo>
                  <a:lnTo>
                    <a:pt x="61798" y="127419"/>
                  </a:lnTo>
                  <a:lnTo>
                    <a:pt x="11049" y="127419"/>
                  </a:lnTo>
                  <a:lnTo>
                    <a:pt x="4051" y="143979"/>
                  </a:lnTo>
                  <a:lnTo>
                    <a:pt x="1092" y="152577"/>
                  </a:lnTo>
                  <a:lnTo>
                    <a:pt x="0" y="160464"/>
                  </a:lnTo>
                  <a:lnTo>
                    <a:pt x="762" y="167665"/>
                  </a:lnTo>
                  <a:lnTo>
                    <a:pt x="28397" y="186461"/>
                  </a:lnTo>
                  <a:lnTo>
                    <a:pt x="120065" y="186461"/>
                  </a:lnTo>
                  <a:lnTo>
                    <a:pt x="158889" y="167665"/>
                  </a:lnTo>
                  <a:lnTo>
                    <a:pt x="186372" y="114985"/>
                  </a:lnTo>
                  <a:lnTo>
                    <a:pt x="190411" y="98513"/>
                  </a:lnTo>
                  <a:lnTo>
                    <a:pt x="189636" y="91313"/>
                  </a:lnTo>
                  <a:lnTo>
                    <a:pt x="162026" y="72504"/>
                  </a:lnTo>
                  <a:lnTo>
                    <a:pt x="86220" y="72504"/>
                  </a:lnTo>
                  <a:lnTo>
                    <a:pt x="85547" y="71386"/>
                  </a:lnTo>
                  <a:lnTo>
                    <a:pt x="96253" y="46189"/>
                  </a:lnTo>
                  <a:lnTo>
                    <a:pt x="97878" y="45059"/>
                  </a:lnTo>
                  <a:lnTo>
                    <a:pt x="164261" y="45059"/>
                  </a:lnTo>
                  <a:lnTo>
                    <a:pt x="164871" y="46189"/>
                  </a:lnTo>
                  <a:lnTo>
                    <a:pt x="159435" y="59042"/>
                  </a:lnTo>
                  <a:lnTo>
                    <a:pt x="210185" y="59042"/>
                  </a:lnTo>
                  <a:lnTo>
                    <a:pt x="217182" y="42468"/>
                  </a:lnTo>
                  <a:lnTo>
                    <a:pt x="220027" y="33896"/>
                  </a:lnTo>
                  <a:lnTo>
                    <a:pt x="221056" y="25996"/>
                  </a:lnTo>
                  <a:close/>
                </a:path>
                <a:path w="1014095" h="186690">
                  <a:moveTo>
                    <a:pt x="420992" y="18389"/>
                  </a:moveTo>
                  <a:lnTo>
                    <a:pt x="418528" y="12090"/>
                  </a:lnTo>
                  <a:lnTo>
                    <a:pt x="408686" y="2425"/>
                  </a:lnTo>
                  <a:lnTo>
                    <a:pt x="401828" y="0"/>
                  </a:lnTo>
                  <a:lnTo>
                    <a:pt x="364274" y="0"/>
                  </a:lnTo>
                  <a:lnTo>
                    <a:pt x="364274" y="45758"/>
                  </a:lnTo>
                  <a:lnTo>
                    <a:pt x="364197" y="48082"/>
                  </a:lnTo>
                  <a:lnTo>
                    <a:pt x="364007" y="48425"/>
                  </a:lnTo>
                  <a:lnTo>
                    <a:pt x="347687" y="86753"/>
                  </a:lnTo>
                  <a:lnTo>
                    <a:pt x="346659" y="89001"/>
                  </a:lnTo>
                  <a:lnTo>
                    <a:pt x="345097" y="90119"/>
                  </a:lnTo>
                  <a:lnTo>
                    <a:pt x="278041" y="90119"/>
                  </a:lnTo>
                  <a:lnTo>
                    <a:pt x="297192" y="45059"/>
                  </a:lnTo>
                  <a:lnTo>
                    <a:pt x="363575" y="45059"/>
                  </a:lnTo>
                  <a:lnTo>
                    <a:pt x="364274" y="45758"/>
                  </a:lnTo>
                  <a:lnTo>
                    <a:pt x="364274" y="0"/>
                  </a:lnTo>
                  <a:lnTo>
                    <a:pt x="265607" y="0"/>
                  </a:lnTo>
                  <a:lnTo>
                    <a:pt x="186372" y="186461"/>
                  </a:lnTo>
                  <a:lnTo>
                    <a:pt x="237109" y="186461"/>
                  </a:lnTo>
                  <a:lnTo>
                    <a:pt x="259638" y="133108"/>
                  </a:lnTo>
                  <a:lnTo>
                    <a:pt x="341477" y="133108"/>
                  </a:lnTo>
                  <a:lnTo>
                    <a:pt x="381406" y="114147"/>
                  </a:lnTo>
                  <a:lnTo>
                    <a:pt x="397103" y="90119"/>
                  </a:lnTo>
                  <a:lnTo>
                    <a:pt x="416255" y="45059"/>
                  </a:lnTo>
                  <a:lnTo>
                    <a:pt x="417360" y="42468"/>
                  </a:lnTo>
                  <a:lnTo>
                    <a:pt x="419760" y="36957"/>
                  </a:lnTo>
                  <a:lnTo>
                    <a:pt x="420992" y="31508"/>
                  </a:lnTo>
                  <a:lnTo>
                    <a:pt x="420992" y="18389"/>
                  </a:lnTo>
                  <a:close/>
                </a:path>
                <a:path w="1014095" h="186690">
                  <a:moveTo>
                    <a:pt x="613130" y="25996"/>
                  </a:moveTo>
                  <a:lnTo>
                    <a:pt x="584911" y="0"/>
                  </a:lnTo>
                  <a:lnTo>
                    <a:pt x="556945" y="0"/>
                  </a:lnTo>
                  <a:lnTo>
                    <a:pt x="556945" y="46189"/>
                  </a:lnTo>
                  <a:lnTo>
                    <a:pt x="555904" y="48425"/>
                  </a:lnTo>
                  <a:lnTo>
                    <a:pt x="517829" y="138023"/>
                  </a:lnTo>
                  <a:lnTo>
                    <a:pt x="516966" y="140284"/>
                  </a:lnTo>
                  <a:lnTo>
                    <a:pt x="515404" y="141401"/>
                  </a:lnTo>
                  <a:lnTo>
                    <a:pt x="443852" y="141401"/>
                  </a:lnTo>
                  <a:lnTo>
                    <a:pt x="443153" y="140284"/>
                  </a:lnTo>
                  <a:lnTo>
                    <a:pt x="444017" y="138023"/>
                  </a:lnTo>
                  <a:lnTo>
                    <a:pt x="482079" y="48425"/>
                  </a:lnTo>
                  <a:lnTo>
                    <a:pt x="483133" y="46189"/>
                  </a:lnTo>
                  <a:lnTo>
                    <a:pt x="484759" y="45059"/>
                  </a:lnTo>
                  <a:lnTo>
                    <a:pt x="556323" y="45059"/>
                  </a:lnTo>
                  <a:lnTo>
                    <a:pt x="556945" y="46189"/>
                  </a:lnTo>
                  <a:lnTo>
                    <a:pt x="556945" y="0"/>
                  </a:lnTo>
                  <a:lnTo>
                    <a:pt x="489331" y="0"/>
                  </a:lnTo>
                  <a:lnTo>
                    <a:pt x="480580" y="774"/>
                  </a:lnTo>
                  <a:lnTo>
                    <a:pt x="443306" y="25996"/>
                  </a:lnTo>
                  <a:lnTo>
                    <a:pt x="390944" y="143979"/>
                  </a:lnTo>
                  <a:lnTo>
                    <a:pt x="386880" y="160464"/>
                  </a:lnTo>
                  <a:lnTo>
                    <a:pt x="387654" y="167665"/>
                  </a:lnTo>
                  <a:lnTo>
                    <a:pt x="415277" y="186461"/>
                  </a:lnTo>
                  <a:lnTo>
                    <a:pt x="510832" y="186461"/>
                  </a:lnTo>
                  <a:lnTo>
                    <a:pt x="550595" y="167665"/>
                  </a:lnTo>
                  <a:lnTo>
                    <a:pt x="567334" y="141401"/>
                  </a:lnTo>
                  <a:lnTo>
                    <a:pt x="608139" y="45059"/>
                  </a:lnTo>
                  <a:lnTo>
                    <a:pt x="609244" y="42468"/>
                  </a:lnTo>
                  <a:lnTo>
                    <a:pt x="612089" y="33896"/>
                  </a:lnTo>
                  <a:lnTo>
                    <a:pt x="613130" y="25996"/>
                  </a:lnTo>
                  <a:close/>
                </a:path>
                <a:path w="1014095" h="186690">
                  <a:moveTo>
                    <a:pt x="815390" y="26162"/>
                  </a:moveTo>
                  <a:lnTo>
                    <a:pt x="787146" y="0"/>
                  </a:lnTo>
                  <a:lnTo>
                    <a:pt x="759180" y="0"/>
                  </a:lnTo>
                  <a:lnTo>
                    <a:pt x="759180" y="46189"/>
                  </a:lnTo>
                  <a:lnTo>
                    <a:pt x="758151" y="48425"/>
                  </a:lnTo>
                  <a:lnTo>
                    <a:pt x="745197" y="78994"/>
                  </a:lnTo>
                  <a:lnTo>
                    <a:pt x="744334" y="81229"/>
                  </a:lnTo>
                  <a:lnTo>
                    <a:pt x="742797" y="82359"/>
                  </a:lnTo>
                  <a:lnTo>
                    <a:pt x="673493" y="82359"/>
                  </a:lnTo>
                  <a:lnTo>
                    <a:pt x="689267" y="45059"/>
                  </a:lnTo>
                  <a:lnTo>
                    <a:pt x="758571" y="45059"/>
                  </a:lnTo>
                  <a:lnTo>
                    <a:pt x="759180" y="46189"/>
                  </a:lnTo>
                  <a:lnTo>
                    <a:pt x="759180" y="0"/>
                  </a:lnTo>
                  <a:lnTo>
                    <a:pt x="657682" y="0"/>
                  </a:lnTo>
                  <a:lnTo>
                    <a:pt x="578434" y="186461"/>
                  </a:lnTo>
                  <a:lnTo>
                    <a:pt x="629183" y="186461"/>
                  </a:lnTo>
                  <a:lnTo>
                    <a:pt x="655078" y="125336"/>
                  </a:lnTo>
                  <a:lnTo>
                    <a:pt x="679704" y="125336"/>
                  </a:lnTo>
                  <a:lnTo>
                    <a:pt x="697293" y="186461"/>
                  </a:lnTo>
                  <a:lnTo>
                    <a:pt x="755573" y="186461"/>
                  </a:lnTo>
                  <a:lnTo>
                    <a:pt x="733044" y="125336"/>
                  </a:lnTo>
                  <a:lnTo>
                    <a:pt x="734072" y="125336"/>
                  </a:lnTo>
                  <a:lnTo>
                    <a:pt x="771499" y="112776"/>
                  </a:lnTo>
                  <a:lnTo>
                    <a:pt x="794613" y="82359"/>
                  </a:lnTo>
                  <a:lnTo>
                    <a:pt x="810399" y="45059"/>
                  </a:lnTo>
                  <a:lnTo>
                    <a:pt x="811504" y="42468"/>
                  </a:lnTo>
                  <a:lnTo>
                    <a:pt x="814349" y="33997"/>
                  </a:lnTo>
                  <a:lnTo>
                    <a:pt x="815390" y="26162"/>
                  </a:lnTo>
                  <a:close/>
                </a:path>
                <a:path w="1014095" h="186690">
                  <a:moveTo>
                    <a:pt x="1013472" y="0"/>
                  </a:moveTo>
                  <a:lnTo>
                    <a:pt x="837387" y="0"/>
                  </a:lnTo>
                  <a:lnTo>
                    <a:pt x="818222" y="45059"/>
                  </a:lnTo>
                  <a:lnTo>
                    <a:pt x="880872" y="45059"/>
                  </a:lnTo>
                  <a:lnTo>
                    <a:pt x="820813" y="186461"/>
                  </a:lnTo>
                  <a:lnTo>
                    <a:pt x="871562" y="186461"/>
                  </a:lnTo>
                  <a:lnTo>
                    <a:pt x="931646" y="45059"/>
                  </a:lnTo>
                  <a:lnTo>
                    <a:pt x="994321" y="45059"/>
                  </a:lnTo>
                  <a:lnTo>
                    <a:pt x="1013472" y="0"/>
                  </a:lnTo>
                  <a:close/>
                </a:path>
              </a:pathLst>
            </a:custGeom>
            <a:solidFill>
              <a:srgbClr val="002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441503" y="1455470"/>
              <a:ext cx="370205" cy="86995"/>
            </a:xfrm>
            <a:custGeom>
              <a:avLst/>
              <a:gdLst/>
              <a:ahLst/>
              <a:cxnLst/>
              <a:rect l="l" t="t" r="r" b="b"/>
              <a:pathLst>
                <a:path w="370204" h="86994">
                  <a:moveTo>
                    <a:pt x="90868" y="0"/>
                  </a:moveTo>
                  <a:lnTo>
                    <a:pt x="8915" y="0"/>
                  </a:lnTo>
                  <a:lnTo>
                    <a:pt x="0" y="20980"/>
                  </a:lnTo>
                  <a:lnTo>
                    <a:pt x="29159" y="20980"/>
                  </a:lnTo>
                  <a:lnTo>
                    <a:pt x="1206" y="86766"/>
                  </a:lnTo>
                  <a:lnTo>
                    <a:pt x="24828" y="86766"/>
                  </a:lnTo>
                  <a:lnTo>
                    <a:pt x="52793" y="20980"/>
                  </a:lnTo>
                  <a:lnTo>
                    <a:pt x="81953" y="20980"/>
                  </a:lnTo>
                  <a:lnTo>
                    <a:pt x="90868" y="0"/>
                  </a:lnTo>
                  <a:close/>
                </a:path>
                <a:path w="370204" h="86994">
                  <a:moveTo>
                    <a:pt x="170040" y="0"/>
                  </a:moveTo>
                  <a:lnTo>
                    <a:pt x="97726" y="0"/>
                  </a:lnTo>
                  <a:lnTo>
                    <a:pt x="60858" y="86766"/>
                  </a:lnTo>
                  <a:lnTo>
                    <a:pt x="133172" y="86766"/>
                  </a:lnTo>
                  <a:lnTo>
                    <a:pt x="142074" y="65798"/>
                  </a:lnTo>
                  <a:lnTo>
                    <a:pt x="93383" y="65798"/>
                  </a:lnTo>
                  <a:lnTo>
                    <a:pt x="99174" y="52184"/>
                  </a:lnTo>
                  <a:lnTo>
                    <a:pt x="142443" y="52184"/>
                  </a:lnTo>
                  <a:lnTo>
                    <a:pt x="149910" y="34594"/>
                  </a:lnTo>
                  <a:lnTo>
                    <a:pt x="106641" y="34594"/>
                  </a:lnTo>
                  <a:lnTo>
                    <a:pt x="112433" y="20980"/>
                  </a:lnTo>
                  <a:lnTo>
                    <a:pt x="161124" y="20980"/>
                  </a:lnTo>
                  <a:lnTo>
                    <a:pt x="170040" y="0"/>
                  </a:lnTo>
                  <a:close/>
                </a:path>
                <a:path w="370204" h="86994">
                  <a:moveTo>
                    <a:pt x="255727" y="9550"/>
                  </a:moveTo>
                  <a:lnTo>
                    <a:pt x="251383" y="1905"/>
                  </a:lnTo>
                  <a:lnTo>
                    <a:pt x="247523" y="0"/>
                  </a:lnTo>
                  <a:lnTo>
                    <a:pt x="228765" y="0"/>
                  </a:lnTo>
                  <a:lnTo>
                    <a:pt x="228765" y="21983"/>
                  </a:lnTo>
                  <a:lnTo>
                    <a:pt x="227888" y="23977"/>
                  </a:lnTo>
                  <a:lnTo>
                    <a:pt x="217652" y="48209"/>
                  </a:lnTo>
                  <a:lnTo>
                    <a:pt x="183781" y="48209"/>
                  </a:lnTo>
                  <a:lnTo>
                    <a:pt x="194017" y="23977"/>
                  </a:lnTo>
                  <a:lnTo>
                    <a:pt x="194906" y="21983"/>
                  </a:lnTo>
                  <a:lnTo>
                    <a:pt x="196354" y="20980"/>
                  </a:lnTo>
                  <a:lnTo>
                    <a:pt x="228206" y="20980"/>
                  </a:lnTo>
                  <a:lnTo>
                    <a:pt x="228765" y="21983"/>
                  </a:lnTo>
                  <a:lnTo>
                    <a:pt x="228765" y="0"/>
                  </a:lnTo>
                  <a:lnTo>
                    <a:pt x="194373" y="0"/>
                  </a:lnTo>
                  <a:lnTo>
                    <a:pt x="187845" y="1244"/>
                  </a:lnTo>
                  <a:lnTo>
                    <a:pt x="181965" y="4953"/>
                  </a:lnTo>
                  <a:lnTo>
                    <a:pt x="176745" y="11125"/>
                  </a:lnTo>
                  <a:lnTo>
                    <a:pt x="172212" y="19761"/>
                  </a:lnTo>
                  <a:lnTo>
                    <a:pt x="143764" y="86766"/>
                  </a:lnTo>
                  <a:lnTo>
                    <a:pt x="167386" y="86766"/>
                  </a:lnTo>
                  <a:lnTo>
                    <a:pt x="176301" y="65798"/>
                  </a:lnTo>
                  <a:lnTo>
                    <a:pt x="210172" y="65798"/>
                  </a:lnTo>
                  <a:lnTo>
                    <a:pt x="201244" y="86766"/>
                  </a:lnTo>
                  <a:lnTo>
                    <a:pt x="224866" y="86766"/>
                  </a:lnTo>
                  <a:lnTo>
                    <a:pt x="233756" y="65798"/>
                  </a:lnTo>
                  <a:lnTo>
                    <a:pt x="241223" y="48209"/>
                  </a:lnTo>
                  <a:lnTo>
                    <a:pt x="252793" y="20980"/>
                  </a:lnTo>
                  <a:lnTo>
                    <a:pt x="255638" y="14224"/>
                  </a:lnTo>
                  <a:lnTo>
                    <a:pt x="255727" y="9550"/>
                  </a:lnTo>
                  <a:close/>
                </a:path>
                <a:path w="370204" h="86994">
                  <a:moveTo>
                    <a:pt x="369963" y="0"/>
                  </a:moveTo>
                  <a:lnTo>
                    <a:pt x="347548" y="0"/>
                  </a:lnTo>
                  <a:lnTo>
                    <a:pt x="301523" y="50622"/>
                  </a:lnTo>
                  <a:lnTo>
                    <a:pt x="296341" y="0"/>
                  </a:lnTo>
                  <a:lnTo>
                    <a:pt x="276326" y="0"/>
                  </a:lnTo>
                  <a:lnTo>
                    <a:pt x="239458" y="86766"/>
                  </a:lnTo>
                  <a:lnTo>
                    <a:pt x="263080" y="86766"/>
                  </a:lnTo>
                  <a:lnTo>
                    <a:pt x="277660" y="52298"/>
                  </a:lnTo>
                  <a:lnTo>
                    <a:pt x="280911" y="77368"/>
                  </a:lnTo>
                  <a:lnTo>
                    <a:pt x="299466" y="77368"/>
                  </a:lnTo>
                  <a:lnTo>
                    <a:pt x="324167" y="52184"/>
                  </a:lnTo>
                  <a:lnTo>
                    <a:pt x="309473" y="86766"/>
                  </a:lnTo>
                  <a:lnTo>
                    <a:pt x="333095" y="86766"/>
                  </a:lnTo>
                  <a:lnTo>
                    <a:pt x="369963" y="0"/>
                  </a:lnTo>
                  <a:close/>
                </a:path>
              </a:pathLst>
            </a:custGeom>
            <a:solidFill>
              <a:srgbClr val="82D7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46266" y="496138"/>
            <a:ext cx="4545965" cy="5624195"/>
            <a:chOff x="6146266" y="496138"/>
            <a:chExt cx="4545965" cy="5624195"/>
          </a:xfrm>
        </p:grpSpPr>
        <p:sp>
          <p:nvSpPr>
            <p:cNvPr id="3" name="object 3"/>
            <p:cNvSpPr/>
            <p:nvPr/>
          </p:nvSpPr>
          <p:spPr>
            <a:xfrm>
              <a:off x="6146266" y="496138"/>
              <a:ext cx="4545965" cy="5624195"/>
            </a:xfrm>
            <a:custGeom>
              <a:avLst/>
              <a:gdLst/>
              <a:ahLst/>
              <a:cxnLst/>
              <a:rect l="l" t="t" r="r" b="b"/>
              <a:pathLst>
                <a:path w="4545965" h="5624195">
                  <a:moveTo>
                    <a:pt x="4545545" y="0"/>
                  </a:moveTo>
                  <a:lnTo>
                    <a:pt x="0" y="5624055"/>
                  </a:lnTo>
                  <a:lnTo>
                    <a:pt x="4545545" y="5624055"/>
                  </a:lnTo>
                  <a:lnTo>
                    <a:pt x="4545545" y="0"/>
                  </a:lnTo>
                  <a:close/>
                </a:path>
              </a:pathLst>
            </a:custGeom>
            <a:solidFill>
              <a:srgbClr val="D9DAD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458784" y="3357334"/>
              <a:ext cx="2233295" cy="2762885"/>
            </a:xfrm>
            <a:custGeom>
              <a:avLst/>
              <a:gdLst/>
              <a:ahLst/>
              <a:cxnLst/>
              <a:rect l="l" t="t" r="r" b="b"/>
              <a:pathLst>
                <a:path w="2233295" h="2762885">
                  <a:moveTo>
                    <a:pt x="2233028" y="0"/>
                  </a:moveTo>
                  <a:lnTo>
                    <a:pt x="0" y="2762859"/>
                  </a:lnTo>
                  <a:lnTo>
                    <a:pt x="2233028" y="2762859"/>
                  </a:lnTo>
                  <a:lnTo>
                    <a:pt x="2233028" y="0"/>
                  </a:lnTo>
                  <a:close/>
                </a:path>
              </a:pathLst>
            </a:custGeom>
            <a:solidFill>
              <a:srgbClr val="CCCCCD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665441" y="1016774"/>
            <a:ext cx="974090" cy="264160"/>
          </a:xfrm>
          <a:custGeom>
            <a:avLst/>
            <a:gdLst/>
            <a:ahLst/>
            <a:cxnLst/>
            <a:rect l="l" t="t" r="r" b="b"/>
            <a:pathLst>
              <a:path w="974089" h="264159">
                <a:moveTo>
                  <a:pt x="191770" y="5448"/>
                </a:moveTo>
                <a:lnTo>
                  <a:pt x="0" y="5448"/>
                </a:lnTo>
                <a:lnTo>
                  <a:pt x="0" y="60058"/>
                </a:lnTo>
                <a:lnTo>
                  <a:pt x="65925" y="60058"/>
                </a:lnTo>
                <a:lnTo>
                  <a:pt x="65925" y="258178"/>
                </a:lnTo>
                <a:lnTo>
                  <a:pt x="125844" y="258178"/>
                </a:lnTo>
                <a:lnTo>
                  <a:pt x="125844" y="60058"/>
                </a:lnTo>
                <a:lnTo>
                  <a:pt x="191770" y="60058"/>
                </a:lnTo>
                <a:lnTo>
                  <a:pt x="191770" y="5448"/>
                </a:lnTo>
                <a:close/>
              </a:path>
              <a:path w="974089" h="264159">
                <a:moveTo>
                  <a:pt x="473417" y="131838"/>
                </a:moveTo>
                <a:lnTo>
                  <a:pt x="466547" y="90233"/>
                </a:lnTo>
                <a:lnTo>
                  <a:pt x="447421" y="54051"/>
                </a:lnTo>
                <a:lnTo>
                  <a:pt x="418249" y="25488"/>
                </a:lnTo>
                <a:lnTo>
                  <a:pt x="413499" y="23088"/>
                </a:lnTo>
                <a:lnTo>
                  <a:pt x="413499" y="131838"/>
                </a:lnTo>
                <a:lnTo>
                  <a:pt x="407581" y="162191"/>
                </a:lnTo>
                <a:lnTo>
                  <a:pt x="391490" y="186956"/>
                </a:lnTo>
                <a:lnTo>
                  <a:pt x="367665" y="203644"/>
                </a:lnTo>
                <a:lnTo>
                  <a:pt x="338582" y="209753"/>
                </a:lnTo>
                <a:lnTo>
                  <a:pt x="309499" y="203644"/>
                </a:lnTo>
                <a:lnTo>
                  <a:pt x="285686" y="186956"/>
                </a:lnTo>
                <a:lnTo>
                  <a:pt x="269582" y="162191"/>
                </a:lnTo>
                <a:lnTo>
                  <a:pt x="263677" y="131838"/>
                </a:lnTo>
                <a:lnTo>
                  <a:pt x="269582" y="101498"/>
                </a:lnTo>
                <a:lnTo>
                  <a:pt x="285686" y="76746"/>
                </a:lnTo>
                <a:lnTo>
                  <a:pt x="309499" y="60058"/>
                </a:lnTo>
                <a:lnTo>
                  <a:pt x="338074" y="54051"/>
                </a:lnTo>
                <a:lnTo>
                  <a:pt x="339090" y="54051"/>
                </a:lnTo>
                <a:lnTo>
                  <a:pt x="367665" y="60058"/>
                </a:lnTo>
                <a:lnTo>
                  <a:pt x="391490" y="76746"/>
                </a:lnTo>
                <a:lnTo>
                  <a:pt x="407581" y="101498"/>
                </a:lnTo>
                <a:lnTo>
                  <a:pt x="413499" y="131838"/>
                </a:lnTo>
                <a:lnTo>
                  <a:pt x="413499" y="23088"/>
                </a:lnTo>
                <a:lnTo>
                  <a:pt x="381228" y="6743"/>
                </a:lnTo>
                <a:lnTo>
                  <a:pt x="338582" y="0"/>
                </a:lnTo>
                <a:lnTo>
                  <a:pt x="295948" y="6743"/>
                </a:lnTo>
                <a:lnTo>
                  <a:pt x="258927" y="25488"/>
                </a:lnTo>
                <a:lnTo>
                  <a:pt x="229743" y="54051"/>
                </a:lnTo>
                <a:lnTo>
                  <a:pt x="210616" y="90233"/>
                </a:lnTo>
                <a:lnTo>
                  <a:pt x="203746" y="131838"/>
                </a:lnTo>
                <a:lnTo>
                  <a:pt x="210616" y="173456"/>
                </a:lnTo>
                <a:lnTo>
                  <a:pt x="229857" y="209753"/>
                </a:lnTo>
                <a:lnTo>
                  <a:pt x="258927" y="238213"/>
                </a:lnTo>
                <a:lnTo>
                  <a:pt x="295935" y="256959"/>
                </a:lnTo>
                <a:lnTo>
                  <a:pt x="338582" y="263690"/>
                </a:lnTo>
                <a:lnTo>
                  <a:pt x="381228" y="256959"/>
                </a:lnTo>
                <a:lnTo>
                  <a:pt x="418249" y="238213"/>
                </a:lnTo>
                <a:lnTo>
                  <a:pt x="447306" y="209753"/>
                </a:lnTo>
                <a:lnTo>
                  <a:pt x="466547" y="173456"/>
                </a:lnTo>
                <a:lnTo>
                  <a:pt x="473417" y="131838"/>
                </a:lnTo>
                <a:close/>
              </a:path>
              <a:path w="974089" h="264159">
                <a:moveTo>
                  <a:pt x="719124" y="5994"/>
                </a:moveTo>
                <a:lnTo>
                  <a:pt x="527354" y="5994"/>
                </a:lnTo>
                <a:lnTo>
                  <a:pt x="527354" y="169735"/>
                </a:lnTo>
                <a:lnTo>
                  <a:pt x="526834" y="180047"/>
                </a:lnTo>
                <a:lnTo>
                  <a:pt x="498284" y="206959"/>
                </a:lnTo>
                <a:lnTo>
                  <a:pt x="488657" y="207327"/>
                </a:lnTo>
                <a:lnTo>
                  <a:pt x="479412" y="206819"/>
                </a:lnTo>
                <a:lnTo>
                  <a:pt x="479412" y="260680"/>
                </a:lnTo>
                <a:lnTo>
                  <a:pt x="494068" y="262204"/>
                </a:lnTo>
                <a:lnTo>
                  <a:pt x="507873" y="262483"/>
                </a:lnTo>
                <a:lnTo>
                  <a:pt x="521131" y="261340"/>
                </a:lnTo>
                <a:lnTo>
                  <a:pt x="561835" y="244576"/>
                </a:lnTo>
                <a:lnTo>
                  <a:pt x="585444" y="192392"/>
                </a:lnTo>
                <a:lnTo>
                  <a:pt x="587286" y="155816"/>
                </a:lnTo>
                <a:lnTo>
                  <a:pt x="587286" y="59931"/>
                </a:lnTo>
                <a:lnTo>
                  <a:pt x="659193" y="59931"/>
                </a:lnTo>
                <a:lnTo>
                  <a:pt x="659193" y="257695"/>
                </a:lnTo>
                <a:lnTo>
                  <a:pt x="719124" y="257695"/>
                </a:lnTo>
                <a:lnTo>
                  <a:pt x="719124" y="5994"/>
                </a:lnTo>
                <a:close/>
              </a:path>
              <a:path w="974089" h="264159">
                <a:moveTo>
                  <a:pt x="973797" y="29972"/>
                </a:moveTo>
                <a:lnTo>
                  <a:pt x="955586" y="17081"/>
                </a:lnTo>
                <a:lnTo>
                  <a:pt x="934529" y="7683"/>
                </a:lnTo>
                <a:lnTo>
                  <a:pt x="912126" y="1955"/>
                </a:lnTo>
                <a:lnTo>
                  <a:pt x="889914" y="0"/>
                </a:lnTo>
                <a:lnTo>
                  <a:pt x="846378" y="6743"/>
                </a:lnTo>
                <a:lnTo>
                  <a:pt x="808545" y="25488"/>
                </a:lnTo>
                <a:lnTo>
                  <a:pt x="778700" y="54051"/>
                </a:lnTo>
                <a:lnTo>
                  <a:pt x="759104" y="90233"/>
                </a:lnTo>
                <a:lnTo>
                  <a:pt x="752081" y="131838"/>
                </a:lnTo>
                <a:lnTo>
                  <a:pt x="759104" y="173456"/>
                </a:lnTo>
                <a:lnTo>
                  <a:pt x="778700" y="209651"/>
                </a:lnTo>
                <a:lnTo>
                  <a:pt x="808545" y="238213"/>
                </a:lnTo>
                <a:lnTo>
                  <a:pt x="846378" y="256959"/>
                </a:lnTo>
                <a:lnTo>
                  <a:pt x="889914" y="263690"/>
                </a:lnTo>
                <a:lnTo>
                  <a:pt x="912126" y="261696"/>
                </a:lnTo>
                <a:lnTo>
                  <a:pt x="934529" y="255828"/>
                </a:lnTo>
                <a:lnTo>
                  <a:pt x="955586" y="246303"/>
                </a:lnTo>
                <a:lnTo>
                  <a:pt x="973797" y="233337"/>
                </a:lnTo>
                <a:lnTo>
                  <a:pt x="950595" y="180530"/>
                </a:lnTo>
                <a:lnTo>
                  <a:pt x="938580" y="192532"/>
                </a:lnTo>
                <a:lnTo>
                  <a:pt x="924179" y="201752"/>
                </a:lnTo>
                <a:lnTo>
                  <a:pt x="907808" y="207670"/>
                </a:lnTo>
                <a:lnTo>
                  <a:pt x="889914" y="209753"/>
                </a:lnTo>
                <a:lnTo>
                  <a:pt x="859561" y="203644"/>
                </a:lnTo>
                <a:lnTo>
                  <a:pt x="834809" y="186956"/>
                </a:lnTo>
                <a:lnTo>
                  <a:pt x="818121" y="162191"/>
                </a:lnTo>
                <a:lnTo>
                  <a:pt x="812012" y="131838"/>
                </a:lnTo>
                <a:lnTo>
                  <a:pt x="818121" y="101498"/>
                </a:lnTo>
                <a:lnTo>
                  <a:pt x="834809" y="76746"/>
                </a:lnTo>
                <a:lnTo>
                  <a:pt x="859561" y="60058"/>
                </a:lnTo>
                <a:lnTo>
                  <a:pt x="889914" y="53936"/>
                </a:lnTo>
                <a:lnTo>
                  <a:pt x="907808" y="55981"/>
                </a:lnTo>
                <a:lnTo>
                  <a:pt x="924179" y="61810"/>
                </a:lnTo>
                <a:lnTo>
                  <a:pt x="938580" y="71018"/>
                </a:lnTo>
                <a:lnTo>
                  <a:pt x="950595" y="83159"/>
                </a:lnTo>
                <a:lnTo>
                  <a:pt x="973797" y="29972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660220" y="1016774"/>
            <a:ext cx="1228725" cy="264160"/>
            <a:chOff x="1660220" y="1016774"/>
            <a:chExt cx="1228725" cy="264160"/>
          </a:xfrm>
        </p:grpSpPr>
        <p:sp>
          <p:nvSpPr>
            <p:cNvPr id="7" name="object 7"/>
            <p:cNvSpPr/>
            <p:nvPr/>
          </p:nvSpPr>
          <p:spPr>
            <a:xfrm>
              <a:off x="1660220" y="1016774"/>
              <a:ext cx="473709" cy="264160"/>
            </a:xfrm>
            <a:custGeom>
              <a:avLst/>
              <a:gdLst/>
              <a:ahLst/>
              <a:cxnLst/>
              <a:rect l="l" t="t" r="r" b="b"/>
              <a:pathLst>
                <a:path w="473710" h="264159">
                  <a:moveTo>
                    <a:pt x="191770" y="5448"/>
                  </a:moveTo>
                  <a:lnTo>
                    <a:pt x="0" y="5448"/>
                  </a:lnTo>
                  <a:lnTo>
                    <a:pt x="0" y="60058"/>
                  </a:lnTo>
                  <a:lnTo>
                    <a:pt x="65925" y="60058"/>
                  </a:lnTo>
                  <a:lnTo>
                    <a:pt x="65925" y="258178"/>
                  </a:lnTo>
                  <a:lnTo>
                    <a:pt x="125857" y="258178"/>
                  </a:lnTo>
                  <a:lnTo>
                    <a:pt x="125857" y="60058"/>
                  </a:lnTo>
                  <a:lnTo>
                    <a:pt x="191770" y="60058"/>
                  </a:lnTo>
                  <a:lnTo>
                    <a:pt x="191770" y="5448"/>
                  </a:lnTo>
                  <a:close/>
                </a:path>
                <a:path w="473710" h="264159">
                  <a:moveTo>
                    <a:pt x="473417" y="131838"/>
                  </a:moveTo>
                  <a:lnTo>
                    <a:pt x="466547" y="90233"/>
                  </a:lnTo>
                  <a:lnTo>
                    <a:pt x="447421" y="54051"/>
                  </a:lnTo>
                  <a:lnTo>
                    <a:pt x="418236" y="25488"/>
                  </a:lnTo>
                  <a:lnTo>
                    <a:pt x="413499" y="23101"/>
                  </a:lnTo>
                  <a:lnTo>
                    <a:pt x="413499" y="131838"/>
                  </a:lnTo>
                  <a:lnTo>
                    <a:pt x="407581" y="162191"/>
                  </a:lnTo>
                  <a:lnTo>
                    <a:pt x="391490" y="186956"/>
                  </a:lnTo>
                  <a:lnTo>
                    <a:pt x="367677" y="203644"/>
                  </a:lnTo>
                  <a:lnTo>
                    <a:pt x="338594" y="209753"/>
                  </a:lnTo>
                  <a:lnTo>
                    <a:pt x="309499" y="203644"/>
                  </a:lnTo>
                  <a:lnTo>
                    <a:pt x="285686" y="186956"/>
                  </a:lnTo>
                  <a:lnTo>
                    <a:pt x="269582" y="162191"/>
                  </a:lnTo>
                  <a:lnTo>
                    <a:pt x="263677" y="131838"/>
                  </a:lnTo>
                  <a:lnTo>
                    <a:pt x="269582" y="101498"/>
                  </a:lnTo>
                  <a:lnTo>
                    <a:pt x="285686" y="76746"/>
                  </a:lnTo>
                  <a:lnTo>
                    <a:pt x="309499" y="60058"/>
                  </a:lnTo>
                  <a:lnTo>
                    <a:pt x="338074" y="54051"/>
                  </a:lnTo>
                  <a:lnTo>
                    <a:pt x="339102" y="54051"/>
                  </a:lnTo>
                  <a:lnTo>
                    <a:pt x="367677" y="60058"/>
                  </a:lnTo>
                  <a:lnTo>
                    <a:pt x="391490" y="76746"/>
                  </a:lnTo>
                  <a:lnTo>
                    <a:pt x="407581" y="101498"/>
                  </a:lnTo>
                  <a:lnTo>
                    <a:pt x="413499" y="131838"/>
                  </a:lnTo>
                  <a:lnTo>
                    <a:pt x="413499" y="23101"/>
                  </a:lnTo>
                  <a:lnTo>
                    <a:pt x="381228" y="6743"/>
                  </a:lnTo>
                  <a:lnTo>
                    <a:pt x="338594" y="0"/>
                  </a:lnTo>
                  <a:lnTo>
                    <a:pt x="295948" y="6743"/>
                  </a:lnTo>
                  <a:lnTo>
                    <a:pt x="258927" y="25488"/>
                  </a:lnTo>
                  <a:lnTo>
                    <a:pt x="229743" y="54051"/>
                  </a:lnTo>
                  <a:lnTo>
                    <a:pt x="210616" y="90233"/>
                  </a:lnTo>
                  <a:lnTo>
                    <a:pt x="203758" y="131838"/>
                  </a:lnTo>
                  <a:lnTo>
                    <a:pt x="210616" y="173456"/>
                  </a:lnTo>
                  <a:lnTo>
                    <a:pt x="229857" y="209753"/>
                  </a:lnTo>
                  <a:lnTo>
                    <a:pt x="258927" y="238213"/>
                  </a:lnTo>
                  <a:lnTo>
                    <a:pt x="295948" y="256959"/>
                  </a:lnTo>
                  <a:lnTo>
                    <a:pt x="338594" y="263690"/>
                  </a:lnTo>
                  <a:lnTo>
                    <a:pt x="381228" y="256959"/>
                  </a:lnTo>
                  <a:lnTo>
                    <a:pt x="418236" y="238213"/>
                  </a:lnTo>
                  <a:lnTo>
                    <a:pt x="447306" y="209753"/>
                  </a:lnTo>
                  <a:lnTo>
                    <a:pt x="466547" y="173456"/>
                  </a:lnTo>
                  <a:lnTo>
                    <a:pt x="473417" y="131838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6607" y="1022769"/>
              <a:ext cx="203746" cy="2517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3309" y="1022769"/>
              <a:ext cx="215734" cy="2517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625039" y="1022769"/>
              <a:ext cx="264160" cy="252095"/>
            </a:xfrm>
            <a:custGeom>
              <a:avLst/>
              <a:gdLst/>
              <a:ahLst/>
              <a:cxnLst/>
              <a:rect l="l" t="t" r="r" b="b"/>
              <a:pathLst>
                <a:path w="264160" h="252094">
                  <a:moveTo>
                    <a:pt x="159562" y="0"/>
                  </a:moveTo>
                  <a:lnTo>
                    <a:pt x="104127" y="0"/>
                  </a:lnTo>
                  <a:lnTo>
                    <a:pt x="0" y="251701"/>
                  </a:lnTo>
                  <a:lnTo>
                    <a:pt x="65925" y="251701"/>
                  </a:lnTo>
                  <a:lnTo>
                    <a:pt x="81661" y="209753"/>
                  </a:lnTo>
                  <a:lnTo>
                    <a:pt x="246325" y="209753"/>
                  </a:lnTo>
                  <a:lnTo>
                    <a:pt x="224015" y="155816"/>
                  </a:lnTo>
                  <a:lnTo>
                    <a:pt x="102260" y="155816"/>
                  </a:lnTo>
                  <a:lnTo>
                    <a:pt x="131838" y="77914"/>
                  </a:lnTo>
                  <a:lnTo>
                    <a:pt x="191791" y="77914"/>
                  </a:lnTo>
                  <a:lnTo>
                    <a:pt x="159562" y="0"/>
                  </a:lnTo>
                  <a:close/>
                </a:path>
                <a:path w="264160" h="252094">
                  <a:moveTo>
                    <a:pt x="246325" y="209753"/>
                  </a:moveTo>
                  <a:lnTo>
                    <a:pt x="182029" y="209753"/>
                  </a:lnTo>
                  <a:lnTo>
                    <a:pt x="197764" y="251701"/>
                  </a:lnTo>
                  <a:lnTo>
                    <a:pt x="263677" y="251701"/>
                  </a:lnTo>
                  <a:lnTo>
                    <a:pt x="246325" y="209753"/>
                  </a:lnTo>
                  <a:close/>
                </a:path>
                <a:path w="264160" h="252094">
                  <a:moveTo>
                    <a:pt x="191791" y="77914"/>
                  </a:moveTo>
                  <a:lnTo>
                    <a:pt x="131838" y="77914"/>
                  </a:lnTo>
                  <a:lnTo>
                    <a:pt x="161429" y="155816"/>
                  </a:lnTo>
                  <a:lnTo>
                    <a:pt x="224015" y="155816"/>
                  </a:lnTo>
                  <a:lnTo>
                    <a:pt x="191791" y="7791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172559" y="1383830"/>
            <a:ext cx="231775" cy="146685"/>
            <a:chOff x="1172559" y="1383830"/>
            <a:chExt cx="231775" cy="14668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559" y="1383830"/>
              <a:ext cx="105505" cy="1446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889" y="1383830"/>
              <a:ext cx="102108" cy="14635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1853" y="4416889"/>
            <a:ext cx="204353" cy="20369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2092" y="4424095"/>
            <a:ext cx="197153" cy="19649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5132" y="4424095"/>
            <a:ext cx="197150" cy="19649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27300" y="4424095"/>
            <a:ext cx="197154" cy="19649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0340" y="4424095"/>
            <a:ext cx="197154" cy="19649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84260" y="4424095"/>
            <a:ext cx="197142" cy="19649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98168" y="4424095"/>
            <a:ext cx="197167" cy="19649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41208" y="4424095"/>
            <a:ext cx="197154" cy="19649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5453" y="4248391"/>
            <a:ext cx="482417" cy="7021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00765" y="4247477"/>
            <a:ext cx="440467" cy="85725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665453" y="1846453"/>
            <a:ext cx="813435" cy="120014"/>
            <a:chOff x="665453" y="1846453"/>
            <a:chExt cx="813435" cy="120014"/>
          </a:xfrm>
        </p:grpSpPr>
        <p:sp>
          <p:nvSpPr>
            <p:cNvPr id="28" name="object 28"/>
            <p:cNvSpPr/>
            <p:nvPr/>
          </p:nvSpPr>
          <p:spPr>
            <a:xfrm>
              <a:off x="665441" y="1846452"/>
              <a:ext cx="623570" cy="120014"/>
            </a:xfrm>
            <a:custGeom>
              <a:avLst/>
              <a:gdLst/>
              <a:ahLst/>
              <a:cxnLst/>
              <a:rect l="l" t="t" r="r" b="b"/>
              <a:pathLst>
                <a:path w="623569" h="120014">
                  <a:moveTo>
                    <a:pt x="79349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31178" y="16510"/>
                  </a:lnTo>
                  <a:lnTo>
                    <a:pt x="31178" y="118110"/>
                  </a:lnTo>
                  <a:lnTo>
                    <a:pt x="48171" y="118110"/>
                  </a:lnTo>
                  <a:lnTo>
                    <a:pt x="48171" y="16510"/>
                  </a:lnTo>
                  <a:lnTo>
                    <a:pt x="79349" y="16510"/>
                  </a:lnTo>
                  <a:lnTo>
                    <a:pt x="79349" y="0"/>
                  </a:lnTo>
                  <a:close/>
                </a:path>
                <a:path w="623569" h="120014">
                  <a:moveTo>
                    <a:pt x="167195" y="75971"/>
                  </a:moveTo>
                  <a:lnTo>
                    <a:pt x="163741" y="58877"/>
                  </a:lnTo>
                  <a:lnTo>
                    <a:pt x="157111" y="49047"/>
                  </a:lnTo>
                  <a:lnTo>
                    <a:pt x="154330" y="44919"/>
                  </a:lnTo>
                  <a:lnTo>
                    <a:pt x="150190" y="42138"/>
                  </a:lnTo>
                  <a:lnTo>
                    <a:pt x="150190" y="75971"/>
                  </a:lnTo>
                  <a:lnTo>
                    <a:pt x="148043" y="86385"/>
                  </a:lnTo>
                  <a:lnTo>
                    <a:pt x="142240" y="94945"/>
                  </a:lnTo>
                  <a:lnTo>
                    <a:pt x="133667" y="100761"/>
                  </a:lnTo>
                  <a:lnTo>
                    <a:pt x="123266" y="102895"/>
                  </a:lnTo>
                  <a:lnTo>
                    <a:pt x="112852" y="100761"/>
                  </a:lnTo>
                  <a:lnTo>
                    <a:pt x="104292" y="94945"/>
                  </a:lnTo>
                  <a:lnTo>
                    <a:pt x="98488" y="86385"/>
                  </a:lnTo>
                  <a:lnTo>
                    <a:pt x="96342" y="75971"/>
                  </a:lnTo>
                  <a:lnTo>
                    <a:pt x="98488" y="65570"/>
                  </a:lnTo>
                  <a:lnTo>
                    <a:pt x="104292" y="56997"/>
                  </a:lnTo>
                  <a:lnTo>
                    <a:pt x="112852" y="51193"/>
                  </a:lnTo>
                  <a:lnTo>
                    <a:pt x="123266" y="49047"/>
                  </a:lnTo>
                  <a:lnTo>
                    <a:pt x="133667" y="51193"/>
                  </a:lnTo>
                  <a:lnTo>
                    <a:pt x="142240" y="56997"/>
                  </a:lnTo>
                  <a:lnTo>
                    <a:pt x="148043" y="65570"/>
                  </a:lnTo>
                  <a:lnTo>
                    <a:pt x="150190" y="75971"/>
                  </a:lnTo>
                  <a:lnTo>
                    <a:pt x="150190" y="42138"/>
                  </a:lnTo>
                  <a:lnTo>
                    <a:pt x="140360" y="35509"/>
                  </a:lnTo>
                  <a:lnTo>
                    <a:pt x="123266" y="32054"/>
                  </a:lnTo>
                  <a:lnTo>
                    <a:pt x="106172" y="35509"/>
                  </a:lnTo>
                  <a:lnTo>
                    <a:pt x="92202" y="44919"/>
                  </a:lnTo>
                  <a:lnTo>
                    <a:pt x="82791" y="58877"/>
                  </a:lnTo>
                  <a:lnTo>
                    <a:pt x="79349" y="75971"/>
                  </a:lnTo>
                  <a:lnTo>
                    <a:pt x="82791" y="93078"/>
                  </a:lnTo>
                  <a:lnTo>
                    <a:pt x="92202" y="107035"/>
                  </a:lnTo>
                  <a:lnTo>
                    <a:pt x="106172" y="116446"/>
                  </a:lnTo>
                  <a:lnTo>
                    <a:pt x="123266" y="119888"/>
                  </a:lnTo>
                  <a:lnTo>
                    <a:pt x="140360" y="116446"/>
                  </a:lnTo>
                  <a:lnTo>
                    <a:pt x="154330" y="107035"/>
                  </a:lnTo>
                  <a:lnTo>
                    <a:pt x="157111" y="102895"/>
                  </a:lnTo>
                  <a:lnTo>
                    <a:pt x="163741" y="93078"/>
                  </a:lnTo>
                  <a:lnTo>
                    <a:pt x="167195" y="75971"/>
                  </a:lnTo>
                  <a:close/>
                </a:path>
                <a:path w="623569" h="120014">
                  <a:moveTo>
                    <a:pt x="263525" y="33464"/>
                  </a:moveTo>
                  <a:lnTo>
                    <a:pt x="198361" y="33464"/>
                  </a:lnTo>
                  <a:lnTo>
                    <a:pt x="198361" y="103365"/>
                  </a:lnTo>
                  <a:lnTo>
                    <a:pt x="192163" y="106908"/>
                  </a:lnTo>
                  <a:lnTo>
                    <a:pt x="181356" y="104241"/>
                  </a:lnTo>
                  <a:lnTo>
                    <a:pt x="181356" y="118478"/>
                  </a:lnTo>
                  <a:lnTo>
                    <a:pt x="184899" y="119507"/>
                  </a:lnTo>
                  <a:lnTo>
                    <a:pt x="187553" y="119862"/>
                  </a:lnTo>
                  <a:lnTo>
                    <a:pt x="193217" y="119862"/>
                  </a:lnTo>
                  <a:lnTo>
                    <a:pt x="202653" y="118046"/>
                  </a:lnTo>
                  <a:lnTo>
                    <a:pt x="209600" y="112331"/>
                  </a:lnTo>
                  <a:lnTo>
                    <a:pt x="213893" y="102374"/>
                  </a:lnTo>
                  <a:lnTo>
                    <a:pt x="215353" y="87807"/>
                  </a:lnTo>
                  <a:lnTo>
                    <a:pt x="215353" y="50469"/>
                  </a:lnTo>
                  <a:lnTo>
                    <a:pt x="246532" y="50469"/>
                  </a:lnTo>
                  <a:lnTo>
                    <a:pt x="246532" y="118478"/>
                  </a:lnTo>
                  <a:lnTo>
                    <a:pt x="263525" y="118478"/>
                  </a:lnTo>
                  <a:lnTo>
                    <a:pt x="263525" y="33464"/>
                  </a:lnTo>
                  <a:close/>
                </a:path>
                <a:path w="623569" h="120014">
                  <a:moveTo>
                    <a:pt x="354203" y="41795"/>
                  </a:moveTo>
                  <a:lnTo>
                    <a:pt x="348081" y="37439"/>
                  </a:lnTo>
                  <a:lnTo>
                    <a:pt x="341096" y="34404"/>
                  </a:lnTo>
                  <a:lnTo>
                    <a:pt x="333578" y="32639"/>
                  </a:lnTo>
                  <a:lnTo>
                    <a:pt x="325869" y="32054"/>
                  </a:lnTo>
                  <a:lnTo>
                    <a:pt x="306908" y="35509"/>
                  </a:lnTo>
                  <a:lnTo>
                    <a:pt x="292646" y="44919"/>
                  </a:lnTo>
                  <a:lnTo>
                    <a:pt x="283654" y="58877"/>
                  </a:lnTo>
                  <a:lnTo>
                    <a:pt x="280530" y="75971"/>
                  </a:lnTo>
                  <a:lnTo>
                    <a:pt x="283603" y="93078"/>
                  </a:lnTo>
                  <a:lnTo>
                    <a:pt x="292506" y="107035"/>
                  </a:lnTo>
                  <a:lnTo>
                    <a:pt x="306755" y="116446"/>
                  </a:lnTo>
                  <a:lnTo>
                    <a:pt x="325869" y="119888"/>
                  </a:lnTo>
                  <a:lnTo>
                    <a:pt x="333679" y="119265"/>
                  </a:lnTo>
                  <a:lnTo>
                    <a:pt x="341363" y="117411"/>
                  </a:lnTo>
                  <a:lnTo>
                    <a:pt x="348386" y="114363"/>
                  </a:lnTo>
                  <a:lnTo>
                    <a:pt x="354203" y="110147"/>
                  </a:lnTo>
                  <a:lnTo>
                    <a:pt x="346938" y="94208"/>
                  </a:lnTo>
                  <a:lnTo>
                    <a:pt x="341630" y="99517"/>
                  </a:lnTo>
                  <a:lnTo>
                    <a:pt x="334187" y="102895"/>
                  </a:lnTo>
                  <a:lnTo>
                    <a:pt x="326047" y="102895"/>
                  </a:lnTo>
                  <a:lnTo>
                    <a:pt x="314947" y="100761"/>
                  </a:lnTo>
                  <a:lnTo>
                    <a:pt x="305879" y="94932"/>
                  </a:lnTo>
                  <a:lnTo>
                    <a:pt x="299770" y="86309"/>
                  </a:lnTo>
                  <a:lnTo>
                    <a:pt x="297535" y="75793"/>
                  </a:lnTo>
                  <a:lnTo>
                    <a:pt x="299770" y="65493"/>
                  </a:lnTo>
                  <a:lnTo>
                    <a:pt x="305879" y="56972"/>
                  </a:lnTo>
                  <a:lnTo>
                    <a:pt x="314947" y="51193"/>
                  </a:lnTo>
                  <a:lnTo>
                    <a:pt x="326047" y="49047"/>
                  </a:lnTo>
                  <a:lnTo>
                    <a:pt x="334187" y="49047"/>
                  </a:lnTo>
                  <a:lnTo>
                    <a:pt x="341630" y="52412"/>
                  </a:lnTo>
                  <a:lnTo>
                    <a:pt x="346938" y="57556"/>
                  </a:lnTo>
                  <a:lnTo>
                    <a:pt x="354203" y="41795"/>
                  </a:lnTo>
                  <a:close/>
                </a:path>
                <a:path w="623569" h="120014">
                  <a:moveTo>
                    <a:pt x="436384" y="33464"/>
                  </a:moveTo>
                  <a:lnTo>
                    <a:pt x="368376" y="33464"/>
                  </a:lnTo>
                  <a:lnTo>
                    <a:pt x="368376" y="50469"/>
                  </a:lnTo>
                  <a:lnTo>
                    <a:pt x="393877" y="50469"/>
                  </a:lnTo>
                  <a:lnTo>
                    <a:pt x="393877" y="118478"/>
                  </a:lnTo>
                  <a:lnTo>
                    <a:pt x="410883" y="118478"/>
                  </a:lnTo>
                  <a:lnTo>
                    <a:pt x="410883" y="50469"/>
                  </a:lnTo>
                  <a:lnTo>
                    <a:pt x="436384" y="50469"/>
                  </a:lnTo>
                  <a:lnTo>
                    <a:pt x="436384" y="33464"/>
                  </a:lnTo>
                  <a:close/>
                </a:path>
                <a:path w="623569" h="120014">
                  <a:moveTo>
                    <a:pt x="535559" y="75971"/>
                  </a:moveTo>
                  <a:lnTo>
                    <a:pt x="532104" y="58877"/>
                  </a:lnTo>
                  <a:lnTo>
                    <a:pt x="525487" y="49047"/>
                  </a:lnTo>
                  <a:lnTo>
                    <a:pt x="522693" y="44919"/>
                  </a:lnTo>
                  <a:lnTo>
                    <a:pt x="518553" y="42138"/>
                  </a:lnTo>
                  <a:lnTo>
                    <a:pt x="518553" y="75971"/>
                  </a:lnTo>
                  <a:lnTo>
                    <a:pt x="516420" y="86385"/>
                  </a:lnTo>
                  <a:lnTo>
                    <a:pt x="510603" y="94945"/>
                  </a:lnTo>
                  <a:lnTo>
                    <a:pt x="502043" y="100761"/>
                  </a:lnTo>
                  <a:lnTo>
                    <a:pt x="491629" y="102895"/>
                  </a:lnTo>
                  <a:lnTo>
                    <a:pt x="481228" y="100761"/>
                  </a:lnTo>
                  <a:lnTo>
                    <a:pt x="472668" y="94945"/>
                  </a:lnTo>
                  <a:lnTo>
                    <a:pt x="466852" y="86385"/>
                  </a:lnTo>
                  <a:lnTo>
                    <a:pt x="464718" y="75971"/>
                  </a:lnTo>
                  <a:lnTo>
                    <a:pt x="466852" y="65570"/>
                  </a:lnTo>
                  <a:lnTo>
                    <a:pt x="472668" y="56997"/>
                  </a:lnTo>
                  <a:lnTo>
                    <a:pt x="481228" y="51193"/>
                  </a:lnTo>
                  <a:lnTo>
                    <a:pt x="491629" y="49047"/>
                  </a:lnTo>
                  <a:lnTo>
                    <a:pt x="502043" y="51193"/>
                  </a:lnTo>
                  <a:lnTo>
                    <a:pt x="510603" y="56997"/>
                  </a:lnTo>
                  <a:lnTo>
                    <a:pt x="516420" y="65570"/>
                  </a:lnTo>
                  <a:lnTo>
                    <a:pt x="518553" y="75971"/>
                  </a:lnTo>
                  <a:lnTo>
                    <a:pt x="518553" y="42138"/>
                  </a:lnTo>
                  <a:lnTo>
                    <a:pt x="508736" y="35509"/>
                  </a:lnTo>
                  <a:lnTo>
                    <a:pt x="491629" y="32054"/>
                  </a:lnTo>
                  <a:lnTo>
                    <a:pt x="474535" y="35509"/>
                  </a:lnTo>
                  <a:lnTo>
                    <a:pt x="460578" y="44919"/>
                  </a:lnTo>
                  <a:lnTo>
                    <a:pt x="451167" y="58877"/>
                  </a:lnTo>
                  <a:lnTo>
                    <a:pt x="447713" y="75971"/>
                  </a:lnTo>
                  <a:lnTo>
                    <a:pt x="451167" y="93078"/>
                  </a:lnTo>
                  <a:lnTo>
                    <a:pt x="460578" y="107035"/>
                  </a:lnTo>
                  <a:lnTo>
                    <a:pt x="474535" y="116446"/>
                  </a:lnTo>
                  <a:lnTo>
                    <a:pt x="491629" y="119888"/>
                  </a:lnTo>
                  <a:lnTo>
                    <a:pt x="508736" y="116446"/>
                  </a:lnTo>
                  <a:lnTo>
                    <a:pt x="522693" y="107035"/>
                  </a:lnTo>
                  <a:lnTo>
                    <a:pt x="525475" y="102895"/>
                  </a:lnTo>
                  <a:lnTo>
                    <a:pt x="532104" y="93078"/>
                  </a:lnTo>
                  <a:lnTo>
                    <a:pt x="535559" y="75971"/>
                  </a:lnTo>
                  <a:close/>
                </a:path>
                <a:path w="623569" h="120014">
                  <a:moveTo>
                    <a:pt x="623404" y="83235"/>
                  </a:moveTo>
                  <a:lnTo>
                    <a:pt x="623252" y="83058"/>
                  </a:lnTo>
                  <a:lnTo>
                    <a:pt x="617385" y="75615"/>
                  </a:lnTo>
                  <a:lnTo>
                    <a:pt x="609231" y="73672"/>
                  </a:lnTo>
                  <a:lnTo>
                    <a:pt x="616318" y="71005"/>
                  </a:lnTo>
                  <a:lnTo>
                    <a:pt x="618807" y="67475"/>
                  </a:lnTo>
                  <a:lnTo>
                    <a:pt x="620572" y="64985"/>
                  </a:lnTo>
                  <a:lnTo>
                    <a:pt x="620572" y="57200"/>
                  </a:lnTo>
                  <a:lnTo>
                    <a:pt x="619150" y="50469"/>
                  </a:lnTo>
                  <a:lnTo>
                    <a:pt x="618566" y="47663"/>
                  </a:lnTo>
                  <a:lnTo>
                    <a:pt x="612279" y="40157"/>
                  </a:lnTo>
                  <a:lnTo>
                    <a:pt x="606399" y="37528"/>
                  </a:lnTo>
                  <a:lnTo>
                    <a:pt x="606399" y="85356"/>
                  </a:lnTo>
                  <a:lnTo>
                    <a:pt x="606399" y="98996"/>
                  </a:lnTo>
                  <a:lnTo>
                    <a:pt x="599846" y="101473"/>
                  </a:lnTo>
                  <a:lnTo>
                    <a:pt x="569556" y="101473"/>
                  </a:lnTo>
                  <a:lnTo>
                    <a:pt x="569556" y="83058"/>
                  </a:lnTo>
                  <a:lnTo>
                    <a:pt x="599846" y="83058"/>
                  </a:lnTo>
                  <a:lnTo>
                    <a:pt x="606399" y="85356"/>
                  </a:lnTo>
                  <a:lnTo>
                    <a:pt x="606399" y="37528"/>
                  </a:lnTo>
                  <a:lnTo>
                    <a:pt x="603567" y="36271"/>
                  </a:lnTo>
                  <a:lnTo>
                    <a:pt x="603567" y="51346"/>
                  </a:lnTo>
                  <a:lnTo>
                    <a:pt x="603567" y="66230"/>
                  </a:lnTo>
                  <a:lnTo>
                    <a:pt x="596480" y="67475"/>
                  </a:lnTo>
                  <a:lnTo>
                    <a:pt x="569556" y="67475"/>
                  </a:lnTo>
                  <a:lnTo>
                    <a:pt x="569556" y="50469"/>
                  </a:lnTo>
                  <a:lnTo>
                    <a:pt x="596480" y="50469"/>
                  </a:lnTo>
                  <a:lnTo>
                    <a:pt x="603567" y="51346"/>
                  </a:lnTo>
                  <a:lnTo>
                    <a:pt x="603567" y="36271"/>
                  </a:lnTo>
                  <a:lnTo>
                    <a:pt x="601294" y="35242"/>
                  </a:lnTo>
                  <a:lnTo>
                    <a:pt x="585139" y="33464"/>
                  </a:lnTo>
                  <a:lnTo>
                    <a:pt x="552564" y="33464"/>
                  </a:lnTo>
                  <a:lnTo>
                    <a:pt x="552564" y="118478"/>
                  </a:lnTo>
                  <a:lnTo>
                    <a:pt x="589394" y="118478"/>
                  </a:lnTo>
                  <a:lnTo>
                    <a:pt x="623404" y="92265"/>
                  </a:lnTo>
                  <a:lnTo>
                    <a:pt x="623404" y="83235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10093" y="1878507"/>
              <a:ext cx="168605" cy="87833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560868" y="1877085"/>
            <a:ext cx="663575" cy="133350"/>
            <a:chOff x="1560868" y="1877085"/>
            <a:chExt cx="663575" cy="133350"/>
          </a:xfrm>
        </p:grpSpPr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60868" y="1879917"/>
              <a:ext cx="76517" cy="8501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661464" y="1877085"/>
              <a:ext cx="562610" cy="133350"/>
            </a:xfrm>
            <a:custGeom>
              <a:avLst/>
              <a:gdLst/>
              <a:ahLst/>
              <a:cxnLst/>
              <a:rect l="l" t="t" r="r" b="b"/>
              <a:pathLst>
                <a:path w="562610" h="133350">
                  <a:moveTo>
                    <a:pt x="87845" y="45339"/>
                  </a:moveTo>
                  <a:lnTo>
                    <a:pt x="84683" y="28244"/>
                  </a:lnTo>
                  <a:lnTo>
                    <a:pt x="78486" y="18415"/>
                  </a:lnTo>
                  <a:lnTo>
                    <a:pt x="76479" y="15227"/>
                  </a:lnTo>
                  <a:lnTo>
                    <a:pt x="75882" y="14287"/>
                  </a:lnTo>
                  <a:lnTo>
                    <a:pt x="70840" y="10756"/>
                  </a:lnTo>
                  <a:lnTo>
                    <a:pt x="70840" y="45339"/>
                  </a:lnTo>
                  <a:lnTo>
                    <a:pt x="68719" y="55829"/>
                  </a:lnTo>
                  <a:lnTo>
                    <a:pt x="62953" y="64389"/>
                  </a:lnTo>
                  <a:lnTo>
                    <a:pt x="54406" y="70154"/>
                  </a:lnTo>
                  <a:lnTo>
                    <a:pt x="43929" y="72263"/>
                  </a:lnTo>
                  <a:lnTo>
                    <a:pt x="33439" y="70154"/>
                  </a:lnTo>
                  <a:lnTo>
                    <a:pt x="24879" y="64389"/>
                  </a:lnTo>
                  <a:lnTo>
                    <a:pt x="19113" y="55829"/>
                  </a:lnTo>
                  <a:lnTo>
                    <a:pt x="17005" y="45339"/>
                  </a:lnTo>
                  <a:lnTo>
                    <a:pt x="19113" y="34861"/>
                  </a:lnTo>
                  <a:lnTo>
                    <a:pt x="24879" y="26301"/>
                  </a:lnTo>
                  <a:lnTo>
                    <a:pt x="33439" y="20535"/>
                  </a:lnTo>
                  <a:lnTo>
                    <a:pt x="43929" y="18415"/>
                  </a:lnTo>
                  <a:lnTo>
                    <a:pt x="54406" y="20535"/>
                  </a:lnTo>
                  <a:lnTo>
                    <a:pt x="62953" y="26301"/>
                  </a:lnTo>
                  <a:lnTo>
                    <a:pt x="68719" y="34861"/>
                  </a:lnTo>
                  <a:lnTo>
                    <a:pt x="70840" y="45339"/>
                  </a:lnTo>
                  <a:lnTo>
                    <a:pt x="70840" y="10756"/>
                  </a:lnTo>
                  <a:lnTo>
                    <a:pt x="62534" y="4940"/>
                  </a:lnTo>
                  <a:lnTo>
                    <a:pt x="62763" y="4940"/>
                  </a:lnTo>
                  <a:lnTo>
                    <a:pt x="45339" y="1422"/>
                  </a:lnTo>
                  <a:lnTo>
                    <a:pt x="37020" y="2311"/>
                  </a:lnTo>
                  <a:lnTo>
                    <a:pt x="29438" y="4940"/>
                  </a:lnTo>
                  <a:lnTo>
                    <a:pt x="22720" y="9271"/>
                  </a:lnTo>
                  <a:lnTo>
                    <a:pt x="17005" y="15227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133184"/>
                  </a:lnTo>
                  <a:lnTo>
                    <a:pt x="17005" y="133184"/>
                  </a:lnTo>
                  <a:lnTo>
                    <a:pt x="17005" y="75438"/>
                  </a:lnTo>
                  <a:lnTo>
                    <a:pt x="22720" y="81419"/>
                  </a:lnTo>
                  <a:lnTo>
                    <a:pt x="29629" y="85813"/>
                  </a:lnTo>
                  <a:lnTo>
                    <a:pt x="37020" y="88379"/>
                  </a:lnTo>
                  <a:lnTo>
                    <a:pt x="45339" y="89255"/>
                  </a:lnTo>
                  <a:lnTo>
                    <a:pt x="62433" y="85813"/>
                  </a:lnTo>
                  <a:lnTo>
                    <a:pt x="75882" y="76403"/>
                  </a:lnTo>
                  <a:lnTo>
                    <a:pt x="76479" y="75438"/>
                  </a:lnTo>
                  <a:lnTo>
                    <a:pt x="78486" y="72263"/>
                  </a:lnTo>
                  <a:lnTo>
                    <a:pt x="84683" y="62445"/>
                  </a:lnTo>
                  <a:lnTo>
                    <a:pt x="87845" y="45339"/>
                  </a:lnTo>
                  <a:close/>
                </a:path>
                <a:path w="562610" h="133350">
                  <a:moveTo>
                    <a:pt x="174269" y="2832"/>
                  </a:moveTo>
                  <a:lnTo>
                    <a:pt x="157264" y="2832"/>
                  </a:lnTo>
                  <a:lnTo>
                    <a:pt x="157264" y="19837"/>
                  </a:lnTo>
                  <a:lnTo>
                    <a:pt x="157264" y="44907"/>
                  </a:lnTo>
                  <a:lnTo>
                    <a:pt x="129032" y="44907"/>
                  </a:lnTo>
                  <a:lnTo>
                    <a:pt x="120434" y="41973"/>
                  </a:lnTo>
                  <a:lnTo>
                    <a:pt x="120434" y="23914"/>
                  </a:lnTo>
                  <a:lnTo>
                    <a:pt x="128054" y="19837"/>
                  </a:lnTo>
                  <a:lnTo>
                    <a:pt x="157264" y="19837"/>
                  </a:lnTo>
                  <a:lnTo>
                    <a:pt x="157264" y="2832"/>
                  </a:lnTo>
                  <a:lnTo>
                    <a:pt x="143103" y="2832"/>
                  </a:lnTo>
                  <a:lnTo>
                    <a:pt x="126288" y="4775"/>
                  </a:lnTo>
                  <a:lnTo>
                    <a:pt x="113830" y="10591"/>
                  </a:lnTo>
                  <a:lnTo>
                    <a:pt x="106083" y="20320"/>
                  </a:lnTo>
                  <a:lnTo>
                    <a:pt x="103428" y="33997"/>
                  </a:lnTo>
                  <a:lnTo>
                    <a:pt x="105879" y="44907"/>
                  </a:lnTo>
                  <a:lnTo>
                    <a:pt x="112014" y="53352"/>
                  </a:lnTo>
                  <a:lnTo>
                    <a:pt x="120015" y="58813"/>
                  </a:lnTo>
                  <a:lnTo>
                    <a:pt x="128054" y="60744"/>
                  </a:lnTo>
                  <a:lnTo>
                    <a:pt x="100596" y="87845"/>
                  </a:lnTo>
                  <a:lnTo>
                    <a:pt x="122732" y="87845"/>
                  </a:lnTo>
                  <a:lnTo>
                    <a:pt x="148767" y="60744"/>
                  </a:lnTo>
                  <a:lnTo>
                    <a:pt x="157264" y="60744"/>
                  </a:lnTo>
                  <a:lnTo>
                    <a:pt x="157264" y="87845"/>
                  </a:lnTo>
                  <a:lnTo>
                    <a:pt x="174269" y="87845"/>
                  </a:lnTo>
                  <a:lnTo>
                    <a:pt x="174269" y="60744"/>
                  </a:lnTo>
                  <a:lnTo>
                    <a:pt x="174269" y="44907"/>
                  </a:lnTo>
                  <a:lnTo>
                    <a:pt x="174269" y="19837"/>
                  </a:lnTo>
                  <a:lnTo>
                    <a:pt x="174269" y="2832"/>
                  </a:lnTo>
                  <a:close/>
                </a:path>
                <a:path w="562610" h="133350">
                  <a:moveTo>
                    <a:pt x="301790" y="87845"/>
                  </a:moveTo>
                  <a:lnTo>
                    <a:pt x="282829" y="0"/>
                  </a:lnTo>
                  <a:lnTo>
                    <a:pt x="246532" y="60388"/>
                  </a:lnTo>
                  <a:lnTo>
                    <a:pt x="210223" y="0"/>
                  </a:lnTo>
                  <a:lnTo>
                    <a:pt x="191274" y="87845"/>
                  </a:lnTo>
                  <a:lnTo>
                    <a:pt x="208280" y="87845"/>
                  </a:lnTo>
                  <a:lnTo>
                    <a:pt x="217487" y="41084"/>
                  </a:lnTo>
                  <a:lnTo>
                    <a:pt x="246532" y="87845"/>
                  </a:lnTo>
                  <a:lnTo>
                    <a:pt x="275577" y="41084"/>
                  </a:lnTo>
                  <a:lnTo>
                    <a:pt x="284784" y="87845"/>
                  </a:lnTo>
                  <a:lnTo>
                    <a:pt x="301790" y="87845"/>
                  </a:lnTo>
                  <a:close/>
                </a:path>
                <a:path w="562610" h="133350">
                  <a:moveTo>
                    <a:pt x="398132" y="45339"/>
                  </a:moveTo>
                  <a:lnTo>
                    <a:pt x="394677" y="28244"/>
                  </a:lnTo>
                  <a:lnTo>
                    <a:pt x="388048" y="18415"/>
                  </a:lnTo>
                  <a:lnTo>
                    <a:pt x="385267" y="14287"/>
                  </a:lnTo>
                  <a:lnTo>
                    <a:pt x="381127" y="11506"/>
                  </a:lnTo>
                  <a:lnTo>
                    <a:pt x="381127" y="45339"/>
                  </a:lnTo>
                  <a:lnTo>
                    <a:pt x="378980" y="55753"/>
                  </a:lnTo>
                  <a:lnTo>
                    <a:pt x="373176" y="64312"/>
                  </a:lnTo>
                  <a:lnTo>
                    <a:pt x="364604" y="70129"/>
                  </a:lnTo>
                  <a:lnTo>
                    <a:pt x="354203" y="72263"/>
                  </a:lnTo>
                  <a:lnTo>
                    <a:pt x="343789" y="70129"/>
                  </a:lnTo>
                  <a:lnTo>
                    <a:pt x="335229" y="64312"/>
                  </a:lnTo>
                  <a:lnTo>
                    <a:pt x="329425" y="55753"/>
                  </a:lnTo>
                  <a:lnTo>
                    <a:pt x="327291" y="45339"/>
                  </a:lnTo>
                  <a:lnTo>
                    <a:pt x="329425" y="34937"/>
                  </a:lnTo>
                  <a:lnTo>
                    <a:pt x="335229" y="26365"/>
                  </a:lnTo>
                  <a:lnTo>
                    <a:pt x="343789" y="20561"/>
                  </a:lnTo>
                  <a:lnTo>
                    <a:pt x="354203" y="18415"/>
                  </a:lnTo>
                  <a:lnTo>
                    <a:pt x="364604" y="20561"/>
                  </a:lnTo>
                  <a:lnTo>
                    <a:pt x="373176" y="26365"/>
                  </a:lnTo>
                  <a:lnTo>
                    <a:pt x="378980" y="34937"/>
                  </a:lnTo>
                  <a:lnTo>
                    <a:pt x="381127" y="45339"/>
                  </a:lnTo>
                  <a:lnTo>
                    <a:pt x="381127" y="11506"/>
                  </a:lnTo>
                  <a:lnTo>
                    <a:pt x="371297" y="4876"/>
                  </a:lnTo>
                  <a:lnTo>
                    <a:pt x="354203" y="1422"/>
                  </a:lnTo>
                  <a:lnTo>
                    <a:pt x="337096" y="4876"/>
                  </a:lnTo>
                  <a:lnTo>
                    <a:pt x="323138" y="14287"/>
                  </a:lnTo>
                  <a:lnTo>
                    <a:pt x="313728" y="28244"/>
                  </a:lnTo>
                  <a:lnTo>
                    <a:pt x="310286" y="45339"/>
                  </a:lnTo>
                  <a:lnTo>
                    <a:pt x="313728" y="62445"/>
                  </a:lnTo>
                  <a:lnTo>
                    <a:pt x="323138" y="76403"/>
                  </a:lnTo>
                  <a:lnTo>
                    <a:pt x="337096" y="85813"/>
                  </a:lnTo>
                  <a:lnTo>
                    <a:pt x="354203" y="89255"/>
                  </a:lnTo>
                  <a:lnTo>
                    <a:pt x="371297" y="85813"/>
                  </a:lnTo>
                  <a:lnTo>
                    <a:pt x="385267" y="76403"/>
                  </a:lnTo>
                  <a:lnTo>
                    <a:pt x="388048" y="72263"/>
                  </a:lnTo>
                  <a:lnTo>
                    <a:pt x="394677" y="62445"/>
                  </a:lnTo>
                  <a:lnTo>
                    <a:pt x="398132" y="45339"/>
                  </a:lnTo>
                  <a:close/>
                </a:path>
                <a:path w="562610" h="133350">
                  <a:moveTo>
                    <a:pt x="466140" y="2832"/>
                  </a:moveTo>
                  <a:lnTo>
                    <a:pt x="415124" y="2832"/>
                  </a:lnTo>
                  <a:lnTo>
                    <a:pt x="415124" y="87845"/>
                  </a:lnTo>
                  <a:lnTo>
                    <a:pt x="432130" y="87845"/>
                  </a:lnTo>
                  <a:lnTo>
                    <a:pt x="432130" y="19837"/>
                  </a:lnTo>
                  <a:lnTo>
                    <a:pt x="466140" y="19837"/>
                  </a:lnTo>
                  <a:lnTo>
                    <a:pt x="466140" y="2832"/>
                  </a:lnTo>
                  <a:close/>
                </a:path>
                <a:path w="562610" h="133350">
                  <a:moveTo>
                    <a:pt x="562483" y="45339"/>
                  </a:moveTo>
                  <a:lnTo>
                    <a:pt x="559028" y="28244"/>
                  </a:lnTo>
                  <a:lnTo>
                    <a:pt x="552399" y="18415"/>
                  </a:lnTo>
                  <a:lnTo>
                    <a:pt x="549617" y="14287"/>
                  </a:lnTo>
                  <a:lnTo>
                    <a:pt x="545477" y="11506"/>
                  </a:lnTo>
                  <a:lnTo>
                    <a:pt x="545477" y="45339"/>
                  </a:lnTo>
                  <a:lnTo>
                    <a:pt x="543331" y="55753"/>
                  </a:lnTo>
                  <a:lnTo>
                    <a:pt x="537527" y="64312"/>
                  </a:lnTo>
                  <a:lnTo>
                    <a:pt x="528955" y="70129"/>
                  </a:lnTo>
                  <a:lnTo>
                    <a:pt x="518553" y="72263"/>
                  </a:lnTo>
                  <a:lnTo>
                    <a:pt x="508139" y="70129"/>
                  </a:lnTo>
                  <a:lnTo>
                    <a:pt x="499579" y="64312"/>
                  </a:lnTo>
                  <a:lnTo>
                    <a:pt x="493776" y="55753"/>
                  </a:lnTo>
                  <a:lnTo>
                    <a:pt x="491642" y="45339"/>
                  </a:lnTo>
                  <a:lnTo>
                    <a:pt x="493776" y="34937"/>
                  </a:lnTo>
                  <a:lnTo>
                    <a:pt x="499579" y="26365"/>
                  </a:lnTo>
                  <a:lnTo>
                    <a:pt x="508139" y="20561"/>
                  </a:lnTo>
                  <a:lnTo>
                    <a:pt x="518553" y="18415"/>
                  </a:lnTo>
                  <a:lnTo>
                    <a:pt x="528955" y="20561"/>
                  </a:lnTo>
                  <a:lnTo>
                    <a:pt x="537527" y="26365"/>
                  </a:lnTo>
                  <a:lnTo>
                    <a:pt x="543331" y="34937"/>
                  </a:lnTo>
                  <a:lnTo>
                    <a:pt x="545477" y="45339"/>
                  </a:lnTo>
                  <a:lnTo>
                    <a:pt x="545477" y="11506"/>
                  </a:lnTo>
                  <a:lnTo>
                    <a:pt x="535647" y="4876"/>
                  </a:lnTo>
                  <a:lnTo>
                    <a:pt x="518553" y="1422"/>
                  </a:lnTo>
                  <a:lnTo>
                    <a:pt x="501446" y="4876"/>
                  </a:lnTo>
                  <a:lnTo>
                    <a:pt x="487489" y="14287"/>
                  </a:lnTo>
                  <a:lnTo>
                    <a:pt x="478078" y="28244"/>
                  </a:lnTo>
                  <a:lnTo>
                    <a:pt x="474637" y="45339"/>
                  </a:lnTo>
                  <a:lnTo>
                    <a:pt x="478078" y="62445"/>
                  </a:lnTo>
                  <a:lnTo>
                    <a:pt x="487489" y="76403"/>
                  </a:lnTo>
                  <a:lnTo>
                    <a:pt x="501446" y="85813"/>
                  </a:lnTo>
                  <a:lnTo>
                    <a:pt x="518553" y="89255"/>
                  </a:lnTo>
                  <a:lnTo>
                    <a:pt x="535647" y="85813"/>
                  </a:lnTo>
                  <a:lnTo>
                    <a:pt x="549617" y="76403"/>
                  </a:lnTo>
                  <a:lnTo>
                    <a:pt x="552399" y="72263"/>
                  </a:lnTo>
                  <a:lnTo>
                    <a:pt x="559028" y="62445"/>
                  </a:lnTo>
                  <a:lnTo>
                    <a:pt x="562483" y="45339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2294788" y="1877085"/>
            <a:ext cx="638175" cy="133350"/>
            <a:chOff x="2294788" y="1877085"/>
            <a:chExt cx="638175" cy="133350"/>
          </a:xfrm>
        </p:grpSpPr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94788" y="1877085"/>
              <a:ext cx="168592" cy="9067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86050" y="1878508"/>
              <a:ext cx="446303" cy="131762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008858" y="1878508"/>
            <a:ext cx="73672" cy="87833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3159036" y="1877085"/>
            <a:ext cx="1012190" cy="107950"/>
            <a:chOff x="3159036" y="1877085"/>
            <a:chExt cx="1012190" cy="107950"/>
          </a:xfrm>
        </p:grpSpPr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59036" y="1878508"/>
              <a:ext cx="168605" cy="8783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51720" y="1879917"/>
              <a:ext cx="76517" cy="8501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452317" y="1877085"/>
              <a:ext cx="718820" cy="107950"/>
            </a:xfrm>
            <a:custGeom>
              <a:avLst/>
              <a:gdLst/>
              <a:ahLst/>
              <a:cxnLst/>
              <a:rect l="l" t="t" r="r" b="b"/>
              <a:pathLst>
                <a:path w="718820" h="107950">
                  <a:moveTo>
                    <a:pt x="124675" y="45339"/>
                  </a:moveTo>
                  <a:lnTo>
                    <a:pt x="121221" y="28244"/>
                  </a:lnTo>
                  <a:lnTo>
                    <a:pt x="114604" y="18415"/>
                  </a:lnTo>
                  <a:lnTo>
                    <a:pt x="111810" y="14287"/>
                  </a:lnTo>
                  <a:lnTo>
                    <a:pt x="107683" y="11506"/>
                  </a:lnTo>
                  <a:lnTo>
                    <a:pt x="107683" y="45339"/>
                  </a:lnTo>
                  <a:lnTo>
                    <a:pt x="105537" y="55753"/>
                  </a:lnTo>
                  <a:lnTo>
                    <a:pt x="99733" y="64312"/>
                  </a:lnTo>
                  <a:lnTo>
                    <a:pt x="91160" y="70129"/>
                  </a:lnTo>
                  <a:lnTo>
                    <a:pt x="80759" y="72263"/>
                  </a:lnTo>
                  <a:lnTo>
                    <a:pt x="70345" y="70129"/>
                  </a:lnTo>
                  <a:lnTo>
                    <a:pt x="61785" y="64312"/>
                  </a:lnTo>
                  <a:lnTo>
                    <a:pt x="55968" y="55753"/>
                  </a:lnTo>
                  <a:lnTo>
                    <a:pt x="55283" y="52425"/>
                  </a:lnTo>
                  <a:lnTo>
                    <a:pt x="53835" y="45339"/>
                  </a:lnTo>
                  <a:lnTo>
                    <a:pt x="55283" y="38252"/>
                  </a:lnTo>
                  <a:lnTo>
                    <a:pt x="55968" y="34937"/>
                  </a:lnTo>
                  <a:lnTo>
                    <a:pt x="61785" y="26365"/>
                  </a:lnTo>
                  <a:lnTo>
                    <a:pt x="70345" y="20561"/>
                  </a:lnTo>
                  <a:lnTo>
                    <a:pt x="80759" y="18415"/>
                  </a:lnTo>
                  <a:lnTo>
                    <a:pt x="91160" y="20561"/>
                  </a:lnTo>
                  <a:lnTo>
                    <a:pt x="99733" y="26365"/>
                  </a:lnTo>
                  <a:lnTo>
                    <a:pt x="105537" y="34937"/>
                  </a:lnTo>
                  <a:lnTo>
                    <a:pt x="107683" y="45339"/>
                  </a:lnTo>
                  <a:lnTo>
                    <a:pt x="107683" y="11506"/>
                  </a:lnTo>
                  <a:lnTo>
                    <a:pt x="97853" y="4876"/>
                  </a:lnTo>
                  <a:lnTo>
                    <a:pt x="80759" y="1422"/>
                  </a:lnTo>
                  <a:lnTo>
                    <a:pt x="65265" y="4241"/>
                  </a:lnTo>
                  <a:lnTo>
                    <a:pt x="52158" y="12001"/>
                  </a:lnTo>
                  <a:lnTo>
                    <a:pt x="42506" y="23685"/>
                  </a:lnTo>
                  <a:lnTo>
                    <a:pt x="37376" y="38252"/>
                  </a:lnTo>
                  <a:lnTo>
                    <a:pt x="17005" y="38252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87845"/>
                  </a:lnTo>
                  <a:lnTo>
                    <a:pt x="17005" y="87845"/>
                  </a:lnTo>
                  <a:lnTo>
                    <a:pt x="17005" y="52425"/>
                  </a:lnTo>
                  <a:lnTo>
                    <a:pt x="37376" y="52425"/>
                  </a:lnTo>
                  <a:lnTo>
                    <a:pt x="42506" y="67005"/>
                  </a:lnTo>
                  <a:lnTo>
                    <a:pt x="52158" y="78676"/>
                  </a:lnTo>
                  <a:lnTo>
                    <a:pt x="65265" y="86448"/>
                  </a:lnTo>
                  <a:lnTo>
                    <a:pt x="80759" y="89255"/>
                  </a:lnTo>
                  <a:lnTo>
                    <a:pt x="97853" y="85813"/>
                  </a:lnTo>
                  <a:lnTo>
                    <a:pt x="111810" y="76403"/>
                  </a:lnTo>
                  <a:lnTo>
                    <a:pt x="114592" y="72263"/>
                  </a:lnTo>
                  <a:lnTo>
                    <a:pt x="121221" y="62445"/>
                  </a:lnTo>
                  <a:lnTo>
                    <a:pt x="124675" y="45339"/>
                  </a:lnTo>
                  <a:close/>
                </a:path>
                <a:path w="718820" h="107950">
                  <a:moveTo>
                    <a:pt x="255028" y="2387"/>
                  </a:moveTo>
                  <a:lnTo>
                    <a:pt x="238023" y="2387"/>
                  </a:lnTo>
                  <a:lnTo>
                    <a:pt x="238023" y="70967"/>
                  </a:lnTo>
                  <a:lnTo>
                    <a:pt x="206857" y="70967"/>
                  </a:lnTo>
                  <a:lnTo>
                    <a:pt x="206857" y="2387"/>
                  </a:lnTo>
                  <a:lnTo>
                    <a:pt x="189852" y="2387"/>
                  </a:lnTo>
                  <a:lnTo>
                    <a:pt x="189852" y="70967"/>
                  </a:lnTo>
                  <a:lnTo>
                    <a:pt x="158686" y="70967"/>
                  </a:lnTo>
                  <a:lnTo>
                    <a:pt x="158686" y="2387"/>
                  </a:lnTo>
                  <a:lnTo>
                    <a:pt x="141681" y="2387"/>
                  </a:lnTo>
                  <a:lnTo>
                    <a:pt x="141681" y="70967"/>
                  </a:lnTo>
                  <a:lnTo>
                    <a:pt x="141681" y="87477"/>
                  </a:lnTo>
                  <a:lnTo>
                    <a:pt x="255028" y="87477"/>
                  </a:lnTo>
                  <a:lnTo>
                    <a:pt x="255028" y="70967"/>
                  </a:lnTo>
                  <a:lnTo>
                    <a:pt x="255028" y="2387"/>
                  </a:lnTo>
                  <a:close/>
                </a:path>
                <a:path w="718820" h="107950">
                  <a:moveTo>
                    <a:pt x="359879" y="45339"/>
                  </a:moveTo>
                  <a:lnTo>
                    <a:pt x="356425" y="28244"/>
                  </a:lnTo>
                  <a:lnTo>
                    <a:pt x="349796" y="18415"/>
                  </a:lnTo>
                  <a:lnTo>
                    <a:pt x="347014" y="14287"/>
                  </a:lnTo>
                  <a:lnTo>
                    <a:pt x="342874" y="11506"/>
                  </a:lnTo>
                  <a:lnTo>
                    <a:pt x="342874" y="45339"/>
                  </a:lnTo>
                  <a:lnTo>
                    <a:pt x="340728" y="55753"/>
                  </a:lnTo>
                  <a:lnTo>
                    <a:pt x="334924" y="64312"/>
                  </a:lnTo>
                  <a:lnTo>
                    <a:pt x="326351" y="70129"/>
                  </a:lnTo>
                  <a:lnTo>
                    <a:pt x="315950" y="72263"/>
                  </a:lnTo>
                  <a:lnTo>
                    <a:pt x="305536" y="70129"/>
                  </a:lnTo>
                  <a:lnTo>
                    <a:pt x="296976" y="64312"/>
                  </a:lnTo>
                  <a:lnTo>
                    <a:pt x="291172" y="55753"/>
                  </a:lnTo>
                  <a:lnTo>
                    <a:pt x="289039" y="45339"/>
                  </a:lnTo>
                  <a:lnTo>
                    <a:pt x="291172" y="34937"/>
                  </a:lnTo>
                  <a:lnTo>
                    <a:pt x="296976" y="26365"/>
                  </a:lnTo>
                  <a:lnTo>
                    <a:pt x="305536" y="20561"/>
                  </a:lnTo>
                  <a:lnTo>
                    <a:pt x="315950" y="18415"/>
                  </a:lnTo>
                  <a:lnTo>
                    <a:pt x="326351" y="20561"/>
                  </a:lnTo>
                  <a:lnTo>
                    <a:pt x="334924" y="26365"/>
                  </a:lnTo>
                  <a:lnTo>
                    <a:pt x="340728" y="34937"/>
                  </a:lnTo>
                  <a:lnTo>
                    <a:pt x="342874" y="45339"/>
                  </a:lnTo>
                  <a:lnTo>
                    <a:pt x="342874" y="11506"/>
                  </a:lnTo>
                  <a:lnTo>
                    <a:pt x="333044" y="4876"/>
                  </a:lnTo>
                  <a:lnTo>
                    <a:pt x="315950" y="1422"/>
                  </a:lnTo>
                  <a:lnTo>
                    <a:pt x="298843" y="4876"/>
                  </a:lnTo>
                  <a:lnTo>
                    <a:pt x="284886" y="14287"/>
                  </a:lnTo>
                  <a:lnTo>
                    <a:pt x="275475" y="28244"/>
                  </a:lnTo>
                  <a:lnTo>
                    <a:pt x="272034" y="45339"/>
                  </a:lnTo>
                  <a:lnTo>
                    <a:pt x="275475" y="62445"/>
                  </a:lnTo>
                  <a:lnTo>
                    <a:pt x="284886" y="76403"/>
                  </a:lnTo>
                  <a:lnTo>
                    <a:pt x="298843" y="85813"/>
                  </a:lnTo>
                  <a:lnTo>
                    <a:pt x="315950" y="89255"/>
                  </a:lnTo>
                  <a:lnTo>
                    <a:pt x="333044" y="85813"/>
                  </a:lnTo>
                  <a:lnTo>
                    <a:pt x="347014" y="76403"/>
                  </a:lnTo>
                  <a:lnTo>
                    <a:pt x="349796" y="72263"/>
                  </a:lnTo>
                  <a:lnTo>
                    <a:pt x="356425" y="62445"/>
                  </a:lnTo>
                  <a:lnTo>
                    <a:pt x="359879" y="45339"/>
                  </a:lnTo>
                  <a:close/>
                </a:path>
                <a:path w="718820" h="107950">
                  <a:moveTo>
                    <a:pt x="453377" y="2832"/>
                  </a:moveTo>
                  <a:lnTo>
                    <a:pt x="436384" y="2832"/>
                  </a:lnTo>
                  <a:lnTo>
                    <a:pt x="436384" y="36842"/>
                  </a:lnTo>
                  <a:lnTo>
                    <a:pt x="393877" y="36842"/>
                  </a:lnTo>
                  <a:lnTo>
                    <a:pt x="393877" y="2832"/>
                  </a:lnTo>
                  <a:lnTo>
                    <a:pt x="376872" y="2832"/>
                  </a:lnTo>
                  <a:lnTo>
                    <a:pt x="376872" y="87845"/>
                  </a:lnTo>
                  <a:lnTo>
                    <a:pt x="393877" y="87845"/>
                  </a:lnTo>
                  <a:lnTo>
                    <a:pt x="393877" y="53835"/>
                  </a:lnTo>
                  <a:lnTo>
                    <a:pt x="436384" y="53835"/>
                  </a:lnTo>
                  <a:lnTo>
                    <a:pt x="436384" y="87845"/>
                  </a:lnTo>
                  <a:lnTo>
                    <a:pt x="453377" y="87845"/>
                  </a:lnTo>
                  <a:lnTo>
                    <a:pt x="453377" y="2832"/>
                  </a:lnTo>
                  <a:close/>
                </a:path>
                <a:path w="718820" h="107950">
                  <a:moveTo>
                    <a:pt x="558228" y="45339"/>
                  </a:moveTo>
                  <a:lnTo>
                    <a:pt x="554774" y="28244"/>
                  </a:lnTo>
                  <a:lnTo>
                    <a:pt x="548144" y="18415"/>
                  </a:lnTo>
                  <a:lnTo>
                    <a:pt x="545363" y="14287"/>
                  </a:lnTo>
                  <a:lnTo>
                    <a:pt x="541223" y="11506"/>
                  </a:lnTo>
                  <a:lnTo>
                    <a:pt x="541223" y="45339"/>
                  </a:lnTo>
                  <a:lnTo>
                    <a:pt x="539076" y="55753"/>
                  </a:lnTo>
                  <a:lnTo>
                    <a:pt x="533273" y="64312"/>
                  </a:lnTo>
                  <a:lnTo>
                    <a:pt x="524713" y="70129"/>
                  </a:lnTo>
                  <a:lnTo>
                    <a:pt x="514311" y="72263"/>
                  </a:lnTo>
                  <a:lnTo>
                    <a:pt x="503897" y="70129"/>
                  </a:lnTo>
                  <a:lnTo>
                    <a:pt x="495325" y="64312"/>
                  </a:lnTo>
                  <a:lnTo>
                    <a:pt x="489521" y="55753"/>
                  </a:lnTo>
                  <a:lnTo>
                    <a:pt x="487387" y="45339"/>
                  </a:lnTo>
                  <a:lnTo>
                    <a:pt x="489521" y="34937"/>
                  </a:lnTo>
                  <a:lnTo>
                    <a:pt x="495325" y="26365"/>
                  </a:lnTo>
                  <a:lnTo>
                    <a:pt x="503897" y="20561"/>
                  </a:lnTo>
                  <a:lnTo>
                    <a:pt x="514311" y="18415"/>
                  </a:lnTo>
                  <a:lnTo>
                    <a:pt x="524713" y="20561"/>
                  </a:lnTo>
                  <a:lnTo>
                    <a:pt x="533273" y="26365"/>
                  </a:lnTo>
                  <a:lnTo>
                    <a:pt x="539076" y="34937"/>
                  </a:lnTo>
                  <a:lnTo>
                    <a:pt x="541223" y="45339"/>
                  </a:lnTo>
                  <a:lnTo>
                    <a:pt x="541223" y="11506"/>
                  </a:lnTo>
                  <a:lnTo>
                    <a:pt x="531406" y="4876"/>
                  </a:lnTo>
                  <a:lnTo>
                    <a:pt x="514311" y="1422"/>
                  </a:lnTo>
                  <a:lnTo>
                    <a:pt x="497205" y="4876"/>
                  </a:lnTo>
                  <a:lnTo>
                    <a:pt x="483235" y="14287"/>
                  </a:lnTo>
                  <a:lnTo>
                    <a:pt x="473824" y="28244"/>
                  </a:lnTo>
                  <a:lnTo>
                    <a:pt x="470382" y="45339"/>
                  </a:lnTo>
                  <a:lnTo>
                    <a:pt x="473824" y="62445"/>
                  </a:lnTo>
                  <a:lnTo>
                    <a:pt x="483235" y="76403"/>
                  </a:lnTo>
                  <a:lnTo>
                    <a:pt x="497205" y="85813"/>
                  </a:lnTo>
                  <a:lnTo>
                    <a:pt x="514311" y="89255"/>
                  </a:lnTo>
                  <a:lnTo>
                    <a:pt x="531406" y="85813"/>
                  </a:lnTo>
                  <a:lnTo>
                    <a:pt x="545363" y="76403"/>
                  </a:lnTo>
                  <a:lnTo>
                    <a:pt x="548144" y="72263"/>
                  </a:lnTo>
                  <a:lnTo>
                    <a:pt x="554774" y="62445"/>
                  </a:lnTo>
                  <a:lnTo>
                    <a:pt x="558228" y="45339"/>
                  </a:lnTo>
                  <a:close/>
                </a:path>
                <a:path w="718820" h="107950">
                  <a:moveTo>
                    <a:pt x="677240" y="87845"/>
                  </a:moveTo>
                  <a:lnTo>
                    <a:pt x="658291" y="0"/>
                  </a:lnTo>
                  <a:lnTo>
                    <a:pt x="621982" y="60388"/>
                  </a:lnTo>
                  <a:lnTo>
                    <a:pt x="585685" y="0"/>
                  </a:lnTo>
                  <a:lnTo>
                    <a:pt x="566724" y="87845"/>
                  </a:lnTo>
                  <a:lnTo>
                    <a:pt x="583730" y="87845"/>
                  </a:lnTo>
                  <a:lnTo>
                    <a:pt x="592937" y="41084"/>
                  </a:lnTo>
                  <a:lnTo>
                    <a:pt x="621982" y="87845"/>
                  </a:lnTo>
                  <a:lnTo>
                    <a:pt x="651027" y="41084"/>
                  </a:lnTo>
                  <a:lnTo>
                    <a:pt x="660234" y="87845"/>
                  </a:lnTo>
                  <a:lnTo>
                    <a:pt x="677240" y="87845"/>
                  </a:lnTo>
                  <a:close/>
                </a:path>
                <a:path w="718820" h="107950">
                  <a:moveTo>
                    <a:pt x="718324" y="68008"/>
                  </a:moveTo>
                  <a:lnTo>
                    <a:pt x="697077" y="68008"/>
                  </a:lnTo>
                  <a:lnTo>
                    <a:pt x="688581" y="107683"/>
                  </a:lnTo>
                  <a:lnTo>
                    <a:pt x="699909" y="107683"/>
                  </a:lnTo>
                  <a:lnTo>
                    <a:pt x="718324" y="6800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671118" y="2089607"/>
            <a:ext cx="709930" cy="89535"/>
            <a:chOff x="671118" y="2089607"/>
            <a:chExt cx="709930" cy="89535"/>
          </a:xfrm>
        </p:grpSpPr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118" y="2091029"/>
              <a:ext cx="256446" cy="8783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0234" y="2092439"/>
              <a:ext cx="73673" cy="8501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7996" y="2092439"/>
              <a:ext cx="76507" cy="8501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48590" y="2089607"/>
              <a:ext cx="232356" cy="87845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1454619" y="2089607"/>
            <a:ext cx="684530" cy="133350"/>
            <a:chOff x="1454619" y="2089607"/>
            <a:chExt cx="684530" cy="133350"/>
          </a:xfrm>
        </p:grpSpPr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54619" y="2091029"/>
              <a:ext cx="365544" cy="13176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44243" y="2089607"/>
              <a:ext cx="294703" cy="89255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212619" y="2089607"/>
            <a:ext cx="76504" cy="90677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2371293" y="2089607"/>
            <a:ext cx="1570355" cy="133350"/>
            <a:chOff x="2371293" y="2089607"/>
            <a:chExt cx="1570355" cy="133350"/>
          </a:xfrm>
        </p:grpSpPr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71293" y="2091029"/>
              <a:ext cx="168605" cy="8783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563990" y="2089607"/>
              <a:ext cx="306031" cy="13318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94101" y="2089607"/>
              <a:ext cx="362699" cy="8925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279470" y="2091029"/>
              <a:ext cx="256451" cy="8783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60000" y="2091029"/>
              <a:ext cx="381126" cy="131762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671118" y="2270963"/>
            <a:ext cx="756920" cy="120650"/>
            <a:chOff x="671118" y="2270963"/>
            <a:chExt cx="756920" cy="120650"/>
          </a:xfrm>
        </p:grpSpPr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1118" y="2270963"/>
              <a:ext cx="178521" cy="12042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73723" y="2304961"/>
              <a:ext cx="76507" cy="8501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74318" y="2303551"/>
              <a:ext cx="453377" cy="87833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1504200" y="2303551"/>
            <a:ext cx="792480" cy="109220"/>
            <a:chOff x="1504200" y="2303551"/>
            <a:chExt cx="792480" cy="109220"/>
          </a:xfrm>
        </p:grpSpPr>
        <p:pic>
          <p:nvPicPr>
            <p:cNvPr id="61" name="object 6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04200" y="2303551"/>
              <a:ext cx="498716" cy="10909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27008" y="2303551"/>
              <a:ext cx="269189" cy="87833"/>
            </a:xfrm>
            <a:prstGeom prst="rect">
              <a:avLst/>
            </a:prstGeom>
          </p:spPr>
        </p:pic>
      </p:grpSp>
      <p:sp>
        <p:nvSpPr>
          <p:cNvPr id="63" name="object 63"/>
          <p:cNvSpPr/>
          <p:nvPr/>
        </p:nvSpPr>
        <p:spPr>
          <a:xfrm>
            <a:off x="2378379" y="2302129"/>
            <a:ext cx="724535" cy="133350"/>
          </a:xfrm>
          <a:custGeom>
            <a:avLst/>
            <a:gdLst/>
            <a:ahLst/>
            <a:cxnLst/>
            <a:rect l="l" t="t" r="r" b="b"/>
            <a:pathLst>
              <a:path w="724535" h="133350">
                <a:moveTo>
                  <a:pt x="113347" y="2794"/>
                </a:moveTo>
                <a:lnTo>
                  <a:pt x="96342" y="2794"/>
                </a:lnTo>
                <a:lnTo>
                  <a:pt x="96342" y="71374"/>
                </a:lnTo>
                <a:lnTo>
                  <a:pt x="65163" y="71374"/>
                </a:lnTo>
                <a:lnTo>
                  <a:pt x="65163" y="2794"/>
                </a:lnTo>
                <a:lnTo>
                  <a:pt x="48171" y="2794"/>
                </a:lnTo>
                <a:lnTo>
                  <a:pt x="48171" y="71374"/>
                </a:lnTo>
                <a:lnTo>
                  <a:pt x="16992" y="71374"/>
                </a:lnTo>
                <a:lnTo>
                  <a:pt x="16992" y="2794"/>
                </a:lnTo>
                <a:lnTo>
                  <a:pt x="0" y="2794"/>
                </a:lnTo>
                <a:lnTo>
                  <a:pt x="0" y="71374"/>
                </a:lnTo>
                <a:lnTo>
                  <a:pt x="0" y="87884"/>
                </a:lnTo>
                <a:lnTo>
                  <a:pt x="113347" y="87884"/>
                </a:lnTo>
                <a:lnTo>
                  <a:pt x="113347" y="71374"/>
                </a:lnTo>
                <a:lnTo>
                  <a:pt x="113347" y="2794"/>
                </a:lnTo>
                <a:close/>
              </a:path>
              <a:path w="724535" h="133350">
                <a:moveTo>
                  <a:pt x="213931" y="2832"/>
                </a:moveTo>
                <a:lnTo>
                  <a:pt x="196938" y="2832"/>
                </a:lnTo>
                <a:lnTo>
                  <a:pt x="196938" y="36842"/>
                </a:lnTo>
                <a:lnTo>
                  <a:pt x="154432" y="36842"/>
                </a:lnTo>
                <a:lnTo>
                  <a:pt x="154432" y="2832"/>
                </a:lnTo>
                <a:lnTo>
                  <a:pt x="137426" y="2832"/>
                </a:lnTo>
                <a:lnTo>
                  <a:pt x="137426" y="87845"/>
                </a:lnTo>
                <a:lnTo>
                  <a:pt x="154432" y="87845"/>
                </a:lnTo>
                <a:lnTo>
                  <a:pt x="154432" y="53835"/>
                </a:lnTo>
                <a:lnTo>
                  <a:pt x="196938" y="53835"/>
                </a:lnTo>
                <a:lnTo>
                  <a:pt x="196938" y="87845"/>
                </a:lnTo>
                <a:lnTo>
                  <a:pt x="213931" y="87845"/>
                </a:lnTo>
                <a:lnTo>
                  <a:pt x="213931" y="2832"/>
                </a:lnTo>
                <a:close/>
              </a:path>
              <a:path w="724535" h="133350">
                <a:moveTo>
                  <a:pt x="315937" y="2832"/>
                </a:moveTo>
                <a:lnTo>
                  <a:pt x="296989" y="2832"/>
                </a:lnTo>
                <a:lnTo>
                  <a:pt x="272021" y="61633"/>
                </a:lnTo>
                <a:lnTo>
                  <a:pt x="247053" y="2832"/>
                </a:lnTo>
                <a:lnTo>
                  <a:pt x="228104" y="2832"/>
                </a:lnTo>
                <a:lnTo>
                  <a:pt x="262458" y="82346"/>
                </a:lnTo>
                <a:lnTo>
                  <a:pt x="239788" y="133184"/>
                </a:lnTo>
                <a:lnTo>
                  <a:pt x="258381" y="133184"/>
                </a:lnTo>
                <a:lnTo>
                  <a:pt x="315937" y="2832"/>
                </a:lnTo>
                <a:close/>
              </a:path>
              <a:path w="724535" h="133350">
                <a:moveTo>
                  <a:pt x="417957" y="45339"/>
                </a:moveTo>
                <a:lnTo>
                  <a:pt x="414794" y="28244"/>
                </a:lnTo>
                <a:lnTo>
                  <a:pt x="408597" y="18415"/>
                </a:lnTo>
                <a:lnTo>
                  <a:pt x="406590" y="15227"/>
                </a:lnTo>
                <a:lnTo>
                  <a:pt x="405993" y="14287"/>
                </a:lnTo>
                <a:lnTo>
                  <a:pt x="400951" y="10756"/>
                </a:lnTo>
                <a:lnTo>
                  <a:pt x="400951" y="45339"/>
                </a:lnTo>
                <a:lnTo>
                  <a:pt x="398830" y="55829"/>
                </a:lnTo>
                <a:lnTo>
                  <a:pt x="393065" y="64389"/>
                </a:lnTo>
                <a:lnTo>
                  <a:pt x="384505" y="70154"/>
                </a:lnTo>
                <a:lnTo>
                  <a:pt x="374027" y="72263"/>
                </a:lnTo>
                <a:lnTo>
                  <a:pt x="363537" y="70154"/>
                </a:lnTo>
                <a:lnTo>
                  <a:pt x="354990" y="64389"/>
                </a:lnTo>
                <a:lnTo>
                  <a:pt x="349224" y="55829"/>
                </a:lnTo>
                <a:lnTo>
                  <a:pt x="347116" y="45339"/>
                </a:lnTo>
                <a:lnTo>
                  <a:pt x="349224" y="34861"/>
                </a:lnTo>
                <a:lnTo>
                  <a:pt x="354990" y="26301"/>
                </a:lnTo>
                <a:lnTo>
                  <a:pt x="363537" y="20535"/>
                </a:lnTo>
                <a:lnTo>
                  <a:pt x="374027" y="18415"/>
                </a:lnTo>
                <a:lnTo>
                  <a:pt x="384505" y="20535"/>
                </a:lnTo>
                <a:lnTo>
                  <a:pt x="393065" y="26301"/>
                </a:lnTo>
                <a:lnTo>
                  <a:pt x="398830" y="34861"/>
                </a:lnTo>
                <a:lnTo>
                  <a:pt x="400951" y="45339"/>
                </a:lnTo>
                <a:lnTo>
                  <a:pt x="400951" y="10756"/>
                </a:lnTo>
                <a:lnTo>
                  <a:pt x="392645" y="4940"/>
                </a:lnTo>
                <a:lnTo>
                  <a:pt x="392874" y="4940"/>
                </a:lnTo>
                <a:lnTo>
                  <a:pt x="375450" y="1422"/>
                </a:lnTo>
                <a:lnTo>
                  <a:pt x="367131" y="2311"/>
                </a:lnTo>
                <a:lnTo>
                  <a:pt x="359549" y="4940"/>
                </a:lnTo>
                <a:lnTo>
                  <a:pt x="352831" y="9271"/>
                </a:lnTo>
                <a:lnTo>
                  <a:pt x="347116" y="15227"/>
                </a:lnTo>
                <a:lnTo>
                  <a:pt x="347116" y="2832"/>
                </a:lnTo>
                <a:lnTo>
                  <a:pt x="330111" y="2832"/>
                </a:lnTo>
                <a:lnTo>
                  <a:pt x="330111" y="133184"/>
                </a:lnTo>
                <a:lnTo>
                  <a:pt x="347116" y="133184"/>
                </a:lnTo>
                <a:lnTo>
                  <a:pt x="347116" y="75438"/>
                </a:lnTo>
                <a:lnTo>
                  <a:pt x="352831" y="81419"/>
                </a:lnTo>
                <a:lnTo>
                  <a:pt x="359740" y="85813"/>
                </a:lnTo>
                <a:lnTo>
                  <a:pt x="367131" y="88379"/>
                </a:lnTo>
                <a:lnTo>
                  <a:pt x="375450" y="89255"/>
                </a:lnTo>
                <a:lnTo>
                  <a:pt x="392544" y="85813"/>
                </a:lnTo>
                <a:lnTo>
                  <a:pt x="405993" y="76403"/>
                </a:lnTo>
                <a:lnTo>
                  <a:pt x="406590" y="75438"/>
                </a:lnTo>
                <a:lnTo>
                  <a:pt x="408597" y="72263"/>
                </a:lnTo>
                <a:lnTo>
                  <a:pt x="414794" y="62445"/>
                </a:lnTo>
                <a:lnTo>
                  <a:pt x="417957" y="45339"/>
                </a:lnTo>
                <a:close/>
              </a:path>
              <a:path w="724535" h="133350">
                <a:moveTo>
                  <a:pt x="512876" y="87845"/>
                </a:moveTo>
                <a:lnTo>
                  <a:pt x="467537" y="43916"/>
                </a:lnTo>
                <a:lnTo>
                  <a:pt x="510044" y="2832"/>
                </a:lnTo>
                <a:lnTo>
                  <a:pt x="487375" y="2832"/>
                </a:lnTo>
                <a:lnTo>
                  <a:pt x="453377" y="37541"/>
                </a:lnTo>
                <a:lnTo>
                  <a:pt x="453377" y="2832"/>
                </a:lnTo>
                <a:lnTo>
                  <a:pt x="436372" y="2832"/>
                </a:lnTo>
                <a:lnTo>
                  <a:pt x="436372" y="87845"/>
                </a:lnTo>
                <a:lnTo>
                  <a:pt x="453377" y="87845"/>
                </a:lnTo>
                <a:lnTo>
                  <a:pt x="453377" y="51714"/>
                </a:lnTo>
                <a:lnTo>
                  <a:pt x="490207" y="87845"/>
                </a:lnTo>
                <a:lnTo>
                  <a:pt x="512876" y="87845"/>
                </a:lnTo>
                <a:close/>
              </a:path>
              <a:path w="724535" h="133350">
                <a:moveTo>
                  <a:pt x="604977" y="45339"/>
                </a:moveTo>
                <a:lnTo>
                  <a:pt x="601522" y="28244"/>
                </a:lnTo>
                <a:lnTo>
                  <a:pt x="594893" y="18415"/>
                </a:lnTo>
                <a:lnTo>
                  <a:pt x="592112" y="14287"/>
                </a:lnTo>
                <a:lnTo>
                  <a:pt x="587971" y="11506"/>
                </a:lnTo>
                <a:lnTo>
                  <a:pt x="587971" y="45339"/>
                </a:lnTo>
                <a:lnTo>
                  <a:pt x="585825" y="55753"/>
                </a:lnTo>
                <a:lnTo>
                  <a:pt x="580021" y="64312"/>
                </a:lnTo>
                <a:lnTo>
                  <a:pt x="571449" y="70129"/>
                </a:lnTo>
                <a:lnTo>
                  <a:pt x="561047" y="72263"/>
                </a:lnTo>
                <a:lnTo>
                  <a:pt x="550633" y="70129"/>
                </a:lnTo>
                <a:lnTo>
                  <a:pt x="542074" y="64312"/>
                </a:lnTo>
                <a:lnTo>
                  <a:pt x="536270" y="55753"/>
                </a:lnTo>
                <a:lnTo>
                  <a:pt x="534136" y="45339"/>
                </a:lnTo>
                <a:lnTo>
                  <a:pt x="536270" y="34937"/>
                </a:lnTo>
                <a:lnTo>
                  <a:pt x="542074" y="26365"/>
                </a:lnTo>
                <a:lnTo>
                  <a:pt x="550633" y="20561"/>
                </a:lnTo>
                <a:lnTo>
                  <a:pt x="561047" y="18415"/>
                </a:lnTo>
                <a:lnTo>
                  <a:pt x="571449" y="20561"/>
                </a:lnTo>
                <a:lnTo>
                  <a:pt x="580021" y="26365"/>
                </a:lnTo>
                <a:lnTo>
                  <a:pt x="585825" y="34937"/>
                </a:lnTo>
                <a:lnTo>
                  <a:pt x="587971" y="45339"/>
                </a:lnTo>
                <a:lnTo>
                  <a:pt x="587971" y="11506"/>
                </a:lnTo>
                <a:lnTo>
                  <a:pt x="578142" y="4876"/>
                </a:lnTo>
                <a:lnTo>
                  <a:pt x="561047" y="1422"/>
                </a:lnTo>
                <a:lnTo>
                  <a:pt x="543941" y="4876"/>
                </a:lnTo>
                <a:lnTo>
                  <a:pt x="529983" y="14287"/>
                </a:lnTo>
                <a:lnTo>
                  <a:pt x="520573" y="28244"/>
                </a:lnTo>
                <a:lnTo>
                  <a:pt x="517131" y="45339"/>
                </a:lnTo>
                <a:lnTo>
                  <a:pt x="520573" y="62445"/>
                </a:lnTo>
                <a:lnTo>
                  <a:pt x="529983" y="76403"/>
                </a:lnTo>
                <a:lnTo>
                  <a:pt x="543941" y="85813"/>
                </a:lnTo>
                <a:lnTo>
                  <a:pt x="561047" y="89255"/>
                </a:lnTo>
                <a:lnTo>
                  <a:pt x="578142" y="85813"/>
                </a:lnTo>
                <a:lnTo>
                  <a:pt x="592112" y="76403"/>
                </a:lnTo>
                <a:lnTo>
                  <a:pt x="594893" y="72263"/>
                </a:lnTo>
                <a:lnTo>
                  <a:pt x="601522" y="62445"/>
                </a:lnTo>
                <a:lnTo>
                  <a:pt x="604977" y="45339"/>
                </a:lnTo>
                <a:close/>
              </a:path>
              <a:path w="724535" h="133350">
                <a:moveTo>
                  <a:pt x="723988" y="87845"/>
                </a:moveTo>
                <a:lnTo>
                  <a:pt x="705027" y="0"/>
                </a:lnTo>
                <a:lnTo>
                  <a:pt x="668731" y="60388"/>
                </a:lnTo>
                <a:lnTo>
                  <a:pt x="632421" y="0"/>
                </a:lnTo>
                <a:lnTo>
                  <a:pt x="613473" y="87845"/>
                </a:lnTo>
                <a:lnTo>
                  <a:pt x="630478" y="87845"/>
                </a:lnTo>
                <a:lnTo>
                  <a:pt x="639686" y="41084"/>
                </a:lnTo>
                <a:lnTo>
                  <a:pt x="668731" y="87845"/>
                </a:lnTo>
                <a:lnTo>
                  <a:pt x="697776" y="41084"/>
                </a:lnTo>
                <a:lnTo>
                  <a:pt x="706983" y="87845"/>
                </a:lnTo>
                <a:lnTo>
                  <a:pt x="723988" y="8784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64"/>
          <p:cNvGrpSpPr/>
          <p:nvPr/>
        </p:nvGrpSpPr>
        <p:grpSpPr>
          <a:xfrm>
            <a:off x="3170377" y="2304961"/>
            <a:ext cx="299085" cy="107950"/>
            <a:chOff x="3170377" y="2304961"/>
            <a:chExt cx="299085" cy="107950"/>
          </a:xfrm>
        </p:grpSpPr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70377" y="2304961"/>
              <a:ext cx="99174" cy="10768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295053" y="2304961"/>
              <a:ext cx="174269" cy="86398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551491" y="2302129"/>
            <a:ext cx="1234059" cy="345706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1736559" y="2514650"/>
            <a:ext cx="619760" cy="89535"/>
            <a:chOff x="1736559" y="2514650"/>
            <a:chExt cx="619760" cy="89535"/>
          </a:xfrm>
        </p:grpSpPr>
        <p:pic>
          <p:nvPicPr>
            <p:cNvPr id="69" name="object 6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36559" y="2514650"/>
              <a:ext cx="208280" cy="8925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968919" y="2516073"/>
              <a:ext cx="386791" cy="87833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432215" y="2514650"/>
            <a:ext cx="76504" cy="90678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2590901" y="2514650"/>
            <a:ext cx="263525" cy="90805"/>
            <a:chOff x="2590901" y="2514650"/>
            <a:chExt cx="263525" cy="90805"/>
          </a:xfrm>
        </p:grpSpPr>
        <p:pic>
          <p:nvPicPr>
            <p:cNvPr id="73" name="object 7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590901" y="2517483"/>
              <a:ext cx="76504" cy="8501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691498" y="2514650"/>
              <a:ext cx="162928" cy="90678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2933763" y="2514650"/>
            <a:ext cx="667385" cy="111125"/>
            <a:chOff x="2933763" y="2514650"/>
            <a:chExt cx="667385" cy="111125"/>
          </a:xfrm>
        </p:grpSpPr>
        <p:pic>
          <p:nvPicPr>
            <p:cNvPr id="76" name="object 7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933763" y="2514650"/>
              <a:ext cx="474637" cy="11051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32492" y="2514650"/>
              <a:ext cx="168605" cy="90678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71118" y="2514650"/>
            <a:ext cx="1722843" cy="345706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2476131" y="2696006"/>
            <a:ext cx="796290" cy="164465"/>
            <a:chOff x="2476131" y="2696006"/>
            <a:chExt cx="796290" cy="164465"/>
          </a:xfrm>
        </p:grpSpPr>
        <p:pic>
          <p:nvPicPr>
            <p:cNvPr id="80" name="object 8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476131" y="2728595"/>
              <a:ext cx="263537" cy="13176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60916" y="2727172"/>
              <a:ext cx="76504" cy="9067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61513" y="2730004"/>
              <a:ext cx="76504" cy="8501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962109" y="2696006"/>
              <a:ext cx="262102" cy="121843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3246881" y="2790926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0015" y="0"/>
                  </a:moveTo>
                  <a:lnTo>
                    <a:pt x="5664" y="0"/>
                  </a:lnTo>
                  <a:lnTo>
                    <a:pt x="0" y="5499"/>
                  </a:lnTo>
                  <a:lnTo>
                    <a:pt x="0" y="19837"/>
                  </a:lnTo>
                  <a:lnTo>
                    <a:pt x="5664" y="25514"/>
                  </a:lnTo>
                  <a:lnTo>
                    <a:pt x="12750" y="25514"/>
                  </a:lnTo>
                  <a:lnTo>
                    <a:pt x="20015" y="25514"/>
                  </a:lnTo>
                  <a:lnTo>
                    <a:pt x="25501" y="19837"/>
                  </a:lnTo>
                  <a:lnTo>
                    <a:pt x="25501" y="5499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659516" y="3230461"/>
            <a:ext cx="577215" cy="131445"/>
            <a:chOff x="659516" y="3230461"/>
            <a:chExt cx="577215" cy="131445"/>
          </a:xfrm>
        </p:grpSpPr>
        <p:pic>
          <p:nvPicPr>
            <p:cNvPr id="86" name="object 8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59516" y="3230461"/>
              <a:ext cx="458370" cy="13110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38655" y="3236392"/>
              <a:ext cx="97905" cy="124612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310728" y="3233432"/>
            <a:ext cx="312991" cy="130530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1697888" y="3233432"/>
            <a:ext cx="708025" cy="130810"/>
            <a:chOff x="1697888" y="3233432"/>
            <a:chExt cx="708025" cy="130810"/>
          </a:xfrm>
        </p:grpSpPr>
        <p:pic>
          <p:nvPicPr>
            <p:cNvPr id="90" name="object 9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97888" y="3235833"/>
              <a:ext cx="344157" cy="12573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065782" y="3233432"/>
              <a:ext cx="339699" cy="130530"/>
            </a:xfrm>
            <a:prstGeom prst="rect">
              <a:avLst/>
            </a:prstGeom>
          </p:spPr>
        </p:pic>
      </p:grpSp>
      <p:pic>
        <p:nvPicPr>
          <p:cNvPr id="92" name="object 92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62482" y="3455936"/>
            <a:ext cx="347118" cy="130543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1086739" y="3444075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098" y="15278"/>
                </a:moveTo>
                <a:lnTo>
                  <a:pt x="0" y="15278"/>
                </a:lnTo>
                <a:lnTo>
                  <a:pt x="0" y="41948"/>
                </a:lnTo>
                <a:lnTo>
                  <a:pt x="0" y="139738"/>
                </a:lnTo>
                <a:lnTo>
                  <a:pt x="29667" y="139738"/>
                </a:lnTo>
                <a:lnTo>
                  <a:pt x="29667" y="41948"/>
                </a:lnTo>
                <a:lnTo>
                  <a:pt x="80098" y="41948"/>
                </a:lnTo>
                <a:lnTo>
                  <a:pt x="80098" y="15278"/>
                </a:lnTo>
                <a:close/>
              </a:path>
              <a:path w="572769" h="154304">
                <a:moveTo>
                  <a:pt x="195808" y="56375"/>
                </a:moveTo>
                <a:lnTo>
                  <a:pt x="193255" y="41529"/>
                </a:lnTo>
                <a:lnTo>
                  <a:pt x="192951" y="39725"/>
                </a:lnTo>
                <a:lnTo>
                  <a:pt x="184238" y="26568"/>
                </a:ln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75" y="72682"/>
                </a:lnTo>
                <a:lnTo>
                  <a:pt x="127571" y="72682"/>
                </a:lnTo>
                <a:lnTo>
                  <a:pt x="127571" y="41529"/>
                </a:lnTo>
                <a:lnTo>
                  <a:pt x="157975" y="41529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71" y="139446"/>
                </a:lnTo>
                <a:lnTo>
                  <a:pt x="127571" y="99390"/>
                </a:lnTo>
                <a:lnTo>
                  <a:pt x="154266" y="99390"/>
                </a:lnTo>
                <a:lnTo>
                  <a:pt x="171869" y="95859"/>
                </a:lnTo>
                <a:lnTo>
                  <a:pt x="184912" y="86372"/>
                </a:lnTo>
                <a:lnTo>
                  <a:pt x="192989" y="72682"/>
                </a:lnTo>
                <a:lnTo>
                  <a:pt x="195808" y="56375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76" y="0"/>
                </a:lnTo>
                <a:lnTo>
                  <a:pt x="210642" y="154279"/>
                </a:lnTo>
                <a:lnTo>
                  <a:pt x="231406" y="154279"/>
                </a:lnTo>
                <a:lnTo>
                  <a:pt x="290753" y="0"/>
                </a:lnTo>
                <a:close/>
              </a:path>
              <a:path w="572769" h="154304">
                <a:moveTo>
                  <a:pt x="453923" y="139446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01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52" y="139446"/>
                </a:lnTo>
                <a:lnTo>
                  <a:pt x="388658" y="139446"/>
                </a:lnTo>
                <a:lnTo>
                  <a:pt x="415353" y="68237"/>
                </a:lnTo>
                <a:lnTo>
                  <a:pt x="424256" y="139446"/>
                </a:lnTo>
                <a:lnTo>
                  <a:pt x="453923" y="139446"/>
                </a:lnTo>
                <a:close/>
              </a:path>
              <a:path w="572769" h="154304">
                <a:moveTo>
                  <a:pt x="572592" y="112737"/>
                </a:moveTo>
                <a:lnTo>
                  <a:pt x="531063" y="112737"/>
                </a:lnTo>
                <a:lnTo>
                  <a:pt x="546163" y="96761"/>
                </a:lnTo>
                <a:lnTo>
                  <a:pt x="557339" y="82257"/>
                </a:lnTo>
                <a:lnTo>
                  <a:pt x="564273" y="68910"/>
                </a:lnTo>
                <a:lnTo>
                  <a:pt x="566661" y="56375"/>
                </a:lnTo>
                <a:lnTo>
                  <a:pt x="563156" y="37299"/>
                </a:lnTo>
                <a:lnTo>
                  <a:pt x="553262" y="23342"/>
                </a:lnTo>
                <a:lnTo>
                  <a:pt x="537870" y="14782"/>
                </a:lnTo>
                <a:lnTo>
                  <a:pt x="517893" y="11861"/>
                </a:lnTo>
                <a:lnTo>
                  <a:pt x="498843" y="15405"/>
                </a:lnTo>
                <a:lnTo>
                  <a:pt x="484657" y="25019"/>
                </a:lnTo>
                <a:lnTo>
                  <a:pt x="475551" y="39179"/>
                </a:lnTo>
                <a:lnTo>
                  <a:pt x="471728" y="56375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75"/>
                </a:lnTo>
                <a:lnTo>
                  <a:pt x="468757" y="139446"/>
                </a:lnTo>
                <a:lnTo>
                  <a:pt x="572592" y="139446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665449" y="3678453"/>
            <a:ext cx="457200" cy="130810"/>
            <a:chOff x="665449" y="3678453"/>
            <a:chExt cx="457200" cy="130810"/>
          </a:xfrm>
        </p:grpSpPr>
        <p:sp>
          <p:nvSpPr>
            <p:cNvPr id="95" name="object 95"/>
            <p:cNvSpPr/>
            <p:nvPr/>
          </p:nvSpPr>
          <p:spPr>
            <a:xfrm>
              <a:off x="665449" y="3678453"/>
              <a:ext cx="56515" cy="127635"/>
            </a:xfrm>
            <a:custGeom>
              <a:avLst/>
              <a:gdLst/>
              <a:ahLst/>
              <a:cxnLst/>
              <a:rect l="l" t="t" r="r" b="b"/>
              <a:pathLst>
                <a:path w="56515" h="127635">
                  <a:moveTo>
                    <a:pt x="56371" y="0"/>
                  </a:moveTo>
                  <a:lnTo>
                    <a:pt x="0" y="14833"/>
                  </a:lnTo>
                  <a:lnTo>
                    <a:pt x="0" y="41541"/>
                  </a:lnTo>
                  <a:lnTo>
                    <a:pt x="26700" y="35610"/>
                  </a:lnTo>
                  <a:lnTo>
                    <a:pt x="26700" y="127571"/>
                  </a:lnTo>
                  <a:lnTo>
                    <a:pt x="56371" y="127571"/>
                  </a:lnTo>
                  <a:lnTo>
                    <a:pt x="56371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45552" y="3678453"/>
              <a:ext cx="376787" cy="130543"/>
            </a:xfrm>
            <a:prstGeom prst="rect">
              <a:avLst/>
            </a:prstGeom>
          </p:spPr>
        </p:pic>
      </p:grpSp>
      <p:sp>
        <p:nvSpPr>
          <p:cNvPr id="97" name="object 97"/>
          <p:cNvSpPr/>
          <p:nvPr/>
        </p:nvSpPr>
        <p:spPr>
          <a:xfrm>
            <a:off x="1190574" y="3678453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71"/>
                </a:moveTo>
                <a:lnTo>
                  <a:pt x="83070" y="62306"/>
                </a:lnTo>
                <a:lnTo>
                  <a:pt x="124612" y="2971"/>
                </a:lnTo>
                <a:lnTo>
                  <a:pt x="90309" y="2971"/>
                </a:lnTo>
                <a:lnTo>
                  <a:pt x="63792" y="42278"/>
                </a:lnTo>
                <a:lnTo>
                  <a:pt x="37274" y="2971"/>
                </a:lnTo>
                <a:lnTo>
                  <a:pt x="2959" y="2971"/>
                </a:lnTo>
                <a:lnTo>
                  <a:pt x="44500" y="62306"/>
                </a:lnTo>
                <a:lnTo>
                  <a:pt x="0" y="127571"/>
                </a:lnTo>
                <a:lnTo>
                  <a:pt x="35598" y="127571"/>
                </a:lnTo>
                <a:lnTo>
                  <a:pt x="63792" y="84747"/>
                </a:lnTo>
                <a:lnTo>
                  <a:pt x="91973" y="127571"/>
                </a:lnTo>
                <a:lnTo>
                  <a:pt x="127571" y="127571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82" y="2971"/>
                </a:lnTo>
                <a:lnTo>
                  <a:pt x="163182" y="91262"/>
                </a:lnTo>
                <a:lnTo>
                  <a:pt x="162064" y="96824"/>
                </a:lnTo>
                <a:lnTo>
                  <a:pt x="152793" y="102755"/>
                </a:lnTo>
                <a:lnTo>
                  <a:pt x="145186" y="102946"/>
                </a:lnTo>
                <a:lnTo>
                  <a:pt x="139446" y="102387"/>
                </a:lnTo>
                <a:lnTo>
                  <a:pt x="139446" y="129057"/>
                </a:lnTo>
                <a:lnTo>
                  <a:pt x="146697" y="129806"/>
                </a:lnTo>
                <a:lnTo>
                  <a:pt x="153530" y="129946"/>
                </a:lnTo>
                <a:lnTo>
                  <a:pt x="160083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71"/>
                </a:lnTo>
                <a:lnTo>
                  <a:pt x="258114" y="127571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57"/>
                </a:lnTo>
                <a:lnTo>
                  <a:pt x="355574" y="100812"/>
                </a:lnTo>
                <a:lnTo>
                  <a:pt x="341185" y="103835"/>
                </a:lnTo>
                <a:lnTo>
                  <a:pt x="326783" y="100812"/>
                </a:lnTo>
                <a:lnTo>
                  <a:pt x="314985" y="92557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53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53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75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75" y="125412"/>
                </a:lnTo>
                <a:lnTo>
                  <a:pt x="341185" y="130543"/>
                </a:lnTo>
                <a:lnTo>
                  <a:pt x="367182" y="125412"/>
                </a:lnTo>
                <a:lnTo>
                  <a:pt x="388391" y="111404"/>
                </a:lnTo>
                <a:lnTo>
                  <a:pt x="393611" y="103835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29819"/>
                </a:moveTo>
                <a:lnTo>
                  <a:pt x="424256" y="29819"/>
                </a:lnTo>
                <a:lnTo>
                  <a:pt x="424256" y="127609"/>
                </a:lnTo>
                <a:lnTo>
                  <a:pt x="453923" y="127609"/>
                </a:lnTo>
                <a:lnTo>
                  <a:pt x="453923" y="29819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614830" y="3678453"/>
            <a:ext cx="380365" cy="130810"/>
          </a:xfrm>
          <a:custGeom>
            <a:avLst/>
            <a:gdLst/>
            <a:ahLst/>
            <a:cxnLst/>
            <a:rect l="l" t="t" r="r" b="b"/>
            <a:pathLst>
              <a:path w="380364" h="130810">
                <a:moveTo>
                  <a:pt x="106807" y="3149"/>
                </a:moveTo>
                <a:lnTo>
                  <a:pt x="0" y="3149"/>
                </a:lnTo>
                <a:lnTo>
                  <a:pt x="0" y="29819"/>
                </a:lnTo>
                <a:lnTo>
                  <a:pt x="77127" y="29819"/>
                </a:lnTo>
                <a:lnTo>
                  <a:pt x="77127" y="127609"/>
                </a:lnTo>
                <a:lnTo>
                  <a:pt x="106807" y="127609"/>
                </a:lnTo>
                <a:lnTo>
                  <a:pt x="106807" y="29819"/>
                </a:lnTo>
                <a:lnTo>
                  <a:pt x="106807" y="3149"/>
                </a:lnTo>
                <a:close/>
              </a:path>
              <a:path w="380364" h="130810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57"/>
                </a:lnTo>
                <a:lnTo>
                  <a:pt x="204266" y="100812"/>
                </a:lnTo>
                <a:lnTo>
                  <a:pt x="189877" y="103835"/>
                </a:lnTo>
                <a:lnTo>
                  <a:pt x="175475" y="100812"/>
                </a:lnTo>
                <a:lnTo>
                  <a:pt x="163677" y="92557"/>
                </a:lnTo>
                <a:lnTo>
                  <a:pt x="155714" y="80302"/>
                </a:lnTo>
                <a:lnTo>
                  <a:pt x="152793" y="65278"/>
                </a:lnTo>
                <a:lnTo>
                  <a:pt x="155714" y="50253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53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68" y="5143"/>
                </a:lnTo>
                <a:lnTo>
                  <a:pt x="142646" y="19151"/>
                </a:lnTo>
                <a:lnTo>
                  <a:pt x="128346" y="39903"/>
                </a:lnTo>
                <a:lnTo>
                  <a:pt x="123113" y="65278"/>
                </a:lnTo>
                <a:lnTo>
                  <a:pt x="128346" y="90652"/>
                </a:lnTo>
                <a:lnTo>
                  <a:pt x="142646" y="111404"/>
                </a:lnTo>
                <a:lnTo>
                  <a:pt x="163868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35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380364" h="130810">
                <a:moveTo>
                  <a:pt x="379742" y="127571"/>
                </a:moveTo>
                <a:lnTo>
                  <a:pt x="329311" y="62306"/>
                </a:lnTo>
                <a:lnTo>
                  <a:pt x="376783" y="2971"/>
                </a:lnTo>
                <a:lnTo>
                  <a:pt x="341172" y="2971"/>
                </a:lnTo>
                <a:lnTo>
                  <a:pt x="302615" y="50431"/>
                </a:lnTo>
                <a:lnTo>
                  <a:pt x="302615" y="2971"/>
                </a:lnTo>
                <a:lnTo>
                  <a:pt x="272935" y="2971"/>
                </a:lnTo>
                <a:lnTo>
                  <a:pt x="272935" y="127571"/>
                </a:lnTo>
                <a:lnTo>
                  <a:pt x="302615" y="127571"/>
                </a:lnTo>
                <a:lnTo>
                  <a:pt x="302615" y="74168"/>
                </a:lnTo>
                <a:lnTo>
                  <a:pt x="344144" y="127571"/>
                </a:lnTo>
                <a:lnTo>
                  <a:pt x="379742" y="127571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9" name="object 99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615183" y="4424095"/>
            <a:ext cx="197154" cy="196494"/>
          </a:xfrm>
          <a:prstGeom prst="rect">
            <a:avLst/>
          </a:prstGeom>
        </p:spPr>
      </p:pic>
      <p:grpSp>
        <p:nvGrpSpPr>
          <p:cNvPr id="100" name="object 100"/>
          <p:cNvGrpSpPr/>
          <p:nvPr/>
        </p:nvGrpSpPr>
        <p:grpSpPr>
          <a:xfrm>
            <a:off x="3381463" y="25196"/>
            <a:ext cx="6879590" cy="6091555"/>
            <a:chOff x="3381463" y="25196"/>
            <a:chExt cx="6879590" cy="6091555"/>
          </a:xfrm>
        </p:grpSpPr>
        <p:pic>
          <p:nvPicPr>
            <p:cNvPr id="101" name="object 10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870995" y="652996"/>
              <a:ext cx="3048000" cy="3048000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5825134" y="1672767"/>
              <a:ext cx="1151255" cy="368300"/>
            </a:xfrm>
            <a:custGeom>
              <a:avLst/>
              <a:gdLst/>
              <a:ahLst/>
              <a:cxnLst/>
              <a:rect l="l" t="t" r="r" b="b"/>
              <a:pathLst>
                <a:path w="1151254" h="368300">
                  <a:moveTo>
                    <a:pt x="285711" y="356870"/>
                  </a:moveTo>
                  <a:lnTo>
                    <a:pt x="285623" y="355600"/>
                  </a:lnTo>
                  <a:lnTo>
                    <a:pt x="283552" y="354330"/>
                  </a:lnTo>
                  <a:lnTo>
                    <a:pt x="280987" y="354330"/>
                  </a:lnTo>
                  <a:lnTo>
                    <a:pt x="270941" y="356870"/>
                  </a:lnTo>
                  <a:lnTo>
                    <a:pt x="263334" y="358140"/>
                  </a:lnTo>
                  <a:lnTo>
                    <a:pt x="255676" y="360680"/>
                  </a:lnTo>
                  <a:lnTo>
                    <a:pt x="246735" y="361950"/>
                  </a:lnTo>
                  <a:lnTo>
                    <a:pt x="240385" y="360680"/>
                  </a:lnTo>
                  <a:lnTo>
                    <a:pt x="237058" y="358140"/>
                  </a:lnTo>
                  <a:lnTo>
                    <a:pt x="235394" y="356870"/>
                  </a:lnTo>
                  <a:lnTo>
                    <a:pt x="230517" y="349250"/>
                  </a:lnTo>
                  <a:lnTo>
                    <a:pt x="228219" y="345046"/>
                  </a:lnTo>
                  <a:lnTo>
                    <a:pt x="228219" y="353060"/>
                  </a:lnTo>
                  <a:lnTo>
                    <a:pt x="227736" y="354330"/>
                  </a:lnTo>
                  <a:lnTo>
                    <a:pt x="223507" y="355600"/>
                  </a:lnTo>
                  <a:lnTo>
                    <a:pt x="201510" y="359410"/>
                  </a:lnTo>
                  <a:lnTo>
                    <a:pt x="187896" y="361950"/>
                  </a:lnTo>
                  <a:lnTo>
                    <a:pt x="183680" y="359410"/>
                  </a:lnTo>
                  <a:lnTo>
                    <a:pt x="180301" y="354330"/>
                  </a:lnTo>
                  <a:lnTo>
                    <a:pt x="175107" y="345440"/>
                  </a:lnTo>
                  <a:lnTo>
                    <a:pt x="173621" y="342900"/>
                  </a:lnTo>
                  <a:lnTo>
                    <a:pt x="168173" y="331812"/>
                  </a:lnTo>
                  <a:lnTo>
                    <a:pt x="168173" y="342900"/>
                  </a:lnTo>
                  <a:lnTo>
                    <a:pt x="156438" y="344170"/>
                  </a:lnTo>
                  <a:lnTo>
                    <a:pt x="149047" y="346710"/>
                  </a:lnTo>
                  <a:lnTo>
                    <a:pt x="135039" y="349250"/>
                  </a:lnTo>
                  <a:lnTo>
                    <a:pt x="130238" y="347980"/>
                  </a:lnTo>
                  <a:lnTo>
                    <a:pt x="109067" y="300990"/>
                  </a:lnTo>
                  <a:lnTo>
                    <a:pt x="105016" y="287020"/>
                  </a:lnTo>
                  <a:lnTo>
                    <a:pt x="108610" y="290830"/>
                  </a:lnTo>
                  <a:lnTo>
                    <a:pt x="109982" y="295910"/>
                  </a:lnTo>
                  <a:lnTo>
                    <a:pt x="113563" y="303530"/>
                  </a:lnTo>
                  <a:lnTo>
                    <a:pt x="115392" y="304800"/>
                  </a:lnTo>
                  <a:lnTo>
                    <a:pt x="124612" y="302260"/>
                  </a:lnTo>
                  <a:lnTo>
                    <a:pt x="130035" y="300990"/>
                  </a:lnTo>
                  <a:lnTo>
                    <a:pt x="139382" y="299720"/>
                  </a:lnTo>
                  <a:lnTo>
                    <a:pt x="140284" y="298450"/>
                  </a:lnTo>
                  <a:lnTo>
                    <a:pt x="138912" y="294640"/>
                  </a:lnTo>
                  <a:lnTo>
                    <a:pt x="136512" y="287020"/>
                  </a:lnTo>
                  <a:lnTo>
                    <a:pt x="129743" y="265430"/>
                  </a:lnTo>
                  <a:lnTo>
                    <a:pt x="127088" y="255270"/>
                  </a:lnTo>
                  <a:lnTo>
                    <a:pt x="126758" y="254000"/>
                  </a:lnTo>
                  <a:lnTo>
                    <a:pt x="85521" y="254000"/>
                  </a:lnTo>
                  <a:lnTo>
                    <a:pt x="71589" y="254000"/>
                  </a:lnTo>
                  <a:lnTo>
                    <a:pt x="59690" y="257810"/>
                  </a:lnTo>
                  <a:lnTo>
                    <a:pt x="47790" y="260350"/>
                  </a:lnTo>
                  <a:lnTo>
                    <a:pt x="22110" y="265430"/>
                  </a:lnTo>
                  <a:lnTo>
                    <a:pt x="20218" y="265430"/>
                  </a:lnTo>
                  <a:lnTo>
                    <a:pt x="18834" y="266700"/>
                  </a:lnTo>
                  <a:lnTo>
                    <a:pt x="13296" y="266700"/>
                  </a:lnTo>
                  <a:lnTo>
                    <a:pt x="10756" y="262890"/>
                  </a:lnTo>
                  <a:lnTo>
                    <a:pt x="3378" y="247650"/>
                  </a:lnTo>
                  <a:lnTo>
                    <a:pt x="4191" y="245110"/>
                  </a:lnTo>
                  <a:lnTo>
                    <a:pt x="47586" y="236220"/>
                  </a:lnTo>
                  <a:lnTo>
                    <a:pt x="63106" y="233680"/>
                  </a:lnTo>
                  <a:lnTo>
                    <a:pt x="81711" y="229870"/>
                  </a:lnTo>
                  <a:lnTo>
                    <a:pt x="83197" y="229870"/>
                  </a:lnTo>
                  <a:lnTo>
                    <a:pt x="84963" y="238760"/>
                  </a:lnTo>
                  <a:lnTo>
                    <a:pt x="89128" y="246380"/>
                  </a:lnTo>
                  <a:lnTo>
                    <a:pt x="86118" y="252730"/>
                  </a:lnTo>
                  <a:lnTo>
                    <a:pt x="126415" y="252730"/>
                  </a:lnTo>
                  <a:lnTo>
                    <a:pt x="122110" y="236220"/>
                  </a:lnTo>
                  <a:lnTo>
                    <a:pt x="120878" y="229870"/>
                  </a:lnTo>
                  <a:lnTo>
                    <a:pt x="112102" y="175260"/>
                  </a:lnTo>
                  <a:lnTo>
                    <a:pt x="109308" y="134620"/>
                  </a:lnTo>
                  <a:lnTo>
                    <a:pt x="109194" y="123190"/>
                  </a:lnTo>
                  <a:lnTo>
                    <a:pt x="109156" y="119380"/>
                  </a:lnTo>
                  <a:lnTo>
                    <a:pt x="109982" y="102870"/>
                  </a:lnTo>
                  <a:lnTo>
                    <a:pt x="110045" y="101600"/>
                  </a:lnTo>
                  <a:lnTo>
                    <a:pt x="110121" y="100330"/>
                  </a:lnTo>
                  <a:lnTo>
                    <a:pt x="110578" y="96520"/>
                  </a:lnTo>
                  <a:lnTo>
                    <a:pt x="110820" y="95250"/>
                  </a:lnTo>
                  <a:lnTo>
                    <a:pt x="112661" y="95250"/>
                  </a:lnTo>
                  <a:lnTo>
                    <a:pt x="112687" y="113030"/>
                  </a:lnTo>
                  <a:lnTo>
                    <a:pt x="115582" y="151130"/>
                  </a:lnTo>
                  <a:lnTo>
                    <a:pt x="121348" y="189230"/>
                  </a:lnTo>
                  <a:lnTo>
                    <a:pt x="138950" y="262890"/>
                  </a:lnTo>
                  <a:lnTo>
                    <a:pt x="151066" y="300990"/>
                  </a:lnTo>
                  <a:lnTo>
                    <a:pt x="166331" y="337820"/>
                  </a:lnTo>
                  <a:lnTo>
                    <a:pt x="167767" y="340360"/>
                  </a:lnTo>
                  <a:lnTo>
                    <a:pt x="168173" y="342900"/>
                  </a:lnTo>
                  <a:lnTo>
                    <a:pt x="168173" y="331812"/>
                  </a:lnTo>
                  <a:lnTo>
                    <a:pt x="168008" y="331470"/>
                  </a:lnTo>
                  <a:lnTo>
                    <a:pt x="163118" y="318770"/>
                  </a:lnTo>
                  <a:lnTo>
                    <a:pt x="158648" y="307340"/>
                  </a:lnTo>
                  <a:lnTo>
                    <a:pt x="156781" y="302260"/>
                  </a:lnTo>
                  <a:lnTo>
                    <a:pt x="155194" y="295910"/>
                  </a:lnTo>
                  <a:lnTo>
                    <a:pt x="153098" y="289560"/>
                  </a:lnTo>
                  <a:lnTo>
                    <a:pt x="158127" y="292100"/>
                  </a:lnTo>
                  <a:lnTo>
                    <a:pt x="158711" y="297180"/>
                  </a:lnTo>
                  <a:lnTo>
                    <a:pt x="162052" y="304800"/>
                  </a:lnTo>
                  <a:lnTo>
                    <a:pt x="165176" y="306070"/>
                  </a:lnTo>
                  <a:lnTo>
                    <a:pt x="175526" y="303530"/>
                  </a:lnTo>
                  <a:lnTo>
                    <a:pt x="180949" y="302260"/>
                  </a:lnTo>
                  <a:lnTo>
                    <a:pt x="190322" y="300990"/>
                  </a:lnTo>
                  <a:lnTo>
                    <a:pt x="191338" y="299720"/>
                  </a:lnTo>
                  <a:lnTo>
                    <a:pt x="190119" y="295910"/>
                  </a:lnTo>
                  <a:lnTo>
                    <a:pt x="188264" y="289560"/>
                  </a:lnTo>
                  <a:lnTo>
                    <a:pt x="176936" y="247650"/>
                  </a:lnTo>
                  <a:lnTo>
                    <a:pt x="166966" y="200660"/>
                  </a:lnTo>
                  <a:lnTo>
                    <a:pt x="161137" y="161290"/>
                  </a:lnTo>
                  <a:lnTo>
                    <a:pt x="157695" y="123190"/>
                  </a:lnTo>
                  <a:lnTo>
                    <a:pt x="157645" y="119380"/>
                  </a:lnTo>
                  <a:lnTo>
                    <a:pt x="157530" y="111760"/>
                  </a:lnTo>
                  <a:lnTo>
                    <a:pt x="157441" y="105410"/>
                  </a:lnTo>
                  <a:lnTo>
                    <a:pt x="157327" y="97790"/>
                  </a:lnTo>
                  <a:lnTo>
                    <a:pt x="157289" y="95250"/>
                  </a:lnTo>
                  <a:lnTo>
                    <a:pt x="157175" y="87630"/>
                  </a:lnTo>
                  <a:lnTo>
                    <a:pt x="157124" y="83820"/>
                  </a:lnTo>
                  <a:lnTo>
                    <a:pt x="159804" y="45720"/>
                  </a:lnTo>
                  <a:lnTo>
                    <a:pt x="159905" y="44450"/>
                  </a:lnTo>
                  <a:lnTo>
                    <a:pt x="160134" y="43180"/>
                  </a:lnTo>
                  <a:lnTo>
                    <a:pt x="160540" y="41910"/>
                  </a:lnTo>
                  <a:lnTo>
                    <a:pt x="160997" y="38100"/>
                  </a:lnTo>
                  <a:lnTo>
                    <a:pt x="161163" y="38100"/>
                  </a:lnTo>
                  <a:lnTo>
                    <a:pt x="162115" y="36830"/>
                  </a:lnTo>
                  <a:lnTo>
                    <a:pt x="162229" y="72390"/>
                  </a:lnTo>
                  <a:lnTo>
                    <a:pt x="162521" y="80010"/>
                  </a:lnTo>
                  <a:lnTo>
                    <a:pt x="162864" y="86360"/>
                  </a:lnTo>
                  <a:lnTo>
                    <a:pt x="163995" y="105410"/>
                  </a:lnTo>
                  <a:lnTo>
                    <a:pt x="164071" y="106680"/>
                  </a:lnTo>
                  <a:lnTo>
                    <a:pt x="169557" y="105410"/>
                  </a:lnTo>
                  <a:lnTo>
                    <a:pt x="168554" y="107950"/>
                  </a:lnTo>
                  <a:lnTo>
                    <a:pt x="166497" y="109220"/>
                  </a:lnTo>
                  <a:lnTo>
                    <a:pt x="164579" y="109220"/>
                  </a:lnTo>
                  <a:lnTo>
                    <a:pt x="165582" y="123190"/>
                  </a:lnTo>
                  <a:lnTo>
                    <a:pt x="172440" y="171450"/>
                  </a:lnTo>
                  <a:lnTo>
                    <a:pt x="187566" y="241300"/>
                  </a:lnTo>
                  <a:lnTo>
                    <a:pt x="208292" y="311150"/>
                  </a:lnTo>
                  <a:lnTo>
                    <a:pt x="216192" y="330200"/>
                  </a:lnTo>
                  <a:lnTo>
                    <a:pt x="220840" y="340360"/>
                  </a:lnTo>
                  <a:lnTo>
                    <a:pt x="226060" y="349250"/>
                  </a:lnTo>
                  <a:lnTo>
                    <a:pt x="228219" y="353060"/>
                  </a:lnTo>
                  <a:lnTo>
                    <a:pt x="228219" y="345046"/>
                  </a:lnTo>
                  <a:lnTo>
                    <a:pt x="211480" y="306070"/>
                  </a:lnTo>
                  <a:lnTo>
                    <a:pt x="204546" y="280670"/>
                  </a:lnTo>
                  <a:lnTo>
                    <a:pt x="209118" y="284480"/>
                  </a:lnTo>
                  <a:lnTo>
                    <a:pt x="209829" y="289560"/>
                  </a:lnTo>
                  <a:lnTo>
                    <a:pt x="213423" y="297180"/>
                  </a:lnTo>
                  <a:lnTo>
                    <a:pt x="215353" y="298450"/>
                  </a:lnTo>
                  <a:lnTo>
                    <a:pt x="226961" y="295910"/>
                  </a:lnTo>
                  <a:lnTo>
                    <a:pt x="234861" y="294640"/>
                  </a:lnTo>
                  <a:lnTo>
                    <a:pt x="246634" y="292100"/>
                  </a:lnTo>
                  <a:lnTo>
                    <a:pt x="247446" y="290830"/>
                  </a:lnTo>
                  <a:lnTo>
                    <a:pt x="246303" y="287020"/>
                  </a:lnTo>
                  <a:lnTo>
                    <a:pt x="244475" y="280670"/>
                  </a:lnTo>
                  <a:lnTo>
                    <a:pt x="225399" y="200660"/>
                  </a:lnTo>
                  <a:lnTo>
                    <a:pt x="221576" y="176530"/>
                  </a:lnTo>
                  <a:lnTo>
                    <a:pt x="221170" y="173990"/>
                  </a:lnTo>
                  <a:lnTo>
                    <a:pt x="220776" y="171450"/>
                  </a:lnTo>
                  <a:lnTo>
                    <a:pt x="217551" y="151130"/>
                  </a:lnTo>
                  <a:lnTo>
                    <a:pt x="215696" y="128968"/>
                  </a:lnTo>
                  <a:lnTo>
                    <a:pt x="215696" y="173990"/>
                  </a:lnTo>
                  <a:lnTo>
                    <a:pt x="208648" y="176530"/>
                  </a:lnTo>
                  <a:lnTo>
                    <a:pt x="201841" y="173990"/>
                  </a:lnTo>
                  <a:lnTo>
                    <a:pt x="194894" y="172720"/>
                  </a:lnTo>
                  <a:lnTo>
                    <a:pt x="201891" y="171450"/>
                  </a:lnTo>
                  <a:lnTo>
                    <a:pt x="208724" y="175260"/>
                  </a:lnTo>
                  <a:lnTo>
                    <a:pt x="215696" y="173990"/>
                  </a:lnTo>
                  <a:lnTo>
                    <a:pt x="215696" y="128968"/>
                  </a:lnTo>
                  <a:lnTo>
                    <a:pt x="214363" y="113030"/>
                  </a:lnTo>
                  <a:lnTo>
                    <a:pt x="214261" y="111760"/>
                  </a:lnTo>
                  <a:lnTo>
                    <a:pt x="214147" y="110490"/>
                  </a:lnTo>
                  <a:lnTo>
                    <a:pt x="214045" y="109220"/>
                  </a:lnTo>
                  <a:lnTo>
                    <a:pt x="213944" y="107950"/>
                  </a:lnTo>
                  <a:lnTo>
                    <a:pt x="213829" y="106680"/>
                  </a:lnTo>
                  <a:lnTo>
                    <a:pt x="213728" y="105410"/>
                  </a:lnTo>
                  <a:lnTo>
                    <a:pt x="213512" y="102870"/>
                  </a:lnTo>
                  <a:lnTo>
                    <a:pt x="213410" y="101600"/>
                  </a:lnTo>
                  <a:lnTo>
                    <a:pt x="213309" y="100330"/>
                  </a:lnTo>
                  <a:lnTo>
                    <a:pt x="213182" y="97790"/>
                  </a:lnTo>
                  <a:lnTo>
                    <a:pt x="213144" y="95250"/>
                  </a:lnTo>
                  <a:lnTo>
                    <a:pt x="213029" y="86360"/>
                  </a:lnTo>
                  <a:lnTo>
                    <a:pt x="212940" y="80010"/>
                  </a:lnTo>
                  <a:lnTo>
                    <a:pt x="212877" y="36830"/>
                  </a:lnTo>
                  <a:lnTo>
                    <a:pt x="212928" y="35560"/>
                  </a:lnTo>
                  <a:lnTo>
                    <a:pt x="214045" y="24130"/>
                  </a:lnTo>
                  <a:lnTo>
                    <a:pt x="216662" y="11430"/>
                  </a:lnTo>
                  <a:lnTo>
                    <a:pt x="221551" y="0"/>
                  </a:lnTo>
                  <a:lnTo>
                    <a:pt x="202361" y="2540"/>
                  </a:lnTo>
                  <a:lnTo>
                    <a:pt x="195237" y="4495"/>
                  </a:lnTo>
                  <a:lnTo>
                    <a:pt x="195237" y="109220"/>
                  </a:lnTo>
                  <a:lnTo>
                    <a:pt x="190487" y="110490"/>
                  </a:lnTo>
                  <a:lnTo>
                    <a:pt x="190220" y="110375"/>
                  </a:lnTo>
                  <a:lnTo>
                    <a:pt x="190220" y="171450"/>
                  </a:lnTo>
                  <a:lnTo>
                    <a:pt x="189090" y="172720"/>
                  </a:lnTo>
                  <a:lnTo>
                    <a:pt x="188023" y="172720"/>
                  </a:lnTo>
                  <a:lnTo>
                    <a:pt x="186880" y="171450"/>
                  </a:lnTo>
                  <a:lnTo>
                    <a:pt x="190220" y="171450"/>
                  </a:lnTo>
                  <a:lnTo>
                    <a:pt x="190220" y="110375"/>
                  </a:lnTo>
                  <a:lnTo>
                    <a:pt x="187731" y="109220"/>
                  </a:lnTo>
                  <a:lnTo>
                    <a:pt x="185432" y="106680"/>
                  </a:lnTo>
                  <a:lnTo>
                    <a:pt x="195237" y="109220"/>
                  </a:lnTo>
                  <a:lnTo>
                    <a:pt x="195237" y="4495"/>
                  </a:lnTo>
                  <a:lnTo>
                    <a:pt x="193052" y="5080"/>
                  </a:lnTo>
                  <a:lnTo>
                    <a:pt x="183794" y="5080"/>
                  </a:lnTo>
                  <a:lnTo>
                    <a:pt x="178054" y="6985"/>
                  </a:lnTo>
                  <a:lnTo>
                    <a:pt x="178054" y="109220"/>
                  </a:lnTo>
                  <a:lnTo>
                    <a:pt x="176250" y="107950"/>
                  </a:lnTo>
                  <a:lnTo>
                    <a:pt x="174459" y="107950"/>
                  </a:lnTo>
                  <a:lnTo>
                    <a:pt x="173977" y="106680"/>
                  </a:lnTo>
                  <a:lnTo>
                    <a:pt x="177101" y="106680"/>
                  </a:lnTo>
                  <a:lnTo>
                    <a:pt x="178054" y="109220"/>
                  </a:lnTo>
                  <a:lnTo>
                    <a:pt x="178054" y="6985"/>
                  </a:lnTo>
                  <a:lnTo>
                    <a:pt x="177406" y="7200"/>
                  </a:lnTo>
                  <a:lnTo>
                    <a:pt x="177406" y="99060"/>
                  </a:lnTo>
                  <a:lnTo>
                    <a:pt x="176504" y="101600"/>
                  </a:lnTo>
                  <a:lnTo>
                    <a:pt x="174447" y="102870"/>
                  </a:lnTo>
                  <a:lnTo>
                    <a:pt x="171196" y="102870"/>
                  </a:lnTo>
                  <a:lnTo>
                    <a:pt x="170497" y="101600"/>
                  </a:lnTo>
                  <a:lnTo>
                    <a:pt x="169938" y="101600"/>
                  </a:lnTo>
                  <a:lnTo>
                    <a:pt x="169684" y="100330"/>
                  </a:lnTo>
                  <a:lnTo>
                    <a:pt x="170789" y="99060"/>
                  </a:lnTo>
                  <a:lnTo>
                    <a:pt x="173443" y="99060"/>
                  </a:lnTo>
                  <a:lnTo>
                    <a:pt x="174282" y="95250"/>
                  </a:lnTo>
                  <a:lnTo>
                    <a:pt x="177266" y="97790"/>
                  </a:lnTo>
                  <a:lnTo>
                    <a:pt x="177406" y="99060"/>
                  </a:lnTo>
                  <a:lnTo>
                    <a:pt x="177406" y="7200"/>
                  </a:lnTo>
                  <a:lnTo>
                    <a:pt x="164452" y="26670"/>
                  </a:lnTo>
                  <a:lnTo>
                    <a:pt x="163258" y="27940"/>
                  </a:lnTo>
                  <a:lnTo>
                    <a:pt x="159727" y="29210"/>
                  </a:lnTo>
                  <a:lnTo>
                    <a:pt x="140042" y="33020"/>
                  </a:lnTo>
                  <a:lnTo>
                    <a:pt x="133464" y="33020"/>
                  </a:lnTo>
                  <a:lnTo>
                    <a:pt x="125895" y="35560"/>
                  </a:lnTo>
                  <a:lnTo>
                    <a:pt x="113080" y="71120"/>
                  </a:lnTo>
                  <a:lnTo>
                    <a:pt x="112966" y="72390"/>
                  </a:lnTo>
                  <a:lnTo>
                    <a:pt x="112674" y="80010"/>
                  </a:lnTo>
                  <a:lnTo>
                    <a:pt x="112572" y="83820"/>
                  </a:lnTo>
                  <a:lnTo>
                    <a:pt x="111582" y="86360"/>
                  </a:lnTo>
                  <a:lnTo>
                    <a:pt x="74510" y="97790"/>
                  </a:lnTo>
                  <a:lnTo>
                    <a:pt x="71907" y="105410"/>
                  </a:lnTo>
                  <a:lnTo>
                    <a:pt x="71793" y="106680"/>
                  </a:lnTo>
                  <a:lnTo>
                    <a:pt x="71678" y="107950"/>
                  </a:lnTo>
                  <a:lnTo>
                    <a:pt x="71564" y="109220"/>
                  </a:lnTo>
                  <a:lnTo>
                    <a:pt x="71450" y="110490"/>
                  </a:lnTo>
                  <a:lnTo>
                    <a:pt x="71335" y="111760"/>
                  </a:lnTo>
                  <a:lnTo>
                    <a:pt x="71234" y="123190"/>
                  </a:lnTo>
                  <a:lnTo>
                    <a:pt x="71132" y="134620"/>
                  </a:lnTo>
                  <a:lnTo>
                    <a:pt x="72237" y="156210"/>
                  </a:lnTo>
                  <a:lnTo>
                    <a:pt x="72301" y="157480"/>
                  </a:lnTo>
                  <a:lnTo>
                    <a:pt x="74764" y="181610"/>
                  </a:lnTo>
                  <a:lnTo>
                    <a:pt x="78486" y="204470"/>
                  </a:lnTo>
                  <a:lnTo>
                    <a:pt x="79463" y="209550"/>
                  </a:lnTo>
                  <a:lnTo>
                    <a:pt x="78422" y="210820"/>
                  </a:lnTo>
                  <a:lnTo>
                    <a:pt x="73342" y="212090"/>
                  </a:lnTo>
                  <a:lnTo>
                    <a:pt x="42760" y="217170"/>
                  </a:lnTo>
                  <a:lnTo>
                    <a:pt x="4432" y="226060"/>
                  </a:lnTo>
                  <a:lnTo>
                    <a:pt x="0" y="229870"/>
                  </a:lnTo>
                  <a:lnTo>
                    <a:pt x="952" y="245110"/>
                  </a:lnTo>
                  <a:lnTo>
                    <a:pt x="2413" y="252730"/>
                  </a:lnTo>
                  <a:lnTo>
                    <a:pt x="9537" y="269240"/>
                  </a:lnTo>
                  <a:lnTo>
                    <a:pt x="14173" y="271780"/>
                  </a:lnTo>
                  <a:lnTo>
                    <a:pt x="38087" y="266700"/>
                  </a:lnTo>
                  <a:lnTo>
                    <a:pt x="53174" y="262890"/>
                  </a:lnTo>
                  <a:lnTo>
                    <a:pt x="68237" y="260350"/>
                  </a:lnTo>
                  <a:lnTo>
                    <a:pt x="88214" y="255270"/>
                  </a:lnTo>
                  <a:lnTo>
                    <a:pt x="90322" y="256540"/>
                  </a:lnTo>
                  <a:lnTo>
                    <a:pt x="91465" y="261620"/>
                  </a:lnTo>
                  <a:lnTo>
                    <a:pt x="94424" y="274320"/>
                  </a:lnTo>
                  <a:lnTo>
                    <a:pt x="110058" y="317500"/>
                  </a:lnTo>
                  <a:lnTo>
                    <a:pt x="113893" y="325120"/>
                  </a:lnTo>
                  <a:lnTo>
                    <a:pt x="118084" y="334010"/>
                  </a:lnTo>
                  <a:lnTo>
                    <a:pt x="122707" y="341630"/>
                  </a:lnTo>
                  <a:lnTo>
                    <a:pt x="127025" y="347980"/>
                  </a:lnTo>
                  <a:lnTo>
                    <a:pt x="131521" y="351790"/>
                  </a:lnTo>
                  <a:lnTo>
                    <a:pt x="137020" y="353060"/>
                  </a:lnTo>
                  <a:lnTo>
                    <a:pt x="144386" y="351790"/>
                  </a:lnTo>
                  <a:lnTo>
                    <a:pt x="154863" y="349250"/>
                  </a:lnTo>
                  <a:lnTo>
                    <a:pt x="167030" y="345440"/>
                  </a:lnTo>
                  <a:lnTo>
                    <a:pt x="171754" y="346710"/>
                  </a:lnTo>
                  <a:lnTo>
                    <a:pt x="175501" y="354330"/>
                  </a:lnTo>
                  <a:lnTo>
                    <a:pt x="179730" y="360680"/>
                  </a:lnTo>
                  <a:lnTo>
                    <a:pt x="185178" y="364490"/>
                  </a:lnTo>
                  <a:lnTo>
                    <a:pt x="191770" y="365760"/>
                  </a:lnTo>
                  <a:lnTo>
                    <a:pt x="199440" y="364490"/>
                  </a:lnTo>
                  <a:lnTo>
                    <a:pt x="212153" y="361950"/>
                  </a:lnTo>
                  <a:lnTo>
                    <a:pt x="224891" y="359410"/>
                  </a:lnTo>
                  <a:lnTo>
                    <a:pt x="228739" y="358140"/>
                  </a:lnTo>
                  <a:lnTo>
                    <a:pt x="231521" y="358140"/>
                  </a:lnTo>
                  <a:lnTo>
                    <a:pt x="239229" y="365760"/>
                  </a:lnTo>
                  <a:lnTo>
                    <a:pt x="245071" y="367030"/>
                  </a:lnTo>
                  <a:lnTo>
                    <a:pt x="267677" y="361950"/>
                  </a:lnTo>
                  <a:lnTo>
                    <a:pt x="284645" y="358140"/>
                  </a:lnTo>
                  <a:lnTo>
                    <a:pt x="285711" y="356870"/>
                  </a:lnTo>
                  <a:close/>
                </a:path>
                <a:path w="1151254" h="368300">
                  <a:moveTo>
                    <a:pt x="1151178" y="235673"/>
                  </a:moveTo>
                  <a:lnTo>
                    <a:pt x="1149781" y="230593"/>
                  </a:lnTo>
                  <a:lnTo>
                    <a:pt x="1149438" y="229323"/>
                  </a:lnTo>
                  <a:lnTo>
                    <a:pt x="1147064" y="227368"/>
                  </a:lnTo>
                  <a:lnTo>
                    <a:pt x="1147064" y="247103"/>
                  </a:lnTo>
                  <a:lnTo>
                    <a:pt x="1144511" y="253453"/>
                  </a:lnTo>
                  <a:lnTo>
                    <a:pt x="1143482" y="257263"/>
                  </a:lnTo>
                  <a:lnTo>
                    <a:pt x="1140269" y="264883"/>
                  </a:lnTo>
                  <a:lnTo>
                    <a:pt x="1137361" y="266153"/>
                  </a:lnTo>
                  <a:lnTo>
                    <a:pt x="1132649" y="266153"/>
                  </a:lnTo>
                  <a:lnTo>
                    <a:pt x="1127734" y="264883"/>
                  </a:lnTo>
                  <a:lnTo>
                    <a:pt x="1122197" y="263613"/>
                  </a:lnTo>
                  <a:lnTo>
                    <a:pt x="1085697" y="255993"/>
                  </a:lnTo>
                  <a:lnTo>
                    <a:pt x="1067130" y="252183"/>
                  </a:lnTo>
                  <a:lnTo>
                    <a:pt x="1064018" y="250913"/>
                  </a:lnTo>
                  <a:lnTo>
                    <a:pt x="1062469" y="250913"/>
                  </a:lnTo>
                  <a:lnTo>
                    <a:pt x="1064729" y="245833"/>
                  </a:lnTo>
                  <a:lnTo>
                    <a:pt x="1064882" y="244563"/>
                  </a:lnTo>
                  <a:lnTo>
                    <a:pt x="1068717" y="230593"/>
                  </a:lnTo>
                  <a:lnTo>
                    <a:pt x="1111885" y="239483"/>
                  </a:lnTo>
                  <a:lnTo>
                    <a:pt x="1127099" y="242023"/>
                  </a:lnTo>
                  <a:lnTo>
                    <a:pt x="1146022" y="245833"/>
                  </a:lnTo>
                  <a:lnTo>
                    <a:pt x="1147064" y="247103"/>
                  </a:lnTo>
                  <a:lnTo>
                    <a:pt x="1147064" y="227368"/>
                  </a:lnTo>
                  <a:lnTo>
                    <a:pt x="1144816" y="225513"/>
                  </a:lnTo>
                  <a:lnTo>
                    <a:pt x="1136904" y="222973"/>
                  </a:lnTo>
                  <a:lnTo>
                    <a:pt x="1073645" y="210273"/>
                  </a:lnTo>
                  <a:lnTo>
                    <a:pt x="1072299" y="210273"/>
                  </a:lnTo>
                  <a:lnTo>
                    <a:pt x="1073188" y="206463"/>
                  </a:lnTo>
                  <a:lnTo>
                    <a:pt x="1079411" y="160743"/>
                  </a:lnTo>
                  <a:lnTo>
                    <a:pt x="1081112" y="121373"/>
                  </a:lnTo>
                  <a:lnTo>
                    <a:pt x="1080376" y="108673"/>
                  </a:lnTo>
                  <a:lnTo>
                    <a:pt x="1080312" y="107403"/>
                  </a:lnTo>
                  <a:lnTo>
                    <a:pt x="1079258" y="97243"/>
                  </a:lnTo>
                  <a:lnTo>
                    <a:pt x="1076845" y="94703"/>
                  </a:lnTo>
                  <a:lnTo>
                    <a:pt x="1075651" y="93433"/>
                  </a:lnTo>
                  <a:lnTo>
                    <a:pt x="1065961" y="90893"/>
                  </a:lnTo>
                  <a:lnTo>
                    <a:pt x="1061123" y="89623"/>
                  </a:lnTo>
                  <a:lnTo>
                    <a:pt x="1056614" y="89623"/>
                  </a:lnTo>
                  <a:lnTo>
                    <a:pt x="1040066" y="84620"/>
                  </a:lnTo>
                  <a:lnTo>
                    <a:pt x="1039342" y="76923"/>
                  </a:lnTo>
                  <a:lnTo>
                    <a:pt x="1039215" y="75653"/>
                  </a:lnTo>
                  <a:lnTo>
                    <a:pt x="1039101" y="74383"/>
                  </a:lnTo>
                  <a:lnTo>
                    <a:pt x="1038987" y="73113"/>
                  </a:lnTo>
                  <a:lnTo>
                    <a:pt x="1038326" y="64223"/>
                  </a:lnTo>
                  <a:lnTo>
                    <a:pt x="1028674" y="35013"/>
                  </a:lnTo>
                  <a:lnTo>
                    <a:pt x="1025067" y="35013"/>
                  </a:lnTo>
                  <a:lnTo>
                    <a:pt x="1021702" y="34480"/>
                  </a:lnTo>
                  <a:lnTo>
                    <a:pt x="1021702" y="115023"/>
                  </a:lnTo>
                  <a:lnTo>
                    <a:pt x="1017168" y="112483"/>
                  </a:lnTo>
                  <a:lnTo>
                    <a:pt x="1017562" y="108673"/>
                  </a:lnTo>
                  <a:lnTo>
                    <a:pt x="1017231" y="104863"/>
                  </a:lnTo>
                  <a:lnTo>
                    <a:pt x="1017587" y="104863"/>
                  </a:lnTo>
                  <a:lnTo>
                    <a:pt x="1019975" y="107403"/>
                  </a:lnTo>
                  <a:lnTo>
                    <a:pt x="1020419" y="111213"/>
                  </a:lnTo>
                  <a:lnTo>
                    <a:pt x="1021702" y="115023"/>
                  </a:lnTo>
                  <a:lnTo>
                    <a:pt x="1021702" y="34480"/>
                  </a:lnTo>
                  <a:lnTo>
                    <a:pt x="1009129" y="32473"/>
                  </a:lnTo>
                  <a:lnTo>
                    <a:pt x="1008900" y="32410"/>
                  </a:lnTo>
                  <a:lnTo>
                    <a:pt x="1008900" y="90893"/>
                  </a:lnTo>
                  <a:lnTo>
                    <a:pt x="1008227" y="90893"/>
                  </a:lnTo>
                  <a:lnTo>
                    <a:pt x="1007833" y="89623"/>
                  </a:lnTo>
                  <a:lnTo>
                    <a:pt x="1008684" y="89623"/>
                  </a:lnTo>
                  <a:lnTo>
                    <a:pt x="1008900" y="90893"/>
                  </a:lnTo>
                  <a:lnTo>
                    <a:pt x="1008900" y="32410"/>
                  </a:lnTo>
                  <a:lnTo>
                    <a:pt x="1001179" y="29933"/>
                  </a:lnTo>
                  <a:lnTo>
                    <a:pt x="997737" y="29387"/>
                  </a:lnTo>
                  <a:lnTo>
                    <a:pt x="997737" y="292823"/>
                  </a:lnTo>
                  <a:lnTo>
                    <a:pt x="995591" y="296633"/>
                  </a:lnTo>
                  <a:lnTo>
                    <a:pt x="979208" y="339813"/>
                  </a:lnTo>
                  <a:lnTo>
                    <a:pt x="962126" y="362673"/>
                  </a:lnTo>
                  <a:lnTo>
                    <a:pt x="953935" y="360133"/>
                  </a:lnTo>
                  <a:lnTo>
                    <a:pt x="947127" y="358863"/>
                  </a:lnTo>
                  <a:lnTo>
                    <a:pt x="940320" y="357593"/>
                  </a:lnTo>
                  <a:lnTo>
                    <a:pt x="924394" y="353783"/>
                  </a:lnTo>
                  <a:lnTo>
                    <a:pt x="922477" y="353783"/>
                  </a:lnTo>
                  <a:lnTo>
                    <a:pt x="924394" y="351243"/>
                  </a:lnTo>
                  <a:lnTo>
                    <a:pt x="939571" y="319493"/>
                  </a:lnTo>
                  <a:lnTo>
                    <a:pt x="951255" y="287743"/>
                  </a:lnTo>
                  <a:lnTo>
                    <a:pt x="953033" y="281393"/>
                  </a:lnTo>
                  <a:lnTo>
                    <a:pt x="960501" y="254723"/>
                  </a:lnTo>
                  <a:lnTo>
                    <a:pt x="975956" y="184873"/>
                  </a:lnTo>
                  <a:lnTo>
                    <a:pt x="986548" y="111213"/>
                  </a:lnTo>
                  <a:lnTo>
                    <a:pt x="988745" y="75653"/>
                  </a:lnTo>
                  <a:lnTo>
                    <a:pt x="988834" y="74383"/>
                  </a:lnTo>
                  <a:lnTo>
                    <a:pt x="988771" y="56603"/>
                  </a:lnTo>
                  <a:lnTo>
                    <a:pt x="988695" y="52793"/>
                  </a:lnTo>
                  <a:lnTo>
                    <a:pt x="988580" y="45173"/>
                  </a:lnTo>
                  <a:lnTo>
                    <a:pt x="987628" y="32473"/>
                  </a:lnTo>
                  <a:lnTo>
                    <a:pt x="989050" y="32473"/>
                  </a:lnTo>
                  <a:lnTo>
                    <a:pt x="990536" y="43903"/>
                  </a:lnTo>
                  <a:lnTo>
                    <a:pt x="993394" y="84620"/>
                  </a:lnTo>
                  <a:lnTo>
                    <a:pt x="993343" y="95973"/>
                  </a:lnTo>
                  <a:lnTo>
                    <a:pt x="993216" y="104863"/>
                  </a:lnTo>
                  <a:lnTo>
                    <a:pt x="993101" y="112483"/>
                  </a:lnTo>
                  <a:lnTo>
                    <a:pt x="992987" y="121373"/>
                  </a:lnTo>
                  <a:lnTo>
                    <a:pt x="989164" y="167093"/>
                  </a:lnTo>
                  <a:lnTo>
                    <a:pt x="982611" y="209003"/>
                  </a:lnTo>
                  <a:lnTo>
                    <a:pt x="973175" y="252183"/>
                  </a:lnTo>
                  <a:lnTo>
                    <a:pt x="959662" y="299173"/>
                  </a:lnTo>
                  <a:lnTo>
                    <a:pt x="960729" y="299173"/>
                  </a:lnTo>
                  <a:lnTo>
                    <a:pt x="970521" y="301713"/>
                  </a:lnTo>
                  <a:lnTo>
                    <a:pt x="977125" y="302983"/>
                  </a:lnTo>
                  <a:lnTo>
                    <a:pt x="986980" y="305523"/>
                  </a:lnTo>
                  <a:lnTo>
                    <a:pt x="988796" y="304253"/>
                  </a:lnTo>
                  <a:lnTo>
                    <a:pt x="991958" y="296633"/>
                  </a:lnTo>
                  <a:lnTo>
                    <a:pt x="994206" y="291553"/>
                  </a:lnTo>
                  <a:lnTo>
                    <a:pt x="996759" y="286473"/>
                  </a:lnTo>
                  <a:lnTo>
                    <a:pt x="997737" y="292823"/>
                  </a:lnTo>
                  <a:lnTo>
                    <a:pt x="997737" y="29387"/>
                  </a:lnTo>
                  <a:lnTo>
                    <a:pt x="993203" y="28663"/>
                  </a:lnTo>
                  <a:lnTo>
                    <a:pt x="988860" y="28663"/>
                  </a:lnTo>
                  <a:lnTo>
                    <a:pt x="986624" y="27393"/>
                  </a:lnTo>
                  <a:lnTo>
                    <a:pt x="985659" y="22631"/>
                  </a:lnTo>
                  <a:lnTo>
                    <a:pt x="985659" y="74383"/>
                  </a:lnTo>
                  <a:lnTo>
                    <a:pt x="978395" y="76923"/>
                  </a:lnTo>
                  <a:lnTo>
                    <a:pt x="971016" y="75653"/>
                  </a:lnTo>
                  <a:lnTo>
                    <a:pt x="978306" y="74383"/>
                  </a:lnTo>
                  <a:lnTo>
                    <a:pt x="985659" y="74383"/>
                  </a:lnTo>
                  <a:lnTo>
                    <a:pt x="985659" y="22631"/>
                  </a:lnTo>
                  <a:lnTo>
                    <a:pt x="984567" y="17233"/>
                  </a:lnTo>
                  <a:lnTo>
                    <a:pt x="982548" y="9613"/>
                  </a:lnTo>
                  <a:lnTo>
                    <a:pt x="976109" y="8343"/>
                  </a:lnTo>
                  <a:lnTo>
                    <a:pt x="953846" y="3263"/>
                  </a:lnTo>
                  <a:lnTo>
                    <a:pt x="931100" y="723"/>
                  </a:lnTo>
                  <a:lnTo>
                    <a:pt x="932662" y="4533"/>
                  </a:lnTo>
                  <a:lnTo>
                    <a:pt x="934326" y="8343"/>
                  </a:lnTo>
                  <a:lnTo>
                    <a:pt x="936409" y="17233"/>
                  </a:lnTo>
                  <a:lnTo>
                    <a:pt x="937069" y="21043"/>
                  </a:lnTo>
                  <a:lnTo>
                    <a:pt x="937514" y="26123"/>
                  </a:lnTo>
                  <a:lnTo>
                    <a:pt x="939622" y="64223"/>
                  </a:lnTo>
                  <a:lnTo>
                    <a:pt x="939063" y="84620"/>
                  </a:lnTo>
                  <a:lnTo>
                    <a:pt x="939025" y="85813"/>
                  </a:lnTo>
                  <a:lnTo>
                    <a:pt x="938923" y="89623"/>
                  </a:lnTo>
                  <a:lnTo>
                    <a:pt x="938885" y="90893"/>
                  </a:lnTo>
                  <a:lnTo>
                    <a:pt x="938784" y="94703"/>
                  </a:lnTo>
                  <a:lnTo>
                    <a:pt x="938682" y="98513"/>
                  </a:lnTo>
                  <a:lnTo>
                    <a:pt x="935139" y="141693"/>
                  </a:lnTo>
                  <a:lnTo>
                    <a:pt x="930122" y="179793"/>
                  </a:lnTo>
                  <a:lnTo>
                    <a:pt x="919911" y="233133"/>
                  </a:lnTo>
                  <a:lnTo>
                    <a:pt x="905725" y="286473"/>
                  </a:lnTo>
                  <a:lnTo>
                    <a:pt x="904811" y="290283"/>
                  </a:lnTo>
                  <a:lnTo>
                    <a:pt x="904709" y="291553"/>
                  </a:lnTo>
                  <a:lnTo>
                    <a:pt x="916876" y="294093"/>
                  </a:lnTo>
                  <a:lnTo>
                    <a:pt x="924966" y="295363"/>
                  </a:lnTo>
                  <a:lnTo>
                    <a:pt x="936548" y="297903"/>
                  </a:lnTo>
                  <a:lnTo>
                    <a:pt x="938504" y="296633"/>
                  </a:lnTo>
                  <a:lnTo>
                    <a:pt x="941120" y="290283"/>
                  </a:lnTo>
                  <a:lnTo>
                    <a:pt x="941895" y="286473"/>
                  </a:lnTo>
                  <a:lnTo>
                    <a:pt x="944981" y="284060"/>
                  </a:lnTo>
                  <a:lnTo>
                    <a:pt x="944918" y="281393"/>
                  </a:lnTo>
                  <a:lnTo>
                    <a:pt x="945807" y="281393"/>
                  </a:lnTo>
                  <a:lnTo>
                    <a:pt x="946061" y="282663"/>
                  </a:lnTo>
                  <a:lnTo>
                    <a:pt x="945553" y="282663"/>
                  </a:lnTo>
                  <a:lnTo>
                    <a:pt x="944981" y="284060"/>
                  </a:lnTo>
                  <a:lnTo>
                    <a:pt x="945134" y="284060"/>
                  </a:lnTo>
                  <a:lnTo>
                    <a:pt x="945134" y="285203"/>
                  </a:lnTo>
                  <a:lnTo>
                    <a:pt x="945286" y="286473"/>
                  </a:lnTo>
                  <a:lnTo>
                    <a:pt x="945108" y="286473"/>
                  </a:lnTo>
                  <a:lnTo>
                    <a:pt x="940333" y="304253"/>
                  </a:lnTo>
                  <a:lnTo>
                    <a:pt x="934351" y="320763"/>
                  </a:lnTo>
                  <a:lnTo>
                    <a:pt x="927049" y="337273"/>
                  </a:lnTo>
                  <a:lnTo>
                    <a:pt x="918311" y="352513"/>
                  </a:lnTo>
                  <a:lnTo>
                    <a:pt x="912418" y="362673"/>
                  </a:lnTo>
                  <a:lnTo>
                    <a:pt x="908761" y="363943"/>
                  </a:lnTo>
                  <a:lnTo>
                    <a:pt x="897559" y="361403"/>
                  </a:lnTo>
                  <a:lnTo>
                    <a:pt x="890574" y="360133"/>
                  </a:lnTo>
                  <a:lnTo>
                    <a:pt x="876655" y="356323"/>
                  </a:lnTo>
                  <a:lnTo>
                    <a:pt x="865314" y="353783"/>
                  </a:lnTo>
                  <a:lnTo>
                    <a:pt x="864438" y="358863"/>
                  </a:lnTo>
                  <a:lnTo>
                    <a:pt x="867054" y="358863"/>
                  </a:lnTo>
                  <a:lnTo>
                    <a:pt x="875969" y="360133"/>
                  </a:lnTo>
                  <a:lnTo>
                    <a:pt x="890739" y="363943"/>
                  </a:lnTo>
                  <a:lnTo>
                    <a:pt x="898118" y="366483"/>
                  </a:lnTo>
                  <a:lnTo>
                    <a:pt x="905649" y="367753"/>
                  </a:lnTo>
                  <a:lnTo>
                    <a:pt x="911961" y="366483"/>
                  </a:lnTo>
                  <a:lnTo>
                    <a:pt x="914349" y="363943"/>
                  </a:lnTo>
                  <a:lnTo>
                    <a:pt x="919124" y="358863"/>
                  </a:lnTo>
                  <a:lnTo>
                    <a:pt x="923836" y="358863"/>
                  </a:lnTo>
                  <a:lnTo>
                    <a:pt x="931430" y="360133"/>
                  </a:lnTo>
                  <a:lnTo>
                    <a:pt x="946708" y="363943"/>
                  </a:lnTo>
                  <a:lnTo>
                    <a:pt x="961859" y="366483"/>
                  </a:lnTo>
                  <a:lnTo>
                    <a:pt x="967651" y="363943"/>
                  </a:lnTo>
                  <a:lnTo>
                    <a:pt x="968730" y="362673"/>
                  </a:lnTo>
                  <a:lnTo>
                    <a:pt x="976363" y="353783"/>
                  </a:lnTo>
                  <a:lnTo>
                    <a:pt x="979830" y="346163"/>
                  </a:lnTo>
                  <a:lnTo>
                    <a:pt x="982840" y="346163"/>
                  </a:lnTo>
                  <a:lnTo>
                    <a:pt x="994841" y="348703"/>
                  </a:lnTo>
                  <a:lnTo>
                    <a:pt x="1002703" y="351243"/>
                  </a:lnTo>
                  <a:lnTo>
                    <a:pt x="1014336" y="353783"/>
                  </a:lnTo>
                  <a:lnTo>
                    <a:pt x="1018133" y="353783"/>
                  </a:lnTo>
                  <a:lnTo>
                    <a:pt x="1021321" y="351243"/>
                  </a:lnTo>
                  <a:lnTo>
                    <a:pt x="1020686" y="349973"/>
                  </a:lnTo>
                  <a:lnTo>
                    <a:pt x="1020064" y="348703"/>
                  </a:lnTo>
                  <a:lnTo>
                    <a:pt x="1016330" y="349973"/>
                  </a:lnTo>
                  <a:lnTo>
                    <a:pt x="1012583" y="348703"/>
                  </a:lnTo>
                  <a:lnTo>
                    <a:pt x="1001458" y="346163"/>
                  </a:lnTo>
                  <a:lnTo>
                    <a:pt x="994067" y="344893"/>
                  </a:lnTo>
                  <a:lnTo>
                    <a:pt x="984504" y="342353"/>
                  </a:lnTo>
                  <a:lnTo>
                    <a:pt x="982865" y="342353"/>
                  </a:lnTo>
                  <a:lnTo>
                    <a:pt x="984415" y="338543"/>
                  </a:lnTo>
                  <a:lnTo>
                    <a:pt x="997585" y="308063"/>
                  </a:lnTo>
                  <a:lnTo>
                    <a:pt x="1004595" y="286473"/>
                  </a:lnTo>
                  <a:lnTo>
                    <a:pt x="1017270" y="242023"/>
                  </a:lnTo>
                  <a:lnTo>
                    <a:pt x="1030884" y="182333"/>
                  </a:lnTo>
                  <a:lnTo>
                    <a:pt x="1038034" y="126453"/>
                  </a:lnTo>
                  <a:lnTo>
                    <a:pt x="1038580" y="115023"/>
                  </a:lnTo>
                  <a:lnTo>
                    <a:pt x="1038707" y="112483"/>
                  </a:lnTo>
                  <a:lnTo>
                    <a:pt x="1038771" y="111213"/>
                  </a:lnTo>
                  <a:lnTo>
                    <a:pt x="1038885" y="108673"/>
                  </a:lnTo>
                  <a:lnTo>
                    <a:pt x="1038948" y="107403"/>
                  </a:lnTo>
                  <a:lnTo>
                    <a:pt x="1039075" y="104863"/>
                  </a:lnTo>
                  <a:lnTo>
                    <a:pt x="1039190" y="102323"/>
                  </a:lnTo>
                  <a:lnTo>
                    <a:pt x="1039253" y="101053"/>
                  </a:lnTo>
                  <a:lnTo>
                    <a:pt x="1039380" y="98513"/>
                  </a:lnTo>
                  <a:lnTo>
                    <a:pt x="1039469" y="95973"/>
                  </a:lnTo>
                  <a:lnTo>
                    <a:pt x="1039736" y="94703"/>
                  </a:lnTo>
                  <a:lnTo>
                    <a:pt x="1041171" y="94703"/>
                  </a:lnTo>
                  <a:lnTo>
                    <a:pt x="1041374" y="95973"/>
                  </a:lnTo>
                  <a:lnTo>
                    <a:pt x="1041666" y="98513"/>
                  </a:lnTo>
                  <a:lnTo>
                    <a:pt x="1041755" y="101053"/>
                  </a:lnTo>
                  <a:lnTo>
                    <a:pt x="1041844" y="115023"/>
                  </a:lnTo>
                  <a:lnTo>
                    <a:pt x="1041958" y="134073"/>
                  </a:lnTo>
                  <a:lnTo>
                    <a:pt x="1039876" y="167093"/>
                  </a:lnTo>
                  <a:lnTo>
                    <a:pt x="1029703" y="233133"/>
                  </a:lnTo>
                  <a:lnTo>
                    <a:pt x="1017981" y="280123"/>
                  </a:lnTo>
                  <a:lnTo>
                    <a:pt x="1011656" y="297903"/>
                  </a:lnTo>
                  <a:lnTo>
                    <a:pt x="1012317" y="299173"/>
                  </a:lnTo>
                  <a:lnTo>
                    <a:pt x="1021143" y="301713"/>
                  </a:lnTo>
                  <a:lnTo>
                    <a:pt x="1035418" y="304253"/>
                  </a:lnTo>
                  <a:lnTo>
                    <a:pt x="1037869" y="302983"/>
                  </a:lnTo>
                  <a:lnTo>
                    <a:pt x="1040765" y="295363"/>
                  </a:lnTo>
                  <a:lnTo>
                    <a:pt x="1042657" y="292823"/>
                  </a:lnTo>
                  <a:lnTo>
                    <a:pt x="1044892" y="289013"/>
                  </a:lnTo>
                  <a:lnTo>
                    <a:pt x="1044003" y="295363"/>
                  </a:lnTo>
                  <a:lnTo>
                    <a:pt x="1042263" y="301713"/>
                  </a:lnTo>
                  <a:lnTo>
                    <a:pt x="1040155" y="308063"/>
                  </a:lnTo>
                  <a:lnTo>
                    <a:pt x="1038174" y="315683"/>
                  </a:lnTo>
                  <a:lnTo>
                    <a:pt x="1041946" y="315683"/>
                  </a:lnTo>
                  <a:lnTo>
                    <a:pt x="1047407" y="301713"/>
                  </a:lnTo>
                  <a:lnTo>
                    <a:pt x="1052258" y="289013"/>
                  </a:lnTo>
                  <a:lnTo>
                    <a:pt x="1056525" y="275043"/>
                  </a:lnTo>
                  <a:lnTo>
                    <a:pt x="1060259" y="261073"/>
                  </a:lnTo>
                  <a:lnTo>
                    <a:pt x="1061466" y="255993"/>
                  </a:lnTo>
                  <a:lnTo>
                    <a:pt x="1063396" y="255993"/>
                  </a:lnTo>
                  <a:lnTo>
                    <a:pt x="1082865" y="259803"/>
                  </a:lnTo>
                  <a:lnTo>
                    <a:pt x="1098080" y="263613"/>
                  </a:lnTo>
                  <a:lnTo>
                    <a:pt x="1113294" y="266153"/>
                  </a:lnTo>
                  <a:lnTo>
                    <a:pt x="1136116" y="271233"/>
                  </a:lnTo>
                  <a:lnTo>
                    <a:pt x="1141095" y="268693"/>
                  </a:lnTo>
                  <a:lnTo>
                    <a:pt x="1142504" y="266153"/>
                  </a:lnTo>
                  <a:lnTo>
                    <a:pt x="1148156" y="255993"/>
                  </a:lnTo>
                  <a:lnTo>
                    <a:pt x="1149375" y="249643"/>
                  </a:lnTo>
                  <a:lnTo>
                    <a:pt x="1150518" y="243293"/>
                  </a:lnTo>
                  <a:lnTo>
                    <a:pt x="1151178" y="2356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152210" y="1623771"/>
              <a:ext cx="520700" cy="171450"/>
            </a:xfrm>
            <a:custGeom>
              <a:avLst/>
              <a:gdLst/>
              <a:ahLst/>
              <a:cxnLst/>
              <a:rect l="l" t="t" r="r" b="b"/>
              <a:pathLst>
                <a:path w="520700" h="171450">
                  <a:moveTo>
                    <a:pt x="9042" y="107950"/>
                  </a:moveTo>
                  <a:lnTo>
                    <a:pt x="8369" y="109220"/>
                  </a:lnTo>
                  <a:lnTo>
                    <a:pt x="7823" y="110489"/>
                  </a:lnTo>
                  <a:lnTo>
                    <a:pt x="4449" y="138429"/>
                  </a:lnTo>
                  <a:lnTo>
                    <a:pt x="2828" y="151129"/>
                  </a:lnTo>
                  <a:lnTo>
                    <a:pt x="1003" y="167639"/>
                  </a:lnTo>
                  <a:lnTo>
                    <a:pt x="0" y="171450"/>
                  </a:lnTo>
                  <a:lnTo>
                    <a:pt x="5511" y="171450"/>
                  </a:lnTo>
                  <a:lnTo>
                    <a:pt x="5702" y="168910"/>
                  </a:lnTo>
                  <a:lnTo>
                    <a:pt x="6616" y="165100"/>
                  </a:lnTo>
                  <a:lnTo>
                    <a:pt x="6819" y="163829"/>
                  </a:lnTo>
                  <a:lnTo>
                    <a:pt x="7162" y="163829"/>
                  </a:lnTo>
                  <a:lnTo>
                    <a:pt x="9380" y="154939"/>
                  </a:lnTo>
                  <a:lnTo>
                    <a:pt x="11004" y="147320"/>
                  </a:lnTo>
                  <a:lnTo>
                    <a:pt x="12438" y="138429"/>
                  </a:lnTo>
                  <a:lnTo>
                    <a:pt x="14084" y="129539"/>
                  </a:lnTo>
                  <a:lnTo>
                    <a:pt x="22934" y="129539"/>
                  </a:lnTo>
                  <a:lnTo>
                    <a:pt x="19408" y="123189"/>
                  </a:lnTo>
                  <a:lnTo>
                    <a:pt x="14506" y="115570"/>
                  </a:lnTo>
                  <a:lnTo>
                    <a:pt x="9042" y="107950"/>
                  </a:lnTo>
                  <a:close/>
                </a:path>
                <a:path w="520700" h="171450">
                  <a:moveTo>
                    <a:pt x="268701" y="134620"/>
                  </a:moveTo>
                  <a:lnTo>
                    <a:pt x="253796" y="134620"/>
                  </a:lnTo>
                  <a:lnTo>
                    <a:pt x="254579" y="135914"/>
                  </a:lnTo>
                  <a:lnTo>
                    <a:pt x="255015" y="137160"/>
                  </a:lnTo>
                  <a:lnTo>
                    <a:pt x="258102" y="144779"/>
                  </a:lnTo>
                  <a:lnTo>
                    <a:pt x="260819" y="152400"/>
                  </a:lnTo>
                  <a:lnTo>
                    <a:pt x="264883" y="162560"/>
                  </a:lnTo>
                  <a:lnTo>
                    <a:pt x="266750" y="165100"/>
                  </a:lnTo>
                  <a:lnTo>
                    <a:pt x="274485" y="163829"/>
                  </a:lnTo>
                  <a:lnTo>
                    <a:pt x="272872" y="160020"/>
                  </a:lnTo>
                  <a:lnTo>
                    <a:pt x="272948" y="156210"/>
                  </a:lnTo>
                  <a:lnTo>
                    <a:pt x="273075" y="154939"/>
                  </a:lnTo>
                  <a:lnTo>
                    <a:pt x="272364" y="152400"/>
                  </a:lnTo>
                  <a:lnTo>
                    <a:pt x="270194" y="146050"/>
                  </a:lnTo>
                  <a:lnTo>
                    <a:pt x="269090" y="138429"/>
                  </a:lnTo>
                  <a:lnTo>
                    <a:pt x="268701" y="134620"/>
                  </a:lnTo>
                  <a:close/>
                </a:path>
                <a:path w="520700" h="171450">
                  <a:moveTo>
                    <a:pt x="171373" y="148589"/>
                  </a:moveTo>
                  <a:lnTo>
                    <a:pt x="156298" y="148589"/>
                  </a:lnTo>
                  <a:lnTo>
                    <a:pt x="160159" y="160020"/>
                  </a:lnTo>
                  <a:lnTo>
                    <a:pt x="164109" y="156210"/>
                  </a:lnTo>
                  <a:lnTo>
                    <a:pt x="171373" y="148589"/>
                  </a:lnTo>
                  <a:close/>
                </a:path>
                <a:path w="520700" h="171450">
                  <a:moveTo>
                    <a:pt x="222288" y="125729"/>
                  </a:moveTo>
                  <a:lnTo>
                    <a:pt x="188810" y="125729"/>
                  </a:lnTo>
                  <a:lnTo>
                    <a:pt x="202107" y="127000"/>
                  </a:lnTo>
                  <a:lnTo>
                    <a:pt x="209308" y="128270"/>
                  </a:lnTo>
                  <a:lnTo>
                    <a:pt x="222631" y="133350"/>
                  </a:lnTo>
                  <a:lnTo>
                    <a:pt x="229374" y="134620"/>
                  </a:lnTo>
                  <a:lnTo>
                    <a:pt x="236169" y="144779"/>
                  </a:lnTo>
                  <a:lnTo>
                    <a:pt x="236562" y="147320"/>
                  </a:lnTo>
                  <a:lnTo>
                    <a:pt x="228269" y="149860"/>
                  </a:lnTo>
                  <a:lnTo>
                    <a:pt x="228841" y="151129"/>
                  </a:lnTo>
                  <a:lnTo>
                    <a:pt x="237832" y="160020"/>
                  </a:lnTo>
                  <a:lnTo>
                    <a:pt x="243776" y="156210"/>
                  </a:lnTo>
                  <a:lnTo>
                    <a:pt x="254330" y="156210"/>
                  </a:lnTo>
                  <a:lnTo>
                    <a:pt x="254914" y="154939"/>
                  </a:lnTo>
                  <a:lnTo>
                    <a:pt x="253873" y="146050"/>
                  </a:lnTo>
                  <a:lnTo>
                    <a:pt x="250748" y="140970"/>
                  </a:lnTo>
                  <a:lnTo>
                    <a:pt x="253796" y="134620"/>
                  </a:lnTo>
                  <a:lnTo>
                    <a:pt x="268701" y="134620"/>
                  </a:lnTo>
                  <a:lnTo>
                    <a:pt x="267924" y="127000"/>
                  </a:lnTo>
                  <a:lnTo>
                    <a:pt x="224624" y="127000"/>
                  </a:lnTo>
                  <a:lnTo>
                    <a:pt x="222288" y="125729"/>
                  </a:lnTo>
                  <a:close/>
                </a:path>
                <a:path w="520700" h="171450">
                  <a:moveTo>
                    <a:pt x="405269" y="66039"/>
                  </a:moveTo>
                  <a:lnTo>
                    <a:pt x="395808" y="66039"/>
                  </a:lnTo>
                  <a:lnTo>
                    <a:pt x="396951" y="69850"/>
                  </a:lnTo>
                  <a:lnTo>
                    <a:pt x="399704" y="77470"/>
                  </a:lnTo>
                  <a:lnTo>
                    <a:pt x="401280" y="85089"/>
                  </a:lnTo>
                  <a:lnTo>
                    <a:pt x="401222" y="100329"/>
                  </a:lnTo>
                  <a:lnTo>
                    <a:pt x="401125" y="101600"/>
                  </a:lnTo>
                  <a:lnTo>
                    <a:pt x="401003" y="103025"/>
                  </a:lnTo>
                  <a:lnTo>
                    <a:pt x="399241" y="114300"/>
                  </a:lnTo>
                  <a:lnTo>
                    <a:pt x="397633" y="127000"/>
                  </a:lnTo>
                  <a:lnTo>
                    <a:pt x="397522" y="128270"/>
                  </a:lnTo>
                  <a:lnTo>
                    <a:pt x="397410" y="129539"/>
                  </a:lnTo>
                  <a:lnTo>
                    <a:pt x="397298" y="130810"/>
                  </a:lnTo>
                  <a:lnTo>
                    <a:pt x="397186" y="132079"/>
                  </a:lnTo>
                  <a:lnTo>
                    <a:pt x="397075" y="133350"/>
                  </a:lnTo>
                  <a:lnTo>
                    <a:pt x="396963" y="134620"/>
                  </a:lnTo>
                  <a:lnTo>
                    <a:pt x="396849" y="135914"/>
                  </a:lnTo>
                  <a:lnTo>
                    <a:pt x="396740" y="137160"/>
                  </a:lnTo>
                  <a:lnTo>
                    <a:pt x="396628" y="138429"/>
                  </a:lnTo>
                  <a:lnTo>
                    <a:pt x="396516" y="139700"/>
                  </a:lnTo>
                  <a:lnTo>
                    <a:pt x="396390" y="144779"/>
                  </a:lnTo>
                  <a:lnTo>
                    <a:pt x="396278" y="157479"/>
                  </a:lnTo>
                  <a:lnTo>
                    <a:pt x="398348" y="160020"/>
                  </a:lnTo>
                  <a:lnTo>
                    <a:pt x="408051" y="160020"/>
                  </a:lnTo>
                  <a:lnTo>
                    <a:pt x="410438" y="157479"/>
                  </a:lnTo>
                  <a:lnTo>
                    <a:pt x="411949" y="151129"/>
                  </a:lnTo>
                  <a:lnTo>
                    <a:pt x="412073" y="120650"/>
                  </a:lnTo>
                  <a:lnTo>
                    <a:pt x="412188" y="114300"/>
                  </a:lnTo>
                  <a:lnTo>
                    <a:pt x="412276" y="111760"/>
                  </a:lnTo>
                  <a:lnTo>
                    <a:pt x="412364" y="109220"/>
                  </a:lnTo>
                  <a:lnTo>
                    <a:pt x="412452" y="106679"/>
                  </a:lnTo>
                  <a:lnTo>
                    <a:pt x="412505" y="95250"/>
                  </a:lnTo>
                  <a:lnTo>
                    <a:pt x="411570" y="86360"/>
                  </a:lnTo>
                  <a:lnTo>
                    <a:pt x="409590" y="77470"/>
                  </a:lnTo>
                  <a:lnTo>
                    <a:pt x="406463" y="68579"/>
                  </a:lnTo>
                  <a:lnTo>
                    <a:pt x="405269" y="66039"/>
                  </a:lnTo>
                  <a:close/>
                </a:path>
                <a:path w="520700" h="171450">
                  <a:moveTo>
                    <a:pt x="22934" y="129539"/>
                  </a:moveTo>
                  <a:lnTo>
                    <a:pt x="14084" y="129539"/>
                  </a:lnTo>
                  <a:lnTo>
                    <a:pt x="19371" y="134620"/>
                  </a:lnTo>
                  <a:lnTo>
                    <a:pt x="27316" y="146050"/>
                  </a:lnTo>
                  <a:lnTo>
                    <a:pt x="29895" y="152400"/>
                  </a:lnTo>
                  <a:lnTo>
                    <a:pt x="30645" y="154939"/>
                  </a:lnTo>
                  <a:lnTo>
                    <a:pt x="31165" y="157479"/>
                  </a:lnTo>
                  <a:lnTo>
                    <a:pt x="37833" y="157479"/>
                  </a:lnTo>
                  <a:lnTo>
                    <a:pt x="39357" y="156210"/>
                  </a:lnTo>
                  <a:lnTo>
                    <a:pt x="43853" y="146050"/>
                  </a:lnTo>
                  <a:lnTo>
                    <a:pt x="42494" y="139700"/>
                  </a:lnTo>
                  <a:lnTo>
                    <a:pt x="29908" y="139700"/>
                  </a:lnTo>
                  <a:lnTo>
                    <a:pt x="24344" y="132079"/>
                  </a:lnTo>
                  <a:lnTo>
                    <a:pt x="22934" y="129539"/>
                  </a:lnTo>
                  <a:close/>
                </a:path>
                <a:path w="520700" h="171450">
                  <a:moveTo>
                    <a:pt x="124672" y="125729"/>
                  </a:moveTo>
                  <a:lnTo>
                    <a:pt x="108699" y="125729"/>
                  </a:lnTo>
                  <a:lnTo>
                    <a:pt x="113144" y="127000"/>
                  </a:lnTo>
                  <a:lnTo>
                    <a:pt x="115747" y="129539"/>
                  </a:lnTo>
                  <a:lnTo>
                    <a:pt x="115125" y="133350"/>
                  </a:lnTo>
                  <a:lnTo>
                    <a:pt x="114157" y="135914"/>
                  </a:lnTo>
                  <a:lnTo>
                    <a:pt x="149651" y="135914"/>
                  </a:lnTo>
                  <a:lnTo>
                    <a:pt x="151701" y="142239"/>
                  </a:lnTo>
                  <a:lnTo>
                    <a:pt x="148361" y="142239"/>
                  </a:lnTo>
                  <a:lnTo>
                    <a:pt x="144792" y="146050"/>
                  </a:lnTo>
                  <a:lnTo>
                    <a:pt x="142595" y="147320"/>
                  </a:lnTo>
                  <a:lnTo>
                    <a:pt x="144843" y="152400"/>
                  </a:lnTo>
                  <a:lnTo>
                    <a:pt x="147320" y="149860"/>
                  </a:lnTo>
                  <a:lnTo>
                    <a:pt x="154235" y="149860"/>
                  </a:lnTo>
                  <a:lnTo>
                    <a:pt x="156298" y="148589"/>
                  </a:lnTo>
                  <a:lnTo>
                    <a:pt x="171373" y="148589"/>
                  </a:lnTo>
                  <a:lnTo>
                    <a:pt x="176872" y="147320"/>
                  </a:lnTo>
                  <a:lnTo>
                    <a:pt x="182714" y="146050"/>
                  </a:lnTo>
                  <a:lnTo>
                    <a:pt x="190542" y="144779"/>
                  </a:lnTo>
                  <a:lnTo>
                    <a:pt x="224526" y="144779"/>
                  </a:lnTo>
                  <a:lnTo>
                    <a:pt x="224167" y="142239"/>
                  </a:lnTo>
                  <a:lnTo>
                    <a:pt x="219087" y="137160"/>
                  </a:lnTo>
                  <a:lnTo>
                    <a:pt x="207187" y="134620"/>
                  </a:lnTo>
                  <a:lnTo>
                    <a:pt x="203250" y="133350"/>
                  </a:lnTo>
                  <a:lnTo>
                    <a:pt x="177177" y="133350"/>
                  </a:lnTo>
                  <a:lnTo>
                    <a:pt x="180086" y="130810"/>
                  </a:lnTo>
                  <a:lnTo>
                    <a:pt x="167144" y="130810"/>
                  </a:lnTo>
                  <a:lnTo>
                    <a:pt x="161569" y="129539"/>
                  </a:lnTo>
                  <a:lnTo>
                    <a:pt x="130808" y="129539"/>
                  </a:lnTo>
                  <a:lnTo>
                    <a:pt x="124672" y="125729"/>
                  </a:lnTo>
                  <a:close/>
                </a:path>
                <a:path w="520700" h="171450">
                  <a:moveTo>
                    <a:pt x="418803" y="63500"/>
                  </a:moveTo>
                  <a:lnTo>
                    <a:pt x="406311" y="63500"/>
                  </a:lnTo>
                  <a:lnTo>
                    <a:pt x="411926" y="69850"/>
                  </a:lnTo>
                  <a:lnTo>
                    <a:pt x="417845" y="74929"/>
                  </a:lnTo>
                  <a:lnTo>
                    <a:pt x="423856" y="81279"/>
                  </a:lnTo>
                  <a:lnTo>
                    <a:pt x="429742" y="86360"/>
                  </a:lnTo>
                  <a:lnTo>
                    <a:pt x="434529" y="92710"/>
                  </a:lnTo>
                  <a:lnTo>
                    <a:pt x="438435" y="97789"/>
                  </a:lnTo>
                  <a:lnTo>
                    <a:pt x="441351" y="105410"/>
                  </a:lnTo>
                  <a:lnTo>
                    <a:pt x="443166" y="111760"/>
                  </a:lnTo>
                  <a:lnTo>
                    <a:pt x="444414" y="119379"/>
                  </a:lnTo>
                  <a:lnTo>
                    <a:pt x="445822" y="125729"/>
                  </a:lnTo>
                  <a:lnTo>
                    <a:pt x="450659" y="148589"/>
                  </a:lnTo>
                  <a:lnTo>
                    <a:pt x="453491" y="151129"/>
                  </a:lnTo>
                  <a:lnTo>
                    <a:pt x="463537" y="152400"/>
                  </a:lnTo>
                  <a:lnTo>
                    <a:pt x="461937" y="147320"/>
                  </a:lnTo>
                  <a:lnTo>
                    <a:pt x="459879" y="143510"/>
                  </a:lnTo>
                  <a:lnTo>
                    <a:pt x="458927" y="138429"/>
                  </a:lnTo>
                  <a:lnTo>
                    <a:pt x="458832" y="137160"/>
                  </a:lnTo>
                  <a:lnTo>
                    <a:pt x="458740" y="135914"/>
                  </a:lnTo>
                  <a:lnTo>
                    <a:pt x="458644" y="134620"/>
                  </a:lnTo>
                  <a:lnTo>
                    <a:pt x="458550" y="133350"/>
                  </a:lnTo>
                  <a:lnTo>
                    <a:pt x="458455" y="132079"/>
                  </a:lnTo>
                  <a:lnTo>
                    <a:pt x="458361" y="130810"/>
                  </a:lnTo>
                  <a:lnTo>
                    <a:pt x="458267" y="129539"/>
                  </a:lnTo>
                  <a:lnTo>
                    <a:pt x="458173" y="128270"/>
                  </a:lnTo>
                  <a:lnTo>
                    <a:pt x="458078" y="127000"/>
                  </a:lnTo>
                  <a:lnTo>
                    <a:pt x="457984" y="125729"/>
                  </a:lnTo>
                  <a:lnTo>
                    <a:pt x="457890" y="124460"/>
                  </a:lnTo>
                  <a:lnTo>
                    <a:pt x="457795" y="123189"/>
                  </a:lnTo>
                  <a:lnTo>
                    <a:pt x="457701" y="121920"/>
                  </a:lnTo>
                  <a:lnTo>
                    <a:pt x="457607" y="120650"/>
                  </a:lnTo>
                  <a:lnTo>
                    <a:pt x="457513" y="119379"/>
                  </a:lnTo>
                  <a:lnTo>
                    <a:pt x="457418" y="118110"/>
                  </a:lnTo>
                  <a:lnTo>
                    <a:pt x="461471" y="100329"/>
                  </a:lnTo>
                  <a:lnTo>
                    <a:pt x="470666" y="83820"/>
                  </a:lnTo>
                  <a:lnTo>
                    <a:pt x="471825" y="82550"/>
                  </a:lnTo>
                  <a:lnTo>
                    <a:pt x="452691" y="82550"/>
                  </a:lnTo>
                  <a:lnTo>
                    <a:pt x="452627" y="77470"/>
                  </a:lnTo>
                  <a:lnTo>
                    <a:pt x="438543" y="77470"/>
                  </a:lnTo>
                  <a:lnTo>
                    <a:pt x="426980" y="68579"/>
                  </a:lnTo>
                  <a:lnTo>
                    <a:pt x="418803" y="63500"/>
                  </a:lnTo>
                  <a:close/>
                </a:path>
                <a:path w="520700" h="171450">
                  <a:moveTo>
                    <a:pt x="154235" y="149860"/>
                  </a:moveTo>
                  <a:lnTo>
                    <a:pt x="147320" y="149860"/>
                  </a:lnTo>
                  <a:lnTo>
                    <a:pt x="149225" y="151129"/>
                  </a:lnTo>
                  <a:lnTo>
                    <a:pt x="152171" y="151129"/>
                  </a:lnTo>
                  <a:lnTo>
                    <a:pt x="154235" y="149860"/>
                  </a:lnTo>
                  <a:close/>
                </a:path>
                <a:path w="520700" h="171450">
                  <a:moveTo>
                    <a:pt x="224526" y="144779"/>
                  </a:moveTo>
                  <a:lnTo>
                    <a:pt x="190542" y="144779"/>
                  </a:lnTo>
                  <a:lnTo>
                    <a:pt x="213436" y="148589"/>
                  </a:lnTo>
                  <a:lnTo>
                    <a:pt x="221234" y="151129"/>
                  </a:lnTo>
                  <a:lnTo>
                    <a:pt x="225425" y="151129"/>
                  </a:lnTo>
                  <a:lnTo>
                    <a:pt x="224526" y="144779"/>
                  </a:lnTo>
                  <a:close/>
                </a:path>
                <a:path w="520700" h="171450">
                  <a:moveTo>
                    <a:pt x="320820" y="86360"/>
                  </a:moveTo>
                  <a:lnTo>
                    <a:pt x="284530" y="86360"/>
                  </a:lnTo>
                  <a:lnTo>
                    <a:pt x="286118" y="87629"/>
                  </a:lnTo>
                  <a:lnTo>
                    <a:pt x="317119" y="102870"/>
                  </a:lnTo>
                  <a:lnTo>
                    <a:pt x="325996" y="106679"/>
                  </a:lnTo>
                  <a:lnTo>
                    <a:pt x="326275" y="107950"/>
                  </a:lnTo>
                  <a:lnTo>
                    <a:pt x="323011" y="124460"/>
                  </a:lnTo>
                  <a:lnTo>
                    <a:pt x="321030" y="130810"/>
                  </a:lnTo>
                  <a:lnTo>
                    <a:pt x="321127" y="132079"/>
                  </a:lnTo>
                  <a:lnTo>
                    <a:pt x="321225" y="133350"/>
                  </a:lnTo>
                  <a:lnTo>
                    <a:pt x="321322" y="134620"/>
                  </a:lnTo>
                  <a:lnTo>
                    <a:pt x="321421" y="135914"/>
                  </a:lnTo>
                  <a:lnTo>
                    <a:pt x="321517" y="137160"/>
                  </a:lnTo>
                  <a:lnTo>
                    <a:pt x="321614" y="138429"/>
                  </a:lnTo>
                  <a:lnTo>
                    <a:pt x="321712" y="139700"/>
                  </a:lnTo>
                  <a:lnTo>
                    <a:pt x="321809" y="140970"/>
                  </a:lnTo>
                  <a:lnTo>
                    <a:pt x="321906" y="142239"/>
                  </a:lnTo>
                  <a:lnTo>
                    <a:pt x="321132" y="148589"/>
                  </a:lnTo>
                  <a:lnTo>
                    <a:pt x="334670" y="149860"/>
                  </a:lnTo>
                  <a:lnTo>
                    <a:pt x="338569" y="146050"/>
                  </a:lnTo>
                  <a:lnTo>
                    <a:pt x="339940" y="133350"/>
                  </a:lnTo>
                  <a:lnTo>
                    <a:pt x="340029" y="130810"/>
                  </a:lnTo>
                  <a:lnTo>
                    <a:pt x="340118" y="128270"/>
                  </a:lnTo>
                  <a:lnTo>
                    <a:pt x="340210" y="127000"/>
                  </a:lnTo>
                  <a:lnTo>
                    <a:pt x="340302" y="125729"/>
                  </a:lnTo>
                  <a:lnTo>
                    <a:pt x="340394" y="124460"/>
                  </a:lnTo>
                  <a:lnTo>
                    <a:pt x="340486" y="123189"/>
                  </a:lnTo>
                  <a:lnTo>
                    <a:pt x="340577" y="121920"/>
                  </a:lnTo>
                  <a:lnTo>
                    <a:pt x="340669" y="120650"/>
                  </a:lnTo>
                  <a:lnTo>
                    <a:pt x="340761" y="119379"/>
                  </a:lnTo>
                  <a:lnTo>
                    <a:pt x="340853" y="118110"/>
                  </a:lnTo>
                  <a:lnTo>
                    <a:pt x="340945" y="116839"/>
                  </a:lnTo>
                  <a:lnTo>
                    <a:pt x="341037" y="115570"/>
                  </a:lnTo>
                  <a:lnTo>
                    <a:pt x="341128" y="114300"/>
                  </a:lnTo>
                  <a:lnTo>
                    <a:pt x="341220" y="113029"/>
                  </a:lnTo>
                  <a:lnTo>
                    <a:pt x="341312" y="111760"/>
                  </a:lnTo>
                  <a:lnTo>
                    <a:pt x="342201" y="104139"/>
                  </a:lnTo>
                  <a:lnTo>
                    <a:pt x="342836" y="101600"/>
                  </a:lnTo>
                  <a:lnTo>
                    <a:pt x="348145" y="100329"/>
                  </a:lnTo>
                  <a:lnTo>
                    <a:pt x="373659" y="100329"/>
                  </a:lnTo>
                  <a:lnTo>
                    <a:pt x="374091" y="99060"/>
                  </a:lnTo>
                  <a:lnTo>
                    <a:pt x="379513" y="99060"/>
                  </a:lnTo>
                  <a:lnTo>
                    <a:pt x="377322" y="95250"/>
                  </a:lnTo>
                  <a:lnTo>
                    <a:pt x="377380" y="92710"/>
                  </a:lnTo>
                  <a:lnTo>
                    <a:pt x="324612" y="92710"/>
                  </a:lnTo>
                  <a:lnTo>
                    <a:pt x="322541" y="88900"/>
                  </a:lnTo>
                  <a:lnTo>
                    <a:pt x="320820" y="86360"/>
                  </a:lnTo>
                  <a:close/>
                </a:path>
                <a:path w="520700" h="171450">
                  <a:moveTo>
                    <a:pt x="61688" y="115570"/>
                  </a:moveTo>
                  <a:lnTo>
                    <a:pt x="42976" y="115570"/>
                  </a:lnTo>
                  <a:lnTo>
                    <a:pt x="46278" y="116839"/>
                  </a:lnTo>
                  <a:lnTo>
                    <a:pt x="46634" y="119379"/>
                  </a:lnTo>
                  <a:lnTo>
                    <a:pt x="52222" y="125729"/>
                  </a:lnTo>
                  <a:lnTo>
                    <a:pt x="54648" y="132079"/>
                  </a:lnTo>
                  <a:lnTo>
                    <a:pt x="78016" y="135914"/>
                  </a:lnTo>
                  <a:lnTo>
                    <a:pt x="87426" y="144779"/>
                  </a:lnTo>
                  <a:lnTo>
                    <a:pt x="91922" y="147320"/>
                  </a:lnTo>
                  <a:lnTo>
                    <a:pt x="96748" y="137160"/>
                  </a:lnTo>
                  <a:lnTo>
                    <a:pt x="114400" y="137160"/>
                  </a:lnTo>
                  <a:lnTo>
                    <a:pt x="114228" y="135914"/>
                  </a:lnTo>
                  <a:lnTo>
                    <a:pt x="110820" y="133350"/>
                  </a:lnTo>
                  <a:lnTo>
                    <a:pt x="89623" y="133350"/>
                  </a:lnTo>
                  <a:lnTo>
                    <a:pt x="78308" y="128270"/>
                  </a:lnTo>
                  <a:lnTo>
                    <a:pt x="71043" y="124460"/>
                  </a:lnTo>
                  <a:lnTo>
                    <a:pt x="61688" y="115570"/>
                  </a:lnTo>
                  <a:close/>
                </a:path>
                <a:path w="520700" h="171450">
                  <a:moveTo>
                    <a:pt x="388640" y="124460"/>
                  </a:moveTo>
                  <a:lnTo>
                    <a:pt x="375119" y="124460"/>
                  </a:lnTo>
                  <a:lnTo>
                    <a:pt x="377647" y="130810"/>
                  </a:lnTo>
                  <a:lnTo>
                    <a:pt x="379945" y="137160"/>
                  </a:lnTo>
                  <a:lnTo>
                    <a:pt x="382905" y="146050"/>
                  </a:lnTo>
                  <a:lnTo>
                    <a:pt x="385368" y="147320"/>
                  </a:lnTo>
                  <a:lnTo>
                    <a:pt x="392087" y="146050"/>
                  </a:lnTo>
                  <a:lnTo>
                    <a:pt x="391756" y="143510"/>
                  </a:lnTo>
                  <a:lnTo>
                    <a:pt x="390059" y="132079"/>
                  </a:lnTo>
                  <a:lnTo>
                    <a:pt x="388640" y="124460"/>
                  </a:lnTo>
                  <a:close/>
                </a:path>
                <a:path w="520700" h="171450">
                  <a:moveTo>
                    <a:pt x="114400" y="137160"/>
                  </a:moveTo>
                  <a:lnTo>
                    <a:pt x="96748" y="137160"/>
                  </a:lnTo>
                  <a:lnTo>
                    <a:pt x="98996" y="138429"/>
                  </a:lnTo>
                  <a:lnTo>
                    <a:pt x="103670" y="142239"/>
                  </a:lnTo>
                  <a:lnTo>
                    <a:pt x="105422" y="143510"/>
                  </a:lnTo>
                  <a:lnTo>
                    <a:pt x="111404" y="146050"/>
                  </a:lnTo>
                  <a:lnTo>
                    <a:pt x="115455" y="144779"/>
                  </a:lnTo>
                  <a:lnTo>
                    <a:pt x="114400" y="137160"/>
                  </a:lnTo>
                  <a:close/>
                </a:path>
                <a:path w="520700" h="171450">
                  <a:moveTo>
                    <a:pt x="373049" y="100329"/>
                  </a:moveTo>
                  <a:lnTo>
                    <a:pt x="348145" y="100329"/>
                  </a:lnTo>
                  <a:lnTo>
                    <a:pt x="349758" y="102870"/>
                  </a:lnTo>
                  <a:lnTo>
                    <a:pt x="354291" y="107950"/>
                  </a:lnTo>
                  <a:lnTo>
                    <a:pt x="354977" y="111760"/>
                  </a:lnTo>
                  <a:lnTo>
                    <a:pt x="357149" y="123189"/>
                  </a:lnTo>
                  <a:lnTo>
                    <a:pt x="358279" y="130810"/>
                  </a:lnTo>
                  <a:lnTo>
                    <a:pt x="360718" y="140970"/>
                  </a:lnTo>
                  <a:lnTo>
                    <a:pt x="362927" y="144779"/>
                  </a:lnTo>
                  <a:lnTo>
                    <a:pt x="371093" y="144779"/>
                  </a:lnTo>
                  <a:lnTo>
                    <a:pt x="370370" y="139700"/>
                  </a:lnTo>
                  <a:lnTo>
                    <a:pt x="372821" y="133350"/>
                  </a:lnTo>
                  <a:lnTo>
                    <a:pt x="371525" y="128270"/>
                  </a:lnTo>
                  <a:lnTo>
                    <a:pt x="375119" y="124460"/>
                  </a:lnTo>
                  <a:lnTo>
                    <a:pt x="388640" y="124460"/>
                  </a:lnTo>
                  <a:lnTo>
                    <a:pt x="388404" y="123189"/>
                  </a:lnTo>
                  <a:lnTo>
                    <a:pt x="386072" y="114300"/>
                  </a:lnTo>
                  <a:lnTo>
                    <a:pt x="383646" y="107950"/>
                  </a:lnTo>
                  <a:lnTo>
                    <a:pt x="375754" y="107950"/>
                  </a:lnTo>
                  <a:lnTo>
                    <a:pt x="375678" y="106679"/>
                  </a:lnTo>
                  <a:lnTo>
                    <a:pt x="375602" y="105410"/>
                  </a:lnTo>
                  <a:lnTo>
                    <a:pt x="375526" y="104139"/>
                  </a:lnTo>
                  <a:lnTo>
                    <a:pt x="376122" y="103025"/>
                  </a:lnTo>
                  <a:lnTo>
                    <a:pt x="376205" y="102870"/>
                  </a:lnTo>
                  <a:lnTo>
                    <a:pt x="373265" y="102870"/>
                  </a:lnTo>
                  <a:lnTo>
                    <a:pt x="372579" y="101600"/>
                  </a:lnTo>
                  <a:lnTo>
                    <a:pt x="373049" y="100329"/>
                  </a:lnTo>
                  <a:close/>
                </a:path>
                <a:path w="520700" h="171450">
                  <a:moveTo>
                    <a:pt x="308922" y="120650"/>
                  </a:moveTo>
                  <a:lnTo>
                    <a:pt x="267804" y="120650"/>
                  </a:lnTo>
                  <a:lnTo>
                    <a:pt x="296189" y="130810"/>
                  </a:lnTo>
                  <a:lnTo>
                    <a:pt x="297764" y="132079"/>
                  </a:lnTo>
                  <a:lnTo>
                    <a:pt x="300824" y="140970"/>
                  </a:lnTo>
                  <a:lnTo>
                    <a:pt x="306158" y="140970"/>
                  </a:lnTo>
                  <a:lnTo>
                    <a:pt x="317563" y="138429"/>
                  </a:lnTo>
                  <a:lnTo>
                    <a:pt x="318439" y="134620"/>
                  </a:lnTo>
                  <a:lnTo>
                    <a:pt x="308922" y="120650"/>
                  </a:lnTo>
                  <a:close/>
                </a:path>
                <a:path w="520700" h="171450">
                  <a:moveTo>
                    <a:pt x="36817" y="91439"/>
                  </a:moveTo>
                  <a:lnTo>
                    <a:pt x="31521" y="93979"/>
                  </a:lnTo>
                  <a:lnTo>
                    <a:pt x="31468" y="100329"/>
                  </a:lnTo>
                  <a:lnTo>
                    <a:pt x="31361" y="102870"/>
                  </a:lnTo>
                  <a:lnTo>
                    <a:pt x="31253" y="113029"/>
                  </a:lnTo>
                  <a:lnTo>
                    <a:pt x="31149" y="115570"/>
                  </a:lnTo>
                  <a:lnTo>
                    <a:pt x="31045" y="118110"/>
                  </a:lnTo>
                  <a:lnTo>
                    <a:pt x="30941" y="120650"/>
                  </a:lnTo>
                  <a:lnTo>
                    <a:pt x="30836" y="123189"/>
                  </a:lnTo>
                  <a:lnTo>
                    <a:pt x="30711" y="125729"/>
                  </a:lnTo>
                  <a:lnTo>
                    <a:pt x="30638" y="127000"/>
                  </a:lnTo>
                  <a:lnTo>
                    <a:pt x="30565" y="128270"/>
                  </a:lnTo>
                  <a:lnTo>
                    <a:pt x="30492" y="129539"/>
                  </a:lnTo>
                  <a:lnTo>
                    <a:pt x="30419" y="130810"/>
                  </a:lnTo>
                  <a:lnTo>
                    <a:pt x="30346" y="132079"/>
                  </a:lnTo>
                  <a:lnTo>
                    <a:pt x="30273" y="133350"/>
                  </a:lnTo>
                  <a:lnTo>
                    <a:pt x="30200" y="134620"/>
                  </a:lnTo>
                  <a:lnTo>
                    <a:pt x="30126" y="135914"/>
                  </a:lnTo>
                  <a:lnTo>
                    <a:pt x="30054" y="137160"/>
                  </a:lnTo>
                  <a:lnTo>
                    <a:pt x="29981" y="138429"/>
                  </a:lnTo>
                  <a:lnTo>
                    <a:pt x="29908" y="139700"/>
                  </a:lnTo>
                  <a:lnTo>
                    <a:pt x="42494" y="139700"/>
                  </a:lnTo>
                  <a:lnTo>
                    <a:pt x="42580" y="137160"/>
                  </a:lnTo>
                  <a:lnTo>
                    <a:pt x="42666" y="134620"/>
                  </a:lnTo>
                  <a:lnTo>
                    <a:pt x="42753" y="132079"/>
                  </a:lnTo>
                  <a:lnTo>
                    <a:pt x="42839" y="129539"/>
                  </a:lnTo>
                  <a:lnTo>
                    <a:pt x="42925" y="127000"/>
                  </a:lnTo>
                  <a:lnTo>
                    <a:pt x="41859" y="121920"/>
                  </a:lnTo>
                  <a:lnTo>
                    <a:pt x="42976" y="115570"/>
                  </a:lnTo>
                  <a:lnTo>
                    <a:pt x="61688" y="115570"/>
                  </a:lnTo>
                  <a:lnTo>
                    <a:pt x="46986" y="101600"/>
                  </a:lnTo>
                  <a:lnTo>
                    <a:pt x="39179" y="93979"/>
                  </a:lnTo>
                  <a:lnTo>
                    <a:pt x="36817" y="91439"/>
                  </a:lnTo>
                  <a:close/>
                </a:path>
                <a:path w="520700" h="171450">
                  <a:moveTo>
                    <a:pt x="149586" y="135914"/>
                  </a:moveTo>
                  <a:lnTo>
                    <a:pt x="127676" y="135914"/>
                  </a:lnTo>
                  <a:lnTo>
                    <a:pt x="135953" y="138429"/>
                  </a:lnTo>
                  <a:lnTo>
                    <a:pt x="146621" y="137160"/>
                  </a:lnTo>
                  <a:lnTo>
                    <a:pt x="149586" y="135914"/>
                  </a:lnTo>
                  <a:close/>
                </a:path>
                <a:path w="520700" h="171450">
                  <a:moveTo>
                    <a:pt x="119130" y="135914"/>
                  </a:moveTo>
                  <a:lnTo>
                    <a:pt x="114321" y="135914"/>
                  </a:lnTo>
                  <a:lnTo>
                    <a:pt x="116725" y="137160"/>
                  </a:lnTo>
                  <a:lnTo>
                    <a:pt x="119130" y="135914"/>
                  </a:lnTo>
                  <a:close/>
                </a:path>
                <a:path w="520700" h="171450">
                  <a:moveTo>
                    <a:pt x="101307" y="111760"/>
                  </a:moveTo>
                  <a:lnTo>
                    <a:pt x="98526" y="111760"/>
                  </a:lnTo>
                  <a:lnTo>
                    <a:pt x="97878" y="114300"/>
                  </a:lnTo>
                  <a:lnTo>
                    <a:pt x="95554" y="120650"/>
                  </a:lnTo>
                  <a:lnTo>
                    <a:pt x="93535" y="124460"/>
                  </a:lnTo>
                  <a:lnTo>
                    <a:pt x="92062" y="133350"/>
                  </a:lnTo>
                  <a:lnTo>
                    <a:pt x="110820" y="133350"/>
                  </a:lnTo>
                  <a:lnTo>
                    <a:pt x="110121" y="129539"/>
                  </a:lnTo>
                  <a:lnTo>
                    <a:pt x="108699" y="125729"/>
                  </a:lnTo>
                  <a:lnTo>
                    <a:pt x="124672" y="125729"/>
                  </a:lnTo>
                  <a:lnTo>
                    <a:pt x="120618" y="120650"/>
                  </a:lnTo>
                  <a:lnTo>
                    <a:pt x="120128" y="119379"/>
                  </a:lnTo>
                  <a:lnTo>
                    <a:pt x="110769" y="119379"/>
                  </a:lnTo>
                  <a:lnTo>
                    <a:pt x="109943" y="118110"/>
                  </a:lnTo>
                  <a:lnTo>
                    <a:pt x="108572" y="116839"/>
                  </a:lnTo>
                  <a:lnTo>
                    <a:pt x="106045" y="115570"/>
                  </a:lnTo>
                  <a:lnTo>
                    <a:pt x="102654" y="115570"/>
                  </a:lnTo>
                  <a:lnTo>
                    <a:pt x="101307" y="111760"/>
                  </a:lnTo>
                  <a:close/>
                </a:path>
                <a:path w="520700" h="171450">
                  <a:moveTo>
                    <a:pt x="176136" y="113029"/>
                  </a:moveTo>
                  <a:lnTo>
                    <a:pt x="171488" y="116839"/>
                  </a:lnTo>
                  <a:lnTo>
                    <a:pt x="169456" y="127000"/>
                  </a:lnTo>
                  <a:lnTo>
                    <a:pt x="167144" y="130810"/>
                  </a:lnTo>
                  <a:lnTo>
                    <a:pt x="180086" y="130810"/>
                  </a:lnTo>
                  <a:lnTo>
                    <a:pt x="182994" y="128270"/>
                  </a:lnTo>
                  <a:lnTo>
                    <a:pt x="188810" y="125729"/>
                  </a:lnTo>
                  <a:lnTo>
                    <a:pt x="222288" y="125729"/>
                  </a:lnTo>
                  <a:lnTo>
                    <a:pt x="218059" y="123189"/>
                  </a:lnTo>
                  <a:lnTo>
                    <a:pt x="214985" y="123189"/>
                  </a:lnTo>
                  <a:lnTo>
                    <a:pt x="220345" y="116839"/>
                  </a:lnTo>
                  <a:lnTo>
                    <a:pt x="218939" y="115570"/>
                  </a:lnTo>
                  <a:lnTo>
                    <a:pt x="186550" y="115570"/>
                  </a:lnTo>
                  <a:lnTo>
                    <a:pt x="176136" y="113029"/>
                  </a:lnTo>
                  <a:close/>
                </a:path>
                <a:path w="520700" h="171450">
                  <a:moveTo>
                    <a:pt x="140843" y="127000"/>
                  </a:moveTo>
                  <a:lnTo>
                    <a:pt x="139992" y="127000"/>
                  </a:lnTo>
                  <a:lnTo>
                    <a:pt x="130808" y="129539"/>
                  </a:lnTo>
                  <a:lnTo>
                    <a:pt x="161569" y="129539"/>
                  </a:lnTo>
                  <a:lnTo>
                    <a:pt x="161527" y="128270"/>
                  </a:lnTo>
                  <a:lnTo>
                    <a:pt x="142074" y="128270"/>
                  </a:lnTo>
                  <a:lnTo>
                    <a:pt x="140843" y="127000"/>
                  </a:lnTo>
                  <a:close/>
                </a:path>
                <a:path w="520700" h="171450">
                  <a:moveTo>
                    <a:pt x="139153" y="58420"/>
                  </a:moveTo>
                  <a:lnTo>
                    <a:pt x="127609" y="72389"/>
                  </a:lnTo>
                  <a:lnTo>
                    <a:pt x="132372" y="85089"/>
                  </a:lnTo>
                  <a:lnTo>
                    <a:pt x="134023" y="91439"/>
                  </a:lnTo>
                  <a:lnTo>
                    <a:pt x="136271" y="99060"/>
                  </a:lnTo>
                  <a:lnTo>
                    <a:pt x="137998" y="101600"/>
                  </a:lnTo>
                  <a:lnTo>
                    <a:pt x="134581" y="102870"/>
                  </a:lnTo>
                  <a:lnTo>
                    <a:pt x="135699" y="109220"/>
                  </a:lnTo>
                  <a:lnTo>
                    <a:pt x="141312" y="111760"/>
                  </a:lnTo>
                  <a:lnTo>
                    <a:pt x="146304" y="119379"/>
                  </a:lnTo>
                  <a:lnTo>
                    <a:pt x="146240" y="120650"/>
                  </a:lnTo>
                  <a:lnTo>
                    <a:pt x="146113" y="123189"/>
                  </a:lnTo>
                  <a:lnTo>
                    <a:pt x="146050" y="124460"/>
                  </a:lnTo>
                  <a:lnTo>
                    <a:pt x="145923" y="127000"/>
                  </a:lnTo>
                  <a:lnTo>
                    <a:pt x="145554" y="128270"/>
                  </a:lnTo>
                  <a:lnTo>
                    <a:pt x="161527" y="128270"/>
                  </a:lnTo>
                  <a:lnTo>
                    <a:pt x="153853" y="99060"/>
                  </a:lnTo>
                  <a:lnTo>
                    <a:pt x="150850" y="90170"/>
                  </a:lnTo>
                  <a:lnTo>
                    <a:pt x="167207" y="90170"/>
                  </a:lnTo>
                  <a:lnTo>
                    <a:pt x="165351" y="88900"/>
                  </a:lnTo>
                  <a:lnTo>
                    <a:pt x="158280" y="85089"/>
                  </a:lnTo>
                  <a:lnTo>
                    <a:pt x="151866" y="80010"/>
                  </a:lnTo>
                  <a:lnTo>
                    <a:pt x="145986" y="74929"/>
                  </a:lnTo>
                  <a:lnTo>
                    <a:pt x="141859" y="63500"/>
                  </a:lnTo>
                  <a:lnTo>
                    <a:pt x="139153" y="58420"/>
                  </a:lnTo>
                  <a:close/>
                </a:path>
                <a:path w="520700" h="171450">
                  <a:moveTo>
                    <a:pt x="238823" y="100329"/>
                  </a:moveTo>
                  <a:lnTo>
                    <a:pt x="211150" y="100329"/>
                  </a:lnTo>
                  <a:lnTo>
                    <a:pt x="212280" y="101600"/>
                  </a:lnTo>
                  <a:lnTo>
                    <a:pt x="213156" y="101600"/>
                  </a:lnTo>
                  <a:lnTo>
                    <a:pt x="217845" y="107950"/>
                  </a:lnTo>
                  <a:lnTo>
                    <a:pt x="221932" y="113029"/>
                  </a:lnTo>
                  <a:lnTo>
                    <a:pt x="225190" y="119379"/>
                  </a:lnTo>
                  <a:lnTo>
                    <a:pt x="226952" y="124460"/>
                  </a:lnTo>
                  <a:lnTo>
                    <a:pt x="227266" y="125729"/>
                  </a:lnTo>
                  <a:lnTo>
                    <a:pt x="224624" y="127000"/>
                  </a:lnTo>
                  <a:lnTo>
                    <a:pt x="267924" y="127000"/>
                  </a:lnTo>
                  <a:lnTo>
                    <a:pt x="267665" y="124460"/>
                  </a:lnTo>
                  <a:lnTo>
                    <a:pt x="245249" y="124460"/>
                  </a:lnTo>
                  <a:lnTo>
                    <a:pt x="242938" y="123189"/>
                  </a:lnTo>
                  <a:lnTo>
                    <a:pt x="239077" y="116839"/>
                  </a:lnTo>
                  <a:lnTo>
                    <a:pt x="236943" y="111760"/>
                  </a:lnTo>
                  <a:lnTo>
                    <a:pt x="233654" y="104139"/>
                  </a:lnTo>
                  <a:lnTo>
                    <a:pt x="233718" y="102870"/>
                  </a:lnTo>
                  <a:lnTo>
                    <a:pt x="238823" y="100329"/>
                  </a:lnTo>
                  <a:close/>
                </a:path>
                <a:path w="520700" h="171450">
                  <a:moveTo>
                    <a:pt x="275975" y="107950"/>
                  </a:moveTo>
                  <a:lnTo>
                    <a:pt x="254774" y="107950"/>
                  </a:lnTo>
                  <a:lnTo>
                    <a:pt x="255231" y="111760"/>
                  </a:lnTo>
                  <a:lnTo>
                    <a:pt x="254101" y="114300"/>
                  </a:lnTo>
                  <a:lnTo>
                    <a:pt x="248665" y="116839"/>
                  </a:lnTo>
                  <a:lnTo>
                    <a:pt x="247065" y="118110"/>
                  </a:lnTo>
                  <a:lnTo>
                    <a:pt x="245249" y="124460"/>
                  </a:lnTo>
                  <a:lnTo>
                    <a:pt x="267665" y="124460"/>
                  </a:lnTo>
                  <a:lnTo>
                    <a:pt x="267271" y="121920"/>
                  </a:lnTo>
                  <a:lnTo>
                    <a:pt x="267804" y="120650"/>
                  </a:lnTo>
                  <a:lnTo>
                    <a:pt x="308922" y="120650"/>
                  </a:lnTo>
                  <a:lnTo>
                    <a:pt x="308057" y="119379"/>
                  </a:lnTo>
                  <a:lnTo>
                    <a:pt x="304895" y="114300"/>
                  </a:lnTo>
                  <a:lnTo>
                    <a:pt x="286473" y="114300"/>
                  </a:lnTo>
                  <a:lnTo>
                    <a:pt x="280403" y="110489"/>
                  </a:lnTo>
                  <a:lnTo>
                    <a:pt x="275975" y="107950"/>
                  </a:lnTo>
                  <a:close/>
                </a:path>
                <a:path w="520700" h="171450">
                  <a:moveTo>
                    <a:pt x="91567" y="81279"/>
                  </a:moveTo>
                  <a:lnTo>
                    <a:pt x="87769" y="81279"/>
                  </a:lnTo>
                  <a:lnTo>
                    <a:pt x="85305" y="90170"/>
                  </a:lnTo>
                  <a:lnTo>
                    <a:pt x="86321" y="92710"/>
                  </a:lnTo>
                  <a:lnTo>
                    <a:pt x="93459" y="100329"/>
                  </a:lnTo>
                  <a:lnTo>
                    <a:pt x="99136" y="104139"/>
                  </a:lnTo>
                  <a:lnTo>
                    <a:pt x="101765" y="110489"/>
                  </a:lnTo>
                  <a:lnTo>
                    <a:pt x="104470" y="111760"/>
                  </a:lnTo>
                  <a:lnTo>
                    <a:pt x="107797" y="113029"/>
                  </a:lnTo>
                  <a:lnTo>
                    <a:pt x="109283" y="115570"/>
                  </a:lnTo>
                  <a:lnTo>
                    <a:pt x="110337" y="116839"/>
                  </a:lnTo>
                  <a:lnTo>
                    <a:pt x="110896" y="118110"/>
                  </a:lnTo>
                  <a:lnTo>
                    <a:pt x="111163" y="118110"/>
                  </a:lnTo>
                  <a:lnTo>
                    <a:pt x="110769" y="119379"/>
                  </a:lnTo>
                  <a:lnTo>
                    <a:pt x="120128" y="119379"/>
                  </a:lnTo>
                  <a:lnTo>
                    <a:pt x="117678" y="113029"/>
                  </a:lnTo>
                  <a:lnTo>
                    <a:pt x="117030" y="110489"/>
                  </a:lnTo>
                  <a:lnTo>
                    <a:pt x="115252" y="109220"/>
                  </a:lnTo>
                  <a:lnTo>
                    <a:pt x="115824" y="106679"/>
                  </a:lnTo>
                  <a:lnTo>
                    <a:pt x="124155" y="106679"/>
                  </a:lnTo>
                  <a:lnTo>
                    <a:pt x="124028" y="105410"/>
                  </a:lnTo>
                  <a:lnTo>
                    <a:pt x="109435" y="105410"/>
                  </a:lnTo>
                  <a:lnTo>
                    <a:pt x="109867" y="104139"/>
                  </a:lnTo>
                  <a:lnTo>
                    <a:pt x="110413" y="103025"/>
                  </a:lnTo>
                  <a:lnTo>
                    <a:pt x="110489" y="102870"/>
                  </a:lnTo>
                  <a:lnTo>
                    <a:pt x="116598" y="102870"/>
                  </a:lnTo>
                  <a:lnTo>
                    <a:pt x="116598" y="101600"/>
                  </a:lnTo>
                  <a:lnTo>
                    <a:pt x="113411" y="101600"/>
                  </a:lnTo>
                  <a:lnTo>
                    <a:pt x="112039" y="99060"/>
                  </a:lnTo>
                  <a:lnTo>
                    <a:pt x="110248" y="96520"/>
                  </a:lnTo>
                  <a:lnTo>
                    <a:pt x="103314" y="95250"/>
                  </a:lnTo>
                  <a:lnTo>
                    <a:pt x="100698" y="87629"/>
                  </a:lnTo>
                  <a:lnTo>
                    <a:pt x="91567" y="81279"/>
                  </a:lnTo>
                  <a:close/>
                </a:path>
                <a:path w="520700" h="171450">
                  <a:moveTo>
                    <a:pt x="209308" y="107950"/>
                  </a:moveTo>
                  <a:lnTo>
                    <a:pt x="189712" y="107950"/>
                  </a:lnTo>
                  <a:lnTo>
                    <a:pt x="188963" y="114300"/>
                  </a:lnTo>
                  <a:lnTo>
                    <a:pt x="186550" y="115570"/>
                  </a:lnTo>
                  <a:lnTo>
                    <a:pt x="218939" y="115570"/>
                  </a:lnTo>
                  <a:lnTo>
                    <a:pt x="216128" y="113029"/>
                  </a:lnTo>
                  <a:lnTo>
                    <a:pt x="210858" y="110489"/>
                  </a:lnTo>
                  <a:lnTo>
                    <a:pt x="209308" y="107950"/>
                  </a:lnTo>
                  <a:close/>
                </a:path>
                <a:path w="520700" h="171450">
                  <a:moveTo>
                    <a:pt x="180441" y="60960"/>
                  </a:moveTo>
                  <a:lnTo>
                    <a:pt x="174701" y="63500"/>
                  </a:lnTo>
                  <a:lnTo>
                    <a:pt x="189560" y="99060"/>
                  </a:lnTo>
                  <a:lnTo>
                    <a:pt x="189763" y="99060"/>
                  </a:lnTo>
                  <a:lnTo>
                    <a:pt x="190220" y="100329"/>
                  </a:lnTo>
                  <a:lnTo>
                    <a:pt x="238823" y="100329"/>
                  </a:lnTo>
                  <a:lnTo>
                    <a:pt x="239915" y="101600"/>
                  </a:lnTo>
                  <a:lnTo>
                    <a:pt x="241173" y="104139"/>
                  </a:lnTo>
                  <a:lnTo>
                    <a:pt x="243230" y="107950"/>
                  </a:lnTo>
                  <a:lnTo>
                    <a:pt x="241858" y="113029"/>
                  </a:lnTo>
                  <a:lnTo>
                    <a:pt x="249034" y="115570"/>
                  </a:lnTo>
                  <a:lnTo>
                    <a:pt x="250825" y="109220"/>
                  </a:lnTo>
                  <a:lnTo>
                    <a:pt x="254774" y="107950"/>
                  </a:lnTo>
                  <a:lnTo>
                    <a:pt x="275975" y="107950"/>
                  </a:lnTo>
                  <a:lnTo>
                    <a:pt x="273761" y="106679"/>
                  </a:lnTo>
                  <a:lnTo>
                    <a:pt x="264820" y="97789"/>
                  </a:lnTo>
                  <a:lnTo>
                    <a:pt x="264998" y="96520"/>
                  </a:lnTo>
                  <a:lnTo>
                    <a:pt x="203276" y="96520"/>
                  </a:lnTo>
                  <a:lnTo>
                    <a:pt x="197878" y="88900"/>
                  </a:lnTo>
                  <a:lnTo>
                    <a:pt x="197997" y="83820"/>
                  </a:lnTo>
                  <a:lnTo>
                    <a:pt x="198056" y="81279"/>
                  </a:lnTo>
                  <a:lnTo>
                    <a:pt x="194997" y="74929"/>
                  </a:lnTo>
                  <a:lnTo>
                    <a:pt x="191249" y="74929"/>
                  </a:lnTo>
                  <a:lnTo>
                    <a:pt x="192553" y="69850"/>
                  </a:lnTo>
                  <a:lnTo>
                    <a:pt x="185191" y="69850"/>
                  </a:lnTo>
                  <a:lnTo>
                    <a:pt x="183760" y="67310"/>
                  </a:lnTo>
                  <a:lnTo>
                    <a:pt x="181749" y="67310"/>
                  </a:lnTo>
                  <a:lnTo>
                    <a:pt x="180746" y="62229"/>
                  </a:lnTo>
                  <a:lnTo>
                    <a:pt x="180441" y="60960"/>
                  </a:lnTo>
                  <a:close/>
                </a:path>
                <a:path w="520700" h="171450">
                  <a:moveTo>
                    <a:pt x="284607" y="86360"/>
                  </a:moveTo>
                  <a:lnTo>
                    <a:pt x="266992" y="86360"/>
                  </a:lnTo>
                  <a:lnTo>
                    <a:pt x="287883" y="113029"/>
                  </a:lnTo>
                  <a:lnTo>
                    <a:pt x="286473" y="114300"/>
                  </a:lnTo>
                  <a:lnTo>
                    <a:pt x="304895" y="114300"/>
                  </a:lnTo>
                  <a:lnTo>
                    <a:pt x="300943" y="107950"/>
                  </a:lnTo>
                  <a:lnTo>
                    <a:pt x="293428" y="97789"/>
                  </a:lnTo>
                  <a:lnTo>
                    <a:pt x="285242" y="88900"/>
                  </a:lnTo>
                  <a:lnTo>
                    <a:pt x="284607" y="86360"/>
                  </a:lnTo>
                  <a:close/>
                </a:path>
                <a:path w="520700" h="171450">
                  <a:moveTo>
                    <a:pt x="167207" y="90170"/>
                  </a:moveTo>
                  <a:lnTo>
                    <a:pt x="150850" y="90170"/>
                  </a:lnTo>
                  <a:lnTo>
                    <a:pt x="151561" y="91439"/>
                  </a:lnTo>
                  <a:lnTo>
                    <a:pt x="152958" y="91439"/>
                  </a:lnTo>
                  <a:lnTo>
                    <a:pt x="159681" y="97789"/>
                  </a:lnTo>
                  <a:lnTo>
                    <a:pt x="167393" y="102870"/>
                  </a:lnTo>
                  <a:lnTo>
                    <a:pt x="175842" y="106679"/>
                  </a:lnTo>
                  <a:lnTo>
                    <a:pt x="184772" y="109220"/>
                  </a:lnTo>
                  <a:lnTo>
                    <a:pt x="186436" y="109220"/>
                  </a:lnTo>
                  <a:lnTo>
                    <a:pt x="189712" y="107950"/>
                  </a:lnTo>
                  <a:lnTo>
                    <a:pt x="209308" y="107950"/>
                  </a:lnTo>
                  <a:lnTo>
                    <a:pt x="208680" y="103025"/>
                  </a:lnTo>
                  <a:lnTo>
                    <a:pt x="208508" y="103025"/>
                  </a:lnTo>
                  <a:lnTo>
                    <a:pt x="211150" y="100329"/>
                  </a:lnTo>
                  <a:lnTo>
                    <a:pt x="188607" y="100329"/>
                  </a:lnTo>
                  <a:lnTo>
                    <a:pt x="180536" y="97789"/>
                  </a:lnTo>
                  <a:lnTo>
                    <a:pt x="172777" y="93979"/>
                  </a:lnTo>
                  <a:lnTo>
                    <a:pt x="167207" y="90170"/>
                  </a:lnTo>
                  <a:close/>
                </a:path>
                <a:path w="520700" h="171450">
                  <a:moveTo>
                    <a:pt x="124155" y="106679"/>
                  </a:moveTo>
                  <a:lnTo>
                    <a:pt x="115824" y="106679"/>
                  </a:lnTo>
                  <a:lnTo>
                    <a:pt x="124282" y="107950"/>
                  </a:lnTo>
                  <a:lnTo>
                    <a:pt x="124155" y="106679"/>
                  </a:lnTo>
                  <a:close/>
                </a:path>
                <a:path w="520700" h="171450">
                  <a:moveTo>
                    <a:pt x="382676" y="105410"/>
                  </a:moveTo>
                  <a:lnTo>
                    <a:pt x="380199" y="105410"/>
                  </a:lnTo>
                  <a:lnTo>
                    <a:pt x="378447" y="106679"/>
                  </a:lnTo>
                  <a:lnTo>
                    <a:pt x="375754" y="107950"/>
                  </a:lnTo>
                  <a:lnTo>
                    <a:pt x="383646" y="107950"/>
                  </a:lnTo>
                  <a:lnTo>
                    <a:pt x="382676" y="105410"/>
                  </a:lnTo>
                  <a:close/>
                </a:path>
                <a:path w="520700" h="171450">
                  <a:moveTo>
                    <a:pt x="116598" y="102870"/>
                  </a:moveTo>
                  <a:lnTo>
                    <a:pt x="112483" y="102870"/>
                  </a:lnTo>
                  <a:lnTo>
                    <a:pt x="111340" y="105410"/>
                  </a:lnTo>
                  <a:lnTo>
                    <a:pt x="124028" y="105410"/>
                  </a:lnTo>
                  <a:lnTo>
                    <a:pt x="123539" y="104139"/>
                  </a:lnTo>
                  <a:lnTo>
                    <a:pt x="117246" y="104139"/>
                  </a:lnTo>
                  <a:lnTo>
                    <a:pt x="116678" y="103025"/>
                  </a:lnTo>
                  <a:lnTo>
                    <a:pt x="116598" y="102870"/>
                  </a:lnTo>
                  <a:close/>
                </a:path>
                <a:path w="520700" h="171450">
                  <a:moveTo>
                    <a:pt x="123050" y="102870"/>
                  </a:moveTo>
                  <a:lnTo>
                    <a:pt x="117246" y="104139"/>
                  </a:lnTo>
                  <a:lnTo>
                    <a:pt x="123539" y="104139"/>
                  </a:lnTo>
                  <a:lnTo>
                    <a:pt x="123110" y="103025"/>
                  </a:lnTo>
                  <a:lnTo>
                    <a:pt x="123050" y="102870"/>
                  </a:lnTo>
                  <a:close/>
                </a:path>
                <a:path w="520700" h="171450">
                  <a:moveTo>
                    <a:pt x="208661" y="102870"/>
                  </a:moveTo>
                  <a:lnTo>
                    <a:pt x="208508" y="103025"/>
                  </a:lnTo>
                  <a:lnTo>
                    <a:pt x="208680" y="103025"/>
                  </a:lnTo>
                  <a:lnTo>
                    <a:pt x="208661" y="102870"/>
                  </a:lnTo>
                  <a:close/>
                </a:path>
                <a:path w="520700" h="171450">
                  <a:moveTo>
                    <a:pt x="379513" y="99060"/>
                  </a:moveTo>
                  <a:lnTo>
                    <a:pt x="374091" y="99060"/>
                  </a:lnTo>
                  <a:lnTo>
                    <a:pt x="374281" y="100329"/>
                  </a:lnTo>
                  <a:lnTo>
                    <a:pt x="374624" y="100329"/>
                  </a:lnTo>
                  <a:lnTo>
                    <a:pt x="374611" y="101600"/>
                  </a:lnTo>
                  <a:lnTo>
                    <a:pt x="374230" y="102870"/>
                  </a:lnTo>
                  <a:lnTo>
                    <a:pt x="376205" y="102870"/>
                  </a:lnTo>
                  <a:lnTo>
                    <a:pt x="376885" y="101600"/>
                  </a:lnTo>
                  <a:lnTo>
                    <a:pt x="380974" y="101600"/>
                  </a:lnTo>
                  <a:lnTo>
                    <a:pt x="379513" y="99060"/>
                  </a:lnTo>
                  <a:close/>
                </a:path>
                <a:path w="520700" h="171450">
                  <a:moveTo>
                    <a:pt x="116598" y="100329"/>
                  </a:moveTo>
                  <a:lnTo>
                    <a:pt x="113411" y="101600"/>
                  </a:lnTo>
                  <a:lnTo>
                    <a:pt x="116598" y="101600"/>
                  </a:lnTo>
                  <a:lnTo>
                    <a:pt x="116598" y="100329"/>
                  </a:lnTo>
                  <a:close/>
                </a:path>
                <a:path w="520700" h="171450">
                  <a:moveTo>
                    <a:pt x="197129" y="12700"/>
                  </a:moveTo>
                  <a:lnTo>
                    <a:pt x="192532" y="13970"/>
                  </a:lnTo>
                  <a:lnTo>
                    <a:pt x="191833" y="17779"/>
                  </a:lnTo>
                  <a:lnTo>
                    <a:pt x="191915" y="19050"/>
                  </a:lnTo>
                  <a:lnTo>
                    <a:pt x="191996" y="20320"/>
                  </a:lnTo>
                  <a:lnTo>
                    <a:pt x="192078" y="21589"/>
                  </a:lnTo>
                  <a:lnTo>
                    <a:pt x="192160" y="22860"/>
                  </a:lnTo>
                  <a:lnTo>
                    <a:pt x="192241" y="24129"/>
                  </a:lnTo>
                  <a:lnTo>
                    <a:pt x="192323" y="25400"/>
                  </a:lnTo>
                  <a:lnTo>
                    <a:pt x="192405" y="26670"/>
                  </a:lnTo>
                  <a:lnTo>
                    <a:pt x="192532" y="27939"/>
                  </a:lnTo>
                  <a:lnTo>
                    <a:pt x="192659" y="29210"/>
                  </a:lnTo>
                  <a:lnTo>
                    <a:pt x="192786" y="30479"/>
                  </a:lnTo>
                  <a:lnTo>
                    <a:pt x="192912" y="31750"/>
                  </a:lnTo>
                  <a:lnTo>
                    <a:pt x="193039" y="33020"/>
                  </a:lnTo>
                  <a:lnTo>
                    <a:pt x="196507" y="38100"/>
                  </a:lnTo>
                  <a:lnTo>
                    <a:pt x="200781" y="45720"/>
                  </a:lnTo>
                  <a:lnTo>
                    <a:pt x="204114" y="54610"/>
                  </a:lnTo>
                  <a:lnTo>
                    <a:pt x="205618" y="62229"/>
                  </a:lnTo>
                  <a:lnTo>
                    <a:pt x="204406" y="71120"/>
                  </a:lnTo>
                  <a:lnTo>
                    <a:pt x="202463" y="78739"/>
                  </a:lnTo>
                  <a:lnTo>
                    <a:pt x="203365" y="85089"/>
                  </a:lnTo>
                  <a:lnTo>
                    <a:pt x="204660" y="92710"/>
                  </a:lnTo>
                  <a:lnTo>
                    <a:pt x="205206" y="95250"/>
                  </a:lnTo>
                  <a:lnTo>
                    <a:pt x="203276" y="96520"/>
                  </a:lnTo>
                  <a:lnTo>
                    <a:pt x="264998" y="96520"/>
                  </a:lnTo>
                  <a:lnTo>
                    <a:pt x="265353" y="93979"/>
                  </a:lnTo>
                  <a:lnTo>
                    <a:pt x="227075" y="93979"/>
                  </a:lnTo>
                  <a:lnTo>
                    <a:pt x="216433" y="72389"/>
                  </a:lnTo>
                  <a:lnTo>
                    <a:pt x="215874" y="71120"/>
                  </a:lnTo>
                  <a:lnTo>
                    <a:pt x="217030" y="71120"/>
                  </a:lnTo>
                  <a:lnTo>
                    <a:pt x="218147" y="69850"/>
                  </a:lnTo>
                  <a:lnTo>
                    <a:pt x="233267" y="69850"/>
                  </a:lnTo>
                  <a:lnTo>
                    <a:pt x="230390" y="66039"/>
                  </a:lnTo>
                  <a:lnTo>
                    <a:pt x="227215" y="62229"/>
                  </a:lnTo>
                  <a:lnTo>
                    <a:pt x="224599" y="57150"/>
                  </a:lnTo>
                  <a:lnTo>
                    <a:pt x="212477" y="36829"/>
                  </a:lnTo>
                  <a:lnTo>
                    <a:pt x="206065" y="26670"/>
                  </a:lnTo>
                  <a:lnTo>
                    <a:pt x="198983" y="17779"/>
                  </a:lnTo>
                  <a:lnTo>
                    <a:pt x="197865" y="15239"/>
                  </a:lnTo>
                  <a:lnTo>
                    <a:pt x="197129" y="12700"/>
                  </a:lnTo>
                  <a:close/>
                </a:path>
                <a:path w="520700" h="171450">
                  <a:moveTo>
                    <a:pt x="233267" y="69850"/>
                  </a:moveTo>
                  <a:lnTo>
                    <a:pt x="218147" y="69850"/>
                  </a:lnTo>
                  <a:lnTo>
                    <a:pt x="222935" y="77470"/>
                  </a:lnTo>
                  <a:lnTo>
                    <a:pt x="231724" y="90170"/>
                  </a:lnTo>
                  <a:lnTo>
                    <a:pt x="232181" y="92710"/>
                  </a:lnTo>
                  <a:lnTo>
                    <a:pt x="231025" y="92710"/>
                  </a:lnTo>
                  <a:lnTo>
                    <a:pt x="228498" y="93979"/>
                  </a:lnTo>
                  <a:lnTo>
                    <a:pt x="265353" y="93979"/>
                  </a:lnTo>
                  <a:lnTo>
                    <a:pt x="265709" y="91439"/>
                  </a:lnTo>
                  <a:lnTo>
                    <a:pt x="251777" y="91439"/>
                  </a:lnTo>
                  <a:lnTo>
                    <a:pt x="251523" y="90170"/>
                  </a:lnTo>
                  <a:lnTo>
                    <a:pt x="249339" y="87629"/>
                  </a:lnTo>
                  <a:lnTo>
                    <a:pt x="247129" y="83820"/>
                  </a:lnTo>
                  <a:lnTo>
                    <a:pt x="244144" y="80010"/>
                  </a:lnTo>
                  <a:lnTo>
                    <a:pt x="243535" y="78739"/>
                  </a:lnTo>
                  <a:lnTo>
                    <a:pt x="246240" y="77470"/>
                  </a:lnTo>
                  <a:lnTo>
                    <a:pt x="247446" y="76200"/>
                  </a:lnTo>
                  <a:lnTo>
                    <a:pt x="299681" y="76200"/>
                  </a:lnTo>
                  <a:lnTo>
                    <a:pt x="289564" y="73660"/>
                  </a:lnTo>
                  <a:lnTo>
                    <a:pt x="286834" y="72389"/>
                  </a:lnTo>
                  <a:lnTo>
                    <a:pt x="234962" y="72389"/>
                  </a:lnTo>
                  <a:lnTo>
                    <a:pt x="234226" y="71120"/>
                  </a:lnTo>
                  <a:lnTo>
                    <a:pt x="233267" y="69850"/>
                  </a:lnTo>
                  <a:close/>
                </a:path>
                <a:path w="520700" h="171450">
                  <a:moveTo>
                    <a:pt x="299634" y="52070"/>
                  </a:moveTo>
                  <a:lnTo>
                    <a:pt x="268871" y="52070"/>
                  </a:lnTo>
                  <a:lnTo>
                    <a:pt x="269316" y="53339"/>
                  </a:lnTo>
                  <a:lnTo>
                    <a:pt x="269608" y="53339"/>
                  </a:lnTo>
                  <a:lnTo>
                    <a:pt x="276491" y="57150"/>
                  </a:lnTo>
                  <a:lnTo>
                    <a:pt x="282816" y="62229"/>
                  </a:lnTo>
                  <a:lnTo>
                    <a:pt x="298200" y="67310"/>
                  </a:lnTo>
                  <a:lnTo>
                    <a:pt x="313664" y="69850"/>
                  </a:lnTo>
                  <a:lnTo>
                    <a:pt x="326555" y="69850"/>
                  </a:lnTo>
                  <a:lnTo>
                    <a:pt x="328333" y="71120"/>
                  </a:lnTo>
                  <a:lnTo>
                    <a:pt x="329768" y="80010"/>
                  </a:lnTo>
                  <a:lnTo>
                    <a:pt x="331063" y="83820"/>
                  </a:lnTo>
                  <a:lnTo>
                    <a:pt x="328269" y="92710"/>
                  </a:lnTo>
                  <a:lnTo>
                    <a:pt x="359829" y="92710"/>
                  </a:lnTo>
                  <a:lnTo>
                    <a:pt x="355066" y="87629"/>
                  </a:lnTo>
                  <a:lnTo>
                    <a:pt x="350697" y="82550"/>
                  </a:lnTo>
                  <a:lnTo>
                    <a:pt x="342519" y="74929"/>
                  </a:lnTo>
                  <a:lnTo>
                    <a:pt x="344157" y="67310"/>
                  </a:lnTo>
                  <a:lnTo>
                    <a:pt x="344284" y="60960"/>
                  </a:lnTo>
                  <a:lnTo>
                    <a:pt x="344309" y="59689"/>
                  </a:lnTo>
                  <a:lnTo>
                    <a:pt x="316191" y="59689"/>
                  </a:lnTo>
                  <a:lnTo>
                    <a:pt x="311543" y="58420"/>
                  </a:lnTo>
                  <a:lnTo>
                    <a:pt x="300380" y="58420"/>
                  </a:lnTo>
                  <a:lnTo>
                    <a:pt x="299634" y="52070"/>
                  </a:lnTo>
                  <a:close/>
                </a:path>
                <a:path w="520700" h="171450">
                  <a:moveTo>
                    <a:pt x="369464" y="66039"/>
                  </a:moveTo>
                  <a:lnTo>
                    <a:pt x="354406" y="66039"/>
                  </a:lnTo>
                  <a:lnTo>
                    <a:pt x="355561" y="67310"/>
                  </a:lnTo>
                  <a:lnTo>
                    <a:pt x="357670" y="76200"/>
                  </a:lnTo>
                  <a:lnTo>
                    <a:pt x="359321" y="83820"/>
                  </a:lnTo>
                  <a:lnTo>
                    <a:pt x="359393" y="85089"/>
                  </a:lnTo>
                  <a:lnTo>
                    <a:pt x="359466" y="86360"/>
                  </a:lnTo>
                  <a:lnTo>
                    <a:pt x="359538" y="87629"/>
                  </a:lnTo>
                  <a:lnTo>
                    <a:pt x="359611" y="88900"/>
                  </a:lnTo>
                  <a:lnTo>
                    <a:pt x="359683" y="90170"/>
                  </a:lnTo>
                  <a:lnTo>
                    <a:pt x="359756" y="91439"/>
                  </a:lnTo>
                  <a:lnTo>
                    <a:pt x="359829" y="92710"/>
                  </a:lnTo>
                  <a:lnTo>
                    <a:pt x="377380" y="92710"/>
                  </a:lnTo>
                  <a:lnTo>
                    <a:pt x="377437" y="90170"/>
                  </a:lnTo>
                  <a:lnTo>
                    <a:pt x="380067" y="85089"/>
                  </a:lnTo>
                  <a:lnTo>
                    <a:pt x="383959" y="78739"/>
                  </a:lnTo>
                  <a:lnTo>
                    <a:pt x="386829" y="76200"/>
                  </a:lnTo>
                  <a:lnTo>
                    <a:pt x="370192" y="76200"/>
                  </a:lnTo>
                  <a:lnTo>
                    <a:pt x="370101" y="74929"/>
                  </a:lnTo>
                  <a:lnTo>
                    <a:pt x="370010" y="73660"/>
                  </a:lnTo>
                  <a:lnTo>
                    <a:pt x="369919" y="72389"/>
                  </a:lnTo>
                  <a:lnTo>
                    <a:pt x="369828" y="71120"/>
                  </a:lnTo>
                  <a:lnTo>
                    <a:pt x="369737" y="69850"/>
                  </a:lnTo>
                  <a:lnTo>
                    <a:pt x="369646" y="68579"/>
                  </a:lnTo>
                  <a:lnTo>
                    <a:pt x="369555" y="67310"/>
                  </a:lnTo>
                  <a:lnTo>
                    <a:pt x="369464" y="66039"/>
                  </a:lnTo>
                  <a:close/>
                </a:path>
                <a:path w="520700" h="171450">
                  <a:moveTo>
                    <a:pt x="299681" y="76200"/>
                  </a:moveTo>
                  <a:lnTo>
                    <a:pt x="250634" y="76200"/>
                  </a:lnTo>
                  <a:lnTo>
                    <a:pt x="249834" y="78739"/>
                  </a:lnTo>
                  <a:lnTo>
                    <a:pt x="250558" y="82550"/>
                  </a:lnTo>
                  <a:lnTo>
                    <a:pt x="250977" y="86360"/>
                  </a:lnTo>
                  <a:lnTo>
                    <a:pt x="251434" y="90170"/>
                  </a:lnTo>
                  <a:lnTo>
                    <a:pt x="252260" y="91439"/>
                  </a:lnTo>
                  <a:lnTo>
                    <a:pt x="265709" y="91439"/>
                  </a:lnTo>
                  <a:lnTo>
                    <a:pt x="266992" y="86360"/>
                  </a:lnTo>
                  <a:lnTo>
                    <a:pt x="320820" y="86360"/>
                  </a:lnTo>
                  <a:lnTo>
                    <a:pt x="318239" y="82550"/>
                  </a:lnTo>
                  <a:lnTo>
                    <a:pt x="312859" y="80010"/>
                  </a:lnTo>
                  <a:lnTo>
                    <a:pt x="306605" y="77470"/>
                  </a:lnTo>
                  <a:lnTo>
                    <a:pt x="299681" y="76200"/>
                  </a:lnTo>
                  <a:close/>
                </a:path>
                <a:path w="520700" h="171450">
                  <a:moveTo>
                    <a:pt x="511873" y="36829"/>
                  </a:moveTo>
                  <a:lnTo>
                    <a:pt x="502589" y="45720"/>
                  </a:lnTo>
                  <a:lnTo>
                    <a:pt x="495985" y="48260"/>
                  </a:lnTo>
                  <a:lnTo>
                    <a:pt x="489305" y="52070"/>
                  </a:lnTo>
                  <a:lnTo>
                    <a:pt x="458520" y="77470"/>
                  </a:lnTo>
                  <a:lnTo>
                    <a:pt x="456539" y="80010"/>
                  </a:lnTo>
                  <a:lnTo>
                    <a:pt x="454367" y="82550"/>
                  </a:lnTo>
                  <a:lnTo>
                    <a:pt x="471825" y="82550"/>
                  </a:lnTo>
                  <a:lnTo>
                    <a:pt x="484581" y="68579"/>
                  </a:lnTo>
                  <a:lnTo>
                    <a:pt x="491582" y="63500"/>
                  </a:lnTo>
                  <a:lnTo>
                    <a:pt x="498913" y="58420"/>
                  </a:lnTo>
                  <a:lnTo>
                    <a:pt x="506462" y="53339"/>
                  </a:lnTo>
                  <a:lnTo>
                    <a:pt x="516813" y="48260"/>
                  </a:lnTo>
                  <a:lnTo>
                    <a:pt x="520115" y="45720"/>
                  </a:lnTo>
                  <a:lnTo>
                    <a:pt x="514959" y="38100"/>
                  </a:lnTo>
                  <a:lnTo>
                    <a:pt x="511873" y="36829"/>
                  </a:lnTo>
                  <a:close/>
                </a:path>
                <a:path w="520700" h="171450">
                  <a:moveTo>
                    <a:pt x="453580" y="34289"/>
                  </a:moveTo>
                  <a:lnTo>
                    <a:pt x="432688" y="34289"/>
                  </a:lnTo>
                  <a:lnTo>
                    <a:pt x="435148" y="46989"/>
                  </a:lnTo>
                  <a:lnTo>
                    <a:pt x="436779" y="57150"/>
                  </a:lnTo>
                  <a:lnTo>
                    <a:pt x="437994" y="67310"/>
                  </a:lnTo>
                  <a:lnTo>
                    <a:pt x="438063" y="68579"/>
                  </a:lnTo>
                  <a:lnTo>
                    <a:pt x="438131" y="69850"/>
                  </a:lnTo>
                  <a:lnTo>
                    <a:pt x="438200" y="71120"/>
                  </a:lnTo>
                  <a:lnTo>
                    <a:pt x="438269" y="72389"/>
                  </a:lnTo>
                  <a:lnTo>
                    <a:pt x="438337" y="73660"/>
                  </a:lnTo>
                  <a:lnTo>
                    <a:pt x="438406" y="74929"/>
                  </a:lnTo>
                  <a:lnTo>
                    <a:pt x="438475" y="76200"/>
                  </a:lnTo>
                  <a:lnTo>
                    <a:pt x="438543" y="77470"/>
                  </a:lnTo>
                  <a:lnTo>
                    <a:pt x="452627" y="77470"/>
                  </a:lnTo>
                  <a:lnTo>
                    <a:pt x="452548" y="71120"/>
                  </a:lnTo>
                  <a:lnTo>
                    <a:pt x="452458" y="69850"/>
                  </a:lnTo>
                  <a:lnTo>
                    <a:pt x="452368" y="68579"/>
                  </a:lnTo>
                  <a:lnTo>
                    <a:pt x="452278" y="67310"/>
                  </a:lnTo>
                  <a:lnTo>
                    <a:pt x="452188" y="66039"/>
                  </a:lnTo>
                  <a:lnTo>
                    <a:pt x="452099" y="64770"/>
                  </a:lnTo>
                  <a:lnTo>
                    <a:pt x="452009" y="63500"/>
                  </a:lnTo>
                  <a:lnTo>
                    <a:pt x="451919" y="62229"/>
                  </a:lnTo>
                  <a:lnTo>
                    <a:pt x="451829" y="60960"/>
                  </a:lnTo>
                  <a:lnTo>
                    <a:pt x="451739" y="59689"/>
                  </a:lnTo>
                  <a:lnTo>
                    <a:pt x="451619" y="55879"/>
                  </a:lnTo>
                  <a:lnTo>
                    <a:pt x="451494" y="45720"/>
                  </a:lnTo>
                  <a:lnTo>
                    <a:pt x="453580" y="34289"/>
                  </a:lnTo>
                  <a:close/>
                </a:path>
                <a:path w="520700" h="171450">
                  <a:moveTo>
                    <a:pt x="417467" y="38100"/>
                  </a:moveTo>
                  <a:lnTo>
                    <a:pt x="365556" y="38100"/>
                  </a:lnTo>
                  <a:lnTo>
                    <a:pt x="367512" y="43179"/>
                  </a:lnTo>
                  <a:lnTo>
                    <a:pt x="369989" y="48260"/>
                  </a:lnTo>
                  <a:lnTo>
                    <a:pt x="374395" y="54610"/>
                  </a:lnTo>
                  <a:lnTo>
                    <a:pt x="375488" y="55879"/>
                  </a:lnTo>
                  <a:lnTo>
                    <a:pt x="384429" y="59689"/>
                  </a:lnTo>
                  <a:lnTo>
                    <a:pt x="381444" y="63500"/>
                  </a:lnTo>
                  <a:lnTo>
                    <a:pt x="375462" y="69850"/>
                  </a:lnTo>
                  <a:lnTo>
                    <a:pt x="373278" y="72389"/>
                  </a:lnTo>
                  <a:lnTo>
                    <a:pt x="370192" y="76200"/>
                  </a:lnTo>
                  <a:lnTo>
                    <a:pt x="386829" y="76200"/>
                  </a:lnTo>
                  <a:lnTo>
                    <a:pt x="389915" y="72389"/>
                  </a:lnTo>
                  <a:lnTo>
                    <a:pt x="394906" y="66039"/>
                  </a:lnTo>
                  <a:lnTo>
                    <a:pt x="405269" y="66039"/>
                  </a:lnTo>
                  <a:lnTo>
                    <a:pt x="404660" y="64770"/>
                  </a:lnTo>
                  <a:lnTo>
                    <a:pt x="406311" y="63500"/>
                  </a:lnTo>
                  <a:lnTo>
                    <a:pt x="418803" y="63500"/>
                  </a:lnTo>
                  <a:lnTo>
                    <a:pt x="414715" y="60960"/>
                  </a:lnTo>
                  <a:lnTo>
                    <a:pt x="389458" y="48260"/>
                  </a:lnTo>
                  <a:lnTo>
                    <a:pt x="388340" y="46989"/>
                  </a:lnTo>
                  <a:lnTo>
                    <a:pt x="387045" y="46989"/>
                  </a:lnTo>
                  <a:lnTo>
                    <a:pt x="384213" y="45720"/>
                  </a:lnTo>
                  <a:lnTo>
                    <a:pt x="382295" y="44450"/>
                  </a:lnTo>
                  <a:lnTo>
                    <a:pt x="383501" y="40639"/>
                  </a:lnTo>
                  <a:lnTo>
                    <a:pt x="397430" y="40639"/>
                  </a:lnTo>
                  <a:lnTo>
                    <a:pt x="417467" y="38100"/>
                  </a:lnTo>
                  <a:close/>
                </a:path>
                <a:path w="520700" h="171450">
                  <a:moveTo>
                    <a:pt x="194386" y="73660"/>
                  </a:moveTo>
                  <a:lnTo>
                    <a:pt x="193497" y="74929"/>
                  </a:lnTo>
                  <a:lnTo>
                    <a:pt x="194997" y="74929"/>
                  </a:lnTo>
                  <a:lnTo>
                    <a:pt x="194386" y="73660"/>
                  </a:lnTo>
                  <a:close/>
                </a:path>
                <a:path w="520700" h="171450">
                  <a:moveTo>
                    <a:pt x="233248" y="52070"/>
                  </a:moveTo>
                  <a:lnTo>
                    <a:pt x="229908" y="58420"/>
                  </a:lnTo>
                  <a:lnTo>
                    <a:pt x="233438" y="60960"/>
                  </a:lnTo>
                  <a:lnTo>
                    <a:pt x="235813" y="63500"/>
                  </a:lnTo>
                  <a:lnTo>
                    <a:pt x="236727" y="63500"/>
                  </a:lnTo>
                  <a:lnTo>
                    <a:pt x="238569" y="64770"/>
                  </a:lnTo>
                  <a:lnTo>
                    <a:pt x="240614" y="66039"/>
                  </a:lnTo>
                  <a:lnTo>
                    <a:pt x="238785" y="68579"/>
                  </a:lnTo>
                  <a:lnTo>
                    <a:pt x="238023" y="71120"/>
                  </a:lnTo>
                  <a:lnTo>
                    <a:pt x="234962" y="72389"/>
                  </a:lnTo>
                  <a:lnTo>
                    <a:pt x="286834" y="72389"/>
                  </a:lnTo>
                  <a:lnTo>
                    <a:pt x="281373" y="69850"/>
                  </a:lnTo>
                  <a:lnTo>
                    <a:pt x="274626" y="62229"/>
                  </a:lnTo>
                  <a:lnTo>
                    <a:pt x="273663" y="60960"/>
                  </a:lnTo>
                  <a:lnTo>
                    <a:pt x="255650" y="60960"/>
                  </a:lnTo>
                  <a:lnTo>
                    <a:pt x="249834" y="59689"/>
                  </a:lnTo>
                  <a:lnTo>
                    <a:pt x="244513" y="57150"/>
                  </a:lnTo>
                  <a:lnTo>
                    <a:pt x="236626" y="54610"/>
                  </a:lnTo>
                  <a:lnTo>
                    <a:pt x="233248" y="52070"/>
                  </a:lnTo>
                  <a:close/>
                </a:path>
                <a:path w="520700" h="171450">
                  <a:moveTo>
                    <a:pt x="193205" y="67310"/>
                  </a:moveTo>
                  <a:lnTo>
                    <a:pt x="185191" y="69850"/>
                  </a:lnTo>
                  <a:lnTo>
                    <a:pt x="192553" y="69850"/>
                  </a:lnTo>
                  <a:lnTo>
                    <a:pt x="193205" y="67310"/>
                  </a:lnTo>
                  <a:close/>
                </a:path>
                <a:path w="520700" h="171450">
                  <a:moveTo>
                    <a:pt x="321170" y="6350"/>
                  </a:moveTo>
                  <a:lnTo>
                    <a:pt x="319760" y="6350"/>
                  </a:lnTo>
                  <a:lnTo>
                    <a:pt x="314413" y="13970"/>
                  </a:lnTo>
                  <a:lnTo>
                    <a:pt x="314540" y="19050"/>
                  </a:lnTo>
                  <a:lnTo>
                    <a:pt x="317055" y="22860"/>
                  </a:lnTo>
                  <a:lnTo>
                    <a:pt x="319521" y="30479"/>
                  </a:lnTo>
                  <a:lnTo>
                    <a:pt x="320302" y="35560"/>
                  </a:lnTo>
                  <a:lnTo>
                    <a:pt x="320320" y="43179"/>
                  </a:lnTo>
                  <a:lnTo>
                    <a:pt x="319328" y="50800"/>
                  </a:lnTo>
                  <a:lnTo>
                    <a:pt x="318541" y="54610"/>
                  </a:lnTo>
                  <a:lnTo>
                    <a:pt x="316191" y="59689"/>
                  </a:lnTo>
                  <a:lnTo>
                    <a:pt x="344309" y="59689"/>
                  </a:lnTo>
                  <a:lnTo>
                    <a:pt x="348094" y="62229"/>
                  </a:lnTo>
                  <a:lnTo>
                    <a:pt x="348970" y="68579"/>
                  </a:lnTo>
                  <a:lnTo>
                    <a:pt x="354406" y="66039"/>
                  </a:lnTo>
                  <a:lnTo>
                    <a:pt x="369464" y="66039"/>
                  </a:lnTo>
                  <a:lnTo>
                    <a:pt x="368207" y="57150"/>
                  </a:lnTo>
                  <a:lnTo>
                    <a:pt x="366784" y="48260"/>
                  </a:lnTo>
                  <a:lnTo>
                    <a:pt x="350367" y="48260"/>
                  </a:lnTo>
                  <a:lnTo>
                    <a:pt x="345655" y="41910"/>
                  </a:lnTo>
                  <a:lnTo>
                    <a:pt x="342061" y="35560"/>
                  </a:lnTo>
                  <a:lnTo>
                    <a:pt x="334886" y="26670"/>
                  </a:lnTo>
                  <a:lnTo>
                    <a:pt x="333654" y="24129"/>
                  </a:lnTo>
                  <a:lnTo>
                    <a:pt x="338302" y="16510"/>
                  </a:lnTo>
                  <a:lnTo>
                    <a:pt x="338327" y="13970"/>
                  </a:lnTo>
                  <a:lnTo>
                    <a:pt x="329412" y="13970"/>
                  </a:lnTo>
                  <a:lnTo>
                    <a:pt x="325742" y="12700"/>
                  </a:lnTo>
                  <a:lnTo>
                    <a:pt x="321170" y="6350"/>
                  </a:lnTo>
                  <a:close/>
                </a:path>
                <a:path w="520700" h="171450">
                  <a:moveTo>
                    <a:pt x="183045" y="66039"/>
                  </a:moveTo>
                  <a:lnTo>
                    <a:pt x="181749" y="67310"/>
                  </a:lnTo>
                  <a:lnTo>
                    <a:pt x="183760" y="67310"/>
                  </a:lnTo>
                  <a:lnTo>
                    <a:pt x="183045" y="66039"/>
                  </a:lnTo>
                  <a:close/>
                </a:path>
                <a:path w="520700" h="171450">
                  <a:moveTo>
                    <a:pt x="247662" y="19050"/>
                  </a:moveTo>
                  <a:lnTo>
                    <a:pt x="243624" y="21589"/>
                  </a:lnTo>
                  <a:lnTo>
                    <a:pt x="243687" y="22860"/>
                  </a:lnTo>
                  <a:lnTo>
                    <a:pt x="243814" y="25400"/>
                  </a:lnTo>
                  <a:lnTo>
                    <a:pt x="243878" y="26670"/>
                  </a:lnTo>
                  <a:lnTo>
                    <a:pt x="243941" y="27939"/>
                  </a:lnTo>
                  <a:lnTo>
                    <a:pt x="244068" y="30479"/>
                  </a:lnTo>
                  <a:lnTo>
                    <a:pt x="243497" y="33020"/>
                  </a:lnTo>
                  <a:lnTo>
                    <a:pt x="237896" y="36829"/>
                  </a:lnTo>
                  <a:lnTo>
                    <a:pt x="236499" y="39370"/>
                  </a:lnTo>
                  <a:lnTo>
                    <a:pt x="238950" y="46989"/>
                  </a:lnTo>
                  <a:lnTo>
                    <a:pt x="241808" y="50800"/>
                  </a:lnTo>
                  <a:lnTo>
                    <a:pt x="252552" y="50800"/>
                  </a:lnTo>
                  <a:lnTo>
                    <a:pt x="253390" y="55879"/>
                  </a:lnTo>
                  <a:lnTo>
                    <a:pt x="255650" y="60960"/>
                  </a:lnTo>
                  <a:lnTo>
                    <a:pt x="273663" y="60960"/>
                  </a:lnTo>
                  <a:lnTo>
                    <a:pt x="268846" y="54610"/>
                  </a:lnTo>
                  <a:lnTo>
                    <a:pt x="268058" y="53339"/>
                  </a:lnTo>
                  <a:lnTo>
                    <a:pt x="268871" y="52070"/>
                  </a:lnTo>
                  <a:lnTo>
                    <a:pt x="299634" y="52070"/>
                  </a:lnTo>
                  <a:lnTo>
                    <a:pt x="299186" y="48260"/>
                  </a:lnTo>
                  <a:lnTo>
                    <a:pt x="298538" y="45720"/>
                  </a:lnTo>
                  <a:lnTo>
                    <a:pt x="294881" y="45720"/>
                  </a:lnTo>
                  <a:lnTo>
                    <a:pt x="285206" y="44450"/>
                  </a:lnTo>
                  <a:lnTo>
                    <a:pt x="276525" y="41910"/>
                  </a:lnTo>
                  <a:lnTo>
                    <a:pt x="268779" y="36829"/>
                  </a:lnTo>
                  <a:lnTo>
                    <a:pt x="261912" y="29210"/>
                  </a:lnTo>
                  <a:lnTo>
                    <a:pt x="259448" y="26670"/>
                  </a:lnTo>
                  <a:lnTo>
                    <a:pt x="256730" y="24129"/>
                  </a:lnTo>
                  <a:lnTo>
                    <a:pt x="247662" y="19050"/>
                  </a:lnTo>
                  <a:close/>
                </a:path>
                <a:path w="520700" h="171450">
                  <a:moveTo>
                    <a:pt x="306895" y="57150"/>
                  </a:moveTo>
                  <a:lnTo>
                    <a:pt x="300380" y="58420"/>
                  </a:lnTo>
                  <a:lnTo>
                    <a:pt x="311543" y="58420"/>
                  </a:lnTo>
                  <a:lnTo>
                    <a:pt x="306895" y="57150"/>
                  </a:lnTo>
                  <a:close/>
                </a:path>
                <a:path w="520700" h="171450">
                  <a:moveTo>
                    <a:pt x="351015" y="17779"/>
                  </a:moveTo>
                  <a:lnTo>
                    <a:pt x="344258" y="24129"/>
                  </a:lnTo>
                  <a:lnTo>
                    <a:pt x="345668" y="27939"/>
                  </a:lnTo>
                  <a:lnTo>
                    <a:pt x="348297" y="36829"/>
                  </a:lnTo>
                  <a:lnTo>
                    <a:pt x="350189" y="41910"/>
                  </a:lnTo>
                  <a:lnTo>
                    <a:pt x="350260" y="44450"/>
                  </a:lnTo>
                  <a:lnTo>
                    <a:pt x="350367" y="48260"/>
                  </a:lnTo>
                  <a:lnTo>
                    <a:pt x="366784" y="48260"/>
                  </a:lnTo>
                  <a:lnTo>
                    <a:pt x="365556" y="38100"/>
                  </a:lnTo>
                  <a:lnTo>
                    <a:pt x="417467" y="38100"/>
                  </a:lnTo>
                  <a:lnTo>
                    <a:pt x="427278" y="35560"/>
                  </a:lnTo>
                  <a:lnTo>
                    <a:pt x="429767" y="34289"/>
                  </a:lnTo>
                  <a:lnTo>
                    <a:pt x="453580" y="34289"/>
                  </a:lnTo>
                  <a:lnTo>
                    <a:pt x="454317" y="31750"/>
                  </a:lnTo>
                  <a:lnTo>
                    <a:pt x="455663" y="29210"/>
                  </a:lnTo>
                  <a:lnTo>
                    <a:pt x="362089" y="29210"/>
                  </a:lnTo>
                  <a:lnTo>
                    <a:pt x="361962" y="20320"/>
                  </a:lnTo>
                  <a:lnTo>
                    <a:pt x="360235" y="20320"/>
                  </a:lnTo>
                  <a:lnTo>
                    <a:pt x="355053" y="19050"/>
                  </a:lnTo>
                  <a:lnTo>
                    <a:pt x="351015" y="17779"/>
                  </a:lnTo>
                  <a:close/>
                </a:path>
                <a:path w="520700" h="171450">
                  <a:moveTo>
                    <a:pt x="431406" y="0"/>
                  </a:moveTo>
                  <a:lnTo>
                    <a:pt x="427393" y="1270"/>
                  </a:lnTo>
                  <a:lnTo>
                    <a:pt x="427037" y="3810"/>
                  </a:lnTo>
                  <a:lnTo>
                    <a:pt x="427570" y="6350"/>
                  </a:lnTo>
                  <a:lnTo>
                    <a:pt x="428002" y="7620"/>
                  </a:lnTo>
                  <a:lnTo>
                    <a:pt x="431545" y="20320"/>
                  </a:lnTo>
                  <a:lnTo>
                    <a:pt x="420331" y="22860"/>
                  </a:lnTo>
                  <a:lnTo>
                    <a:pt x="408034" y="25400"/>
                  </a:lnTo>
                  <a:lnTo>
                    <a:pt x="383273" y="27939"/>
                  </a:lnTo>
                  <a:lnTo>
                    <a:pt x="366966" y="27939"/>
                  </a:lnTo>
                  <a:lnTo>
                    <a:pt x="362089" y="29210"/>
                  </a:lnTo>
                  <a:lnTo>
                    <a:pt x="455663" y="29210"/>
                  </a:lnTo>
                  <a:lnTo>
                    <a:pt x="463016" y="27939"/>
                  </a:lnTo>
                  <a:lnTo>
                    <a:pt x="462038" y="24129"/>
                  </a:lnTo>
                  <a:lnTo>
                    <a:pt x="462153" y="21589"/>
                  </a:lnTo>
                  <a:lnTo>
                    <a:pt x="462254" y="19050"/>
                  </a:lnTo>
                  <a:lnTo>
                    <a:pt x="459257" y="17779"/>
                  </a:lnTo>
                  <a:lnTo>
                    <a:pt x="450532" y="17779"/>
                  </a:lnTo>
                  <a:lnTo>
                    <a:pt x="445922" y="15239"/>
                  </a:lnTo>
                  <a:lnTo>
                    <a:pt x="438975" y="7620"/>
                  </a:lnTo>
                  <a:lnTo>
                    <a:pt x="436460" y="5079"/>
                  </a:lnTo>
                  <a:lnTo>
                    <a:pt x="432638" y="1270"/>
                  </a:lnTo>
                  <a:lnTo>
                    <a:pt x="431406" y="0"/>
                  </a:lnTo>
                  <a:close/>
                </a:path>
              </a:pathLst>
            </a:custGeom>
            <a:solidFill>
              <a:srgbClr val="B7F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040691" y="1674164"/>
              <a:ext cx="720725" cy="1021715"/>
            </a:xfrm>
            <a:custGeom>
              <a:avLst/>
              <a:gdLst/>
              <a:ahLst/>
              <a:cxnLst/>
              <a:rect l="l" t="t" r="r" b="b"/>
              <a:pathLst>
                <a:path w="720725" h="1021714">
                  <a:moveTo>
                    <a:pt x="47612" y="200672"/>
                  </a:moveTo>
                  <a:lnTo>
                    <a:pt x="46799" y="200025"/>
                  </a:lnTo>
                  <a:lnTo>
                    <a:pt x="47409" y="201269"/>
                  </a:lnTo>
                  <a:lnTo>
                    <a:pt x="47612" y="200672"/>
                  </a:lnTo>
                  <a:close/>
                </a:path>
                <a:path w="720725" h="1021714">
                  <a:moveTo>
                    <a:pt x="198882" y="889279"/>
                  </a:moveTo>
                  <a:lnTo>
                    <a:pt x="183502" y="889279"/>
                  </a:lnTo>
                  <a:lnTo>
                    <a:pt x="186550" y="890536"/>
                  </a:lnTo>
                  <a:lnTo>
                    <a:pt x="198882" y="889279"/>
                  </a:lnTo>
                  <a:close/>
                </a:path>
                <a:path w="720725" h="1021714">
                  <a:moveTo>
                    <a:pt x="228028" y="749579"/>
                  </a:moveTo>
                  <a:lnTo>
                    <a:pt x="227634" y="777519"/>
                  </a:lnTo>
                  <a:lnTo>
                    <a:pt x="227571" y="786396"/>
                  </a:lnTo>
                  <a:lnTo>
                    <a:pt x="227457" y="825779"/>
                  </a:lnTo>
                  <a:lnTo>
                    <a:pt x="227330" y="867676"/>
                  </a:lnTo>
                  <a:lnTo>
                    <a:pt x="227863" y="868946"/>
                  </a:lnTo>
                  <a:lnTo>
                    <a:pt x="227977" y="815619"/>
                  </a:lnTo>
                  <a:lnTo>
                    <a:pt x="228028" y="749579"/>
                  </a:lnTo>
                  <a:close/>
                </a:path>
                <a:path w="720725" h="1021714">
                  <a:moveTo>
                    <a:pt x="336029" y="792746"/>
                  </a:moveTo>
                  <a:lnTo>
                    <a:pt x="334733" y="794029"/>
                  </a:lnTo>
                  <a:lnTo>
                    <a:pt x="335343" y="796569"/>
                  </a:lnTo>
                  <a:lnTo>
                    <a:pt x="335254" y="815619"/>
                  </a:lnTo>
                  <a:lnTo>
                    <a:pt x="335140" y="849896"/>
                  </a:lnTo>
                  <a:lnTo>
                    <a:pt x="335051" y="870229"/>
                  </a:lnTo>
                  <a:lnTo>
                    <a:pt x="335978" y="872756"/>
                  </a:lnTo>
                  <a:lnTo>
                    <a:pt x="336029" y="792746"/>
                  </a:lnTo>
                  <a:close/>
                </a:path>
                <a:path w="720725" h="1021714">
                  <a:moveTo>
                    <a:pt x="609117" y="907046"/>
                  </a:moveTo>
                  <a:lnTo>
                    <a:pt x="604266" y="905776"/>
                  </a:lnTo>
                  <a:lnTo>
                    <a:pt x="604139" y="907046"/>
                  </a:lnTo>
                  <a:lnTo>
                    <a:pt x="604012" y="908329"/>
                  </a:lnTo>
                  <a:lnTo>
                    <a:pt x="603897" y="909586"/>
                  </a:lnTo>
                  <a:lnTo>
                    <a:pt x="603059" y="910869"/>
                  </a:lnTo>
                  <a:lnTo>
                    <a:pt x="600290" y="917219"/>
                  </a:lnTo>
                  <a:lnTo>
                    <a:pt x="597916" y="923569"/>
                  </a:lnTo>
                  <a:lnTo>
                    <a:pt x="595998" y="929919"/>
                  </a:lnTo>
                  <a:lnTo>
                    <a:pt x="594601" y="936269"/>
                  </a:lnTo>
                  <a:lnTo>
                    <a:pt x="594601" y="940079"/>
                  </a:lnTo>
                  <a:lnTo>
                    <a:pt x="591502" y="941336"/>
                  </a:lnTo>
                  <a:lnTo>
                    <a:pt x="590727" y="938796"/>
                  </a:lnTo>
                  <a:lnTo>
                    <a:pt x="587070" y="934986"/>
                  </a:lnTo>
                  <a:lnTo>
                    <a:pt x="584441" y="931176"/>
                  </a:lnTo>
                  <a:lnTo>
                    <a:pt x="581761" y="928636"/>
                  </a:lnTo>
                  <a:lnTo>
                    <a:pt x="579932" y="928636"/>
                  </a:lnTo>
                  <a:lnTo>
                    <a:pt x="578700" y="931176"/>
                  </a:lnTo>
                  <a:lnTo>
                    <a:pt x="575157" y="929919"/>
                  </a:lnTo>
                  <a:lnTo>
                    <a:pt x="574548" y="928636"/>
                  </a:lnTo>
                  <a:lnTo>
                    <a:pt x="575221" y="924826"/>
                  </a:lnTo>
                  <a:lnTo>
                    <a:pt x="579361" y="924826"/>
                  </a:lnTo>
                  <a:lnTo>
                    <a:pt x="577596" y="921029"/>
                  </a:lnTo>
                  <a:lnTo>
                    <a:pt x="575970" y="916266"/>
                  </a:lnTo>
                  <a:lnTo>
                    <a:pt x="575373" y="914679"/>
                  </a:lnTo>
                  <a:lnTo>
                    <a:pt x="569277" y="914679"/>
                  </a:lnTo>
                  <a:lnTo>
                    <a:pt x="567588" y="915936"/>
                  </a:lnTo>
                  <a:lnTo>
                    <a:pt x="565111" y="922286"/>
                  </a:lnTo>
                  <a:lnTo>
                    <a:pt x="564349" y="924826"/>
                  </a:lnTo>
                  <a:lnTo>
                    <a:pt x="564413" y="926096"/>
                  </a:lnTo>
                  <a:lnTo>
                    <a:pt x="564540" y="928636"/>
                  </a:lnTo>
                  <a:lnTo>
                    <a:pt x="564654" y="952779"/>
                  </a:lnTo>
                  <a:lnTo>
                    <a:pt x="560324" y="950226"/>
                  </a:lnTo>
                  <a:lnTo>
                    <a:pt x="560235" y="948969"/>
                  </a:lnTo>
                  <a:lnTo>
                    <a:pt x="560146" y="947686"/>
                  </a:lnTo>
                  <a:lnTo>
                    <a:pt x="558685" y="946429"/>
                  </a:lnTo>
                  <a:lnTo>
                    <a:pt x="554329" y="940079"/>
                  </a:lnTo>
                  <a:lnTo>
                    <a:pt x="549579" y="933729"/>
                  </a:lnTo>
                  <a:lnTo>
                    <a:pt x="543623" y="929919"/>
                  </a:lnTo>
                  <a:lnTo>
                    <a:pt x="535622" y="928636"/>
                  </a:lnTo>
                  <a:lnTo>
                    <a:pt x="529678" y="928636"/>
                  </a:lnTo>
                  <a:lnTo>
                    <a:pt x="525386" y="924826"/>
                  </a:lnTo>
                  <a:lnTo>
                    <a:pt x="519290" y="917219"/>
                  </a:lnTo>
                  <a:lnTo>
                    <a:pt x="515493" y="917219"/>
                  </a:lnTo>
                  <a:lnTo>
                    <a:pt x="509447" y="924826"/>
                  </a:lnTo>
                  <a:lnTo>
                    <a:pt x="507288" y="922286"/>
                  </a:lnTo>
                  <a:lnTo>
                    <a:pt x="502932" y="918476"/>
                  </a:lnTo>
                  <a:lnTo>
                    <a:pt x="501167" y="917219"/>
                  </a:lnTo>
                  <a:lnTo>
                    <a:pt x="497319" y="914679"/>
                  </a:lnTo>
                  <a:lnTo>
                    <a:pt x="495300" y="910869"/>
                  </a:lnTo>
                  <a:lnTo>
                    <a:pt x="490689" y="917219"/>
                  </a:lnTo>
                  <a:lnTo>
                    <a:pt x="491109" y="919746"/>
                  </a:lnTo>
                  <a:lnTo>
                    <a:pt x="493407" y="924826"/>
                  </a:lnTo>
                  <a:lnTo>
                    <a:pt x="495350" y="926096"/>
                  </a:lnTo>
                  <a:lnTo>
                    <a:pt x="495287" y="928636"/>
                  </a:lnTo>
                  <a:lnTo>
                    <a:pt x="495160" y="929919"/>
                  </a:lnTo>
                  <a:lnTo>
                    <a:pt x="492620" y="931176"/>
                  </a:lnTo>
                  <a:lnTo>
                    <a:pt x="491871" y="929919"/>
                  </a:lnTo>
                  <a:lnTo>
                    <a:pt x="490842" y="923569"/>
                  </a:lnTo>
                  <a:lnTo>
                    <a:pt x="486244" y="922286"/>
                  </a:lnTo>
                  <a:lnTo>
                    <a:pt x="475576" y="921029"/>
                  </a:lnTo>
                  <a:lnTo>
                    <a:pt x="469722" y="919746"/>
                  </a:lnTo>
                  <a:lnTo>
                    <a:pt x="460463" y="921029"/>
                  </a:lnTo>
                  <a:lnTo>
                    <a:pt x="456184" y="921029"/>
                  </a:lnTo>
                  <a:lnTo>
                    <a:pt x="455472" y="918476"/>
                  </a:lnTo>
                  <a:lnTo>
                    <a:pt x="454926" y="916495"/>
                  </a:lnTo>
                  <a:lnTo>
                    <a:pt x="454926" y="968019"/>
                  </a:lnTo>
                  <a:lnTo>
                    <a:pt x="452882" y="969276"/>
                  </a:lnTo>
                  <a:lnTo>
                    <a:pt x="451612" y="966736"/>
                  </a:lnTo>
                  <a:lnTo>
                    <a:pt x="446290" y="961669"/>
                  </a:lnTo>
                  <a:lnTo>
                    <a:pt x="440182" y="956576"/>
                  </a:lnTo>
                  <a:lnTo>
                    <a:pt x="433451" y="952779"/>
                  </a:lnTo>
                  <a:lnTo>
                    <a:pt x="429882" y="951496"/>
                  </a:lnTo>
                  <a:lnTo>
                    <a:pt x="426313" y="950226"/>
                  </a:lnTo>
                  <a:lnTo>
                    <a:pt x="420738" y="947686"/>
                  </a:lnTo>
                  <a:lnTo>
                    <a:pt x="414947" y="945146"/>
                  </a:lnTo>
                  <a:lnTo>
                    <a:pt x="411238" y="938796"/>
                  </a:lnTo>
                  <a:lnTo>
                    <a:pt x="418211" y="938796"/>
                  </a:lnTo>
                  <a:lnTo>
                    <a:pt x="423989" y="940079"/>
                  </a:lnTo>
                  <a:lnTo>
                    <a:pt x="434467" y="945146"/>
                  </a:lnTo>
                  <a:lnTo>
                    <a:pt x="437616" y="943876"/>
                  </a:lnTo>
                  <a:lnTo>
                    <a:pt x="439191" y="938796"/>
                  </a:lnTo>
                  <a:lnTo>
                    <a:pt x="439978" y="936269"/>
                  </a:lnTo>
                  <a:lnTo>
                    <a:pt x="440067" y="934986"/>
                  </a:lnTo>
                  <a:lnTo>
                    <a:pt x="440182" y="933729"/>
                  </a:lnTo>
                  <a:lnTo>
                    <a:pt x="440283" y="932446"/>
                  </a:lnTo>
                  <a:lnTo>
                    <a:pt x="443255" y="929919"/>
                  </a:lnTo>
                  <a:lnTo>
                    <a:pt x="444411" y="940079"/>
                  </a:lnTo>
                  <a:lnTo>
                    <a:pt x="447700" y="950226"/>
                  </a:lnTo>
                  <a:lnTo>
                    <a:pt x="451688" y="959129"/>
                  </a:lnTo>
                  <a:lnTo>
                    <a:pt x="454926" y="968019"/>
                  </a:lnTo>
                  <a:lnTo>
                    <a:pt x="454926" y="916495"/>
                  </a:lnTo>
                  <a:lnTo>
                    <a:pt x="454075" y="913396"/>
                  </a:lnTo>
                  <a:lnTo>
                    <a:pt x="458647" y="914679"/>
                  </a:lnTo>
                  <a:lnTo>
                    <a:pt x="459854" y="913396"/>
                  </a:lnTo>
                  <a:lnTo>
                    <a:pt x="462267" y="910869"/>
                  </a:lnTo>
                  <a:lnTo>
                    <a:pt x="464553" y="909586"/>
                  </a:lnTo>
                  <a:lnTo>
                    <a:pt x="463169" y="905776"/>
                  </a:lnTo>
                  <a:lnTo>
                    <a:pt x="460438" y="907046"/>
                  </a:lnTo>
                  <a:lnTo>
                    <a:pt x="455129" y="908329"/>
                  </a:lnTo>
                  <a:lnTo>
                    <a:pt x="451650" y="909586"/>
                  </a:lnTo>
                  <a:lnTo>
                    <a:pt x="451040" y="900696"/>
                  </a:lnTo>
                  <a:lnTo>
                    <a:pt x="448640" y="899426"/>
                  </a:lnTo>
                  <a:lnTo>
                    <a:pt x="442658" y="903236"/>
                  </a:lnTo>
                  <a:lnTo>
                    <a:pt x="439267" y="904519"/>
                  </a:lnTo>
                  <a:lnTo>
                    <a:pt x="435749" y="905776"/>
                  </a:lnTo>
                  <a:lnTo>
                    <a:pt x="423557" y="907046"/>
                  </a:lnTo>
                  <a:lnTo>
                    <a:pt x="411746" y="905776"/>
                  </a:lnTo>
                  <a:lnTo>
                    <a:pt x="401777" y="903592"/>
                  </a:lnTo>
                  <a:lnTo>
                    <a:pt x="401777" y="909586"/>
                  </a:lnTo>
                  <a:lnTo>
                    <a:pt x="400545" y="910869"/>
                  </a:lnTo>
                  <a:lnTo>
                    <a:pt x="393661" y="910869"/>
                  </a:lnTo>
                  <a:lnTo>
                    <a:pt x="390779" y="909586"/>
                  </a:lnTo>
                  <a:lnTo>
                    <a:pt x="393712" y="909586"/>
                  </a:lnTo>
                  <a:lnTo>
                    <a:pt x="396392" y="908329"/>
                  </a:lnTo>
                  <a:lnTo>
                    <a:pt x="400265" y="907046"/>
                  </a:lnTo>
                  <a:lnTo>
                    <a:pt x="401396" y="907046"/>
                  </a:lnTo>
                  <a:lnTo>
                    <a:pt x="401777" y="909586"/>
                  </a:lnTo>
                  <a:lnTo>
                    <a:pt x="401777" y="903592"/>
                  </a:lnTo>
                  <a:lnTo>
                    <a:pt x="400202" y="903236"/>
                  </a:lnTo>
                  <a:lnTo>
                    <a:pt x="388797" y="898169"/>
                  </a:lnTo>
                  <a:lnTo>
                    <a:pt x="386232" y="898169"/>
                  </a:lnTo>
                  <a:lnTo>
                    <a:pt x="383565" y="894346"/>
                  </a:lnTo>
                  <a:lnTo>
                    <a:pt x="378040" y="899426"/>
                  </a:lnTo>
                  <a:lnTo>
                    <a:pt x="380568" y="903236"/>
                  </a:lnTo>
                  <a:lnTo>
                    <a:pt x="381520" y="909586"/>
                  </a:lnTo>
                  <a:lnTo>
                    <a:pt x="383984" y="909586"/>
                  </a:lnTo>
                  <a:lnTo>
                    <a:pt x="385889" y="910869"/>
                  </a:lnTo>
                  <a:lnTo>
                    <a:pt x="409448" y="918476"/>
                  </a:lnTo>
                  <a:lnTo>
                    <a:pt x="421652" y="919746"/>
                  </a:lnTo>
                  <a:lnTo>
                    <a:pt x="434225" y="918476"/>
                  </a:lnTo>
                  <a:lnTo>
                    <a:pt x="434746" y="918476"/>
                  </a:lnTo>
                  <a:lnTo>
                    <a:pt x="434606" y="919746"/>
                  </a:lnTo>
                  <a:lnTo>
                    <a:pt x="434327" y="919746"/>
                  </a:lnTo>
                  <a:lnTo>
                    <a:pt x="429882" y="924826"/>
                  </a:lnTo>
                  <a:lnTo>
                    <a:pt x="424129" y="927379"/>
                  </a:lnTo>
                  <a:lnTo>
                    <a:pt x="417690" y="927379"/>
                  </a:lnTo>
                  <a:lnTo>
                    <a:pt x="407835" y="925385"/>
                  </a:lnTo>
                  <a:lnTo>
                    <a:pt x="407835" y="979538"/>
                  </a:lnTo>
                  <a:lnTo>
                    <a:pt x="406946" y="980719"/>
                  </a:lnTo>
                  <a:lnTo>
                    <a:pt x="405638" y="980719"/>
                  </a:lnTo>
                  <a:lnTo>
                    <a:pt x="406273" y="978179"/>
                  </a:lnTo>
                  <a:lnTo>
                    <a:pt x="407835" y="979538"/>
                  </a:lnTo>
                  <a:lnTo>
                    <a:pt x="407835" y="925385"/>
                  </a:lnTo>
                  <a:lnTo>
                    <a:pt x="405079" y="924826"/>
                  </a:lnTo>
                  <a:lnTo>
                    <a:pt x="399948" y="923175"/>
                  </a:lnTo>
                  <a:lnTo>
                    <a:pt x="399948" y="960386"/>
                  </a:lnTo>
                  <a:lnTo>
                    <a:pt x="399846" y="969213"/>
                  </a:lnTo>
                  <a:lnTo>
                    <a:pt x="398843" y="968019"/>
                  </a:lnTo>
                  <a:lnTo>
                    <a:pt x="396709" y="965479"/>
                  </a:lnTo>
                  <a:lnTo>
                    <a:pt x="395541" y="964196"/>
                  </a:lnTo>
                  <a:lnTo>
                    <a:pt x="394385" y="962926"/>
                  </a:lnTo>
                  <a:lnTo>
                    <a:pt x="387413" y="950226"/>
                  </a:lnTo>
                  <a:lnTo>
                    <a:pt x="382574" y="941336"/>
                  </a:lnTo>
                  <a:lnTo>
                    <a:pt x="381850" y="940079"/>
                  </a:lnTo>
                  <a:lnTo>
                    <a:pt x="381127" y="938796"/>
                  </a:lnTo>
                  <a:lnTo>
                    <a:pt x="377012" y="931545"/>
                  </a:lnTo>
                  <a:lnTo>
                    <a:pt x="377012" y="964196"/>
                  </a:lnTo>
                  <a:lnTo>
                    <a:pt x="373621" y="962926"/>
                  </a:lnTo>
                  <a:lnTo>
                    <a:pt x="370306" y="961669"/>
                  </a:lnTo>
                  <a:lnTo>
                    <a:pt x="368363" y="954036"/>
                  </a:lnTo>
                  <a:lnTo>
                    <a:pt x="359892" y="951496"/>
                  </a:lnTo>
                  <a:lnTo>
                    <a:pt x="362648" y="946429"/>
                  </a:lnTo>
                  <a:lnTo>
                    <a:pt x="363956" y="943876"/>
                  </a:lnTo>
                  <a:lnTo>
                    <a:pt x="365772" y="940079"/>
                  </a:lnTo>
                  <a:lnTo>
                    <a:pt x="369062" y="946429"/>
                  </a:lnTo>
                  <a:lnTo>
                    <a:pt x="371983" y="951496"/>
                  </a:lnTo>
                  <a:lnTo>
                    <a:pt x="374611" y="957846"/>
                  </a:lnTo>
                  <a:lnTo>
                    <a:pt x="377012" y="964196"/>
                  </a:lnTo>
                  <a:lnTo>
                    <a:pt x="377012" y="931545"/>
                  </a:lnTo>
                  <a:lnTo>
                    <a:pt x="373202" y="924826"/>
                  </a:lnTo>
                  <a:lnTo>
                    <a:pt x="372491" y="923569"/>
                  </a:lnTo>
                  <a:lnTo>
                    <a:pt x="371729" y="922286"/>
                  </a:lnTo>
                  <a:lnTo>
                    <a:pt x="372821" y="921029"/>
                  </a:lnTo>
                  <a:lnTo>
                    <a:pt x="377240" y="923569"/>
                  </a:lnTo>
                  <a:lnTo>
                    <a:pt x="381342" y="928636"/>
                  </a:lnTo>
                  <a:lnTo>
                    <a:pt x="387261" y="928636"/>
                  </a:lnTo>
                  <a:lnTo>
                    <a:pt x="386080" y="931176"/>
                  </a:lnTo>
                  <a:lnTo>
                    <a:pt x="392023" y="932446"/>
                  </a:lnTo>
                  <a:lnTo>
                    <a:pt x="386397" y="938796"/>
                  </a:lnTo>
                  <a:lnTo>
                    <a:pt x="387007" y="943876"/>
                  </a:lnTo>
                  <a:lnTo>
                    <a:pt x="397103" y="946429"/>
                  </a:lnTo>
                  <a:lnTo>
                    <a:pt x="397649" y="951496"/>
                  </a:lnTo>
                  <a:lnTo>
                    <a:pt x="399948" y="960386"/>
                  </a:lnTo>
                  <a:lnTo>
                    <a:pt x="399948" y="923175"/>
                  </a:lnTo>
                  <a:lnTo>
                    <a:pt x="393280" y="921029"/>
                  </a:lnTo>
                  <a:lnTo>
                    <a:pt x="382244" y="914679"/>
                  </a:lnTo>
                  <a:lnTo>
                    <a:pt x="380530" y="913396"/>
                  </a:lnTo>
                  <a:lnTo>
                    <a:pt x="371944" y="907046"/>
                  </a:lnTo>
                  <a:lnTo>
                    <a:pt x="370078" y="905776"/>
                  </a:lnTo>
                  <a:lnTo>
                    <a:pt x="366814" y="904519"/>
                  </a:lnTo>
                  <a:lnTo>
                    <a:pt x="368236" y="899426"/>
                  </a:lnTo>
                  <a:lnTo>
                    <a:pt x="371881" y="900696"/>
                  </a:lnTo>
                  <a:lnTo>
                    <a:pt x="374510" y="899426"/>
                  </a:lnTo>
                  <a:lnTo>
                    <a:pt x="375450" y="899426"/>
                  </a:lnTo>
                  <a:lnTo>
                    <a:pt x="372821" y="891819"/>
                  </a:lnTo>
                  <a:lnTo>
                    <a:pt x="371703" y="890536"/>
                  </a:lnTo>
                  <a:lnTo>
                    <a:pt x="369481" y="887996"/>
                  </a:lnTo>
                  <a:lnTo>
                    <a:pt x="362800" y="889279"/>
                  </a:lnTo>
                  <a:lnTo>
                    <a:pt x="361035" y="889279"/>
                  </a:lnTo>
                  <a:lnTo>
                    <a:pt x="361035" y="933729"/>
                  </a:lnTo>
                  <a:lnTo>
                    <a:pt x="356628" y="938796"/>
                  </a:lnTo>
                  <a:lnTo>
                    <a:pt x="348272" y="938796"/>
                  </a:lnTo>
                  <a:lnTo>
                    <a:pt x="350596" y="934986"/>
                  </a:lnTo>
                  <a:lnTo>
                    <a:pt x="351383" y="933729"/>
                  </a:lnTo>
                  <a:lnTo>
                    <a:pt x="350075" y="931176"/>
                  </a:lnTo>
                  <a:lnTo>
                    <a:pt x="351066" y="928636"/>
                  </a:lnTo>
                  <a:lnTo>
                    <a:pt x="348411" y="924826"/>
                  </a:lnTo>
                  <a:lnTo>
                    <a:pt x="355231" y="926096"/>
                  </a:lnTo>
                  <a:lnTo>
                    <a:pt x="360349" y="928636"/>
                  </a:lnTo>
                  <a:lnTo>
                    <a:pt x="361035" y="933729"/>
                  </a:lnTo>
                  <a:lnTo>
                    <a:pt x="361035" y="889279"/>
                  </a:lnTo>
                  <a:lnTo>
                    <a:pt x="356527" y="889279"/>
                  </a:lnTo>
                  <a:lnTo>
                    <a:pt x="356527" y="904519"/>
                  </a:lnTo>
                  <a:lnTo>
                    <a:pt x="353898" y="912799"/>
                  </a:lnTo>
                  <a:lnTo>
                    <a:pt x="347141" y="907046"/>
                  </a:lnTo>
                  <a:lnTo>
                    <a:pt x="345147" y="900696"/>
                  </a:lnTo>
                  <a:lnTo>
                    <a:pt x="345033" y="898169"/>
                  </a:lnTo>
                  <a:lnTo>
                    <a:pt x="344982" y="896886"/>
                  </a:lnTo>
                  <a:lnTo>
                    <a:pt x="344881" y="894346"/>
                  </a:lnTo>
                  <a:lnTo>
                    <a:pt x="344779" y="891819"/>
                  </a:lnTo>
                  <a:lnTo>
                    <a:pt x="344525" y="890536"/>
                  </a:lnTo>
                  <a:lnTo>
                    <a:pt x="349211" y="890536"/>
                  </a:lnTo>
                  <a:lnTo>
                    <a:pt x="349084" y="891819"/>
                  </a:lnTo>
                  <a:lnTo>
                    <a:pt x="348018" y="899426"/>
                  </a:lnTo>
                  <a:lnTo>
                    <a:pt x="356527" y="904519"/>
                  </a:lnTo>
                  <a:lnTo>
                    <a:pt x="356527" y="889279"/>
                  </a:lnTo>
                  <a:lnTo>
                    <a:pt x="342950" y="889279"/>
                  </a:lnTo>
                  <a:lnTo>
                    <a:pt x="338582" y="890676"/>
                  </a:lnTo>
                  <a:lnTo>
                    <a:pt x="338582" y="952779"/>
                  </a:lnTo>
                  <a:lnTo>
                    <a:pt x="337134" y="959129"/>
                  </a:lnTo>
                  <a:lnTo>
                    <a:pt x="338518" y="964196"/>
                  </a:lnTo>
                  <a:lnTo>
                    <a:pt x="336042" y="961669"/>
                  </a:lnTo>
                  <a:lnTo>
                    <a:pt x="334810" y="960386"/>
                  </a:lnTo>
                  <a:lnTo>
                    <a:pt x="332346" y="957846"/>
                  </a:lnTo>
                  <a:lnTo>
                    <a:pt x="326631" y="951496"/>
                  </a:lnTo>
                  <a:lnTo>
                    <a:pt x="321348" y="945146"/>
                  </a:lnTo>
                  <a:lnTo>
                    <a:pt x="318427" y="941298"/>
                  </a:lnTo>
                  <a:lnTo>
                    <a:pt x="318427" y="959129"/>
                  </a:lnTo>
                  <a:lnTo>
                    <a:pt x="314934" y="960386"/>
                  </a:lnTo>
                  <a:lnTo>
                    <a:pt x="313004" y="957846"/>
                  </a:lnTo>
                  <a:lnTo>
                    <a:pt x="304177" y="954036"/>
                  </a:lnTo>
                  <a:lnTo>
                    <a:pt x="297599" y="950226"/>
                  </a:lnTo>
                  <a:lnTo>
                    <a:pt x="285610" y="946429"/>
                  </a:lnTo>
                  <a:lnTo>
                    <a:pt x="283425" y="943876"/>
                  </a:lnTo>
                  <a:lnTo>
                    <a:pt x="284759" y="937526"/>
                  </a:lnTo>
                  <a:lnTo>
                    <a:pt x="285318" y="934986"/>
                  </a:lnTo>
                  <a:lnTo>
                    <a:pt x="286461" y="929919"/>
                  </a:lnTo>
                  <a:lnTo>
                    <a:pt x="288836" y="916266"/>
                  </a:lnTo>
                  <a:lnTo>
                    <a:pt x="291719" y="919746"/>
                  </a:lnTo>
                  <a:lnTo>
                    <a:pt x="293179" y="922286"/>
                  </a:lnTo>
                  <a:lnTo>
                    <a:pt x="298183" y="932446"/>
                  </a:lnTo>
                  <a:lnTo>
                    <a:pt x="303784" y="941336"/>
                  </a:lnTo>
                  <a:lnTo>
                    <a:pt x="310388" y="951496"/>
                  </a:lnTo>
                  <a:lnTo>
                    <a:pt x="318427" y="959129"/>
                  </a:lnTo>
                  <a:lnTo>
                    <a:pt x="318427" y="941298"/>
                  </a:lnTo>
                  <a:lnTo>
                    <a:pt x="316534" y="938796"/>
                  </a:lnTo>
                  <a:lnTo>
                    <a:pt x="314934" y="936269"/>
                  </a:lnTo>
                  <a:lnTo>
                    <a:pt x="313042" y="934986"/>
                  </a:lnTo>
                  <a:lnTo>
                    <a:pt x="313131" y="933729"/>
                  </a:lnTo>
                  <a:lnTo>
                    <a:pt x="313245" y="932446"/>
                  </a:lnTo>
                  <a:lnTo>
                    <a:pt x="315201" y="934986"/>
                  </a:lnTo>
                  <a:lnTo>
                    <a:pt x="319405" y="933729"/>
                  </a:lnTo>
                  <a:lnTo>
                    <a:pt x="318681" y="938796"/>
                  </a:lnTo>
                  <a:lnTo>
                    <a:pt x="323888" y="941336"/>
                  </a:lnTo>
                  <a:lnTo>
                    <a:pt x="329488" y="945146"/>
                  </a:lnTo>
                  <a:lnTo>
                    <a:pt x="338582" y="952779"/>
                  </a:lnTo>
                  <a:lnTo>
                    <a:pt x="338582" y="890676"/>
                  </a:lnTo>
                  <a:lnTo>
                    <a:pt x="334962" y="891819"/>
                  </a:lnTo>
                  <a:lnTo>
                    <a:pt x="336042" y="886726"/>
                  </a:lnTo>
                  <a:lnTo>
                    <a:pt x="336029" y="872756"/>
                  </a:lnTo>
                  <a:lnTo>
                    <a:pt x="335864" y="872896"/>
                  </a:lnTo>
                  <a:lnTo>
                    <a:pt x="333756" y="875296"/>
                  </a:lnTo>
                  <a:lnTo>
                    <a:pt x="331698" y="877836"/>
                  </a:lnTo>
                  <a:lnTo>
                    <a:pt x="329577" y="881646"/>
                  </a:lnTo>
                  <a:lnTo>
                    <a:pt x="325996" y="886726"/>
                  </a:lnTo>
                  <a:lnTo>
                    <a:pt x="326097" y="887996"/>
                  </a:lnTo>
                  <a:lnTo>
                    <a:pt x="326212" y="889279"/>
                  </a:lnTo>
                  <a:lnTo>
                    <a:pt x="327152" y="891819"/>
                  </a:lnTo>
                  <a:lnTo>
                    <a:pt x="330009" y="903236"/>
                  </a:lnTo>
                  <a:lnTo>
                    <a:pt x="331978" y="912799"/>
                  </a:lnTo>
                  <a:lnTo>
                    <a:pt x="334162" y="924826"/>
                  </a:lnTo>
                  <a:lnTo>
                    <a:pt x="336943" y="934986"/>
                  </a:lnTo>
                  <a:lnTo>
                    <a:pt x="334289" y="933729"/>
                  </a:lnTo>
                  <a:lnTo>
                    <a:pt x="331647" y="932446"/>
                  </a:lnTo>
                  <a:lnTo>
                    <a:pt x="328993" y="931176"/>
                  </a:lnTo>
                  <a:lnTo>
                    <a:pt x="320763" y="926096"/>
                  </a:lnTo>
                  <a:lnTo>
                    <a:pt x="313270" y="921029"/>
                  </a:lnTo>
                  <a:lnTo>
                    <a:pt x="307505" y="914679"/>
                  </a:lnTo>
                  <a:lnTo>
                    <a:pt x="305219" y="909586"/>
                  </a:lnTo>
                  <a:lnTo>
                    <a:pt x="299085" y="909586"/>
                  </a:lnTo>
                  <a:lnTo>
                    <a:pt x="288937" y="915733"/>
                  </a:lnTo>
                  <a:lnTo>
                    <a:pt x="290906" y="904519"/>
                  </a:lnTo>
                  <a:lnTo>
                    <a:pt x="292023" y="899426"/>
                  </a:lnTo>
                  <a:lnTo>
                    <a:pt x="289979" y="896886"/>
                  </a:lnTo>
                  <a:lnTo>
                    <a:pt x="278142" y="900696"/>
                  </a:lnTo>
                  <a:lnTo>
                    <a:pt x="273989" y="903236"/>
                  </a:lnTo>
                  <a:lnTo>
                    <a:pt x="273888" y="908329"/>
                  </a:lnTo>
                  <a:lnTo>
                    <a:pt x="273773" y="914679"/>
                  </a:lnTo>
                  <a:lnTo>
                    <a:pt x="273672" y="916266"/>
                  </a:lnTo>
                  <a:lnTo>
                    <a:pt x="272783" y="919746"/>
                  </a:lnTo>
                  <a:lnTo>
                    <a:pt x="272681" y="921029"/>
                  </a:lnTo>
                  <a:lnTo>
                    <a:pt x="272580" y="922286"/>
                  </a:lnTo>
                  <a:lnTo>
                    <a:pt x="272478" y="923569"/>
                  </a:lnTo>
                  <a:lnTo>
                    <a:pt x="272376" y="924826"/>
                  </a:lnTo>
                  <a:lnTo>
                    <a:pt x="272275" y="926096"/>
                  </a:lnTo>
                  <a:lnTo>
                    <a:pt x="272173" y="927379"/>
                  </a:lnTo>
                  <a:lnTo>
                    <a:pt x="272072" y="928636"/>
                  </a:lnTo>
                  <a:lnTo>
                    <a:pt x="271970" y="929919"/>
                  </a:lnTo>
                  <a:lnTo>
                    <a:pt x="270040" y="929919"/>
                  </a:lnTo>
                  <a:lnTo>
                    <a:pt x="270040" y="968019"/>
                  </a:lnTo>
                  <a:lnTo>
                    <a:pt x="267271" y="964196"/>
                  </a:lnTo>
                  <a:lnTo>
                    <a:pt x="266077" y="959129"/>
                  </a:lnTo>
                  <a:lnTo>
                    <a:pt x="263410" y="957846"/>
                  </a:lnTo>
                  <a:lnTo>
                    <a:pt x="257848" y="954036"/>
                  </a:lnTo>
                  <a:lnTo>
                    <a:pt x="255993" y="947686"/>
                  </a:lnTo>
                  <a:lnTo>
                    <a:pt x="255930" y="946429"/>
                  </a:lnTo>
                  <a:lnTo>
                    <a:pt x="255866" y="945146"/>
                  </a:lnTo>
                  <a:lnTo>
                    <a:pt x="255803" y="943876"/>
                  </a:lnTo>
                  <a:lnTo>
                    <a:pt x="255739" y="942619"/>
                  </a:lnTo>
                  <a:lnTo>
                    <a:pt x="255676" y="941336"/>
                  </a:lnTo>
                  <a:lnTo>
                    <a:pt x="254749" y="934986"/>
                  </a:lnTo>
                  <a:lnTo>
                    <a:pt x="263359" y="941336"/>
                  </a:lnTo>
                  <a:lnTo>
                    <a:pt x="267855" y="948969"/>
                  </a:lnTo>
                  <a:lnTo>
                    <a:pt x="269608" y="957846"/>
                  </a:lnTo>
                  <a:lnTo>
                    <a:pt x="269709" y="960386"/>
                  </a:lnTo>
                  <a:lnTo>
                    <a:pt x="269824" y="962926"/>
                  </a:lnTo>
                  <a:lnTo>
                    <a:pt x="269925" y="965479"/>
                  </a:lnTo>
                  <a:lnTo>
                    <a:pt x="270040" y="968019"/>
                  </a:lnTo>
                  <a:lnTo>
                    <a:pt x="270040" y="929919"/>
                  </a:lnTo>
                  <a:lnTo>
                    <a:pt x="269189" y="929919"/>
                  </a:lnTo>
                  <a:lnTo>
                    <a:pt x="259715" y="923569"/>
                  </a:lnTo>
                  <a:lnTo>
                    <a:pt x="258470" y="919746"/>
                  </a:lnTo>
                  <a:lnTo>
                    <a:pt x="257644" y="917219"/>
                  </a:lnTo>
                  <a:lnTo>
                    <a:pt x="257035" y="914679"/>
                  </a:lnTo>
                  <a:lnTo>
                    <a:pt x="254952" y="905776"/>
                  </a:lnTo>
                  <a:lnTo>
                    <a:pt x="254825" y="900696"/>
                  </a:lnTo>
                  <a:lnTo>
                    <a:pt x="254800" y="899426"/>
                  </a:lnTo>
                  <a:lnTo>
                    <a:pt x="251917" y="890536"/>
                  </a:lnTo>
                  <a:lnTo>
                    <a:pt x="254304" y="889279"/>
                  </a:lnTo>
                  <a:lnTo>
                    <a:pt x="246583" y="889279"/>
                  </a:lnTo>
                  <a:lnTo>
                    <a:pt x="246583" y="981976"/>
                  </a:lnTo>
                  <a:lnTo>
                    <a:pt x="245694" y="980719"/>
                  </a:lnTo>
                  <a:lnTo>
                    <a:pt x="242163" y="975626"/>
                  </a:lnTo>
                  <a:lnTo>
                    <a:pt x="237845" y="969276"/>
                  </a:lnTo>
                  <a:lnTo>
                    <a:pt x="231355" y="959129"/>
                  </a:lnTo>
                  <a:lnTo>
                    <a:pt x="233172" y="957846"/>
                  </a:lnTo>
                  <a:lnTo>
                    <a:pt x="234111" y="956576"/>
                  </a:lnTo>
                  <a:lnTo>
                    <a:pt x="235991" y="954036"/>
                  </a:lnTo>
                  <a:lnTo>
                    <a:pt x="237871" y="951496"/>
                  </a:lnTo>
                  <a:lnTo>
                    <a:pt x="241731" y="947686"/>
                  </a:lnTo>
                  <a:lnTo>
                    <a:pt x="241795" y="946429"/>
                  </a:lnTo>
                  <a:lnTo>
                    <a:pt x="241871" y="945146"/>
                  </a:lnTo>
                  <a:lnTo>
                    <a:pt x="241947" y="943876"/>
                  </a:lnTo>
                  <a:lnTo>
                    <a:pt x="242023" y="942619"/>
                  </a:lnTo>
                  <a:lnTo>
                    <a:pt x="242100" y="941336"/>
                  </a:lnTo>
                  <a:lnTo>
                    <a:pt x="243166" y="951496"/>
                  </a:lnTo>
                  <a:lnTo>
                    <a:pt x="245491" y="971829"/>
                  </a:lnTo>
                  <a:lnTo>
                    <a:pt x="246583" y="981976"/>
                  </a:lnTo>
                  <a:lnTo>
                    <a:pt x="246583" y="889279"/>
                  </a:lnTo>
                  <a:lnTo>
                    <a:pt x="243954" y="889279"/>
                  </a:lnTo>
                  <a:lnTo>
                    <a:pt x="243954" y="917219"/>
                  </a:lnTo>
                  <a:lnTo>
                    <a:pt x="240982" y="917219"/>
                  </a:lnTo>
                  <a:lnTo>
                    <a:pt x="240411" y="914679"/>
                  </a:lnTo>
                  <a:lnTo>
                    <a:pt x="242760" y="914679"/>
                  </a:lnTo>
                  <a:lnTo>
                    <a:pt x="243230" y="915733"/>
                  </a:lnTo>
                  <a:lnTo>
                    <a:pt x="243954" y="917219"/>
                  </a:lnTo>
                  <a:lnTo>
                    <a:pt x="243954" y="889279"/>
                  </a:lnTo>
                  <a:lnTo>
                    <a:pt x="229425" y="889279"/>
                  </a:lnTo>
                  <a:lnTo>
                    <a:pt x="226453" y="886726"/>
                  </a:lnTo>
                  <a:lnTo>
                    <a:pt x="227939" y="882929"/>
                  </a:lnTo>
                  <a:lnTo>
                    <a:pt x="227939" y="870229"/>
                  </a:lnTo>
                  <a:lnTo>
                    <a:pt x="228396" y="870229"/>
                  </a:lnTo>
                  <a:lnTo>
                    <a:pt x="227939" y="869162"/>
                  </a:lnTo>
                  <a:lnTo>
                    <a:pt x="227939" y="870165"/>
                  </a:lnTo>
                  <a:lnTo>
                    <a:pt x="219214" y="868946"/>
                  </a:lnTo>
                  <a:lnTo>
                    <a:pt x="220814" y="874026"/>
                  </a:lnTo>
                  <a:lnTo>
                    <a:pt x="221170" y="881646"/>
                  </a:lnTo>
                  <a:lnTo>
                    <a:pt x="221221" y="882929"/>
                  </a:lnTo>
                  <a:lnTo>
                    <a:pt x="221348" y="885469"/>
                  </a:lnTo>
                  <a:lnTo>
                    <a:pt x="222478" y="893076"/>
                  </a:lnTo>
                  <a:lnTo>
                    <a:pt x="229273" y="905776"/>
                  </a:lnTo>
                  <a:lnTo>
                    <a:pt x="231660" y="912126"/>
                  </a:lnTo>
                  <a:lnTo>
                    <a:pt x="235254" y="921029"/>
                  </a:lnTo>
                  <a:lnTo>
                    <a:pt x="235369" y="923569"/>
                  </a:lnTo>
                  <a:lnTo>
                    <a:pt x="238226" y="923569"/>
                  </a:lnTo>
                  <a:lnTo>
                    <a:pt x="238607" y="922286"/>
                  </a:lnTo>
                  <a:lnTo>
                    <a:pt x="239496" y="921029"/>
                  </a:lnTo>
                  <a:lnTo>
                    <a:pt x="240703" y="921029"/>
                  </a:lnTo>
                  <a:lnTo>
                    <a:pt x="240753" y="919746"/>
                  </a:lnTo>
                  <a:lnTo>
                    <a:pt x="241401" y="919746"/>
                  </a:lnTo>
                  <a:lnTo>
                    <a:pt x="240665" y="923569"/>
                  </a:lnTo>
                  <a:lnTo>
                    <a:pt x="238874" y="924826"/>
                  </a:lnTo>
                  <a:lnTo>
                    <a:pt x="235229" y="932446"/>
                  </a:lnTo>
                  <a:lnTo>
                    <a:pt x="230530" y="940079"/>
                  </a:lnTo>
                  <a:lnTo>
                    <a:pt x="229044" y="942009"/>
                  </a:lnTo>
                  <a:lnTo>
                    <a:pt x="229044" y="976896"/>
                  </a:lnTo>
                  <a:lnTo>
                    <a:pt x="228498" y="979538"/>
                  </a:lnTo>
                  <a:lnTo>
                    <a:pt x="227558" y="979538"/>
                  </a:lnTo>
                  <a:lnTo>
                    <a:pt x="225742" y="980719"/>
                  </a:lnTo>
                  <a:lnTo>
                    <a:pt x="214744" y="979538"/>
                  </a:lnTo>
                  <a:lnTo>
                    <a:pt x="213118" y="979538"/>
                  </a:lnTo>
                  <a:lnTo>
                    <a:pt x="183603" y="983246"/>
                  </a:lnTo>
                  <a:lnTo>
                    <a:pt x="178676" y="983246"/>
                  </a:lnTo>
                  <a:lnTo>
                    <a:pt x="178600" y="981976"/>
                  </a:lnTo>
                  <a:lnTo>
                    <a:pt x="178536" y="980719"/>
                  </a:lnTo>
                  <a:lnTo>
                    <a:pt x="178473" y="979538"/>
                  </a:lnTo>
                  <a:lnTo>
                    <a:pt x="178396" y="978179"/>
                  </a:lnTo>
                  <a:lnTo>
                    <a:pt x="178320" y="976896"/>
                  </a:lnTo>
                  <a:lnTo>
                    <a:pt x="178244" y="975626"/>
                  </a:lnTo>
                  <a:lnTo>
                    <a:pt x="178168" y="974369"/>
                  </a:lnTo>
                  <a:lnTo>
                    <a:pt x="178092" y="973086"/>
                  </a:lnTo>
                  <a:lnTo>
                    <a:pt x="178015" y="971829"/>
                  </a:lnTo>
                  <a:lnTo>
                    <a:pt x="177939" y="970546"/>
                  </a:lnTo>
                  <a:lnTo>
                    <a:pt x="177850" y="969276"/>
                  </a:lnTo>
                  <a:lnTo>
                    <a:pt x="177774" y="968019"/>
                  </a:lnTo>
                  <a:lnTo>
                    <a:pt x="177698" y="966736"/>
                  </a:lnTo>
                  <a:lnTo>
                    <a:pt x="177609" y="965479"/>
                  </a:lnTo>
                  <a:lnTo>
                    <a:pt x="177533" y="964196"/>
                  </a:lnTo>
                  <a:lnTo>
                    <a:pt x="177457" y="962926"/>
                  </a:lnTo>
                  <a:lnTo>
                    <a:pt x="177368" y="961669"/>
                  </a:lnTo>
                  <a:lnTo>
                    <a:pt x="177253" y="959129"/>
                  </a:lnTo>
                  <a:lnTo>
                    <a:pt x="177139" y="956576"/>
                  </a:lnTo>
                  <a:lnTo>
                    <a:pt x="177025" y="954036"/>
                  </a:lnTo>
                  <a:lnTo>
                    <a:pt x="176911" y="943876"/>
                  </a:lnTo>
                  <a:lnTo>
                    <a:pt x="176517" y="942619"/>
                  </a:lnTo>
                  <a:lnTo>
                    <a:pt x="177520" y="942619"/>
                  </a:lnTo>
                  <a:lnTo>
                    <a:pt x="186309" y="951496"/>
                  </a:lnTo>
                  <a:lnTo>
                    <a:pt x="195745" y="957846"/>
                  </a:lnTo>
                  <a:lnTo>
                    <a:pt x="205968" y="964196"/>
                  </a:lnTo>
                  <a:lnTo>
                    <a:pt x="217144" y="969276"/>
                  </a:lnTo>
                  <a:lnTo>
                    <a:pt x="220916" y="970546"/>
                  </a:lnTo>
                  <a:lnTo>
                    <a:pt x="223367" y="974369"/>
                  </a:lnTo>
                  <a:lnTo>
                    <a:pt x="228790" y="975626"/>
                  </a:lnTo>
                  <a:lnTo>
                    <a:pt x="229044" y="976896"/>
                  </a:lnTo>
                  <a:lnTo>
                    <a:pt x="229044" y="942009"/>
                  </a:lnTo>
                  <a:lnTo>
                    <a:pt x="224650" y="947686"/>
                  </a:lnTo>
                  <a:lnTo>
                    <a:pt x="217462" y="954036"/>
                  </a:lnTo>
                  <a:lnTo>
                    <a:pt x="215201" y="946429"/>
                  </a:lnTo>
                  <a:lnTo>
                    <a:pt x="213156" y="937526"/>
                  </a:lnTo>
                  <a:lnTo>
                    <a:pt x="211848" y="929919"/>
                  </a:lnTo>
                  <a:lnTo>
                    <a:pt x="211861" y="922286"/>
                  </a:lnTo>
                  <a:lnTo>
                    <a:pt x="213944" y="905776"/>
                  </a:lnTo>
                  <a:lnTo>
                    <a:pt x="215188" y="896886"/>
                  </a:lnTo>
                  <a:lnTo>
                    <a:pt x="216522" y="889279"/>
                  </a:lnTo>
                  <a:lnTo>
                    <a:pt x="198882" y="889279"/>
                  </a:lnTo>
                  <a:lnTo>
                    <a:pt x="201269" y="890536"/>
                  </a:lnTo>
                  <a:lnTo>
                    <a:pt x="201320" y="910869"/>
                  </a:lnTo>
                  <a:lnTo>
                    <a:pt x="202768" y="924826"/>
                  </a:lnTo>
                  <a:lnTo>
                    <a:pt x="205168" y="938796"/>
                  </a:lnTo>
                  <a:lnTo>
                    <a:pt x="208229" y="952779"/>
                  </a:lnTo>
                  <a:lnTo>
                    <a:pt x="208407" y="954036"/>
                  </a:lnTo>
                  <a:lnTo>
                    <a:pt x="208953" y="955319"/>
                  </a:lnTo>
                  <a:lnTo>
                    <a:pt x="207784" y="956576"/>
                  </a:lnTo>
                  <a:lnTo>
                    <a:pt x="207454" y="955319"/>
                  </a:lnTo>
                  <a:lnTo>
                    <a:pt x="207048" y="954036"/>
                  </a:lnTo>
                  <a:lnTo>
                    <a:pt x="180314" y="923569"/>
                  </a:lnTo>
                  <a:lnTo>
                    <a:pt x="173774" y="900696"/>
                  </a:lnTo>
                  <a:lnTo>
                    <a:pt x="173824" y="890536"/>
                  </a:lnTo>
                  <a:lnTo>
                    <a:pt x="173837" y="887996"/>
                  </a:lnTo>
                  <a:lnTo>
                    <a:pt x="168490" y="890536"/>
                  </a:lnTo>
                  <a:lnTo>
                    <a:pt x="162826" y="887996"/>
                  </a:lnTo>
                  <a:lnTo>
                    <a:pt x="154216" y="889279"/>
                  </a:lnTo>
                  <a:lnTo>
                    <a:pt x="147967" y="889279"/>
                  </a:lnTo>
                  <a:lnTo>
                    <a:pt x="151688" y="890536"/>
                  </a:lnTo>
                  <a:lnTo>
                    <a:pt x="155536" y="889279"/>
                  </a:lnTo>
                  <a:lnTo>
                    <a:pt x="161340" y="889279"/>
                  </a:lnTo>
                  <a:lnTo>
                    <a:pt x="162356" y="890536"/>
                  </a:lnTo>
                  <a:lnTo>
                    <a:pt x="161861" y="893076"/>
                  </a:lnTo>
                  <a:lnTo>
                    <a:pt x="159270" y="904519"/>
                  </a:lnTo>
                  <a:lnTo>
                    <a:pt x="134327" y="942619"/>
                  </a:lnTo>
                  <a:lnTo>
                    <a:pt x="103505" y="961669"/>
                  </a:lnTo>
                  <a:lnTo>
                    <a:pt x="101346" y="962926"/>
                  </a:lnTo>
                  <a:lnTo>
                    <a:pt x="97370" y="962926"/>
                  </a:lnTo>
                  <a:lnTo>
                    <a:pt x="101295" y="970546"/>
                  </a:lnTo>
                  <a:lnTo>
                    <a:pt x="102971" y="974369"/>
                  </a:lnTo>
                  <a:lnTo>
                    <a:pt x="107518" y="971829"/>
                  </a:lnTo>
                  <a:lnTo>
                    <a:pt x="122301" y="962926"/>
                  </a:lnTo>
                  <a:lnTo>
                    <a:pt x="137121" y="955319"/>
                  </a:lnTo>
                  <a:lnTo>
                    <a:pt x="151015" y="946429"/>
                  </a:lnTo>
                  <a:lnTo>
                    <a:pt x="163093" y="933729"/>
                  </a:lnTo>
                  <a:lnTo>
                    <a:pt x="163512" y="936269"/>
                  </a:lnTo>
                  <a:lnTo>
                    <a:pt x="163906" y="937526"/>
                  </a:lnTo>
                  <a:lnTo>
                    <a:pt x="163779" y="960386"/>
                  </a:lnTo>
                  <a:lnTo>
                    <a:pt x="163703" y="961669"/>
                  </a:lnTo>
                  <a:lnTo>
                    <a:pt x="163626" y="962926"/>
                  </a:lnTo>
                  <a:lnTo>
                    <a:pt x="163550" y="964196"/>
                  </a:lnTo>
                  <a:lnTo>
                    <a:pt x="163474" y="965479"/>
                  </a:lnTo>
                  <a:lnTo>
                    <a:pt x="163398" y="966736"/>
                  </a:lnTo>
                  <a:lnTo>
                    <a:pt x="163322" y="968019"/>
                  </a:lnTo>
                  <a:lnTo>
                    <a:pt x="163258" y="969276"/>
                  </a:lnTo>
                  <a:lnTo>
                    <a:pt x="163182" y="970546"/>
                  </a:lnTo>
                  <a:lnTo>
                    <a:pt x="163106" y="971829"/>
                  </a:lnTo>
                  <a:lnTo>
                    <a:pt x="163042" y="973086"/>
                  </a:lnTo>
                  <a:lnTo>
                    <a:pt x="162966" y="974369"/>
                  </a:lnTo>
                  <a:lnTo>
                    <a:pt x="162890" y="975626"/>
                  </a:lnTo>
                  <a:lnTo>
                    <a:pt x="162826" y="976896"/>
                  </a:lnTo>
                  <a:lnTo>
                    <a:pt x="162725" y="978179"/>
                  </a:lnTo>
                  <a:lnTo>
                    <a:pt x="162623" y="979538"/>
                  </a:lnTo>
                  <a:lnTo>
                    <a:pt x="162547" y="980719"/>
                  </a:lnTo>
                  <a:lnTo>
                    <a:pt x="160909" y="987069"/>
                  </a:lnTo>
                  <a:lnTo>
                    <a:pt x="152120" y="990879"/>
                  </a:lnTo>
                  <a:lnTo>
                    <a:pt x="152209" y="993419"/>
                  </a:lnTo>
                  <a:lnTo>
                    <a:pt x="152311" y="995946"/>
                  </a:lnTo>
                  <a:lnTo>
                    <a:pt x="152425" y="998486"/>
                  </a:lnTo>
                  <a:lnTo>
                    <a:pt x="152539" y="1001026"/>
                  </a:lnTo>
                  <a:lnTo>
                    <a:pt x="163461" y="1002296"/>
                  </a:lnTo>
                  <a:lnTo>
                    <a:pt x="167322" y="1004836"/>
                  </a:lnTo>
                  <a:lnTo>
                    <a:pt x="172834" y="1012469"/>
                  </a:lnTo>
                  <a:lnTo>
                    <a:pt x="175094" y="1014996"/>
                  </a:lnTo>
                  <a:lnTo>
                    <a:pt x="178955" y="1020076"/>
                  </a:lnTo>
                  <a:lnTo>
                    <a:pt x="180924" y="1021346"/>
                  </a:lnTo>
                  <a:lnTo>
                    <a:pt x="185826" y="1018819"/>
                  </a:lnTo>
                  <a:lnTo>
                    <a:pt x="185077" y="1017536"/>
                  </a:lnTo>
                  <a:lnTo>
                    <a:pt x="183578" y="1011186"/>
                  </a:lnTo>
                  <a:lnTo>
                    <a:pt x="182105" y="1007376"/>
                  </a:lnTo>
                  <a:lnTo>
                    <a:pt x="180403" y="1001026"/>
                  </a:lnTo>
                  <a:lnTo>
                    <a:pt x="180848" y="998486"/>
                  </a:lnTo>
                  <a:lnTo>
                    <a:pt x="190436" y="997229"/>
                  </a:lnTo>
                  <a:lnTo>
                    <a:pt x="199948" y="994676"/>
                  </a:lnTo>
                  <a:lnTo>
                    <a:pt x="220027" y="992136"/>
                  </a:lnTo>
                  <a:lnTo>
                    <a:pt x="230111" y="992136"/>
                  </a:lnTo>
                  <a:lnTo>
                    <a:pt x="240245" y="993419"/>
                  </a:lnTo>
                  <a:lnTo>
                    <a:pt x="243928" y="994676"/>
                  </a:lnTo>
                  <a:lnTo>
                    <a:pt x="248666" y="993419"/>
                  </a:lnTo>
                  <a:lnTo>
                    <a:pt x="249720" y="999769"/>
                  </a:lnTo>
                  <a:lnTo>
                    <a:pt x="251193" y="1001026"/>
                  </a:lnTo>
                  <a:lnTo>
                    <a:pt x="260248" y="1003579"/>
                  </a:lnTo>
                  <a:lnTo>
                    <a:pt x="265645" y="998486"/>
                  </a:lnTo>
                  <a:lnTo>
                    <a:pt x="264960" y="993419"/>
                  </a:lnTo>
                  <a:lnTo>
                    <a:pt x="264795" y="992136"/>
                  </a:lnTo>
                  <a:lnTo>
                    <a:pt x="264287" y="988326"/>
                  </a:lnTo>
                  <a:lnTo>
                    <a:pt x="263410" y="985786"/>
                  </a:lnTo>
                  <a:lnTo>
                    <a:pt x="262572" y="983246"/>
                  </a:lnTo>
                  <a:lnTo>
                    <a:pt x="262877" y="981976"/>
                  </a:lnTo>
                  <a:lnTo>
                    <a:pt x="265163" y="980719"/>
                  </a:lnTo>
                  <a:lnTo>
                    <a:pt x="265722" y="981976"/>
                  </a:lnTo>
                  <a:lnTo>
                    <a:pt x="269963" y="987069"/>
                  </a:lnTo>
                  <a:lnTo>
                    <a:pt x="271843" y="992136"/>
                  </a:lnTo>
                  <a:lnTo>
                    <a:pt x="277012" y="1001026"/>
                  </a:lnTo>
                  <a:lnTo>
                    <a:pt x="268668" y="1004836"/>
                  </a:lnTo>
                  <a:lnTo>
                    <a:pt x="277952" y="1011186"/>
                  </a:lnTo>
                  <a:lnTo>
                    <a:pt x="282803" y="1011186"/>
                  </a:lnTo>
                  <a:lnTo>
                    <a:pt x="287058" y="1017536"/>
                  </a:lnTo>
                  <a:lnTo>
                    <a:pt x="289064" y="1020076"/>
                  </a:lnTo>
                  <a:lnTo>
                    <a:pt x="295452" y="1014996"/>
                  </a:lnTo>
                  <a:lnTo>
                    <a:pt x="298208" y="1012469"/>
                  </a:lnTo>
                  <a:lnTo>
                    <a:pt x="291439" y="1002296"/>
                  </a:lnTo>
                  <a:lnTo>
                    <a:pt x="290614" y="994676"/>
                  </a:lnTo>
                  <a:lnTo>
                    <a:pt x="292239" y="981976"/>
                  </a:lnTo>
                  <a:lnTo>
                    <a:pt x="292315" y="980719"/>
                  </a:lnTo>
                  <a:lnTo>
                    <a:pt x="292379" y="979538"/>
                  </a:lnTo>
                  <a:lnTo>
                    <a:pt x="292468" y="978179"/>
                  </a:lnTo>
                  <a:lnTo>
                    <a:pt x="292544" y="976896"/>
                  </a:lnTo>
                  <a:lnTo>
                    <a:pt x="292620" y="975626"/>
                  </a:lnTo>
                  <a:lnTo>
                    <a:pt x="292709" y="974369"/>
                  </a:lnTo>
                  <a:lnTo>
                    <a:pt x="292823" y="973086"/>
                  </a:lnTo>
                  <a:lnTo>
                    <a:pt x="292925" y="971829"/>
                  </a:lnTo>
                  <a:lnTo>
                    <a:pt x="293027" y="970546"/>
                  </a:lnTo>
                  <a:lnTo>
                    <a:pt x="293128" y="969276"/>
                  </a:lnTo>
                  <a:lnTo>
                    <a:pt x="293230" y="968019"/>
                  </a:lnTo>
                  <a:lnTo>
                    <a:pt x="293331" y="966736"/>
                  </a:lnTo>
                  <a:lnTo>
                    <a:pt x="293433" y="965479"/>
                  </a:lnTo>
                  <a:lnTo>
                    <a:pt x="293535" y="964196"/>
                  </a:lnTo>
                  <a:lnTo>
                    <a:pt x="293636" y="962926"/>
                  </a:lnTo>
                  <a:lnTo>
                    <a:pt x="295516" y="961669"/>
                  </a:lnTo>
                  <a:lnTo>
                    <a:pt x="307759" y="970546"/>
                  </a:lnTo>
                  <a:lnTo>
                    <a:pt x="315023" y="973086"/>
                  </a:lnTo>
                  <a:lnTo>
                    <a:pt x="327025" y="978179"/>
                  </a:lnTo>
                  <a:lnTo>
                    <a:pt x="330149" y="979538"/>
                  </a:lnTo>
                  <a:lnTo>
                    <a:pt x="336550" y="984529"/>
                  </a:lnTo>
                  <a:lnTo>
                    <a:pt x="344855" y="990879"/>
                  </a:lnTo>
                  <a:lnTo>
                    <a:pt x="347040" y="993419"/>
                  </a:lnTo>
                  <a:lnTo>
                    <a:pt x="346011" y="997229"/>
                  </a:lnTo>
                  <a:lnTo>
                    <a:pt x="343382" y="997229"/>
                  </a:lnTo>
                  <a:lnTo>
                    <a:pt x="342417" y="994676"/>
                  </a:lnTo>
                  <a:lnTo>
                    <a:pt x="335902" y="989596"/>
                  </a:lnTo>
                  <a:lnTo>
                    <a:pt x="330606" y="984529"/>
                  </a:lnTo>
                  <a:lnTo>
                    <a:pt x="320103" y="979538"/>
                  </a:lnTo>
                  <a:lnTo>
                    <a:pt x="319176" y="979538"/>
                  </a:lnTo>
                  <a:lnTo>
                    <a:pt x="310159" y="980719"/>
                  </a:lnTo>
                  <a:lnTo>
                    <a:pt x="310134" y="981976"/>
                  </a:lnTo>
                  <a:lnTo>
                    <a:pt x="310007" y="988326"/>
                  </a:lnTo>
                  <a:lnTo>
                    <a:pt x="314693" y="990879"/>
                  </a:lnTo>
                  <a:lnTo>
                    <a:pt x="329933" y="995946"/>
                  </a:lnTo>
                  <a:lnTo>
                    <a:pt x="340245" y="1001026"/>
                  </a:lnTo>
                  <a:lnTo>
                    <a:pt x="350113" y="1006119"/>
                  </a:lnTo>
                  <a:lnTo>
                    <a:pt x="359270" y="1012469"/>
                  </a:lnTo>
                  <a:lnTo>
                    <a:pt x="361492" y="1014996"/>
                  </a:lnTo>
                  <a:lnTo>
                    <a:pt x="363728" y="1014996"/>
                  </a:lnTo>
                  <a:lnTo>
                    <a:pt x="369138" y="1012469"/>
                  </a:lnTo>
                  <a:lnTo>
                    <a:pt x="370420" y="1009929"/>
                  </a:lnTo>
                  <a:lnTo>
                    <a:pt x="370662" y="1007376"/>
                  </a:lnTo>
                  <a:lnTo>
                    <a:pt x="370789" y="1006119"/>
                  </a:lnTo>
                  <a:lnTo>
                    <a:pt x="370916" y="1004836"/>
                  </a:lnTo>
                  <a:lnTo>
                    <a:pt x="369836" y="1002296"/>
                  </a:lnTo>
                  <a:lnTo>
                    <a:pt x="367944" y="997229"/>
                  </a:lnTo>
                  <a:lnTo>
                    <a:pt x="366534" y="993419"/>
                  </a:lnTo>
                  <a:lnTo>
                    <a:pt x="368985" y="989596"/>
                  </a:lnTo>
                  <a:lnTo>
                    <a:pt x="378345" y="988326"/>
                  </a:lnTo>
                  <a:lnTo>
                    <a:pt x="380695" y="989596"/>
                  </a:lnTo>
                  <a:lnTo>
                    <a:pt x="380809" y="988326"/>
                  </a:lnTo>
                  <a:lnTo>
                    <a:pt x="380923" y="987069"/>
                  </a:lnTo>
                  <a:lnTo>
                    <a:pt x="381050" y="985786"/>
                  </a:lnTo>
                  <a:lnTo>
                    <a:pt x="381165" y="984529"/>
                  </a:lnTo>
                  <a:lnTo>
                    <a:pt x="381292" y="983246"/>
                  </a:lnTo>
                  <a:lnTo>
                    <a:pt x="379818" y="981976"/>
                  </a:lnTo>
                  <a:lnTo>
                    <a:pt x="372427" y="980719"/>
                  </a:lnTo>
                  <a:lnTo>
                    <a:pt x="362712" y="979538"/>
                  </a:lnTo>
                  <a:lnTo>
                    <a:pt x="360172" y="979538"/>
                  </a:lnTo>
                  <a:lnTo>
                    <a:pt x="357162" y="973086"/>
                  </a:lnTo>
                  <a:lnTo>
                    <a:pt x="353428" y="964196"/>
                  </a:lnTo>
                  <a:lnTo>
                    <a:pt x="352907" y="962926"/>
                  </a:lnTo>
                  <a:lnTo>
                    <a:pt x="356527" y="965479"/>
                  </a:lnTo>
                  <a:lnTo>
                    <a:pt x="359206" y="968019"/>
                  </a:lnTo>
                  <a:lnTo>
                    <a:pt x="361975" y="971829"/>
                  </a:lnTo>
                  <a:lnTo>
                    <a:pt x="367753" y="976896"/>
                  </a:lnTo>
                  <a:lnTo>
                    <a:pt x="371487" y="978179"/>
                  </a:lnTo>
                  <a:lnTo>
                    <a:pt x="374535" y="975626"/>
                  </a:lnTo>
                  <a:lnTo>
                    <a:pt x="378371" y="968019"/>
                  </a:lnTo>
                  <a:lnTo>
                    <a:pt x="379107" y="968019"/>
                  </a:lnTo>
                  <a:lnTo>
                    <a:pt x="381698" y="970546"/>
                  </a:lnTo>
                  <a:lnTo>
                    <a:pt x="383400" y="973086"/>
                  </a:lnTo>
                  <a:lnTo>
                    <a:pt x="388835" y="983246"/>
                  </a:lnTo>
                  <a:lnTo>
                    <a:pt x="391528" y="990879"/>
                  </a:lnTo>
                  <a:lnTo>
                    <a:pt x="397319" y="997229"/>
                  </a:lnTo>
                  <a:lnTo>
                    <a:pt x="403745" y="998486"/>
                  </a:lnTo>
                  <a:lnTo>
                    <a:pt x="407771" y="993419"/>
                  </a:lnTo>
                  <a:lnTo>
                    <a:pt x="412661" y="990879"/>
                  </a:lnTo>
                  <a:lnTo>
                    <a:pt x="410794" y="987069"/>
                  </a:lnTo>
                  <a:lnTo>
                    <a:pt x="414337" y="984529"/>
                  </a:lnTo>
                  <a:lnTo>
                    <a:pt x="417068" y="985786"/>
                  </a:lnTo>
                  <a:lnTo>
                    <a:pt x="418947" y="989596"/>
                  </a:lnTo>
                  <a:lnTo>
                    <a:pt x="419760" y="988326"/>
                  </a:lnTo>
                  <a:lnTo>
                    <a:pt x="422109" y="988326"/>
                  </a:lnTo>
                  <a:lnTo>
                    <a:pt x="420916" y="984529"/>
                  </a:lnTo>
                  <a:lnTo>
                    <a:pt x="419722" y="980719"/>
                  </a:lnTo>
                  <a:lnTo>
                    <a:pt x="419354" y="979538"/>
                  </a:lnTo>
                  <a:lnTo>
                    <a:pt x="418134" y="975626"/>
                  </a:lnTo>
                  <a:lnTo>
                    <a:pt x="416153" y="969276"/>
                  </a:lnTo>
                  <a:lnTo>
                    <a:pt x="411797" y="955319"/>
                  </a:lnTo>
                  <a:lnTo>
                    <a:pt x="411353" y="954595"/>
                  </a:lnTo>
                  <a:lnTo>
                    <a:pt x="411353" y="979538"/>
                  </a:lnTo>
                  <a:lnTo>
                    <a:pt x="408787" y="979538"/>
                  </a:lnTo>
                  <a:lnTo>
                    <a:pt x="408990" y="978179"/>
                  </a:lnTo>
                  <a:lnTo>
                    <a:pt x="409371" y="975626"/>
                  </a:lnTo>
                  <a:lnTo>
                    <a:pt x="411162" y="975626"/>
                  </a:lnTo>
                  <a:lnTo>
                    <a:pt x="411137" y="978179"/>
                  </a:lnTo>
                  <a:lnTo>
                    <a:pt x="411353" y="979538"/>
                  </a:lnTo>
                  <a:lnTo>
                    <a:pt x="411353" y="954595"/>
                  </a:lnTo>
                  <a:lnTo>
                    <a:pt x="411022" y="954036"/>
                  </a:lnTo>
                  <a:lnTo>
                    <a:pt x="413461" y="951496"/>
                  </a:lnTo>
                  <a:lnTo>
                    <a:pt x="414947" y="952779"/>
                  </a:lnTo>
                  <a:lnTo>
                    <a:pt x="421487" y="960386"/>
                  </a:lnTo>
                  <a:lnTo>
                    <a:pt x="428574" y="962926"/>
                  </a:lnTo>
                  <a:lnTo>
                    <a:pt x="461784" y="993419"/>
                  </a:lnTo>
                  <a:lnTo>
                    <a:pt x="462749" y="994676"/>
                  </a:lnTo>
                  <a:lnTo>
                    <a:pt x="463727" y="997229"/>
                  </a:lnTo>
                  <a:lnTo>
                    <a:pt x="466039" y="997229"/>
                  </a:lnTo>
                  <a:lnTo>
                    <a:pt x="468249" y="995946"/>
                  </a:lnTo>
                  <a:lnTo>
                    <a:pt x="469633" y="995946"/>
                  </a:lnTo>
                  <a:lnTo>
                    <a:pt x="472160" y="987069"/>
                  </a:lnTo>
                  <a:lnTo>
                    <a:pt x="474535" y="981976"/>
                  </a:lnTo>
                  <a:lnTo>
                    <a:pt x="469353" y="969276"/>
                  </a:lnTo>
                  <a:lnTo>
                    <a:pt x="468845" y="968019"/>
                  </a:lnTo>
                  <a:lnTo>
                    <a:pt x="467334" y="961669"/>
                  </a:lnTo>
                  <a:lnTo>
                    <a:pt x="465239" y="954036"/>
                  </a:lnTo>
                  <a:lnTo>
                    <a:pt x="463003" y="950226"/>
                  </a:lnTo>
                  <a:lnTo>
                    <a:pt x="470077" y="951496"/>
                  </a:lnTo>
                  <a:lnTo>
                    <a:pt x="469963" y="950226"/>
                  </a:lnTo>
                  <a:lnTo>
                    <a:pt x="469874" y="948969"/>
                  </a:lnTo>
                  <a:lnTo>
                    <a:pt x="464362" y="945146"/>
                  </a:lnTo>
                  <a:lnTo>
                    <a:pt x="461759" y="942619"/>
                  </a:lnTo>
                  <a:lnTo>
                    <a:pt x="460819" y="937526"/>
                  </a:lnTo>
                  <a:lnTo>
                    <a:pt x="460692" y="934986"/>
                  </a:lnTo>
                  <a:lnTo>
                    <a:pt x="460565" y="932446"/>
                  </a:lnTo>
                  <a:lnTo>
                    <a:pt x="460438" y="929919"/>
                  </a:lnTo>
                  <a:lnTo>
                    <a:pt x="460324" y="927379"/>
                  </a:lnTo>
                  <a:lnTo>
                    <a:pt x="464591" y="933729"/>
                  </a:lnTo>
                  <a:lnTo>
                    <a:pt x="469709" y="932446"/>
                  </a:lnTo>
                  <a:lnTo>
                    <a:pt x="478878" y="927379"/>
                  </a:lnTo>
                  <a:lnTo>
                    <a:pt x="480339" y="928636"/>
                  </a:lnTo>
                  <a:lnTo>
                    <a:pt x="483069" y="938796"/>
                  </a:lnTo>
                  <a:lnTo>
                    <a:pt x="485190" y="945146"/>
                  </a:lnTo>
                  <a:lnTo>
                    <a:pt x="490258" y="950226"/>
                  </a:lnTo>
                  <a:lnTo>
                    <a:pt x="491070" y="950226"/>
                  </a:lnTo>
                  <a:lnTo>
                    <a:pt x="491972" y="951496"/>
                  </a:lnTo>
                  <a:lnTo>
                    <a:pt x="493928" y="952779"/>
                  </a:lnTo>
                  <a:lnTo>
                    <a:pt x="496036" y="954036"/>
                  </a:lnTo>
                  <a:lnTo>
                    <a:pt x="493598" y="957846"/>
                  </a:lnTo>
                  <a:lnTo>
                    <a:pt x="491642" y="959129"/>
                  </a:lnTo>
                  <a:lnTo>
                    <a:pt x="486308" y="955319"/>
                  </a:lnTo>
                  <a:lnTo>
                    <a:pt x="486410" y="960386"/>
                  </a:lnTo>
                  <a:lnTo>
                    <a:pt x="495274" y="960386"/>
                  </a:lnTo>
                  <a:lnTo>
                    <a:pt x="500024" y="966736"/>
                  </a:lnTo>
                  <a:lnTo>
                    <a:pt x="504736" y="974369"/>
                  </a:lnTo>
                  <a:lnTo>
                    <a:pt x="505498" y="974369"/>
                  </a:lnTo>
                  <a:lnTo>
                    <a:pt x="508711" y="979538"/>
                  </a:lnTo>
                  <a:lnTo>
                    <a:pt x="511657" y="979538"/>
                  </a:lnTo>
                  <a:lnTo>
                    <a:pt x="519049" y="974369"/>
                  </a:lnTo>
                  <a:lnTo>
                    <a:pt x="518985" y="971829"/>
                  </a:lnTo>
                  <a:lnTo>
                    <a:pt x="516420" y="968019"/>
                  </a:lnTo>
                  <a:lnTo>
                    <a:pt x="511911" y="961669"/>
                  </a:lnTo>
                  <a:lnTo>
                    <a:pt x="510133" y="959129"/>
                  </a:lnTo>
                  <a:lnTo>
                    <a:pt x="507466" y="955319"/>
                  </a:lnTo>
                  <a:lnTo>
                    <a:pt x="506577" y="954036"/>
                  </a:lnTo>
                  <a:lnTo>
                    <a:pt x="498652" y="942733"/>
                  </a:lnTo>
                  <a:lnTo>
                    <a:pt x="498652" y="954036"/>
                  </a:lnTo>
                  <a:lnTo>
                    <a:pt x="497992" y="955319"/>
                  </a:lnTo>
                  <a:lnTo>
                    <a:pt x="497065" y="955319"/>
                  </a:lnTo>
                  <a:lnTo>
                    <a:pt x="496684" y="954036"/>
                  </a:lnTo>
                  <a:lnTo>
                    <a:pt x="498652" y="954036"/>
                  </a:lnTo>
                  <a:lnTo>
                    <a:pt x="498652" y="942733"/>
                  </a:lnTo>
                  <a:lnTo>
                    <a:pt x="497827" y="941336"/>
                  </a:lnTo>
                  <a:lnTo>
                    <a:pt x="499452" y="941336"/>
                  </a:lnTo>
                  <a:lnTo>
                    <a:pt x="507936" y="946429"/>
                  </a:lnTo>
                  <a:lnTo>
                    <a:pt x="509498" y="941336"/>
                  </a:lnTo>
                  <a:lnTo>
                    <a:pt x="512622" y="931176"/>
                  </a:lnTo>
                  <a:lnTo>
                    <a:pt x="513003" y="929919"/>
                  </a:lnTo>
                  <a:lnTo>
                    <a:pt x="515696" y="928636"/>
                  </a:lnTo>
                  <a:lnTo>
                    <a:pt x="522198" y="932446"/>
                  </a:lnTo>
                  <a:lnTo>
                    <a:pt x="534149" y="941336"/>
                  </a:lnTo>
                  <a:lnTo>
                    <a:pt x="544690" y="951496"/>
                  </a:lnTo>
                  <a:lnTo>
                    <a:pt x="554570" y="962926"/>
                  </a:lnTo>
                  <a:lnTo>
                    <a:pt x="564565" y="973086"/>
                  </a:lnTo>
                  <a:lnTo>
                    <a:pt x="566674" y="975626"/>
                  </a:lnTo>
                  <a:lnTo>
                    <a:pt x="568629" y="978179"/>
                  </a:lnTo>
                  <a:lnTo>
                    <a:pt x="574230" y="976896"/>
                  </a:lnTo>
                  <a:lnTo>
                    <a:pt x="573328" y="973086"/>
                  </a:lnTo>
                  <a:lnTo>
                    <a:pt x="574484" y="962926"/>
                  </a:lnTo>
                  <a:lnTo>
                    <a:pt x="575322" y="955319"/>
                  </a:lnTo>
                  <a:lnTo>
                    <a:pt x="575576" y="952779"/>
                  </a:lnTo>
                  <a:lnTo>
                    <a:pt x="576986" y="938796"/>
                  </a:lnTo>
                  <a:lnTo>
                    <a:pt x="582498" y="945146"/>
                  </a:lnTo>
                  <a:lnTo>
                    <a:pt x="587654" y="952779"/>
                  </a:lnTo>
                  <a:lnTo>
                    <a:pt x="592201" y="960386"/>
                  </a:lnTo>
                  <a:lnTo>
                    <a:pt x="595858" y="968019"/>
                  </a:lnTo>
                  <a:lnTo>
                    <a:pt x="597916" y="966736"/>
                  </a:lnTo>
                  <a:lnTo>
                    <a:pt x="597903" y="965479"/>
                  </a:lnTo>
                  <a:lnTo>
                    <a:pt x="602297" y="941336"/>
                  </a:lnTo>
                  <a:lnTo>
                    <a:pt x="608101" y="909586"/>
                  </a:lnTo>
                  <a:lnTo>
                    <a:pt x="609117" y="907046"/>
                  </a:lnTo>
                  <a:close/>
                </a:path>
                <a:path w="720725" h="1021714">
                  <a:moveTo>
                    <a:pt x="720547" y="44450"/>
                  </a:moveTo>
                  <a:lnTo>
                    <a:pt x="720496" y="35572"/>
                  </a:lnTo>
                  <a:lnTo>
                    <a:pt x="720267" y="31750"/>
                  </a:lnTo>
                  <a:lnTo>
                    <a:pt x="720191" y="30480"/>
                  </a:lnTo>
                  <a:lnTo>
                    <a:pt x="720115" y="29222"/>
                  </a:lnTo>
                  <a:lnTo>
                    <a:pt x="720039" y="27940"/>
                  </a:lnTo>
                  <a:lnTo>
                    <a:pt x="719963" y="26682"/>
                  </a:lnTo>
                  <a:lnTo>
                    <a:pt x="719416" y="22872"/>
                  </a:lnTo>
                  <a:lnTo>
                    <a:pt x="718870" y="19050"/>
                  </a:lnTo>
                  <a:lnTo>
                    <a:pt x="717092" y="11430"/>
                  </a:lnTo>
                  <a:lnTo>
                    <a:pt x="716965" y="10998"/>
                  </a:lnTo>
                  <a:lnTo>
                    <a:pt x="716965" y="58432"/>
                  </a:lnTo>
                  <a:lnTo>
                    <a:pt x="716902" y="74930"/>
                  </a:lnTo>
                  <a:lnTo>
                    <a:pt x="716457" y="88900"/>
                  </a:lnTo>
                  <a:lnTo>
                    <a:pt x="714768" y="109232"/>
                  </a:lnTo>
                  <a:lnTo>
                    <a:pt x="714667" y="110490"/>
                  </a:lnTo>
                  <a:lnTo>
                    <a:pt x="709066" y="153682"/>
                  </a:lnTo>
                  <a:lnTo>
                    <a:pt x="694715" y="227330"/>
                  </a:lnTo>
                  <a:lnTo>
                    <a:pt x="684657" y="264172"/>
                  </a:lnTo>
                  <a:lnTo>
                    <a:pt x="669848" y="306082"/>
                  </a:lnTo>
                  <a:lnTo>
                    <a:pt x="656234" y="328930"/>
                  </a:lnTo>
                  <a:lnTo>
                    <a:pt x="649185" y="327672"/>
                  </a:lnTo>
                  <a:lnTo>
                    <a:pt x="648792" y="325132"/>
                  </a:lnTo>
                  <a:lnTo>
                    <a:pt x="648068" y="322580"/>
                  </a:lnTo>
                  <a:lnTo>
                    <a:pt x="644652" y="297180"/>
                  </a:lnTo>
                  <a:lnTo>
                    <a:pt x="644550" y="294640"/>
                  </a:lnTo>
                  <a:lnTo>
                    <a:pt x="647420" y="241300"/>
                  </a:lnTo>
                  <a:lnTo>
                    <a:pt x="653275" y="198132"/>
                  </a:lnTo>
                  <a:lnTo>
                    <a:pt x="654799" y="193040"/>
                  </a:lnTo>
                  <a:lnTo>
                    <a:pt x="663371" y="195580"/>
                  </a:lnTo>
                  <a:lnTo>
                    <a:pt x="669277" y="194322"/>
                  </a:lnTo>
                  <a:lnTo>
                    <a:pt x="675144" y="199390"/>
                  </a:lnTo>
                  <a:lnTo>
                    <a:pt x="671830" y="205740"/>
                  </a:lnTo>
                  <a:lnTo>
                    <a:pt x="672655" y="213372"/>
                  </a:lnTo>
                  <a:lnTo>
                    <a:pt x="672693" y="214630"/>
                  </a:lnTo>
                  <a:lnTo>
                    <a:pt x="672795" y="217182"/>
                  </a:lnTo>
                  <a:lnTo>
                    <a:pt x="674814" y="222250"/>
                  </a:lnTo>
                  <a:lnTo>
                    <a:pt x="675728" y="224790"/>
                  </a:lnTo>
                  <a:lnTo>
                    <a:pt x="680491" y="224790"/>
                  </a:lnTo>
                  <a:lnTo>
                    <a:pt x="681774" y="223532"/>
                  </a:lnTo>
                  <a:lnTo>
                    <a:pt x="682434" y="222250"/>
                  </a:lnTo>
                  <a:lnTo>
                    <a:pt x="686447" y="214630"/>
                  </a:lnTo>
                  <a:lnTo>
                    <a:pt x="695236" y="172732"/>
                  </a:lnTo>
                  <a:lnTo>
                    <a:pt x="695337" y="146050"/>
                  </a:lnTo>
                  <a:lnTo>
                    <a:pt x="695172" y="144780"/>
                  </a:lnTo>
                  <a:lnTo>
                    <a:pt x="695109" y="143522"/>
                  </a:lnTo>
                  <a:lnTo>
                    <a:pt x="693991" y="140982"/>
                  </a:lnTo>
                  <a:lnTo>
                    <a:pt x="693928" y="138430"/>
                  </a:lnTo>
                  <a:lnTo>
                    <a:pt x="693102" y="138430"/>
                  </a:lnTo>
                  <a:lnTo>
                    <a:pt x="693102" y="167640"/>
                  </a:lnTo>
                  <a:lnTo>
                    <a:pt x="691553" y="180340"/>
                  </a:lnTo>
                  <a:lnTo>
                    <a:pt x="689356" y="193040"/>
                  </a:lnTo>
                  <a:lnTo>
                    <a:pt x="686333" y="204482"/>
                  </a:lnTo>
                  <a:lnTo>
                    <a:pt x="682282" y="217182"/>
                  </a:lnTo>
                  <a:lnTo>
                    <a:pt x="681494" y="218440"/>
                  </a:lnTo>
                  <a:lnTo>
                    <a:pt x="681393" y="219722"/>
                  </a:lnTo>
                  <a:lnTo>
                    <a:pt x="681291" y="220980"/>
                  </a:lnTo>
                  <a:lnTo>
                    <a:pt x="681189" y="222250"/>
                  </a:lnTo>
                  <a:lnTo>
                    <a:pt x="675589" y="220980"/>
                  </a:lnTo>
                  <a:lnTo>
                    <a:pt x="675500" y="219722"/>
                  </a:lnTo>
                  <a:lnTo>
                    <a:pt x="675424" y="218440"/>
                  </a:lnTo>
                  <a:lnTo>
                    <a:pt x="675347" y="217182"/>
                  </a:lnTo>
                  <a:lnTo>
                    <a:pt x="675271" y="215900"/>
                  </a:lnTo>
                  <a:lnTo>
                    <a:pt x="675195" y="214630"/>
                  </a:lnTo>
                  <a:lnTo>
                    <a:pt x="675119" y="213372"/>
                  </a:lnTo>
                  <a:lnTo>
                    <a:pt x="675043" y="212090"/>
                  </a:lnTo>
                  <a:lnTo>
                    <a:pt x="674966" y="210832"/>
                  </a:lnTo>
                  <a:lnTo>
                    <a:pt x="674839" y="207022"/>
                  </a:lnTo>
                  <a:lnTo>
                    <a:pt x="674763" y="201930"/>
                  </a:lnTo>
                  <a:lnTo>
                    <a:pt x="677976" y="194322"/>
                  </a:lnTo>
                  <a:lnTo>
                    <a:pt x="678497" y="193040"/>
                  </a:lnTo>
                  <a:lnTo>
                    <a:pt x="680085" y="189230"/>
                  </a:lnTo>
                  <a:lnTo>
                    <a:pt x="680618" y="187972"/>
                  </a:lnTo>
                  <a:lnTo>
                    <a:pt x="682625" y="181622"/>
                  </a:lnTo>
                  <a:lnTo>
                    <a:pt x="682739" y="180340"/>
                  </a:lnTo>
                  <a:lnTo>
                    <a:pt x="682853" y="179082"/>
                  </a:lnTo>
                  <a:lnTo>
                    <a:pt x="682967" y="177800"/>
                  </a:lnTo>
                  <a:lnTo>
                    <a:pt x="683082" y="176530"/>
                  </a:lnTo>
                  <a:lnTo>
                    <a:pt x="683196" y="175272"/>
                  </a:lnTo>
                  <a:lnTo>
                    <a:pt x="683310" y="173990"/>
                  </a:lnTo>
                  <a:lnTo>
                    <a:pt x="682218" y="167640"/>
                  </a:lnTo>
                  <a:lnTo>
                    <a:pt x="682002" y="166382"/>
                  </a:lnTo>
                  <a:lnTo>
                    <a:pt x="681647" y="165100"/>
                  </a:lnTo>
                  <a:lnTo>
                    <a:pt x="682307" y="163830"/>
                  </a:lnTo>
                  <a:lnTo>
                    <a:pt x="684682" y="156222"/>
                  </a:lnTo>
                  <a:lnTo>
                    <a:pt x="686511" y="148590"/>
                  </a:lnTo>
                  <a:lnTo>
                    <a:pt x="691070" y="140982"/>
                  </a:lnTo>
                  <a:lnTo>
                    <a:pt x="692861" y="147332"/>
                  </a:lnTo>
                  <a:lnTo>
                    <a:pt x="692988" y="148590"/>
                  </a:lnTo>
                  <a:lnTo>
                    <a:pt x="693102" y="167640"/>
                  </a:lnTo>
                  <a:lnTo>
                    <a:pt x="693102" y="138430"/>
                  </a:lnTo>
                  <a:lnTo>
                    <a:pt x="689584" y="138430"/>
                  </a:lnTo>
                  <a:lnTo>
                    <a:pt x="688695" y="139700"/>
                  </a:lnTo>
                  <a:lnTo>
                    <a:pt x="683945" y="148590"/>
                  </a:lnTo>
                  <a:lnTo>
                    <a:pt x="679272" y="166382"/>
                  </a:lnTo>
                  <a:lnTo>
                    <a:pt x="678053" y="167640"/>
                  </a:lnTo>
                  <a:lnTo>
                    <a:pt x="673023" y="166611"/>
                  </a:lnTo>
                  <a:lnTo>
                    <a:pt x="673023" y="189230"/>
                  </a:lnTo>
                  <a:lnTo>
                    <a:pt x="661822" y="189230"/>
                  </a:lnTo>
                  <a:lnTo>
                    <a:pt x="655612" y="187972"/>
                  </a:lnTo>
                  <a:lnTo>
                    <a:pt x="649389" y="187972"/>
                  </a:lnTo>
                  <a:lnTo>
                    <a:pt x="599922" y="181622"/>
                  </a:lnTo>
                  <a:lnTo>
                    <a:pt x="550506" y="173990"/>
                  </a:lnTo>
                  <a:lnTo>
                    <a:pt x="501129" y="167640"/>
                  </a:lnTo>
                  <a:lnTo>
                    <a:pt x="485394" y="165100"/>
                  </a:lnTo>
                  <a:lnTo>
                    <a:pt x="446062" y="158750"/>
                  </a:lnTo>
                  <a:lnTo>
                    <a:pt x="440512" y="158750"/>
                  </a:lnTo>
                  <a:lnTo>
                    <a:pt x="417233" y="165100"/>
                  </a:lnTo>
                  <a:lnTo>
                    <a:pt x="361492" y="179082"/>
                  </a:lnTo>
                  <a:lnTo>
                    <a:pt x="358800" y="179082"/>
                  </a:lnTo>
                  <a:lnTo>
                    <a:pt x="355803" y="177800"/>
                  </a:lnTo>
                  <a:lnTo>
                    <a:pt x="342036" y="175272"/>
                  </a:lnTo>
                  <a:lnTo>
                    <a:pt x="300964" y="163830"/>
                  </a:lnTo>
                  <a:lnTo>
                    <a:pt x="294474" y="162572"/>
                  </a:lnTo>
                  <a:lnTo>
                    <a:pt x="287997" y="161290"/>
                  </a:lnTo>
                  <a:lnTo>
                    <a:pt x="275120" y="160032"/>
                  </a:lnTo>
                  <a:lnTo>
                    <a:pt x="249085" y="162572"/>
                  </a:lnTo>
                  <a:lnTo>
                    <a:pt x="93052" y="184150"/>
                  </a:lnTo>
                  <a:lnTo>
                    <a:pt x="50761" y="190500"/>
                  </a:lnTo>
                  <a:lnTo>
                    <a:pt x="45377" y="190500"/>
                  </a:lnTo>
                  <a:lnTo>
                    <a:pt x="52984" y="187972"/>
                  </a:lnTo>
                  <a:lnTo>
                    <a:pt x="76250" y="184150"/>
                  </a:lnTo>
                  <a:lnTo>
                    <a:pt x="89712" y="181622"/>
                  </a:lnTo>
                  <a:lnTo>
                    <a:pt x="116674" y="177800"/>
                  </a:lnTo>
                  <a:lnTo>
                    <a:pt x="130149" y="175272"/>
                  </a:lnTo>
                  <a:lnTo>
                    <a:pt x="137350" y="173990"/>
                  </a:lnTo>
                  <a:lnTo>
                    <a:pt x="144132" y="171450"/>
                  </a:lnTo>
                  <a:lnTo>
                    <a:pt x="147866" y="167640"/>
                  </a:lnTo>
                  <a:lnTo>
                    <a:pt x="151599" y="163830"/>
                  </a:lnTo>
                  <a:lnTo>
                    <a:pt x="154305" y="162572"/>
                  </a:lnTo>
                  <a:lnTo>
                    <a:pt x="264337" y="147332"/>
                  </a:lnTo>
                  <a:lnTo>
                    <a:pt x="272884" y="147332"/>
                  </a:lnTo>
                  <a:lnTo>
                    <a:pt x="281139" y="148590"/>
                  </a:lnTo>
                  <a:lnTo>
                    <a:pt x="289242" y="151130"/>
                  </a:lnTo>
                  <a:lnTo>
                    <a:pt x="297319" y="152400"/>
                  </a:lnTo>
                  <a:lnTo>
                    <a:pt x="355879" y="167640"/>
                  </a:lnTo>
                  <a:lnTo>
                    <a:pt x="362038" y="167640"/>
                  </a:lnTo>
                  <a:lnTo>
                    <a:pt x="383844" y="162572"/>
                  </a:lnTo>
                  <a:lnTo>
                    <a:pt x="402488" y="157480"/>
                  </a:lnTo>
                  <a:lnTo>
                    <a:pt x="414909" y="154940"/>
                  </a:lnTo>
                  <a:lnTo>
                    <a:pt x="421119" y="153682"/>
                  </a:lnTo>
                  <a:lnTo>
                    <a:pt x="439712" y="148590"/>
                  </a:lnTo>
                  <a:lnTo>
                    <a:pt x="446290" y="147332"/>
                  </a:lnTo>
                  <a:lnTo>
                    <a:pt x="452729" y="147332"/>
                  </a:lnTo>
                  <a:lnTo>
                    <a:pt x="465442" y="149872"/>
                  </a:lnTo>
                  <a:lnTo>
                    <a:pt x="490308" y="152400"/>
                  </a:lnTo>
                  <a:lnTo>
                    <a:pt x="566547" y="163830"/>
                  </a:lnTo>
                  <a:lnTo>
                    <a:pt x="568490" y="162572"/>
                  </a:lnTo>
                  <a:lnTo>
                    <a:pt x="569671" y="165100"/>
                  </a:lnTo>
                  <a:lnTo>
                    <a:pt x="577049" y="171450"/>
                  </a:lnTo>
                  <a:lnTo>
                    <a:pt x="585495" y="173990"/>
                  </a:lnTo>
                  <a:lnTo>
                    <a:pt x="594563" y="176530"/>
                  </a:lnTo>
                  <a:lnTo>
                    <a:pt x="603770" y="177800"/>
                  </a:lnTo>
                  <a:lnTo>
                    <a:pt x="653643" y="185432"/>
                  </a:lnTo>
                  <a:lnTo>
                    <a:pt x="671664" y="187972"/>
                  </a:lnTo>
                  <a:lnTo>
                    <a:pt x="673023" y="189230"/>
                  </a:lnTo>
                  <a:lnTo>
                    <a:pt x="673023" y="166611"/>
                  </a:lnTo>
                  <a:lnTo>
                    <a:pt x="659599" y="163830"/>
                  </a:lnTo>
                  <a:lnTo>
                    <a:pt x="662597" y="149872"/>
                  </a:lnTo>
                  <a:lnTo>
                    <a:pt x="667854" y="124472"/>
                  </a:lnTo>
                  <a:lnTo>
                    <a:pt x="680313" y="74930"/>
                  </a:lnTo>
                  <a:lnTo>
                    <a:pt x="694169" y="36830"/>
                  </a:lnTo>
                  <a:lnTo>
                    <a:pt x="702906" y="22872"/>
                  </a:lnTo>
                  <a:lnTo>
                    <a:pt x="711631" y="24130"/>
                  </a:lnTo>
                  <a:lnTo>
                    <a:pt x="712482" y="29222"/>
                  </a:lnTo>
                  <a:lnTo>
                    <a:pt x="713384" y="31750"/>
                  </a:lnTo>
                  <a:lnTo>
                    <a:pt x="715225" y="40640"/>
                  </a:lnTo>
                  <a:lnTo>
                    <a:pt x="716381" y="49530"/>
                  </a:lnTo>
                  <a:lnTo>
                    <a:pt x="716965" y="58432"/>
                  </a:lnTo>
                  <a:lnTo>
                    <a:pt x="716965" y="10998"/>
                  </a:lnTo>
                  <a:lnTo>
                    <a:pt x="716000" y="7632"/>
                  </a:lnTo>
                  <a:lnTo>
                    <a:pt x="715314" y="1282"/>
                  </a:lnTo>
                  <a:lnTo>
                    <a:pt x="705561" y="0"/>
                  </a:lnTo>
                  <a:lnTo>
                    <a:pt x="703567" y="5080"/>
                  </a:lnTo>
                  <a:lnTo>
                    <a:pt x="701332" y="8890"/>
                  </a:lnTo>
                  <a:lnTo>
                    <a:pt x="696048" y="17780"/>
                  </a:lnTo>
                  <a:lnTo>
                    <a:pt x="691451" y="27940"/>
                  </a:lnTo>
                  <a:lnTo>
                    <a:pt x="674979" y="74930"/>
                  </a:lnTo>
                  <a:lnTo>
                    <a:pt x="661327" y="130822"/>
                  </a:lnTo>
                  <a:lnTo>
                    <a:pt x="654951" y="162572"/>
                  </a:lnTo>
                  <a:lnTo>
                    <a:pt x="653681" y="163830"/>
                  </a:lnTo>
                  <a:lnTo>
                    <a:pt x="649630" y="162572"/>
                  </a:lnTo>
                  <a:lnTo>
                    <a:pt x="636600" y="161290"/>
                  </a:lnTo>
                  <a:lnTo>
                    <a:pt x="623531" y="158750"/>
                  </a:lnTo>
                  <a:lnTo>
                    <a:pt x="597446" y="156222"/>
                  </a:lnTo>
                  <a:lnTo>
                    <a:pt x="539432" y="147332"/>
                  </a:lnTo>
                  <a:lnTo>
                    <a:pt x="456171" y="134632"/>
                  </a:lnTo>
                  <a:lnTo>
                    <a:pt x="447586" y="134632"/>
                  </a:lnTo>
                  <a:lnTo>
                    <a:pt x="430364" y="137172"/>
                  </a:lnTo>
                  <a:lnTo>
                    <a:pt x="413791" y="142240"/>
                  </a:lnTo>
                  <a:lnTo>
                    <a:pt x="363804" y="153682"/>
                  </a:lnTo>
                  <a:lnTo>
                    <a:pt x="361022" y="154940"/>
                  </a:lnTo>
                  <a:lnTo>
                    <a:pt x="358508" y="154940"/>
                  </a:lnTo>
                  <a:lnTo>
                    <a:pt x="330263" y="147332"/>
                  </a:lnTo>
                  <a:lnTo>
                    <a:pt x="325551" y="146050"/>
                  </a:lnTo>
                  <a:lnTo>
                    <a:pt x="295313" y="138430"/>
                  </a:lnTo>
                  <a:lnTo>
                    <a:pt x="288124" y="137172"/>
                  </a:lnTo>
                  <a:lnTo>
                    <a:pt x="280924" y="134632"/>
                  </a:lnTo>
                  <a:lnTo>
                    <a:pt x="266014" y="134632"/>
                  </a:lnTo>
                  <a:lnTo>
                    <a:pt x="251345" y="137172"/>
                  </a:lnTo>
                  <a:lnTo>
                    <a:pt x="157505" y="149872"/>
                  </a:lnTo>
                  <a:lnTo>
                    <a:pt x="114261" y="156222"/>
                  </a:lnTo>
                  <a:lnTo>
                    <a:pt x="66814" y="163830"/>
                  </a:lnTo>
                  <a:lnTo>
                    <a:pt x="65722" y="162572"/>
                  </a:lnTo>
                  <a:lnTo>
                    <a:pt x="64985" y="158750"/>
                  </a:lnTo>
                  <a:lnTo>
                    <a:pt x="61290" y="138430"/>
                  </a:lnTo>
                  <a:lnTo>
                    <a:pt x="57137" y="119380"/>
                  </a:lnTo>
                  <a:lnTo>
                    <a:pt x="47320" y="81280"/>
                  </a:lnTo>
                  <a:lnTo>
                    <a:pt x="35674" y="44450"/>
                  </a:lnTo>
                  <a:lnTo>
                    <a:pt x="17018" y="6350"/>
                  </a:lnTo>
                  <a:lnTo>
                    <a:pt x="15138" y="0"/>
                  </a:lnTo>
                  <a:lnTo>
                    <a:pt x="4978" y="2540"/>
                  </a:lnTo>
                  <a:lnTo>
                    <a:pt x="4102" y="8890"/>
                  </a:lnTo>
                  <a:lnTo>
                    <a:pt x="2959" y="12700"/>
                  </a:lnTo>
                  <a:lnTo>
                    <a:pt x="0" y="63500"/>
                  </a:lnTo>
                  <a:lnTo>
                    <a:pt x="3225" y="109232"/>
                  </a:lnTo>
                  <a:lnTo>
                    <a:pt x="8890" y="154940"/>
                  </a:lnTo>
                  <a:lnTo>
                    <a:pt x="17005" y="199390"/>
                  </a:lnTo>
                  <a:lnTo>
                    <a:pt x="27571" y="245122"/>
                  </a:lnTo>
                  <a:lnTo>
                    <a:pt x="40576" y="289572"/>
                  </a:lnTo>
                  <a:lnTo>
                    <a:pt x="55956" y="328930"/>
                  </a:lnTo>
                  <a:lnTo>
                    <a:pt x="65074" y="342900"/>
                  </a:lnTo>
                  <a:lnTo>
                    <a:pt x="67259" y="347980"/>
                  </a:lnTo>
                  <a:lnTo>
                    <a:pt x="75996" y="346722"/>
                  </a:lnTo>
                  <a:lnTo>
                    <a:pt x="76771" y="341630"/>
                  </a:lnTo>
                  <a:lnTo>
                    <a:pt x="77774" y="337832"/>
                  </a:lnTo>
                  <a:lnTo>
                    <a:pt x="79565" y="330200"/>
                  </a:lnTo>
                  <a:lnTo>
                    <a:pt x="80670" y="322580"/>
                  </a:lnTo>
                  <a:lnTo>
                    <a:pt x="80937" y="318782"/>
                  </a:lnTo>
                  <a:lnTo>
                    <a:pt x="81026" y="317500"/>
                  </a:lnTo>
                  <a:lnTo>
                    <a:pt x="81114" y="316230"/>
                  </a:lnTo>
                  <a:lnTo>
                    <a:pt x="81191" y="314972"/>
                  </a:lnTo>
                  <a:lnTo>
                    <a:pt x="81280" y="313690"/>
                  </a:lnTo>
                  <a:lnTo>
                    <a:pt x="81584" y="306082"/>
                  </a:lnTo>
                  <a:lnTo>
                    <a:pt x="81457" y="287032"/>
                  </a:lnTo>
                  <a:lnTo>
                    <a:pt x="81419" y="279400"/>
                  </a:lnTo>
                  <a:lnTo>
                    <a:pt x="79692" y="251472"/>
                  </a:lnTo>
                  <a:lnTo>
                    <a:pt x="76542" y="224790"/>
                  </a:lnTo>
                  <a:lnTo>
                    <a:pt x="75641" y="219367"/>
                  </a:lnTo>
                  <a:lnTo>
                    <a:pt x="75641" y="283222"/>
                  </a:lnTo>
                  <a:lnTo>
                    <a:pt x="74193" y="311150"/>
                  </a:lnTo>
                  <a:lnTo>
                    <a:pt x="74129" y="312432"/>
                  </a:lnTo>
                  <a:lnTo>
                    <a:pt x="73672" y="316230"/>
                  </a:lnTo>
                  <a:lnTo>
                    <a:pt x="73025" y="321322"/>
                  </a:lnTo>
                  <a:lnTo>
                    <a:pt x="69024" y="330200"/>
                  </a:lnTo>
                  <a:lnTo>
                    <a:pt x="66281" y="330200"/>
                  </a:lnTo>
                  <a:lnTo>
                    <a:pt x="58483" y="322580"/>
                  </a:lnTo>
                  <a:lnTo>
                    <a:pt x="56134" y="317500"/>
                  </a:lnTo>
                  <a:lnTo>
                    <a:pt x="53898" y="313690"/>
                  </a:lnTo>
                  <a:lnTo>
                    <a:pt x="35445" y="261632"/>
                  </a:lnTo>
                  <a:lnTo>
                    <a:pt x="20916" y="204482"/>
                  </a:lnTo>
                  <a:lnTo>
                    <a:pt x="13284" y="163830"/>
                  </a:lnTo>
                  <a:lnTo>
                    <a:pt x="7708" y="123190"/>
                  </a:lnTo>
                  <a:lnTo>
                    <a:pt x="4203" y="82550"/>
                  </a:lnTo>
                  <a:lnTo>
                    <a:pt x="3975" y="78740"/>
                  </a:lnTo>
                  <a:lnTo>
                    <a:pt x="4178" y="74930"/>
                  </a:lnTo>
                  <a:lnTo>
                    <a:pt x="4203" y="55880"/>
                  </a:lnTo>
                  <a:lnTo>
                    <a:pt x="18618" y="22872"/>
                  </a:lnTo>
                  <a:lnTo>
                    <a:pt x="20231" y="26682"/>
                  </a:lnTo>
                  <a:lnTo>
                    <a:pt x="21894" y="30480"/>
                  </a:lnTo>
                  <a:lnTo>
                    <a:pt x="38087" y="68580"/>
                  </a:lnTo>
                  <a:lnTo>
                    <a:pt x="52311" y="120650"/>
                  </a:lnTo>
                  <a:lnTo>
                    <a:pt x="61455" y="162572"/>
                  </a:lnTo>
                  <a:lnTo>
                    <a:pt x="60604" y="165100"/>
                  </a:lnTo>
                  <a:lnTo>
                    <a:pt x="51536" y="165100"/>
                  </a:lnTo>
                  <a:lnTo>
                    <a:pt x="45999" y="167640"/>
                  </a:lnTo>
                  <a:lnTo>
                    <a:pt x="39789" y="163830"/>
                  </a:lnTo>
                  <a:lnTo>
                    <a:pt x="39852" y="157480"/>
                  </a:lnTo>
                  <a:lnTo>
                    <a:pt x="37007" y="149872"/>
                  </a:lnTo>
                  <a:lnTo>
                    <a:pt x="35458" y="146050"/>
                  </a:lnTo>
                  <a:lnTo>
                    <a:pt x="33350" y="140982"/>
                  </a:lnTo>
                  <a:lnTo>
                    <a:pt x="32829" y="139700"/>
                  </a:lnTo>
                  <a:lnTo>
                    <a:pt x="31343" y="138430"/>
                  </a:lnTo>
                  <a:lnTo>
                    <a:pt x="26860" y="138430"/>
                  </a:lnTo>
                  <a:lnTo>
                    <a:pt x="26454" y="140982"/>
                  </a:lnTo>
                  <a:lnTo>
                    <a:pt x="25488" y="146050"/>
                  </a:lnTo>
                  <a:lnTo>
                    <a:pt x="24980" y="148590"/>
                  </a:lnTo>
                  <a:lnTo>
                    <a:pt x="25031" y="156222"/>
                  </a:lnTo>
                  <a:lnTo>
                    <a:pt x="25133" y="160032"/>
                  </a:lnTo>
                  <a:lnTo>
                    <a:pt x="25234" y="163830"/>
                  </a:lnTo>
                  <a:lnTo>
                    <a:pt x="25323" y="167640"/>
                  </a:lnTo>
                  <a:lnTo>
                    <a:pt x="27482" y="184150"/>
                  </a:lnTo>
                  <a:lnTo>
                    <a:pt x="31280" y="200672"/>
                  </a:lnTo>
                  <a:lnTo>
                    <a:pt x="36652" y="217182"/>
                  </a:lnTo>
                  <a:lnTo>
                    <a:pt x="37871" y="219722"/>
                  </a:lnTo>
                  <a:lnTo>
                    <a:pt x="38950" y="224790"/>
                  </a:lnTo>
                  <a:lnTo>
                    <a:pt x="47637" y="223532"/>
                  </a:lnTo>
                  <a:lnTo>
                    <a:pt x="47536" y="222250"/>
                  </a:lnTo>
                  <a:lnTo>
                    <a:pt x="47447" y="220980"/>
                  </a:lnTo>
                  <a:lnTo>
                    <a:pt x="47358" y="219722"/>
                  </a:lnTo>
                  <a:lnTo>
                    <a:pt x="47269" y="218440"/>
                  </a:lnTo>
                  <a:lnTo>
                    <a:pt x="47942" y="212090"/>
                  </a:lnTo>
                  <a:lnTo>
                    <a:pt x="48031" y="207022"/>
                  </a:lnTo>
                  <a:lnTo>
                    <a:pt x="48145" y="205740"/>
                  </a:lnTo>
                  <a:lnTo>
                    <a:pt x="48247" y="204482"/>
                  </a:lnTo>
                  <a:lnTo>
                    <a:pt x="48361" y="203200"/>
                  </a:lnTo>
                  <a:lnTo>
                    <a:pt x="47409" y="201269"/>
                  </a:lnTo>
                  <a:lnTo>
                    <a:pt x="45948" y="205740"/>
                  </a:lnTo>
                  <a:lnTo>
                    <a:pt x="45897" y="207022"/>
                  </a:lnTo>
                  <a:lnTo>
                    <a:pt x="45796" y="209550"/>
                  </a:lnTo>
                  <a:lnTo>
                    <a:pt x="45707" y="212090"/>
                  </a:lnTo>
                  <a:lnTo>
                    <a:pt x="45618" y="214630"/>
                  </a:lnTo>
                  <a:lnTo>
                    <a:pt x="46456" y="219722"/>
                  </a:lnTo>
                  <a:lnTo>
                    <a:pt x="38620" y="220980"/>
                  </a:lnTo>
                  <a:lnTo>
                    <a:pt x="38595" y="215900"/>
                  </a:lnTo>
                  <a:lnTo>
                    <a:pt x="37401" y="212090"/>
                  </a:lnTo>
                  <a:lnTo>
                    <a:pt x="32842" y="198132"/>
                  </a:lnTo>
                  <a:lnTo>
                    <a:pt x="29629" y="182880"/>
                  </a:lnTo>
                  <a:lnTo>
                    <a:pt x="27749" y="167640"/>
                  </a:lnTo>
                  <a:lnTo>
                    <a:pt x="27647" y="165100"/>
                  </a:lnTo>
                  <a:lnTo>
                    <a:pt x="27546" y="162572"/>
                  </a:lnTo>
                  <a:lnTo>
                    <a:pt x="27444" y="160032"/>
                  </a:lnTo>
                  <a:lnTo>
                    <a:pt x="27406" y="146050"/>
                  </a:lnTo>
                  <a:lnTo>
                    <a:pt x="29743" y="140982"/>
                  </a:lnTo>
                  <a:lnTo>
                    <a:pt x="33350" y="146050"/>
                  </a:lnTo>
                  <a:lnTo>
                    <a:pt x="36283" y="152400"/>
                  </a:lnTo>
                  <a:lnTo>
                    <a:pt x="37998" y="158750"/>
                  </a:lnTo>
                  <a:lnTo>
                    <a:pt x="37985" y="160032"/>
                  </a:lnTo>
                  <a:lnTo>
                    <a:pt x="37858" y="165100"/>
                  </a:lnTo>
                  <a:lnTo>
                    <a:pt x="37769" y="166382"/>
                  </a:lnTo>
                  <a:lnTo>
                    <a:pt x="37680" y="167640"/>
                  </a:lnTo>
                  <a:lnTo>
                    <a:pt x="37579" y="168922"/>
                  </a:lnTo>
                  <a:lnTo>
                    <a:pt x="37490" y="170180"/>
                  </a:lnTo>
                  <a:lnTo>
                    <a:pt x="37401" y="171450"/>
                  </a:lnTo>
                  <a:lnTo>
                    <a:pt x="38036" y="177800"/>
                  </a:lnTo>
                  <a:lnTo>
                    <a:pt x="39166" y="182880"/>
                  </a:lnTo>
                  <a:lnTo>
                    <a:pt x="40068" y="189230"/>
                  </a:lnTo>
                  <a:lnTo>
                    <a:pt x="40157" y="190500"/>
                  </a:lnTo>
                  <a:lnTo>
                    <a:pt x="40246" y="191782"/>
                  </a:lnTo>
                  <a:lnTo>
                    <a:pt x="40347" y="193040"/>
                  </a:lnTo>
                  <a:lnTo>
                    <a:pt x="41275" y="195580"/>
                  </a:lnTo>
                  <a:lnTo>
                    <a:pt x="46799" y="200025"/>
                  </a:lnTo>
                  <a:lnTo>
                    <a:pt x="45885" y="198132"/>
                  </a:lnTo>
                  <a:lnTo>
                    <a:pt x="53505" y="194322"/>
                  </a:lnTo>
                  <a:lnTo>
                    <a:pt x="67335" y="194322"/>
                  </a:lnTo>
                  <a:lnTo>
                    <a:pt x="67310" y="195580"/>
                  </a:lnTo>
                  <a:lnTo>
                    <a:pt x="71437" y="226072"/>
                  </a:lnTo>
                  <a:lnTo>
                    <a:pt x="74447" y="255282"/>
                  </a:lnTo>
                  <a:lnTo>
                    <a:pt x="75641" y="283222"/>
                  </a:lnTo>
                  <a:lnTo>
                    <a:pt x="75641" y="219367"/>
                  </a:lnTo>
                  <a:lnTo>
                    <a:pt x="72110" y="198132"/>
                  </a:lnTo>
                  <a:lnTo>
                    <a:pt x="71412" y="194322"/>
                  </a:lnTo>
                  <a:lnTo>
                    <a:pt x="71920" y="193040"/>
                  </a:lnTo>
                  <a:lnTo>
                    <a:pt x="76034" y="191782"/>
                  </a:lnTo>
                  <a:lnTo>
                    <a:pt x="87972" y="190500"/>
                  </a:lnTo>
                  <a:lnTo>
                    <a:pt x="99923" y="189230"/>
                  </a:lnTo>
                  <a:lnTo>
                    <a:pt x="111861" y="186690"/>
                  </a:lnTo>
                  <a:lnTo>
                    <a:pt x="123812" y="185432"/>
                  </a:lnTo>
                  <a:lnTo>
                    <a:pt x="270116" y="163830"/>
                  </a:lnTo>
                  <a:lnTo>
                    <a:pt x="277291" y="162572"/>
                  </a:lnTo>
                  <a:lnTo>
                    <a:pt x="284822" y="165100"/>
                  </a:lnTo>
                  <a:lnTo>
                    <a:pt x="302056" y="168922"/>
                  </a:lnTo>
                  <a:lnTo>
                    <a:pt x="319341" y="173990"/>
                  </a:lnTo>
                  <a:lnTo>
                    <a:pt x="336626" y="177800"/>
                  </a:lnTo>
                  <a:lnTo>
                    <a:pt x="357670" y="182880"/>
                  </a:lnTo>
                  <a:lnTo>
                    <a:pt x="365163" y="182880"/>
                  </a:lnTo>
                  <a:lnTo>
                    <a:pt x="378256" y="179082"/>
                  </a:lnTo>
                  <a:lnTo>
                    <a:pt x="391388" y="176530"/>
                  </a:lnTo>
                  <a:lnTo>
                    <a:pt x="417487" y="168922"/>
                  </a:lnTo>
                  <a:lnTo>
                    <a:pt x="430377" y="166382"/>
                  </a:lnTo>
                  <a:lnTo>
                    <a:pt x="443268" y="165100"/>
                  </a:lnTo>
                  <a:lnTo>
                    <a:pt x="456222" y="165100"/>
                  </a:lnTo>
                  <a:lnTo>
                    <a:pt x="469353" y="166382"/>
                  </a:lnTo>
                  <a:lnTo>
                    <a:pt x="478218" y="168922"/>
                  </a:lnTo>
                  <a:lnTo>
                    <a:pt x="609815" y="187972"/>
                  </a:lnTo>
                  <a:lnTo>
                    <a:pt x="648131" y="193040"/>
                  </a:lnTo>
                  <a:lnTo>
                    <a:pt x="649528" y="194322"/>
                  </a:lnTo>
                  <a:lnTo>
                    <a:pt x="647306" y="204482"/>
                  </a:lnTo>
                  <a:lnTo>
                    <a:pt x="646557" y="210832"/>
                  </a:lnTo>
                  <a:lnTo>
                    <a:pt x="645579" y="215900"/>
                  </a:lnTo>
                  <a:lnTo>
                    <a:pt x="642239" y="240030"/>
                  </a:lnTo>
                  <a:lnTo>
                    <a:pt x="639851" y="264172"/>
                  </a:lnTo>
                  <a:lnTo>
                    <a:pt x="638860" y="283222"/>
                  </a:lnTo>
                  <a:lnTo>
                    <a:pt x="638886" y="302272"/>
                  </a:lnTo>
                  <a:lnTo>
                    <a:pt x="639013" y="311150"/>
                  </a:lnTo>
                  <a:lnTo>
                    <a:pt x="639076" y="312432"/>
                  </a:lnTo>
                  <a:lnTo>
                    <a:pt x="639152" y="313690"/>
                  </a:lnTo>
                  <a:lnTo>
                    <a:pt x="639229" y="314972"/>
                  </a:lnTo>
                  <a:lnTo>
                    <a:pt x="639305" y="316230"/>
                  </a:lnTo>
                  <a:lnTo>
                    <a:pt x="639381" y="317500"/>
                  </a:lnTo>
                  <a:lnTo>
                    <a:pt x="639457" y="318782"/>
                  </a:lnTo>
                  <a:lnTo>
                    <a:pt x="640245" y="326390"/>
                  </a:lnTo>
                  <a:lnTo>
                    <a:pt x="641692" y="334022"/>
                  </a:lnTo>
                  <a:lnTo>
                    <a:pt x="644131" y="341630"/>
                  </a:lnTo>
                  <a:lnTo>
                    <a:pt x="647509" y="349250"/>
                  </a:lnTo>
                  <a:lnTo>
                    <a:pt x="650875" y="349250"/>
                  </a:lnTo>
                  <a:lnTo>
                    <a:pt x="656132" y="342900"/>
                  </a:lnTo>
                  <a:lnTo>
                    <a:pt x="660577" y="336550"/>
                  </a:lnTo>
                  <a:lnTo>
                    <a:pt x="664400" y="328930"/>
                  </a:lnTo>
                  <a:lnTo>
                    <a:pt x="667702" y="322580"/>
                  </a:lnTo>
                  <a:lnTo>
                    <a:pt x="688200" y="261632"/>
                  </a:lnTo>
                  <a:lnTo>
                    <a:pt x="702017" y="208280"/>
                  </a:lnTo>
                  <a:lnTo>
                    <a:pt x="712038" y="153682"/>
                  </a:lnTo>
                  <a:lnTo>
                    <a:pt x="718248" y="99072"/>
                  </a:lnTo>
                  <a:lnTo>
                    <a:pt x="720547" y="444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270116" y="2363190"/>
              <a:ext cx="140335" cy="201930"/>
            </a:xfrm>
            <a:custGeom>
              <a:avLst/>
              <a:gdLst/>
              <a:ahLst/>
              <a:cxnLst/>
              <a:rect l="l" t="t" r="r" b="b"/>
              <a:pathLst>
                <a:path w="140335" h="201930">
                  <a:moveTo>
                    <a:pt x="138379" y="0"/>
                  </a:moveTo>
                  <a:lnTo>
                    <a:pt x="126393" y="504"/>
                  </a:lnTo>
                  <a:lnTo>
                    <a:pt x="103060" y="330"/>
                  </a:lnTo>
                  <a:lnTo>
                    <a:pt x="101409" y="1346"/>
                  </a:lnTo>
                  <a:lnTo>
                    <a:pt x="99047" y="11214"/>
                  </a:lnTo>
                  <a:lnTo>
                    <a:pt x="97028" y="17691"/>
                  </a:lnTo>
                  <a:lnTo>
                    <a:pt x="68922" y="127762"/>
                  </a:lnTo>
                  <a:lnTo>
                    <a:pt x="37172" y="1790"/>
                  </a:lnTo>
                  <a:lnTo>
                    <a:pt x="35839" y="393"/>
                  </a:lnTo>
                  <a:lnTo>
                    <a:pt x="12" y="927"/>
                  </a:lnTo>
                  <a:lnTo>
                    <a:pt x="0" y="199072"/>
                  </a:lnTo>
                  <a:lnTo>
                    <a:pt x="28168" y="199110"/>
                  </a:lnTo>
                  <a:lnTo>
                    <a:pt x="30137" y="195783"/>
                  </a:lnTo>
                  <a:lnTo>
                    <a:pt x="30645" y="192227"/>
                  </a:lnTo>
                  <a:lnTo>
                    <a:pt x="30556" y="104927"/>
                  </a:lnTo>
                  <a:lnTo>
                    <a:pt x="29768" y="102273"/>
                  </a:lnTo>
                  <a:lnTo>
                    <a:pt x="31673" y="100088"/>
                  </a:lnTo>
                  <a:lnTo>
                    <a:pt x="32385" y="94005"/>
                  </a:lnTo>
                  <a:lnTo>
                    <a:pt x="56921" y="197942"/>
                  </a:lnTo>
                  <a:lnTo>
                    <a:pt x="58115" y="200025"/>
                  </a:lnTo>
                  <a:lnTo>
                    <a:pt x="68389" y="198882"/>
                  </a:lnTo>
                  <a:lnTo>
                    <a:pt x="75806" y="201688"/>
                  </a:lnTo>
                  <a:lnTo>
                    <a:pt x="84455" y="195199"/>
                  </a:lnTo>
                  <a:lnTo>
                    <a:pt x="83477" y="187464"/>
                  </a:lnTo>
                  <a:lnTo>
                    <a:pt x="102908" y="109867"/>
                  </a:lnTo>
                  <a:lnTo>
                    <a:pt x="103378" y="107073"/>
                  </a:lnTo>
                  <a:lnTo>
                    <a:pt x="103289" y="104012"/>
                  </a:lnTo>
                  <a:lnTo>
                    <a:pt x="105587" y="99352"/>
                  </a:lnTo>
                  <a:lnTo>
                    <a:pt x="106603" y="102641"/>
                  </a:lnTo>
                  <a:lnTo>
                    <a:pt x="106616" y="197358"/>
                  </a:lnTo>
                  <a:lnTo>
                    <a:pt x="105537" y="201574"/>
                  </a:lnTo>
                  <a:lnTo>
                    <a:pt x="113525" y="199847"/>
                  </a:lnTo>
                  <a:lnTo>
                    <a:pt x="120031" y="199115"/>
                  </a:lnTo>
                  <a:lnTo>
                    <a:pt x="133377" y="199389"/>
                  </a:lnTo>
                  <a:lnTo>
                    <a:pt x="140055" y="198958"/>
                  </a:lnTo>
                  <a:lnTo>
                    <a:pt x="139839" y="1714"/>
                  </a:lnTo>
                  <a:lnTo>
                    <a:pt x="138379" y="0"/>
                  </a:lnTo>
                  <a:close/>
                </a:path>
              </a:pathLst>
            </a:custGeom>
            <a:solidFill>
              <a:srgbClr val="B7F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281852" y="2137308"/>
              <a:ext cx="371475" cy="210185"/>
            </a:xfrm>
            <a:custGeom>
              <a:avLst/>
              <a:gdLst/>
              <a:ahLst/>
              <a:cxnLst/>
              <a:rect l="l" t="t" r="r" b="b"/>
              <a:pathLst>
                <a:path w="371475" h="210185">
                  <a:moveTo>
                    <a:pt x="113042" y="18973"/>
                  </a:moveTo>
                  <a:lnTo>
                    <a:pt x="111302" y="15544"/>
                  </a:lnTo>
                  <a:lnTo>
                    <a:pt x="110426" y="11734"/>
                  </a:lnTo>
                  <a:lnTo>
                    <a:pt x="107086" y="7429"/>
                  </a:lnTo>
                  <a:lnTo>
                    <a:pt x="103378" y="3479"/>
                  </a:lnTo>
                  <a:lnTo>
                    <a:pt x="99263" y="0"/>
                  </a:lnTo>
                  <a:lnTo>
                    <a:pt x="77749" y="0"/>
                  </a:lnTo>
                  <a:lnTo>
                    <a:pt x="77749" y="33375"/>
                  </a:lnTo>
                  <a:lnTo>
                    <a:pt x="77698" y="40513"/>
                  </a:lnTo>
                  <a:lnTo>
                    <a:pt x="77393" y="101396"/>
                  </a:lnTo>
                  <a:lnTo>
                    <a:pt x="77241" y="142036"/>
                  </a:lnTo>
                  <a:lnTo>
                    <a:pt x="77127" y="177012"/>
                  </a:lnTo>
                  <a:lnTo>
                    <a:pt x="72783" y="179489"/>
                  </a:lnTo>
                  <a:lnTo>
                    <a:pt x="71488" y="179070"/>
                  </a:lnTo>
                  <a:lnTo>
                    <a:pt x="69507" y="178422"/>
                  </a:lnTo>
                  <a:lnTo>
                    <a:pt x="68072" y="177952"/>
                  </a:lnTo>
                  <a:lnTo>
                    <a:pt x="56819" y="178422"/>
                  </a:lnTo>
                  <a:lnTo>
                    <a:pt x="54813" y="178422"/>
                  </a:lnTo>
                  <a:lnTo>
                    <a:pt x="41173" y="178130"/>
                  </a:lnTo>
                  <a:lnTo>
                    <a:pt x="38608" y="179070"/>
                  </a:lnTo>
                  <a:lnTo>
                    <a:pt x="36995" y="176593"/>
                  </a:lnTo>
                  <a:lnTo>
                    <a:pt x="37033" y="123761"/>
                  </a:lnTo>
                  <a:lnTo>
                    <a:pt x="37033" y="118567"/>
                  </a:lnTo>
                  <a:lnTo>
                    <a:pt x="37084" y="62776"/>
                  </a:lnTo>
                  <a:lnTo>
                    <a:pt x="36855" y="40513"/>
                  </a:lnTo>
                  <a:lnTo>
                    <a:pt x="36766" y="34251"/>
                  </a:lnTo>
                  <a:lnTo>
                    <a:pt x="38582" y="32677"/>
                  </a:lnTo>
                  <a:lnTo>
                    <a:pt x="48983" y="33248"/>
                  </a:lnTo>
                  <a:lnTo>
                    <a:pt x="77241" y="33248"/>
                  </a:lnTo>
                  <a:lnTo>
                    <a:pt x="77749" y="33375"/>
                  </a:lnTo>
                  <a:lnTo>
                    <a:pt x="77749" y="0"/>
                  </a:lnTo>
                  <a:lnTo>
                    <a:pt x="33693" y="0"/>
                  </a:lnTo>
                  <a:lnTo>
                    <a:pt x="33693" y="122783"/>
                  </a:lnTo>
                  <a:lnTo>
                    <a:pt x="30683" y="123761"/>
                  </a:lnTo>
                  <a:lnTo>
                    <a:pt x="28194" y="122961"/>
                  </a:lnTo>
                  <a:lnTo>
                    <a:pt x="25412" y="120815"/>
                  </a:lnTo>
                  <a:lnTo>
                    <a:pt x="29502" y="118567"/>
                  </a:lnTo>
                  <a:lnTo>
                    <a:pt x="31203" y="121996"/>
                  </a:lnTo>
                  <a:lnTo>
                    <a:pt x="33693" y="122783"/>
                  </a:lnTo>
                  <a:lnTo>
                    <a:pt x="33693" y="0"/>
                  </a:lnTo>
                  <a:lnTo>
                    <a:pt x="15582" y="0"/>
                  </a:lnTo>
                  <a:lnTo>
                    <a:pt x="6997" y="8724"/>
                  </a:lnTo>
                  <a:lnTo>
                    <a:pt x="838" y="14846"/>
                  </a:lnTo>
                  <a:lnTo>
                    <a:pt x="622" y="17018"/>
                  </a:lnTo>
                  <a:lnTo>
                    <a:pt x="520" y="107061"/>
                  </a:lnTo>
                  <a:lnTo>
                    <a:pt x="393" y="142379"/>
                  </a:lnTo>
                  <a:lnTo>
                    <a:pt x="139" y="176593"/>
                  </a:lnTo>
                  <a:lnTo>
                    <a:pt x="114" y="178422"/>
                  </a:lnTo>
                  <a:lnTo>
                    <a:pt x="0" y="192328"/>
                  </a:lnTo>
                  <a:lnTo>
                    <a:pt x="2514" y="198742"/>
                  </a:lnTo>
                  <a:lnTo>
                    <a:pt x="9690" y="203847"/>
                  </a:lnTo>
                  <a:lnTo>
                    <a:pt x="9906" y="203847"/>
                  </a:lnTo>
                  <a:lnTo>
                    <a:pt x="11087" y="203517"/>
                  </a:lnTo>
                  <a:lnTo>
                    <a:pt x="11404" y="203847"/>
                  </a:lnTo>
                  <a:lnTo>
                    <a:pt x="16865" y="207543"/>
                  </a:lnTo>
                  <a:lnTo>
                    <a:pt x="22999" y="208889"/>
                  </a:lnTo>
                  <a:lnTo>
                    <a:pt x="100469" y="208889"/>
                  </a:lnTo>
                  <a:lnTo>
                    <a:pt x="104521" y="204546"/>
                  </a:lnTo>
                  <a:lnTo>
                    <a:pt x="106057" y="203517"/>
                  </a:lnTo>
                  <a:lnTo>
                    <a:pt x="109575" y="201180"/>
                  </a:lnTo>
                  <a:lnTo>
                    <a:pt x="112915" y="196138"/>
                  </a:lnTo>
                  <a:lnTo>
                    <a:pt x="112915" y="179489"/>
                  </a:lnTo>
                  <a:lnTo>
                    <a:pt x="113004" y="32677"/>
                  </a:lnTo>
                  <a:lnTo>
                    <a:pt x="113042" y="18973"/>
                  </a:lnTo>
                  <a:close/>
                </a:path>
                <a:path w="371475" h="210185">
                  <a:moveTo>
                    <a:pt x="371335" y="206476"/>
                  </a:moveTo>
                  <a:lnTo>
                    <a:pt x="369938" y="204368"/>
                  </a:lnTo>
                  <a:lnTo>
                    <a:pt x="366204" y="191770"/>
                  </a:lnTo>
                  <a:lnTo>
                    <a:pt x="356831" y="160451"/>
                  </a:lnTo>
                  <a:lnTo>
                    <a:pt x="355727" y="152730"/>
                  </a:lnTo>
                  <a:lnTo>
                    <a:pt x="350786" y="146113"/>
                  </a:lnTo>
                  <a:lnTo>
                    <a:pt x="350418" y="138442"/>
                  </a:lnTo>
                  <a:lnTo>
                    <a:pt x="350405" y="138176"/>
                  </a:lnTo>
                  <a:lnTo>
                    <a:pt x="348640" y="132969"/>
                  </a:lnTo>
                  <a:lnTo>
                    <a:pt x="346583" y="127825"/>
                  </a:lnTo>
                  <a:lnTo>
                    <a:pt x="345909" y="123190"/>
                  </a:lnTo>
                  <a:lnTo>
                    <a:pt x="345782" y="122339"/>
                  </a:lnTo>
                  <a:lnTo>
                    <a:pt x="344322" y="118516"/>
                  </a:lnTo>
                  <a:lnTo>
                    <a:pt x="347065" y="116484"/>
                  </a:lnTo>
                  <a:lnTo>
                    <a:pt x="353568" y="111912"/>
                  </a:lnTo>
                  <a:lnTo>
                    <a:pt x="357936" y="109474"/>
                  </a:lnTo>
                  <a:lnTo>
                    <a:pt x="362204" y="106857"/>
                  </a:lnTo>
                  <a:lnTo>
                    <a:pt x="362356" y="106502"/>
                  </a:lnTo>
                  <a:lnTo>
                    <a:pt x="362483" y="106133"/>
                  </a:lnTo>
                  <a:lnTo>
                    <a:pt x="362572" y="105752"/>
                  </a:lnTo>
                  <a:lnTo>
                    <a:pt x="363778" y="104432"/>
                  </a:lnTo>
                  <a:lnTo>
                    <a:pt x="364820" y="96266"/>
                  </a:lnTo>
                  <a:lnTo>
                    <a:pt x="364947" y="91503"/>
                  </a:lnTo>
                  <a:lnTo>
                    <a:pt x="364985" y="33451"/>
                  </a:lnTo>
                  <a:lnTo>
                    <a:pt x="364985" y="33032"/>
                  </a:lnTo>
                  <a:lnTo>
                    <a:pt x="365023" y="14693"/>
                  </a:lnTo>
                  <a:lnTo>
                    <a:pt x="360133" y="9639"/>
                  </a:lnTo>
                  <a:lnTo>
                    <a:pt x="355981" y="3860"/>
                  </a:lnTo>
                  <a:lnTo>
                    <a:pt x="350570" y="279"/>
                  </a:lnTo>
                  <a:lnTo>
                    <a:pt x="329361" y="279"/>
                  </a:lnTo>
                  <a:lnTo>
                    <a:pt x="329361" y="84823"/>
                  </a:lnTo>
                  <a:lnTo>
                    <a:pt x="326644" y="85255"/>
                  </a:lnTo>
                  <a:lnTo>
                    <a:pt x="318427" y="86855"/>
                  </a:lnTo>
                  <a:lnTo>
                    <a:pt x="310273" y="88747"/>
                  </a:lnTo>
                  <a:lnTo>
                    <a:pt x="301675" y="90538"/>
                  </a:lnTo>
                  <a:lnTo>
                    <a:pt x="301409" y="90538"/>
                  </a:lnTo>
                  <a:lnTo>
                    <a:pt x="293763" y="91503"/>
                  </a:lnTo>
                  <a:lnTo>
                    <a:pt x="292531" y="91503"/>
                  </a:lnTo>
                  <a:lnTo>
                    <a:pt x="291084" y="90538"/>
                  </a:lnTo>
                  <a:lnTo>
                    <a:pt x="291134" y="34404"/>
                  </a:lnTo>
                  <a:lnTo>
                    <a:pt x="292163" y="33451"/>
                  </a:lnTo>
                  <a:lnTo>
                    <a:pt x="300304" y="33451"/>
                  </a:lnTo>
                  <a:lnTo>
                    <a:pt x="328637" y="33451"/>
                  </a:lnTo>
                  <a:lnTo>
                    <a:pt x="329247" y="34404"/>
                  </a:lnTo>
                  <a:lnTo>
                    <a:pt x="329361" y="84823"/>
                  </a:lnTo>
                  <a:lnTo>
                    <a:pt x="329361" y="279"/>
                  </a:lnTo>
                  <a:lnTo>
                    <a:pt x="255524" y="279"/>
                  </a:lnTo>
                  <a:lnTo>
                    <a:pt x="255574" y="208889"/>
                  </a:lnTo>
                  <a:lnTo>
                    <a:pt x="288480" y="208889"/>
                  </a:lnTo>
                  <a:lnTo>
                    <a:pt x="290995" y="206476"/>
                  </a:lnTo>
                  <a:lnTo>
                    <a:pt x="290918" y="128765"/>
                  </a:lnTo>
                  <a:lnTo>
                    <a:pt x="292417" y="126606"/>
                  </a:lnTo>
                  <a:lnTo>
                    <a:pt x="301891" y="127825"/>
                  </a:lnTo>
                  <a:lnTo>
                    <a:pt x="303466" y="126606"/>
                  </a:lnTo>
                  <a:lnTo>
                    <a:pt x="307924" y="123190"/>
                  </a:lnTo>
                  <a:lnTo>
                    <a:pt x="313791" y="131140"/>
                  </a:lnTo>
                  <a:lnTo>
                    <a:pt x="314299" y="138176"/>
                  </a:lnTo>
                  <a:lnTo>
                    <a:pt x="314325" y="138442"/>
                  </a:lnTo>
                  <a:lnTo>
                    <a:pt x="315353" y="145084"/>
                  </a:lnTo>
                  <a:lnTo>
                    <a:pt x="316026" y="147294"/>
                  </a:lnTo>
                  <a:lnTo>
                    <a:pt x="316750" y="149479"/>
                  </a:lnTo>
                  <a:lnTo>
                    <a:pt x="329450" y="196253"/>
                  </a:lnTo>
                  <a:lnTo>
                    <a:pt x="333451" y="198018"/>
                  </a:lnTo>
                  <a:lnTo>
                    <a:pt x="331165" y="202704"/>
                  </a:lnTo>
                  <a:lnTo>
                    <a:pt x="335191" y="206997"/>
                  </a:lnTo>
                  <a:lnTo>
                    <a:pt x="335965" y="208889"/>
                  </a:lnTo>
                  <a:lnTo>
                    <a:pt x="361467" y="208889"/>
                  </a:lnTo>
                  <a:lnTo>
                    <a:pt x="369671" y="209727"/>
                  </a:lnTo>
                  <a:lnTo>
                    <a:pt x="370268" y="209130"/>
                  </a:lnTo>
                  <a:lnTo>
                    <a:pt x="370725" y="208889"/>
                  </a:lnTo>
                  <a:lnTo>
                    <a:pt x="371221" y="206997"/>
                  </a:lnTo>
                  <a:lnTo>
                    <a:pt x="371335" y="206476"/>
                  </a:lnTo>
                  <a:close/>
                </a:path>
              </a:pathLst>
            </a:custGeom>
            <a:solidFill>
              <a:srgbClr val="B8F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280010" y="1904974"/>
              <a:ext cx="359410" cy="214629"/>
            </a:xfrm>
            <a:custGeom>
              <a:avLst/>
              <a:gdLst/>
              <a:ahLst/>
              <a:cxnLst/>
              <a:rect l="l" t="t" r="r" b="b"/>
              <a:pathLst>
                <a:path w="359409" h="214630">
                  <a:moveTo>
                    <a:pt x="113347" y="1803"/>
                  </a:moveTo>
                  <a:lnTo>
                    <a:pt x="112979" y="1155"/>
                  </a:lnTo>
                  <a:lnTo>
                    <a:pt x="112483" y="393"/>
                  </a:lnTo>
                  <a:lnTo>
                    <a:pt x="112344" y="190"/>
                  </a:lnTo>
                  <a:lnTo>
                    <a:pt x="109042" y="190"/>
                  </a:lnTo>
                  <a:lnTo>
                    <a:pt x="109042" y="159372"/>
                  </a:lnTo>
                  <a:lnTo>
                    <a:pt x="104584" y="160451"/>
                  </a:lnTo>
                  <a:lnTo>
                    <a:pt x="102146" y="157124"/>
                  </a:lnTo>
                  <a:lnTo>
                    <a:pt x="98996" y="156679"/>
                  </a:lnTo>
                  <a:lnTo>
                    <a:pt x="102412" y="155994"/>
                  </a:lnTo>
                  <a:lnTo>
                    <a:pt x="105752" y="157124"/>
                  </a:lnTo>
                  <a:lnTo>
                    <a:pt x="105587" y="157124"/>
                  </a:lnTo>
                  <a:lnTo>
                    <a:pt x="109042" y="159372"/>
                  </a:lnTo>
                  <a:lnTo>
                    <a:pt x="109042" y="190"/>
                  </a:lnTo>
                  <a:lnTo>
                    <a:pt x="105803" y="190"/>
                  </a:lnTo>
                  <a:lnTo>
                    <a:pt x="99720" y="393"/>
                  </a:lnTo>
                  <a:lnTo>
                    <a:pt x="88265" y="393"/>
                  </a:lnTo>
                  <a:lnTo>
                    <a:pt x="81915" y="190"/>
                  </a:lnTo>
                  <a:lnTo>
                    <a:pt x="76835" y="190"/>
                  </a:lnTo>
                  <a:lnTo>
                    <a:pt x="76187" y="1803"/>
                  </a:lnTo>
                  <a:lnTo>
                    <a:pt x="76377" y="48806"/>
                  </a:lnTo>
                  <a:lnTo>
                    <a:pt x="76492" y="91236"/>
                  </a:lnTo>
                  <a:lnTo>
                    <a:pt x="76593" y="133667"/>
                  </a:lnTo>
                  <a:lnTo>
                    <a:pt x="76682" y="155994"/>
                  </a:lnTo>
                  <a:lnTo>
                    <a:pt x="76784" y="179984"/>
                  </a:lnTo>
                  <a:lnTo>
                    <a:pt x="75946" y="181190"/>
                  </a:lnTo>
                  <a:lnTo>
                    <a:pt x="67259" y="180898"/>
                  </a:lnTo>
                  <a:lnTo>
                    <a:pt x="36715" y="180898"/>
                  </a:lnTo>
                  <a:lnTo>
                    <a:pt x="36080" y="179197"/>
                  </a:lnTo>
                  <a:lnTo>
                    <a:pt x="36195" y="1155"/>
                  </a:lnTo>
                  <a:lnTo>
                    <a:pt x="35712" y="393"/>
                  </a:lnTo>
                  <a:lnTo>
                    <a:pt x="35585" y="190"/>
                  </a:lnTo>
                  <a:lnTo>
                    <a:pt x="736" y="190"/>
                  </a:lnTo>
                  <a:lnTo>
                    <a:pt x="228" y="1155"/>
                  </a:lnTo>
                  <a:lnTo>
                    <a:pt x="0" y="1803"/>
                  </a:lnTo>
                  <a:lnTo>
                    <a:pt x="177" y="48806"/>
                  </a:lnTo>
                  <a:lnTo>
                    <a:pt x="127" y="159372"/>
                  </a:lnTo>
                  <a:lnTo>
                    <a:pt x="12" y="179197"/>
                  </a:lnTo>
                  <a:lnTo>
                    <a:pt x="0" y="181825"/>
                  </a:lnTo>
                  <a:lnTo>
                    <a:pt x="444" y="189979"/>
                  </a:lnTo>
                  <a:lnTo>
                    <a:pt x="17792" y="213995"/>
                  </a:lnTo>
                  <a:lnTo>
                    <a:pt x="90601" y="213995"/>
                  </a:lnTo>
                  <a:lnTo>
                    <a:pt x="98425" y="212026"/>
                  </a:lnTo>
                  <a:lnTo>
                    <a:pt x="105664" y="206870"/>
                  </a:lnTo>
                  <a:lnTo>
                    <a:pt x="110998" y="199758"/>
                  </a:lnTo>
                  <a:lnTo>
                    <a:pt x="113080" y="191935"/>
                  </a:lnTo>
                  <a:lnTo>
                    <a:pt x="113080" y="181190"/>
                  </a:lnTo>
                  <a:lnTo>
                    <a:pt x="113080" y="160451"/>
                  </a:lnTo>
                  <a:lnTo>
                    <a:pt x="113080" y="155994"/>
                  </a:lnTo>
                  <a:lnTo>
                    <a:pt x="113106" y="99758"/>
                  </a:lnTo>
                  <a:lnTo>
                    <a:pt x="113245" y="99758"/>
                  </a:lnTo>
                  <a:lnTo>
                    <a:pt x="113347" y="1803"/>
                  </a:lnTo>
                  <a:close/>
                </a:path>
                <a:path w="359409" h="214630">
                  <a:moveTo>
                    <a:pt x="234937" y="128447"/>
                  </a:moveTo>
                  <a:lnTo>
                    <a:pt x="197815" y="99301"/>
                  </a:lnTo>
                  <a:lnTo>
                    <a:pt x="165684" y="76504"/>
                  </a:lnTo>
                  <a:lnTo>
                    <a:pt x="162179" y="74091"/>
                  </a:lnTo>
                  <a:lnTo>
                    <a:pt x="160629" y="71361"/>
                  </a:lnTo>
                  <a:lnTo>
                    <a:pt x="160756" y="67056"/>
                  </a:lnTo>
                  <a:lnTo>
                    <a:pt x="160870" y="44538"/>
                  </a:lnTo>
                  <a:lnTo>
                    <a:pt x="160870" y="42710"/>
                  </a:lnTo>
                  <a:lnTo>
                    <a:pt x="160870" y="41694"/>
                  </a:lnTo>
                  <a:lnTo>
                    <a:pt x="160858" y="37807"/>
                  </a:lnTo>
                  <a:lnTo>
                    <a:pt x="160845" y="37465"/>
                  </a:lnTo>
                  <a:lnTo>
                    <a:pt x="160769" y="34404"/>
                  </a:lnTo>
                  <a:lnTo>
                    <a:pt x="160591" y="34404"/>
                  </a:lnTo>
                  <a:lnTo>
                    <a:pt x="161848" y="33566"/>
                  </a:lnTo>
                  <a:lnTo>
                    <a:pt x="197637" y="33566"/>
                  </a:lnTo>
                  <a:lnTo>
                    <a:pt x="198894" y="34404"/>
                  </a:lnTo>
                  <a:lnTo>
                    <a:pt x="198780" y="37465"/>
                  </a:lnTo>
                  <a:lnTo>
                    <a:pt x="198653" y="43014"/>
                  </a:lnTo>
                  <a:lnTo>
                    <a:pt x="198539" y="68554"/>
                  </a:lnTo>
                  <a:lnTo>
                    <a:pt x="199161" y="70104"/>
                  </a:lnTo>
                  <a:lnTo>
                    <a:pt x="224459" y="70104"/>
                  </a:lnTo>
                  <a:lnTo>
                    <a:pt x="233083" y="70383"/>
                  </a:lnTo>
                  <a:lnTo>
                    <a:pt x="234696" y="69430"/>
                  </a:lnTo>
                  <a:lnTo>
                    <a:pt x="234607" y="67056"/>
                  </a:lnTo>
                  <a:lnTo>
                    <a:pt x="234543" y="64998"/>
                  </a:lnTo>
                  <a:lnTo>
                    <a:pt x="234315" y="59753"/>
                  </a:lnTo>
                  <a:lnTo>
                    <a:pt x="234391" y="39585"/>
                  </a:lnTo>
                  <a:lnTo>
                    <a:pt x="234467" y="38760"/>
                  </a:lnTo>
                  <a:lnTo>
                    <a:pt x="234594" y="37465"/>
                  </a:lnTo>
                  <a:lnTo>
                    <a:pt x="234657" y="36728"/>
                  </a:lnTo>
                  <a:lnTo>
                    <a:pt x="234772" y="33566"/>
                  </a:lnTo>
                  <a:lnTo>
                    <a:pt x="234797" y="31750"/>
                  </a:lnTo>
                  <a:lnTo>
                    <a:pt x="234848" y="25438"/>
                  </a:lnTo>
                  <a:lnTo>
                    <a:pt x="232143" y="16967"/>
                  </a:lnTo>
                  <a:lnTo>
                    <a:pt x="232054" y="16662"/>
                  </a:lnTo>
                  <a:lnTo>
                    <a:pt x="215506" y="0"/>
                  </a:lnTo>
                  <a:lnTo>
                    <a:pt x="210756" y="0"/>
                  </a:lnTo>
                  <a:lnTo>
                    <a:pt x="186778" y="419"/>
                  </a:lnTo>
                  <a:lnTo>
                    <a:pt x="174790" y="419"/>
                  </a:lnTo>
                  <a:lnTo>
                    <a:pt x="165227" y="0"/>
                  </a:lnTo>
                  <a:lnTo>
                    <a:pt x="157327" y="0"/>
                  </a:lnTo>
                  <a:lnTo>
                    <a:pt x="157327" y="37807"/>
                  </a:lnTo>
                  <a:lnTo>
                    <a:pt x="157124" y="37973"/>
                  </a:lnTo>
                  <a:lnTo>
                    <a:pt x="156819" y="37807"/>
                  </a:lnTo>
                  <a:lnTo>
                    <a:pt x="157327" y="37807"/>
                  </a:lnTo>
                  <a:lnTo>
                    <a:pt x="157327" y="0"/>
                  </a:lnTo>
                  <a:lnTo>
                    <a:pt x="152958" y="0"/>
                  </a:lnTo>
                  <a:lnTo>
                    <a:pt x="152958" y="39585"/>
                  </a:lnTo>
                  <a:lnTo>
                    <a:pt x="144551" y="40830"/>
                  </a:lnTo>
                  <a:lnTo>
                    <a:pt x="144551" y="42710"/>
                  </a:lnTo>
                  <a:lnTo>
                    <a:pt x="144449" y="43865"/>
                  </a:lnTo>
                  <a:lnTo>
                    <a:pt x="135191" y="44538"/>
                  </a:lnTo>
                  <a:lnTo>
                    <a:pt x="135115" y="43865"/>
                  </a:lnTo>
                  <a:lnTo>
                    <a:pt x="135051" y="43332"/>
                  </a:lnTo>
                  <a:lnTo>
                    <a:pt x="144551" y="42710"/>
                  </a:lnTo>
                  <a:lnTo>
                    <a:pt x="144551" y="40830"/>
                  </a:lnTo>
                  <a:lnTo>
                    <a:pt x="138607" y="41694"/>
                  </a:lnTo>
                  <a:lnTo>
                    <a:pt x="141668" y="40576"/>
                  </a:lnTo>
                  <a:lnTo>
                    <a:pt x="142887" y="35852"/>
                  </a:lnTo>
                  <a:lnTo>
                    <a:pt x="148285" y="36728"/>
                  </a:lnTo>
                  <a:lnTo>
                    <a:pt x="148183" y="35852"/>
                  </a:lnTo>
                  <a:lnTo>
                    <a:pt x="147713" y="31750"/>
                  </a:lnTo>
                  <a:lnTo>
                    <a:pt x="149771" y="35204"/>
                  </a:lnTo>
                  <a:lnTo>
                    <a:pt x="151142" y="37465"/>
                  </a:lnTo>
                  <a:lnTo>
                    <a:pt x="147802" y="37185"/>
                  </a:lnTo>
                  <a:lnTo>
                    <a:pt x="146659" y="38760"/>
                  </a:lnTo>
                  <a:lnTo>
                    <a:pt x="147650" y="38760"/>
                  </a:lnTo>
                  <a:lnTo>
                    <a:pt x="152958" y="39585"/>
                  </a:lnTo>
                  <a:lnTo>
                    <a:pt x="152958" y="0"/>
                  </a:lnTo>
                  <a:lnTo>
                    <a:pt x="151384" y="0"/>
                  </a:lnTo>
                  <a:lnTo>
                    <a:pt x="124587" y="19875"/>
                  </a:lnTo>
                  <a:lnTo>
                    <a:pt x="124599" y="85890"/>
                  </a:lnTo>
                  <a:lnTo>
                    <a:pt x="126301" y="88963"/>
                  </a:lnTo>
                  <a:lnTo>
                    <a:pt x="130149" y="91871"/>
                  </a:lnTo>
                  <a:lnTo>
                    <a:pt x="161937" y="116230"/>
                  </a:lnTo>
                  <a:lnTo>
                    <a:pt x="177965" y="128219"/>
                  </a:lnTo>
                  <a:lnTo>
                    <a:pt x="194271" y="139852"/>
                  </a:lnTo>
                  <a:lnTo>
                    <a:pt x="197459" y="142062"/>
                  </a:lnTo>
                  <a:lnTo>
                    <a:pt x="198640" y="144399"/>
                  </a:lnTo>
                  <a:lnTo>
                    <a:pt x="198539" y="148183"/>
                  </a:lnTo>
                  <a:lnTo>
                    <a:pt x="198424" y="168821"/>
                  </a:lnTo>
                  <a:lnTo>
                    <a:pt x="198577" y="175196"/>
                  </a:lnTo>
                  <a:lnTo>
                    <a:pt x="198691" y="179070"/>
                  </a:lnTo>
                  <a:lnTo>
                    <a:pt x="198716" y="179552"/>
                  </a:lnTo>
                  <a:lnTo>
                    <a:pt x="197942" y="180886"/>
                  </a:lnTo>
                  <a:lnTo>
                    <a:pt x="197827" y="181089"/>
                  </a:lnTo>
                  <a:lnTo>
                    <a:pt x="193421" y="180886"/>
                  </a:lnTo>
                  <a:lnTo>
                    <a:pt x="161048" y="180886"/>
                  </a:lnTo>
                  <a:lnTo>
                    <a:pt x="160159" y="179070"/>
                  </a:lnTo>
                  <a:lnTo>
                    <a:pt x="160451" y="168821"/>
                  </a:lnTo>
                  <a:lnTo>
                    <a:pt x="160401" y="164490"/>
                  </a:lnTo>
                  <a:lnTo>
                    <a:pt x="160312" y="162115"/>
                  </a:lnTo>
                  <a:lnTo>
                    <a:pt x="160197" y="159080"/>
                  </a:lnTo>
                  <a:lnTo>
                    <a:pt x="160477" y="151142"/>
                  </a:lnTo>
                  <a:lnTo>
                    <a:pt x="160591" y="148183"/>
                  </a:lnTo>
                  <a:lnTo>
                    <a:pt x="160616" y="147345"/>
                  </a:lnTo>
                  <a:lnTo>
                    <a:pt x="159245" y="146316"/>
                  </a:lnTo>
                  <a:lnTo>
                    <a:pt x="137566" y="146316"/>
                  </a:lnTo>
                  <a:lnTo>
                    <a:pt x="135623" y="146265"/>
                  </a:lnTo>
                  <a:lnTo>
                    <a:pt x="135623" y="164871"/>
                  </a:lnTo>
                  <a:lnTo>
                    <a:pt x="134315" y="166560"/>
                  </a:lnTo>
                  <a:lnTo>
                    <a:pt x="133375" y="168821"/>
                  </a:lnTo>
                  <a:lnTo>
                    <a:pt x="132207" y="166560"/>
                  </a:lnTo>
                  <a:lnTo>
                    <a:pt x="132092" y="166319"/>
                  </a:lnTo>
                  <a:lnTo>
                    <a:pt x="132549" y="164871"/>
                  </a:lnTo>
                  <a:lnTo>
                    <a:pt x="132676" y="164490"/>
                  </a:lnTo>
                  <a:lnTo>
                    <a:pt x="134366" y="162115"/>
                  </a:lnTo>
                  <a:lnTo>
                    <a:pt x="135623" y="164871"/>
                  </a:lnTo>
                  <a:lnTo>
                    <a:pt x="135623" y="146265"/>
                  </a:lnTo>
                  <a:lnTo>
                    <a:pt x="125818" y="145961"/>
                  </a:lnTo>
                  <a:lnTo>
                    <a:pt x="125488" y="146316"/>
                  </a:lnTo>
                  <a:lnTo>
                    <a:pt x="124625" y="147345"/>
                  </a:lnTo>
                  <a:lnTo>
                    <a:pt x="124688" y="151142"/>
                  </a:lnTo>
                  <a:lnTo>
                    <a:pt x="124802" y="192481"/>
                  </a:lnTo>
                  <a:lnTo>
                    <a:pt x="126796" y="199339"/>
                  </a:lnTo>
                  <a:lnTo>
                    <a:pt x="131876" y="206336"/>
                  </a:lnTo>
                  <a:lnTo>
                    <a:pt x="138544" y="211810"/>
                  </a:lnTo>
                  <a:lnTo>
                    <a:pt x="146507" y="214490"/>
                  </a:lnTo>
                  <a:lnTo>
                    <a:pt x="212839" y="214490"/>
                  </a:lnTo>
                  <a:lnTo>
                    <a:pt x="234784" y="195643"/>
                  </a:lnTo>
                  <a:lnTo>
                    <a:pt x="234746" y="181089"/>
                  </a:lnTo>
                  <a:lnTo>
                    <a:pt x="234772" y="139852"/>
                  </a:lnTo>
                  <a:lnTo>
                    <a:pt x="234937" y="128447"/>
                  </a:lnTo>
                  <a:close/>
                </a:path>
                <a:path w="359409" h="214630">
                  <a:moveTo>
                    <a:pt x="282295" y="214109"/>
                  </a:moveTo>
                  <a:lnTo>
                    <a:pt x="275640" y="214109"/>
                  </a:lnTo>
                  <a:lnTo>
                    <a:pt x="281914" y="214553"/>
                  </a:lnTo>
                  <a:lnTo>
                    <a:pt x="282295" y="214109"/>
                  </a:lnTo>
                  <a:close/>
                </a:path>
                <a:path w="359409" h="214630">
                  <a:moveTo>
                    <a:pt x="359029" y="120904"/>
                  </a:moveTo>
                  <a:lnTo>
                    <a:pt x="359016" y="88455"/>
                  </a:lnTo>
                  <a:lnTo>
                    <a:pt x="358978" y="1485"/>
                  </a:lnTo>
                  <a:lnTo>
                    <a:pt x="358216" y="635"/>
                  </a:lnTo>
                  <a:lnTo>
                    <a:pt x="357860" y="241"/>
                  </a:lnTo>
                  <a:lnTo>
                    <a:pt x="351980" y="241"/>
                  </a:lnTo>
                  <a:lnTo>
                    <a:pt x="343357" y="635"/>
                  </a:lnTo>
                  <a:lnTo>
                    <a:pt x="337616" y="635"/>
                  </a:lnTo>
                  <a:lnTo>
                    <a:pt x="330809" y="241"/>
                  </a:lnTo>
                  <a:lnTo>
                    <a:pt x="323850" y="241"/>
                  </a:lnTo>
                  <a:lnTo>
                    <a:pt x="322414" y="1181"/>
                  </a:lnTo>
                  <a:lnTo>
                    <a:pt x="322529" y="7340"/>
                  </a:lnTo>
                  <a:lnTo>
                    <a:pt x="322592" y="13411"/>
                  </a:lnTo>
                  <a:lnTo>
                    <a:pt x="322681" y="21043"/>
                  </a:lnTo>
                  <a:lnTo>
                    <a:pt x="322732" y="26098"/>
                  </a:lnTo>
                  <a:lnTo>
                    <a:pt x="322846" y="67716"/>
                  </a:lnTo>
                  <a:lnTo>
                    <a:pt x="322961" y="82359"/>
                  </a:lnTo>
                  <a:lnTo>
                    <a:pt x="323049" y="87287"/>
                  </a:lnTo>
                  <a:lnTo>
                    <a:pt x="321678" y="88455"/>
                  </a:lnTo>
                  <a:lnTo>
                    <a:pt x="317004" y="88214"/>
                  </a:lnTo>
                  <a:lnTo>
                    <a:pt x="312305" y="88049"/>
                  </a:lnTo>
                  <a:lnTo>
                    <a:pt x="283133" y="88049"/>
                  </a:lnTo>
                  <a:lnTo>
                    <a:pt x="283133" y="71742"/>
                  </a:lnTo>
                  <a:lnTo>
                    <a:pt x="283133" y="70777"/>
                  </a:lnTo>
                  <a:lnTo>
                    <a:pt x="283133" y="67716"/>
                  </a:lnTo>
                  <a:lnTo>
                    <a:pt x="283159" y="1181"/>
                  </a:lnTo>
                  <a:lnTo>
                    <a:pt x="282702" y="635"/>
                  </a:lnTo>
                  <a:lnTo>
                    <a:pt x="282321" y="241"/>
                  </a:lnTo>
                  <a:lnTo>
                    <a:pt x="275818" y="241"/>
                  </a:lnTo>
                  <a:lnTo>
                    <a:pt x="275818" y="70777"/>
                  </a:lnTo>
                  <a:lnTo>
                    <a:pt x="270929" y="70586"/>
                  </a:lnTo>
                  <a:lnTo>
                    <a:pt x="267157" y="71742"/>
                  </a:lnTo>
                  <a:lnTo>
                    <a:pt x="263182" y="68846"/>
                  </a:lnTo>
                  <a:lnTo>
                    <a:pt x="267754" y="67716"/>
                  </a:lnTo>
                  <a:lnTo>
                    <a:pt x="271233" y="68491"/>
                  </a:lnTo>
                  <a:lnTo>
                    <a:pt x="275818" y="70777"/>
                  </a:lnTo>
                  <a:lnTo>
                    <a:pt x="275818" y="241"/>
                  </a:lnTo>
                  <a:lnTo>
                    <a:pt x="248069" y="241"/>
                  </a:lnTo>
                  <a:lnTo>
                    <a:pt x="247053" y="1790"/>
                  </a:lnTo>
                  <a:lnTo>
                    <a:pt x="247523" y="13411"/>
                  </a:lnTo>
                  <a:lnTo>
                    <a:pt x="247345" y="21043"/>
                  </a:lnTo>
                  <a:lnTo>
                    <a:pt x="247294" y="120904"/>
                  </a:lnTo>
                  <a:lnTo>
                    <a:pt x="247180" y="212953"/>
                  </a:lnTo>
                  <a:lnTo>
                    <a:pt x="248234" y="213664"/>
                  </a:lnTo>
                  <a:lnTo>
                    <a:pt x="282879" y="213436"/>
                  </a:lnTo>
                  <a:lnTo>
                    <a:pt x="283489" y="212750"/>
                  </a:lnTo>
                  <a:lnTo>
                    <a:pt x="283375" y="205371"/>
                  </a:lnTo>
                  <a:lnTo>
                    <a:pt x="283260" y="194094"/>
                  </a:lnTo>
                  <a:lnTo>
                    <a:pt x="283133" y="177253"/>
                  </a:lnTo>
                  <a:lnTo>
                    <a:pt x="283032" y="146824"/>
                  </a:lnTo>
                  <a:lnTo>
                    <a:pt x="283006" y="143560"/>
                  </a:lnTo>
                  <a:lnTo>
                    <a:pt x="282892" y="126796"/>
                  </a:lnTo>
                  <a:lnTo>
                    <a:pt x="282841" y="122339"/>
                  </a:lnTo>
                  <a:lnTo>
                    <a:pt x="283997" y="121119"/>
                  </a:lnTo>
                  <a:lnTo>
                    <a:pt x="288455" y="121323"/>
                  </a:lnTo>
                  <a:lnTo>
                    <a:pt x="302450" y="121793"/>
                  </a:lnTo>
                  <a:lnTo>
                    <a:pt x="319595" y="121793"/>
                  </a:lnTo>
                  <a:lnTo>
                    <a:pt x="323316" y="121119"/>
                  </a:lnTo>
                  <a:lnTo>
                    <a:pt x="324510" y="120904"/>
                  </a:lnTo>
                  <a:lnTo>
                    <a:pt x="322719" y="124815"/>
                  </a:lnTo>
                  <a:lnTo>
                    <a:pt x="322821" y="143560"/>
                  </a:lnTo>
                  <a:lnTo>
                    <a:pt x="322922" y="181711"/>
                  </a:lnTo>
                  <a:lnTo>
                    <a:pt x="323024" y="194094"/>
                  </a:lnTo>
                  <a:lnTo>
                    <a:pt x="323113" y="200761"/>
                  </a:lnTo>
                  <a:lnTo>
                    <a:pt x="321487" y="207594"/>
                  </a:lnTo>
                  <a:lnTo>
                    <a:pt x="323875" y="213182"/>
                  </a:lnTo>
                  <a:lnTo>
                    <a:pt x="358660" y="212953"/>
                  </a:lnTo>
                  <a:lnTo>
                    <a:pt x="359029" y="207594"/>
                  </a:lnTo>
                  <a:lnTo>
                    <a:pt x="359029" y="1209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409356" y="2137041"/>
              <a:ext cx="113030" cy="209550"/>
            </a:xfrm>
            <a:custGeom>
              <a:avLst/>
              <a:gdLst/>
              <a:ahLst/>
              <a:cxnLst/>
              <a:rect l="l" t="t" r="r" b="b"/>
              <a:pathLst>
                <a:path w="113029" h="209550">
                  <a:moveTo>
                    <a:pt x="93017" y="208991"/>
                  </a:moveTo>
                  <a:lnTo>
                    <a:pt x="79022" y="208991"/>
                  </a:lnTo>
                  <a:lnTo>
                    <a:pt x="86998" y="209359"/>
                  </a:lnTo>
                  <a:lnTo>
                    <a:pt x="93017" y="208991"/>
                  </a:lnTo>
                  <a:close/>
                </a:path>
                <a:path w="113029" h="209550">
                  <a:moveTo>
                    <a:pt x="54596" y="208991"/>
                  </a:moveTo>
                  <a:lnTo>
                    <a:pt x="35468" y="208991"/>
                  </a:lnTo>
                  <a:lnTo>
                    <a:pt x="44788" y="209188"/>
                  </a:lnTo>
                  <a:lnTo>
                    <a:pt x="54596" y="208991"/>
                  </a:lnTo>
                  <a:close/>
                </a:path>
                <a:path w="113029" h="209550">
                  <a:moveTo>
                    <a:pt x="36134" y="457"/>
                  </a:moveTo>
                  <a:lnTo>
                    <a:pt x="1954" y="457"/>
                  </a:lnTo>
                  <a:lnTo>
                    <a:pt x="1523" y="787"/>
                  </a:lnTo>
                  <a:lnTo>
                    <a:pt x="511" y="1638"/>
                  </a:lnTo>
                  <a:lnTo>
                    <a:pt x="579" y="22936"/>
                  </a:lnTo>
                  <a:lnTo>
                    <a:pt x="666" y="54768"/>
                  </a:lnTo>
                  <a:lnTo>
                    <a:pt x="739" y="196202"/>
                  </a:lnTo>
                  <a:lnTo>
                    <a:pt x="3381" y="200291"/>
                  </a:lnTo>
                  <a:lnTo>
                    <a:pt x="7064" y="203377"/>
                  </a:lnTo>
                  <a:lnTo>
                    <a:pt x="10658" y="206565"/>
                  </a:lnTo>
                  <a:lnTo>
                    <a:pt x="28926" y="208991"/>
                  </a:lnTo>
                  <a:lnTo>
                    <a:pt x="94517" y="208991"/>
                  </a:lnTo>
                  <a:lnTo>
                    <a:pt x="102323" y="206565"/>
                  </a:lnTo>
                  <a:lnTo>
                    <a:pt x="102489" y="206565"/>
                  </a:lnTo>
                  <a:lnTo>
                    <a:pt x="112665" y="196710"/>
                  </a:lnTo>
                  <a:lnTo>
                    <a:pt x="112668" y="179197"/>
                  </a:lnTo>
                  <a:lnTo>
                    <a:pt x="38370" y="179197"/>
                  </a:lnTo>
                  <a:lnTo>
                    <a:pt x="36892" y="177190"/>
                  </a:lnTo>
                  <a:lnTo>
                    <a:pt x="36783" y="173926"/>
                  </a:lnTo>
                  <a:lnTo>
                    <a:pt x="36704" y="163883"/>
                  </a:lnTo>
                  <a:lnTo>
                    <a:pt x="36596" y="150691"/>
                  </a:lnTo>
                  <a:lnTo>
                    <a:pt x="36506" y="137499"/>
                  </a:lnTo>
                  <a:lnTo>
                    <a:pt x="36379" y="22936"/>
                  </a:lnTo>
                  <a:lnTo>
                    <a:pt x="36363" y="787"/>
                  </a:lnTo>
                  <a:lnTo>
                    <a:pt x="36231" y="596"/>
                  </a:lnTo>
                  <a:lnTo>
                    <a:pt x="36134" y="457"/>
                  </a:lnTo>
                  <a:close/>
                </a:path>
                <a:path w="113029" h="209550">
                  <a:moveTo>
                    <a:pt x="89578" y="457"/>
                  </a:moveTo>
                  <a:lnTo>
                    <a:pt x="80623" y="457"/>
                  </a:lnTo>
                  <a:lnTo>
                    <a:pt x="79378" y="1638"/>
                  </a:lnTo>
                  <a:lnTo>
                    <a:pt x="79448" y="7620"/>
                  </a:lnTo>
                  <a:lnTo>
                    <a:pt x="79568" y="71513"/>
                  </a:lnTo>
                  <a:lnTo>
                    <a:pt x="80394" y="71755"/>
                  </a:lnTo>
                  <a:lnTo>
                    <a:pt x="81600" y="72326"/>
                  </a:lnTo>
                  <a:lnTo>
                    <a:pt x="78400" y="77774"/>
                  </a:lnTo>
                  <a:lnTo>
                    <a:pt x="79657" y="82931"/>
                  </a:lnTo>
                  <a:lnTo>
                    <a:pt x="79632" y="87884"/>
                  </a:lnTo>
                  <a:lnTo>
                    <a:pt x="79505" y="173926"/>
                  </a:lnTo>
                  <a:lnTo>
                    <a:pt x="80851" y="177190"/>
                  </a:lnTo>
                  <a:lnTo>
                    <a:pt x="76772" y="178447"/>
                  </a:lnTo>
                  <a:lnTo>
                    <a:pt x="40694" y="178447"/>
                  </a:lnTo>
                  <a:lnTo>
                    <a:pt x="38370" y="179197"/>
                  </a:lnTo>
                  <a:lnTo>
                    <a:pt x="112668" y="179197"/>
                  </a:lnTo>
                  <a:lnTo>
                    <a:pt x="112687" y="79540"/>
                  </a:lnTo>
                  <a:lnTo>
                    <a:pt x="90317" y="79540"/>
                  </a:lnTo>
                  <a:lnTo>
                    <a:pt x="88344" y="76796"/>
                  </a:lnTo>
                  <a:lnTo>
                    <a:pt x="87243" y="76390"/>
                  </a:lnTo>
                  <a:lnTo>
                    <a:pt x="85398" y="76390"/>
                  </a:lnTo>
                  <a:lnTo>
                    <a:pt x="84835" y="74726"/>
                  </a:lnTo>
                  <a:lnTo>
                    <a:pt x="84581" y="74726"/>
                  </a:lnTo>
                  <a:lnTo>
                    <a:pt x="86947" y="73634"/>
                  </a:lnTo>
                  <a:lnTo>
                    <a:pt x="112688" y="73634"/>
                  </a:lnTo>
                  <a:lnTo>
                    <a:pt x="112703" y="596"/>
                  </a:lnTo>
                  <a:lnTo>
                    <a:pt x="92167" y="596"/>
                  </a:lnTo>
                  <a:lnTo>
                    <a:pt x="89578" y="457"/>
                  </a:lnTo>
                  <a:close/>
                </a:path>
                <a:path w="113029" h="209550">
                  <a:moveTo>
                    <a:pt x="112688" y="73634"/>
                  </a:moveTo>
                  <a:lnTo>
                    <a:pt x="86947" y="73634"/>
                  </a:lnTo>
                  <a:lnTo>
                    <a:pt x="87950" y="74726"/>
                  </a:lnTo>
                  <a:lnTo>
                    <a:pt x="88532" y="76390"/>
                  </a:lnTo>
                  <a:lnTo>
                    <a:pt x="88585" y="76542"/>
                  </a:lnTo>
                  <a:lnTo>
                    <a:pt x="97018" y="78473"/>
                  </a:lnTo>
                  <a:lnTo>
                    <a:pt x="92776" y="79540"/>
                  </a:lnTo>
                  <a:lnTo>
                    <a:pt x="112687" y="79540"/>
                  </a:lnTo>
                  <a:lnTo>
                    <a:pt x="112688" y="73634"/>
                  </a:lnTo>
                  <a:close/>
                </a:path>
                <a:path w="113029" h="209550">
                  <a:moveTo>
                    <a:pt x="112703" y="457"/>
                  </a:moveTo>
                  <a:lnTo>
                    <a:pt x="95240" y="457"/>
                  </a:lnTo>
                  <a:lnTo>
                    <a:pt x="92167" y="596"/>
                  </a:lnTo>
                  <a:lnTo>
                    <a:pt x="112703" y="596"/>
                  </a:lnTo>
                  <a:lnTo>
                    <a:pt x="112703" y="457"/>
                  </a:lnTo>
                  <a:close/>
                </a:path>
                <a:path w="113029" h="209550">
                  <a:moveTo>
                    <a:pt x="2552" y="0"/>
                  </a:moveTo>
                  <a:lnTo>
                    <a:pt x="0" y="0"/>
                  </a:lnTo>
                  <a:lnTo>
                    <a:pt x="16389" y="457"/>
                  </a:lnTo>
                  <a:lnTo>
                    <a:pt x="1954" y="457"/>
                  </a:lnTo>
                  <a:lnTo>
                    <a:pt x="2552" y="0"/>
                  </a:lnTo>
                  <a:close/>
                </a:path>
                <a:path w="113029" h="209550">
                  <a:moveTo>
                    <a:pt x="81105" y="0"/>
                  </a:moveTo>
                  <a:lnTo>
                    <a:pt x="2864" y="0"/>
                  </a:lnTo>
                  <a:lnTo>
                    <a:pt x="13524" y="457"/>
                  </a:lnTo>
                  <a:lnTo>
                    <a:pt x="80623" y="457"/>
                  </a:lnTo>
                  <a:lnTo>
                    <a:pt x="81105" y="0"/>
                  </a:lnTo>
                  <a:close/>
                </a:path>
              </a:pathLst>
            </a:custGeom>
            <a:solidFill>
              <a:srgbClr val="B8F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57848" y="1905051"/>
              <a:ext cx="111125" cy="214629"/>
            </a:xfrm>
            <a:custGeom>
              <a:avLst/>
              <a:gdLst/>
              <a:ahLst/>
              <a:cxnLst/>
              <a:rect l="l" t="t" r="r" b="b"/>
              <a:pathLst>
                <a:path w="111125" h="214630">
                  <a:moveTo>
                    <a:pt x="36013" y="213131"/>
                  </a:moveTo>
                  <a:lnTo>
                    <a:pt x="13855" y="213131"/>
                  </a:lnTo>
                  <a:lnTo>
                    <a:pt x="18161" y="214185"/>
                  </a:lnTo>
                  <a:lnTo>
                    <a:pt x="23328" y="214185"/>
                  </a:lnTo>
                  <a:lnTo>
                    <a:pt x="27932" y="213842"/>
                  </a:lnTo>
                  <a:lnTo>
                    <a:pt x="35516" y="213842"/>
                  </a:lnTo>
                  <a:lnTo>
                    <a:pt x="36013" y="213131"/>
                  </a:lnTo>
                  <a:close/>
                </a:path>
                <a:path w="111125" h="214630">
                  <a:moveTo>
                    <a:pt x="35516" y="213842"/>
                  </a:moveTo>
                  <a:lnTo>
                    <a:pt x="30556" y="213842"/>
                  </a:lnTo>
                  <a:lnTo>
                    <a:pt x="37757" y="214185"/>
                  </a:lnTo>
                  <a:lnTo>
                    <a:pt x="35276" y="214185"/>
                  </a:lnTo>
                  <a:lnTo>
                    <a:pt x="35516" y="213842"/>
                  </a:lnTo>
                  <a:close/>
                </a:path>
                <a:path w="111125" h="214630">
                  <a:moveTo>
                    <a:pt x="92095" y="0"/>
                  </a:moveTo>
                  <a:lnTo>
                    <a:pt x="88023" y="0"/>
                  </a:lnTo>
                  <a:lnTo>
                    <a:pt x="67540" y="147"/>
                  </a:lnTo>
                  <a:lnTo>
                    <a:pt x="1500" y="147"/>
                  </a:lnTo>
                  <a:lnTo>
                    <a:pt x="0" y="1155"/>
                  </a:lnTo>
                  <a:lnTo>
                    <a:pt x="87" y="10934"/>
                  </a:lnTo>
                  <a:lnTo>
                    <a:pt x="190" y="210667"/>
                  </a:lnTo>
                  <a:lnTo>
                    <a:pt x="460" y="213131"/>
                  </a:lnTo>
                  <a:lnTo>
                    <a:pt x="538" y="213842"/>
                  </a:lnTo>
                  <a:lnTo>
                    <a:pt x="9499" y="213842"/>
                  </a:lnTo>
                  <a:lnTo>
                    <a:pt x="13855" y="213131"/>
                  </a:lnTo>
                  <a:lnTo>
                    <a:pt x="36093" y="213131"/>
                  </a:lnTo>
                  <a:lnTo>
                    <a:pt x="36080" y="210312"/>
                  </a:lnTo>
                  <a:lnTo>
                    <a:pt x="35961" y="193548"/>
                  </a:lnTo>
                  <a:lnTo>
                    <a:pt x="35875" y="176784"/>
                  </a:lnTo>
                  <a:lnTo>
                    <a:pt x="35807" y="160020"/>
                  </a:lnTo>
                  <a:lnTo>
                    <a:pt x="35737" y="143256"/>
                  </a:lnTo>
                  <a:lnTo>
                    <a:pt x="7467" y="143256"/>
                  </a:lnTo>
                  <a:lnTo>
                    <a:pt x="7442" y="141973"/>
                  </a:lnTo>
                  <a:lnTo>
                    <a:pt x="35737" y="141973"/>
                  </a:lnTo>
                  <a:lnTo>
                    <a:pt x="35801" y="138379"/>
                  </a:lnTo>
                  <a:lnTo>
                    <a:pt x="36156" y="134747"/>
                  </a:lnTo>
                  <a:lnTo>
                    <a:pt x="35420" y="126949"/>
                  </a:lnTo>
                  <a:lnTo>
                    <a:pt x="36951" y="125874"/>
                  </a:lnTo>
                  <a:lnTo>
                    <a:pt x="49705" y="125874"/>
                  </a:lnTo>
                  <a:lnTo>
                    <a:pt x="58327" y="125617"/>
                  </a:lnTo>
                  <a:lnTo>
                    <a:pt x="88005" y="125617"/>
                  </a:lnTo>
                  <a:lnTo>
                    <a:pt x="94254" y="123653"/>
                  </a:lnTo>
                  <a:lnTo>
                    <a:pt x="101674" y="118507"/>
                  </a:lnTo>
                  <a:lnTo>
                    <a:pt x="108216" y="111290"/>
                  </a:lnTo>
                  <a:lnTo>
                    <a:pt x="109550" y="109562"/>
                  </a:lnTo>
                  <a:lnTo>
                    <a:pt x="110655" y="108026"/>
                  </a:lnTo>
                  <a:lnTo>
                    <a:pt x="110557" y="92354"/>
                  </a:lnTo>
                  <a:lnTo>
                    <a:pt x="36499" y="92354"/>
                  </a:lnTo>
                  <a:lnTo>
                    <a:pt x="35890" y="90932"/>
                  </a:lnTo>
                  <a:lnTo>
                    <a:pt x="35901" y="43573"/>
                  </a:lnTo>
                  <a:lnTo>
                    <a:pt x="35676" y="35534"/>
                  </a:lnTo>
                  <a:lnTo>
                    <a:pt x="35661" y="34988"/>
                  </a:lnTo>
                  <a:lnTo>
                    <a:pt x="36166" y="33461"/>
                  </a:lnTo>
                  <a:lnTo>
                    <a:pt x="61993" y="33461"/>
                  </a:lnTo>
                  <a:lnTo>
                    <a:pt x="72529" y="33223"/>
                  </a:lnTo>
                  <a:lnTo>
                    <a:pt x="85671" y="33223"/>
                  </a:lnTo>
                  <a:lnTo>
                    <a:pt x="83007" y="32435"/>
                  </a:lnTo>
                  <a:lnTo>
                    <a:pt x="79857" y="32156"/>
                  </a:lnTo>
                  <a:lnTo>
                    <a:pt x="83464" y="29705"/>
                  </a:lnTo>
                  <a:lnTo>
                    <a:pt x="110346" y="29705"/>
                  </a:lnTo>
                  <a:lnTo>
                    <a:pt x="110183" y="28013"/>
                  </a:lnTo>
                  <a:lnTo>
                    <a:pt x="110134" y="27508"/>
                  </a:lnTo>
                  <a:lnTo>
                    <a:pt x="107405" y="25603"/>
                  </a:lnTo>
                  <a:lnTo>
                    <a:pt x="94043" y="25603"/>
                  </a:lnTo>
                  <a:lnTo>
                    <a:pt x="91453" y="24866"/>
                  </a:lnTo>
                  <a:lnTo>
                    <a:pt x="91336" y="24447"/>
                  </a:lnTo>
                  <a:lnTo>
                    <a:pt x="44094" y="24447"/>
                  </a:lnTo>
                  <a:lnTo>
                    <a:pt x="40309" y="21437"/>
                  </a:lnTo>
                  <a:lnTo>
                    <a:pt x="69007" y="21437"/>
                  </a:lnTo>
                  <a:lnTo>
                    <a:pt x="71627" y="19456"/>
                  </a:lnTo>
                  <a:lnTo>
                    <a:pt x="83907" y="19456"/>
                  </a:lnTo>
                  <a:lnTo>
                    <a:pt x="87342" y="18135"/>
                  </a:lnTo>
                  <a:lnTo>
                    <a:pt x="110703" y="18135"/>
                  </a:lnTo>
                  <a:lnTo>
                    <a:pt x="111036" y="17081"/>
                  </a:lnTo>
                  <a:lnTo>
                    <a:pt x="108978" y="15875"/>
                  </a:lnTo>
                  <a:lnTo>
                    <a:pt x="104152" y="10934"/>
                  </a:lnTo>
                  <a:lnTo>
                    <a:pt x="100482" y="7696"/>
                  </a:lnTo>
                  <a:lnTo>
                    <a:pt x="94840" y="1155"/>
                  </a:lnTo>
                  <a:lnTo>
                    <a:pt x="95032" y="1155"/>
                  </a:lnTo>
                  <a:lnTo>
                    <a:pt x="92095" y="0"/>
                  </a:lnTo>
                  <a:close/>
                </a:path>
                <a:path w="111125" h="214630">
                  <a:moveTo>
                    <a:pt x="88005" y="125617"/>
                  </a:moveTo>
                  <a:lnTo>
                    <a:pt x="66997" y="125617"/>
                  </a:lnTo>
                  <a:lnTo>
                    <a:pt x="76233" y="126370"/>
                  </a:lnTo>
                  <a:lnTo>
                    <a:pt x="85608" y="126370"/>
                  </a:lnTo>
                  <a:lnTo>
                    <a:pt x="88005" y="125617"/>
                  </a:lnTo>
                  <a:close/>
                </a:path>
                <a:path w="111125" h="214630">
                  <a:moveTo>
                    <a:pt x="110346" y="29705"/>
                  </a:moveTo>
                  <a:lnTo>
                    <a:pt x="83464" y="29705"/>
                  </a:lnTo>
                  <a:lnTo>
                    <a:pt x="89026" y="31305"/>
                  </a:lnTo>
                  <a:lnTo>
                    <a:pt x="85539" y="33223"/>
                  </a:lnTo>
                  <a:lnTo>
                    <a:pt x="72529" y="33223"/>
                  </a:lnTo>
                  <a:lnTo>
                    <a:pt x="73698" y="34112"/>
                  </a:lnTo>
                  <a:lnTo>
                    <a:pt x="73715" y="43573"/>
                  </a:lnTo>
                  <a:lnTo>
                    <a:pt x="73837" y="91401"/>
                  </a:lnTo>
                  <a:lnTo>
                    <a:pt x="72899" y="92354"/>
                  </a:lnTo>
                  <a:lnTo>
                    <a:pt x="110557" y="92354"/>
                  </a:lnTo>
                  <a:lnTo>
                    <a:pt x="110489" y="65278"/>
                  </a:lnTo>
                  <a:lnTo>
                    <a:pt x="105223" y="65278"/>
                  </a:lnTo>
                  <a:lnTo>
                    <a:pt x="102406" y="54406"/>
                  </a:lnTo>
                  <a:lnTo>
                    <a:pt x="101417" y="53492"/>
                  </a:lnTo>
                  <a:lnTo>
                    <a:pt x="97536" y="53492"/>
                  </a:lnTo>
                  <a:lnTo>
                    <a:pt x="94676" y="51600"/>
                  </a:lnTo>
                  <a:lnTo>
                    <a:pt x="89874" y="51600"/>
                  </a:lnTo>
                  <a:lnTo>
                    <a:pt x="93290" y="48387"/>
                  </a:lnTo>
                  <a:lnTo>
                    <a:pt x="99589" y="48387"/>
                  </a:lnTo>
                  <a:lnTo>
                    <a:pt x="99631" y="47967"/>
                  </a:lnTo>
                  <a:lnTo>
                    <a:pt x="99443" y="47739"/>
                  </a:lnTo>
                  <a:lnTo>
                    <a:pt x="89179" y="47739"/>
                  </a:lnTo>
                  <a:lnTo>
                    <a:pt x="90144" y="46393"/>
                  </a:lnTo>
                  <a:lnTo>
                    <a:pt x="98874" y="46393"/>
                  </a:lnTo>
                  <a:lnTo>
                    <a:pt x="100558" y="45288"/>
                  </a:lnTo>
                  <a:lnTo>
                    <a:pt x="110558" y="45288"/>
                  </a:lnTo>
                  <a:lnTo>
                    <a:pt x="110642" y="43573"/>
                  </a:lnTo>
                  <a:lnTo>
                    <a:pt x="110909" y="35534"/>
                  </a:lnTo>
                  <a:lnTo>
                    <a:pt x="110346" y="29705"/>
                  </a:lnTo>
                  <a:close/>
                </a:path>
                <a:path w="111125" h="214630">
                  <a:moveTo>
                    <a:pt x="110477" y="60579"/>
                  </a:moveTo>
                  <a:lnTo>
                    <a:pt x="105651" y="65278"/>
                  </a:lnTo>
                  <a:lnTo>
                    <a:pt x="110489" y="65278"/>
                  </a:lnTo>
                  <a:lnTo>
                    <a:pt x="110477" y="60579"/>
                  </a:lnTo>
                  <a:close/>
                </a:path>
                <a:path w="111125" h="214630">
                  <a:moveTo>
                    <a:pt x="104621" y="52933"/>
                  </a:moveTo>
                  <a:lnTo>
                    <a:pt x="100874" y="52933"/>
                  </a:lnTo>
                  <a:lnTo>
                    <a:pt x="104114" y="53759"/>
                  </a:lnTo>
                  <a:lnTo>
                    <a:pt x="104621" y="52933"/>
                  </a:lnTo>
                  <a:close/>
                </a:path>
                <a:path w="111125" h="214630">
                  <a:moveTo>
                    <a:pt x="110558" y="45288"/>
                  </a:moveTo>
                  <a:lnTo>
                    <a:pt x="100558" y="45288"/>
                  </a:lnTo>
                  <a:lnTo>
                    <a:pt x="101434" y="45885"/>
                  </a:lnTo>
                  <a:lnTo>
                    <a:pt x="101540" y="46393"/>
                  </a:lnTo>
                  <a:lnTo>
                    <a:pt x="101611" y="46736"/>
                  </a:lnTo>
                  <a:lnTo>
                    <a:pt x="101733" y="47320"/>
                  </a:lnTo>
                  <a:lnTo>
                    <a:pt x="101820" y="47739"/>
                  </a:lnTo>
                  <a:lnTo>
                    <a:pt x="101868" y="47967"/>
                  </a:lnTo>
                  <a:lnTo>
                    <a:pt x="101955" y="48387"/>
                  </a:lnTo>
                  <a:lnTo>
                    <a:pt x="99517" y="49098"/>
                  </a:lnTo>
                  <a:lnTo>
                    <a:pt x="97644" y="53251"/>
                  </a:lnTo>
                  <a:lnTo>
                    <a:pt x="97536" y="53492"/>
                  </a:lnTo>
                  <a:lnTo>
                    <a:pt x="101417" y="53492"/>
                  </a:lnTo>
                  <a:lnTo>
                    <a:pt x="101150" y="53251"/>
                  </a:lnTo>
                  <a:lnTo>
                    <a:pt x="100456" y="53251"/>
                  </a:lnTo>
                  <a:lnTo>
                    <a:pt x="100750" y="52933"/>
                  </a:lnTo>
                  <a:lnTo>
                    <a:pt x="104621" y="52933"/>
                  </a:lnTo>
                  <a:lnTo>
                    <a:pt x="106743" y="49479"/>
                  </a:lnTo>
                  <a:lnTo>
                    <a:pt x="110352" y="49479"/>
                  </a:lnTo>
                  <a:lnTo>
                    <a:pt x="110469" y="47104"/>
                  </a:lnTo>
                  <a:lnTo>
                    <a:pt x="110558" y="45288"/>
                  </a:lnTo>
                  <a:close/>
                </a:path>
                <a:path w="111125" h="214630">
                  <a:moveTo>
                    <a:pt x="100799" y="52933"/>
                  </a:moveTo>
                  <a:lnTo>
                    <a:pt x="100456" y="53251"/>
                  </a:lnTo>
                  <a:lnTo>
                    <a:pt x="101150" y="53251"/>
                  </a:lnTo>
                  <a:lnTo>
                    <a:pt x="100799" y="52933"/>
                  </a:lnTo>
                  <a:close/>
                </a:path>
                <a:path w="111125" h="214630">
                  <a:moveTo>
                    <a:pt x="94005" y="51155"/>
                  </a:moveTo>
                  <a:lnTo>
                    <a:pt x="89402" y="51600"/>
                  </a:lnTo>
                  <a:lnTo>
                    <a:pt x="94676" y="51600"/>
                  </a:lnTo>
                  <a:lnTo>
                    <a:pt x="94005" y="51155"/>
                  </a:lnTo>
                  <a:close/>
                </a:path>
                <a:path w="111125" h="214630">
                  <a:moveTo>
                    <a:pt x="110352" y="49479"/>
                  </a:moveTo>
                  <a:lnTo>
                    <a:pt x="106743" y="49479"/>
                  </a:lnTo>
                  <a:lnTo>
                    <a:pt x="110248" y="51600"/>
                  </a:lnTo>
                  <a:lnTo>
                    <a:pt x="110352" y="49479"/>
                  </a:lnTo>
                  <a:close/>
                </a:path>
                <a:path w="111125" h="214630">
                  <a:moveTo>
                    <a:pt x="99589" y="48387"/>
                  </a:moveTo>
                  <a:lnTo>
                    <a:pt x="93556" y="48387"/>
                  </a:lnTo>
                  <a:lnTo>
                    <a:pt x="96981" y="49479"/>
                  </a:lnTo>
                  <a:lnTo>
                    <a:pt x="95116" y="49479"/>
                  </a:lnTo>
                  <a:lnTo>
                    <a:pt x="99517" y="49098"/>
                  </a:lnTo>
                  <a:lnTo>
                    <a:pt x="99589" y="48387"/>
                  </a:lnTo>
                  <a:close/>
                </a:path>
                <a:path w="111125" h="214630">
                  <a:moveTo>
                    <a:pt x="98874" y="46393"/>
                  </a:moveTo>
                  <a:lnTo>
                    <a:pt x="91868" y="46393"/>
                  </a:lnTo>
                  <a:lnTo>
                    <a:pt x="92049" y="46736"/>
                  </a:lnTo>
                  <a:lnTo>
                    <a:pt x="92392" y="47104"/>
                  </a:lnTo>
                  <a:lnTo>
                    <a:pt x="91782" y="47320"/>
                  </a:lnTo>
                  <a:lnTo>
                    <a:pt x="91105" y="47739"/>
                  </a:lnTo>
                  <a:lnTo>
                    <a:pt x="99443" y="47739"/>
                  </a:lnTo>
                  <a:lnTo>
                    <a:pt x="98620" y="46736"/>
                  </a:lnTo>
                  <a:lnTo>
                    <a:pt x="98352" y="46736"/>
                  </a:lnTo>
                  <a:lnTo>
                    <a:pt x="98874" y="46393"/>
                  </a:lnTo>
                  <a:close/>
                </a:path>
                <a:path w="111125" h="214630">
                  <a:moveTo>
                    <a:pt x="110703" y="18135"/>
                  </a:moveTo>
                  <a:lnTo>
                    <a:pt x="102069" y="18135"/>
                  </a:lnTo>
                  <a:lnTo>
                    <a:pt x="94574" y="21437"/>
                  </a:lnTo>
                  <a:lnTo>
                    <a:pt x="93050" y="21437"/>
                  </a:lnTo>
                  <a:lnTo>
                    <a:pt x="93627" y="23469"/>
                  </a:lnTo>
                  <a:lnTo>
                    <a:pt x="94043" y="25603"/>
                  </a:lnTo>
                  <a:lnTo>
                    <a:pt x="107405" y="25603"/>
                  </a:lnTo>
                  <a:lnTo>
                    <a:pt x="106349" y="24866"/>
                  </a:lnTo>
                  <a:lnTo>
                    <a:pt x="105317" y="22364"/>
                  </a:lnTo>
                  <a:lnTo>
                    <a:pt x="105049" y="22364"/>
                  </a:lnTo>
                  <a:lnTo>
                    <a:pt x="110063" y="19773"/>
                  </a:lnTo>
                  <a:lnTo>
                    <a:pt x="110286" y="19456"/>
                  </a:lnTo>
                  <a:lnTo>
                    <a:pt x="110635" y="18351"/>
                  </a:lnTo>
                  <a:lnTo>
                    <a:pt x="110703" y="18135"/>
                  </a:lnTo>
                  <a:close/>
                </a:path>
                <a:path w="111125" h="214630">
                  <a:moveTo>
                    <a:pt x="64429" y="22364"/>
                  </a:moveTo>
                  <a:lnTo>
                    <a:pt x="51383" y="22364"/>
                  </a:lnTo>
                  <a:lnTo>
                    <a:pt x="47218" y="23469"/>
                  </a:lnTo>
                  <a:lnTo>
                    <a:pt x="44094" y="24447"/>
                  </a:lnTo>
                  <a:lnTo>
                    <a:pt x="91336" y="24447"/>
                  </a:lnTo>
                  <a:lnTo>
                    <a:pt x="91500" y="23469"/>
                  </a:lnTo>
                  <a:lnTo>
                    <a:pt x="65780" y="23469"/>
                  </a:lnTo>
                  <a:lnTo>
                    <a:pt x="64429" y="22364"/>
                  </a:lnTo>
                  <a:close/>
                </a:path>
                <a:path w="111125" h="214630">
                  <a:moveTo>
                    <a:pt x="64836" y="22364"/>
                  </a:moveTo>
                  <a:lnTo>
                    <a:pt x="64429" y="22364"/>
                  </a:lnTo>
                  <a:lnTo>
                    <a:pt x="65780" y="23469"/>
                  </a:lnTo>
                  <a:lnTo>
                    <a:pt x="63524" y="23469"/>
                  </a:lnTo>
                  <a:lnTo>
                    <a:pt x="64836" y="22364"/>
                  </a:lnTo>
                  <a:close/>
                </a:path>
                <a:path w="111125" h="214630">
                  <a:moveTo>
                    <a:pt x="84390" y="22364"/>
                  </a:moveTo>
                  <a:lnTo>
                    <a:pt x="64836" y="22364"/>
                  </a:lnTo>
                  <a:lnTo>
                    <a:pt x="63524" y="23469"/>
                  </a:lnTo>
                  <a:lnTo>
                    <a:pt x="84359" y="23469"/>
                  </a:lnTo>
                  <a:lnTo>
                    <a:pt x="84390" y="22364"/>
                  </a:lnTo>
                  <a:close/>
                </a:path>
                <a:path w="111125" h="214630">
                  <a:moveTo>
                    <a:pt x="85241" y="22364"/>
                  </a:moveTo>
                  <a:lnTo>
                    <a:pt x="84390" y="22364"/>
                  </a:lnTo>
                  <a:lnTo>
                    <a:pt x="84359" y="23469"/>
                  </a:lnTo>
                  <a:lnTo>
                    <a:pt x="82966" y="23469"/>
                  </a:lnTo>
                  <a:lnTo>
                    <a:pt x="85241" y="22364"/>
                  </a:lnTo>
                  <a:close/>
                </a:path>
                <a:path w="111125" h="214630">
                  <a:moveTo>
                    <a:pt x="91732" y="22085"/>
                  </a:moveTo>
                  <a:lnTo>
                    <a:pt x="88798" y="22364"/>
                  </a:lnTo>
                  <a:lnTo>
                    <a:pt x="85241" y="22364"/>
                  </a:lnTo>
                  <a:lnTo>
                    <a:pt x="82966" y="23469"/>
                  </a:lnTo>
                  <a:lnTo>
                    <a:pt x="91500" y="23469"/>
                  </a:lnTo>
                  <a:lnTo>
                    <a:pt x="91685" y="22364"/>
                  </a:lnTo>
                  <a:lnTo>
                    <a:pt x="91732" y="22085"/>
                  </a:lnTo>
                  <a:close/>
                </a:path>
                <a:path w="111125" h="214630">
                  <a:moveTo>
                    <a:pt x="69007" y="21437"/>
                  </a:moveTo>
                  <a:lnTo>
                    <a:pt x="40309" y="21437"/>
                  </a:lnTo>
                  <a:lnTo>
                    <a:pt x="48009" y="22364"/>
                  </a:lnTo>
                  <a:lnTo>
                    <a:pt x="70783" y="22364"/>
                  </a:lnTo>
                  <a:lnTo>
                    <a:pt x="68503" y="21818"/>
                  </a:lnTo>
                  <a:lnTo>
                    <a:pt x="69007" y="21437"/>
                  </a:lnTo>
                  <a:close/>
                </a:path>
                <a:path w="111125" h="214630">
                  <a:moveTo>
                    <a:pt x="83907" y="19456"/>
                  </a:moveTo>
                  <a:lnTo>
                    <a:pt x="71627" y="19456"/>
                  </a:lnTo>
                  <a:lnTo>
                    <a:pt x="73964" y="19773"/>
                  </a:lnTo>
                  <a:lnTo>
                    <a:pt x="77139" y="20104"/>
                  </a:lnTo>
                  <a:lnTo>
                    <a:pt x="74705" y="22364"/>
                  </a:lnTo>
                  <a:lnTo>
                    <a:pt x="88798" y="22364"/>
                  </a:lnTo>
                  <a:lnTo>
                    <a:pt x="89954" y="21628"/>
                  </a:lnTo>
                  <a:lnTo>
                    <a:pt x="90117" y="21437"/>
                  </a:lnTo>
                  <a:lnTo>
                    <a:pt x="96020" y="21437"/>
                  </a:lnTo>
                  <a:lnTo>
                    <a:pt x="93874" y="20637"/>
                  </a:lnTo>
                  <a:lnTo>
                    <a:pt x="80835" y="20637"/>
                  </a:lnTo>
                  <a:lnTo>
                    <a:pt x="83907" y="19456"/>
                  </a:lnTo>
                  <a:close/>
                </a:path>
                <a:path w="111125" h="214630">
                  <a:moveTo>
                    <a:pt x="87744" y="18351"/>
                  </a:moveTo>
                  <a:lnTo>
                    <a:pt x="80835" y="20637"/>
                  </a:lnTo>
                  <a:lnTo>
                    <a:pt x="93874" y="20637"/>
                  </a:lnTo>
                  <a:lnTo>
                    <a:pt x="87744" y="183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147968" y="2136952"/>
              <a:ext cx="535305" cy="423545"/>
            </a:xfrm>
            <a:custGeom>
              <a:avLst/>
              <a:gdLst/>
              <a:ahLst/>
              <a:cxnLst/>
              <a:rect l="l" t="t" r="r" b="b"/>
              <a:pathLst>
                <a:path w="535304" h="423544">
                  <a:moveTo>
                    <a:pt x="132334" y="0"/>
                  </a:moveTo>
                  <a:lnTo>
                    <a:pt x="129108" y="431"/>
                  </a:lnTo>
                  <a:lnTo>
                    <a:pt x="94589" y="431"/>
                  </a:lnTo>
                  <a:lnTo>
                    <a:pt x="66357" y="76771"/>
                  </a:lnTo>
                  <a:lnTo>
                    <a:pt x="57683" y="53670"/>
                  </a:lnTo>
                  <a:lnTo>
                    <a:pt x="54838" y="46164"/>
                  </a:lnTo>
                  <a:lnTo>
                    <a:pt x="50609" y="34594"/>
                  </a:lnTo>
                  <a:lnTo>
                    <a:pt x="46482" y="22974"/>
                  </a:lnTo>
                  <a:lnTo>
                    <a:pt x="42062" y="11480"/>
                  </a:lnTo>
                  <a:lnTo>
                    <a:pt x="37033" y="431"/>
                  </a:lnTo>
                  <a:lnTo>
                    <a:pt x="4889" y="431"/>
                  </a:lnTo>
                  <a:lnTo>
                    <a:pt x="2514" y="0"/>
                  </a:lnTo>
                  <a:lnTo>
                    <a:pt x="2247" y="0"/>
                  </a:lnTo>
                  <a:lnTo>
                    <a:pt x="0" y="1371"/>
                  </a:lnTo>
                  <a:lnTo>
                    <a:pt x="127" y="2184"/>
                  </a:lnTo>
                  <a:lnTo>
                    <a:pt x="444" y="3924"/>
                  </a:lnTo>
                  <a:lnTo>
                    <a:pt x="7112" y="18884"/>
                  </a:lnTo>
                  <a:lnTo>
                    <a:pt x="13322" y="34163"/>
                  </a:lnTo>
                  <a:lnTo>
                    <a:pt x="19265" y="49542"/>
                  </a:lnTo>
                  <a:lnTo>
                    <a:pt x="25260" y="64909"/>
                  </a:lnTo>
                  <a:lnTo>
                    <a:pt x="28054" y="71932"/>
                  </a:lnTo>
                  <a:lnTo>
                    <a:pt x="31724" y="78676"/>
                  </a:lnTo>
                  <a:lnTo>
                    <a:pt x="33147" y="86233"/>
                  </a:lnTo>
                  <a:lnTo>
                    <a:pt x="36995" y="94208"/>
                  </a:lnTo>
                  <a:lnTo>
                    <a:pt x="40373" y="102374"/>
                  </a:lnTo>
                  <a:lnTo>
                    <a:pt x="43637" y="110591"/>
                  </a:lnTo>
                  <a:lnTo>
                    <a:pt x="47167" y="118694"/>
                  </a:lnTo>
                  <a:lnTo>
                    <a:pt x="50152" y="125285"/>
                  </a:lnTo>
                  <a:lnTo>
                    <a:pt x="49974" y="125984"/>
                  </a:lnTo>
                  <a:lnTo>
                    <a:pt x="50609" y="125984"/>
                  </a:lnTo>
                  <a:lnTo>
                    <a:pt x="50609" y="133159"/>
                  </a:lnTo>
                  <a:lnTo>
                    <a:pt x="50063" y="133159"/>
                  </a:lnTo>
                  <a:lnTo>
                    <a:pt x="50063" y="125984"/>
                  </a:lnTo>
                  <a:lnTo>
                    <a:pt x="48475" y="132156"/>
                  </a:lnTo>
                  <a:lnTo>
                    <a:pt x="48602" y="158318"/>
                  </a:lnTo>
                  <a:lnTo>
                    <a:pt x="48806" y="161036"/>
                  </a:lnTo>
                  <a:lnTo>
                    <a:pt x="48742" y="198297"/>
                  </a:lnTo>
                  <a:lnTo>
                    <a:pt x="49123" y="207772"/>
                  </a:lnTo>
                  <a:lnTo>
                    <a:pt x="49212" y="209804"/>
                  </a:lnTo>
                  <a:lnTo>
                    <a:pt x="49695" y="208991"/>
                  </a:lnTo>
                  <a:lnTo>
                    <a:pt x="49695" y="140004"/>
                  </a:lnTo>
                  <a:lnTo>
                    <a:pt x="50876" y="140004"/>
                  </a:lnTo>
                  <a:lnTo>
                    <a:pt x="50876" y="208991"/>
                  </a:lnTo>
                  <a:lnTo>
                    <a:pt x="71170" y="208991"/>
                  </a:lnTo>
                  <a:lnTo>
                    <a:pt x="76835" y="209207"/>
                  </a:lnTo>
                  <a:lnTo>
                    <a:pt x="82334" y="209499"/>
                  </a:lnTo>
                  <a:lnTo>
                    <a:pt x="84162" y="207772"/>
                  </a:lnTo>
                  <a:lnTo>
                    <a:pt x="84061" y="198297"/>
                  </a:lnTo>
                  <a:lnTo>
                    <a:pt x="83947" y="182930"/>
                  </a:lnTo>
                  <a:lnTo>
                    <a:pt x="83896" y="140004"/>
                  </a:lnTo>
                  <a:lnTo>
                    <a:pt x="83896" y="133159"/>
                  </a:lnTo>
                  <a:lnTo>
                    <a:pt x="83921" y="121615"/>
                  </a:lnTo>
                  <a:lnTo>
                    <a:pt x="84188" y="119240"/>
                  </a:lnTo>
                  <a:lnTo>
                    <a:pt x="84239" y="118897"/>
                  </a:lnTo>
                  <a:lnTo>
                    <a:pt x="84759" y="119240"/>
                  </a:lnTo>
                  <a:lnTo>
                    <a:pt x="85217" y="120751"/>
                  </a:lnTo>
                  <a:lnTo>
                    <a:pt x="85217" y="121615"/>
                  </a:lnTo>
                  <a:lnTo>
                    <a:pt x="86296" y="118897"/>
                  </a:lnTo>
                  <a:lnTo>
                    <a:pt x="103225" y="76771"/>
                  </a:lnTo>
                  <a:lnTo>
                    <a:pt x="109321" y="61620"/>
                  </a:lnTo>
                  <a:lnTo>
                    <a:pt x="132295" y="3924"/>
                  </a:lnTo>
                  <a:lnTo>
                    <a:pt x="132334" y="0"/>
                  </a:lnTo>
                  <a:close/>
                </a:path>
                <a:path w="535304" h="423544">
                  <a:moveTo>
                    <a:pt x="534758" y="347802"/>
                  </a:moveTo>
                  <a:lnTo>
                    <a:pt x="533590" y="346113"/>
                  </a:lnTo>
                  <a:lnTo>
                    <a:pt x="531825" y="344525"/>
                  </a:lnTo>
                  <a:lnTo>
                    <a:pt x="530402" y="343852"/>
                  </a:lnTo>
                  <a:lnTo>
                    <a:pt x="529285" y="342849"/>
                  </a:lnTo>
                  <a:lnTo>
                    <a:pt x="528662" y="341376"/>
                  </a:lnTo>
                  <a:lnTo>
                    <a:pt x="528294" y="341376"/>
                  </a:lnTo>
                  <a:lnTo>
                    <a:pt x="526097" y="341134"/>
                  </a:lnTo>
                  <a:lnTo>
                    <a:pt x="524903" y="339674"/>
                  </a:lnTo>
                  <a:lnTo>
                    <a:pt x="524052" y="337820"/>
                  </a:lnTo>
                  <a:lnTo>
                    <a:pt x="524116" y="337680"/>
                  </a:lnTo>
                  <a:lnTo>
                    <a:pt x="516585" y="332841"/>
                  </a:lnTo>
                  <a:lnTo>
                    <a:pt x="509549" y="327367"/>
                  </a:lnTo>
                  <a:lnTo>
                    <a:pt x="502716" y="321627"/>
                  </a:lnTo>
                  <a:lnTo>
                    <a:pt x="495833" y="315937"/>
                  </a:lnTo>
                  <a:lnTo>
                    <a:pt x="494449" y="315722"/>
                  </a:lnTo>
                  <a:lnTo>
                    <a:pt x="494690" y="314210"/>
                  </a:lnTo>
                  <a:lnTo>
                    <a:pt x="493903" y="313524"/>
                  </a:lnTo>
                  <a:lnTo>
                    <a:pt x="486524" y="309092"/>
                  </a:lnTo>
                  <a:lnTo>
                    <a:pt x="479818" y="303796"/>
                  </a:lnTo>
                  <a:lnTo>
                    <a:pt x="473468" y="298069"/>
                  </a:lnTo>
                  <a:lnTo>
                    <a:pt x="467156" y="292277"/>
                  </a:lnTo>
                  <a:lnTo>
                    <a:pt x="465086" y="290906"/>
                  </a:lnTo>
                  <a:lnTo>
                    <a:pt x="464566" y="290906"/>
                  </a:lnTo>
                  <a:lnTo>
                    <a:pt x="465569" y="288010"/>
                  </a:lnTo>
                  <a:lnTo>
                    <a:pt x="465645" y="287070"/>
                  </a:lnTo>
                  <a:lnTo>
                    <a:pt x="465734" y="278028"/>
                  </a:lnTo>
                  <a:lnTo>
                    <a:pt x="465505" y="273100"/>
                  </a:lnTo>
                  <a:lnTo>
                    <a:pt x="465518" y="272427"/>
                  </a:lnTo>
                  <a:lnTo>
                    <a:pt x="465645" y="266700"/>
                  </a:lnTo>
                  <a:lnTo>
                    <a:pt x="466991" y="260350"/>
                  </a:lnTo>
                  <a:lnTo>
                    <a:pt x="467639" y="259080"/>
                  </a:lnTo>
                  <a:lnTo>
                    <a:pt x="468566" y="258787"/>
                  </a:lnTo>
                  <a:lnTo>
                    <a:pt x="477685" y="258787"/>
                  </a:lnTo>
                  <a:lnTo>
                    <a:pt x="484708" y="258508"/>
                  </a:lnTo>
                  <a:lnTo>
                    <a:pt x="492836" y="258508"/>
                  </a:lnTo>
                  <a:lnTo>
                    <a:pt x="500392" y="259473"/>
                  </a:lnTo>
                  <a:lnTo>
                    <a:pt x="501053" y="265684"/>
                  </a:lnTo>
                  <a:lnTo>
                    <a:pt x="501129" y="288759"/>
                  </a:lnTo>
                  <a:lnTo>
                    <a:pt x="501269" y="290906"/>
                  </a:lnTo>
                  <a:lnTo>
                    <a:pt x="534060" y="290906"/>
                  </a:lnTo>
                  <a:lnTo>
                    <a:pt x="534174" y="272427"/>
                  </a:lnTo>
                  <a:lnTo>
                    <a:pt x="534263" y="258508"/>
                  </a:lnTo>
                  <a:lnTo>
                    <a:pt x="534377" y="240982"/>
                  </a:lnTo>
                  <a:lnTo>
                    <a:pt x="531279" y="237871"/>
                  </a:lnTo>
                  <a:lnTo>
                    <a:pt x="527862" y="235000"/>
                  </a:lnTo>
                  <a:lnTo>
                    <a:pt x="522135" y="227660"/>
                  </a:lnTo>
                  <a:lnTo>
                    <a:pt x="520001" y="226910"/>
                  </a:lnTo>
                  <a:lnTo>
                    <a:pt x="519595" y="226771"/>
                  </a:lnTo>
                  <a:lnTo>
                    <a:pt x="473506" y="226771"/>
                  </a:lnTo>
                  <a:lnTo>
                    <a:pt x="466090" y="226910"/>
                  </a:lnTo>
                  <a:lnTo>
                    <a:pt x="461200" y="226771"/>
                  </a:lnTo>
                  <a:lnTo>
                    <a:pt x="459295" y="226771"/>
                  </a:lnTo>
                  <a:lnTo>
                    <a:pt x="451281" y="225793"/>
                  </a:lnTo>
                  <a:lnTo>
                    <a:pt x="443407" y="226771"/>
                  </a:lnTo>
                  <a:lnTo>
                    <a:pt x="443814" y="226771"/>
                  </a:lnTo>
                  <a:lnTo>
                    <a:pt x="441490" y="233959"/>
                  </a:lnTo>
                  <a:lnTo>
                    <a:pt x="433387" y="239991"/>
                  </a:lnTo>
                  <a:lnTo>
                    <a:pt x="432562" y="242849"/>
                  </a:lnTo>
                  <a:lnTo>
                    <a:pt x="432663" y="253339"/>
                  </a:lnTo>
                  <a:lnTo>
                    <a:pt x="432739" y="304673"/>
                  </a:lnTo>
                  <a:lnTo>
                    <a:pt x="433946" y="307555"/>
                  </a:lnTo>
                  <a:lnTo>
                    <a:pt x="488708" y="352399"/>
                  </a:lnTo>
                  <a:lnTo>
                    <a:pt x="489788" y="353237"/>
                  </a:lnTo>
                  <a:lnTo>
                    <a:pt x="490321" y="353568"/>
                  </a:lnTo>
                  <a:lnTo>
                    <a:pt x="493814" y="356476"/>
                  </a:lnTo>
                  <a:lnTo>
                    <a:pt x="499338" y="359029"/>
                  </a:lnTo>
                  <a:lnTo>
                    <a:pt x="501497" y="363105"/>
                  </a:lnTo>
                  <a:lnTo>
                    <a:pt x="500494" y="374878"/>
                  </a:lnTo>
                  <a:lnTo>
                    <a:pt x="500405" y="375920"/>
                  </a:lnTo>
                  <a:lnTo>
                    <a:pt x="500303" y="377266"/>
                  </a:lnTo>
                  <a:lnTo>
                    <a:pt x="500456" y="380784"/>
                  </a:lnTo>
                  <a:lnTo>
                    <a:pt x="500557" y="393153"/>
                  </a:lnTo>
                  <a:lnTo>
                    <a:pt x="500176" y="393611"/>
                  </a:lnTo>
                  <a:lnTo>
                    <a:pt x="499770" y="394474"/>
                  </a:lnTo>
                  <a:lnTo>
                    <a:pt x="499376" y="394474"/>
                  </a:lnTo>
                  <a:lnTo>
                    <a:pt x="483755" y="395020"/>
                  </a:lnTo>
                  <a:lnTo>
                    <a:pt x="475957" y="394868"/>
                  </a:lnTo>
                  <a:lnTo>
                    <a:pt x="468185" y="393865"/>
                  </a:lnTo>
                  <a:lnTo>
                    <a:pt x="465988" y="393369"/>
                  </a:lnTo>
                  <a:lnTo>
                    <a:pt x="466763" y="391680"/>
                  </a:lnTo>
                  <a:lnTo>
                    <a:pt x="466661" y="380784"/>
                  </a:lnTo>
                  <a:lnTo>
                    <a:pt x="466547" y="374878"/>
                  </a:lnTo>
                  <a:lnTo>
                    <a:pt x="466940" y="365620"/>
                  </a:lnTo>
                  <a:lnTo>
                    <a:pt x="467004" y="364197"/>
                  </a:lnTo>
                  <a:lnTo>
                    <a:pt x="466026" y="363512"/>
                  </a:lnTo>
                  <a:lnTo>
                    <a:pt x="465455" y="363105"/>
                  </a:lnTo>
                  <a:lnTo>
                    <a:pt x="461403" y="363105"/>
                  </a:lnTo>
                  <a:lnTo>
                    <a:pt x="451205" y="363512"/>
                  </a:lnTo>
                  <a:lnTo>
                    <a:pt x="445274" y="363512"/>
                  </a:lnTo>
                  <a:lnTo>
                    <a:pt x="434822" y="363105"/>
                  </a:lnTo>
                  <a:lnTo>
                    <a:pt x="433463" y="363105"/>
                  </a:lnTo>
                  <a:lnTo>
                    <a:pt x="432193" y="364197"/>
                  </a:lnTo>
                  <a:lnTo>
                    <a:pt x="432816" y="371475"/>
                  </a:lnTo>
                  <a:lnTo>
                    <a:pt x="432447" y="374878"/>
                  </a:lnTo>
                  <a:lnTo>
                    <a:pt x="432562" y="409333"/>
                  </a:lnTo>
                  <a:lnTo>
                    <a:pt x="433006" y="411111"/>
                  </a:lnTo>
                  <a:lnTo>
                    <a:pt x="433108" y="411492"/>
                  </a:lnTo>
                  <a:lnTo>
                    <a:pt x="438505" y="416471"/>
                  </a:lnTo>
                  <a:lnTo>
                    <a:pt x="441198" y="420306"/>
                  </a:lnTo>
                  <a:lnTo>
                    <a:pt x="445135" y="422859"/>
                  </a:lnTo>
                  <a:lnTo>
                    <a:pt x="519391" y="423037"/>
                  </a:lnTo>
                  <a:lnTo>
                    <a:pt x="521868" y="420535"/>
                  </a:lnTo>
                  <a:lnTo>
                    <a:pt x="524865" y="420306"/>
                  </a:lnTo>
                  <a:lnTo>
                    <a:pt x="525183" y="420306"/>
                  </a:lnTo>
                  <a:lnTo>
                    <a:pt x="534301" y="411111"/>
                  </a:lnTo>
                  <a:lnTo>
                    <a:pt x="534377" y="395020"/>
                  </a:lnTo>
                  <a:lnTo>
                    <a:pt x="534504" y="374878"/>
                  </a:lnTo>
                  <a:lnTo>
                    <a:pt x="534593" y="363105"/>
                  </a:lnTo>
                  <a:lnTo>
                    <a:pt x="534708" y="352399"/>
                  </a:lnTo>
                  <a:lnTo>
                    <a:pt x="534758" y="347802"/>
                  </a:lnTo>
                  <a:close/>
                </a:path>
              </a:pathLst>
            </a:custGeom>
            <a:solidFill>
              <a:srgbClr val="B7F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992279" y="2066798"/>
              <a:ext cx="117475" cy="363220"/>
            </a:xfrm>
            <a:custGeom>
              <a:avLst/>
              <a:gdLst/>
              <a:ahLst/>
              <a:cxnLst/>
              <a:rect l="l" t="t" r="r" b="b"/>
              <a:pathLst>
                <a:path w="117475" h="363219">
                  <a:moveTo>
                    <a:pt x="46547" y="256311"/>
                  </a:moveTo>
                  <a:lnTo>
                    <a:pt x="2451" y="256311"/>
                  </a:lnTo>
                  <a:lnTo>
                    <a:pt x="0" y="256781"/>
                  </a:lnTo>
                  <a:lnTo>
                    <a:pt x="99" y="257809"/>
                  </a:lnTo>
                  <a:lnTo>
                    <a:pt x="169" y="258533"/>
                  </a:lnTo>
                  <a:lnTo>
                    <a:pt x="273" y="259600"/>
                  </a:lnTo>
                  <a:lnTo>
                    <a:pt x="342" y="260311"/>
                  </a:lnTo>
                  <a:lnTo>
                    <a:pt x="406" y="260972"/>
                  </a:lnTo>
                  <a:lnTo>
                    <a:pt x="89230" y="354825"/>
                  </a:lnTo>
                  <a:lnTo>
                    <a:pt x="90538" y="356742"/>
                  </a:lnTo>
                  <a:lnTo>
                    <a:pt x="91973" y="358559"/>
                  </a:lnTo>
                  <a:lnTo>
                    <a:pt x="94157" y="358889"/>
                  </a:lnTo>
                  <a:lnTo>
                    <a:pt x="94195" y="362610"/>
                  </a:lnTo>
                  <a:lnTo>
                    <a:pt x="97104" y="361822"/>
                  </a:lnTo>
                  <a:lnTo>
                    <a:pt x="96951" y="360146"/>
                  </a:lnTo>
                  <a:lnTo>
                    <a:pt x="96963" y="358559"/>
                  </a:lnTo>
                  <a:lnTo>
                    <a:pt x="96594" y="356742"/>
                  </a:lnTo>
                  <a:lnTo>
                    <a:pt x="86510" y="310341"/>
                  </a:lnTo>
                  <a:lnTo>
                    <a:pt x="81423" y="287117"/>
                  </a:lnTo>
                  <a:lnTo>
                    <a:pt x="75488" y="260311"/>
                  </a:lnTo>
                  <a:lnTo>
                    <a:pt x="75806" y="258533"/>
                  </a:lnTo>
                  <a:lnTo>
                    <a:pt x="83605" y="258533"/>
                  </a:lnTo>
                  <a:lnTo>
                    <a:pt x="83718" y="257809"/>
                  </a:lnTo>
                  <a:lnTo>
                    <a:pt x="83539" y="257086"/>
                  </a:lnTo>
                  <a:lnTo>
                    <a:pt x="48920" y="257086"/>
                  </a:lnTo>
                  <a:lnTo>
                    <a:pt x="46547" y="256311"/>
                  </a:lnTo>
                  <a:close/>
                </a:path>
                <a:path w="117475" h="363219">
                  <a:moveTo>
                    <a:pt x="83605" y="258533"/>
                  </a:moveTo>
                  <a:lnTo>
                    <a:pt x="75806" y="258533"/>
                  </a:lnTo>
                  <a:lnTo>
                    <a:pt x="83438" y="259600"/>
                  </a:lnTo>
                  <a:lnTo>
                    <a:pt x="83605" y="258533"/>
                  </a:lnTo>
                  <a:close/>
                </a:path>
                <a:path w="117475" h="363219">
                  <a:moveTo>
                    <a:pt x="34925" y="78028"/>
                  </a:moveTo>
                  <a:lnTo>
                    <a:pt x="37744" y="108889"/>
                  </a:lnTo>
                  <a:lnTo>
                    <a:pt x="42481" y="158000"/>
                  </a:lnTo>
                  <a:lnTo>
                    <a:pt x="44551" y="160731"/>
                  </a:lnTo>
                  <a:lnTo>
                    <a:pt x="43853" y="164033"/>
                  </a:lnTo>
                  <a:lnTo>
                    <a:pt x="43979" y="172546"/>
                  </a:lnTo>
                  <a:lnTo>
                    <a:pt x="44183" y="175475"/>
                  </a:lnTo>
                  <a:lnTo>
                    <a:pt x="45110" y="179654"/>
                  </a:lnTo>
                  <a:lnTo>
                    <a:pt x="47751" y="187731"/>
                  </a:lnTo>
                  <a:lnTo>
                    <a:pt x="46583" y="196253"/>
                  </a:lnTo>
                  <a:lnTo>
                    <a:pt x="51072" y="238489"/>
                  </a:lnTo>
                  <a:lnTo>
                    <a:pt x="51246" y="246079"/>
                  </a:lnTo>
                  <a:lnTo>
                    <a:pt x="51333" y="249885"/>
                  </a:lnTo>
                  <a:lnTo>
                    <a:pt x="51930" y="251713"/>
                  </a:lnTo>
                  <a:lnTo>
                    <a:pt x="52717" y="253568"/>
                  </a:lnTo>
                  <a:lnTo>
                    <a:pt x="50850" y="255168"/>
                  </a:lnTo>
                  <a:lnTo>
                    <a:pt x="48920" y="257086"/>
                  </a:lnTo>
                  <a:lnTo>
                    <a:pt x="83539" y="257086"/>
                  </a:lnTo>
                  <a:lnTo>
                    <a:pt x="80823" y="246079"/>
                  </a:lnTo>
                  <a:lnTo>
                    <a:pt x="74371" y="219367"/>
                  </a:lnTo>
                  <a:lnTo>
                    <a:pt x="70561" y="205498"/>
                  </a:lnTo>
                  <a:lnTo>
                    <a:pt x="68070" y="194509"/>
                  </a:lnTo>
                  <a:lnTo>
                    <a:pt x="65390" y="183557"/>
                  </a:lnTo>
                  <a:lnTo>
                    <a:pt x="62994" y="172546"/>
                  </a:lnTo>
                  <a:lnTo>
                    <a:pt x="61353" y="161378"/>
                  </a:lnTo>
                  <a:lnTo>
                    <a:pt x="57556" y="152209"/>
                  </a:lnTo>
                  <a:lnTo>
                    <a:pt x="58927" y="147078"/>
                  </a:lnTo>
                  <a:lnTo>
                    <a:pt x="57378" y="146837"/>
                  </a:lnTo>
                  <a:lnTo>
                    <a:pt x="56680" y="145910"/>
                  </a:lnTo>
                  <a:lnTo>
                    <a:pt x="50977" y="122085"/>
                  </a:lnTo>
                  <a:lnTo>
                    <a:pt x="50977" y="117601"/>
                  </a:lnTo>
                  <a:lnTo>
                    <a:pt x="50800" y="117347"/>
                  </a:lnTo>
                  <a:lnTo>
                    <a:pt x="50609" y="117119"/>
                  </a:lnTo>
                  <a:lnTo>
                    <a:pt x="50444" y="116738"/>
                  </a:lnTo>
                  <a:lnTo>
                    <a:pt x="50584" y="116547"/>
                  </a:lnTo>
                  <a:lnTo>
                    <a:pt x="50634" y="116395"/>
                  </a:lnTo>
                  <a:lnTo>
                    <a:pt x="44896" y="92684"/>
                  </a:lnTo>
                  <a:lnTo>
                    <a:pt x="44856" y="92519"/>
                  </a:lnTo>
                  <a:lnTo>
                    <a:pt x="68367" y="92519"/>
                  </a:lnTo>
                  <a:lnTo>
                    <a:pt x="65824" y="91566"/>
                  </a:lnTo>
                  <a:lnTo>
                    <a:pt x="34925" y="78028"/>
                  </a:lnTo>
                  <a:close/>
                </a:path>
                <a:path w="117475" h="363219">
                  <a:moveTo>
                    <a:pt x="79069" y="0"/>
                  </a:moveTo>
                  <a:lnTo>
                    <a:pt x="76847" y="0"/>
                  </a:lnTo>
                  <a:lnTo>
                    <a:pt x="76761" y="58075"/>
                  </a:lnTo>
                  <a:lnTo>
                    <a:pt x="76644" y="76720"/>
                  </a:lnTo>
                  <a:lnTo>
                    <a:pt x="77889" y="79260"/>
                  </a:lnTo>
                  <a:lnTo>
                    <a:pt x="74866" y="80162"/>
                  </a:lnTo>
                  <a:lnTo>
                    <a:pt x="74548" y="83642"/>
                  </a:lnTo>
                  <a:lnTo>
                    <a:pt x="74053" y="87109"/>
                  </a:lnTo>
                  <a:lnTo>
                    <a:pt x="73952" y="90601"/>
                  </a:lnTo>
                  <a:lnTo>
                    <a:pt x="73921" y="91566"/>
                  </a:lnTo>
                  <a:lnTo>
                    <a:pt x="73798" y="95503"/>
                  </a:lnTo>
                  <a:lnTo>
                    <a:pt x="54813" y="95503"/>
                  </a:lnTo>
                  <a:lnTo>
                    <a:pt x="55244" y="97789"/>
                  </a:lnTo>
                  <a:lnTo>
                    <a:pt x="56654" y="98526"/>
                  </a:lnTo>
                  <a:lnTo>
                    <a:pt x="58361" y="98526"/>
                  </a:lnTo>
                  <a:lnTo>
                    <a:pt x="64147" y="99961"/>
                  </a:lnTo>
                  <a:lnTo>
                    <a:pt x="69595" y="103670"/>
                  </a:lnTo>
                  <a:lnTo>
                    <a:pt x="75526" y="106324"/>
                  </a:lnTo>
                  <a:lnTo>
                    <a:pt x="76923" y="106806"/>
                  </a:lnTo>
                  <a:lnTo>
                    <a:pt x="78346" y="107200"/>
                  </a:lnTo>
                  <a:lnTo>
                    <a:pt x="104906" y="118911"/>
                  </a:lnTo>
                  <a:lnTo>
                    <a:pt x="116560" y="124218"/>
                  </a:lnTo>
                  <a:lnTo>
                    <a:pt x="117335" y="123545"/>
                  </a:lnTo>
                  <a:lnTo>
                    <a:pt x="116535" y="120218"/>
                  </a:lnTo>
                  <a:lnTo>
                    <a:pt x="114312" y="112293"/>
                  </a:lnTo>
                  <a:lnTo>
                    <a:pt x="110820" y="104736"/>
                  </a:lnTo>
                  <a:lnTo>
                    <a:pt x="109562" y="96519"/>
                  </a:lnTo>
                  <a:lnTo>
                    <a:pt x="105144" y="83810"/>
                  </a:lnTo>
                  <a:lnTo>
                    <a:pt x="101106" y="70983"/>
                  </a:lnTo>
                  <a:lnTo>
                    <a:pt x="97327" y="58075"/>
                  </a:lnTo>
                  <a:lnTo>
                    <a:pt x="93687" y="45123"/>
                  </a:lnTo>
                  <a:lnTo>
                    <a:pt x="91465" y="39306"/>
                  </a:lnTo>
                  <a:lnTo>
                    <a:pt x="89471" y="33426"/>
                  </a:lnTo>
                  <a:lnTo>
                    <a:pt x="88430" y="27266"/>
                  </a:lnTo>
                  <a:lnTo>
                    <a:pt x="87871" y="25006"/>
                  </a:lnTo>
                  <a:lnTo>
                    <a:pt x="79069" y="0"/>
                  </a:lnTo>
                  <a:close/>
                </a:path>
                <a:path w="117475" h="363219">
                  <a:moveTo>
                    <a:pt x="68367" y="92519"/>
                  </a:moveTo>
                  <a:lnTo>
                    <a:pt x="44856" y="92519"/>
                  </a:lnTo>
                  <a:lnTo>
                    <a:pt x="48069" y="93395"/>
                  </a:lnTo>
                  <a:lnTo>
                    <a:pt x="50520" y="94297"/>
                  </a:lnTo>
                  <a:lnTo>
                    <a:pt x="52628" y="96012"/>
                  </a:lnTo>
                  <a:lnTo>
                    <a:pt x="54813" y="95503"/>
                  </a:lnTo>
                  <a:lnTo>
                    <a:pt x="74008" y="95503"/>
                  </a:lnTo>
                  <a:lnTo>
                    <a:pt x="71780" y="95097"/>
                  </a:lnTo>
                  <a:lnTo>
                    <a:pt x="68808" y="92684"/>
                  </a:lnTo>
                  <a:lnTo>
                    <a:pt x="68367" y="92519"/>
                  </a:lnTo>
                  <a:close/>
                </a:path>
              </a:pathLst>
            </a:custGeom>
            <a:solidFill>
              <a:srgbClr val="B8F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465226" y="2363838"/>
              <a:ext cx="108432" cy="19883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122568" y="2363813"/>
              <a:ext cx="91960" cy="200101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6714680" y="2144712"/>
              <a:ext cx="95250" cy="280670"/>
            </a:xfrm>
            <a:custGeom>
              <a:avLst/>
              <a:gdLst/>
              <a:ahLst/>
              <a:cxnLst/>
              <a:rect l="l" t="t" r="r" b="b"/>
              <a:pathLst>
                <a:path w="95250" h="280669">
                  <a:moveTo>
                    <a:pt x="94983" y="180200"/>
                  </a:moveTo>
                  <a:lnTo>
                    <a:pt x="19100" y="180200"/>
                  </a:lnTo>
                  <a:lnTo>
                    <a:pt x="20205" y="181775"/>
                  </a:lnTo>
                  <a:lnTo>
                    <a:pt x="18872" y="186804"/>
                  </a:lnTo>
                  <a:lnTo>
                    <a:pt x="17031" y="194180"/>
                  </a:lnTo>
                  <a:lnTo>
                    <a:pt x="15374" y="201604"/>
                  </a:lnTo>
                  <a:lnTo>
                    <a:pt x="12268" y="216509"/>
                  </a:lnTo>
                  <a:lnTo>
                    <a:pt x="9144" y="230740"/>
                  </a:lnTo>
                  <a:lnTo>
                    <a:pt x="5973" y="244967"/>
                  </a:lnTo>
                  <a:lnTo>
                    <a:pt x="3000" y="259236"/>
                  </a:lnTo>
                  <a:lnTo>
                    <a:pt x="469" y="273596"/>
                  </a:lnTo>
                  <a:lnTo>
                    <a:pt x="952" y="275907"/>
                  </a:lnTo>
                  <a:lnTo>
                    <a:pt x="0" y="278599"/>
                  </a:lnTo>
                  <a:lnTo>
                    <a:pt x="2235" y="280479"/>
                  </a:lnTo>
                  <a:lnTo>
                    <a:pt x="8828" y="274039"/>
                  </a:lnTo>
                  <a:lnTo>
                    <a:pt x="15195" y="267371"/>
                  </a:lnTo>
                  <a:lnTo>
                    <a:pt x="21676" y="260825"/>
                  </a:lnTo>
                  <a:lnTo>
                    <a:pt x="28613" y="254749"/>
                  </a:lnTo>
                  <a:lnTo>
                    <a:pt x="33261" y="248323"/>
                  </a:lnTo>
                  <a:lnTo>
                    <a:pt x="37985" y="241985"/>
                  </a:lnTo>
                  <a:lnTo>
                    <a:pt x="45084" y="237985"/>
                  </a:lnTo>
                  <a:lnTo>
                    <a:pt x="45910" y="236308"/>
                  </a:lnTo>
                  <a:lnTo>
                    <a:pt x="46901" y="234835"/>
                  </a:lnTo>
                  <a:lnTo>
                    <a:pt x="94970" y="182067"/>
                  </a:lnTo>
                  <a:lnTo>
                    <a:pt x="94983" y="180200"/>
                  </a:lnTo>
                  <a:close/>
                </a:path>
                <a:path w="95250" h="280669">
                  <a:moveTo>
                    <a:pt x="50266" y="5245"/>
                  </a:moveTo>
                  <a:lnTo>
                    <a:pt x="48539" y="5930"/>
                  </a:lnTo>
                  <a:lnTo>
                    <a:pt x="48381" y="5930"/>
                  </a:lnTo>
                  <a:lnTo>
                    <a:pt x="46786" y="9283"/>
                  </a:lnTo>
                  <a:lnTo>
                    <a:pt x="47561" y="11671"/>
                  </a:lnTo>
                  <a:lnTo>
                    <a:pt x="53339" y="13614"/>
                  </a:lnTo>
                  <a:lnTo>
                    <a:pt x="54902" y="14516"/>
                  </a:lnTo>
                  <a:lnTo>
                    <a:pt x="51358" y="15303"/>
                  </a:lnTo>
                  <a:lnTo>
                    <a:pt x="51561" y="17259"/>
                  </a:lnTo>
                  <a:lnTo>
                    <a:pt x="52019" y="19303"/>
                  </a:lnTo>
                  <a:lnTo>
                    <a:pt x="49745" y="20497"/>
                  </a:lnTo>
                  <a:lnTo>
                    <a:pt x="45923" y="35902"/>
                  </a:lnTo>
                  <a:lnTo>
                    <a:pt x="44068" y="43586"/>
                  </a:lnTo>
                  <a:lnTo>
                    <a:pt x="42015" y="54654"/>
                  </a:lnTo>
                  <a:lnTo>
                    <a:pt x="39623" y="65644"/>
                  </a:lnTo>
                  <a:lnTo>
                    <a:pt x="37010" y="76073"/>
                  </a:lnTo>
                  <a:lnTo>
                    <a:pt x="36889" y="76556"/>
                  </a:lnTo>
                  <a:lnTo>
                    <a:pt x="33879" y="87134"/>
                  </a:lnTo>
                  <a:lnTo>
                    <a:pt x="33807" y="87388"/>
                  </a:lnTo>
                  <a:lnTo>
                    <a:pt x="33527" y="89687"/>
                  </a:lnTo>
                  <a:lnTo>
                    <a:pt x="33464" y="92036"/>
                  </a:lnTo>
                  <a:lnTo>
                    <a:pt x="27649" y="115786"/>
                  </a:lnTo>
                  <a:lnTo>
                    <a:pt x="11806" y="180200"/>
                  </a:lnTo>
                  <a:lnTo>
                    <a:pt x="11722" y="180543"/>
                  </a:lnTo>
                  <a:lnTo>
                    <a:pt x="12509" y="180682"/>
                  </a:lnTo>
                  <a:lnTo>
                    <a:pt x="13334" y="181038"/>
                  </a:lnTo>
                  <a:lnTo>
                    <a:pt x="19100" y="180200"/>
                  </a:lnTo>
                  <a:lnTo>
                    <a:pt x="94983" y="180200"/>
                  </a:lnTo>
                  <a:lnTo>
                    <a:pt x="94989" y="179273"/>
                  </a:lnTo>
                  <a:lnTo>
                    <a:pt x="48920" y="179273"/>
                  </a:lnTo>
                  <a:lnTo>
                    <a:pt x="47078" y="177114"/>
                  </a:lnTo>
                  <a:lnTo>
                    <a:pt x="44668" y="177114"/>
                  </a:lnTo>
                  <a:lnTo>
                    <a:pt x="44094" y="175679"/>
                  </a:lnTo>
                  <a:lnTo>
                    <a:pt x="43395" y="171094"/>
                  </a:lnTo>
                  <a:lnTo>
                    <a:pt x="44259" y="166547"/>
                  </a:lnTo>
                  <a:lnTo>
                    <a:pt x="44488" y="161975"/>
                  </a:lnTo>
                  <a:lnTo>
                    <a:pt x="46520" y="144056"/>
                  </a:lnTo>
                  <a:lnTo>
                    <a:pt x="46596" y="141922"/>
                  </a:lnTo>
                  <a:lnTo>
                    <a:pt x="46672" y="139788"/>
                  </a:lnTo>
                  <a:lnTo>
                    <a:pt x="46748" y="137655"/>
                  </a:lnTo>
                  <a:lnTo>
                    <a:pt x="46824" y="134734"/>
                  </a:lnTo>
                  <a:lnTo>
                    <a:pt x="46901" y="131813"/>
                  </a:lnTo>
                  <a:lnTo>
                    <a:pt x="46989" y="128904"/>
                  </a:lnTo>
                  <a:lnTo>
                    <a:pt x="50253" y="101841"/>
                  </a:lnTo>
                  <a:lnTo>
                    <a:pt x="50673" y="95630"/>
                  </a:lnTo>
                  <a:lnTo>
                    <a:pt x="50407" y="92036"/>
                  </a:lnTo>
                  <a:lnTo>
                    <a:pt x="50355" y="91325"/>
                  </a:lnTo>
                  <a:lnTo>
                    <a:pt x="51154" y="87388"/>
                  </a:lnTo>
                  <a:lnTo>
                    <a:pt x="51879" y="82930"/>
                  </a:lnTo>
                  <a:lnTo>
                    <a:pt x="51841" y="78384"/>
                  </a:lnTo>
                  <a:lnTo>
                    <a:pt x="51710" y="76556"/>
                  </a:lnTo>
                  <a:lnTo>
                    <a:pt x="51676" y="76073"/>
                  </a:lnTo>
                  <a:lnTo>
                    <a:pt x="52971" y="73977"/>
                  </a:lnTo>
                  <a:lnTo>
                    <a:pt x="53047" y="70091"/>
                  </a:lnTo>
                  <a:lnTo>
                    <a:pt x="52514" y="66141"/>
                  </a:lnTo>
                  <a:lnTo>
                    <a:pt x="54165" y="62420"/>
                  </a:lnTo>
                  <a:lnTo>
                    <a:pt x="54101" y="58534"/>
                  </a:lnTo>
                  <a:lnTo>
                    <a:pt x="53749" y="54654"/>
                  </a:lnTo>
                  <a:lnTo>
                    <a:pt x="55245" y="50876"/>
                  </a:lnTo>
                  <a:lnTo>
                    <a:pt x="55270" y="50228"/>
                  </a:lnTo>
                  <a:lnTo>
                    <a:pt x="55473" y="49949"/>
                  </a:lnTo>
                  <a:lnTo>
                    <a:pt x="59409" y="9283"/>
                  </a:lnTo>
                  <a:lnTo>
                    <a:pt x="59513" y="6997"/>
                  </a:lnTo>
                  <a:lnTo>
                    <a:pt x="53124" y="6997"/>
                  </a:lnTo>
                  <a:lnTo>
                    <a:pt x="50266" y="5245"/>
                  </a:lnTo>
                  <a:close/>
                </a:path>
                <a:path w="95250" h="280669">
                  <a:moveTo>
                    <a:pt x="94994" y="178435"/>
                  </a:moveTo>
                  <a:lnTo>
                    <a:pt x="51140" y="178435"/>
                  </a:lnTo>
                  <a:lnTo>
                    <a:pt x="48920" y="179273"/>
                  </a:lnTo>
                  <a:lnTo>
                    <a:pt x="94989" y="179273"/>
                  </a:lnTo>
                  <a:lnTo>
                    <a:pt x="94994" y="178435"/>
                  </a:lnTo>
                  <a:close/>
                </a:path>
                <a:path w="95250" h="280669">
                  <a:moveTo>
                    <a:pt x="46037" y="176745"/>
                  </a:moveTo>
                  <a:lnTo>
                    <a:pt x="44493" y="177114"/>
                  </a:lnTo>
                  <a:lnTo>
                    <a:pt x="47078" y="177114"/>
                  </a:lnTo>
                  <a:lnTo>
                    <a:pt x="46037" y="176745"/>
                  </a:lnTo>
                  <a:close/>
                </a:path>
                <a:path w="95250" h="280669">
                  <a:moveTo>
                    <a:pt x="59829" y="0"/>
                  </a:moveTo>
                  <a:lnTo>
                    <a:pt x="53124" y="6997"/>
                  </a:lnTo>
                  <a:lnTo>
                    <a:pt x="59513" y="6997"/>
                  </a:lnTo>
                  <a:lnTo>
                    <a:pt x="59829" y="0"/>
                  </a:lnTo>
                  <a:close/>
                </a:path>
              </a:pathLst>
            </a:custGeom>
            <a:solidFill>
              <a:srgbClr val="B8F6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219380" y="2059139"/>
              <a:ext cx="550545" cy="504190"/>
            </a:xfrm>
            <a:custGeom>
              <a:avLst/>
              <a:gdLst/>
              <a:ahLst/>
              <a:cxnLst/>
              <a:rect l="l" t="t" r="r" b="b"/>
              <a:pathLst>
                <a:path w="550545" h="504189">
                  <a:moveTo>
                    <a:pt x="37833" y="503199"/>
                  </a:moveTo>
                  <a:lnTo>
                    <a:pt x="37655" y="305498"/>
                  </a:lnTo>
                  <a:lnTo>
                    <a:pt x="36068" y="304038"/>
                  </a:lnTo>
                  <a:lnTo>
                    <a:pt x="15494" y="304838"/>
                  </a:lnTo>
                  <a:lnTo>
                    <a:pt x="2463" y="304165"/>
                  </a:lnTo>
                  <a:lnTo>
                    <a:pt x="1371" y="306082"/>
                  </a:lnTo>
                  <a:lnTo>
                    <a:pt x="1397" y="500176"/>
                  </a:lnTo>
                  <a:lnTo>
                    <a:pt x="0" y="503809"/>
                  </a:lnTo>
                  <a:lnTo>
                    <a:pt x="4813" y="503466"/>
                  </a:lnTo>
                  <a:lnTo>
                    <a:pt x="37833" y="503199"/>
                  </a:lnTo>
                  <a:close/>
                </a:path>
                <a:path w="550545" h="504189">
                  <a:moveTo>
                    <a:pt x="238023" y="305142"/>
                  </a:moveTo>
                  <a:lnTo>
                    <a:pt x="230733" y="304673"/>
                  </a:lnTo>
                  <a:lnTo>
                    <a:pt x="210769" y="304673"/>
                  </a:lnTo>
                  <a:lnTo>
                    <a:pt x="203822" y="304215"/>
                  </a:lnTo>
                  <a:lnTo>
                    <a:pt x="202438" y="305892"/>
                  </a:lnTo>
                  <a:lnTo>
                    <a:pt x="202463" y="500773"/>
                  </a:lnTo>
                  <a:lnTo>
                    <a:pt x="201320" y="503897"/>
                  </a:lnTo>
                  <a:lnTo>
                    <a:pt x="229565" y="503897"/>
                  </a:lnTo>
                  <a:lnTo>
                    <a:pt x="237159" y="502856"/>
                  </a:lnTo>
                  <a:lnTo>
                    <a:pt x="236562" y="492340"/>
                  </a:lnTo>
                  <a:lnTo>
                    <a:pt x="236308" y="481660"/>
                  </a:lnTo>
                  <a:lnTo>
                    <a:pt x="236550" y="470992"/>
                  </a:lnTo>
                  <a:lnTo>
                    <a:pt x="237477" y="460324"/>
                  </a:lnTo>
                  <a:lnTo>
                    <a:pt x="237591" y="457034"/>
                  </a:lnTo>
                  <a:lnTo>
                    <a:pt x="235877" y="455269"/>
                  </a:lnTo>
                  <a:lnTo>
                    <a:pt x="236512" y="453034"/>
                  </a:lnTo>
                  <a:lnTo>
                    <a:pt x="236499" y="309956"/>
                  </a:lnTo>
                  <a:lnTo>
                    <a:pt x="235737" y="307898"/>
                  </a:lnTo>
                  <a:lnTo>
                    <a:pt x="237693" y="306501"/>
                  </a:lnTo>
                  <a:lnTo>
                    <a:pt x="237794" y="306044"/>
                  </a:lnTo>
                  <a:lnTo>
                    <a:pt x="237909" y="305587"/>
                  </a:lnTo>
                  <a:lnTo>
                    <a:pt x="238023" y="305142"/>
                  </a:lnTo>
                  <a:close/>
                </a:path>
                <a:path w="550545" h="504189">
                  <a:moveTo>
                    <a:pt x="238112" y="502716"/>
                  </a:moveTo>
                  <a:lnTo>
                    <a:pt x="237159" y="502856"/>
                  </a:lnTo>
                  <a:lnTo>
                    <a:pt x="237172" y="503110"/>
                  </a:lnTo>
                  <a:lnTo>
                    <a:pt x="237718" y="503110"/>
                  </a:lnTo>
                  <a:lnTo>
                    <a:pt x="238112" y="502716"/>
                  </a:lnTo>
                  <a:close/>
                </a:path>
                <a:path w="550545" h="504189">
                  <a:moveTo>
                    <a:pt x="550202" y="100088"/>
                  </a:moveTo>
                  <a:lnTo>
                    <a:pt x="549757" y="99834"/>
                  </a:lnTo>
                  <a:lnTo>
                    <a:pt x="548640" y="99187"/>
                  </a:lnTo>
                  <a:lnTo>
                    <a:pt x="542861" y="97243"/>
                  </a:lnTo>
                  <a:lnTo>
                    <a:pt x="542086" y="94856"/>
                  </a:lnTo>
                  <a:lnTo>
                    <a:pt x="543699" y="91465"/>
                  </a:lnTo>
                  <a:lnTo>
                    <a:pt x="519366" y="101904"/>
                  </a:lnTo>
                  <a:lnTo>
                    <a:pt x="518401" y="92227"/>
                  </a:lnTo>
                  <a:lnTo>
                    <a:pt x="517385" y="82791"/>
                  </a:lnTo>
                  <a:lnTo>
                    <a:pt x="516636" y="73482"/>
                  </a:lnTo>
                  <a:lnTo>
                    <a:pt x="516585" y="70065"/>
                  </a:lnTo>
                  <a:lnTo>
                    <a:pt x="516496" y="64211"/>
                  </a:lnTo>
                  <a:lnTo>
                    <a:pt x="516382" y="61810"/>
                  </a:lnTo>
                  <a:lnTo>
                    <a:pt x="515124" y="46456"/>
                  </a:lnTo>
                  <a:lnTo>
                    <a:pt x="514210" y="32486"/>
                  </a:lnTo>
                  <a:lnTo>
                    <a:pt x="512267" y="0"/>
                  </a:lnTo>
                  <a:lnTo>
                    <a:pt x="502094" y="32486"/>
                  </a:lnTo>
                  <a:lnTo>
                    <a:pt x="500773" y="39573"/>
                  </a:lnTo>
                  <a:lnTo>
                    <a:pt x="498741" y="46456"/>
                  </a:lnTo>
                  <a:lnTo>
                    <a:pt x="496252" y="53213"/>
                  </a:lnTo>
                  <a:lnTo>
                    <a:pt x="496303" y="53759"/>
                  </a:lnTo>
                  <a:lnTo>
                    <a:pt x="496011" y="53924"/>
                  </a:lnTo>
                  <a:lnTo>
                    <a:pt x="496112" y="55829"/>
                  </a:lnTo>
                  <a:lnTo>
                    <a:pt x="495642" y="57581"/>
                  </a:lnTo>
                  <a:lnTo>
                    <a:pt x="494576" y="59156"/>
                  </a:lnTo>
                  <a:lnTo>
                    <a:pt x="491731" y="70065"/>
                  </a:lnTo>
                  <a:lnTo>
                    <a:pt x="488543" y="80848"/>
                  </a:lnTo>
                  <a:lnTo>
                    <a:pt x="481838" y="102323"/>
                  </a:lnTo>
                  <a:lnTo>
                    <a:pt x="473595" y="131470"/>
                  </a:lnTo>
                  <a:lnTo>
                    <a:pt x="481711" y="128587"/>
                  </a:lnTo>
                  <a:lnTo>
                    <a:pt x="488454" y="123786"/>
                  </a:lnTo>
                  <a:lnTo>
                    <a:pt x="496392" y="122021"/>
                  </a:lnTo>
                  <a:lnTo>
                    <a:pt x="496671" y="121793"/>
                  </a:lnTo>
                  <a:lnTo>
                    <a:pt x="496976" y="122021"/>
                  </a:lnTo>
                  <a:lnTo>
                    <a:pt x="497357" y="121793"/>
                  </a:lnTo>
                  <a:lnTo>
                    <a:pt x="507009" y="116662"/>
                  </a:lnTo>
                  <a:lnTo>
                    <a:pt x="517309" y="111887"/>
                  </a:lnTo>
                  <a:lnTo>
                    <a:pt x="527837" y="107594"/>
                  </a:lnTo>
                  <a:lnTo>
                    <a:pt x="538530" y="103682"/>
                  </a:lnTo>
                  <a:lnTo>
                    <a:pt x="540918" y="101904"/>
                  </a:lnTo>
                  <a:lnTo>
                    <a:pt x="543204" y="99834"/>
                  </a:lnTo>
                  <a:lnTo>
                    <a:pt x="546569" y="100825"/>
                  </a:lnTo>
                  <a:lnTo>
                    <a:pt x="550202" y="100088"/>
                  </a:lnTo>
                  <a:close/>
                </a:path>
              </a:pathLst>
            </a:custGeom>
            <a:solidFill>
              <a:srgbClr val="B5F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120041" y="2364117"/>
              <a:ext cx="150495" cy="198755"/>
            </a:xfrm>
            <a:custGeom>
              <a:avLst/>
              <a:gdLst/>
              <a:ahLst/>
              <a:cxnLst/>
              <a:rect l="l" t="t" r="r" b="b"/>
              <a:pathLst>
                <a:path w="150495" h="198755">
                  <a:moveTo>
                    <a:pt x="2540" y="3035"/>
                  </a:moveTo>
                  <a:lnTo>
                    <a:pt x="2527" y="1765"/>
                  </a:lnTo>
                  <a:lnTo>
                    <a:pt x="2527" y="495"/>
                  </a:lnTo>
                  <a:lnTo>
                    <a:pt x="0" y="495"/>
                  </a:lnTo>
                  <a:lnTo>
                    <a:pt x="0" y="1765"/>
                  </a:lnTo>
                  <a:lnTo>
                    <a:pt x="546" y="1765"/>
                  </a:lnTo>
                  <a:lnTo>
                    <a:pt x="546" y="3035"/>
                  </a:lnTo>
                  <a:lnTo>
                    <a:pt x="1181" y="3035"/>
                  </a:lnTo>
                  <a:lnTo>
                    <a:pt x="1181" y="198615"/>
                  </a:lnTo>
                  <a:lnTo>
                    <a:pt x="2540" y="198615"/>
                  </a:lnTo>
                  <a:lnTo>
                    <a:pt x="2540" y="3035"/>
                  </a:lnTo>
                  <a:close/>
                </a:path>
                <a:path w="150495" h="198755">
                  <a:moveTo>
                    <a:pt x="150088" y="0"/>
                  </a:moveTo>
                  <a:lnTo>
                    <a:pt x="147421" y="1600"/>
                  </a:lnTo>
                  <a:lnTo>
                    <a:pt x="148818" y="4191"/>
                  </a:lnTo>
                  <a:lnTo>
                    <a:pt x="148678" y="58762"/>
                  </a:lnTo>
                  <a:lnTo>
                    <a:pt x="148971" y="60426"/>
                  </a:lnTo>
                  <a:lnTo>
                    <a:pt x="148590" y="192252"/>
                  </a:lnTo>
                  <a:lnTo>
                    <a:pt x="147104" y="195630"/>
                  </a:lnTo>
                  <a:lnTo>
                    <a:pt x="150075" y="198158"/>
                  </a:lnTo>
                  <a:lnTo>
                    <a:pt x="150088" y="0"/>
                  </a:lnTo>
                  <a:close/>
                </a:path>
              </a:pathLst>
            </a:custGeom>
            <a:solidFill>
              <a:srgbClr val="BEE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420014" y="2343531"/>
              <a:ext cx="92075" cy="5080"/>
            </a:xfrm>
            <a:custGeom>
              <a:avLst/>
              <a:gdLst/>
              <a:ahLst/>
              <a:cxnLst/>
              <a:rect l="l" t="t" r="r" b="b"/>
              <a:pathLst>
                <a:path w="92075" h="5080">
                  <a:moveTo>
                    <a:pt x="91909" y="0"/>
                  </a:moveTo>
                  <a:lnTo>
                    <a:pt x="84226" y="2387"/>
                  </a:lnTo>
                  <a:lnTo>
                    <a:pt x="76339" y="2870"/>
                  </a:lnTo>
                  <a:lnTo>
                    <a:pt x="68364" y="2501"/>
                  </a:lnTo>
                  <a:lnTo>
                    <a:pt x="51254" y="2355"/>
                  </a:lnTo>
                  <a:lnTo>
                    <a:pt x="34129" y="2698"/>
                  </a:lnTo>
                  <a:lnTo>
                    <a:pt x="17030" y="2337"/>
                  </a:lnTo>
                  <a:lnTo>
                    <a:pt x="0" y="76"/>
                  </a:lnTo>
                  <a:lnTo>
                    <a:pt x="1485" y="3378"/>
                  </a:lnTo>
                  <a:lnTo>
                    <a:pt x="4089" y="4457"/>
                  </a:lnTo>
                  <a:lnTo>
                    <a:pt x="87630" y="4254"/>
                  </a:lnTo>
                  <a:lnTo>
                    <a:pt x="90297" y="3200"/>
                  </a:lnTo>
                  <a:lnTo>
                    <a:pt x="91909" y="0"/>
                  </a:lnTo>
                  <a:close/>
                </a:path>
              </a:pathLst>
            </a:custGeom>
            <a:solidFill>
              <a:srgbClr val="B5F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502463" y="2263914"/>
              <a:ext cx="76835" cy="299085"/>
            </a:xfrm>
            <a:custGeom>
              <a:avLst/>
              <a:gdLst/>
              <a:ahLst/>
              <a:cxnLst/>
              <a:rect l="l" t="t" r="r" b="b"/>
              <a:pathLst>
                <a:path w="76834" h="299085">
                  <a:moveTo>
                    <a:pt x="2146" y="134988"/>
                  </a:moveTo>
                  <a:lnTo>
                    <a:pt x="1536" y="134988"/>
                  </a:lnTo>
                  <a:lnTo>
                    <a:pt x="1536" y="133718"/>
                  </a:lnTo>
                  <a:lnTo>
                    <a:pt x="635" y="133718"/>
                  </a:lnTo>
                  <a:lnTo>
                    <a:pt x="635" y="134988"/>
                  </a:lnTo>
                  <a:lnTo>
                    <a:pt x="635" y="138798"/>
                  </a:lnTo>
                  <a:lnTo>
                    <a:pt x="558" y="296278"/>
                  </a:lnTo>
                  <a:lnTo>
                    <a:pt x="0" y="296278"/>
                  </a:lnTo>
                  <a:lnTo>
                    <a:pt x="0" y="297548"/>
                  </a:lnTo>
                  <a:lnTo>
                    <a:pt x="1193" y="297548"/>
                  </a:lnTo>
                  <a:lnTo>
                    <a:pt x="1193" y="298818"/>
                  </a:lnTo>
                  <a:lnTo>
                    <a:pt x="1790" y="298818"/>
                  </a:lnTo>
                  <a:lnTo>
                    <a:pt x="1790" y="297548"/>
                  </a:lnTo>
                  <a:lnTo>
                    <a:pt x="1790" y="296278"/>
                  </a:lnTo>
                  <a:lnTo>
                    <a:pt x="1765" y="138798"/>
                  </a:lnTo>
                  <a:lnTo>
                    <a:pt x="2146" y="138798"/>
                  </a:lnTo>
                  <a:lnTo>
                    <a:pt x="2146" y="134988"/>
                  </a:lnTo>
                  <a:close/>
                </a:path>
                <a:path w="76834" h="299085">
                  <a:moveTo>
                    <a:pt x="71755" y="4546"/>
                  </a:moveTo>
                  <a:lnTo>
                    <a:pt x="71310" y="2159"/>
                  </a:lnTo>
                  <a:lnTo>
                    <a:pt x="71208" y="1612"/>
                  </a:lnTo>
                  <a:lnTo>
                    <a:pt x="71094" y="1016"/>
                  </a:lnTo>
                  <a:lnTo>
                    <a:pt x="70307" y="2159"/>
                  </a:lnTo>
                  <a:lnTo>
                    <a:pt x="70383" y="79870"/>
                  </a:lnTo>
                  <a:lnTo>
                    <a:pt x="68021" y="82130"/>
                  </a:lnTo>
                  <a:lnTo>
                    <a:pt x="34937" y="82130"/>
                  </a:lnTo>
                  <a:lnTo>
                    <a:pt x="34798" y="82511"/>
                  </a:lnTo>
                  <a:lnTo>
                    <a:pt x="34772" y="83502"/>
                  </a:lnTo>
                  <a:lnTo>
                    <a:pt x="50292" y="83502"/>
                  </a:lnTo>
                  <a:lnTo>
                    <a:pt x="58039" y="83667"/>
                  </a:lnTo>
                  <a:lnTo>
                    <a:pt x="65798" y="83972"/>
                  </a:lnTo>
                  <a:lnTo>
                    <a:pt x="70751" y="84251"/>
                  </a:lnTo>
                  <a:lnTo>
                    <a:pt x="71653" y="82511"/>
                  </a:lnTo>
                  <a:lnTo>
                    <a:pt x="71755" y="4546"/>
                  </a:lnTo>
                  <a:close/>
                </a:path>
                <a:path w="76834" h="299085">
                  <a:moveTo>
                    <a:pt x="76796" y="635"/>
                  </a:moveTo>
                  <a:lnTo>
                    <a:pt x="71805" y="0"/>
                  </a:lnTo>
                  <a:lnTo>
                    <a:pt x="71094" y="1016"/>
                  </a:lnTo>
                  <a:lnTo>
                    <a:pt x="71462" y="1016"/>
                  </a:lnTo>
                  <a:lnTo>
                    <a:pt x="73812" y="1803"/>
                  </a:lnTo>
                  <a:lnTo>
                    <a:pt x="75717" y="1612"/>
                  </a:lnTo>
                  <a:lnTo>
                    <a:pt x="76796" y="635"/>
                  </a:lnTo>
                  <a:close/>
                </a:path>
              </a:pathLst>
            </a:custGeom>
            <a:solidFill>
              <a:srgbClr val="BEE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593103" y="2557234"/>
              <a:ext cx="80645" cy="5715"/>
            </a:xfrm>
            <a:custGeom>
              <a:avLst/>
              <a:gdLst/>
              <a:ahLst/>
              <a:cxnLst/>
              <a:rect l="l" t="t" r="r" b="b"/>
              <a:pathLst>
                <a:path w="80645" h="5714">
                  <a:moveTo>
                    <a:pt x="80073" y="0"/>
                  </a:moveTo>
                  <a:lnTo>
                    <a:pt x="76746" y="254"/>
                  </a:lnTo>
                  <a:lnTo>
                    <a:pt x="74256" y="2755"/>
                  </a:lnTo>
                  <a:lnTo>
                    <a:pt x="52915" y="2578"/>
                  </a:lnTo>
                  <a:lnTo>
                    <a:pt x="0" y="2578"/>
                  </a:lnTo>
                  <a:lnTo>
                    <a:pt x="1447" y="5257"/>
                  </a:lnTo>
                  <a:lnTo>
                    <a:pt x="4114" y="4457"/>
                  </a:lnTo>
                  <a:lnTo>
                    <a:pt x="76301" y="4127"/>
                  </a:lnTo>
                  <a:lnTo>
                    <a:pt x="78244" y="2374"/>
                  </a:lnTo>
                  <a:lnTo>
                    <a:pt x="8007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845198" y="1987220"/>
              <a:ext cx="22225" cy="36195"/>
            </a:xfrm>
            <a:custGeom>
              <a:avLst/>
              <a:gdLst/>
              <a:ahLst/>
              <a:cxnLst/>
              <a:rect l="l" t="t" r="r" b="b"/>
              <a:pathLst>
                <a:path w="22225" h="36194">
                  <a:moveTo>
                    <a:pt x="18110" y="0"/>
                  </a:moveTo>
                  <a:lnTo>
                    <a:pt x="14216" y="8623"/>
                  </a:lnTo>
                  <a:lnTo>
                    <a:pt x="10188" y="17171"/>
                  </a:lnTo>
                  <a:lnTo>
                    <a:pt x="5594" y="25408"/>
                  </a:lnTo>
                  <a:lnTo>
                    <a:pt x="0" y="33096"/>
                  </a:lnTo>
                  <a:lnTo>
                    <a:pt x="1257" y="35661"/>
                  </a:lnTo>
                  <a:lnTo>
                    <a:pt x="21882" y="114"/>
                  </a:lnTo>
                  <a:lnTo>
                    <a:pt x="181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611302" y="2333561"/>
              <a:ext cx="41910" cy="16510"/>
            </a:xfrm>
            <a:custGeom>
              <a:avLst/>
              <a:gdLst/>
              <a:ahLst/>
              <a:cxnLst/>
              <a:rect l="l" t="t" r="r" b="b"/>
              <a:pathLst>
                <a:path w="41909" h="16510">
                  <a:moveTo>
                    <a:pt x="41638" y="14325"/>
                  </a:moveTo>
                  <a:lnTo>
                    <a:pt x="39344" y="14325"/>
                  </a:lnTo>
                  <a:lnTo>
                    <a:pt x="41884" y="15963"/>
                  </a:lnTo>
                  <a:lnTo>
                    <a:pt x="41693" y="14693"/>
                  </a:lnTo>
                  <a:lnTo>
                    <a:pt x="41638" y="14325"/>
                  </a:lnTo>
                  <a:close/>
                </a:path>
                <a:path w="41909" h="16510">
                  <a:moveTo>
                    <a:pt x="41383" y="12632"/>
                  </a:moveTo>
                  <a:lnTo>
                    <a:pt x="40817" y="12877"/>
                  </a:lnTo>
                  <a:lnTo>
                    <a:pt x="40208" y="13487"/>
                  </a:lnTo>
                  <a:lnTo>
                    <a:pt x="3004" y="13487"/>
                  </a:lnTo>
                  <a:lnTo>
                    <a:pt x="4825" y="14693"/>
                  </a:lnTo>
                  <a:lnTo>
                    <a:pt x="9296" y="14477"/>
                  </a:lnTo>
                  <a:lnTo>
                    <a:pt x="14877" y="14325"/>
                  </a:lnTo>
                  <a:lnTo>
                    <a:pt x="41638" y="14325"/>
                  </a:lnTo>
                  <a:lnTo>
                    <a:pt x="41512" y="13487"/>
                  </a:lnTo>
                  <a:lnTo>
                    <a:pt x="41420" y="12877"/>
                  </a:lnTo>
                  <a:lnTo>
                    <a:pt x="41383" y="12632"/>
                  </a:lnTo>
                  <a:close/>
                </a:path>
                <a:path w="41909" h="16510">
                  <a:moveTo>
                    <a:pt x="1714" y="6451"/>
                  </a:moveTo>
                  <a:lnTo>
                    <a:pt x="2684" y="12449"/>
                  </a:lnTo>
                  <a:lnTo>
                    <a:pt x="2753" y="12877"/>
                  </a:lnTo>
                  <a:lnTo>
                    <a:pt x="2850" y="13487"/>
                  </a:lnTo>
                  <a:lnTo>
                    <a:pt x="40451" y="13487"/>
                  </a:lnTo>
                  <a:lnTo>
                    <a:pt x="32022" y="12632"/>
                  </a:lnTo>
                  <a:lnTo>
                    <a:pt x="24330" y="12449"/>
                  </a:lnTo>
                  <a:lnTo>
                    <a:pt x="6445" y="12449"/>
                  </a:lnTo>
                  <a:lnTo>
                    <a:pt x="5740" y="10744"/>
                  </a:lnTo>
                  <a:lnTo>
                    <a:pt x="1714" y="6451"/>
                  </a:lnTo>
                  <a:close/>
                </a:path>
                <a:path w="41909" h="16510">
                  <a:moveTo>
                    <a:pt x="0" y="0"/>
                  </a:moveTo>
                  <a:lnTo>
                    <a:pt x="736" y="3035"/>
                  </a:lnTo>
                  <a:lnTo>
                    <a:pt x="1663" y="6045"/>
                  </a:lnTo>
                  <a:lnTo>
                    <a:pt x="1728" y="6451"/>
                  </a:lnTo>
                  <a:lnTo>
                    <a:pt x="4000" y="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E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155880" y="2528951"/>
              <a:ext cx="57785" cy="14604"/>
            </a:xfrm>
            <a:custGeom>
              <a:avLst/>
              <a:gdLst/>
              <a:ahLst/>
              <a:cxnLst/>
              <a:rect l="l" t="t" r="r" b="b"/>
              <a:pathLst>
                <a:path w="57785" h="14605">
                  <a:moveTo>
                    <a:pt x="55930" y="0"/>
                  </a:moveTo>
                  <a:lnTo>
                    <a:pt x="53289" y="1536"/>
                  </a:lnTo>
                  <a:lnTo>
                    <a:pt x="0" y="1562"/>
                  </a:lnTo>
                  <a:lnTo>
                    <a:pt x="1879" y="3555"/>
                  </a:lnTo>
                  <a:lnTo>
                    <a:pt x="4343" y="2819"/>
                  </a:lnTo>
                  <a:lnTo>
                    <a:pt x="55295" y="2857"/>
                  </a:lnTo>
                  <a:lnTo>
                    <a:pt x="55867" y="13004"/>
                  </a:lnTo>
                  <a:lnTo>
                    <a:pt x="56172" y="13258"/>
                  </a:lnTo>
                  <a:lnTo>
                    <a:pt x="56883" y="14325"/>
                  </a:lnTo>
                  <a:lnTo>
                    <a:pt x="56819" y="10198"/>
                  </a:lnTo>
                  <a:lnTo>
                    <a:pt x="56984" y="6680"/>
                  </a:lnTo>
                  <a:lnTo>
                    <a:pt x="57353" y="2921"/>
                  </a:lnTo>
                  <a:lnTo>
                    <a:pt x="5593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048299" y="1969465"/>
              <a:ext cx="706120" cy="5715"/>
            </a:xfrm>
            <a:custGeom>
              <a:avLst/>
              <a:gdLst/>
              <a:ahLst/>
              <a:cxnLst/>
              <a:rect l="l" t="t" r="r" b="b"/>
              <a:pathLst>
                <a:path w="706120" h="5714">
                  <a:moveTo>
                    <a:pt x="18249" y="990"/>
                  </a:moveTo>
                  <a:lnTo>
                    <a:pt x="11671" y="0"/>
                  </a:lnTo>
                  <a:lnTo>
                    <a:pt x="5791" y="1778"/>
                  </a:lnTo>
                  <a:lnTo>
                    <a:pt x="0" y="3924"/>
                  </a:lnTo>
                  <a:lnTo>
                    <a:pt x="393" y="5473"/>
                  </a:lnTo>
                  <a:lnTo>
                    <a:pt x="18249" y="990"/>
                  </a:lnTo>
                  <a:close/>
                </a:path>
                <a:path w="706120" h="5714">
                  <a:moveTo>
                    <a:pt x="705675" y="5359"/>
                  </a:moveTo>
                  <a:lnTo>
                    <a:pt x="700417" y="1612"/>
                  </a:lnTo>
                  <a:lnTo>
                    <a:pt x="694347" y="622"/>
                  </a:lnTo>
                  <a:lnTo>
                    <a:pt x="688416" y="342"/>
                  </a:lnTo>
                  <a:lnTo>
                    <a:pt x="693432" y="3771"/>
                  </a:lnTo>
                  <a:lnTo>
                    <a:pt x="699617" y="4343"/>
                  </a:lnTo>
                  <a:lnTo>
                    <a:pt x="705675" y="53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446182" y="2314143"/>
              <a:ext cx="40640" cy="2540"/>
            </a:xfrm>
            <a:custGeom>
              <a:avLst/>
              <a:gdLst/>
              <a:ahLst/>
              <a:cxnLst/>
              <a:rect l="l" t="t" r="r" b="b"/>
              <a:pathLst>
                <a:path w="40639" h="2539">
                  <a:moveTo>
                    <a:pt x="40062" y="0"/>
                  </a:moveTo>
                  <a:lnTo>
                    <a:pt x="0" y="0"/>
                  </a:lnTo>
                  <a:lnTo>
                    <a:pt x="1543" y="2095"/>
                  </a:lnTo>
                  <a:lnTo>
                    <a:pt x="3867" y="1346"/>
                  </a:lnTo>
                  <a:lnTo>
                    <a:pt x="40156" y="1346"/>
                  </a:lnTo>
                  <a:lnTo>
                    <a:pt x="40062" y="0"/>
                  </a:lnTo>
                  <a:close/>
                </a:path>
              </a:pathLst>
            </a:custGeom>
            <a:solidFill>
              <a:srgbClr val="BEE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764934" y="2144712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10032" y="444"/>
                  </a:moveTo>
                  <a:lnTo>
                    <a:pt x="9555" y="444"/>
                  </a:lnTo>
                  <a:lnTo>
                    <a:pt x="9436" y="3086"/>
                  </a:lnTo>
                  <a:lnTo>
                    <a:pt x="9338" y="5257"/>
                  </a:lnTo>
                  <a:lnTo>
                    <a:pt x="9281" y="6515"/>
                  </a:lnTo>
                  <a:lnTo>
                    <a:pt x="9156" y="9270"/>
                  </a:lnTo>
                  <a:lnTo>
                    <a:pt x="10299" y="6515"/>
                  </a:lnTo>
                  <a:lnTo>
                    <a:pt x="10325" y="3086"/>
                  </a:lnTo>
                  <a:lnTo>
                    <a:pt x="10159" y="1587"/>
                  </a:lnTo>
                  <a:lnTo>
                    <a:pt x="10032" y="444"/>
                  </a:lnTo>
                  <a:close/>
                </a:path>
                <a:path w="10795" h="9525">
                  <a:moveTo>
                    <a:pt x="8779" y="830"/>
                  </a:moveTo>
                  <a:lnTo>
                    <a:pt x="6324" y="1587"/>
                  </a:lnTo>
                  <a:lnTo>
                    <a:pt x="3009" y="3086"/>
                  </a:lnTo>
                  <a:lnTo>
                    <a:pt x="0" y="5257"/>
                  </a:lnTo>
                  <a:lnTo>
                    <a:pt x="2870" y="6997"/>
                  </a:lnTo>
                  <a:lnTo>
                    <a:pt x="8779" y="830"/>
                  </a:lnTo>
                  <a:close/>
                </a:path>
                <a:path w="10795" h="9525">
                  <a:moveTo>
                    <a:pt x="9548" y="593"/>
                  </a:moveTo>
                  <a:lnTo>
                    <a:pt x="9006" y="593"/>
                  </a:lnTo>
                  <a:lnTo>
                    <a:pt x="8779" y="830"/>
                  </a:lnTo>
                  <a:lnTo>
                    <a:pt x="9548" y="593"/>
                  </a:lnTo>
                  <a:close/>
                </a:path>
                <a:path w="10795" h="9525">
                  <a:moveTo>
                    <a:pt x="9575" y="0"/>
                  </a:moveTo>
                  <a:lnTo>
                    <a:pt x="9149" y="444"/>
                  </a:lnTo>
                  <a:lnTo>
                    <a:pt x="9555" y="444"/>
                  </a:lnTo>
                  <a:lnTo>
                    <a:pt x="9575" y="0"/>
                  </a:lnTo>
                  <a:close/>
                </a:path>
              </a:pathLst>
            </a:custGeom>
            <a:solidFill>
              <a:srgbClr val="B5F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463474" y="266759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1562" y="0"/>
                  </a:moveTo>
                  <a:lnTo>
                    <a:pt x="0" y="1600"/>
                  </a:lnTo>
                  <a:lnTo>
                    <a:pt x="584" y="1562"/>
                  </a:lnTo>
                  <a:lnTo>
                    <a:pt x="1168" y="1536"/>
                  </a:lnTo>
                  <a:lnTo>
                    <a:pt x="1752" y="1498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298145" y="2134743"/>
              <a:ext cx="419100" cy="428625"/>
            </a:xfrm>
            <a:custGeom>
              <a:avLst/>
              <a:gdLst/>
              <a:ahLst/>
              <a:cxnLst/>
              <a:rect l="l" t="t" r="r" b="b"/>
              <a:pathLst>
                <a:path w="419100" h="428625">
                  <a:moveTo>
                    <a:pt x="4140" y="378244"/>
                  </a:moveTo>
                  <a:lnTo>
                    <a:pt x="3644" y="328536"/>
                  </a:lnTo>
                  <a:lnTo>
                    <a:pt x="1739" y="330720"/>
                  </a:lnTo>
                  <a:lnTo>
                    <a:pt x="2527" y="333375"/>
                  </a:lnTo>
                  <a:lnTo>
                    <a:pt x="2616" y="420674"/>
                  </a:lnTo>
                  <a:lnTo>
                    <a:pt x="2108" y="424230"/>
                  </a:lnTo>
                  <a:lnTo>
                    <a:pt x="127" y="427570"/>
                  </a:lnTo>
                  <a:lnTo>
                    <a:pt x="203" y="427837"/>
                  </a:lnTo>
                  <a:lnTo>
                    <a:pt x="0" y="428332"/>
                  </a:lnTo>
                  <a:lnTo>
                    <a:pt x="2540" y="428332"/>
                  </a:lnTo>
                  <a:lnTo>
                    <a:pt x="3606" y="427926"/>
                  </a:lnTo>
                  <a:lnTo>
                    <a:pt x="4051" y="403085"/>
                  </a:lnTo>
                  <a:lnTo>
                    <a:pt x="4140" y="378244"/>
                  </a:lnTo>
                  <a:close/>
                </a:path>
                <a:path w="419100" h="428625">
                  <a:moveTo>
                    <a:pt x="276009" y="93916"/>
                  </a:moveTo>
                  <a:lnTo>
                    <a:pt x="275869" y="36017"/>
                  </a:lnTo>
                  <a:lnTo>
                    <a:pt x="274840" y="36969"/>
                  </a:lnTo>
                  <a:lnTo>
                    <a:pt x="274764" y="38227"/>
                  </a:lnTo>
                  <a:lnTo>
                    <a:pt x="274789" y="93103"/>
                  </a:lnTo>
                  <a:lnTo>
                    <a:pt x="276009" y="93916"/>
                  </a:lnTo>
                  <a:close/>
                </a:path>
                <a:path w="419100" h="428625">
                  <a:moveTo>
                    <a:pt x="316979" y="294500"/>
                  </a:moveTo>
                  <a:lnTo>
                    <a:pt x="316814" y="262559"/>
                  </a:lnTo>
                  <a:lnTo>
                    <a:pt x="315468" y="268909"/>
                  </a:lnTo>
                  <a:lnTo>
                    <a:pt x="315328" y="275310"/>
                  </a:lnTo>
                  <a:lnTo>
                    <a:pt x="315633" y="281724"/>
                  </a:lnTo>
                  <a:lnTo>
                    <a:pt x="315569" y="288124"/>
                  </a:lnTo>
                  <a:lnTo>
                    <a:pt x="315391" y="290220"/>
                  </a:lnTo>
                  <a:lnTo>
                    <a:pt x="314477" y="292836"/>
                  </a:lnTo>
                  <a:lnTo>
                    <a:pt x="316979" y="294500"/>
                  </a:lnTo>
                  <a:close/>
                </a:path>
                <a:path w="419100" h="428625">
                  <a:moveTo>
                    <a:pt x="333209" y="1270"/>
                  </a:moveTo>
                  <a:lnTo>
                    <a:pt x="332105" y="1270"/>
                  </a:lnTo>
                  <a:lnTo>
                    <a:pt x="332105" y="0"/>
                  </a:lnTo>
                  <a:lnTo>
                    <a:pt x="331749" y="0"/>
                  </a:lnTo>
                  <a:lnTo>
                    <a:pt x="331749" y="1270"/>
                  </a:lnTo>
                  <a:lnTo>
                    <a:pt x="239141" y="1270"/>
                  </a:lnTo>
                  <a:lnTo>
                    <a:pt x="239141" y="2540"/>
                  </a:lnTo>
                  <a:lnTo>
                    <a:pt x="333209" y="2540"/>
                  </a:lnTo>
                  <a:lnTo>
                    <a:pt x="333209" y="1270"/>
                  </a:lnTo>
                  <a:close/>
                </a:path>
                <a:path w="419100" h="428625">
                  <a:moveTo>
                    <a:pt x="347319" y="107149"/>
                  </a:moveTo>
                  <a:lnTo>
                    <a:pt x="346278" y="108318"/>
                  </a:lnTo>
                  <a:lnTo>
                    <a:pt x="346633" y="107937"/>
                  </a:lnTo>
                  <a:lnTo>
                    <a:pt x="346989" y="107543"/>
                  </a:lnTo>
                  <a:lnTo>
                    <a:pt x="347319" y="107149"/>
                  </a:lnTo>
                  <a:close/>
                </a:path>
                <a:path w="419100" h="428625">
                  <a:moveTo>
                    <a:pt x="350621" y="106502"/>
                  </a:moveTo>
                  <a:lnTo>
                    <a:pt x="349846" y="103924"/>
                  </a:lnTo>
                  <a:lnTo>
                    <a:pt x="350126" y="97599"/>
                  </a:lnTo>
                  <a:lnTo>
                    <a:pt x="350405" y="20472"/>
                  </a:lnTo>
                  <a:lnTo>
                    <a:pt x="348729" y="17259"/>
                  </a:lnTo>
                  <a:lnTo>
                    <a:pt x="348526" y="74218"/>
                  </a:lnTo>
                  <a:lnTo>
                    <a:pt x="348754" y="90627"/>
                  </a:lnTo>
                  <a:lnTo>
                    <a:pt x="348526" y="98831"/>
                  </a:lnTo>
                  <a:lnTo>
                    <a:pt x="347484" y="106997"/>
                  </a:lnTo>
                  <a:lnTo>
                    <a:pt x="350621" y="106502"/>
                  </a:lnTo>
                  <a:close/>
                </a:path>
                <a:path w="419100" h="428625">
                  <a:moveTo>
                    <a:pt x="385622" y="244373"/>
                  </a:moveTo>
                  <a:lnTo>
                    <a:pt x="384200" y="243192"/>
                  </a:lnTo>
                  <a:lnTo>
                    <a:pt x="383895" y="292582"/>
                  </a:lnTo>
                  <a:lnTo>
                    <a:pt x="385419" y="292696"/>
                  </a:lnTo>
                  <a:lnTo>
                    <a:pt x="385622" y="244373"/>
                  </a:lnTo>
                  <a:close/>
                </a:path>
                <a:path w="419100" h="428625">
                  <a:moveTo>
                    <a:pt x="418769" y="290449"/>
                  </a:moveTo>
                  <a:lnTo>
                    <a:pt x="416534" y="288569"/>
                  </a:lnTo>
                  <a:lnTo>
                    <a:pt x="417487" y="285877"/>
                  </a:lnTo>
                  <a:lnTo>
                    <a:pt x="417004" y="283565"/>
                  </a:lnTo>
                  <a:lnTo>
                    <a:pt x="412445" y="297167"/>
                  </a:lnTo>
                  <a:lnTo>
                    <a:pt x="415912" y="295262"/>
                  </a:lnTo>
                  <a:lnTo>
                    <a:pt x="417233" y="292735"/>
                  </a:lnTo>
                  <a:lnTo>
                    <a:pt x="418769" y="290449"/>
                  </a:lnTo>
                  <a:close/>
                </a:path>
              </a:pathLst>
            </a:custGeom>
            <a:solidFill>
              <a:srgbClr val="BEE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616153" y="2530106"/>
              <a:ext cx="33020" cy="1905"/>
            </a:xfrm>
            <a:custGeom>
              <a:avLst/>
              <a:gdLst/>
              <a:ahLst/>
              <a:cxnLst/>
              <a:rect l="l" t="t" r="r" b="b"/>
              <a:pathLst>
                <a:path w="33020" h="1905">
                  <a:moveTo>
                    <a:pt x="32397" y="0"/>
                  </a:moveTo>
                  <a:lnTo>
                    <a:pt x="0" y="711"/>
                  </a:lnTo>
                  <a:lnTo>
                    <a:pt x="7782" y="1697"/>
                  </a:lnTo>
                  <a:lnTo>
                    <a:pt x="15581" y="1858"/>
                  </a:lnTo>
                  <a:lnTo>
                    <a:pt x="31597" y="1320"/>
                  </a:lnTo>
                  <a:lnTo>
                    <a:pt x="31991" y="457"/>
                  </a:lnTo>
                  <a:lnTo>
                    <a:pt x="32397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764426" y="2160016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40" h="5714">
                  <a:moveTo>
                    <a:pt x="1612" y="0"/>
                  </a:moveTo>
                  <a:lnTo>
                    <a:pt x="241" y="1473"/>
                  </a:lnTo>
                  <a:lnTo>
                    <a:pt x="381" y="3416"/>
                  </a:lnTo>
                  <a:lnTo>
                    <a:pt x="0" y="5194"/>
                  </a:lnTo>
                  <a:lnTo>
                    <a:pt x="2273" y="4000"/>
                  </a:lnTo>
                  <a:lnTo>
                    <a:pt x="1816" y="1955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B5F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455117" y="2365641"/>
              <a:ext cx="2540" cy="151130"/>
            </a:xfrm>
            <a:custGeom>
              <a:avLst/>
              <a:gdLst/>
              <a:ahLst/>
              <a:cxnLst/>
              <a:rect l="l" t="t" r="r" b="b"/>
              <a:pathLst>
                <a:path w="2539" h="151130">
                  <a:moveTo>
                    <a:pt x="1955" y="0"/>
                  </a:moveTo>
                  <a:lnTo>
                    <a:pt x="0" y="1397"/>
                  </a:lnTo>
                  <a:lnTo>
                    <a:pt x="762" y="3454"/>
                  </a:lnTo>
                  <a:lnTo>
                    <a:pt x="774" y="146532"/>
                  </a:lnTo>
                  <a:lnTo>
                    <a:pt x="139" y="148767"/>
                  </a:lnTo>
                  <a:lnTo>
                    <a:pt x="1854" y="150533"/>
                  </a:lnTo>
                  <a:lnTo>
                    <a:pt x="2305" y="75266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BEE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455689" y="2519464"/>
              <a:ext cx="8890" cy="154305"/>
            </a:xfrm>
            <a:custGeom>
              <a:avLst/>
              <a:gdLst/>
              <a:ahLst/>
              <a:cxnLst/>
              <a:rect l="l" t="t" r="r" b="b"/>
              <a:pathLst>
                <a:path w="8889" h="154305">
                  <a:moveTo>
                    <a:pt x="1638" y="21361"/>
                  </a:moveTo>
                  <a:lnTo>
                    <a:pt x="1460" y="10680"/>
                  </a:lnTo>
                  <a:lnTo>
                    <a:pt x="1168" y="0"/>
                  </a:lnTo>
                  <a:lnTo>
                    <a:pt x="241" y="10668"/>
                  </a:lnTo>
                  <a:lnTo>
                    <a:pt x="0" y="21336"/>
                  </a:lnTo>
                  <a:lnTo>
                    <a:pt x="254" y="32016"/>
                  </a:lnTo>
                  <a:lnTo>
                    <a:pt x="863" y="42684"/>
                  </a:lnTo>
                  <a:lnTo>
                    <a:pt x="1498" y="32029"/>
                  </a:lnTo>
                  <a:lnTo>
                    <a:pt x="1638" y="21361"/>
                  </a:lnTo>
                  <a:close/>
                </a:path>
                <a:path w="8889" h="154305">
                  <a:moveTo>
                    <a:pt x="8788" y="153809"/>
                  </a:moveTo>
                  <a:lnTo>
                    <a:pt x="8178" y="151701"/>
                  </a:lnTo>
                  <a:lnTo>
                    <a:pt x="7797" y="149720"/>
                  </a:lnTo>
                  <a:lnTo>
                    <a:pt x="5168" y="149733"/>
                  </a:lnTo>
                  <a:lnTo>
                    <a:pt x="5448" y="145821"/>
                  </a:lnTo>
                  <a:lnTo>
                    <a:pt x="2730" y="145948"/>
                  </a:lnTo>
                  <a:lnTo>
                    <a:pt x="2641" y="147142"/>
                  </a:lnTo>
                  <a:lnTo>
                    <a:pt x="2654" y="148069"/>
                  </a:lnTo>
                  <a:lnTo>
                    <a:pt x="2705" y="149910"/>
                  </a:lnTo>
                  <a:lnTo>
                    <a:pt x="4343" y="150545"/>
                  </a:lnTo>
                  <a:lnTo>
                    <a:pt x="5041" y="151904"/>
                  </a:lnTo>
                  <a:lnTo>
                    <a:pt x="5461" y="153479"/>
                  </a:lnTo>
                  <a:lnTo>
                    <a:pt x="8788" y="15380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945505" y="1974989"/>
              <a:ext cx="912494" cy="6350"/>
            </a:xfrm>
            <a:custGeom>
              <a:avLst/>
              <a:gdLst/>
              <a:ahLst/>
              <a:cxnLst/>
              <a:rect l="l" t="t" r="r" b="b"/>
              <a:pathLst>
                <a:path w="912495" h="6350">
                  <a:moveTo>
                    <a:pt x="13309" y="520"/>
                  </a:moveTo>
                  <a:lnTo>
                    <a:pt x="8674" y="1041"/>
                  </a:lnTo>
                  <a:lnTo>
                    <a:pt x="3949" y="1282"/>
                  </a:lnTo>
                  <a:lnTo>
                    <a:pt x="0" y="4191"/>
                  </a:lnTo>
                  <a:lnTo>
                    <a:pt x="4495" y="3187"/>
                  </a:lnTo>
                  <a:lnTo>
                    <a:pt x="9283" y="3187"/>
                  </a:lnTo>
                  <a:lnTo>
                    <a:pt x="13309" y="520"/>
                  </a:lnTo>
                  <a:close/>
                </a:path>
                <a:path w="912495" h="6350">
                  <a:moveTo>
                    <a:pt x="63995" y="2286"/>
                  </a:moveTo>
                  <a:lnTo>
                    <a:pt x="59042" y="2552"/>
                  </a:lnTo>
                  <a:lnTo>
                    <a:pt x="54317" y="3670"/>
                  </a:lnTo>
                  <a:lnTo>
                    <a:pt x="49974" y="6172"/>
                  </a:lnTo>
                  <a:lnTo>
                    <a:pt x="54825" y="5511"/>
                  </a:lnTo>
                  <a:lnTo>
                    <a:pt x="59702" y="4991"/>
                  </a:lnTo>
                  <a:lnTo>
                    <a:pt x="63995" y="2286"/>
                  </a:lnTo>
                  <a:close/>
                </a:path>
                <a:path w="912495" h="6350">
                  <a:moveTo>
                    <a:pt x="860310" y="5511"/>
                  </a:moveTo>
                  <a:lnTo>
                    <a:pt x="854659" y="3543"/>
                  </a:lnTo>
                  <a:lnTo>
                    <a:pt x="849122" y="1104"/>
                  </a:lnTo>
                  <a:lnTo>
                    <a:pt x="842937" y="1257"/>
                  </a:lnTo>
                  <a:lnTo>
                    <a:pt x="848702" y="2692"/>
                  </a:lnTo>
                  <a:lnTo>
                    <a:pt x="854125" y="5765"/>
                  </a:lnTo>
                  <a:lnTo>
                    <a:pt x="860310" y="5511"/>
                  </a:lnTo>
                  <a:close/>
                </a:path>
                <a:path w="912495" h="6350">
                  <a:moveTo>
                    <a:pt x="912037" y="4635"/>
                  </a:moveTo>
                  <a:lnTo>
                    <a:pt x="905624" y="1739"/>
                  </a:lnTo>
                  <a:lnTo>
                    <a:pt x="898918" y="114"/>
                  </a:lnTo>
                  <a:lnTo>
                    <a:pt x="891933" y="0"/>
                  </a:lnTo>
                  <a:lnTo>
                    <a:pt x="904963" y="4902"/>
                  </a:lnTo>
                  <a:lnTo>
                    <a:pt x="912037" y="46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300685" y="256266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066" y="0"/>
                  </a:moveTo>
                  <a:lnTo>
                    <a:pt x="711" y="139"/>
                  </a:lnTo>
                  <a:lnTo>
                    <a:pt x="355" y="266"/>
                  </a:lnTo>
                  <a:lnTo>
                    <a:pt x="0" y="406"/>
                  </a:lnTo>
                  <a:lnTo>
                    <a:pt x="533" y="749"/>
                  </a:lnTo>
                  <a:lnTo>
                    <a:pt x="901" y="635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381463" y="2712773"/>
              <a:ext cx="3048000" cy="304800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101485" y="3643629"/>
              <a:ext cx="292787" cy="236804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384496" y="25196"/>
              <a:ext cx="3876455" cy="60913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6266" y="496138"/>
            <a:ext cx="4545965" cy="5624195"/>
          </a:xfrm>
          <a:custGeom>
            <a:avLst/>
            <a:gdLst/>
            <a:ahLst/>
            <a:cxnLst/>
            <a:rect l="l" t="t" r="r" b="b"/>
            <a:pathLst>
              <a:path w="4545965" h="5624195">
                <a:moveTo>
                  <a:pt x="4545546" y="0"/>
                </a:moveTo>
                <a:lnTo>
                  <a:pt x="0" y="5624055"/>
                </a:lnTo>
                <a:lnTo>
                  <a:pt x="2312517" y="5624055"/>
                </a:lnTo>
                <a:lnTo>
                  <a:pt x="4545546" y="5624055"/>
                </a:lnTo>
                <a:lnTo>
                  <a:pt x="4545546" y="2861195"/>
                </a:lnTo>
                <a:lnTo>
                  <a:pt x="4545546" y="0"/>
                </a:lnTo>
                <a:close/>
              </a:path>
            </a:pathLst>
          </a:custGeom>
          <a:solidFill>
            <a:srgbClr val="87D959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5441" y="1016774"/>
            <a:ext cx="974090" cy="264160"/>
          </a:xfrm>
          <a:custGeom>
            <a:avLst/>
            <a:gdLst/>
            <a:ahLst/>
            <a:cxnLst/>
            <a:rect l="l" t="t" r="r" b="b"/>
            <a:pathLst>
              <a:path w="974089" h="264159">
                <a:moveTo>
                  <a:pt x="191770" y="5448"/>
                </a:moveTo>
                <a:lnTo>
                  <a:pt x="0" y="5448"/>
                </a:lnTo>
                <a:lnTo>
                  <a:pt x="0" y="60058"/>
                </a:lnTo>
                <a:lnTo>
                  <a:pt x="65925" y="60058"/>
                </a:lnTo>
                <a:lnTo>
                  <a:pt x="65925" y="258178"/>
                </a:lnTo>
                <a:lnTo>
                  <a:pt x="125844" y="258178"/>
                </a:lnTo>
                <a:lnTo>
                  <a:pt x="125844" y="60058"/>
                </a:lnTo>
                <a:lnTo>
                  <a:pt x="191770" y="60058"/>
                </a:lnTo>
                <a:lnTo>
                  <a:pt x="191770" y="5448"/>
                </a:lnTo>
                <a:close/>
              </a:path>
              <a:path w="974089" h="264159">
                <a:moveTo>
                  <a:pt x="473417" y="131838"/>
                </a:moveTo>
                <a:lnTo>
                  <a:pt x="466547" y="90233"/>
                </a:lnTo>
                <a:lnTo>
                  <a:pt x="447421" y="54051"/>
                </a:lnTo>
                <a:lnTo>
                  <a:pt x="418249" y="25488"/>
                </a:lnTo>
                <a:lnTo>
                  <a:pt x="413499" y="23088"/>
                </a:lnTo>
                <a:lnTo>
                  <a:pt x="413499" y="131838"/>
                </a:lnTo>
                <a:lnTo>
                  <a:pt x="407581" y="162191"/>
                </a:lnTo>
                <a:lnTo>
                  <a:pt x="391490" y="186956"/>
                </a:lnTo>
                <a:lnTo>
                  <a:pt x="367665" y="203644"/>
                </a:lnTo>
                <a:lnTo>
                  <a:pt x="338582" y="209753"/>
                </a:lnTo>
                <a:lnTo>
                  <a:pt x="309499" y="203644"/>
                </a:lnTo>
                <a:lnTo>
                  <a:pt x="285686" y="186956"/>
                </a:lnTo>
                <a:lnTo>
                  <a:pt x="269582" y="162191"/>
                </a:lnTo>
                <a:lnTo>
                  <a:pt x="263677" y="131838"/>
                </a:lnTo>
                <a:lnTo>
                  <a:pt x="269582" y="101498"/>
                </a:lnTo>
                <a:lnTo>
                  <a:pt x="285686" y="76746"/>
                </a:lnTo>
                <a:lnTo>
                  <a:pt x="309499" y="60058"/>
                </a:lnTo>
                <a:lnTo>
                  <a:pt x="338074" y="54051"/>
                </a:lnTo>
                <a:lnTo>
                  <a:pt x="339090" y="54051"/>
                </a:lnTo>
                <a:lnTo>
                  <a:pt x="367665" y="60058"/>
                </a:lnTo>
                <a:lnTo>
                  <a:pt x="391490" y="76746"/>
                </a:lnTo>
                <a:lnTo>
                  <a:pt x="407581" y="101498"/>
                </a:lnTo>
                <a:lnTo>
                  <a:pt x="413499" y="131838"/>
                </a:lnTo>
                <a:lnTo>
                  <a:pt x="413499" y="23088"/>
                </a:lnTo>
                <a:lnTo>
                  <a:pt x="381228" y="6743"/>
                </a:lnTo>
                <a:lnTo>
                  <a:pt x="338582" y="0"/>
                </a:lnTo>
                <a:lnTo>
                  <a:pt x="295948" y="6743"/>
                </a:lnTo>
                <a:lnTo>
                  <a:pt x="258927" y="25488"/>
                </a:lnTo>
                <a:lnTo>
                  <a:pt x="229743" y="54051"/>
                </a:lnTo>
                <a:lnTo>
                  <a:pt x="210616" y="90233"/>
                </a:lnTo>
                <a:lnTo>
                  <a:pt x="203746" y="131838"/>
                </a:lnTo>
                <a:lnTo>
                  <a:pt x="210616" y="173456"/>
                </a:lnTo>
                <a:lnTo>
                  <a:pt x="229857" y="209753"/>
                </a:lnTo>
                <a:lnTo>
                  <a:pt x="258927" y="238213"/>
                </a:lnTo>
                <a:lnTo>
                  <a:pt x="295935" y="256959"/>
                </a:lnTo>
                <a:lnTo>
                  <a:pt x="338582" y="263690"/>
                </a:lnTo>
                <a:lnTo>
                  <a:pt x="381228" y="256959"/>
                </a:lnTo>
                <a:lnTo>
                  <a:pt x="418249" y="238213"/>
                </a:lnTo>
                <a:lnTo>
                  <a:pt x="447306" y="209753"/>
                </a:lnTo>
                <a:lnTo>
                  <a:pt x="466547" y="173456"/>
                </a:lnTo>
                <a:lnTo>
                  <a:pt x="473417" y="131838"/>
                </a:lnTo>
                <a:close/>
              </a:path>
              <a:path w="974089" h="264159">
                <a:moveTo>
                  <a:pt x="719124" y="5994"/>
                </a:moveTo>
                <a:lnTo>
                  <a:pt x="527354" y="5994"/>
                </a:lnTo>
                <a:lnTo>
                  <a:pt x="527354" y="169735"/>
                </a:lnTo>
                <a:lnTo>
                  <a:pt x="526834" y="180047"/>
                </a:lnTo>
                <a:lnTo>
                  <a:pt x="498284" y="206959"/>
                </a:lnTo>
                <a:lnTo>
                  <a:pt x="488657" y="207327"/>
                </a:lnTo>
                <a:lnTo>
                  <a:pt x="479412" y="206819"/>
                </a:lnTo>
                <a:lnTo>
                  <a:pt x="479412" y="260680"/>
                </a:lnTo>
                <a:lnTo>
                  <a:pt x="494068" y="262204"/>
                </a:lnTo>
                <a:lnTo>
                  <a:pt x="507873" y="262483"/>
                </a:lnTo>
                <a:lnTo>
                  <a:pt x="521131" y="261340"/>
                </a:lnTo>
                <a:lnTo>
                  <a:pt x="561835" y="244576"/>
                </a:lnTo>
                <a:lnTo>
                  <a:pt x="585444" y="192392"/>
                </a:lnTo>
                <a:lnTo>
                  <a:pt x="587286" y="155816"/>
                </a:lnTo>
                <a:lnTo>
                  <a:pt x="587286" y="59931"/>
                </a:lnTo>
                <a:lnTo>
                  <a:pt x="659193" y="59931"/>
                </a:lnTo>
                <a:lnTo>
                  <a:pt x="659193" y="257695"/>
                </a:lnTo>
                <a:lnTo>
                  <a:pt x="719124" y="257695"/>
                </a:lnTo>
                <a:lnTo>
                  <a:pt x="719124" y="5994"/>
                </a:lnTo>
                <a:close/>
              </a:path>
              <a:path w="974089" h="264159">
                <a:moveTo>
                  <a:pt x="973797" y="29972"/>
                </a:moveTo>
                <a:lnTo>
                  <a:pt x="955586" y="17081"/>
                </a:lnTo>
                <a:lnTo>
                  <a:pt x="934529" y="7683"/>
                </a:lnTo>
                <a:lnTo>
                  <a:pt x="912126" y="1955"/>
                </a:lnTo>
                <a:lnTo>
                  <a:pt x="889914" y="0"/>
                </a:lnTo>
                <a:lnTo>
                  <a:pt x="846378" y="6743"/>
                </a:lnTo>
                <a:lnTo>
                  <a:pt x="808545" y="25488"/>
                </a:lnTo>
                <a:lnTo>
                  <a:pt x="778700" y="54051"/>
                </a:lnTo>
                <a:lnTo>
                  <a:pt x="759104" y="90233"/>
                </a:lnTo>
                <a:lnTo>
                  <a:pt x="752081" y="131838"/>
                </a:lnTo>
                <a:lnTo>
                  <a:pt x="759104" y="173456"/>
                </a:lnTo>
                <a:lnTo>
                  <a:pt x="778700" y="209651"/>
                </a:lnTo>
                <a:lnTo>
                  <a:pt x="808545" y="238213"/>
                </a:lnTo>
                <a:lnTo>
                  <a:pt x="846378" y="256959"/>
                </a:lnTo>
                <a:lnTo>
                  <a:pt x="889914" y="263690"/>
                </a:lnTo>
                <a:lnTo>
                  <a:pt x="912126" y="261696"/>
                </a:lnTo>
                <a:lnTo>
                  <a:pt x="934529" y="255828"/>
                </a:lnTo>
                <a:lnTo>
                  <a:pt x="955586" y="246303"/>
                </a:lnTo>
                <a:lnTo>
                  <a:pt x="973797" y="233337"/>
                </a:lnTo>
                <a:lnTo>
                  <a:pt x="950595" y="180530"/>
                </a:lnTo>
                <a:lnTo>
                  <a:pt x="938580" y="192532"/>
                </a:lnTo>
                <a:lnTo>
                  <a:pt x="924179" y="201752"/>
                </a:lnTo>
                <a:lnTo>
                  <a:pt x="907808" y="207670"/>
                </a:lnTo>
                <a:lnTo>
                  <a:pt x="889914" y="209753"/>
                </a:lnTo>
                <a:lnTo>
                  <a:pt x="859561" y="203644"/>
                </a:lnTo>
                <a:lnTo>
                  <a:pt x="834809" y="186956"/>
                </a:lnTo>
                <a:lnTo>
                  <a:pt x="818121" y="162191"/>
                </a:lnTo>
                <a:lnTo>
                  <a:pt x="812012" y="131838"/>
                </a:lnTo>
                <a:lnTo>
                  <a:pt x="818121" y="101498"/>
                </a:lnTo>
                <a:lnTo>
                  <a:pt x="834809" y="76746"/>
                </a:lnTo>
                <a:lnTo>
                  <a:pt x="859561" y="60058"/>
                </a:lnTo>
                <a:lnTo>
                  <a:pt x="889914" y="53936"/>
                </a:lnTo>
                <a:lnTo>
                  <a:pt x="907808" y="55981"/>
                </a:lnTo>
                <a:lnTo>
                  <a:pt x="924179" y="61810"/>
                </a:lnTo>
                <a:lnTo>
                  <a:pt x="938580" y="71018"/>
                </a:lnTo>
                <a:lnTo>
                  <a:pt x="950595" y="83159"/>
                </a:lnTo>
                <a:lnTo>
                  <a:pt x="973797" y="29972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660220" y="1016774"/>
            <a:ext cx="1228725" cy="264160"/>
            <a:chOff x="1660220" y="1016774"/>
            <a:chExt cx="1228725" cy="264160"/>
          </a:xfrm>
        </p:grpSpPr>
        <p:sp>
          <p:nvSpPr>
            <p:cNvPr id="5" name="object 5"/>
            <p:cNvSpPr/>
            <p:nvPr/>
          </p:nvSpPr>
          <p:spPr>
            <a:xfrm>
              <a:off x="1660220" y="1016774"/>
              <a:ext cx="473709" cy="264160"/>
            </a:xfrm>
            <a:custGeom>
              <a:avLst/>
              <a:gdLst/>
              <a:ahLst/>
              <a:cxnLst/>
              <a:rect l="l" t="t" r="r" b="b"/>
              <a:pathLst>
                <a:path w="473710" h="264159">
                  <a:moveTo>
                    <a:pt x="191770" y="5448"/>
                  </a:moveTo>
                  <a:lnTo>
                    <a:pt x="0" y="5448"/>
                  </a:lnTo>
                  <a:lnTo>
                    <a:pt x="0" y="60058"/>
                  </a:lnTo>
                  <a:lnTo>
                    <a:pt x="65925" y="60058"/>
                  </a:lnTo>
                  <a:lnTo>
                    <a:pt x="65925" y="258178"/>
                  </a:lnTo>
                  <a:lnTo>
                    <a:pt x="125857" y="258178"/>
                  </a:lnTo>
                  <a:lnTo>
                    <a:pt x="125857" y="60058"/>
                  </a:lnTo>
                  <a:lnTo>
                    <a:pt x="191770" y="60058"/>
                  </a:lnTo>
                  <a:lnTo>
                    <a:pt x="191770" y="5448"/>
                  </a:lnTo>
                  <a:close/>
                </a:path>
                <a:path w="473710" h="264159">
                  <a:moveTo>
                    <a:pt x="473417" y="131838"/>
                  </a:moveTo>
                  <a:lnTo>
                    <a:pt x="466547" y="90233"/>
                  </a:lnTo>
                  <a:lnTo>
                    <a:pt x="447421" y="54051"/>
                  </a:lnTo>
                  <a:lnTo>
                    <a:pt x="418236" y="25488"/>
                  </a:lnTo>
                  <a:lnTo>
                    <a:pt x="413499" y="23101"/>
                  </a:lnTo>
                  <a:lnTo>
                    <a:pt x="413499" y="131838"/>
                  </a:lnTo>
                  <a:lnTo>
                    <a:pt x="407581" y="162191"/>
                  </a:lnTo>
                  <a:lnTo>
                    <a:pt x="391490" y="186956"/>
                  </a:lnTo>
                  <a:lnTo>
                    <a:pt x="367677" y="203644"/>
                  </a:lnTo>
                  <a:lnTo>
                    <a:pt x="338594" y="209753"/>
                  </a:lnTo>
                  <a:lnTo>
                    <a:pt x="309499" y="203644"/>
                  </a:lnTo>
                  <a:lnTo>
                    <a:pt x="285686" y="186956"/>
                  </a:lnTo>
                  <a:lnTo>
                    <a:pt x="269582" y="162191"/>
                  </a:lnTo>
                  <a:lnTo>
                    <a:pt x="263677" y="131838"/>
                  </a:lnTo>
                  <a:lnTo>
                    <a:pt x="269582" y="101498"/>
                  </a:lnTo>
                  <a:lnTo>
                    <a:pt x="285686" y="76746"/>
                  </a:lnTo>
                  <a:lnTo>
                    <a:pt x="309499" y="60058"/>
                  </a:lnTo>
                  <a:lnTo>
                    <a:pt x="338074" y="54051"/>
                  </a:lnTo>
                  <a:lnTo>
                    <a:pt x="339102" y="54051"/>
                  </a:lnTo>
                  <a:lnTo>
                    <a:pt x="367677" y="60058"/>
                  </a:lnTo>
                  <a:lnTo>
                    <a:pt x="391490" y="76746"/>
                  </a:lnTo>
                  <a:lnTo>
                    <a:pt x="407581" y="101498"/>
                  </a:lnTo>
                  <a:lnTo>
                    <a:pt x="413499" y="131838"/>
                  </a:lnTo>
                  <a:lnTo>
                    <a:pt x="413499" y="23101"/>
                  </a:lnTo>
                  <a:lnTo>
                    <a:pt x="381228" y="6743"/>
                  </a:lnTo>
                  <a:lnTo>
                    <a:pt x="338594" y="0"/>
                  </a:lnTo>
                  <a:lnTo>
                    <a:pt x="295948" y="6743"/>
                  </a:lnTo>
                  <a:lnTo>
                    <a:pt x="258927" y="25488"/>
                  </a:lnTo>
                  <a:lnTo>
                    <a:pt x="229743" y="54051"/>
                  </a:lnTo>
                  <a:lnTo>
                    <a:pt x="210616" y="90233"/>
                  </a:lnTo>
                  <a:lnTo>
                    <a:pt x="203758" y="131838"/>
                  </a:lnTo>
                  <a:lnTo>
                    <a:pt x="210616" y="173456"/>
                  </a:lnTo>
                  <a:lnTo>
                    <a:pt x="229857" y="209753"/>
                  </a:lnTo>
                  <a:lnTo>
                    <a:pt x="258927" y="238213"/>
                  </a:lnTo>
                  <a:lnTo>
                    <a:pt x="295948" y="256959"/>
                  </a:lnTo>
                  <a:lnTo>
                    <a:pt x="338594" y="263690"/>
                  </a:lnTo>
                  <a:lnTo>
                    <a:pt x="381228" y="256959"/>
                  </a:lnTo>
                  <a:lnTo>
                    <a:pt x="418236" y="238213"/>
                  </a:lnTo>
                  <a:lnTo>
                    <a:pt x="447306" y="209753"/>
                  </a:lnTo>
                  <a:lnTo>
                    <a:pt x="466547" y="173456"/>
                  </a:lnTo>
                  <a:lnTo>
                    <a:pt x="473417" y="131838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6607" y="1022769"/>
              <a:ext cx="203746" cy="2517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3309" y="1022769"/>
              <a:ext cx="215734" cy="2517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25039" y="1022769"/>
              <a:ext cx="264160" cy="252095"/>
            </a:xfrm>
            <a:custGeom>
              <a:avLst/>
              <a:gdLst/>
              <a:ahLst/>
              <a:cxnLst/>
              <a:rect l="l" t="t" r="r" b="b"/>
              <a:pathLst>
                <a:path w="264160" h="252094">
                  <a:moveTo>
                    <a:pt x="159562" y="0"/>
                  </a:moveTo>
                  <a:lnTo>
                    <a:pt x="104127" y="0"/>
                  </a:lnTo>
                  <a:lnTo>
                    <a:pt x="0" y="251701"/>
                  </a:lnTo>
                  <a:lnTo>
                    <a:pt x="65925" y="251701"/>
                  </a:lnTo>
                  <a:lnTo>
                    <a:pt x="81661" y="209753"/>
                  </a:lnTo>
                  <a:lnTo>
                    <a:pt x="246325" y="209753"/>
                  </a:lnTo>
                  <a:lnTo>
                    <a:pt x="224015" y="155816"/>
                  </a:lnTo>
                  <a:lnTo>
                    <a:pt x="102260" y="155816"/>
                  </a:lnTo>
                  <a:lnTo>
                    <a:pt x="131838" y="77914"/>
                  </a:lnTo>
                  <a:lnTo>
                    <a:pt x="191791" y="77914"/>
                  </a:lnTo>
                  <a:lnTo>
                    <a:pt x="159562" y="0"/>
                  </a:lnTo>
                  <a:close/>
                </a:path>
                <a:path w="264160" h="252094">
                  <a:moveTo>
                    <a:pt x="246325" y="209753"/>
                  </a:moveTo>
                  <a:lnTo>
                    <a:pt x="182029" y="209753"/>
                  </a:lnTo>
                  <a:lnTo>
                    <a:pt x="197764" y="251701"/>
                  </a:lnTo>
                  <a:lnTo>
                    <a:pt x="263677" y="251701"/>
                  </a:lnTo>
                  <a:lnTo>
                    <a:pt x="246325" y="209753"/>
                  </a:lnTo>
                  <a:close/>
                </a:path>
                <a:path w="264160" h="252094">
                  <a:moveTo>
                    <a:pt x="191791" y="77914"/>
                  </a:moveTo>
                  <a:lnTo>
                    <a:pt x="131838" y="77914"/>
                  </a:lnTo>
                  <a:lnTo>
                    <a:pt x="161429" y="155816"/>
                  </a:lnTo>
                  <a:lnTo>
                    <a:pt x="224015" y="155816"/>
                  </a:lnTo>
                  <a:lnTo>
                    <a:pt x="191791" y="7791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172559" y="1382128"/>
            <a:ext cx="177165" cy="148590"/>
            <a:chOff x="1172559" y="1382128"/>
            <a:chExt cx="177165" cy="14859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559" y="1385544"/>
              <a:ext cx="105505" cy="1446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05293" y="1382128"/>
              <a:ext cx="44450" cy="146685"/>
            </a:xfrm>
            <a:custGeom>
              <a:avLst/>
              <a:gdLst/>
              <a:ahLst/>
              <a:cxnLst/>
              <a:rect l="l" t="t" r="r" b="b"/>
              <a:pathLst>
                <a:path w="44450" h="146684">
                  <a:moveTo>
                    <a:pt x="44246" y="0"/>
                  </a:moveTo>
                  <a:lnTo>
                    <a:pt x="0" y="15316"/>
                  </a:lnTo>
                  <a:lnTo>
                    <a:pt x="0" y="34036"/>
                  </a:lnTo>
                  <a:lnTo>
                    <a:pt x="23825" y="26377"/>
                  </a:lnTo>
                  <a:lnTo>
                    <a:pt x="23825" y="146354"/>
                  </a:lnTo>
                  <a:lnTo>
                    <a:pt x="44246" y="146354"/>
                  </a:lnTo>
                  <a:lnTo>
                    <a:pt x="44246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7245" y="4420489"/>
            <a:ext cx="197154" cy="19649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0289" y="4424095"/>
            <a:ext cx="197153" cy="19649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3335" y="4424095"/>
            <a:ext cx="197157" cy="19649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0289" y="4670692"/>
            <a:ext cx="197157" cy="19649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53335" y="4670692"/>
            <a:ext cx="197157" cy="19649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98168" y="4670692"/>
            <a:ext cx="197167" cy="19649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41208" y="4670692"/>
            <a:ext cx="197154" cy="19649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7245" y="4670692"/>
            <a:ext cx="197154" cy="19649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98168" y="4424095"/>
            <a:ext cx="197154" cy="19649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41208" y="4424095"/>
            <a:ext cx="197154" cy="19649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5453" y="4248391"/>
            <a:ext cx="482417" cy="7021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00765" y="4247477"/>
            <a:ext cx="440467" cy="85725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671118" y="1845919"/>
            <a:ext cx="874394" cy="164465"/>
            <a:chOff x="671118" y="1845919"/>
            <a:chExt cx="874394" cy="164465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1118" y="1845919"/>
              <a:ext cx="289030" cy="12042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4232" y="1878507"/>
              <a:ext cx="362704" cy="1090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71028" y="1878507"/>
              <a:ext cx="174269" cy="131762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627466" y="1840242"/>
            <a:ext cx="1376045" cy="170180"/>
            <a:chOff x="1627466" y="1840242"/>
            <a:chExt cx="1376045" cy="170180"/>
          </a:xfrm>
        </p:grpSpPr>
        <p:sp>
          <p:nvSpPr>
            <p:cNvPr id="32" name="object 32"/>
            <p:cNvSpPr/>
            <p:nvPr/>
          </p:nvSpPr>
          <p:spPr>
            <a:xfrm>
              <a:off x="1627454" y="1840242"/>
              <a:ext cx="966469" cy="170180"/>
            </a:xfrm>
            <a:custGeom>
              <a:avLst/>
              <a:gdLst/>
              <a:ahLst/>
              <a:cxnLst/>
              <a:rect l="l" t="t" r="r" b="b"/>
              <a:pathLst>
                <a:path w="966469" h="170180">
                  <a:moveTo>
                    <a:pt x="87858" y="82181"/>
                  </a:moveTo>
                  <a:lnTo>
                    <a:pt x="84696" y="65087"/>
                  </a:lnTo>
                  <a:lnTo>
                    <a:pt x="78498" y="55257"/>
                  </a:lnTo>
                  <a:lnTo>
                    <a:pt x="76492" y="52070"/>
                  </a:lnTo>
                  <a:lnTo>
                    <a:pt x="75895" y="51130"/>
                  </a:lnTo>
                  <a:lnTo>
                    <a:pt x="70853" y="47599"/>
                  </a:lnTo>
                  <a:lnTo>
                    <a:pt x="70853" y="82181"/>
                  </a:lnTo>
                  <a:lnTo>
                    <a:pt x="68732" y="92671"/>
                  </a:lnTo>
                  <a:lnTo>
                    <a:pt x="62966" y="101231"/>
                  </a:lnTo>
                  <a:lnTo>
                    <a:pt x="54406" y="106997"/>
                  </a:lnTo>
                  <a:lnTo>
                    <a:pt x="43929" y="109105"/>
                  </a:lnTo>
                  <a:lnTo>
                    <a:pt x="33439" y="106997"/>
                  </a:lnTo>
                  <a:lnTo>
                    <a:pt x="24892" y="101231"/>
                  </a:lnTo>
                  <a:lnTo>
                    <a:pt x="19126" y="92671"/>
                  </a:lnTo>
                  <a:lnTo>
                    <a:pt x="17005" y="82181"/>
                  </a:lnTo>
                  <a:lnTo>
                    <a:pt x="19126" y="71704"/>
                  </a:lnTo>
                  <a:lnTo>
                    <a:pt x="24892" y="63144"/>
                  </a:lnTo>
                  <a:lnTo>
                    <a:pt x="33439" y="57378"/>
                  </a:lnTo>
                  <a:lnTo>
                    <a:pt x="43929" y="55257"/>
                  </a:lnTo>
                  <a:lnTo>
                    <a:pt x="54406" y="57378"/>
                  </a:lnTo>
                  <a:lnTo>
                    <a:pt x="62966" y="63144"/>
                  </a:lnTo>
                  <a:lnTo>
                    <a:pt x="68732" y="71704"/>
                  </a:lnTo>
                  <a:lnTo>
                    <a:pt x="70853" y="82181"/>
                  </a:lnTo>
                  <a:lnTo>
                    <a:pt x="70853" y="47599"/>
                  </a:lnTo>
                  <a:lnTo>
                    <a:pt x="62547" y="41783"/>
                  </a:lnTo>
                  <a:lnTo>
                    <a:pt x="62776" y="41783"/>
                  </a:lnTo>
                  <a:lnTo>
                    <a:pt x="45351" y="38265"/>
                  </a:lnTo>
                  <a:lnTo>
                    <a:pt x="37033" y="39154"/>
                  </a:lnTo>
                  <a:lnTo>
                    <a:pt x="29451" y="41783"/>
                  </a:lnTo>
                  <a:lnTo>
                    <a:pt x="22733" y="46113"/>
                  </a:lnTo>
                  <a:lnTo>
                    <a:pt x="17005" y="52070"/>
                  </a:lnTo>
                  <a:lnTo>
                    <a:pt x="17005" y="39674"/>
                  </a:lnTo>
                  <a:lnTo>
                    <a:pt x="0" y="39674"/>
                  </a:lnTo>
                  <a:lnTo>
                    <a:pt x="0" y="170027"/>
                  </a:lnTo>
                  <a:lnTo>
                    <a:pt x="17005" y="170027"/>
                  </a:lnTo>
                  <a:lnTo>
                    <a:pt x="17005" y="112280"/>
                  </a:lnTo>
                  <a:lnTo>
                    <a:pt x="22733" y="118262"/>
                  </a:lnTo>
                  <a:lnTo>
                    <a:pt x="29641" y="122656"/>
                  </a:lnTo>
                  <a:lnTo>
                    <a:pt x="37033" y="125222"/>
                  </a:lnTo>
                  <a:lnTo>
                    <a:pt x="45351" y="126098"/>
                  </a:lnTo>
                  <a:lnTo>
                    <a:pt x="62445" y="122656"/>
                  </a:lnTo>
                  <a:lnTo>
                    <a:pt x="75895" y="113245"/>
                  </a:lnTo>
                  <a:lnTo>
                    <a:pt x="76492" y="112280"/>
                  </a:lnTo>
                  <a:lnTo>
                    <a:pt x="78498" y="109105"/>
                  </a:lnTo>
                  <a:lnTo>
                    <a:pt x="84696" y="99288"/>
                  </a:lnTo>
                  <a:lnTo>
                    <a:pt x="87858" y="82181"/>
                  </a:lnTo>
                  <a:close/>
                </a:path>
                <a:path w="966469" h="170180">
                  <a:moveTo>
                    <a:pt x="189865" y="39674"/>
                  </a:moveTo>
                  <a:lnTo>
                    <a:pt x="172872" y="39674"/>
                  </a:lnTo>
                  <a:lnTo>
                    <a:pt x="172872" y="52070"/>
                  </a:lnTo>
                  <a:lnTo>
                    <a:pt x="172872" y="82181"/>
                  </a:lnTo>
                  <a:lnTo>
                    <a:pt x="170751" y="92671"/>
                  </a:lnTo>
                  <a:lnTo>
                    <a:pt x="164985" y="101231"/>
                  </a:lnTo>
                  <a:lnTo>
                    <a:pt x="156425" y="106997"/>
                  </a:lnTo>
                  <a:lnTo>
                    <a:pt x="145948" y="109105"/>
                  </a:lnTo>
                  <a:lnTo>
                    <a:pt x="135458" y="106997"/>
                  </a:lnTo>
                  <a:lnTo>
                    <a:pt x="126898" y="101231"/>
                  </a:lnTo>
                  <a:lnTo>
                    <a:pt x="121132" y="92671"/>
                  </a:lnTo>
                  <a:lnTo>
                    <a:pt x="119024" y="82181"/>
                  </a:lnTo>
                  <a:lnTo>
                    <a:pt x="121132" y="71704"/>
                  </a:lnTo>
                  <a:lnTo>
                    <a:pt x="126898" y="63144"/>
                  </a:lnTo>
                  <a:lnTo>
                    <a:pt x="135458" y="57378"/>
                  </a:lnTo>
                  <a:lnTo>
                    <a:pt x="145948" y="55257"/>
                  </a:lnTo>
                  <a:lnTo>
                    <a:pt x="156425" y="57378"/>
                  </a:lnTo>
                  <a:lnTo>
                    <a:pt x="164985" y="63144"/>
                  </a:lnTo>
                  <a:lnTo>
                    <a:pt x="170751" y="71704"/>
                  </a:lnTo>
                  <a:lnTo>
                    <a:pt x="172872" y="82181"/>
                  </a:lnTo>
                  <a:lnTo>
                    <a:pt x="172872" y="52070"/>
                  </a:lnTo>
                  <a:lnTo>
                    <a:pt x="167132" y="46113"/>
                  </a:lnTo>
                  <a:lnTo>
                    <a:pt x="160413" y="41783"/>
                  </a:lnTo>
                  <a:lnTo>
                    <a:pt x="152831" y="39154"/>
                  </a:lnTo>
                  <a:lnTo>
                    <a:pt x="144526" y="38265"/>
                  </a:lnTo>
                  <a:lnTo>
                    <a:pt x="127088" y="41783"/>
                  </a:lnTo>
                  <a:lnTo>
                    <a:pt x="127317" y="41783"/>
                  </a:lnTo>
                  <a:lnTo>
                    <a:pt x="113969" y="51130"/>
                  </a:lnTo>
                  <a:lnTo>
                    <a:pt x="105168" y="65087"/>
                  </a:lnTo>
                  <a:lnTo>
                    <a:pt x="102019" y="82181"/>
                  </a:lnTo>
                  <a:lnTo>
                    <a:pt x="105168" y="99288"/>
                  </a:lnTo>
                  <a:lnTo>
                    <a:pt x="113969" y="113245"/>
                  </a:lnTo>
                  <a:lnTo>
                    <a:pt x="127419" y="122656"/>
                  </a:lnTo>
                  <a:lnTo>
                    <a:pt x="144526" y="126098"/>
                  </a:lnTo>
                  <a:lnTo>
                    <a:pt x="152831" y="125222"/>
                  </a:lnTo>
                  <a:lnTo>
                    <a:pt x="160223" y="122656"/>
                  </a:lnTo>
                  <a:lnTo>
                    <a:pt x="167132" y="118262"/>
                  </a:lnTo>
                  <a:lnTo>
                    <a:pt x="172872" y="112280"/>
                  </a:lnTo>
                  <a:lnTo>
                    <a:pt x="172872" y="124688"/>
                  </a:lnTo>
                  <a:lnTo>
                    <a:pt x="189865" y="124688"/>
                  </a:lnTo>
                  <a:lnTo>
                    <a:pt x="189865" y="112280"/>
                  </a:lnTo>
                  <a:lnTo>
                    <a:pt x="189865" y="109105"/>
                  </a:lnTo>
                  <a:lnTo>
                    <a:pt x="189865" y="55257"/>
                  </a:lnTo>
                  <a:lnTo>
                    <a:pt x="189865" y="52070"/>
                  </a:lnTo>
                  <a:lnTo>
                    <a:pt x="189865" y="39674"/>
                  </a:lnTo>
                  <a:close/>
                </a:path>
                <a:path w="966469" h="170180">
                  <a:moveTo>
                    <a:pt x="280543" y="48006"/>
                  </a:moveTo>
                  <a:lnTo>
                    <a:pt x="274408" y="43649"/>
                  </a:lnTo>
                  <a:lnTo>
                    <a:pt x="267423" y="40614"/>
                  </a:lnTo>
                  <a:lnTo>
                    <a:pt x="259918" y="38849"/>
                  </a:lnTo>
                  <a:lnTo>
                    <a:pt x="252209" y="38265"/>
                  </a:lnTo>
                  <a:lnTo>
                    <a:pt x="233235" y="41719"/>
                  </a:lnTo>
                  <a:lnTo>
                    <a:pt x="218973" y="51130"/>
                  </a:lnTo>
                  <a:lnTo>
                    <a:pt x="209994" y="65087"/>
                  </a:lnTo>
                  <a:lnTo>
                    <a:pt x="206870" y="82181"/>
                  </a:lnTo>
                  <a:lnTo>
                    <a:pt x="209931" y="99288"/>
                  </a:lnTo>
                  <a:lnTo>
                    <a:pt x="218833" y="113245"/>
                  </a:lnTo>
                  <a:lnTo>
                    <a:pt x="233083" y="122656"/>
                  </a:lnTo>
                  <a:lnTo>
                    <a:pt x="252209" y="126098"/>
                  </a:lnTo>
                  <a:lnTo>
                    <a:pt x="260007" y="125476"/>
                  </a:lnTo>
                  <a:lnTo>
                    <a:pt x="267690" y="123621"/>
                  </a:lnTo>
                  <a:lnTo>
                    <a:pt x="274713" y="120573"/>
                  </a:lnTo>
                  <a:lnTo>
                    <a:pt x="280543" y="116357"/>
                  </a:lnTo>
                  <a:lnTo>
                    <a:pt x="273278" y="100418"/>
                  </a:lnTo>
                  <a:lnTo>
                    <a:pt x="267970" y="105727"/>
                  </a:lnTo>
                  <a:lnTo>
                    <a:pt x="260527" y="109105"/>
                  </a:lnTo>
                  <a:lnTo>
                    <a:pt x="252387" y="109105"/>
                  </a:lnTo>
                  <a:lnTo>
                    <a:pt x="241274" y="106972"/>
                  </a:lnTo>
                  <a:lnTo>
                    <a:pt x="232219" y="101142"/>
                  </a:lnTo>
                  <a:lnTo>
                    <a:pt x="226110" y="92519"/>
                  </a:lnTo>
                  <a:lnTo>
                    <a:pt x="223875" y="82003"/>
                  </a:lnTo>
                  <a:lnTo>
                    <a:pt x="226110" y="71704"/>
                  </a:lnTo>
                  <a:lnTo>
                    <a:pt x="232219" y="63182"/>
                  </a:lnTo>
                  <a:lnTo>
                    <a:pt x="241274" y="57404"/>
                  </a:lnTo>
                  <a:lnTo>
                    <a:pt x="252387" y="55257"/>
                  </a:lnTo>
                  <a:lnTo>
                    <a:pt x="260527" y="55257"/>
                  </a:lnTo>
                  <a:lnTo>
                    <a:pt x="267970" y="58623"/>
                  </a:lnTo>
                  <a:lnTo>
                    <a:pt x="273278" y="63766"/>
                  </a:lnTo>
                  <a:lnTo>
                    <a:pt x="280543" y="48006"/>
                  </a:lnTo>
                  <a:close/>
                </a:path>
                <a:path w="966469" h="170180">
                  <a:moveTo>
                    <a:pt x="365556" y="48006"/>
                  </a:moveTo>
                  <a:lnTo>
                    <a:pt x="359422" y="43649"/>
                  </a:lnTo>
                  <a:lnTo>
                    <a:pt x="352437" y="40614"/>
                  </a:lnTo>
                  <a:lnTo>
                    <a:pt x="344932" y="38849"/>
                  </a:lnTo>
                  <a:lnTo>
                    <a:pt x="337223" y="38265"/>
                  </a:lnTo>
                  <a:lnTo>
                    <a:pt x="318249" y="41719"/>
                  </a:lnTo>
                  <a:lnTo>
                    <a:pt x="303987" y="51130"/>
                  </a:lnTo>
                  <a:lnTo>
                    <a:pt x="294995" y="65087"/>
                  </a:lnTo>
                  <a:lnTo>
                    <a:pt x="291884" y="82181"/>
                  </a:lnTo>
                  <a:lnTo>
                    <a:pt x="294944" y="99288"/>
                  </a:lnTo>
                  <a:lnTo>
                    <a:pt x="303847" y="113245"/>
                  </a:lnTo>
                  <a:lnTo>
                    <a:pt x="318096" y="122656"/>
                  </a:lnTo>
                  <a:lnTo>
                    <a:pt x="337223" y="126098"/>
                  </a:lnTo>
                  <a:lnTo>
                    <a:pt x="345020" y="125476"/>
                  </a:lnTo>
                  <a:lnTo>
                    <a:pt x="352704" y="123621"/>
                  </a:lnTo>
                  <a:lnTo>
                    <a:pt x="359727" y="120573"/>
                  </a:lnTo>
                  <a:lnTo>
                    <a:pt x="365556" y="116357"/>
                  </a:lnTo>
                  <a:lnTo>
                    <a:pt x="358292" y="100418"/>
                  </a:lnTo>
                  <a:lnTo>
                    <a:pt x="352971" y="105727"/>
                  </a:lnTo>
                  <a:lnTo>
                    <a:pt x="345541" y="109105"/>
                  </a:lnTo>
                  <a:lnTo>
                    <a:pt x="337388" y="109105"/>
                  </a:lnTo>
                  <a:lnTo>
                    <a:pt x="326275" y="106972"/>
                  </a:lnTo>
                  <a:lnTo>
                    <a:pt x="317220" y="101142"/>
                  </a:lnTo>
                  <a:lnTo>
                    <a:pt x="311111" y="92519"/>
                  </a:lnTo>
                  <a:lnTo>
                    <a:pt x="308876" y="82003"/>
                  </a:lnTo>
                  <a:lnTo>
                    <a:pt x="311111" y="71704"/>
                  </a:lnTo>
                  <a:lnTo>
                    <a:pt x="317220" y="63182"/>
                  </a:lnTo>
                  <a:lnTo>
                    <a:pt x="326275" y="57404"/>
                  </a:lnTo>
                  <a:lnTo>
                    <a:pt x="337388" y="55257"/>
                  </a:lnTo>
                  <a:lnTo>
                    <a:pt x="345541" y="55257"/>
                  </a:lnTo>
                  <a:lnTo>
                    <a:pt x="352971" y="58623"/>
                  </a:lnTo>
                  <a:lnTo>
                    <a:pt x="358292" y="63766"/>
                  </a:lnTo>
                  <a:lnTo>
                    <a:pt x="365556" y="48006"/>
                  </a:lnTo>
                  <a:close/>
                </a:path>
                <a:path w="966469" h="170180">
                  <a:moveTo>
                    <a:pt x="464731" y="39674"/>
                  </a:moveTo>
                  <a:lnTo>
                    <a:pt x="399554" y="39674"/>
                  </a:lnTo>
                  <a:lnTo>
                    <a:pt x="399554" y="109575"/>
                  </a:lnTo>
                  <a:lnTo>
                    <a:pt x="393357" y="113118"/>
                  </a:lnTo>
                  <a:lnTo>
                    <a:pt x="382549" y="110451"/>
                  </a:lnTo>
                  <a:lnTo>
                    <a:pt x="382549" y="124688"/>
                  </a:lnTo>
                  <a:lnTo>
                    <a:pt x="386092" y="125717"/>
                  </a:lnTo>
                  <a:lnTo>
                    <a:pt x="388759" y="126072"/>
                  </a:lnTo>
                  <a:lnTo>
                    <a:pt x="394423" y="126072"/>
                  </a:lnTo>
                  <a:lnTo>
                    <a:pt x="403860" y="124256"/>
                  </a:lnTo>
                  <a:lnTo>
                    <a:pt x="410806" y="118541"/>
                  </a:lnTo>
                  <a:lnTo>
                    <a:pt x="415086" y="108585"/>
                  </a:lnTo>
                  <a:lnTo>
                    <a:pt x="416560" y="94018"/>
                  </a:lnTo>
                  <a:lnTo>
                    <a:pt x="416560" y="56680"/>
                  </a:lnTo>
                  <a:lnTo>
                    <a:pt x="447725" y="56680"/>
                  </a:lnTo>
                  <a:lnTo>
                    <a:pt x="447725" y="124688"/>
                  </a:lnTo>
                  <a:lnTo>
                    <a:pt x="464731" y="124688"/>
                  </a:lnTo>
                  <a:lnTo>
                    <a:pt x="464731" y="39674"/>
                  </a:lnTo>
                  <a:close/>
                </a:path>
                <a:path w="966469" h="170180">
                  <a:moveTo>
                    <a:pt x="569569" y="39674"/>
                  </a:moveTo>
                  <a:lnTo>
                    <a:pt x="552577" y="39674"/>
                  </a:lnTo>
                  <a:lnTo>
                    <a:pt x="552577" y="52070"/>
                  </a:lnTo>
                  <a:lnTo>
                    <a:pt x="552577" y="82181"/>
                  </a:lnTo>
                  <a:lnTo>
                    <a:pt x="550456" y="92671"/>
                  </a:lnTo>
                  <a:lnTo>
                    <a:pt x="544690" y="101231"/>
                  </a:lnTo>
                  <a:lnTo>
                    <a:pt x="536130" y="106997"/>
                  </a:lnTo>
                  <a:lnTo>
                    <a:pt x="525653" y="109105"/>
                  </a:lnTo>
                  <a:lnTo>
                    <a:pt x="515162" y="106997"/>
                  </a:lnTo>
                  <a:lnTo>
                    <a:pt x="506603" y="101231"/>
                  </a:lnTo>
                  <a:lnTo>
                    <a:pt x="500837" y="92671"/>
                  </a:lnTo>
                  <a:lnTo>
                    <a:pt x="498729" y="82181"/>
                  </a:lnTo>
                  <a:lnTo>
                    <a:pt x="500837" y="71704"/>
                  </a:lnTo>
                  <a:lnTo>
                    <a:pt x="506603" y="63144"/>
                  </a:lnTo>
                  <a:lnTo>
                    <a:pt x="515162" y="57378"/>
                  </a:lnTo>
                  <a:lnTo>
                    <a:pt x="525653" y="55257"/>
                  </a:lnTo>
                  <a:lnTo>
                    <a:pt x="536130" y="57378"/>
                  </a:lnTo>
                  <a:lnTo>
                    <a:pt x="544690" y="63144"/>
                  </a:lnTo>
                  <a:lnTo>
                    <a:pt x="550456" y="71704"/>
                  </a:lnTo>
                  <a:lnTo>
                    <a:pt x="552577" y="82181"/>
                  </a:lnTo>
                  <a:lnTo>
                    <a:pt x="552577" y="52070"/>
                  </a:lnTo>
                  <a:lnTo>
                    <a:pt x="546849" y="46113"/>
                  </a:lnTo>
                  <a:lnTo>
                    <a:pt x="540131" y="41783"/>
                  </a:lnTo>
                  <a:lnTo>
                    <a:pt x="532549" y="39154"/>
                  </a:lnTo>
                  <a:lnTo>
                    <a:pt x="524243" y="38265"/>
                  </a:lnTo>
                  <a:lnTo>
                    <a:pt x="506793" y="41783"/>
                  </a:lnTo>
                  <a:lnTo>
                    <a:pt x="507034" y="41783"/>
                  </a:lnTo>
                  <a:lnTo>
                    <a:pt x="493687" y="51130"/>
                  </a:lnTo>
                  <a:lnTo>
                    <a:pt x="484886" y="65087"/>
                  </a:lnTo>
                  <a:lnTo>
                    <a:pt x="481736" y="82181"/>
                  </a:lnTo>
                  <a:lnTo>
                    <a:pt x="484886" y="99288"/>
                  </a:lnTo>
                  <a:lnTo>
                    <a:pt x="493687" y="113245"/>
                  </a:lnTo>
                  <a:lnTo>
                    <a:pt x="507136" y="122656"/>
                  </a:lnTo>
                  <a:lnTo>
                    <a:pt x="524243" y="126098"/>
                  </a:lnTo>
                  <a:lnTo>
                    <a:pt x="532549" y="125222"/>
                  </a:lnTo>
                  <a:lnTo>
                    <a:pt x="539940" y="122656"/>
                  </a:lnTo>
                  <a:lnTo>
                    <a:pt x="546849" y="118262"/>
                  </a:lnTo>
                  <a:lnTo>
                    <a:pt x="552577" y="112280"/>
                  </a:lnTo>
                  <a:lnTo>
                    <a:pt x="552577" y="124688"/>
                  </a:lnTo>
                  <a:lnTo>
                    <a:pt x="569569" y="124688"/>
                  </a:lnTo>
                  <a:lnTo>
                    <a:pt x="569569" y="112280"/>
                  </a:lnTo>
                  <a:lnTo>
                    <a:pt x="569569" y="109105"/>
                  </a:lnTo>
                  <a:lnTo>
                    <a:pt x="569569" y="55257"/>
                  </a:lnTo>
                  <a:lnTo>
                    <a:pt x="569569" y="52070"/>
                  </a:lnTo>
                  <a:lnTo>
                    <a:pt x="569569" y="39674"/>
                  </a:lnTo>
                  <a:close/>
                </a:path>
                <a:path w="966469" h="170180">
                  <a:moveTo>
                    <a:pt x="675843" y="82181"/>
                  </a:moveTo>
                  <a:lnTo>
                    <a:pt x="658837" y="48348"/>
                  </a:lnTo>
                  <a:lnTo>
                    <a:pt x="658837" y="82181"/>
                  </a:lnTo>
                  <a:lnTo>
                    <a:pt x="656691" y="92595"/>
                  </a:lnTo>
                  <a:lnTo>
                    <a:pt x="650875" y="101155"/>
                  </a:lnTo>
                  <a:lnTo>
                    <a:pt x="642315" y="106972"/>
                  </a:lnTo>
                  <a:lnTo>
                    <a:pt x="631913" y="109105"/>
                  </a:lnTo>
                  <a:lnTo>
                    <a:pt x="621499" y="106972"/>
                  </a:lnTo>
                  <a:lnTo>
                    <a:pt x="612927" y="101155"/>
                  </a:lnTo>
                  <a:lnTo>
                    <a:pt x="607123" y="92595"/>
                  </a:lnTo>
                  <a:lnTo>
                    <a:pt x="604989" y="82181"/>
                  </a:lnTo>
                  <a:lnTo>
                    <a:pt x="607123" y="71780"/>
                  </a:lnTo>
                  <a:lnTo>
                    <a:pt x="612927" y="63207"/>
                  </a:lnTo>
                  <a:lnTo>
                    <a:pt x="621499" y="57404"/>
                  </a:lnTo>
                  <a:lnTo>
                    <a:pt x="631913" y="55257"/>
                  </a:lnTo>
                  <a:lnTo>
                    <a:pt x="642315" y="57404"/>
                  </a:lnTo>
                  <a:lnTo>
                    <a:pt x="650875" y="63207"/>
                  </a:lnTo>
                  <a:lnTo>
                    <a:pt x="656691" y="71780"/>
                  </a:lnTo>
                  <a:lnTo>
                    <a:pt x="658799" y="82003"/>
                  </a:lnTo>
                  <a:lnTo>
                    <a:pt x="658837" y="82181"/>
                  </a:lnTo>
                  <a:lnTo>
                    <a:pt x="658837" y="48348"/>
                  </a:lnTo>
                  <a:lnTo>
                    <a:pt x="649008" y="41719"/>
                  </a:lnTo>
                  <a:lnTo>
                    <a:pt x="642416" y="40386"/>
                  </a:lnTo>
                  <a:lnTo>
                    <a:pt x="631913" y="38265"/>
                  </a:lnTo>
                  <a:lnTo>
                    <a:pt x="628548" y="38265"/>
                  </a:lnTo>
                  <a:lnTo>
                    <a:pt x="624116" y="38963"/>
                  </a:lnTo>
                  <a:lnTo>
                    <a:pt x="620928" y="40386"/>
                  </a:lnTo>
                  <a:lnTo>
                    <a:pt x="625525" y="36271"/>
                  </a:lnTo>
                  <a:lnTo>
                    <a:pt x="631024" y="32359"/>
                  </a:lnTo>
                  <a:lnTo>
                    <a:pt x="642721" y="24980"/>
                  </a:lnTo>
                  <a:lnTo>
                    <a:pt x="649706" y="19888"/>
                  </a:lnTo>
                  <a:lnTo>
                    <a:pt x="655370" y="14097"/>
                  </a:lnTo>
                  <a:lnTo>
                    <a:pt x="659447" y="7493"/>
                  </a:lnTo>
                  <a:lnTo>
                    <a:pt x="661670" y="0"/>
                  </a:lnTo>
                  <a:lnTo>
                    <a:pt x="643255" y="0"/>
                  </a:lnTo>
                  <a:lnTo>
                    <a:pt x="639127" y="6794"/>
                  </a:lnTo>
                  <a:lnTo>
                    <a:pt x="633768" y="12471"/>
                  </a:lnTo>
                  <a:lnTo>
                    <a:pt x="626948" y="18122"/>
                  </a:lnTo>
                  <a:lnTo>
                    <a:pt x="618451" y="24803"/>
                  </a:lnTo>
                  <a:lnTo>
                    <a:pt x="605688" y="36830"/>
                  </a:lnTo>
                  <a:lnTo>
                    <a:pt x="596112" y="50215"/>
                  </a:lnTo>
                  <a:lnTo>
                    <a:pt x="590080" y="65201"/>
                  </a:lnTo>
                  <a:lnTo>
                    <a:pt x="587997" y="82003"/>
                  </a:lnTo>
                  <a:lnTo>
                    <a:pt x="590118" y="92595"/>
                  </a:lnTo>
                  <a:lnTo>
                    <a:pt x="591489" y="99288"/>
                  </a:lnTo>
                  <a:lnTo>
                    <a:pt x="600875" y="113245"/>
                  </a:lnTo>
                  <a:lnTo>
                    <a:pt x="614819" y="122656"/>
                  </a:lnTo>
                  <a:lnTo>
                    <a:pt x="631913" y="126098"/>
                  </a:lnTo>
                  <a:lnTo>
                    <a:pt x="649008" y="122656"/>
                  </a:lnTo>
                  <a:lnTo>
                    <a:pt x="662965" y="113245"/>
                  </a:lnTo>
                  <a:lnTo>
                    <a:pt x="665759" y="109105"/>
                  </a:lnTo>
                  <a:lnTo>
                    <a:pt x="672388" y="99288"/>
                  </a:lnTo>
                  <a:lnTo>
                    <a:pt x="675843" y="82181"/>
                  </a:lnTo>
                  <a:close/>
                </a:path>
                <a:path w="966469" h="170180">
                  <a:moveTo>
                    <a:pt x="773595" y="39674"/>
                  </a:moveTo>
                  <a:lnTo>
                    <a:pt x="708418" y="39674"/>
                  </a:lnTo>
                  <a:lnTo>
                    <a:pt x="708418" y="109575"/>
                  </a:lnTo>
                  <a:lnTo>
                    <a:pt x="702221" y="113118"/>
                  </a:lnTo>
                  <a:lnTo>
                    <a:pt x="691426" y="110451"/>
                  </a:lnTo>
                  <a:lnTo>
                    <a:pt x="691426" y="124688"/>
                  </a:lnTo>
                  <a:lnTo>
                    <a:pt x="694969" y="125717"/>
                  </a:lnTo>
                  <a:lnTo>
                    <a:pt x="697623" y="126072"/>
                  </a:lnTo>
                  <a:lnTo>
                    <a:pt x="703287" y="126072"/>
                  </a:lnTo>
                  <a:lnTo>
                    <a:pt x="712724" y="124256"/>
                  </a:lnTo>
                  <a:lnTo>
                    <a:pt x="719670" y="118541"/>
                  </a:lnTo>
                  <a:lnTo>
                    <a:pt x="723950" y="108585"/>
                  </a:lnTo>
                  <a:lnTo>
                    <a:pt x="725424" y="94018"/>
                  </a:lnTo>
                  <a:lnTo>
                    <a:pt x="725424" y="56680"/>
                  </a:lnTo>
                  <a:lnTo>
                    <a:pt x="756589" y="56680"/>
                  </a:lnTo>
                  <a:lnTo>
                    <a:pt x="756589" y="124688"/>
                  </a:lnTo>
                  <a:lnTo>
                    <a:pt x="773595" y="124688"/>
                  </a:lnTo>
                  <a:lnTo>
                    <a:pt x="773595" y="39674"/>
                  </a:lnTo>
                  <a:close/>
                </a:path>
                <a:path w="966469" h="170180">
                  <a:moveTo>
                    <a:pt x="872705" y="82181"/>
                  </a:moveTo>
                  <a:lnTo>
                    <a:pt x="855421" y="45999"/>
                  </a:lnTo>
                  <a:lnTo>
                    <a:pt x="855421" y="74383"/>
                  </a:lnTo>
                  <a:lnTo>
                    <a:pt x="807948" y="74383"/>
                  </a:lnTo>
                  <a:lnTo>
                    <a:pt x="809688" y="67894"/>
                  </a:lnTo>
                  <a:lnTo>
                    <a:pt x="814362" y="61709"/>
                  </a:lnTo>
                  <a:lnTo>
                    <a:pt x="821893" y="57086"/>
                  </a:lnTo>
                  <a:lnTo>
                    <a:pt x="832218" y="55257"/>
                  </a:lnTo>
                  <a:lnTo>
                    <a:pt x="842581" y="57086"/>
                  </a:lnTo>
                  <a:lnTo>
                    <a:pt x="849718" y="61709"/>
                  </a:lnTo>
                  <a:lnTo>
                    <a:pt x="853909" y="67894"/>
                  </a:lnTo>
                  <a:lnTo>
                    <a:pt x="855421" y="74383"/>
                  </a:lnTo>
                  <a:lnTo>
                    <a:pt x="855421" y="45999"/>
                  </a:lnTo>
                  <a:lnTo>
                    <a:pt x="848626" y="41300"/>
                  </a:lnTo>
                  <a:lnTo>
                    <a:pt x="832916" y="38265"/>
                  </a:lnTo>
                  <a:lnTo>
                    <a:pt x="815314" y="41719"/>
                  </a:lnTo>
                  <a:lnTo>
                    <a:pt x="801992" y="51130"/>
                  </a:lnTo>
                  <a:lnTo>
                    <a:pt x="793546" y="65087"/>
                  </a:lnTo>
                  <a:lnTo>
                    <a:pt x="790600" y="82181"/>
                  </a:lnTo>
                  <a:lnTo>
                    <a:pt x="793292" y="98564"/>
                  </a:lnTo>
                  <a:lnTo>
                    <a:pt x="793381" y="99136"/>
                  </a:lnTo>
                  <a:lnTo>
                    <a:pt x="801751" y="113118"/>
                  </a:lnTo>
                  <a:lnTo>
                    <a:pt x="815695" y="122605"/>
                  </a:lnTo>
                  <a:lnTo>
                    <a:pt x="835228" y="126098"/>
                  </a:lnTo>
                  <a:lnTo>
                    <a:pt x="847648" y="124777"/>
                  </a:lnTo>
                  <a:lnTo>
                    <a:pt x="857199" y="121704"/>
                  </a:lnTo>
                  <a:lnTo>
                    <a:pt x="863739" y="118262"/>
                  </a:lnTo>
                  <a:lnTo>
                    <a:pt x="867105" y="115824"/>
                  </a:lnTo>
                  <a:lnTo>
                    <a:pt x="864603" y="109105"/>
                  </a:lnTo>
                  <a:lnTo>
                    <a:pt x="861441" y="100596"/>
                  </a:lnTo>
                  <a:lnTo>
                    <a:pt x="855967" y="103949"/>
                  </a:lnTo>
                  <a:lnTo>
                    <a:pt x="849769" y="106654"/>
                  </a:lnTo>
                  <a:lnTo>
                    <a:pt x="842924" y="108458"/>
                  </a:lnTo>
                  <a:lnTo>
                    <a:pt x="835583" y="109105"/>
                  </a:lnTo>
                  <a:lnTo>
                    <a:pt x="825957" y="107988"/>
                  </a:lnTo>
                  <a:lnTo>
                    <a:pt x="817702" y="104521"/>
                  </a:lnTo>
                  <a:lnTo>
                    <a:pt x="811491" y="98564"/>
                  </a:lnTo>
                  <a:lnTo>
                    <a:pt x="807948" y="89966"/>
                  </a:lnTo>
                  <a:lnTo>
                    <a:pt x="872248" y="89966"/>
                  </a:lnTo>
                  <a:lnTo>
                    <a:pt x="872591" y="87668"/>
                  </a:lnTo>
                  <a:lnTo>
                    <a:pt x="872705" y="82181"/>
                  </a:lnTo>
                  <a:close/>
                </a:path>
                <a:path w="966469" h="170180">
                  <a:moveTo>
                    <a:pt x="966279" y="39674"/>
                  </a:moveTo>
                  <a:lnTo>
                    <a:pt x="949286" y="39674"/>
                  </a:lnTo>
                  <a:lnTo>
                    <a:pt x="949286" y="73685"/>
                  </a:lnTo>
                  <a:lnTo>
                    <a:pt x="906780" y="73685"/>
                  </a:lnTo>
                  <a:lnTo>
                    <a:pt x="906780" y="39674"/>
                  </a:lnTo>
                  <a:lnTo>
                    <a:pt x="889774" y="39674"/>
                  </a:lnTo>
                  <a:lnTo>
                    <a:pt x="889774" y="124688"/>
                  </a:lnTo>
                  <a:lnTo>
                    <a:pt x="906780" y="124688"/>
                  </a:lnTo>
                  <a:lnTo>
                    <a:pt x="906780" y="90678"/>
                  </a:lnTo>
                  <a:lnTo>
                    <a:pt x="949286" y="90678"/>
                  </a:lnTo>
                  <a:lnTo>
                    <a:pt x="949286" y="124688"/>
                  </a:lnTo>
                  <a:lnTo>
                    <a:pt x="966279" y="124688"/>
                  </a:lnTo>
                  <a:lnTo>
                    <a:pt x="966279" y="39674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17825" y="1877085"/>
              <a:ext cx="385368" cy="133184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074035" y="1877085"/>
            <a:ext cx="76504" cy="90678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3229889" y="1877085"/>
            <a:ext cx="1080135" cy="133350"/>
            <a:chOff x="3229889" y="1877085"/>
            <a:chExt cx="1080135" cy="133350"/>
          </a:xfrm>
        </p:grpSpPr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29889" y="1878508"/>
              <a:ext cx="187020" cy="8783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40988" y="1878508"/>
              <a:ext cx="262102" cy="8783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27183" y="1877085"/>
              <a:ext cx="76504" cy="9067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826357" y="1879917"/>
              <a:ext cx="73672" cy="8501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924122" y="1877085"/>
              <a:ext cx="385368" cy="133184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380331" y="1878508"/>
            <a:ext cx="422211" cy="131762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665453" y="2091029"/>
            <a:ext cx="813435" cy="88265"/>
            <a:chOff x="665453" y="2091029"/>
            <a:chExt cx="813435" cy="88265"/>
          </a:xfrm>
        </p:grpSpPr>
        <p:sp>
          <p:nvSpPr>
            <p:cNvPr id="43" name="object 43"/>
            <p:cNvSpPr/>
            <p:nvPr/>
          </p:nvSpPr>
          <p:spPr>
            <a:xfrm>
              <a:off x="665441" y="2091029"/>
              <a:ext cx="623570" cy="88265"/>
            </a:xfrm>
            <a:custGeom>
              <a:avLst/>
              <a:gdLst/>
              <a:ahLst/>
              <a:cxnLst/>
              <a:rect l="l" t="t" r="r" b="b"/>
              <a:pathLst>
                <a:path w="623569" h="88264">
                  <a:moveTo>
                    <a:pt x="68008" y="1409"/>
                  </a:moveTo>
                  <a:lnTo>
                    <a:pt x="0" y="1409"/>
                  </a:lnTo>
                  <a:lnTo>
                    <a:pt x="0" y="18415"/>
                  </a:lnTo>
                  <a:lnTo>
                    <a:pt x="25501" y="18415"/>
                  </a:lnTo>
                  <a:lnTo>
                    <a:pt x="25501" y="86423"/>
                  </a:lnTo>
                  <a:lnTo>
                    <a:pt x="42506" y="86423"/>
                  </a:lnTo>
                  <a:lnTo>
                    <a:pt x="42506" y="18415"/>
                  </a:lnTo>
                  <a:lnTo>
                    <a:pt x="68008" y="18415"/>
                  </a:lnTo>
                  <a:lnTo>
                    <a:pt x="68008" y="1409"/>
                  </a:lnTo>
                  <a:close/>
                </a:path>
                <a:path w="623569" h="88264">
                  <a:moveTo>
                    <a:pt x="167195" y="43916"/>
                  </a:moveTo>
                  <a:lnTo>
                    <a:pt x="163741" y="26822"/>
                  </a:lnTo>
                  <a:lnTo>
                    <a:pt x="157111" y="16992"/>
                  </a:lnTo>
                  <a:lnTo>
                    <a:pt x="154330" y="12865"/>
                  </a:lnTo>
                  <a:lnTo>
                    <a:pt x="150190" y="10083"/>
                  </a:lnTo>
                  <a:lnTo>
                    <a:pt x="150190" y="43916"/>
                  </a:lnTo>
                  <a:lnTo>
                    <a:pt x="148043" y="54330"/>
                  </a:lnTo>
                  <a:lnTo>
                    <a:pt x="142240" y="62890"/>
                  </a:lnTo>
                  <a:lnTo>
                    <a:pt x="133667" y="68707"/>
                  </a:lnTo>
                  <a:lnTo>
                    <a:pt x="123266" y="70840"/>
                  </a:lnTo>
                  <a:lnTo>
                    <a:pt x="112852" y="68707"/>
                  </a:lnTo>
                  <a:lnTo>
                    <a:pt x="104292" y="62890"/>
                  </a:lnTo>
                  <a:lnTo>
                    <a:pt x="98488" y="54330"/>
                  </a:lnTo>
                  <a:lnTo>
                    <a:pt x="96342" y="43916"/>
                  </a:lnTo>
                  <a:lnTo>
                    <a:pt x="98488" y="33515"/>
                  </a:lnTo>
                  <a:lnTo>
                    <a:pt x="104292" y="24942"/>
                  </a:lnTo>
                  <a:lnTo>
                    <a:pt x="112852" y="19138"/>
                  </a:lnTo>
                  <a:lnTo>
                    <a:pt x="123266" y="16992"/>
                  </a:lnTo>
                  <a:lnTo>
                    <a:pt x="133667" y="19138"/>
                  </a:lnTo>
                  <a:lnTo>
                    <a:pt x="142240" y="24942"/>
                  </a:lnTo>
                  <a:lnTo>
                    <a:pt x="148043" y="33515"/>
                  </a:lnTo>
                  <a:lnTo>
                    <a:pt x="150190" y="43916"/>
                  </a:lnTo>
                  <a:lnTo>
                    <a:pt x="150190" y="10083"/>
                  </a:lnTo>
                  <a:lnTo>
                    <a:pt x="140360" y="3454"/>
                  </a:lnTo>
                  <a:lnTo>
                    <a:pt x="123266" y="0"/>
                  </a:lnTo>
                  <a:lnTo>
                    <a:pt x="106172" y="3454"/>
                  </a:lnTo>
                  <a:lnTo>
                    <a:pt x="92202" y="12865"/>
                  </a:lnTo>
                  <a:lnTo>
                    <a:pt x="82791" y="26822"/>
                  </a:lnTo>
                  <a:lnTo>
                    <a:pt x="79349" y="43916"/>
                  </a:lnTo>
                  <a:lnTo>
                    <a:pt x="82791" y="61023"/>
                  </a:lnTo>
                  <a:lnTo>
                    <a:pt x="92202" y="74980"/>
                  </a:lnTo>
                  <a:lnTo>
                    <a:pt x="106172" y="84391"/>
                  </a:lnTo>
                  <a:lnTo>
                    <a:pt x="123266" y="87833"/>
                  </a:lnTo>
                  <a:lnTo>
                    <a:pt x="140360" y="84391"/>
                  </a:lnTo>
                  <a:lnTo>
                    <a:pt x="154330" y="74980"/>
                  </a:lnTo>
                  <a:lnTo>
                    <a:pt x="157111" y="70840"/>
                  </a:lnTo>
                  <a:lnTo>
                    <a:pt x="163741" y="61023"/>
                  </a:lnTo>
                  <a:lnTo>
                    <a:pt x="167195" y="43916"/>
                  </a:lnTo>
                  <a:close/>
                </a:path>
                <a:path w="623569" h="88264">
                  <a:moveTo>
                    <a:pt x="263525" y="1409"/>
                  </a:moveTo>
                  <a:lnTo>
                    <a:pt x="198361" y="1409"/>
                  </a:lnTo>
                  <a:lnTo>
                    <a:pt x="198361" y="71310"/>
                  </a:lnTo>
                  <a:lnTo>
                    <a:pt x="192163" y="74853"/>
                  </a:lnTo>
                  <a:lnTo>
                    <a:pt x="181356" y="72186"/>
                  </a:lnTo>
                  <a:lnTo>
                    <a:pt x="181356" y="86423"/>
                  </a:lnTo>
                  <a:lnTo>
                    <a:pt x="184899" y="87452"/>
                  </a:lnTo>
                  <a:lnTo>
                    <a:pt x="187553" y="87807"/>
                  </a:lnTo>
                  <a:lnTo>
                    <a:pt x="193217" y="87807"/>
                  </a:lnTo>
                  <a:lnTo>
                    <a:pt x="202653" y="85991"/>
                  </a:lnTo>
                  <a:lnTo>
                    <a:pt x="209600" y="80276"/>
                  </a:lnTo>
                  <a:lnTo>
                    <a:pt x="213893" y="70319"/>
                  </a:lnTo>
                  <a:lnTo>
                    <a:pt x="215353" y="55753"/>
                  </a:lnTo>
                  <a:lnTo>
                    <a:pt x="215353" y="18415"/>
                  </a:lnTo>
                  <a:lnTo>
                    <a:pt x="246532" y="18415"/>
                  </a:lnTo>
                  <a:lnTo>
                    <a:pt x="246532" y="86423"/>
                  </a:lnTo>
                  <a:lnTo>
                    <a:pt x="263525" y="86423"/>
                  </a:lnTo>
                  <a:lnTo>
                    <a:pt x="263525" y="1409"/>
                  </a:lnTo>
                  <a:close/>
                </a:path>
                <a:path w="623569" h="88264">
                  <a:moveTo>
                    <a:pt x="354203" y="9740"/>
                  </a:moveTo>
                  <a:lnTo>
                    <a:pt x="348081" y="5384"/>
                  </a:lnTo>
                  <a:lnTo>
                    <a:pt x="341096" y="2349"/>
                  </a:lnTo>
                  <a:lnTo>
                    <a:pt x="333578" y="584"/>
                  </a:lnTo>
                  <a:lnTo>
                    <a:pt x="325869" y="0"/>
                  </a:lnTo>
                  <a:lnTo>
                    <a:pt x="306908" y="3454"/>
                  </a:lnTo>
                  <a:lnTo>
                    <a:pt x="292646" y="12865"/>
                  </a:lnTo>
                  <a:lnTo>
                    <a:pt x="283654" y="26822"/>
                  </a:lnTo>
                  <a:lnTo>
                    <a:pt x="280530" y="43916"/>
                  </a:lnTo>
                  <a:lnTo>
                    <a:pt x="283603" y="61023"/>
                  </a:lnTo>
                  <a:lnTo>
                    <a:pt x="292506" y="74980"/>
                  </a:lnTo>
                  <a:lnTo>
                    <a:pt x="306755" y="84391"/>
                  </a:lnTo>
                  <a:lnTo>
                    <a:pt x="325869" y="87833"/>
                  </a:lnTo>
                  <a:lnTo>
                    <a:pt x="333679" y="87210"/>
                  </a:lnTo>
                  <a:lnTo>
                    <a:pt x="341363" y="85356"/>
                  </a:lnTo>
                  <a:lnTo>
                    <a:pt x="348386" y="82308"/>
                  </a:lnTo>
                  <a:lnTo>
                    <a:pt x="354203" y="78092"/>
                  </a:lnTo>
                  <a:lnTo>
                    <a:pt x="346938" y="62153"/>
                  </a:lnTo>
                  <a:lnTo>
                    <a:pt x="341630" y="67475"/>
                  </a:lnTo>
                  <a:lnTo>
                    <a:pt x="334187" y="70840"/>
                  </a:lnTo>
                  <a:lnTo>
                    <a:pt x="326047" y="70840"/>
                  </a:lnTo>
                  <a:lnTo>
                    <a:pt x="314947" y="68707"/>
                  </a:lnTo>
                  <a:lnTo>
                    <a:pt x="305879" y="62877"/>
                  </a:lnTo>
                  <a:lnTo>
                    <a:pt x="299770" y="54254"/>
                  </a:lnTo>
                  <a:lnTo>
                    <a:pt x="297535" y="43738"/>
                  </a:lnTo>
                  <a:lnTo>
                    <a:pt x="299770" y="33439"/>
                  </a:lnTo>
                  <a:lnTo>
                    <a:pt x="305879" y="24917"/>
                  </a:lnTo>
                  <a:lnTo>
                    <a:pt x="314947" y="19138"/>
                  </a:lnTo>
                  <a:lnTo>
                    <a:pt x="326047" y="16992"/>
                  </a:lnTo>
                  <a:lnTo>
                    <a:pt x="334187" y="16992"/>
                  </a:lnTo>
                  <a:lnTo>
                    <a:pt x="341630" y="20358"/>
                  </a:lnTo>
                  <a:lnTo>
                    <a:pt x="346938" y="25501"/>
                  </a:lnTo>
                  <a:lnTo>
                    <a:pt x="354203" y="9740"/>
                  </a:lnTo>
                  <a:close/>
                </a:path>
                <a:path w="623569" h="88264">
                  <a:moveTo>
                    <a:pt x="436384" y="1409"/>
                  </a:moveTo>
                  <a:lnTo>
                    <a:pt x="368376" y="1409"/>
                  </a:lnTo>
                  <a:lnTo>
                    <a:pt x="368376" y="18415"/>
                  </a:lnTo>
                  <a:lnTo>
                    <a:pt x="393877" y="18415"/>
                  </a:lnTo>
                  <a:lnTo>
                    <a:pt x="393877" y="86423"/>
                  </a:lnTo>
                  <a:lnTo>
                    <a:pt x="410883" y="86423"/>
                  </a:lnTo>
                  <a:lnTo>
                    <a:pt x="410883" y="18415"/>
                  </a:lnTo>
                  <a:lnTo>
                    <a:pt x="436384" y="18415"/>
                  </a:lnTo>
                  <a:lnTo>
                    <a:pt x="436384" y="1409"/>
                  </a:lnTo>
                  <a:close/>
                </a:path>
                <a:path w="623569" h="88264">
                  <a:moveTo>
                    <a:pt x="535559" y="43916"/>
                  </a:moveTo>
                  <a:lnTo>
                    <a:pt x="532104" y="26822"/>
                  </a:lnTo>
                  <a:lnTo>
                    <a:pt x="525487" y="16992"/>
                  </a:lnTo>
                  <a:lnTo>
                    <a:pt x="522693" y="12865"/>
                  </a:lnTo>
                  <a:lnTo>
                    <a:pt x="518553" y="10083"/>
                  </a:lnTo>
                  <a:lnTo>
                    <a:pt x="518553" y="43916"/>
                  </a:lnTo>
                  <a:lnTo>
                    <a:pt x="516420" y="54330"/>
                  </a:lnTo>
                  <a:lnTo>
                    <a:pt x="510603" y="62890"/>
                  </a:lnTo>
                  <a:lnTo>
                    <a:pt x="502043" y="68707"/>
                  </a:lnTo>
                  <a:lnTo>
                    <a:pt x="491629" y="70840"/>
                  </a:lnTo>
                  <a:lnTo>
                    <a:pt x="481228" y="68707"/>
                  </a:lnTo>
                  <a:lnTo>
                    <a:pt x="472668" y="62890"/>
                  </a:lnTo>
                  <a:lnTo>
                    <a:pt x="466852" y="54330"/>
                  </a:lnTo>
                  <a:lnTo>
                    <a:pt x="464718" y="43916"/>
                  </a:lnTo>
                  <a:lnTo>
                    <a:pt x="466852" y="33515"/>
                  </a:lnTo>
                  <a:lnTo>
                    <a:pt x="472668" y="24942"/>
                  </a:lnTo>
                  <a:lnTo>
                    <a:pt x="481228" y="19138"/>
                  </a:lnTo>
                  <a:lnTo>
                    <a:pt x="491629" y="16992"/>
                  </a:lnTo>
                  <a:lnTo>
                    <a:pt x="502043" y="19138"/>
                  </a:lnTo>
                  <a:lnTo>
                    <a:pt x="510603" y="24942"/>
                  </a:lnTo>
                  <a:lnTo>
                    <a:pt x="516420" y="33515"/>
                  </a:lnTo>
                  <a:lnTo>
                    <a:pt x="518553" y="43916"/>
                  </a:lnTo>
                  <a:lnTo>
                    <a:pt x="518553" y="10083"/>
                  </a:lnTo>
                  <a:lnTo>
                    <a:pt x="508736" y="3454"/>
                  </a:lnTo>
                  <a:lnTo>
                    <a:pt x="491629" y="0"/>
                  </a:lnTo>
                  <a:lnTo>
                    <a:pt x="474535" y="3454"/>
                  </a:lnTo>
                  <a:lnTo>
                    <a:pt x="460578" y="12865"/>
                  </a:lnTo>
                  <a:lnTo>
                    <a:pt x="451167" y="26822"/>
                  </a:lnTo>
                  <a:lnTo>
                    <a:pt x="447713" y="43916"/>
                  </a:lnTo>
                  <a:lnTo>
                    <a:pt x="451167" y="61023"/>
                  </a:lnTo>
                  <a:lnTo>
                    <a:pt x="460578" y="74980"/>
                  </a:lnTo>
                  <a:lnTo>
                    <a:pt x="474535" y="84391"/>
                  </a:lnTo>
                  <a:lnTo>
                    <a:pt x="491629" y="87833"/>
                  </a:lnTo>
                  <a:lnTo>
                    <a:pt x="508736" y="84391"/>
                  </a:lnTo>
                  <a:lnTo>
                    <a:pt x="522693" y="74980"/>
                  </a:lnTo>
                  <a:lnTo>
                    <a:pt x="525475" y="70840"/>
                  </a:lnTo>
                  <a:lnTo>
                    <a:pt x="532104" y="61023"/>
                  </a:lnTo>
                  <a:lnTo>
                    <a:pt x="535559" y="43916"/>
                  </a:lnTo>
                  <a:close/>
                </a:path>
                <a:path w="623569" h="88264">
                  <a:moveTo>
                    <a:pt x="623404" y="51181"/>
                  </a:moveTo>
                  <a:lnTo>
                    <a:pt x="623252" y="51003"/>
                  </a:lnTo>
                  <a:lnTo>
                    <a:pt x="617385" y="43561"/>
                  </a:lnTo>
                  <a:lnTo>
                    <a:pt x="609231" y="41617"/>
                  </a:lnTo>
                  <a:lnTo>
                    <a:pt x="616318" y="38950"/>
                  </a:lnTo>
                  <a:lnTo>
                    <a:pt x="618807" y="35420"/>
                  </a:lnTo>
                  <a:lnTo>
                    <a:pt x="620572" y="32931"/>
                  </a:lnTo>
                  <a:lnTo>
                    <a:pt x="620572" y="25146"/>
                  </a:lnTo>
                  <a:lnTo>
                    <a:pt x="619150" y="18415"/>
                  </a:lnTo>
                  <a:lnTo>
                    <a:pt x="618566" y="15608"/>
                  </a:lnTo>
                  <a:lnTo>
                    <a:pt x="612279" y="8102"/>
                  </a:lnTo>
                  <a:lnTo>
                    <a:pt x="606399" y="5473"/>
                  </a:lnTo>
                  <a:lnTo>
                    <a:pt x="606399" y="53301"/>
                  </a:lnTo>
                  <a:lnTo>
                    <a:pt x="606399" y="66941"/>
                  </a:lnTo>
                  <a:lnTo>
                    <a:pt x="599846" y="69418"/>
                  </a:lnTo>
                  <a:lnTo>
                    <a:pt x="569556" y="69418"/>
                  </a:lnTo>
                  <a:lnTo>
                    <a:pt x="569556" y="51003"/>
                  </a:lnTo>
                  <a:lnTo>
                    <a:pt x="599846" y="51003"/>
                  </a:lnTo>
                  <a:lnTo>
                    <a:pt x="606399" y="53301"/>
                  </a:lnTo>
                  <a:lnTo>
                    <a:pt x="606399" y="5473"/>
                  </a:lnTo>
                  <a:lnTo>
                    <a:pt x="603567" y="4216"/>
                  </a:lnTo>
                  <a:lnTo>
                    <a:pt x="603567" y="19291"/>
                  </a:lnTo>
                  <a:lnTo>
                    <a:pt x="603567" y="34175"/>
                  </a:lnTo>
                  <a:lnTo>
                    <a:pt x="596480" y="35420"/>
                  </a:lnTo>
                  <a:lnTo>
                    <a:pt x="569556" y="35420"/>
                  </a:lnTo>
                  <a:lnTo>
                    <a:pt x="569556" y="18415"/>
                  </a:lnTo>
                  <a:lnTo>
                    <a:pt x="596480" y="18415"/>
                  </a:lnTo>
                  <a:lnTo>
                    <a:pt x="603567" y="19291"/>
                  </a:lnTo>
                  <a:lnTo>
                    <a:pt x="603567" y="4216"/>
                  </a:lnTo>
                  <a:lnTo>
                    <a:pt x="601294" y="3187"/>
                  </a:lnTo>
                  <a:lnTo>
                    <a:pt x="585139" y="1409"/>
                  </a:lnTo>
                  <a:lnTo>
                    <a:pt x="552564" y="1409"/>
                  </a:lnTo>
                  <a:lnTo>
                    <a:pt x="552564" y="86423"/>
                  </a:lnTo>
                  <a:lnTo>
                    <a:pt x="589394" y="86423"/>
                  </a:lnTo>
                  <a:lnTo>
                    <a:pt x="623404" y="60210"/>
                  </a:lnTo>
                  <a:lnTo>
                    <a:pt x="623404" y="5118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10093" y="2091029"/>
              <a:ext cx="168605" cy="87833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1555203" y="2091029"/>
            <a:ext cx="535940" cy="88265"/>
            <a:chOff x="1555203" y="2091029"/>
            <a:chExt cx="535940" cy="88265"/>
          </a:xfrm>
        </p:grpSpPr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55203" y="2091029"/>
              <a:ext cx="256451" cy="8783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35734" y="2091029"/>
              <a:ext cx="255028" cy="87833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2167267" y="2089607"/>
            <a:ext cx="949325" cy="111125"/>
            <a:chOff x="2167267" y="2089607"/>
            <a:chExt cx="949325" cy="111125"/>
          </a:xfrm>
        </p:grpSpPr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67267" y="2089607"/>
              <a:ext cx="76504" cy="9067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63609" y="2091029"/>
              <a:ext cx="300367" cy="10909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586647" y="2092439"/>
              <a:ext cx="82168" cy="8639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692908" y="2092439"/>
              <a:ext cx="70840" cy="8501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783586" y="2092439"/>
              <a:ext cx="76504" cy="8501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884182" y="2089607"/>
              <a:ext cx="232359" cy="87845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3184550" y="2089607"/>
            <a:ext cx="1111250" cy="111125"/>
            <a:chOff x="3184550" y="2089607"/>
            <a:chExt cx="1111250" cy="111125"/>
          </a:xfrm>
        </p:grpSpPr>
        <p:pic>
          <p:nvPicPr>
            <p:cNvPr id="56" name="object 5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184550" y="2091029"/>
              <a:ext cx="498703" cy="10909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707345" y="2091029"/>
              <a:ext cx="269189" cy="8783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000627" y="2089607"/>
              <a:ext cx="294703" cy="90677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71118" y="2304961"/>
            <a:ext cx="76507" cy="85013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794914" y="2303551"/>
            <a:ext cx="87845" cy="87833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2959265" y="2303551"/>
            <a:ext cx="490220" cy="88265"/>
            <a:chOff x="2959265" y="2303551"/>
            <a:chExt cx="490220" cy="88265"/>
          </a:xfrm>
        </p:grpSpPr>
        <p:pic>
          <p:nvPicPr>
            <p:cNvPr id="62" name="object 6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959265" y="2303551"/>
              <a:ext cx="168605" cy="8783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151949" y="2303551"/>
              <a:ext cx="297476" cy="87833"/>
            </a:xfrm>
            <a:prstGeom prst="rect">
              <a:avLst/>
            </a:prstGeom>
          </p:spPr>
        </p:pic>
      </p:grpSp>
      <p:sp>
        <p:nvSpPr>
          <p:cNvPr id="64" name="object 64"/>
          <p:cNvSpPr/>
          <p:nvPr/>
        </p:nvSpPr>
        <p:spPr>
          <a:xfrm>
            <a:off x="3525990" y="2303551"/>
            <a:ext cx="168910" cy="88265"/>
          </a:xfrm>
          <a:custGeom>
            <a:avLst/>
            <a:gdLst/>
            <a:ahLst/>
            <a:cxnLst/>
            <a:rect l="l" t="t" r="r" b="b"/>
            <a:pathLst>
              <a:path w="168910" h="88264">
                <a:moveTo>
                  <a:pt x="76504" y="86423"/>
                </a:moveTo>
                <a:lnTo>
                  <a:pt x="31165" y="42494"/>
                </a:lnTo>
                <a:lnTo>
                  <a:pt x="73672" y="1409"/>
                </a:lnTo>
                <a:lnTo>
                  <a:pt x="51003" y="1409"/>
                </a:lnTo>
                <a:lnTo>
                  <a:pt x="17005" y="36118"/>
                </a:lnTo>
                <a:lnTo>
                  <a:pt x="17005" y="1409"/>
                </a:lnTo>
                <a:lnTo>
                  <a:pt x="0" y="1409"/>
                </a:lnTo>
                <a:lnTo>
                  <a:pt x="0" y="86423"/>
                </a:lnTo>
                <a:lnTo>
                  <a:pt x="17005" y="86423"/>
                </a:lnTo>
                <a:lnTo>
                  <a:pt x="17005" y="50292"/>
                </a:lnTo>
                <a:lnTo>
                  <a:pt x="53835" y="86423"/>
                </a:lnTo>
                <a:lnTo>
                  <a:pt x="76504" y="86423"/>
                </a:lnTo>
                <a:close/>
              </a:path>
              <a:path w="168910" h="88264">
                <a:moveTo>
                  <a:pt x="168605" y="43916"/>
                </a:moveTo>
                <a:lnTo>
                  <a:pt x="165150" y="26822"/>
                </a:lnTo>
                <a:lnTo>
                  <a:pt x="158521" y="16992"/>
                </a:lnTo>
                <a:lnTo>
                  <a:pt x="155740" y="12865"/>
                </a:lnTo>
                <a:lnTo>
                  <a:pt x="151599" y="10083"/>
                </a:lnTo>
                <a:lnTo>
                  <a:pt x="151599" y="43916"/>
                </a:lnTo>
                <a:lnTo>
                  <a:pt x="149453" y="54330"/>
                </a:lnTo>
                <a:lnTo>
                  <a:pt x="143649" y="62890"/>
                </a:lnTo>
                <a:lnTo>
                  <a:pt x="135077" y="68707"/>
                </a:lnTo>
                <a:lnTo>
                  <a:pt x="124675" y="70840"/>
                </a:lnTo>
                <a:lnTo>
                  <a:pt x="114261" y="68707"/>
                </a:lnTo>
                <a:lnTo>
                  <a:pt x="105702" y="62890"/>
                </a:lnTo>
                <a:lnTo>
                  <a:pt x="99898" y="54330"/>
                </a:lnTo>
                <a:lnTo>
                  <a:pt x="97764" y="43916"/>
                </a:lnTo>
                <a:lnTo>
                  <a:pt x="99898" y="33515"/>
                </a:lnTo>
                <a:lnTo>
                  <a:pt x="105702" y="24942"/>
                </a:lnTo>
                <a:lnTo>
                  <a:pt x="114261" y="19138"/>
                </a:lnTo>
                <a:lnTo>
                  <a:pt x="124675" y="16992"/>
                </a:lnTo>
                <a:lnTo>
                  <a:pt x="135077" y="19138"/>
                </a:lnTo>
                <a:lnTo>
                  <a:pt x="143649" y="24942"/>
                </a:lnTo>
                <a:lnTo>
                  <a:pt x="149453" y="33515"/>
                </a:lnTo>
                <a:lnTo>
                  <a:pt x="151599" y="43916"/>
                </a:lnTo>
                <a:lnTo>
                  <a:pt x="151599" y="10083"/>
                </a:lnTo>
                <a:lnTo>
                  <a:pt x="141770" y="3454"/>
                </a:lnTo>
                <a:lnTo>
                  <a:pt x="124675" y="0"/>
                </a:lnTo>
                <a:lnTo>
                  <a:pt x="107569" y="3454"/>
                </a:lnTo>
                <a:lnTo>
                  <a:pt x="93611" y="12865"/>
                </a:lnTo>
                <a:lnTo>
                  <a:pt x="84201" y="26822"/>
                </a:lnTo>
                <a:lnTo>
                  <a:pt x="80759" y="43916"/>
                </a:lnTo>
                <a:lnTo>
                  <a:pt x="84201" y="61023"/>
                </a:lnTo>
                <a:lnTo>
                  <a:pt x="93611" y="74980"/>
                </a:lnTo>
                <a:lnTo>
                  <a:pt x="107569" y="84391"/>
                </a:lnTo>
                <a:lnTo>
                  <a:pt x="124675" y="87833"/>
                </a:lnTo>
                <a:lnTo>
                  <a:pt x="141770" y="84391"/>
                </a:lnTo>
                <a:lnTo>
                  <a:pt x="155740" y="74980"/>
                </a:lnTo>
                <a:lnTo>
                  <a:pt x="158521" y="70840"/>
                </a:lnTo>
                <a:lnTo>
                  <a:pt x="165150" y="61023"/>
                </a:lnTo>
                <a:lnTo>
                  <a:pt x="168605" y="43916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12801" y="2265299"/>
            <a:ext cx="2320733" cy="382536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3703091" y="2265299"/>
            <a:ext cx="741045" cy="170180"/>
            <a:chOff x="3703091" y="2265299"/>
            <a:chExt cx="741045" cy="170180"/>
          </a:xfrm>
        </p:grpSpPr>
        <p:sp>
          <p:nvSpPr>
            <p:cNvPr id="67" name="object 67"/>
            <p:cNvSpPr/>
            <p:nvPr/>
          </p:nvSpPr>
          <p:spPr>
            <a:xfrm>
              <a:off x="3703091" y="2265298"/>
              <a:ext cx="540385" cy="170180"/>
            </a:xfrm>
            <a:custGeom>
              <a:avLst/>
              <a:gdLst/>
              <a:ahLst/>
              <a:cxnLst/>
              <a:rect l="l" t="t" r="r" b="b"/>
              <a:pathLst>
                <a:path w="540385" h="170180">
                  <a:moveTo>
                    <a:pt x="110515" y="124675"/>
                  </a:moveTo>
                  <a:lnTo>
                    <a:pt x="91554" y="36830"/>
                  </a:lnTo>
                  <a:lnTo>
                    <a:pt x="55257" y="97218"/>
                  </a:lnTo>
                  <a:lnTo>
                    <a:pt x="18948" y="36830"/>
                  </a:lnTo>
                  <a:lnTo>
                    <a:pt x="0" y="124675"/>
                  </a:lnTo>
                  <a:lnTo>
                    <a:pt x="17005" y="124675"/>
                  </a:lnTo>
                  <a:lnTo>
                    <a:pt x="26212" y="77914"/>
                  </a:lnTo>
                  <a:lnTo>
                    <a:pt x="55257" y="124675"/>
                  </a:lnTo>
                  <a:lnTo>
                    <a:pt x="84302" y="77914"/>
                  </a:lnTo>
                  <a:lnTo>
                    <a:pt x="93510" y="124675"/>
                  </a:lnTo>
                  <a:lnTo>
                    <a:pt x="110515" y="124675"/>
                  </a:lnTo>
                  <a:close/>
                </a:path>
                <a:path w="540385" h="170180">
                  <a:moveTo>
                    <a:pt x="252196" y="80746"/>
                  </a:moveTo>
                  <a:lnTo>
                    <a:pt x="249275" y="63804"/>
                  </a:lnTo>
                  <a:lnTo>
                    <a:pt x="244132" y="55245"/>
                  </a:lnTo>
                  <a:lnTo>
                    <a:pt x="241185" y="50342"/>
                  </a:lnTo>
                  <a:lnTo>
                    <a:pt x="235191" y="45999"/>
                  </a:lnTo>
                  <a:lnTo>
                    <a:pt x="235191" y="80746"/>
                  </a:lnTo>
                  <a:lnTo>
                    <a:pt x="233578" y="92125"/>
                  </a:lnTo>
                  <a:lnTo>
                    <a:pt x="228968" y="101104"/>
                  </a:lnTo>
                  <a:lnTo>
                    <a:pt x="221665" y="106984"/>
                  </a:lnTo>
                  <a:lnTo>
                    <a:pt x="211988" y="109093"/>
                  </a:lnTo>
                  <a:lnTo>
                    <a:pt x="204558" y="109093"/>
                  </a:lnTo>
                  <a:lnTo>
                    <a:pt x="195516" y="106426"/>
                  </a:lnTo>
                  <a:lnTo>
                    <a:pt x="195516" y="59855"/>
                  </a:lnTo>
                  <a:lnTo>
                    <a:pt x="204558" y="55245"/>
                  </a:lnTo>
                  <a:lnTo>
                    <a:pt x="211988" y="55245"/>
                  </a:lnTo>
                  <a:lnTo>
                    <a:pt x="221665" y="57124"/>
                  </a:lnTo>
                  <a:lnTo>
                    <a:pt x="228968" y="62357"/>
                  </a:lnTo>
                  <a:lnTo>
                    <a:pt x="233578" y="70421"/>
                  </a:lnTo>
                  <a:lnTo>
                    <a:pt x="235191" y="80746"/>
                  </a:lnTo>
                  <a:lnTo>
                    <a:pt x="235191" y="45999"/>
                  </a:lnTo>
                  <a:lnTo>
                    <a:pt x="230378" y="42494"/>
                  </a:lnTo>
                  <a:lnTo>
                    <a:pt x="228955" y="41465"/>
                  </a:lnTo>
                  <a:lnTo>
                    <a:pt x="213588" y="38252"/>
                  </a:lnTo>
                  <a:lnTo>
                    <a:pt x="203492" y="38252"/>
                  </a:lnTo>
                  <a:lnTo>
                    <a:pt x="198348" y="40906"/>
                  </a:lnTo>
                  <a:lnTo>
                    <a:pt x="195516" y="42494"/>
                  </a:lnTo>
                  <a:lnTo>
                    <a:pt x="195516" y="0"/>
                  </a:lnTo>
                  <a:lnTo>
                    <a:pt x="178523" y="0"/>
                  </a:lnTo>
                  <a:lnTo>
                    <a:pt x="178523" y="42494"/>
                  </a:lnTo>
                  <a:lnTo>
                    <a:pt x="178523" y="59855"/>
                  </a:lnTo>
                  <a:lnTo>
                    <a:pt x="178523" y="106426"/>
                  </a:lnTo>
                  <a:lnTo>
                    <a:pt x="169481" y="109093"/>
                  </a:lnTo>
                  <a:lnTo>
                    <a:pt x="162052" y="109093"/>
                  </a:lnTo>
                  <a:lnTo>
                    <a:pt x="152361" y="106984"/>
                  </a:lnTo>
                  <a:lnTo>
                    <a:pt x="145059" y="101104"/>
                  </a:lnTo>
                  <a:lnTo>
                    <a:pt x="140449" y="92125"/>
                  </a:lnTo>
                  <a:lnTo>
                    <a:pt x="138849" y="80746"/>
                  </a:lnTo>
                  <a:lnTo>
                    <a:pt x="140449" y="70421"/>
                  </a:lnTo>
                  <a:lnTo>
                    <a:pt x="145059" y="62357"/>
                  </a:lnTo>
                  <a:lnTo>
                    <a:pt x="152361" y="57124"/>
                  </a:lnTo>
                  <a:lnTo>
                    <a:pt x="162052" y="55245"/>
                  </a:lnTo>
                  <a:lnTo>
                    <a:pt x="169481" y="55245"/>
                  </a:lnTo>
                  <a:lnTo>
                    <a:pt x="178523" y="59855"/>
                  </a:lnTo>
                  <a:lnTo>
                    <a:pt x="178523" y="42494"/>
                  </a:lnTo>
                  <a:lnTo>
                    <a:pt x="175679" y="40906"/>
                  </a:lnTo>
                  <a:lnTo>
                    <a:pt x="170548" y="38252"/>
                  </a:lnTo>
                  <a:lnTo>
                    <a:pt x="160451" y="38252"/>
                  </a:lnTo>
                  <a:lnTo>
                    <a:pt x="145072" y="41465"/>
                  </a:lnTo>
                  <a:lnTo>
                    <a:pt x="132842" y="50342"/>
                  </a:lnTo>
                  <a:lnTo>
                    <a:pt x="124752" y="63804"/>
                  </a:lnTo>
                  <a:lnTo>
                    <a:pt x="121843" y="80746"/>
                  </a:lnTo>
                  <a:lnTo>
                    <a:pt x="124752" y="98742"/>
                  </a:lnTo>
                  <a:lnTo>
                    <a:pt x="132842" y="113118"/>
                  </a:lnTo>
                  <a:lnTo>
                    <a:pt x="145072" y="122643"/>
                  </a:lnTo>
                  <a:lnTo>
                    <a:pt x="160451" y="126085"/>
                  </a:lnTo>
                  <a:lnTo>
                    <a:pt x="170548" y="126085"/>
                  </a:lnTo>
                  <a:lnTo>
                    <a:pt x="175679" y="123431"/>
                  </a:lnTo>
                  <a:lnTo>
                    <a:pt x="178523" y="121843"/>
                  </a:lnTo>
                  <a:lnTo>
                    <a:pt x="178523" y="164350"/>
                  </a:lnTo>
                  <a:lnTo>
                    <a:pt x="195516" y="164350"/>
                  </a:lnTo>
                  <a:lnTo>
                    <a:pt x="195516" y="121843"/>
                  </a:lnTo>
                  <a:lnTo>
                    <a:pt x="198348" y="123431"/>
                  </a:lnTo>
                  <a:lnTo>
                    <a:pt x="203492" y="126085"/>
                  </a:lnTo>
                  <a:lnTo>
                    <a:pt x="213588" y="126085"/>
                  </a:lnTo>
                  <a:lnTo>
                    <a:pt x="228955" y="122643"/>
                  </a:lnTo>
                  <a:lnTo>
                    <a:pt x="229971" y="121843"/>
                  </a:lnTo>
                  <a:lnTo>
                    <a:pt x="241185" y="113118"/>
                  </a:lnTo>
                  <a:lnTo>
                    <a:pt x="243446" y="109093"/>
                  </a:lnTo>
                  <a:lnTo>
                    <a:pt x="249275" y="98742"/>
                  </a:lnTo>
                  <a:lnTo>
                    <a:pt x="252196" y="80746"/>
                  </a:lnTo>
                  <a:close/>
                </a:path>
                <a:path w="540385" h="170180">
                  <a:moveTo>
                    <a:pt x="354203" y="82169"/>
                  </a:moveTo>
                  <a:lnTo>
                    <a:pt x="350748" y="65074"/>
                  </a:lnTo>
                  <a:lnTo>
                    <a:pt x="344119" y="55245"/>
                  </a:lnTo>
                  <a:lnTo>
                    <a:pt x="341337" y="51117"/>
                  </a:lnTo>
                  <a:lnTo>
                    <a:pt x="337197" y="48336"/>
                  </a:lnTo>
                  <a:lnTo>
                    <a:pt x="337197" y="82169"/>
                  </a:lnTo>
                  <a:lnTo>
                    <a:pt x="335051" y="92583"/>
                  </a:lnTo>
                  <a:lnTo>
                    <a:pt x="329247" y="101142"/>
                  </a:lnTo>
                  <a:lnTo>
                    <a:pt x="320687" y="106959"/>
                  </a:lnTo>
                  <a:lnTo>
                    <a:pt x="310286" y="109093"/>
                  </a:lnTo>
                  <a:lnTo>
                    <a:pt x="299872" y="106959"/>
                  </a:lnTo>
                  <a:lnTo>
                    <a:pt x="291299" y="101142"/>
                  </a:lnTo>
                  <a:lnTo>
                    <a:pt x="285496" y="92583"/>
                  </a:lnTo>
                  <a:lnTo>
                    <a:pt x="283362" y="82169"/>
                  </a:lnTo>
                  <a:lnTo>
                    <a:pt x="285496" y="71767"/>
                  </a:lnTo>
                  <a:lnTo>
                    <a:pt x="291299" y="63195"/>
                  </a:lnTo>
                  <a:lnTo>
                    <a:pt x="299872" y="57391"/>
                  </a:lnTo>
                  <a:lnTo>
                    <a:pt x="310286" y="55245"/>
                  </a:lnTo>
                  <a:lnTo>
                    <a:pt x="320687" y="57391"/>
                  </a:lnTo>
                  <a:lnTo>
                    <a:pt x="329247" y="63195"/>
                  </a:lnTo>
                  <a:lnTo>
                    <a:pt x="335051" y="71767"/>
                  </a:lnTo>
                  <a:lnTo>
                    <a:pt x="337197" y="82169"/>
                  </a:lnTo>
                  <a:lnTo>
                    <a:pt x="337197" y="48336"/>
                  </a:lnTo>
                  <a:lnTo>
                    <a:pt x="327380" y="41706"/>
                  </a:lnTo>
                  <a:lnTo>
                    <a:pt x="310286" y="38252"/>
                  </a:lnTo>
                  <a:lnTo>
                    <a:pt x="293179" y="41706"/>
                  </a:lnTo>
                  <a:lnTo>
                    <a:pt x="279209" y="51117"/>
                  </a:lnTo>
                  <a:lnTo>
                    <a:pt x="269798" y="65074"/>
                  </a:lnTo>
                  <a:lnTo>
                    <a:pt x="266357" y="82169"/>
                  </a:lnTo>
                  <a:lnTo>
                    <a:pt x="269798" y="99275"/>
                  </a:lnTo>
                  <a:lnTo>
                    <a:pt x="279209" y="113233"/>
                  </a:lnTo>
                  <a:lnTo>
                    <a:pt x="293179" y="122643"/>
                  </a:lnTo>
                  <a:lnTo>
                    <a:pt x="310286" y="126085"/>
                  </a:lnTo>
                  <a:lnTo>
                    <a:pt x="327380" y="122643"/>
                  </a:lnTo>
                  <a:lnTo>
                    <a:pt x="341337" y="113233"/>
                  </a:lnTo>
                  <a:lnTo>
                    <a:pt x="344119" y="109093"/>
                  </a:lnTo>
                  <a:lnTo>
                    <a:pt x="350748" y="99275"/>
                  </a:lnTo>
                  <a:lnTo>
                    <a:pt x="354203" y="82169"/>
                  </a:lnTo>
                  <a:close/>
                </a:path>
                <a:path w="540385" h="170180">
                  <a:moveTo>
                    <a:pt x="459054" y="82169"/>
                  </a:moveTo>
                  <a:lnTo>
                    <a:pt x="455891" y="65074"/>
                  </a:lnTo>
                  <a:lnTo>
                    <a:pt x="449694" y="55245"/>
                  </a:lnTo>
                  <a:lnTo>
                    <a:pt x="447687" y="52057"/>
                  </a:lnTo>
                  <a:lnTo>
                    <a:pt x="447090" y="51117"/>
                  </a:lnTo>
                  <a:lnTo>
                    <a:pt x="442048" y="47586"/>
                  </a:lnTo>
                  <a:lnTo>
                    <a:pt x="442048" y="82169"/>
                  </a:lnTo>
                  <a:lnTo>
                    <a:pt x="439928" y="92659"/>
                  </a:lnTo>
                  <a:lnTo>
                    <a:pt x="434162" y="101219"/>
                  </a:lnTo>
                  <a:lnTo>
                    <a:pt x="425602" y="106984"/>
                  </a:lnTo>
                  <a:lnTo>
                    <a:pt x="415124" y="109093"/>
                  </a:lnTo>
                  <a:lnTo>
                    <a:pt x="404634" y="106984"/>
                  </a:lnTo>
                  <a:lnTo>
                    <a:pt x="396087" y="101219"/>
                  </a:lnTo>
                  <a:lnTo>
                    <a:pt x="390321" y="92659"/>
                  </a:lnTo>
                  <a:lnTo>
                    <a:pt x="388213" y="82169"/>
                  </a:lnTo>
                  <a:lnTo>
                    <a:pt x="390321" y="71691"/>
                  </a:lnTo>
                  <a:lnTo>
                    <a:pt x="396087" y="63131"/>
                  </a:lnTo>
                  <a:lnTo>
                    <a:pt x="404634" y="57365"/>
                  </a:lnTo>
                  <a:lnTo>
                    <a:pt x="415124" y="55245"/>
                  </a:lnTo>
                  <a:lnTo>
                    <a:pt x="425602" y="57365"/>
                  </a:lnTo>
                  <a:lnTo>
                    <a:pt x="434162" y="63131"/>
                  </a:lnTo>
                  <a:lnTo>
                    <a:pt x="439928" y="71691"/>
                  </a:lnTo>
                  <a:lnTo>
                    <a:pt x="442048" y="82169"/>
                  </a:lnTo>
                  <a:lnTo>
                    <a:pt x="442048" y="47586"/>
                  </a:lnTo>
                  <a:lnTo>
                    <a:pt x="433743" y="41770"/>
                  </a:lnTo>
                  <a:lnTo>
                    <a:pt x="433971" y="41770"/>
                  </a:lnTo>
                  <a:lnTo>
                    <a:pt x="416547" y="38252"/>
                  </a:lnTo>
                  <a:lnTo>
                    <a:pt x="408228" y="39141"/>
                  </a:lnTo>
                  <a:lnTo>
                    <a:pt x="400634" y="41770"/>
                  </a:lnTo>
                  <a:lnTo>
                    <a:pt x="393928" y="46101"/>
                  </a:lnTo>
                  <a:lnTo>
                    <a:pt x="388213" y="52057"/>
                  </a:lnTo>
                  <a:lnTo>
                    <a:pt x="388213" y="39662"/>
                  </a:lnTo>
                  <a:lnTo>
                    <a:pt x="371208" y="39662"/>
                  </a:lnTo>
                  <a:lnTo>
                    <a:pt x="371208" y="170014"/>
                  </a:lnTo>
                  <a:lnTo>
                    <a:pt x="388213" y="170014"/>
                  </a:lnTo>
                  <a:lnTo>
                    <a:pt x="388213" y="112268"/>
                  </a:lnTo>
                  <a:lnTo>
                    <a:pt x="393928" y="118249"/>
                  </a:lnTo>
                  <a:lnTo>
                    <a:pt x="400837" y="122643"/>
                  </a:lnTo>
                  <a:lnTo>
                    <a:pt x="408228" y="125209"/>
                  </a:lnTo>
                  <a:lnTo>
                    <a:pt x="416547" y="126085"/>
                  </a:lnTo>
                  <a:lnTo>
                    <a:pt x="433641" y="122643"/>
                  </a:lnTo>
                  <a:lnTo>
                    <a:pt x="447090" y="113233"/>
                  </a:lnTo>
                  <a:lnTo>
                    <a:pt x="447687" y="112268"/>
                  </a:lnTo>
                  <a:lnTo>
                    <a:pt x="449694" y="109093"/>
                  </a:lnTo>
                  <a:lnTo>
                    <a:pt x="455891" y="99275"/>
                  </a:lnTo>
                  <a:lnTo>
                    <a:pt x="459054" y="82169"/>
                  </a:lnTo>
                  <a:close/>
                </a:path>
                <a:path w="540385" h="170180">
                  <a:moveTo>
                    <a:pt x="539800" y="39662"/>
                  </a:moveTo>
                  <a:lnTo>
                    <a:pt x="471805" y="39662"/>
                  </a:lnTo>
                  <a:lnTo>
                    <a:pt x="471805" y="56667"/>
                  </a:lnTo>
                  <a:lnTo>
                    <a:pt x="497306" y="56667"/>
                  </a:lnTo>
                  <a:lnTo>
                    <a:pt x="497306" y="124675"/>
                  </a:lnTo>
                  <a:lnTo>
                    <a:pt x="514299" y="124675"/>
                  </a:lnTo>
                  <a:lnTo>
                    <a:pt x="514299" y="56667"/>
                  </a:lnTo>
                  <a:lnTo>
                    <a:pt x="539800" y="56667"/>
                  </a:lnTo>
                  <a:lnTo>
                    <a:pt x="539800" y="39662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262729" y="2303551"/>
              <a:ext cx="181355" cy="87833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671118" y="2514650"/>
            <a:ext cx="756920" cy="90805"/>
            <a:chOff x="671118" y="2514650"/>
            <a:chExt cx="756920" cy="90805"/>
          </a:xfrm>
        </p:grpSpPr>
        <p:pic>
          <p:nvPicPr>
            <p:cNvPr id="70" name="object 7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71118" y="2517483"/>
              <a:ext cx="70840" cy="8501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63210" y="2517483"/>
              <a:ext cx="76507" cy="8501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3805" y="2514650"/>
              <a:ext cx="76507" cy="9067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64399" y="2516073"/>
              <a:ext cx="463296" cy="87833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509877" y="2517483"/>
            <a:ext cx="70840" cy="85013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659516" y="3230461"/>
            <a:ext cx="577215" cy="131445"/>
            <a:chOff x="659516" y="3230461"/>
            <a:chExt cx="577215" cy="131445"/>
          </a:xfrm>
        </p:grpSpPr>
        <p:pic>
          <p:nvPicPr>
            <p:cNvPr id="76" name="object 7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59516" y="3230461"/>
              <a:ext cx="458370" cy="13110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38655" y="3236392"/>
              <a:ext cx="97905" cy="124612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310728" y="3233432"/>
            <a:ext cx="312991" cy="130530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1697888" y="3233432"/>
            <a:ext cx="708025" cy="130810"/>
            <a:chOff x="1697888" y="3233432"/>
            <a:chExt cx="708025" cy="130810"/>
          </a:xfrm>
        </p:grpSpPr>
        <p:pic>
          <p:nvPicPr>
            <p:cNvPr id="80" name="object 8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97888" y="3235833"/>
              <a:ext cx="344157" cy="12573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065782" y="3233432"/>
              <a:ext cx="339699" cy="130530"/>
            </a:xfrm>
            <a:prstGeom prst="rect">
              <a:avLst/>
            </a:prstGeom>
          </p:spPr>
        </p:pic>
      </p:grpSp>
      <p:pic>
        <p:nvPicPr>
          <p:cNvPr id="82" name="object 8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62482" y="3455936"/>
            <a:ext cx="347118" cy="130543"/>
          </a:xfrm>
          <a:prstGeom prst="rect">
            <a:avLst/>
          </a:prstGeom>
        </p:spPr>
      </p:pic>
      <p:sp>
        <p:nvSpPr>
          <p:cNvPr id="83" name="object 83"/>
          <p:cNvSpPr/>
          <p:nvPr/>
        </p:nvSpPr>
        <p:spPr>
          <a:xfrm>
            <a:off x="1086739" y="3444075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098" y="15278"/>
                </a:moveTo>
                <a:lnTo>
                  <a:pt x="0" y="15278"/>
                </a:lnTo>
                <a:lnTo>
                  <a:pt x="0" y="41948"/>
                </a:lnTo>
                <a:lnTo>
                  <a:pt x="0" y="139738"/>
                </a:lnTo>
                <a:lnTo>
                  <a:pt x="29667" y="139738"/>
                </a:lnTo>
                <a:lnTo>
                  <a:pt x="29667" y="41948"/>
                </a:lnTo>
                <a:lnTo>
                  <a:pt x="80098" y="41948"/>
                </a:lnTo>
                <a:lnTo>
                  <a:pt x="80098" y="15278"/>
                </a:lnTo>
                <a:close/>
              </a:path>
              <a:path w="572769" h="154304">
                <a:moveTo>
                  <a:pt x="195808" y="56375"/>
                </a:moveTo>
                <a:lnTo>
                  <a:pt x="193255" y="41529"/>
                </a:lnTo>
                <a:lnTo>
                  <a:pt x="192951" y="39725"/>
                </a:lnTo>
                <a:lnTo>
                  <a:pt x="184238" y="26568"/>
                </a:ln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75" y="72682"/>
                </a:lnTo>
                <a:lnTo>
                  <a:pt x="127571" y="72682"/>
                </a:lnTo>
                <a:lnTo>
                  <a:pt x="127571" y="41529"/>
                </a:lnTo>
                <a:lnTo>
                  <a:pt x="157975" y="41529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46"/>
                </a:lnTo>
                <a:lnTo>
                  <a:pt x="127571" y="139446"/>
                </a:lnTo>
                <a:lnTo>
                  <a:pt x="127571" y="99390"/>
                </a:lnTo>
                <a:lnTo>
                  <a:pt x="154266" y="99390"/>
                </a:lnTo>
                <a:lnTo>
                  <a:pt x="171869" y="95859"/>
                </a:lnTo>
                <a:lnTo>
                  <a:pt x="184912" y="86372"/>
                </a:lnTo>
                <a:lnTo>
                  <a:pt x="192989" y="72682"/>
                </a:lnTo>
                <a:lnTo>
                  <a:pt x="195808" y="56375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76" y="0"/>
                </a:lnTo>
                <a:lnTo>
                  <a:pt x="210642" y="154279"/>
                </a:lnTo>
                <a:lnTo>
                  <a:pt x="231406" y="154279"/>
                </a:lnTo>
                <a:lnTo>
                  <a:pt x="290753" y="0"/>
                </a:lnTo>
                <a:close/>
              </a:path>
              <a:path w="572769" h="154304">
                <a:moveTo>
                  <a:pt x="453923" y="139446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01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46"/>
                </a:lnTo>
                <a:lnTo>
                  <a:pt x="335254" y="139446"/>
                </a:lnTo>
                <a:lnTo>
                  <a:pt x="344157" y="68237"/>
                </a:lnTo>
                <a:lnTo>
                  <a:pt x="370852" y="139446"/>
                </a:lnTo>
                <a:lnTo>
                  <a:pt x="388658" y="139446"/>
                </a:lnTo>
                <a:lnTo>
                  <a:pt x="415353" y="68237"/>
                </a:lnTo>
                <a:lnTo>
                  <a:pt x="424256" y="139446"/>
                </a:lnTo>
                <a:lnTo>
                  <a:pt x="453923" y="139446"/>
                </a:lnTo>
                <a:close/>
              </a:path>
              <a:path w="572769" h="154304">
                <a:moveTo>
                  <a:pt x="572592" y="112737"/>
                </a:moveTo>
                <a:lnTo>
                  <a:pt x="531063" y="112737"/>
                </a:lnTo>
                <a:lnTo>
                  <a:pt x="546163" y="96761"/>
                </a:lnTo>
                <a:lnTo>
                  <a:pt x="557339" y="82257"/>
                </a:lnTo>
                <a:lnTo>
                  <a:pt x="564273" y="68910"/>
                </a:lnTo>
                <a:lnTo>
                  <a:pt x="566661" y="56375"/>
                </a:lnTo>
                <a:lnTo>
                  <a:pt x="563156" y="37299"/>
                </a:lnTo>
                <a:lnTo>
                  <a:pt x="553262" y="23342"/>
                </a:lnTo>
                <a:lnTo>
                  <a:pt x="537870" y="14782"/>
                </a:lnTo>
                <a:lnTo>
                  <a:pt x="517893" y="11861"/>
                </a:lnTo>
                <a:lnTo>
                  <a:pt x="498843" y="15405"/>
                </a:lnTo>
                <a:lnTo>
                  <a:pt x="484657" y="25019"/>
                </a:lnTo>
                <a:lnTo>
                  <a:pt x="475551" y="39179"/>
                </a:lnTo>
                <a:lnTo>
                  <a:pt x="471728" y="56375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75"/>
                </a:lnTo>
                <a:lnTo>
                  <a:pt x="468757" y="139446"/>
                </a:lnTo>
                <a:lnTo>
                  <a:pt x="572592" y="139446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05763" y="3678453"/>
            <a:ext cx="133985" cy="130810"/>
          </a:xfrm>
          <a:custGeom>
            <a:avLst/>
            <a:gdLst/>
            <a:ahLst/>
            <a:cxnLst/>
            <a:rect l="l" t="t" r="r" b="b"/>
            <a:pathLst>
              <a:path w="133984" h="130810">
                <a:moveTo>
                  <a:pt x="104025" y="71208"/>
                </a:moveTo>
                <a:lnTo>
                  <a:pt x="92398" y="73549"/>
                </a:lnTo>
                <a:lnTo>
                  <a:pt x="82909" y="79922"/>
                </a:lnTo>
                <a:lnTo>
                  <a:pt x="76514" y="89355"/>
                </a:lnTo>
                <a:lnTo>
                  <a:pt x="74170" y="100876"/>
                </a:lnTo>
                <a:lnTo>
                  <a:pt x="76514" y="112471"/>
                </a:lnTo>
                <a:lnTo>
                  <a:pt x="82909" y="121896"/>
                </a:lnTo>
                <a:lnTo>
                  <a:pt x="92398" y="128227"/>
                </a:lnTo>
                <a:lnTo>
                  <a:pt x="104025" y="130543"/>
                </a:lnTo>
                <a:lnTo>
                  <a:pt x="115514" y="128227"/>
                </a:lnTo>
                <a:lnTo>
                  <a:pt x="124883" y="121896"/>
                </a:lnTo>
                <a:lnTo>
                  <a:pt x="131015" y="112737"/>
                </a:lnTo>
                <a:lnTo>
                  <a:pt x="97350" y="112737"/>
                </a:lnTo>
                <a:lnTo>
                  <a:pt x="91972" y="107365"/>
                </a:lnTo>
                <a:lnTo>
                  <a:pt x="91972" y="94386"/>
                </a:lnTo>
                <a:lnTo>
                  <a:pt x="97350" y="89001"/>
                </a:lnTo>
                <a:lnTo>
                  <a:pt x="130957" y="89001"/>
                </a:lnTo>
                <a:lnTo>
                  <a:pt x="124883" y="79922"/>
                </a:lnTo>
                <a:lnTo>
                  <a:pt x="115514" y="73549"/>
                </a:lnTo>
                <a:lnTo>
                  <a:pt x="104025" y="71208"/>
                </a:lnTo>
                <a:close/>
              </a:path>
              <a:path w="133984" h="130810">
                <a:moveTo>
                  <a:pt x="119044" y="2971"/>
                </a:moveTo>
                <a:lnTo>
                  <a:pt x="101241" y="2971"/>
                </a:lnTo>
                <a:lnTo>
                  <a:pt x="14464" y="127571"/>
                </a:lnTo>
                <a:lnTo>
                  <a:pt x="32266" y="127571"/>
                </a:lnTo>
                <a:lnTo>
                  <a:pt x="119044" y="2971"/>
                </a:lnTo>
                <a:close/>
              </a:path>
              <a:path w="133984" h="130810">
                <a:moveTo>
                  <a:pt x="130957" y="89001"/>
                </a:moveTo>
                <a:lnTo>
                  <a:pt x="110328" y="89001"/>
                </a:lnTo>
                <a:lnTo>
                  <a:pt x="115707" y="94386"/>
                </a:lnTo>
                <a:lnTo>
                  <a:pt x="115707" y="107365"/>
                </a:lnTo>
                <a:lnTo>
                  <a:pt x="110328" y="112737"/>
                </a:lnTo>
                <a:lnTo>
                  <a:pt x="131015" y="112737"/>
                </a:lnTo>
                <a:lnTo>
                  <a:pt x="131194" y="112471"/>
                </a:lnTo>
                <a:lnTo>
                  <a:pt x="133506" y="100876"/>
                </a:lnTo>
                <a:lnTo>
                  <a:pt x="131194" y="89355"/>
                </a:lnTo>
                <a:lnTo>
                  <a:pt x="130957" y="89001"/>
                </a:lnTo>
                <a:close/>
              </a:path>
              <a:path w="133984" h="130810">
                <a:moveTo>
                  <a:pt x="29853" y="0"/>
                </a:moveTo>
                <a:lnTo>
                  <a:pt x="18227" y="2340"/>
                </a:lnTo>
                <a:lnTo>
                  <a:pt x="8738" y="8713"/>
                </a:lnTo>
                <a:lnTo>
                  <a:pt x="2344" y="18146"/>
                </a:lnTo>
                <a:lnTo>
                  <a:pt x="0" y="29667"/>
                </a:lnTo>
                <a:lnTo>
                  <a:pt x="2344" y="41267"/>
                </a:lnTo>
                <a:lnTo>
                  <a:pt x="8738" y="50692"/>
                </a:lnTo>
                <a:lnTo>
                  <a:pt x="18227" y="57020"/>
                </a:lnTo>
                <a:lnTo>
                  <a:pt x="29853" y="59334"/>
                </a:lnTo>
                <a:lnTo>
                  <a:pt x="41345" y="57020"/>
                </a:lnTo>
                <a:lnTo>
                  <a:pt x="50715" y="50692"/>
                </a:lnTo>
                <a:lnTo>
                  <a:pt x="56842" y="41541"/>
                </a:lnTo>
                <a:lnTo>
                  <a:pt x="23180" y="41541"/>
                </a:lnTo>
                <a:lnTo>
                  <a:pt x="17801" y="36156"/>
                </a:lnTo>
                <a:lnTo>
                  <a:pt x="17801" y="23177"/>
                </a:lnTo>
                <a:lnTo>
                  <a:pt x="23180" y="17805"/>
                </a:lnTo>
                <a:lnTo>
                  <a:pt x="56797" y="17805"/>
                </a:lnTo>
                <a:lnTo>
                  <a:pt x="50715" y="8713"/>
                </a:lnTo>
                <a:lnTo>
                  <a:pt x="41345" y="2340"/>
                </a:lnTo>
                <a:lnTo>
                  <a:pt x="29853" y="0"/>
                </a:lnTo>
                <a:close/>
              </a:path>
              <a:path w="133984" h="130810">
                <a:moveTo>
                  <a:pt x="56797" y="17805"/>
                </a:moveTo>
                <a:lnTo>
                  <a:pt x="36158" y="17805"/>
                </a:lnTo>
                <a:lnTo>
                  <a:pt x="41536" y="23177"/>
                </a:lnTo>
                <a:lnTo>
                  <a:pt x="41536" y="36156"/>
                </a:lnTo>
                <a:lnTo>
                  <a:pt x="36158" y="41541"/>
                </a:lnTo>
                <a:lnTo>
                  <a:pt x="56842" y="41541"/>
                </a:lnTo>
                <a:lnTo>
                  <a:pt x="57026" y="41267"/>
                </a:lnTo>
                <a:lnTo>
                  <a:pt x="59338" y="29667"/>
                </a:lnTo>
                <a:lnTo>
                  <a:pt x="57026" y="18146"/>
                </a:lnTo>
                <a:lnTo>
                  <a:pt x="56797" y="17805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107503" y="3678453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71"/>
                </a:moveTo>
                <a:lnTo>
                  <a:pt x="83070" y="62306"/>
                </a:lnTo>
                <a:lnTo>
                  <a:pt x="124599" y="2971"/>
                </a:lnTo>
                <a:lnTo>
                  <a:pt x="90297" y="2971"/>
                </a:lnTo>
                <a:lnTo>
                  <a:pt x="63792" y="42278"/>
                </a:lnTo>
                <a:lnTo>
                  <a:pt x="37274" y="2971"/>
                </a:lnTo>
                <a:lnTo>
                  <a:pt x="2959" y="2971"/>
                </a:lnTo>
                <a:lnTo>
                  <a:pt x="44500" y="62306"/>
                </a:lnTo>
                <a:lnTo>
                  <a:pt x="0" y="127571"/>
                </a:lnTo>
                <a:lnTo>
                  <a:pt x="35598" y="127571"/>
                </a:lnTo>
                <a:lnTo>
                  <a:pt x="63792" y="84747"/>
                </a:lnTo>
                <a:lnTo>
                  <a:pt x="91973" y="127571"/>
                </a:lnTo>
                <a:lnTo>
                  <a:pt x="127571" y="127571"/>
                </a:lnTo>
                <a:close/>
              </a:path>
              <a:path w="454025" h="130810">
                <a:moveTo>
                  <a:pt x="258114" y="2971"/>
                </a:moveTo>
                <a:lnTo>
                  <a:pt x="163182" y="2971"/>
                </a:lnTo>
                <a:lnTo>
                  <a:pt x="163182" y="91262"/>
                </a:lnTo>
                <a:lnTo>
                  <a:pt x="162064" y="96824"/>
                </a:lnTo>
                <a:lnTo>
                  <a:pt x="152793" y="102755"/>
                </a:lnTo>
                <a:lnTo>
                  <a:pt x="145186" y="102946"/>
                </a:lnTo>
                <a:lnTo>
                  <a:pt x="139433" y="102387"/>
                </a:lnTo>
                <a:lnTo>
                  <a:pt x="139433" y="129057"/>
                </a:lnTo>
                <a:lnTo>
                  <a:pt x="146697" y="129806"/>
                </a:lnTo>
                <a:lnTo>
                  <a:pt x="153530" y="129946"/>
                </a:lnTo>
                <a:lnTo>
                  <a:pt x="160083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71"/>
                </a:lnTo>
                <a:lnTo>
                  <a:pt x="258114" y="127571"/>
                </a:lnTo>
                <a:lnTo>
                  <a:pt x="258114" y="2971"/>
                </a:lnTo>
                <a:close/>
              </a:path>
              <a:path w="454025" h="130810">
                <a:moveTo>
                  <a:pt x="407936" y="65278"/>
                </a:moveTo>
                <a:lnTo>
                  <a:pt x="402691" y="39903"/>
                </a:lnTo>
                <a:lnTo>
                  <a:pt x="393598" y="26708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78"/>
                </a:lnTo>
                <a:lnTo>
                  <a:pt x="375335" y="80302"/>
                </a:lnTo>
                <a:lnTo>
                  <a:pt x="367372" y="92557"/>
                </a:lnTo>
                <a:lnTo>
                  <a:pt x="355574" y="100812"/>
                </a:lnTo>
                <a:lnTo>
                  <a:pt x="341185" y="103835"/>
                </a:lnTo>
                <a:lnTo>
                  <a:pt x="326783" y="100812"/>
                </a:lnTo>
                <a:lnTo>
                  <a:pt x="314985" y="92557"/>
                </a:lnTo>
                <a:lnTo>
                  <a:pt x="307022" y="80302"/>
                </a:lnTo>
                <a:lnTo>
                  <a:pt x="304101" y="65278"/>
                </a:lnTo>
                <a:lnTo>
                  <a:pt x="307022" y="50253"/>
                </a:lnTo>
                <a:lnTo>
                  <a:pt x="314985" y="37998"/>
                </a:lnTo>
                <a:lnTo>
                  <a:pt x="326783" y="29743"/>
                </a:lnTo>
                <a:lnTo>
                  <a:pt x="341185" y="26708"/>
                </a:lnTo>
                <a:lnTo>
                  <a:pt x="355574" y="29743"/>
                </a:lnTo>
                <a:lnTo>
                  <a:pt x="367372" y="37998"/>
                </a:lnTo>
                <a:lnTo>
                  <a:pt x="375335" y="50253"/>
                </a:lnTo>
                <a:lnTo>
                  <a:pt x="378269" y="65278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88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78"/>
                </a:lnTo>
                <a:lnTo>
                  <a:pt x="279666" y="90652"/>
                </a:lnTo>
                <a:lnTo>
                  <a:pt x="293966" y="111404"/>
                </a:lnTo>
                <a:lnTo>
                  <a:pt x="315188" y="125412"/>
                </a:lnTo>
                <a:lnTo>
                  <a:pt x="341185" y="130543"/>
                </a:lnTo>
                <a:lnTo>
                  <a:pt x="367182" y="125412"/>
                </a:lnTo>
                <a:lnTo>
                  <a:pt x="388391" y="111404"/>
                </a:lnTo>
                <a:lnTo>
                  <a:pt x="393611" y="103835"/>
                </a:lnTo>
                <a:lnTo>
                  <a:pt x="402691" y="90652"/>
                </a:lnTo>
                <a:lnTo>
                  <a:pt x="407936" y="65278"/>
                </a:lnTo>
                <a:close/>
              </a:path>
              <a:path w="454025" h="130810">
                <a:moveTo>
                  <a:pt x="453923" y="29819"/>
                </a:moveTo>
                <a:lnTo>
                  <a:pt x="424256" y="29819"/>
                </a:lnTo>
                <a:lnTo>
                  <a:pt x="424256" y="127609"/>
                </a:lnTo>
                <a:lnTo>
                  <a:pt x="453923" y="127609"/>
                </a:lnTo>
                <a:lnTo>
                  <a:pt x="453923" y="29819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31759" y="3678453"/>
            <a:ext cx="433705" cy="151765"/>
          </a:xfrm>
          <a:custGeom>
            <a:avLst/>
            <a:gdLst/>
            <a:ahLst/>
            <a:cxnLst/>
            <a:rect l="l" t="t" r="r" b="b"/>
            <a:pathLst>
              <a:path w="433705" h="151764">
                <a:moveTo>
                  <a:pt x="106794" y="3149"/>
                </a:moveTo>
                <a:lnTo>
                  <a:pt x="0" y="3149"/>
                </a:lnTo>
                <a:lnTo>
                  <a:pt x="0" y="29819"/>
                </a:lnTo>
                <a:lnTo>
                  <a:pt x="77139" y="29819"/>
                </a:lnTo>
                <a:lnTo>
                  <a:pt x="77139" y="127609"/>
                </a:lnTo>
                <a:lnTo>
                  <a:pt x="106794" y="127609"/>
                </a:lnTo>
                <a:lnTo>
                  <a:pt x="106794" y="29819"/>
                </a:lnTo>
                <a:lnTo>
                  <a:pt x="106794" y="3149"/>
                </a:lnTo>
                <a:close/>
              </a:path>
              <a:path w="433705" h="151764">
                <a:moveTo>
                  <a:pt x="256628" y="65278"/>
                </a:moveTo>
                <a:lnTo>
                  <a:pt x="251383" y="39903"/>
                </a:lnTo>
                <a:lnTo>
                  <a:pt x="242290" y="26708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78"/>
                </a:lnTo>
                <a:lnTo>
                  <a:pt x="224028" y="80302"/>
                </a:lnTo>
                <a:lnTo>
                  <a:pt x="216065" y="92557"/>
                </a:lnTo>
                <a:lnTo>
                  <a:pt x="204266" y="100812"/>
                </a:lnTo>
                <a:lnTo>
                  <a:pt x="189877" y="103835"/>
                </a:lnTo>
                <a:lnTo>
                  <a:pt x="175475" y="100812"/>
                </a:lnTo>
                <a:lnTo>
                  <a:pt x="163677" y="92557"/>
                </a:lnTo>
                <a:lnTo>
                  <a:pt x="155714" y="80302"/>
                </a:lnTo>
                <a:lnTo>
                  <a:pt x="152793" y="65278"/>
                </a:lnTo>
                <a:lnTo>
                  <a:pt x="155714" y="50253"/>
                </a:lnTo>
                <a:lnTo>
                  <a:pt x="163677" y="37998"/>
                </a:lnTo>
                <a:lnTo>
                  <a:pt x="175475" y="29743"/>
                </a:lnTo>
                <a:lnTo>
                  <a:pt x="189877" y="26708"/>
                </a:lnTo>
                <a:lnTo>
                  <a:pt x="204266" y="29743"/>
                </a:lnTo>
                <a:lnTo>
                  <a:pt x="216065" y="37998"/>
                </a:lnTo>
                <a:lnTo>
                  <a:pt x="224028" y="50253"/>
                </a:lnTo>
                <a:lnTo>
                  <a:pt x="226961" y="65278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68" y="5143"/>
                </a:lnTo>
                <a:lnTo>
                  <a:pt x="142646" y="19151"/>
                </a:lnTo>
                <a:lnTo>
                  <a:pt x="128346" y="39903"/>
                </a:lnTo>
                <a:lnTo>
                  <a:pt x="123113" y="65278"/>
                </a:lnTo>
                <a:lnTo>
                  <a:pt x="128346" y="90652"/>
                </a:lnTo>
                <a:lnTo>
                  <a:pt x="142646" y="111404"/>
                </a:lnTo>
                <a:lnTo>
                  <a:pt x="163868" y="125412"/>
                </a:lnTo>
                <a:lnTo>
                  <a:pt x="189877" y="130543"/>
                </a:lnTo>
                <a:lnTo>
                  <a:pt x="215861" y="125412"/>
                </a:lnTo>
                <a:lnTo>
                  <a:pt x="237083" y="111404"/>
                </a:lnTo>
                <a:lnTo>
                  <a:pt x="242290" y="103835"/>
                </a:lnTo>
                <a:lnTo>
                  <a:pt x="251383" y="90652"/>
                </a:lnTo>
                <a:lnTo>
                  <a:pt x="256628" y="65278"/>
                </a:lnTo>
                <a:close/>
              </a:path>
              <a:path w="433705" h="151764">
                <a:moveTo>
                  <a:pt x="379742" y="127571"/>
                </a:moveTo>
                <a:lnTo>
                  <a:pt x="329311" y="62306"/>
                </a:lnTo>
                <a:lnTo>
                  <a:pt x="376783" y="2971"/>
                </a:lnTo>
                <a:lnTo>
                  <a:pt x="341185" y="2971"/>
                </a:lnTo>
                <a:lnTo>
                  <a:pt x="302615" y="50431"/>
                </a:lnTo>
                <a:lnTo>
                  <a:pt x="302615" y="2971"/>
                </a:lnTo>
                <a:lnTo>
                  <a:pt x="272948" y="2971"/>
                </a:lnTo>
                <a:lnTo>
                  <a:pt x="272948" y="127571"/>
                </a:lnTo>
                <a:lnTo>
                  <a:pt x="302615" y="127571"/>
                </a:lnTo>
                <a:lnTo>
                  <a:pt x="302615" y="74168"/>
                </a:lnTo>
                <a:lnTo>
                  <a:pt x="344144" y="127571"/>
                </a:lnTo>
                <a:lnTo>
                  <a:pt x="379742" y="127571"/>
                </a:lnTo>
                <a:close/>
              </a:path>
              <a:path w="433705" h="151764">
                <a:moveTo>
                  <a:pt x="433146" y="100876"/>
                </a:moveTo>
                <a:lnTo>
                  <a:pt x="400519" y="100876"/>
                </a:lnTo>
                <a:lnTo>
                  <a:pt x="388645" y="151307"/>
                </a:lnTo>
                <a:lnTo>
                  <a:pt x="409422" y="151307"/>
                </a:lnTo>
                <a:lnTo>
                  <a:pt x="433146" y="100876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object 87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039073" y="3678453"/>
            <a:ext cx="252183" cy="130543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2368397" y="3678453"/>
            <a:ext cx="1089025" cy="130810"/>
            <a:chOff x="2368397" y="3678453"/>
            <a:chExt cx="1089025" cy="130810"/>
          </a:xfrm>
        </p:grpSpPr>
        <p:pic>
          <p:nvPicPr>
            <p:cNvPr id="89" name="object 8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368397" y="3678453"/>
              <a:ext cx="378269" cy="130543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770390" y="3678453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709" y="2971"/>
                  </a:moveTo>
                  <a:lnTo>
                    <a:pt x="86042" y="2971"/>
                  </a:lnTo>
                  <a:lnTo>
                    <a:pt x="29679" y="80098"/>
                  </a:lnTo>
                  <a:lnTo>
                    <a:pt x="29679" y="2971"/>
                  </a:lnTo>
                  <a:lnTo>
                    <a:pt x="0" y="2971"/>
                  </a:lnTo>
                  <a:lnTo>
                    <a:pt x="0" y="127571"/>
                  </a:lnTo>
                  <a:lnTo>
                    <a:pt x="29679" y="127571"/>
                  </a:lnTo>
                  <a:lnTo>
                    <a:pt x="86042" y="50431"/>
                  </a:lnTo>
                  <a:lnTo>
                    <a:pt x="86042" y="127571"/>
                  </a:lnTo>
                  <a:lnTo>
                    <a:pt x="115709" y="127571"/>
                  </a:lnTo>
                  <a:lnTo>
                    <a:pt x="115709" y="2971"/>
                  </a:lnTo>
                  <a:close/>
                </a:path>
                <a:path w="568325" h="130810">
                  <a:moveTo>
                    <a:pt x="243281" y="65278"/>
                  </a:moveTo>
                  <a:lnTo>
                    <a:pt x="237909" y="39903"/>
                  </a:lnTo>
                  <a:lnTo>
                    <a:pt x="223278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58" y="3810"/>
                  </a:lnTo>
                  <a:lnTo>
                    <a:pt x="142532" y="8458"/>
                  </a:lnTo>
                  <a:lnTo>
                    <a:pt x="133515" y="14833"/>
                  </a:lnTo>
                  <a:lnTo>
                    <a:pt x="145008" y="41173"/>
                  </a:lnTo>
                  <a:lnTo>
                    <a:pt x="150952" y="35166"/>
                  </a:lnTo>
                  <a:lnTo>
                    <a:pt x="158076" y="30607"/>
                  </a:lnTo>
                  <a:lnTo>
                    <a:pt x="166166" y="27724"/>
                  </a:lnTo>
                  <a:lnTo>
                    <a:pt x="175044" y="26708"/>
                  </a:lnTo>
                  <a:lnTo>
                    <a:pt x="187350" y="28702"/>
                  </a:lnTo>
                  <a:lnTo>
                    <a:pt x="197993" y="34226"/>
                  </a:lnTo>
                  <a:lnTo>
                    <a:pt x="206336" y="42672"/>
                  </a:lnTo>
                  <a:lnTo>
                    <a:pt x="211759" y="53403"/>
                  </a:lnTo>
                  <a:lnTo>
                    <a:pt x="163182" y="53403"/>
                  </a:lnTo>
                  <a:lnTo>
                    <a:pt x="163182" y="77139"/>
                  </a:lnTo>
                  <a:lnTo>
                    <a:pt x="211759" y="77139"/>
                  </a:lnTo>
                  <a:lnTo>
                    <a:pt x="206336" y="87884"/>
                  </a:lnTo>
                  <a:lnTo>
                    <a:pt x="197993" y="96329"/>
                  </a:lnTo>
                  <a:lnTo>
                    <a:pt x="187350" y="101854"/>
                  </a:lnTo>
                  <a:lnTo>
                    <a:pt x="175044" y="103835"/>
                  </a:lnTo>
                  <a:lnTo>
                    <a:pt x="166166" y="102806"/>
                  </a:lnTo>
                  <a:lnTo>
                    <a:pt x="158076" y="99885"/>
                  </a:lnTo>
                  <a:lnTo>
                    <a:pt x="150952" y="95326"/>
                  </a:lnTo>
                  <a:lnTo>
                    <a:pt x="145008" y="89382"/>
                  </a:lnTo>
                  <a:lnTo>
                    <a:pt x="133515" y="115519"/>
                  </a:lnTo>
                  <a:lnTo>
                    <a:pt x="142532" y="121945"/>
                  </a:lnTo>
                  <a:lnTo>
                    <a:pt x="152958" y="126657"/>
                  </a:lnTo>
                  <a:lnTo>
                    <a:pt x="164033" y="129552"/>
                  </a:lnTo>
                  <a:lnTo>
                    <a:pt x="175044" y="130543"/>
                  </a:lnTo>
                  <a:lnTo>
                    <a:pt x="201574" y="125412"/>
                  </a:lnTo>
                  <a:lnTo>
                    <a:pt x="223278" y="111404"/>
                  </a:lnTo>
                  <a:lnTo>
                    <a:pt x="237909" y="90652"/>
                  </a:lnTo>
                  <a:lnTo>
                    <a:pt x="243281" y="65278"/>
                  </a:lnTo>
                  <a:close/>
                </a:path>
                <a:path w="568325" h="130810">
                  <a:moveTo>
                    <a:pt x="364921" y="14833"/>
                  </a:moveTo>
                  <a:lnTo>
                    <a:pt x="355892" y="8458"/>
                  </a:lnTo>
                  <a:lnTo>
                    <a:pt x="345465" y="3810"/>
                  </a:lnTo>
                  <a:lnTo>
                    <a:pt x="334391" y="965"/>
                  </a:lnTo>
                  <a:lnTo>
                    <a:pt x="323392" y="0"/>
                  </a:lnTo>
                  <a:lnTo>
                    <a:pt x="296849" y="5143"/>
                  </a:lnTo>
                  <a:lnTo>
                    <a:pt x="275158" y="19151"/>
                  </a:lnTo>
                  <a:lnTo>
                    <a:pt x="260515" y="39903"/>
                  </a:lnTo>
                  <a:lnTo>
                    <a:pt x="255155" y="65278"/>
                  </a:lnTo>
                  <a:lnTo>
                    <a:pt x="260515" y="90652"/>
                  </a:lnTo>
                  <a:lnTo>
                    <a:pt x="275158" y="111404"/>
                  </a:lnTo>
                  <a:lnTo>
                    <a:pt x="296849" y="125412"/>
                  </a:lnTo>
                  <a:lnTo>
                    <a:pt x="323392" y="130543"/>
                  </a:lnTo>
                  <a:lnTo>
                    <a:pt x="334391" y="129552"/>
                  </a:lnTo>
                  <a:lnTo>
                    <a:pt x="345465" y="126657"/>
                  </a:lnTo>
                  <a:lnTo>
                    <a:pt x="355892" y="121945"/>
                  </a:lnTo>
                  <a:lnTo>
                    <a:pt x="364921" y="115519"/>
                  </a:lnTo>
                  <a:lnTo>
                    <a:pt x="353428" y="89382"/>
                  </a:lnTo>
                  <a:lnTo>
                    <a:pt x="347472" y="95326"/>
                  </a:lnTo>
                  <a:lnTo>
                    <a:pt x="340347" y="99885"/>
                  </a:lnTo>
                  <a:lnTo>
                    <a:pt x="332244" y="102806"/>
                  </a:lnTo>
                  <a:lnTo>
                    <a:pt x="323392" y="103835"/>
                  </a:lnTo>
                  <a:lnTo>
                    <a:pt x="308356" y="100812"/>
                  </a:lnTo>
                  <a:lnTo>
                    <a:pt x="296100" y="92557"/>
                  </a:lnTo>
                  <a:lnTo>
                    <a:pt x="287845" y="80302"/>
                  </a:lnTo>
                  <a:lnTo>
                    <a:pt x="284822" y="65278"/>
                  </a:lnTo>
                  <a:lnTo>
                    <a:pt x="287845" y="50253"/>
                  </a:lnTo>
                  <a:lnTo>
                    <a:pt x="296100" y="37998"/>
                  </a:lnTo>
                  <a:lnTo>
                    <a:pt x="308356" y="29743"/>
                  </a:lnTo>
                  <a:lnTo>
                    <a:pt x="323392" y="26708"/>
                  </a:lnTo>
                  <a:lnTo>
                    <a:pt x="332244" y="27724"/>
                  </a:lnTo>
                  <a:lnTo>
                    <a:pt x="340347" y="30607"/>
                  </a:lnTo>
                  <a:lnTo>
                    <a:pt x="347472" y="35166"/>
                  </a:lnTo>
                  <a:lnTo>
                    <a:pt x="353428" y="41173"/>
                  </a:lnTo>
                  <a:lnTo>
                    <a:pt x="364921" y="14833"/>
                  </a:lnTo>
                  <a:close/>
                </a:path>
                <a:path w="568325" h="130810">
                  <a:moveTo>
                    <a:pt x="470242" y="3149"/>
                  </a:moveTo>
                  <a:lnTo>
                    <a:pt x="375310" y="3149"/>
                  </a:lnTo>
                  <a:lnTo>
                    <a:pt x="375310" y="29819"/>
                  </a:lnTo>
                  <a:lnTo>
                    <a:pt x="407936" y="29819"/>
                  </a:lnTo>
                  <a:lnTo>
                    <a:pt x="407936" y="127609"/>
                  </a:lnTo>
                  <a:lnTo>
                    <a:pt x="437616" y="127609"/>
                  </a:lnTo>
                  <a:lnTo>
                    <a:pt x="437616" y="29819"/>
                  </a:lnTo>
                  <a:lnTo>
                    <a:pt x="470242" y="29819"/>
                  </a:lnTo>
                  <a:lnTo>
                    <a:pt x="470242" y="3149"/>
                  </a:lnTo>
                  <a:close/>
                </a:path>
                <a:path w="568325" h="130810">
                  <a:moveTo>
                    <a:pt x="568147" y="2971"/>
                  </a:moveTo>
                  <a:lnTo>
                    <a:pt x="488048" y="2971"/>
                  </a:lnTo>
                  <a:lnTo>
                    <a:pt x="488048" y="127571"/>
                  </a:lnTo>
                  <a:lnTo>
                    <a:pt x="568147" y="127571"/>
                  </a:lnTo>
                  <a:lnTo>
                    <a:pt x="568147" y="100876"/>
                  </a:lnTo>
                  <a:lnTo>
                    <a:pt x="517715" y="100876"/>
                  </a:lnTo>
                  <a:lnTo>
                    <a:pt x="517715" y="78625"/>
                  </a:lnTo>
                  <a:lnTo>
                    <a:pt x="559244" y="78625"/>
                  </a:lnTo>
                  <a:lnTo>
                    <a:pt x="559244" y="51917"/>
                  </a:lnTo>
                  <a:lnTo>
                    <a:pt x="517715" y="51917"/>
                  </a:lnTo>
                  <a:lnTo>
                    <a:pt x="517715" y="29667"/>
                  </a:lnTo>
                  <a:lnTo>
                    <a:pt x="568147" y="29667"/>
                  </a:lnTo>
                  <a:lnTo>
                    <a:pt x="568147" y="2971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359302" y="3681425"/>
              <a:ext cx="97904" cy="124599"/>
            </a:xfrm>
            <a:prstGeom prst="rect">
              <a:avLst/>
            </a:prstGeom>
          </p:spPr>
        </p:pic>
      </p:grpSp>
      <p:sp>
        <p:nvSpPr>
          <p:cNvPr id="92" name="object 92"/>
          <p:cNvSpPr/>
          <p:nvPr/>
        </p:nvSpPr>
        <p:spPr>
          <a:xfrm>
            <a:off x="662482" y="3678453"/>
            <a:ext cx="226060" cy="127635"/>
          </a:xfrm>
          <a:custGeom>
            <a:avLst/>
            <a:gdLst/>
            <a:ahLst/>
            <a:cxnLst/>
            <a:rect l="l" t="t" r="r" b="b"/>
            <a:pathLst>
              <a:path w="226059" h="127635">
                <a:moveTo>
                  <a:pt x="103835" y="48768"/>
                </a:moveTo>
                <a:lnTo>
                  <a:pt x="100253" y="28562"/>
                </a:lnTo>
                <a:lnTo>
                  <a:pt x="99021" y="26708"/>
                </a:lnTo>
                <a:lnTo>
                  <a:pt x="89966" y="13195"/>
                </a:lnTo>
                <a:lnTo>
                  <a:pt x="74168" y="3759"/>
                </a:lnTo>
                <a:lnTo>
                  <a:pt x="74168" y="45986"/>
                </a:lnTo>
                <a:lnTo>
                  <a:pt x="72517" y="53467"/>
                </a:lnTo>
                <a:lnTo>
                  <a:pt x="67906" y="59601"/>
                </a:lnTo>
                <a:lnTo>
                  <a:pt x="60871" y="63754"/>
                </a:lnTo>
                <a:lnTo>
                  <a:pt x="51917" y="65278"/>
                </a:lnTo>
                <a:lnTo>
                  <a:pt x="42887" y="63754"/>
                </a:lnTo>
                <a:lnTo>
                  <a:pt x="35852" y="59601"/>
                </a:lnTo>
                <a:lnTo>
                  <a:pt x="31280" y="53467"/>
                </a:lnTo>
                <a:lnTo>
                  <a:pt x="29667" y="45986"/>
                </a:lnTo>
                <a:lnTo>
                  <a:pt x="31280" y="38519"/>
                </a:lnTo>
                <a:lnTo>
                  <a:pt x="35852" y="32385"/>
                </a:lnTo>
                <a:lnTo>
                  <a:pt x="42887" y="28244"/>
                </a:lnTo>
                <a:lnTo>
                  <a:pt x="51917" y="26708"/>
                </a:lnTo>
                <a:lnTo>
                  <a:pt x="60871" y="28244"/>
                </a:lnTo>
                <a:lnTo>
                  <a:pt x="67906" y="32385"/>
                </a:lnTo>
                <a:lnTo>
                  <a:pt x="72517" y="38519"/>
                </a:lnTo>
                <a:lnTo>
                  <a:pt x="74168" y="45986"/>
                </a:lnTo>
                <a:lnTo>
                  <a:pt x="74168" y="3759"/>
                </a:lnTo>
                <a:lnTo>
                  <a:pt x="73698" y="3467"/>
                </a:lnTo>
                <a:lnTo>
                  <a:pt x="73850" y="3467"/>
                </a:lnTo>
                <a:lnTo>
                  <a:pt x="51917" y="0"/>
                </a:lnTo>
                <a:lnTo>
                  <a:pt x="14325" y="13195"/>
                </a:lnTo>
                <a:lnTo>
                  <a:pt x="0" y="47472"/>
                </a:lnTo>
                <a:lnTo>
                  <a:pt x="2971" y="63474"/>
                </a:lnTo>
                <a:lnTo>
                  <a:pt x="11493" y="76962"/>
                </a:lnTo>
                <a:lnTo>
                  <a:pt x="24866" y="86283"/>
                </a:lnTo>
                <a:lnTo>
                  <a:pt x="42456" y="89750"/>
                </a:lnTo>
                <a:lnTo>
                  <a:pt x="54876" y="89750"/>
                </a:lnTo>
                <a:lnTo>
                  <a:pt x="60820" y="87147"/>
                </a:lnTo>
                <a:lnTo>
                  <a:pt x="47701" y="102933"/>
                </a:lnTo>
                <a:lnTo>
                  <a:pt x="31140" y="115785"/>
                </a:lnTo>
                <a:lnTo>
                  <a:pt x="16954" y="124421"/>
                </a:lnTo>
                <a:lnTo>
                  <a:pt x="10934" y="127571"/>
                </a:lnTo>
                <a:lnTo>
                  <a:pt x="56362" y="127571"/>
                </a:lnTo>
                <a:lnTo>
                  <a:pt x="83680" y="102933"/>
                </a:lnTo>
                <a:lnTo>
                  <a:pt x="92887" y="87147"/>
                </a:lnTo>
                <a:lnTo>
                  <a:pt x="97904" y="78511"/>
                </a:lnTo>
                <a:lnTo>
                  <a:pt x="101422" y="65278"/>
                </a:lnTo>
                <a:lnTo>
                  <a:pt x="103085" y="59029"/>
                </a:lnTo>
                <a:lnTo>
                  <a:pt x="103835" y="48768"/>
                </a:lnTo>
                <a:close/>
              </a:path>
              <a:path w="226059" h="127635">
                <a:moveTo>
                  <a:pt x="225475" y="100876"/>
                </a:moveTo>
                <a:lnTo>
                  <a:pt x="183934" y="100876"/>
                </a:lnTo>
                <a:lnTo>
                  <a:pt x="199047" y="84899"/>
                </a:lnTo>
                <a:lnTo>
                  <a:pt x="210223" y="70396"/>
                </a:lnTo>
                <a:lnTo>
                  <a:pt x="217157" y="57048"/>
                </a:lnTo>
                <a:lnTo>
                  <a:pt x="219544" y="44500"/>
                </a:lnTo>
                <a:lnTo>
                  <a:pt x="216039" y="25425"/>
                </a:lnTo>
                <a:lnTo>
                  <a:pt x="206146" y="11480"/>
                </a:lnTo>
                <a:lnTo>
                  <a:pt x="190754" y="2921"/>
                </a:lnTo>
                <a:lnTo>
                  <a:pt x="170776" y="0"/>
                </a:lnTo>
                <a:lnTo>
                  <a:pt x="151726" y="3543"/>
                </a:lnTo>
                <a:lnTo>
                  <a:pt x="137541" y="13144"/>
                </a:lnTo>
                <a:lnTo>
                  <a:pt x="128422" y="27305"/>
                </a:lnTo>
                <a:lnTo>
                  <a:pt x="124599" y="44500"/>
                </a:lnTo>
                <a:lnTo>
                  <a:pt x="153339" y="47472"/>
                </a:lnTo>
                <a:lnTo>
                  <a:pt x="155232" y="37973"/>
                </a:lnTo>
                <a:lnTo>
                  <a:pt x="159512" y="31534"/>
                </a:lnTo>
                <a:lnTo>
                  <a:pt x="165392" y="27876"/>
                </a:lnTo>
                <a:lnTo>
                  <a:pt x="172072" y="26708"/>
                </a:lnTo>
                <a:lnTo>
                  <a:pt x="181711" y="26708"/>
                </a:lnTo>
                <a:lnTo>
                  <a:pt x="189877" y="32639"/>
                </a:lnTo>
                <a:lnTo>
                  <a:pt x="189877" y="44500"/>
                </a:lnTo>
                <a:lnTo>
                  <a:pt x="121640" y="127571"/>
                </a:lnTo>
                <a:lnTo>
                  <a:pt x="225475" y="127571"/>
                </a:lnTo>
                <a:lnTo>
                  <a:pt x="225475" y="100876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3" name="object 93"/>
          <p:cNvGrpSpPr/>
          <p:nvPr/>
        </p:nvGrpSpPr>
        <p:grpSpPr>
          <a:xfrm>
            <a:off x="3460813" y="156641"/>
            <a:ext cx="6880225" cy="5963920"/>
            <a:chOff x="3460813" y="156641"/>
            <a:chExt cx="6880225" cy="5963920"/>
          </a:xfrm>
        </p:grpSpPr>
        <p:pic>
          <p:nvPicPr>
            <p:cNvPr id="94" name="object 9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827308" y="552729"/>
              <a:ext cx="3048000" cy="304800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60813" y="2503552"/>
              <a:ext cx="3048000" cy="304800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711124" y="156641"/>
              <a:ext cx="3629657" cy="5963361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895594" y="1582089"/>
              <a:ext cx="985024" cy="61441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186895" y="3433318"/>
              <a:ext cx="323735" cy="1879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6266" y="496138"/>
            <a:ext cx="4545965" cy="5624195"/>
          </a:xfrm>
          <a:custGeom>
            <a:avLst/>
            <a:gdLst/>
            <a:ahLst/>
            <a:cxnLst/>
            <a:rect l="l" t="t" r="r" b="b"/>
            <a:pathLst>
              <a:path w="4545965" h="5624195">
                <a:moveTo>
                  <a:pt x="4545546" y="0"/>
                </a:moveTo>
                <a:lnTo>
                  <a:pt x="0" y="5624055"/>
                </a:lnTo>
                <a:lnTo>
                  <a:pt x="2312517" y="5624055"/>
                </a:lnTo>
                <a:lnTo>
                  <a:pt x="4545546" y="5624055"/>
                </a:lnTo>
                <a:lnTo>
                  <a:pt x="4545546" y="2861195"/>
                </a:lnTo>
                <a:lnTo>
                  <a:pt x="4545546" y="0"/>
                </a:lnTo>
                <a:close/>
              </a:path>
            </a:pathLst>
          </a:custGeom>
          <a:solidFill>
            <a:srgbClr val="FFA11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5441" y="1016774"/>
            <a:ext cx="515620" cy="264160"/>
          </a:xfrm>
          <a:custGeom>
            <a:avLst/>
            <a:gdLst/>
            <a:ahLst/>
            <a:cxnLst/>
            <a:rect l="l" t="t" r="r" b="b"/>
            <a:pathLst>
              <a:path w="515619" h="264159">
                <a:moveTo>
                  <a:pt x="269671" y="131838"/>
                </a:moveTo>
                <a:lnTo>
                  <a:pt x="262801" y="90233"/>
                </a:lnTo>
                <a:lnTo>
                  <a:pt x="243674" y="54051"/>
                </a:lnTo>
                <a:lnTo>
                  <a:pt x="214490" y="25488"/>
                </a:lnTo>
                <a:lnTo>
                  <a:pt x="209740" y="23088"/>
                </a:lnTo>
                <a:lnTo>
                  <a:pt x="209740" y="131838"/>
                </a:lnTo>
                <a:lnTo>
                  <a:pt x="203835" y="162191"/>
                </a:lnTo>
                <a:lnTo>
                  <a:pt x="187744" y="186956"/>
                </a:lnTo>
                <a:lnTo>
                  <a:pt x="163918" y="203644"/>
                </a:lnTo>
                <a:lnTo>
                  <a:pt x="134835" y="209753"/>
                </a:lnTo>
                <a:lnTo>
                  <a:pt x="105752" y="203644"/>
                </a:lnTo>
                <a:lnTo>
                  <a:pt x="81927" y="186956"/>
                </a:lnTo>
                <a:lnTo>
                  <a:pt x="65836" y="162191"/>
                </a:lnTo>
                <a:lnTo>
                  <a:pt x="59931" y="131838"/>
                </a:lnTo>
                <a:lnTo>
                  <a:pt x="65836" y="101498"/>
                </a:lnTo>
                <a:lnTo>
                  <a:pt x="81927" y="76746"/>
                </a:lnTo>
                <a:lnTo>
                  <a:pt x="105752" y="60058"/>
                </a:lnTo>
                <a:lnTo>
                  <a:pt x="134327" y="54051"/>
                </a:lnTo>
                <a:lnTo>
                  <a:pt x="135343" y="54051"/>
                </a:lnTo>
                <a:lnTo>
                  <a:pt x="163918" y="60058"/>
                </a:lnTo>
                <a:lnTo>
                  <a:pt x="187744" y="76746"/>
                </a:lnTo>
                <a:lnTo>
                  <a:pt x="203835" y="101498"/>
                </a:lnTo>
                <a:lnTo>
                  <a:pt x="209740" y="131838"/>
                </a:lnTo>
                <a:lnTo>
                  <a:pt x="209740" y="23088"/>
                </a:lnTo>
                <a:lnTo>
                  <a:pt x="177482" y="6743"/>
                </a:lnTo>
                <a:lnTo>
                  <a:pt x="134835" y="0"/>
                </a:lnTo>
                <a:lnTo>
                  <a:pt x="92189" y="6743"/>
                </a:lnTo>
                <a:lnTo>
                  <a:pt x="55181" y="25488"/>
                </a:lnTo>
                <a:lnTo>
                  <a:pt x="25996" y="54051"/>
                </a:lnTo>
                <a:lnTo>
                  <a:pt x="6870" y="90233"/>
                </a:lnTo>
                <a:lnTo>
                  <a:pt x="0" y="131838"/>
                </a:lnTo>
                <a:lnTo>
                  <a:pt x="6870" y="173456"/>
                </a:lnTo>
                <a:lnTo>
                  <a:pt x="26111" y="209753"/>
                </a:lnTo>
                <a:lnTo>
                  <a:pt x="55181" y="238213"/>
                </a:lnTo>
                <a:lnTo>
                  <a:pt x="92189" y="256959"/>
                </a:lnTo>
                <a:lnTo>
                  <a:pt x="134835" y="263690"/>
                </a:lnTo>
                <a:lnTo>
                  <a:pt x="177482" y="256959"/>
                </a:lnTo>
                <a:lnTo>
                  <a:pt x="214490" y="238213"/>
                </a:lnTo>
                <a:lnTo>
                  <a:pt x="243560" y="209753"/>
                </a:lnTo>
                <a:lnTo>
                  <a:pt x="262801" y="173456"/>
                </a:lnTo>
                <a:lnTo>
                  <a:pt x="269671" y="131838"/>
                </a:lnTo>
                <a:close/>
              </a:path>
              <a:path w="515619" h="264159">
                <a:moveTo>
                  <a:pt x="515366" y="5994"/>
                </a:moveTo>
                <a:lnTo>
                  <a:pt x="323608" y="5994"/>
                </a:lnTo>
                <a:lnTo>
                  <a:pt x="323608" y="169735"/>
                </a:lnTo>
                <a:lnTo>
                  <a:pt x="323088" y="180047"/>
                </a:lnTo>
                <a:lnTo>
                  <a:pt x="294525" y="206959"/>
                </a:lnTo>
                <a:lnTo>
                  <a:pt x="284899" y="207327"/>
                </a:lnTo>
                <a:lnTo>
                  <a:pt x="275666" y="206819"/>
                </a:lnTo>
                <a:lnTo>
                  <a:pt x="275666" y="260680"/>
                </a:lnTo>
                <a:lnTo>
                  <a:pt x="290322" y="262204"/>
                </a:lnTo>
                <a:lnTo>
                  <a:pt x="304126" y="262483"/>
                </a:lnTo>
                <a:lnTo>
                  <a:pt x="317373" y="261340"/>
                </a:lnTo>
                <a:lnTo>
                  <a:pt x="358089" y="244576"/>
                </a:lnTo>
                <a:lnTo>
                  <a:pt x="381698" y="192392"/>
                </a:lnTo>
                <a:lnTo>
                  <a:pt x="383527" y="155816"/>
                </a:lnTo>
                <a:lnTo>
                  <a:pt x="383527" y="59931"/>
                </a:lnTo>
                <a:lnTo>
                  <a:pt x="455447" y="59931"/>
                </a:lnTo>
                <a:lnTo>
                  <a:pt x="455447" y="257695"/>
                </a:lnTo>
                <a:lnTo>
                  <a:pt x="515366" y="257695"/>
                </a:lnTo>
                <a:lnTo>
                  <a:pt x="515366" y="5994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28755" y="1022769"/>
            <a:ext cx="665480" cy="252729"/>
            <a:chOff x="1228755" y="1022769"/>
            <a:chExt cx="665480" cy="25272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8755" y="1022769"/>
              <a:ext cx="233713" cy="2517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98422" y="1022769"/>
              <a:ext cx="395605" cy="252729"/>
            </a:xfrm>
            <a:custGeom>
              <a:avLst/>
              <a:gdLst/>
              <a:ahLst/>
              <a:cxnLst/>
              <a:rect l="l" t="t" r="r" b="b"/>
              <a:pathLst>
                <a:path w="395605" h="252730">
                  <a:moveTo>
                    <a:pt x="299631" y="251701"/>
                  </a:moveTo>
                  <a:lnTo>
                    <a:pt x="269671" y="0"/>
                  </a:lnTo>
                  <a:lnTo>
                    <a:pt x="209740" y="0"/>
                  </a:lnTo>
                  <a:lnTo>
                    <a:pt x="149809" y="149821"/>
                  </a:lnTo>
                  <a:lnTo>
                    <a:pt x="89890" y="0"/>
                  </a:lnTo>
                  <a:lnTo>
                    <a:pt x="29959" y="0"/>
                  </a:lnTo>
                  <a:lnTo>
                    <a:pt x="0" y="251701"/>
                  </a:lnTo>
                  <a:lnTo>
                    <a:pt x="59931" y="251701"/>
                  </a:lnTo>
                  <a:lnTo>
                    <a:pt x="77901" y="107873"/>
                  </a:lnTo>
                  <a:lnTo>
                    <a:pt x="131826" y="251701"/>
                  </a:lnTo>
                  <a:lnTo>
                    <a:pt x="167792" y="251701"/>
                  </a:lnTo>
                  <a:lnTo>
                    <a:pt x="221729" y="107873"/>
                  </a:lnTo>
                  <a:lnTo>
                    <a:pt x="239712" y="251701"/>
                  </a:lnTo>
                  <a:lnTo>
                    <a:pt x="299631" y="251701"/>
                  </a:lnTo>
                  <a:close/>
                </a:path>
                <a:path w="395605" h="252730">
                  <a:moveTo>
                    <a:pt x="395516" y="54063"/>
                  </a:moveTo>
                  <a:lnTo>
                    <a:pt x="335584" y="54063"/>
                  </a:lnTo>
                  <a:lnTo>
                    <a:pt x="335584" y="252183"/>
                  </a:lnTo>
                  <a:lnTo>
                    <a:pt x="395516" y="252183"/>
                  </a:lnTo>
                  <a:lnTo>
                    <a:pt x="395516" y="54063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834007" y="1022222"/>
            <a:ext cx="215900" cy="252729"/>
          </a:xfrm>
          <a:custGeom>
            <a:avLst/>
            <a:gdLst/>
            <a:ahLst/>
            <a:cxnLst/>
            <a:rect l="l" t="t" r="r" b="b"/>
            <a:pathLst>
              <a:path w="215900" h="252730">
                <a:moveTo>
                  <a:pt x="215747" y="0"/>
                </a:moveTo>
                <a:lnTo>
                  <a:pt x="0" y="0"/>
                </a:lnTo>
                <a:lnTo>
                  <a:pt x="0" y="54610"/>
                </a:lnTo>
                <a:lnTo>
                  <a:pt x="155816" y="54610"/>
                </a:lnTo>
                <a:lnTo>
                  <a:pt x="155816" y="252730"/>
                </a:lnTo>
                <a:lnTo>
                  <a:pt x="215747" y="252730"/>
                </a:lnTo>
                <a:lnTo>
                  <a:pt x="215747" y="54610"/>
                </a:lnTo>
                <a:lnTo>
                  <a:pt x="215747" y="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7684" y="1022769"/>
            <a:ext cx="233718" cy="25170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379345" y="944867"/>
            <a:ext cx="234315" cy="330200"/>
          </a:xfrm>
          <a:custGeom>
            <a:avLst/>
            <a:gdLst/>
            <a:ahLst/>
            <a:cxnLst/>
            <a:rect l="l" t="t" r="r" b="b"/>
            <a:pathLst>
              <a:path w="234314" h="330200">
                <a:moveTo>
                  <a:pt x="92887" y="0"/>
                </a:moveTo>
                <a:lnTo>
                  <a:pt x="62915" y="0"/>
                </a:lnTo>
                <a:lnTo>
                  <a:pt x="67130" y="21072"/>
                </a:lnTo>
                <a:lnTo>
                  <a:pt x="78649" y="38207"/>
                </a:lnTo>
                <a:lnTo>
                  <a:pt x="95785" y="49724"/>
                </a:lnTo>
                <a:lnTo>
                  <a:pt x="116852" y="53936"/>
                </a:lnTo>
                <a:lnTo>
                  <a:pt x="137919" y="49724"/>
                </a:lnTo>
                <a:lnTo>
                  <a:pt x="155055" y="38207"/>
                </a:lnTo>
                <a:lnTo>
                  <a:pt x="164621" y="23977"/>
                </a:lnTo>
                <a:lnTo>
                  <a:pt x="116852" y="23977"/>
                </a:lnTo>
                <a:lnTo>
                  <a:pt x="107578" y="22074"/>
                </a:lnTo>
                <a:lnTo>
                  <a:pt x="99955" y="16903"/>
                </a:lnTo>
                <a:lnTo>
                  <a:pt x="94789" y="9275"/>
                </a:lnTo>
                <a:lnTo>
                  <a:pt x="92887" y="0"/>
                </a:lnTo>
                <a:close/>
              </a:path>
              <a:path w="234314" h="330200">
                <a:moveTo>
                  <a:pt x="170789" y="0"/>
                </a:moveTo>
                <a:lnTo>
                  <a:pt x="140830" y="0"/>
                </a:lnTo>
                <a:lnTo>
                  <a:pt x="138926" y="9275"/>
                </a:lnTo>
                <a:lnTo>
                  <a:pt x="133756" y="16903"/>
                </a:lnTo>
                <a:lnTo>
                  <a:pt x="126128" y="22074"/>
                </a:lnTo>
                <a:lnTo>
                  <a:pt x="116852" y="23977"/>
                </a:lnTo>
                <a:lnTo>
                  <a:pt x="164621" y="23977"/>
                </a:lnTo>
                <a:lnTo>
                  <a:pt x="166574" y="21072"/>
                </a:lnTo>
                <a:lnTo>
                  <a:pt x="170789" y="0"/>
                </a:lnTo>
                <a:close/>
              </a:path>
              <a:path w="234314" h="330200">
                <a:moveTo>
                  <a:pt x="59931" y="77901"/>
                </a:moveTo>
                <a:lnTo>
                  <a:pt x="0" y="77901"/>
                </a:lnTo>
                <a:lnTo>
                  <a:pt x="0" y="329603"/>
                </a:lnTo>
                <a:lnTo>
                  <a:pt x="59931" y="329603"/>
                </a:lnTo>
                <a:lnTo>
                  <a:pt x="129994" y="233718"/>
                </a:lnTo>
                <a:lnTo>
                  <a:pt x="59931" y="233718"/>
                </a:lnTo>
                <a:lnTo>
                  <a:pt x="59931" y="77901"/>
                </a:lnTo>
                <a:close/>
              </a:path>
              <a:path w="234314" h="330200">
                <a:moveTo>
                  <a:pt x="233705" y="173786"/>
                </a:moveTo>
                <a:lnTo>
                  <a:pt x="173786" y="173786"/>
                </a:lnTo>
                <a:lnTo>
                  <a:pt x="173786" y="329603"/>
                </a:lnTo>
                <a:lnTo>
                  <a:pt x="233705" y="329603"/>
                </a:lnTo>
                <a:lnTo>
                  <a:pt x="233705" y="173786"/>
                </a:lnTo>
                <a:close/>
              </a:path>
              <a:path w="234314" h="330200">
                <a:moveTo>
                  <a:pt x="233705" y="77901"/>
                </a:moveTo>
                <a:lnTo>
                  <a:pt x="173786" y="77901"/>
                </a:lnTo>
                <a:lnTo>
                  <a:pt x="59931" y="233718"/>
                </a:lnTo>
                <a:lnTo>
                  <a:pt x="129994" y="233718"/>
                </a:lnTo>
                <a:lnTo>
                  <a:pt x="173786" y="173786"/>
                </a:lnTo>
                <a:lnTo>
                  <a:pt x="233705" y="173786"/>
                </a:lnTo>
                <a:lnTo>
                  <a:pt x="233705" y="77901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660992" y="1022769"/>
            <a:ext cx="485775" cy="252095"/>
            <a:chOff x="2660992" y="1022769"/>
            <a:chExt cx="485775" cy="2520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0992" y="1022769"/>
              <a:ext cx="215734" cy="25170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882722" y="1022769"/>
              <a:ext cx="264160" cy="252095"/>
            </a:xfrm>
            <a:custGeom>
              <a:avLst/>
              <a:gdLst/>
              <a:ahLst/>
              <a:cxnLst/>
              <a:rect l="l" t="t" r="r" b="b"/>
              <a:pathLst>
                <a:path w="264160" h="252094">
                  <a:moveTo>
                    <a:pt x="159562" y="0"/>
                  </a:moveTo>
                  <a:lnTo>
                    <a:pt x="104127" y="0"/>
                  </a:lnTo>
                  <a:lnTo>
                    <a:pt x="0" y="251701"/>
                  </a:lnTo>
                  <a:lnTo>
                    <a:pt x="65925" y="251701"/>
                  </a:lnTo>
                  <a:lnTo>
                    <a:pt x="81648" y="209753"/>
                  </a:lnTo>
                  <a:lnTo>
                    <a:pt x="246325" y="209753"/>
                  </a:lnTo>
                  <a:lnTo>
                    <a:pt x="224015" y="155816"/>
                  </a:lnTo>
                  <a:lnTo>
                    <a:pt x="102247" y="155816"/>
                  </a:lnTo>
                  <a:lnTo>
                    <a:pt x="131838" y="77914"/>
                  </a:lnTo>
                  <a:lnTo>
                    <a:pt x="191791" y="77914"/>
                  </a:lnTo>
                  <a:lnTo>
                    <a:pt x="159562" y="0"/>
                  </a:lnTo>
                  <a:close/>
                </a:path>
                <a:path w="264160" h="252094">
                  <a:moveTo>
                    <a:pt x="246325" y="209753"/>
                  </a:moveTo>
                  <a:lnTo>
                    <a:pt x="182029" y="209753"/>
                  </a:lnTo>
                  <a:lnTo>
                    <a:pt x="197764" y="251701"/>
                  </a:lnTo>
                  <a:lnTo>
                    <a:pt x="263677" y="251701"/>
                  </a:lnTo>
                  <a:lnTo>
                    <a:pt x="246325" y="209753"/>
                  </a:lnTo>
                  <a:close/>
                </a:path>
                <a:path w="264160" h="252094">
                  <a:moveTo>
                    <a:pt x="191791" y="77914"/>
                  </a:moveTo>
                  <a:lnTo>
                    <a:pt x="131838" y="77914"/>
                  </a:lnTo>
                  <a:lnTo>
                    <a:pt x="161429" y="155816"/>
                  </a:lnTo>
                  <a:lnTo>
                    <a:pt x="224015" y="155816"/>
                  </a:lnTo>
                  <a:lnTo>
                    <a:pt x="191791" y="77914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65453" y="1382128"/>
            <a:ext cx="415290" cy="148590"/>
            <a:chOff x="665453" y="1382128"/>
            <a:chExt cx="415290" cy="1485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453" y="1382128"/>
              <a:ext cx="364161" cy="1468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037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172559" y="1382128"/>
            <a:ext cx="177165" cy="146685"/>
            <a:chOff x="1172559" y="1382128"/>
            <a:chExt cx="177165" cy="14668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2559" y="1383830"/>
              <a:ext cx="105505" cy="1446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05293" y="1382128"/>
              <a:ext cx="44450" cy="146685"/>
            </a:xfrm>
            <a:custGeom>
              <a:avLst/>
              <a:gdLst/>
              <a:ahLst/>
              <a:cxnLst/>
              <a:rect l="l" t="t" r="r" b="b"/>
              <a:pathLst>
                <a:path w="44450" h="146684">
                  <a:moveTo>
                    <a:pt x="44246" y="0"/>
                  </a:moveTo>
                  <a:lnTo>
                    <a:pt x="0" y="15316"/>
                  </a:lnTo>
                  <a:lnTo>
                    <a:pt x="0" y="34036"/>
                  </a:lnTo>
                  <a:lnTo>
                    <a:pt x="23825" y="26377"/>
                  </a:lnTo>
                  <a:lnTo>
                    <a:pt x="23825" y="146354"/>
                  </a:lnTo>
                  <a:lnTo>
                    <a:pt x="44246" y="146354"/>
                  </a:lnTo>
                  <a:lnTo>
                    <a:pt x="44246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7245" y="4353369"/>
            <a:ext cx="197154" cy="19649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0289" y="4356963"/>
            <a:ext cx="197153" cy="19649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3335" y="4356963"/>
            <a:ext cx="197157" cy="19649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30831" y="4356963"/>
            <a:ext cx="197167" cy="19649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87791" y="4356963"/>
            <a:ext cx="197154" cy="19649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98168" y="4356963"/>
            <a:ext cx="197154" cy="19649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41208" y="4356963"/>
            <a:ext cx="197154" cy="19649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5453" y="4181271"/>
            <a:ext cx="482417" cy="7021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00765" y="4180357"/>
            <a:ext cx="440467" cy="85725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665453" y="1844497"/>
            <a:ext cx="930910" cy="123825"/>
            <a:chOff x="665453" y="1844497"/>
            <a:chExt cx="930910" cy="123825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5453" y="1844497"/>
              <a:ext cx="215355" cy="1218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4896" y="1877085"/>
              <a:ext cx="297527" cy="9067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26512" y="1877085"/>
              <a:ext cx="76507" cy="9067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27111" y="1845919"/>
              <a:ext cx="76504" cy="1218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27708" y="1878507"/>
              <a:ext cx="168592" cy="87833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65453" y="2091029"/>
            <a:ext cx="73673" cy="87833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671118" y="1877085"/>
            <a:ext cx="2890520" cy="558800"/>
            <a:chOff x="671118" y="1877085"/>
            <a:chExt cx="2890520" cy="558800"/>
          </a:xfrm>
        </p:grpSpPr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5633" y="2091029"/>
              <a:ext cx="461885" cy="13176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97343" y="2092439"/>
              <a:ext cx="76517" cy="8501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97939" y="2089607"/>
              <a:ext cx="76517" cy="9067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498536" y="2089607"/>
              <a:ext cx="287655" cy="89535"/>
            </a:xfrm>
            <a:custGeom>
              <a:avLst/>
              <a:gdLst/>
              <a:ahLst/>
              <a:cxnLst/>
              <a:rect l="l" t="t" r="r" b="b"/>
              <a:pathLst>
                <a:path w="287655" h="89535">
                  <a:moveTo>
                    <a:pt x="76504" y="87845"/>
                  </a:moveTo>
                  <a:lnTo>
                    <a:pt x="31178" y="43916"/>
                  </a:lnTo>
                  <a:lnTo>
                    <a:pt x="73672" y="2832"/>
                  </a:lnTo>
                  <a:lnTo>
                    <a:pt x="51003" y="2832"/>
                  </a:lnTo>
                  <a:lnTo>
                    <a:pt x="17005" y="37541"/>
                  </a:lnTo>
                  <a:lnTo>
                    <a:pt x="17005" y="2832"/>
                  </a:lnTo>
                  <a:lnTo>
                    <a:pt x="0" y="2832"/>
                  </a:lnTo>
                  <a:lnTo>
                    <a:pt x="0" y="87845"/>
                  </a:lnTo>
                  <a:lnTo>
                    <a:pt x="17005" y="87845"/>
                  </a:lnTo>
                  <a:lnTo>
                    <a:pt x="17005" y="51714"/>
                  </a:lnTo>
                  <a:lnTo>
                    <a:pt x="53848" y="87845"/>
                  </a:lnTo>
                  <a:lnTo>
                    <a:pt x="76504" y="87845"/>
                  </a:lnTo>
                  <a:close/>
                </a:path>
                <a:path w="287655" h="89535">
                  <a:moveTo>
                    <a:pt x="168605" y="45339"/>
                  </a:moveTo>
                  <a:lnTo>
                    <a:pt x="165150" y="28244"/>
                  </a:lnTo>
                  <a:lnTo>
                    <a:pt x="158521" y="18415"/>
                  </a:lnTo>
                  <a:lnTo>
                    <a:pt x="155740" y="14287"/>
                  </a:lnTo>
                  <a:lnTo>
                    <a:pt x="151587" y="11493"/>
                  </a:lnTo>
                  <a:lnTo>
                    <a:pt x="151587" y="45339"/>
                  </a:lnTo>
                  <a:lnTo>
                    <a:pt x="149453" y="55753"/>
                  </a:lnTo>
                  <a:lnTo>
                    <a:pt x="143649" y="64312"/>
                  </a:lnTo>
                  <a:lnTo>
                    <a:pt x="135077" y="70129"/>
                  </a:lnTo>
                  <a:lnTo>
                    <a:pt x="124675" y="72263"/>
                  </a:lnTo>
                  <a:lnTo>
                    <a:pt x="114261" y="70129"/>
                  </a:lnTo>
                  <a:lnTo>
                    <a:pt x="105702" y="64312"/>
                  </a:lnTo>
                  <a:lnTo>
                    <a:pt x="99898" y="55753"/>
                  </a:lnTo>
                  <a:lnTo>
                    <a:pt x="97764" y="45339"/>
                  </a:lnTo>
                  <a:lnTo>
                    <a:pt x="99898" y="34937"/>
                  </a:lnTo>
                  <a:lnTo>
                    <a:pt x="105702" y="26365"/>
                  </a:lnTo>
                  <a:lnTo>
                    <a:pt x="114261" y="20561"/>
                  </a:lnTo>
                  <a:lnTo>
                    <a:pt x="124675" y="18415"/>
                  </a:lnTo>
                  <a:lnTo>
                    <a:pt x="135077" y="20561"/>
                  </a:lnTo>
                  <a:lnTo>
                    <a:pt x="143649" y="26365"/>
                  </a:lnTo>
                  <a:lnTo>
                    <a:pt x="149453" y="34937"/>
                  </a:lnTo>
                  <a:lnTo>
                    <a:pt x="151587" y="45339"/>
                  </a:lnTo>
                  <a:lnTo>
                    <a:pt x="151587" y="11493"/>
                  </a:lnTo>
                  <a:lnTo>
                    <a:pt x="141770" y="4876"/>
                  </a:lnTo>
                  <a:lnTo>
                    <a:pt x="124675" y="1422"/>
                  </a:lnTo>
                  <a:lnTo>
                    <a:pt x="107569" y="4876"/>
                  </a:lnTo>
                  <a:lnTo>
                    <a:pt x="93611" y="14287"/>
                  </a:lnTo>
                  <a:lnTo>
                    <a:pt x="84201" y="28244"/>
                  </a:lnTo>
                  <a:lnTo>
                    <a:pt x="80759" y="45339"/>
                  </a:lnTo>
                  <a:lnTo>
                    <a:pt x="84201" y="62445"/>
                  </a:lnTo>
                  <a:lnTo>
                    <a:pt x="93611" y="76403"/>
                  </a:lnTo>
                  <a:lnTo>
                    <a:pt x="107569" y="85813"/>
                  </a:lnTo>
                  <a:lnTo>
                    <a:pt x="124675" y="89255"/>
                  </a:lnTo>
                  <a:lnTo>
                    <a:pt x="141770" y="85813"/>
                  </a:lnTo>
                  <a:lnTo>
                    <a:pt x="155740" y="76403"/>
                  </a:lnTo>
                  <a:lnTo>
                    <a:pt x="158521" y="72263"/>
                  </a:lnTo>
                  <a:lnTo>
                    <a:pt x="165150" y="62445"/>
                  </a:lnTo>
                  <a:lnTo>
                    <a:pt x="168605" y="45339"/>
                  </a:lnTo>
                  <a:close/>
                </a:path>
                <a:path w="287655" h="89535">
                  <a:moveTo>
                    <a:pt x="287616" y="87845"/>
                  </a:moveTo>
                  <a:lnTo>
                    <a:pt x="268668" y="0"/>
                  </a:lnTo>
                  <a:lnTo>
                    <a:pt x="232359" y="60388"/>
                  </a:lnTo>
                  <a:lnTo>
                    <a:pt x="196049" y="0"/>
                  </a:lnTo>
                  <a:lnTo>
                    <a:pt x="177101" y="87845"/>
                  </a:lnTo>
                  <a:lnTo>
                    <a:pt x="194106" y="87845"/>
                  </a:lnTo>
                  <a:lnTo>
                    <a:pt x="203314" y="41084"/>
                  </a:lnTo>
                  <a:lnTo>
                    <a:pt x="232359" y="87845"/>
                  </a:lnTo>
                  <a:lnTo>
                    <a:pt x="261404" y="41084"/>
                  </a:lnTo>
                  <a:lnTo>
                    <a:pt x="270611" y="87845"/>
                  </a:lnTo>
                  <a:lnTo>
                    <a:pt x="287616" y="87845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78482" y="1877085"/>
              <a:ext cx="1882927" cy="51572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1118" y="2303551"/>
              <a:ext cx="168602" cy="8783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63805" y="2302129"/>
              <a:ext cx="306031" cy="1331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93921" y="2302129"/>
              <a:ext cx="300360" cy="8925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67954" y="2302129"/>
              <a:ext cx="76517" cy="90677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65453" y="2516073"/>
            <a:ext cx="73673" cy="87833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815633" y="2514650"/>
            <a:ext cx="1085850" cy="133350"/>
            <a:chOff x="815633" y="2514650"/>
            <a:chExt cx="1085850" cy="133350"/>
          </a:xfrm>
        </p:grpSpPr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5633" y="2516073"/>
              <a:ext cx="262108" cy="8783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97578" y="2517483"/>
              <a:ext cx="68008" cy="8501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85419" y="2516073"/>
              <a:ext cx="362710" cy="13176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67954" y="2517483"/>
              <a:ext cx="76517" cy="8501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68551" y="2514650"/>
              <a:ext cx="232359" cy="87845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968919" y="2477821"/>
            <a:ext cx="790575" cy="170180"/>
            <a:chOff x="1968919" y="2477821"/>
            <a:chExt cx="790575" cy="170180"/>
          </a:xfrm>
        </p:grpSpPr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68919" y="2477821"/>
              <a:ext cx="439204" cy="17001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432215" y="2514651"/>
              <a:ext cx="327278" cy="89255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659516" y="3163341"/>
            <a:ext cx="1209040" cy="133985"/>
            <a:chOff x="659516" y="3163341"/>
            <a:chExt cx="1209040" cy="133985"/>
          </a:xfrm>
        </p:grpSpPr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59516" y="3169272"/>
              <a:ext cx="281847" cy="12461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965085" y="3163341"/>
              <a:ext cx="638175" cy="133985"/>
            </a:xfrm>
            <a:custGeom>
              <a:avLst/>
              <a:gdLst/>
              <a:ahLst/>
              <a:cxnLst/>
              <a:rect l="l" t="t" r="r" b="b"/>
              <a:pathLst>
                <a:path w="638175" h="133985">
                  <a:moveTo>
                    <a:pt x="106807" y="130543"/>
                  </a:moveTo>
                  <a:lnTo>
                    <a:pt x="56375" y="65278"/>
                  </a:lnTo>
                  <a:lnTo>
                    <a:pt x="103847" y="5930"/>
                  </a:lnTo>
                  <a:lnTo>
                    <a:pt x="68237" y="5930"/>
                  </a:lnTo>
                  <a:lnTo>
                    <a:pt x="29679" y="53403"/>
                  </a:lnTo>
                  <a:lnTo>
                    <a:pt x="29679" y="5930"/>
                  </a:lnTo>
                  <a:lnTo>
                    <a:pt x="0" y="5930"/>
                  </a:lnTo>
                  <a:lnTo>
                    <a:pt x="0" y="130543"/>
                  </a:lnTo>
                  <a:lnTo>
                    <a:pt x="29679" y="130543"/>
                  </a:lnTo>
                  <a:lnTo>
                    <a:pt x="29679" y="77139"/>
                  </a:lnTo>
                  <a:lnTo>
                    <a:pt x="71208" y="130543"/>
                  </a:lnTo>
                  <a:lnTo>
                    <a:pt x="106807" y="130543"/>
                  </a:lnTo>
                  <a:close/>
                </a:path>
                <a:path w="638175" h="133985">
                  <a:moveTo>
                    <a:pt x="218071" y="47472"/>
                  </a:moveTo>
                  <a:lnTo>
                    <a:pt x="215519" y="32639"/>
                  </a:lnTo>
                  <a:lnTo>
                    <a:pt x="215214" y="30822"/>
                  </a:lnTo>
                  <a:lnTo>
                    <a:pt x="206502" y="17665"/>
                  </a:lnTo>
                  <a:lnTo>
                    <a:pt x="191706" y="9042"/>
                  </a:lnTo>
                  <a:lnTo>
                    <a:pt x="188404" y="8559"/>
                  </a:lnTo>
                  <a:lnTo>
                    <a:pt x="188404" y="37084"/>
                  </a:lnTo>
                  <a:lnTo>
                    <a:pt x="188404" y="58039"/>
                  </a:lnTo>
                  <a:lnTo>
                    <a:pt x="180238" y="63779"/>
                  </a:lnTo>
                  <a:lnTo>
                    <a:pt x="149834" y="63779"/>
                  </a:lnTo>
                  <a:lnTo>
                    <a:pt x="149834" y="32639"/>
                  </a:lnTo>
                  <a:lnTo>
                    <a:pt x="180238" y="32639"/>
                  </a:lnTo>
                  <a:lnTo>
                    <a:pt x="188404" y="37084"/>
                  </a:lnTo>
                  <a:lnTo>
                    <a:pt x="188404" y="8559"/>
                  </a:lnTo>
                  <a:lnTo>
                    <a:pt x="170599" y="5930"/>
                  </a:lnTo>
                  <a:lnTo>
                    <a:pt x="120154" y="5930"/>
                  </a:lnTo>
                  <a:lnTo>
                    <a:pt x="120154" y="130543"/>
                  </a:lnTo>
                  <a:lnTo>
                    <a:pt x="149834" y="130543"/>
                  </a:lnTo>
                  <a:lnTo>
                    <a:pt x="149834" y="90487"/>
                  </a:lnTo>
                  <a:lnTo>
                    <a:pt x="176530" y="90487"/>
                  </a:lnTo>
                  <a:lnTo>
                    <a:pt x="194132" y="86956"/>
                  </a:lnTo>
                  <a:lnTo>
                    <a:pt x="207175" y="77470"/>
                  </a:lnTo>
                  <a:lnTo>
                    <a:pt x="215252" y="63779"/>
                  </a:lnTo>
                  <a:lnTo>
                    <a:pt x="218071" y="47472"/>
                  </a:lnTo>
                  <a:close/>
                </a:path>
                <a:path w="638175" h="133985">
                  <a:moveTo>
                    <a:pt x="361962" y="68237"/>
                  </a:moveTo>
                  <a:lnTo>
                    <a:pt x="356717" y="42862"/>
                  </a:lnTo>
                  <a:lnTo>
                    <a:pt x="347624" y="29667"/>
                  </a:lnTo>
                  <a:lnTo>
                    <a:pt x="342417" y="22123"/>
                  </a:lnTo>
                  <a:lnTo>
                    <a:pt x="332295" y="15443"/>
                  </a:lnTo>
                  <a:lnTo>
                    <a:pt x="332295" y="68237"/>
                  </a:lnTo>
                  <a:lnTo>
                    <a:pt x="329361" y="83261"/>
                  </a:lnTo>
                  <a:lnTo>
                    <a:pt x="321398" y="95529"/>
                  </a:lnTo>
                  <a:lnTo>
                    <a:pt x="309600" y="103784"/>
                  </a:lnTo>
                  <a:lnTo>
                    <a:pt x="295198" y="106807"/>
                  </a:lnTo>
                  <a:lnTo>
                    <a:pt x="280797" y="103784"/>
                  </a:lnTo>
                  <a:lnTo>
                    <a:pt x="269011" y="95529"/>
                  </a:lnTo>
                  <a:lnTo>
                    <a:pt x="261048" y="83261"/>
                  </a:lnTo>
                  <a:lnTo>
                    <a:pt x="258114" y="68237"/>
                  </a:lnTo>
                  <a:lnTo>
                    <a:pt x="261048" y="53225"/>
                  </a:lnTo>
                  <a:lnTo>
                    <a:pt x="269011" y="40957"/>
                  </a:lnTo>
                  <a:lnTo>
                    <a:pt x="280797" y="32702"/>
                  </a:lnTo>
                  <a:lnTo>
                    <a:pt x="295198" y="29667"/>
                  </a:lnTo>
                  <a:lnTo>
                    <a:pt x="309600" y="32702"/>
                  </a:lnTo>
                  <a:lnTo>
                    <a:pt x="321398" y="40957"/>
                  </a:lnTo>
                  <a:lnTo>
                    <a:pt x="329361" y="53225"/>
                  </a:lnTo>
                  <a:lnTo>
                    <a:pt x="332295" y="68237"/>
                  </a:lnTo>
                  <a:lnTo>
                    <a:pt x="332295" y="15443"/>
                  </a:lnTo>
                  <a:lnTo>
                    <a:pt x="321195" y="8115"/>
                  </a:lnTo>
                  <a:lnTo>
                    <a:pt x="295198" y="2971"/>
                  </a:lnTo>
                  <a:lnTo>
                    <a:pt x="269201" y="8115"/>
                  </a:lnTo>
                  <a:lnTo>
                    <a:pt x="247992" y="22123"/>
                  </a:lnTo>
                  <a:lnTo>
                    <a:pt x="233692" y="42862"/>
                  </a:lnTo>
                  <a:lnTo>
                    <a:pt x="228447" y="68237"/>
                  </a:lnTo>
                  <a:lnTo>
                    <a:pt x="233692" y="93611"/>
                  </a:lnTo>
                  <a:lnTo>
                    <a:pt x="247992" y="114363"/>
                  </a:lnTo>
                  <a:lnTo>
                    <a:pt x="269201" y="128371"/>
                  </a:lnTo>
                  <a:lnTo>
                    <a:pt x="295198" y="133502"/>
                  </a:lnTo>
                  <a:lnTo>
                    <a:pt x="321195" y="128371"/>
                  </a:lnTo>
                  <a:lnTo>
                    <a:pt x="342417" y="114363"/>
                  </a:lnTo>
                  <a:lnTo>
                    <a:pt x="347624" y="106807"/>
                  </a:lnTo>
                  <a:lnTo>
                    <a:pt x="356717" y="93611"/>
                  </a:lnTo>
                  <a:lnTo>
                    <a:pt x="361962" y="68237"/>
                  </a:lnTo>
                  <a:close/>
                </a:path>
                <a:path w="638175" h="133985">
                  <a:moveTo>
                    <a:pt x="516229" y="65278"/>
                  </a:moveTo>
                  <a:lnTo>
                    <a:pt x="511771" y="43713"/>
                  </a:lnTo>
                  <a:lnTo>
                    <a:pt x="508076" y="38569"/>
                  </a:lnTo>
                  <a:lnTo>
                    <a:pt x="499656" y="26822"/>
                  </a:lnTo>
                  <a:lnTo>
                    <a:pt x="486562" y="18783"/>
                  </a:lnTo>
                  <a:lnTo>
                    <a:pt x="486562" y="65278"/>
                  </a:lnTo>
                  <a:lnTo>
                    <a:pt x="484162" y="77660"/>
                  </a:lnTo>
                  <a:lnTo>
                    <a:pt x="477939" y="85928"/>
                  </a:lnTo>
                  <a:lnTo>
                    <a:pt x="469353" y="90538"/>
                  </a:lnTo>
                  <a:lnTo>
                    <a:pt x="459867" y="91973"/>
                  </a:lnTo>
                  <a:lnTo>
                    <a:pt x="459867" y="38569"/>
                  </a:lnTo>
                  <a:lnTo>
                    <a:pt x="469353" y="40030"/>
                  </a:lnTo>
                  <a:lnTo>
                    <a:pt x="477939" y="44691"/>
                  </a:lnTo>
                  <a:lnTo>
                    <a:pt x="484162" y="52971"/>
                  </a:lnTo>
                  <a:lnTo>
                    <a:pt x="486562" y="65278"/>
                  </a:lnTo>
                  <a:lnTo>
                    <a:pt x="486562" y="18783"/>
                  </a:lnTo>
                  <a:lnTo>
                    <a:pt x="481723" y="15811"/>
                  </a:lnTo>
                  <a:lnTo>
                    <a:pt x="459867" y="11874"/>
                  </a:lnTo>
                  <a:lnTo>
                    <a:pt x="459867" y="0"/>
                  </a:lnTo>
                  <a:lnTo>
                    <a:pt x="430199" y="0"/>
                  </a:lnTo>
                  <a:lnTo>
                    <a:pt x="430199" y="11874"/>
                  </a:lnTo>
                  <a:lnTo>
                    <a:pt x="430199" y="38569"/>
                  </a:lnTo>
                  <a:lnTo>
                    <a:pt x="430199" y="91973"/>
                  </a:lnTo>
                  <a:lnTo>
                    <a:pt x="420776" y="90538"/>
                  </a:lnTo>
                  <a:lnTo>
                    <a:pt x="412178" y="85928"/>
                  </a:lnTo>
                  <a:lnTo>
                    <a:pt x="405904" y="77660"/>
                  </a:lnTo>
                  <a:lnTo>
                    <a:pt x="403491" y="65278"/>
                  </a:lnTo>
                  <a:lnTo>
                    <a:pt x="405904" y="52971"/>
                  </a:lnTo>
                  <a:lnTo>
                    <a:pt x="412178" y="44691"/>
                  </a:lnTo>
                  <a:lnTo>
                    <a:pt x="420776" y="40030"/>
                  </a:lnTo>
                  <a:lnTo>
                    <a:pt x="430199" y="38569"/>
                  </a:lnTo>
                  <a:lnTo>
                    <a:pt x="430199" y="11874"/>
                  </a:lnTo>
                  <a:lnTo>
                    <a:pt x="408317" y="15811"/>
                  </a:lnTo>
                  <a:lnTo>
                    <a:pt x="390398" y="26822"/>
                  </a:lnTo>
                  <a:lnTo>
                    <a:pt x="378269" y="43713"/>
                  </a:lnTo>
                  <a:lnTo>
                    <a:pt x="373824" y="65278"/>
                  </a:lnTo>
                  <a:lnTo>
                    <a:pt x="378040" y="85928"/>
                  </a:lnTo>
                  <a:lnTo>
                    <a:pt x="378167" y="86525"/>
                  </a:lnTo>
                  <a:lnTo>
                    <a:pt x="390118" y="103441"/>
                  </a:lnTo>
                  <a:lnTo>
                    <a:pt x="408000" y="114630"/>
                  </a:lnTo>
                  <a:lnTo>
                    <a:pt x="430199" y="118668"/>
                  </a:lnTo>
                  <a:lnTo>
                    <a:pt x="430199" y="130543"/>
                  </a:lnTo>
                  <a:lnTo>
                    <a:pt x="459867" y="130543"/>
                  </a:lnTo>
                  <a:lnTo>
                    <a:pt x="459867" y="118668"/>
                  </a:lnTo>
                  <a:lnTo>
                    <a:pt x="482041" y="114630"/>
                  </a:lnTo>
                  <a:lnTo>
                    <a:pt x="499935" y="103441"/>
                  </a:lnTo>
                  <a:lnTo>
                    <a:pt x="508025" y="91973"/>
                  </a:lnTo>
                  <a:lnTo>
                    <a:pt x="511873" y="86525"/>
                  </a:lnTo>
                  <a:lnTo>
                    <a:pt x="516229" y="65278"/>
                  </a:lnTo>
                  <a:close/>
                </a:path>
                <a:path w="638175" h="133985">
                  <a:moveTo>
                    <a:pt x="637870" y="5930"/>
                  </a:moveTo>
                  <a:lnTo>
                    <a:pt x="542937" y="5930"/>
                  </a:lnTo>
                  <a:lnTo>
                    <a:pt x="542937" y="94221"/>
                  </a:lnTo>
                  <a:lnTo>
                    <a:pt x="541820" y="99783"/>
                  </a:lnTo>
                  <a:lnTo>
                    <a:pt x="532549" y="105727"/>
                  </a:lnTo>
                  <a:lnTo>
                    <a:pt x="524941" y="105905"/>
                  </a:lnTo>
                  <a:lnTo>
                    <a:pt x="519201" y="105359"/>
                  </a:lnTo>
                  <a:lnTo>
                    <a:pt x="519201" y="132029"/>
                  </a:lnTo>
                  <a:lnTo>
                    <a:pt x="526453" y="132778"/>
                  </a:lnTo>
                  <a:lnTo>
                    <a:pt x="533285" y="132918"/>
                  </a:lnTo>
                  <a:lnTo>
                    <a:pt x="539838" y="132359"/>
                  </a:lnTo>
                  <a:lnTo>
                    <a:pt x="571690" y="98209"/>
                  </a:lnTo>
                  <a:lnTo>
                    <a:pt x="572604" y="80098"/>
                  </a:lnTo>
                  <a:lnTo>
                    <a:pt x="572604" y="32639"/>
                  </a:lnTo>
                  <a:lnTo>
                    <a:pt x="608203" y="32639"/>
                  </a:lnTo>
                  <a:lnTo>
                    <a:pt x="608203" y="130543"/>
                  </a:lnTo>
                  <a:lnTo>
                    <a:pt x="637870" y="130543"/>
                  </a:lnTo>
                  <a:lnTo>
                    <a:pt x="637870" y="593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26692" y="3166313"/>
              <a:ext cx="241795" cy="130530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62482" y="3388817"/>
            <a:ext cx="347118" cy="130543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1086739" y="3376955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098" y="15087"/>
                </a:moveTo>
                <a:lnTo>
                  <a:pt x="0" y="15087"/>
                </a:lnTo>
                <a:lnTo>
                  <a:pt x="0" y="41757"/>
                </a:lnTo>
                <a:lnTo>
                  <a:pt x="0" y="139547"/>
                </a:lnTo>
                <a:lnTo>
                  <a:pt x="29667" y="139547"/>
                </a:lnTo>
                <a:lnTo>
                  <a:pt x="29667" y="41757"/>
                </a:lnTo>
                <a:lnTo>
                  <a:pt x="80098" y="41757"/>
                </a:lnTo>
                <a:lnTo>
                  <a:pt x="80098" y="15087"/>
                </a:lnTo>
                <a:close/>
              </a:path>
              <a:path w="572769" h="154304">
                <a:moveTo>
                  <a:pt x="195808" y="56362"/>
                </a:moveTo>
                <a:lnTo>
                  <a:pt x="193255" y="41529"/>
                </a:lnTo>
                <a:lnTo>
                  <a:pt x="192951" y="39712"/>
                </a:lnTo>
                <a:lnTo>
                  <a:pt x="184238" y="26568"/>
                </a:ln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75" y="72682"/>
                </a:lnTo>
                <a:lnTo>
                  <a:pt x="127571" y="72682"/>
                </a:lnTo>
                <a:lnTo>
                  <a:pt x="127571" y="41529"/>
                </a:lnTo>
                <a:lnTo>
                  <a:pt x="157975" y="41529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33"/>
                </a:lnTo>
                <a:lnTo>
                  <a:pt x="127571" y="139433"/>
                </a:lnTo>
                <a:lnTo>
                  <a:pt x="127571" y="99390"/>
                </a:lnTo>
                <a:lnTo>
                  <a:pt x="154266" y="99390"/>
                </a:lnTo>
                <a:lnTo>
                  <a:pt x="171869" y="95859"/>
                </a:lnTo>
                <a:lnTo>
                  <a:pt x="184912" y="86372"/>
                </a:lnTo>
                <a:lnTo>
                  <a:pt x="192989" y="72682"/>
                </a:lnTo>
                <a:lnTo>
                  <a:pt x="195808" y="56362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76" y="0"/>
                </a:lnTo>
                <a:lnTo>
                  <a:pt x="210642" y="154279"/>
                </a:lnTo>
                <a:lnTo>
                  <a:pt x="231406" y="154279"/>
                </a:lnTo>
                <a:lnTo>
                  <a:pt x="290753" y="0"/>
                </a:lnTo>
                <a:close/>
              </a:path>
              <a:path w="572769" h="154304">
                <a:moveTo>
                  <a:pt x="453923" y="139433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01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33"/>
                </a:lnTo>
                <a:lnTo>
                  <a:pt x="335254" y="139433"/>
                </a:lnTo>
                <a:lnTo>
                  <a:pt x="344157" y="68237"/>
                </a:lnTo>
                <a:lnTo>
                  <a:pt x="370852" y="139433"/>
                </a:lnTo>
                <a:lnTo>
                  <a:pt x="388658" y="139433"/>
                </a:lnTo>
                <a:lnTo>
                  <a:pt x="415353" y="68237"/>
                </a:lnTo>
                <a:lnTo>
                  <a:pt x="424256" y="139433"/>
                </a:lnTo>
                <a:lnTo>
                  <a:pt x="453923" y="139433"/>
                </a:lnTo>
                <a:close/>
              </a:path>
              <a:path w="572769" h="154304">
                <a:moveTo>
                  <a:pt x="572592" y="112737"/>
                </a:moveTo>
                <a:lnTo>
                  <a:pt x="531063" y="112737"/>
                </a:lnTo>
                <a:lnTo>
                  <a:pt x="546163" y="96761"/>
                </a:lnTo>
                <a:lnTo>
                  <a:pt x="557339" y="82257"/>
                </a:lnTo>
                <a:lnTo>
                  <a:pt x="564273" y="68910"/>
                </a:lnTo>
                <a:lnTo>
                  <a:pt x="566661" y="56362"/>
                </a:lnTo>
                <a:lnTo>
                  <a:pt x="563156" y="37287"/>
                </a:lnTo>
                <a:lnTo>
                  <a:pt x="553262" y="23342"/>
                </a:lnTo>
                <a:lnTo>
                  <a:pt x="537870" y="14782"/>
                </a:lnTo>
                <a:lnTo>
                  <a:pt x="517893" y="11861"/>
                </a:lnTo>
                <a:lnTo>
                  <a:pt x="498843" y="15405"/>
                </a:lnTo>
                <a:lnTo>
                  <a:pt x="484657" y="25006"/>
                </a:lnTo>
                <a:lnTo>
                  <a:pt x="475551" y="39166"/>
                </a:lnTo>
                <a:lnTo>
                  <a:pt x="471728" y="56362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62"/>
                </a:lnTo>
                <a:lnTo>
                  <a:pt x="468757" y="139433"/>
                </a:lnTo>
                <a:lnTo>
                  <a:pt x="572592" y="139433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88833" y="3611334"/>
            <a:ext cx="133985" cy="130810"/>
          </a:xfrm>
          <a:custGeom>
            <a:avLst/>
            <a:gdLst/>
            <a:ahLst/>
            <a:cxnLst/>
            <a:rect l="l" t="t" r="r" b="b"/>
            <a:pathLst>
              <a:path w="133984" h="130810">
                <a:moveTo>
                  <a:pt x="104025" y="71196"/>
                </a:moveTo>
                <a:lnTo>
                  <a:pt x="92398" y="73538"/>
                </a:lnTo>
                <a:lnTo>
                  <a:pt x="82909" y="79916"/>
                </a:lnTo>
                <a:lnTo>
                  <a:pt x="76514" y="89353"/>
                </a:lnTo>
                <a:lnTo>
                  <a:pt x="74170" y="100876"/>
                </a:lnTo>
                <a:lnTo>
                  <a:pt x="76514" y="112471"/>
                </a:lnTo>
                <a:lnTo>
                  <a:pt x="82909" y="121896"/>
                </a:lnTo>
                <a:lnTo>
                  <a:pt x="92398" y="128227"/>
                </a:lnTo>
                <a:lnTo>
                  <a:pt x="104025" y="130543"/>
                </a:lnTo>
                <a:lnTo>
                  <a:pt x="115515" y="128227"/>
                </a:lnTo>
                <a:lnTo>
                  <a:pt x="124884" y="121896"/>
                </a:lnTo>
                <a:lnTo>
                  <a:pt x="131015" y="112737"/>
                </a:lnTo>
                <a:lnTo>
                  <a:pt x="97351" y="112737"/>
                </a:lnTo>
                <a:lnTo>
                  <a:pt x="91973" y="107365"/>
                </a:lnTo>
                <a:lnTo>
                  <a:pt x="91973" y="94386"/>
                </a:lnTo>
                <a:lnTo>
                  <a:pt x="97351" y="89001"/>
                </a:lnTo>
                <a:lnTo>
                  <a:pt x="130958" y="89001"/>
                </a:lnTo>
                <a:lnTo>
                  <a:pt x="124884" y="79916"/>
                </a:lnTo>
                <a:lnTo>
                  <a:pt x="115515" y="73538"/>
                </a:lnTo>
                <a:lnTo>
                  <a:pt x="104025" y="71196"/>
                </a:lnTo>
                <a:close/>
              </a:path>
              <a:path w="133984" h="130810">
                <a:moveTo>
                  <a:pt x="119044" y="2959"/>
                </a:moveTo>
                <a:lnTo>
                  <a:pt x="101243" y="2959"/>
                </a:lnTo>
                <a:lnTo>
                  <a:pt x="14465" y="127571"/>
                </a:lnTo>
                <a:lnTo>
                  <a:pt x="32266" y="127571"/>
                </a:lnTo>
                <a:lnTo>
                  <a:pt x="119044" y="2959"/>
                </a:lnTo>
                <a:close/>
              </a:path>
              <a:path w="133984" h="130810">
                <a:moveTo>
                  <a:pt x="130958" y="89001"/>
                </a:moveTo>
                <a:lnTo>
                  <a:pt x="110329" y="89001"/>
                </a:lnTo>
                <a:lnTo>
                  <a:pt x="115707" y="94386"/>
                </a:lnTo>
                <a:lnTo>
                  <a:pt x="115707" y="107365"/>
                </a:lnTo>
                <a:lnTo>
                  <a:pt x="110329" y="112737"/>
                </a:lnTo>
                <a:lnTo>
                  <a:pt x="131015" y="112737"/>
                </a:lnTo>
                <a:lnTo>
                  <a:pt x="131194" y="112471"/>
                </a:lnTo>
                <a:lnTo>
                  <a:pt x="133506" y="100876"/>
                </a:lnTo>
                <a:lnTo>
                  <a:pt x="131194" y="89353"/>
                </a:lnTo>
                <a:lnTo>
                  <a:pt x="130958" y="89001"/>
                </a:lnTo>
                <a:close/>
              </a:path>
              <a:path w="133984" h="130810">
                <a:moveTo>
                  <a:pt x="29855" y="0"/>
                </a:moveTo>
                <a:lnTo>
                  <a:pt x="18228" y="2340"/>
                </a:lnTo>
                <a:lnTo>
                  <a:pt x="8739" y="8713"/>
                </a:lnTo>
                <a:lnTo>
                  <a:pt x="2344" y="18146"/>
                </a:lnTo>
                <a:lnTo>
                  <a:pt x="0" y="29667"/>
                </a:lnTo>
                <a:lnTo>
                  <a:pt x="2344" y="41262"/>
                </a:lnTo>
                <a:lnTo>
                  <a:pt x="8739" y="50687"/>
                </a:lnTo>
                <a:lnTo>
                  <a:pt x="18228" y="57018"/>
                </a:lnTo>
                <a:lnTo>
                  <a:pt x="29855" y="59334"/>
                </a:lnTo>
                <a:lnTo>
                  <a:pt x="41346" y="57018"/>
                </a:lnTo>
                <a:lnTo>
                  <a:pt x="50716" y="50687"/>
                </a:lnTo>
                <a:lnTo>
                  <a:pt x="56840" y="41541"/>
                </a:lnTo>
                <a:lnTo>
                  <a:pt x="23180" y="41541"/>
                </a:lnTo>
                <a:lnTo>
                  <a:pt x="17801" y="36156"/>
                </a:lnTo>
                <a:lnTo>
                  <a:pt x="17801" y="23177"/>
                </a:lnTo>
                <a:lnTo>
                  <a:pt x="23180" y="17805"/>
                </a:lnTo>
                <a:lnTo>
                  <a:pt x="56798" y="17805"/>
                </a:lnTo>
                <a:lnTo>
                  <a:pt x="50716" y="8713"/>
                </a:lnTo>
                <a:lnTo>
                  <a:pt x="41346" y="2340"/>
                </a:lnTo>
                <a:lnTo>
                  <a:pt x="29855" y="0"/>
                </a:lnTo>
                <a:close/>
              </a:path>
              <a:path w="133984" h="130810">
                <a:moveTo>
                  <a:pt x="56798" y="17805"/>
                </a:moveTo>
                <a:lnTo>
                  <a:pt x="36158" y="17805"/>
                </a:lnTo>
                <a:lnTo>
                  <a:pt x="41536" y="23177"/>
                </a:lnTo>
                <a:lnTo>
                  <a:pt x="41536" y="36156"/>
                </a:lnTo>
                <a:lnTo>
                  <a:pt x="36158" y="41541"/>
                </a:lnTo>
                <a:lnTo>
                  <a:pt x="56840" y="41541"/>
                </a:lnTo>
                <a:lnTo>
                  <a:pt x="57027" y="41262"/>
                </a:lnTo>
                <a:lnTo>
                  <a:pt x="59339" y="29667"/>
                </a:lnTo>
                <a:lnTo>
                  <a:pt x="57027" y="18146"/>
                </a:lnTo>
                <a:lnTo>
                  <a:pt x="56798" y="17805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2"/>
          <p:cNvGrpSpPr/>
          <p:nvPr/>
        </p:nvGrpSpPr>
        <p:grpSpPr>
          <a:xfrm>
            <a:off x="1199476" y="3611334"/>
            <a:ext cx="1089025" cy="130810"/>
            <a:chOff x="1199476" y="3611334"/>
            <a:chExt cx="1089025" cy="130810"/>
          </a:xfrm>
        </p:grpSpPr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99476" y="3611334"/>
              <a:ext cx="378269" cy="13054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601482" y="3611334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697" y="2959"/>
                  </a:moveTo>
                  <a:lnTo>
                    <a:pt x="86029" y="2959"/>
                  </a:lnTo>
                  <a:lnTo>
                    <a:pt x="29667" y="80098"/>
                  </a:lnTo>
                  <a:lnTo>
                    <a:pt x="29667" y="2959"/>
                  </a:lnTo>
                  <a:lnTo>
                    <a:pt x="0" y="2959"/>
                  </a:lnTo>
                  <a:lnTo>
                    <a:pt x="0" y="127571"/>
                  </a:lnTo>
                  <a:lnTo>
                    <a:pt x="29667" y="127571"/>
                  </a:lnTo>
                  <a:lnTo>
                    <a:pt x="86029" y="50431"/>
                  </a:lnTo>
                  <a:lnTo>
                    <a:pt x="86029" y="127571"/>
                  </a:lnTo>
                  <a:lnTo>
                    <a:pt x="115697" y="127571"/>
                  </a:lnTo>
                  <a:lnTo>
                    <a:pt x="115697" y="2959"/>
                  </a:lnTo>
                  <a:close/>
                </a:path>
                <a:path w="568325" h="130810">
                  <a:moveTo>
                    <a:pt x="243268" y="65265"/>
                  </a:moveTo>
                  <a:lnTo>
                    <a:pt x="237896" y="39903"/>
                  </a:lnTo>
                  <a:lnTo>
                    <a:pt x="223266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46" y="3810"/>
                  </a:lnTo>
                  <a:lnTo>
                    <a:pt x="142519" y="8458"/>
                  </a:lnTo>
                  <a:lnTo>
                    <a:pt x="133502" y="14833"/>
                  </a:lnTo>
                  <a:lnTo>
                    <a:pt x="144995" y="41160"/>
                  </a:lnTo>
                  <a:lnTo>
                    <a:pt x="150939" y="35153"/>
                  </a:lnTo>
                  <a:lnTo>
                    <a:pt x="158064" y="30594"/>
                  </a:lnTo>
                  <a:lnTo>
                    <a:pt x="166166" y="27711"/>
                  </a:lnTo>
                  <a:lnTo>
                    <a:pt x="175044" y="26695"/>
                  </a:lnTo>
                  <a:lnTo>
                    <a:pt x="187337" y="28689"/>
                  </a:lnTo>
                  <a:lnTo>
                    <a:pt x="197980" y="34213"/>
                  </a:lnTo>
                  <a:lnTo>
                    <a:pt x="206324" y="42672"/>
                  </a:lnTo>
                  <a:lnTo>
                    <a:pt x="211747" y="53403"/>
                  </a:lnTo>
                  <a:lnTo>
                    <a:pt x="163169" y="53403"/>
                  </a:lnTo>
                  <a:lnTo>
                    <a:pt x="163169" y="77139"/>
                  </a:lnTo>
                  <a:lnTo>
                    <a:pt x="211747" y="77139"/>
                  </a:lnTo>
                  <a:lnTo>
                    <a:pt x="206324" y="87884"/>
                  </a:lnTo>
                  <a:lnTo>
                    <a:pt x="197980" y="96329"/>
                  </a:lnTo>
                  <a:lnTo>
                    <a:pt x="187337" y="101854"/>
                  </a:lnTo>
                  <a:lnTo>
                    <a:pt x="175044" y="103835"/>
                  </a:lnTo>
                  <a:lnTo>
                    <a:pt x="166166" y="102806"/>
                  </a:lnTo>
                  <a:lnTo>
                    <a:pt x="158064" y="99872"/>
                  </a:lnTo>
                  <a:lnTo>
                    <a:pt x="150939" y="95313"/>
                  </a:lnTo>
                  <a:lnTo>
                    <a:pt x="144995" y="89369"/>
                  </a:lnTo>
                  <a:lnTo>
                    <a:pt x="133502" y="115519"/>
                  </a:lnTo>
                  <a:lnTo>
                    <a:pt x="142519" y="121945"/>
                  </a:lnTo>
                  <a:lnTo>
                    <a:pt x="152946" y="126657"/>
                  </a:lnTo>
                  <a:lnTo>
                    <a:pt x="164033" y="129552"/>
                  </a:lnTo>
                  <a:lnTo>
                    <a:pt x="175044" y="130543"/>
                  </a:lnTo>
                  <a:lnTo>
                    <a:pt x="201574" y="125412"/>
                  </a:lnTo>
                  <a:lnTo>
                    <a:pt x="223266" y="111404"/>
                  </a:lnTo>
                  <a:lnTo>
                    <a:pt x="237896" y="90652"/>
                  </a:lnTo>
                  <a:lnTo>
                    <a:pt x="243268" y="65265"/>
                  </a:lnTo>
                  <a:close/>
                </a:path>
                <a:path w="568325" h="130810">
                  <a:moveTo>
                    <a:pt x="364909" y="14833"/>
                  </a:moveTo>
                  <a:lnTo>
                    <a:pt x="355892" y="8458"/>
                  </a:lnTo>
                  <a:lnTo>
                    <a:pt x="345465" y="3810"/>
                  </a:lnTo>
                  <a:lnTo>
                    <a:pt x="334378" y="965"/>
                  </a:lnTo>
                  <a:lnTo>
                    <a:pt x="323380" y="0"/>
                  </a:lnTo>
                  <a:lnTo>
                    <a:pt x="296837" y="5143"/>
                  </a:lnTo>
                  <a:lnTo>
                    <a:pt x="275145" y="19151"/>
                  </a:lnTo>
                  <a:lnTo>
                    <a:pt x="260502" y="39903"/>
                  </a:lnTo>
                  <a:lnTo>
                    <a:pt x="255143" y="65265"/>
                  </a:lnTo>
                  <a:lnTo>
                    <a:pt x="260502" y="90652"/>
                  </a:lnTo>
                  <a:lnTo>
                    <a:pt x="275145" y="111404"/>
                  </a:lnTo>
                  <a:lnTo>
                    <a:pt x="296837" y="125412"/>
                  </a:lnTo>
                  <a:lnTo>
                    <a:pt x="323380" y="130543"/>
                  </a:lnTo>
                  <a:lnTo>
                    <a:pt x="334378" y="129552"/>
                  </a:lnTo>
                  <a:lnTo>
                    <a:pt x="345465" y="126657"/>
                  </a:lnTo>
                  <a:lnTo>
                    <a:pt x="355892" y="121945"/>
                  </a:lnTo>
                  <a:lnTo>
                    <a:pt x="364909" y="115519"/>
                  </a:lnTo>
                  <a:lnTo>
                    <a:pt x="353415" y="89369"/>
                  </a:lnTo>
                  <a:lnTo>
                    <a:pt x="347459" y="95313"/>
                  </a:lnTo>
                  <a:lnTo>
                    <a:pt x="340334" y="99872"/>
                  </a:lnTo>
                  <a:lnTo>
                    <a:pt x="332232" y="102806"/>
                  </a:lnTo>
                  <a:lnTo>
                    <a:pt x="323380" y="103835"/>
                  </a:lnTo>
                  <a:lnTo>
                    <a:pt x="308356" y="100812"/>
                  </a:lnTo>
                  <a:lnTo>
                    <a:pt x="296087" y="92557"/>
                  </a:lnTo>
                  <a:lnTo>
                    <a:pt x="287832" y="80289"/>
                  </a:lnTo>
                  <a:lnTo>
                    <a:pt x="284810" y="65265"/>
                  </a:lnTo>
                  <a:lnTo>
                    <a:pt x="287832" y="50253"/>
                  </a:lnTo>
                  <a:lnTo>
                    <a:pt x="296087" y="37985"/>
                  </a:lnTo>
                  <a:lnTo>
                    <a:pt x="308356" y="29730"/>
                  </a:lnTo>
                  <a:lnTo>
                    <a:pt x="323380" y="26695"/>
                  </a:lnTo>
                  <a:lnTo>
                    <a:pt x="332232" y="27711"/>
                  </a:lnTo>
                  <a:lnTo>
                    <a:pt x="340334" y="30594"/>
                  </a:lnTo>
                  <a:lnTo>
                    <a:pt x="347459" y="35153"/>
                  </a:lnTo>
                  <a:lnTo>
                    <a:pt x="353415" y="41160"/>
                  </a:lnTo>
                  <a:lnTo>
                    <a:pt x="364909" y="14833"/>
                  </a:lnTo>
                  <a:close/>
                </a:path>
                <a:path w="568325" h="130810">
                  <a:moveTo>
                    <a:pt x="470242" y="2959"/>
                  </a:moveTo>
                  <a:lnTo>
                    <a:pt x="375297" y="2959"/>
                  </a:lnTo>
                  <a:lnTo>
                    <a:pt x="375297" y="29629"/>
                  </a:lnTo>
                  <a:lnTo>
                    <a:pt x="407936" y="29629"/>
                  </a:lnTo>
                  <a:lnTo>
                    <a:pt x="407936" y="127419"/>
                  </a:lnTo>
                  <a:lnTo>
                    <a:pt x="437603" y="127419"/>
                  </a:lnTo>
                  <a:lnTo>
                    <a:pt x="437603" y="29629"/>
                  </a:lnTo>
                  <a:lnTo>
                    <a:pt x="470242" y="29629"/>
                  </a:lnTo>
                  <a:lnTo>
                    <a:pt x="470242" y="2959"/>
                  </a:lnTo>
                  <a:close/>
                </a:path>
                <a:path w="568325" h="130810">
                  <a:moveTo>
                    <a:pt x="568134" y="2959"/>
                  </a:moveTo>
                  <a:lnTo>
                    <a:pt x="488035" y="2959"/>
                  </a:lnTo>
                  <a:lnTo>
                    <a:pt x="488035" y="127571"/>
                  </a:lnTo>
                  <a:lnTo>
                    <a:pt x="568134" y="127571"/>
                  </a:lnTo>
                  <a:lnTo>
                    <a:pt x="568134" y="100876"/>
                  </a:lnTo>
                  <a:lnTo>
                    <a:pt x="517702" y="100876"/>
                  </a:lnTo>
                  <a:lnTo>
                    <a:pt x="517702" y="78613"/>
                  </a:lnTo>
                  <a:lnTo>
                    <a:pt x="559244" y="78613"/>
                  </a:lnTo>
                  <a:lnTo>
                    <a:pt x="559244" y="51917"/>
                  </a:lnTo>
                  <a:lnTo>
                    <a:pt x="517702" y="51917"/>
                  </a:lnTo>
                  <a:lnTo>
                    <a:pt x="517702" y="29667"/>
                  </a:lnTo>
                  <a:lnTo>
                    <a:pt x="568134" y="29667"/>
                  </a:lnTo>
                  <a:lnTo>
                    <a:pt x="568134" y="2959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190394" y="3614293"/>
              <a:ext cx="97904" cy="124612"/>
            </a:xfrm>
            <a:prstGeom prst="rect">
              <a:avLst/>
            </a:prstGeom>
          </p:spPr>
        </p:pic>
      </p:grpSp>
      <p:sp>
        <p:nvSpPr>
          <p:cNvPr id="66" name="object 66"/>
          <p:cNvSpPr/>
          <p:nvPr/>
        </p:nvSpPr>
        <p:spPr>
          <a:xfrm>
            <a:off x="665441" y="3611333"/>
            <a:ext cx="306070" cy="130810"/>
          </a:xfrm>
          <a:custGeom>
            <a:avLst/>
            <a:gdLst/>
            <a:ahLst/>
            <a:cxnLst/>
            <a:rect l="l" t="t" r="r" b="b"/>
            <a:pathLst>
              <a:path w="306069" h="130810">
                <a:moveTo>
                  <a:pt x="56375" y="0"/>
                </a:moveTo>
                <a:lnTo>
                  <a:pt x="0" y="14833"/>
                </a:lnTo>
                <a:lnTo>
                  <a:pt x="0" y="41541"/>
                </a:lnTo>
                <a:lnTo>
                  <a:pt x="26708" y="35598"/>
                </a:lnTo>
                <a:lnTo>
                  <a:pt x="26708" y="127571"/>
                </a:lnTo>
                <a:lnTo>
                  <a:pt x="56375" y="127571"/>
                </a:lnTo>
                <a:lnTo>
                  <a:pt x="56375" y="0"/>
                </a:lnTo>
                <a:close/>
              </a:path>
              <a:path w="306069" h="130810">
                <a:moveTo>
                  <a:pt x="183946" y="65265"/>
                </a:moveTo>
                <a:lnTo>
                  <a:pt x="180187" y="39903"/>
                </a:lnTo>
                <a:lnTo>
                  <a:pt x="173443" y="26695"/>
                </a:lnTo>
                <a:lnTo>
                  <a:pt x="169595" y="19151"/>
                </a:lnTo>
                <a:lnTo>
                  <a:pt x="154279" y="6070"/>
                </a:lnTo>
                <a:lnTo>
                  <a:pt x="154279" y="65265"/>
                </a:lnTo>
                <a:lnTo>
                  <a:pt x="152514" y="80606"/>
                </a:lnTo>
                <a:lnTo>
                  <a:pt x="147739" y="92837"/>
                </a:lnTo>
                <a:lnTo>
                  <a:pt x="140665" y="100914"/>
                </a:lnTo>
                <a:lnTo>
                  <a:pt x="132029" y="103835"/>
                </a:lnTo>
                <a:lnTo>
                  <a:pt x="123380" y="100914"/>
                </a:lnTo>
                <a:lnTo>
                  <a:pt x="116306" y="92837"/>
                </a:lnTo>
                <a:lnTo>
                  <a:pt x="111531" y="80606"/>
                </a:lnTo>
                <a:lnTo>
                  <a:pt x="109778" y="65265"/>
                </a:lnTo>
                <a:lnTo>
                  <a:pt x="111531" y="49936"/>
                </a:lnTo>
                <a:lnTo>
                  <a:pt x="116306" y="37719"/>
                </a:lnTo>
                <a:lnTo>
                  <a:pt x="123380" y="29629"/>
                </a:lnTo>
                <a:lnTo>
                  <a:pt x="132029" y="26695"/>
                </a:lnTo>
                <a:lnTo>
                  <a:pt x="140665" y="29629"/>
                </a:lnTo>
                <a:lnTo>
                  <a:pt x="147739" y="37719"/>
                </a:lnTo>
                <a:lnTo>
                  <a:pt x="152514" y="49936"/>
                </a:lnTo>
                <a:lnTo>
                  <a:pt x="154279" y="65265"/>
                </a:lnTo>
                <a:lnTo>
                  <a:pt x="154279" y="6070"/>
                </a:lnTo>
                <a:lnTo>
                  <a:pt x="153200" y="5143"/>
                </a:lnTo>
                <a:lnTo>
                  <a:pt x="132029" y="0"/>
                </a:lnTo>
                <a:lnTo>
                  <a:pt x="110845" y="5143"/>
                </a:lnTo>
                <a:lnTo>
                  <a:pt x="94449" y="19151"/>
                </a:lnTo>
                <a:lnTo>
                  <a:pt x="83858" y="39903"/>
                </a:lnTo>
                <a:lnTo>
                  <a:pt x="80098" y="65265"/>
                </a:lnTo>
                <a:lnTo>
                  <a:pt x="83807" y="90652"/>
                </a:lnTo>
                <a:lnTo>
                  <a:pt x="94310" y="111404"/>
                </a:lnTo>
                <a:lnTo>
                  <a:pt x="110693" y="125412"/>
                </a:lnTo>
                <a:lnTo>
                  <a:pt x="132029" y="130543"/>
                </a:lnTo>
                <a:lnTo>
                  <a:pt x="153200" y="125412"/>
                </a:lnTo>
                <a:lnTo>
                  <a:pt x="169595" y="111404"/>
                </a:lnTo>
                <a:lnTo>
                  <a:pt x="173456" y="103835"/>
                </a:lnTo>
                <a:lnTo>
                  <a:pt x="180187" y="90652"/>
                </a:lnTo>
                <a:lnTo>
                  <a:pt x="183946" y="65265"/>
                </a:lnTo>
                <a:close/>
              </a:path>
              <a:path w="306069" h="130810">
                <a:moveTo>
                  <a:pt x="305587" y="65265"/>
                </a:moveTo>
                <a:lnTo>
                  <a:pt x="301828" y="39903"/>
                </a:lnTo>
                <a:lnTo>
                  <a:pt x="295084" y="26695"/>
                </a:lnTo>
                <a:lnTo>
                  <a:pt x="291236" y="19151"/>
                </a:lnTo>
                <a:lnTo>
                  <a:pt x="275920" y="6070"/>
                </a:lnTo>
                <a:lnTo>
                  <a:pt x="275920" y="65265"/>
                </a:lnTo>
                <a:lnTo>
                  <a:pt x="274154" y="80606"/>
                </a:lnTo>
                <a:lnTo>
                  <a:pt x="269379" y="92837"/>
                </a:lnTo>
                <a:lnTo>
                  <a:pt x="262305" y="100914"/>
                </a:lnTo>
                <a:lnTo>
                  <a:pt x="253669" y="103835"/>
                </a:lnTo>
                <a:lnTo>
                  <a:pt x="245021" y="100914"/>
                </a:lnTo>
                <a:lnTo>
                  <a:pt x="237947" y="92837"/>
                </a:lnTo>
                <a:lnTo>
                  <a:pt x="233172" y="80606"/>
                </a:lnTo>
                <a:lnTo>
                  <a:pt x="231419" y="65265"/>
                </a:lnTo>
                <a:lnTo>
                  <a:pt x="233172" y="49936"/>
                </a:lnTo>
                <a:lnTo>
                  <a:pt x="237947" y="37719"/>
                </a:lnTo>
                <a:lnTo>
                  <a:pt x="245021" y="29629"/>
                </a:lnTo>
                <a:lnTo>
                  <a:pt x="253669" y="26695"/>
                </a:lnTo>
                <a:lnTo>
                  <a:pt x="262305" y="29629"/>
                </a:lnTo>
                <a:lnTo>
                  <a:pt x="269379" y="37719"/>
                </a:lnTo>
                <a:lnTo>
                  <a:pt x="274154" y="49936"/>
                </a:lnTo>
                <a:lnTo>
                  <a:pt x="275920" y="65265"/>
                </a:lnTo>
                <a:lnTo>
                  <a:pt x="275920" y="6070"/>
                </a:lnTo>
                <a:lnTo>
                  <a:pt x="274840" y="5143"/>
                </a:lnTo>
                <a:lnTo>
                  <a:pt x="253669" y="0"/>
                </a:lnTo>
                <a:lnTo>
                  <a:pt x="232486" y="5143"/>
                </a:lnTo>
                <a:lnTo>
                  <a:pt x="216090" y="19151"/>
                </a:lnTo>
                <a:lnTo>
                  <a:pt x="205498" y="39903"/>
                </a:lnTo>
                <a:lnTo>
                  <a:pt x="201739" y="65265"/>
                </a:lnTo>
                <a:lnTo>
                  <a:pt x="205447" y="90652"/>
                </a:lnTo>
                <a:lnTo>
                  <a:pt x="215950" y="111404"/>
                </a:lnTo>
                <a:lnTo>
                  <a:pt x="232333" y="125412"/>
                </a:lnTo>
                <a:lnTo>
                  <a:pt x="253669" y="130543"/>
                </a:lnTo>
                <a:lnTo>
                  <a:pt x="274840" y="125412"/>
                </a:lnTo>
                <a:lnTo>
                  <a:pt x="291236" y="111404"/>
                </a:lnTo>
                <a:lnTo>
                  <a:pt x="295097" y="103835"/>
                </a:lnTo>
                <a:lnTo>
                  <a:pt x="301828" y="90652"/>
                </a:lnTo>
                <a:lnTo>
                  <a:pt x="305587" y="65265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3146399" y="101467"/>
            <a:ext cx="7265670" cy="6018530"/>
            <a:chOff x="3146399" y="101467"/>
            <a:chExt cx="7265670" cy="6018530"/>
          </a:xfrm>
        </p:grpSpPr>
        <p:pic>
          <p:nvPicPr>
            <p:cNvPr id="68" name="object 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91736" y="590664"/>
              <a:ext cx="3048000" cy="304799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146399" y="2804066"/>
              <a:ext cx="3048000" cy="304800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258716" y="101467"/>
              <a:ext cx="4152921" cy="601853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801285" y="3777237"/>
              <a:ext cx="362343" cy="229904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5547690" y="1516468"/>
              <a:ext cx="928369" cy="170815"/>
            </a:xfrm>
            <a:custGeom>
              <a:avLst/>
              <a:gdLst/>
              <a:ahLst/>
              <a:cxnLst/>
              <a:rect l="l" t="t" r="r" b="b"/>
              <a:pathLst>
                <a:path w="928370" h="170814">
                  <a:moveTo>
                    <a:pt x="202399" y="23812"/>
                  </a:moveTo>
                  <a:lnTo>
                    <a:pt x="176555" y="0"/>
                  </a:lnTo>
                  <a:lnTo>
                    <a:pt x="93802" y="0"/>
                  </a:lnTo>
                  <a:lnTo>
                    <a:pt x="57251" y="17233"/>
                  </a:lnTo>
                  <a:lnTo>
                    <a:pt x="31927" y="65443"/>
                  </a:lnTo>
                  <a:lnTo>
                    <a:pt x="28219" y="80543"/>
                  </a:lnTo>
                  <a:lnTo>
                    <a:pt x="28930" y="87122"/>
                  </a:lnTo>
                  <a:lnTo>
                    <a:pt x="54216" y="104330"/>
                  </a:lnTo>
                  <a:lnTo>
                    <a:pt x="123621" y="104330"/>
                  </a:lnTo>
                  <a:lnTo>
                    <a:pt x="124155" y="105371"/>
                  </a:lnTo>
                  <a:lnTo>
                    <a:pt x="114350" y="128447"/>
                  </a:lnTo>
                  <a:lnTo>
                    <a:pt x="112941" y="129463"/>
                  </a:lnTo>
                  <a:lnTo>
                    <a:pt x="52158" y="129463"/>
                  </a:lnTo>
                  <a:lnTo>
                    <a:pt x="51523" y="128447"/>
                  </a:lnTo>
                  <a:lnTo>
                    <a:pt x="56578" y="116662"/>
                  </a:lnTo>
                  <a:lnTo>
                    <a:pt x="10121" y="116662"/>
                  </a:lnTo>
                  <a:lnTo>
                    <a:pt x="3708" y="131838"/>
                  </a:lnTo>
                  <a:lnTo>
                    <a:pt x="1003" y="139712"/>
                  </a:lnTo>
                  <a:lnTo>
                    <a:pt x="0" y="146926"/>
                  </a:lnTo>
                  <a:lnTo>
                    <a:pt x="711" y="153517"/>
                  </a:lnTo>
                  <a:lnTo>
                    <a:pt x="25996" y="170726"/>
                  </a:lnTo>
                  <a:lnTo>
                    <a:pt x="109931" y="170726"/>
                  </a:lnTo>
                  <a:lnTo>
                    <a:pt x="145478" y="153517"/>
                  </a:lnTo>
                  <a:lnTo>
                    <a:pt x="170637" y="105283"/>
                  </a:lnTo>
                  <a:lnTo>
                    <a:pt x="174345" y="90208"/>
                  </a:lnTo>
                  <a:lnTo>
                    <a:pt x="173634" y="83616"/>
                  </a:lnTo>
                  <a:lnTo>
                    <a:pt x="148348" y="66395"/>
                  </a:lnTo>
                  <a:lnTo>
                    <a:pt x="78943" y="66395"/>
                  </a:lnTo>
                  <a:lnTo>
                    <a:pt x="78333" y="65379"/>
                  </a:lnTo>
                  <a:lnTo>
                    <a:pt x="88125" y="42291"/>
                  </a:lnTo>
                  <a:lnTo>
                    <a:pt x="89623" y="41262"/>
                  </a:lnTo>
                  <a:lnTo>
                    <a:pt x="150393" y="41262"/>
                  </a:lnTo>
                  <a:lnTo>
                    <a:pt x="150952" y="42291"/>
                  </a:lnTo>
                  <a:lnTo>
                    <a:pt x="145973" y="54076"/>
                  </a:lnTo>
                  <a:lnTo>
                    <a:pt x="192443" y="54076"/>
                  </a:lnTo>
                  <a:lnTo>
                    <a:pt x="198843" y="38887"/>
                  </a:lnTo>
                  <a:lnTo>
                    <a:pt x="201447" y="31038"/>
                  </a:lnTo>
                  <a:lnTo>
                    <a:pt x="202399" y="23812"/>
                  </a:lnTo>
                  <a:close/>
                </a:path>
                <a:path w="928370" h="170814">
                  <a:moveTo>
                    <a:pt x="385445" y="16852"/>
                  </a:moveTo>
                  <a:lnTo>
                    <a:pt x="383184" y="11074"/>
                  </a:lnTo>
                  <a:lnTo>
                    <a:pt x="378701" y="6642"/>
                  </a:lnTo>
                  <a:lnTo>
                    <a:pt x="374180" y="2222"/>
                  </a:lnTo>
                  <a:lnTo>
                    <a:pt x="367906" y="0"/>
                  </a:lnTo>
                  <a:lnTo>
                    <a:pt x="333527" y="0"/>
                  </a:lnTo>
                  <a:lnTo>
                    <a:pt x="333527" y="41897"/>
                  </a:lnTo>
                  <a:lnTo>
                    <a:pt x="333451" y="44030"/>
                  </a:lnTo>
                  <a:lnTo>
                    <a:pt x="333273" y="44348"/>
                  </a:lnTo>
                  <a:lnTo>
                    <a:pt x="318338" y="79438"/>
                  </a:lnTo>
                  <a:lnTo>
                    <a:pt x="317398" y="81495"/>
                  </a:lnTo>
                  <a:lnTo>
                    <a:pt x="315963" y="82511"/>
                  </a:lnTo>
                  <a:lnTo>
                    <a:pt x="254571" y="82511"/>
                  </a:lnTo>
                  <a:lnTo>
                    <a:pt x="272110" y="41262"/>
                  </a:lnTo>
                  <a:lnTo>
                    <a:pt x="332892" y="41262"/>
                  </a:lnTo>
                  <a:lnTo>
                    <a:pt x="333527" y="41897"/>
                  </a:lnTo>
                  <a:lnTo>
                    <a:pt x="333527" y="0"/>
                  </a:lnTo>
                  <a:lnTo>
                    <a:pt x="243192" y="0"/>
                  </a:lnTo>
                  <a:lnTo>
                    <a:pt x="170637" y="170726"/>
                  </a:lnTo>
                  <a:lnTo>
                    <a:pt x="217093" y="170726"/>
                  </a:lnTo>
                  <a:lnTo>
                    <a:pt x="237731" y="121881"/>
                  </a:lnTo>
                  <a:lnTo>
                    <a:pt x="312648" y="121881"/>
                  </a:lnTo>
                  <a:lnTo>
                    <a:pt x="349211" y="104521"/>
                  </a:lnTo>
                  <a:lnTo>
                    <a:pt x="363601" y="82511"/>
                  </a:lnTo>
                  <a:lnTo>
                    <a:pt x="381114" y="41262"/>
                  </a:lnTo>
                  <a:lnTo>
                    <a:pt x="382130" y="38887"/>
                  </a:lnTo>
                  <a:lnTo>
                    <a:pt x="384327" y="33845"/>
                  </a:lnTo>
                  <a:lnTo>
                    <a:pt x="385445" y="28867"/>
                  </a:lnTo>
                  <a:lnTo>
                    <a:pt x="385445" y="16852"/>
                  </a:lnTo>
                  <a:close/>
                </a:path>
                <a:path w="928370" h="170814">
                  <a:moveTo>
                    <a:pt x="561352" y="23812"/>
                  </a:moveTo>
                  <a:lnTo>
                    <a:pt x="560641" y="17233"/>
                  </a:lnTo>
                  <a:lnTo>
                    <a:pt x="558266" y="11277"/>
                  </a:lnTo>
                  <a:lnTo>
                    <a:pt x="554012" y="3771"/>
                  </a:lnTo>
                  <a:lnTo>
                    <a:pt x="546430" y="0"/>
                  </a:lnTo>
                  <a:lnTo>
                    <a:pt x="509917" y="0"/>
                  </a:lnTo>
                  <a:lnTo>
                    <a:pt x="509917" y="42291"/>
                  </a:lnTo>
                  <a:lnTo>
                    <a:pt x="508977" y="44348"/>
                  </a:lnTo>
                  <a:lnTo>
                    <a:pt x="474103" y="126377"/>
                  </a:lnTo>
                  <a:lnTo>
                    <a:pt x="473316" y="128447"/>
                  </a:lnTo>
                  <a:lnTo>
                    <a:pt x="471893" y="129463"/>
                  </a:lnTo>
                  <a:lnTo>
                    <a:pt x="406387" y="129463"/>
                  </a:lnTo>
                  <a:lnTo>
                    <a:pt x="405752" y="128447"/>
                  </a:lnTo>
                  <a:lnTo>
                    <a:pt x="406539" y="126377"/>
                  </a:lnTo>
                  <a:lnTo>
                    <a:pt x="441388" y="44348"/>
                  </a:lnTo>
                  <a:lnTo>
                    <a:pt x="442353" y="42291"/>
                  </a:lnTo>
                  <a:lnTo>
                    <a:pt x="443839" y="41262"/>
                  </a:lnTo>
                  <a:lnTo>
                    <a:pt x="509358" y="41262"/>
                  </a:lnTo>
                  <a:lnTo>
                    <a:pt x="509917" y="42291"/>
                  </a:lnTo>
                  <a:lnTo>
                    <a:pt x="509917" y="0"/>
                  </a:lnTo>
                  <a:lnTo>
                    <a:pt x="448017" y="0"/>
                  </a:lnTo>
                  <a:lnTo>
                    <a:pt x="440004" y="711"/>
                  </a:lnTo>
                  <a:lnTo>
                    <a:pt x="405879" y="23812"/>
                  </a:lnTo>
                  <a:lnTo>
                    <a:pt x="357936" y="131838"/>
                  </a:lnTo>
                  <a:lnTo>
                    <a:pt x="354228" y="146926"/>
                  </a:lnTo>
                  <a:lnTo>
                    <a:pt x="354926" y="153517"/>
                  </a:lnTo>
                  <a:lnTo>
                    <a:pt x="380225" y="170726"/>
                  </a:lnTo>
                  <a:lnTo>
                    <a:pt x="467702" y="170726"/>
                  </a:lnTo>
                  <a:lnTo>
                    <a:pt x="504101" y="153517"/>
                  </a:lnTo>
                  <a:lnTo>
                    <a:pt x="519455" y="129463"/>
                  </a:lnTo>
                  <a:lnTo>
                    <a:pt x="556793" y="41262"/>
                  </a:lnTo>
                  <a:lnTo>
                    <a:pt x="557809" y="38887"/>
                  </a:lnTo>
                  <a:lnTo>
                    <a:pt x="560412" y="31038"/>
                  </a:lnTo>
                  <a:lnTo>
                    <a:pt x="561352" y="23812"/>
                  </a:lnTo>
                  <a:close/>
                </a:path>
                <a:path w="928370" h="170814">
                  <a:moveTo>
                    <a:pt x="746531" y="23964"/>
                  </a:moveTo>
                  <a:lnTo>
                    <a:pt x="720699" y="0"/>
                  </a:lnTo>
                  <a:lnTo>
                    <a:pt x="695096" y="0"/>
                  </a:lnTo>
                  <a:lnTo>
                    <a:pt x="695096" y="42291"/>
                  </a:lnTo>
                  <a:lnTo>
                    <a:pt x="694143" y="44348"/>
                  </a:lnTo>
                  <a:lnTo>
                    <a:pt x="682294" y="72326"/>
                  </a:lnTo>
                  <a:lnTo>
                    <a:pt x="681494" y="74383"/>
                  </a:lnTo>
                  <a:lnTo>
                    <a:pt x="680085" y="75412"/>
                  </a:lnTo>
                  <a:lnTo>
                    <a:pt x="616623" y="75412"/>
                  </a:lnTo>
                  <a:lnTo>
                    <a:pt x="631075" y="41262"/>
                  </a:lnTo>
                  <a:lnTo>
                    <a:pt x="694537" y="41262"/>
                  </a:lnTo>
                  <a:lnTo>
                    <a:pt x="695096" y="42291"/>
                  </a:lnTo>
                  <a:lnTo>
                    <a:pt x="695096" y="0"/>
                  </a:lnTo>
                  <a:lnTo>
                    <a:pt x="602157" y="0"/>
                  </a:lnTo>
                  <a:lnTo>
                    <a:pt x="529602" y="170726"/>
                  </a:lnTo>
                  <a:lnTo>
                    <a:pt x="576072" y="170726"/>
                  </a:lnTo>
                  <a:lnTo>
                    <a:pt x="599782" y="114757"/>
                  </a:lnTo>
                  <a:lnTo>
                    <a:pt x="622312" y="114757"/>
                  </a:lnTo>
                  <a:lnTo>
                    <a:pt x="638429" y="170726"/>
                  </a:lnTo>
                  <a:lnTo>
                    <a:pt x="691781" y="170726"/>
                  </a:lnTo>
                  <a:lnTo>
                    <a:pt x="671156" y="114757"/>
                  </a:lnTo>
                  <a:lnTo>
                    <a:pt x="672096" y="114757"/>
                  </a:lnTo>
                  <a:lnTo>
                    <a:pt x="712952" y="97256"/>
                  </a:lnTo>
                  <a:lnTo>
                    <a:pt x="727532" y="75412"/>
                  </a:lnTo>
                  <a:lnTo>
                    <a:pt x="741959" y="41262"/>
                  </a:lnTo>
                  <a:lnTo>
                    <a:pt x="742975" y="38887"/>
                  </a:lnTo>
                  <a:lnTo>
                    <a:pt x="745578" y="31140"/>
                  </a:lnTo>
                  <a:lnTo>
                    <a:pt x="746531" y="23964"/>
                  </a:lnTo>
                  <a:close/>
                </a:path>
                <a:path w="928370" h="170814">
                  <a:moveTo>
                    <a:pt x="927900" y="0"/>
                  </a:moveTo>
                  <a:lnTo>
                    <a:pt x="766686" y="0"/>
                  </a:lnTo>
                  <a:lnTo>
                    <a:pt x="749134" y="41262"/>
                  </a:lnTo>
                  <a:lnTo>
                    <a:pt x="806513" y="41262"/>
                  </a:lnTo>
                  <a:lnTo>
                    <a:pt x="751522" y="170726"/>
                  </a:lnTo>
                  <a:lnTo>
                    <a:pt x="797979" y="170726"/>
                  </a:lnTo>
                  <a:lnTo>
                    <a:pt x="852982" y="41262"/>
                  </a:lnTo>
                  <a:lnTo>
                    <a:pt x="910374" y="41262"/>
                  </a:lnTo>
                  <a:lnTo>
                    <a:pt x="927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168288" y="1695538"/>
              <a:ext cx="339090" cy="80010"/>
            </a:xfrm>
            <a:custGeom>
              <a:avLst/>
              <a:gdLst/>
              <a:ahLst/>
              <a:cxnLst/>
              <a:rect l="l" t="t" r="r" b="b"/>
              <a:pathLst>
                <a:path w="339090" h="80010">
                  <a:moveTo>
                    <a:pt x="83197" y="0"/>
                  </a:moveTo>
                  <a:lnTo>
                    <a:pt x="8166" y="0"/>
                  </a:lnTo>
                  <a:lnTo>
                    <a:pt x="0" y="19202"/>
                  </a:lnTo>
                  <a:lnTo>
                    <a:pt x="26695" y="19202"/>
                  </a:lnTo>
                  <a:lnTo>
                    <a:pt x="1104" y="79438"/>
                  </a:lnTo>
                  <a:lnTo>
                    <a:pt x="22733" y="79438"/>
                  </a:lnTo>
                  <a:lnTo>
                    <a:pt x="48323" y="19202"/>
                  </a:lnTo>
                  <a:lnTo>
                    <a:pt x="75031" y="19202"/>
                  </a:lnTo>
                  <a:lnTo>
                    <a:pt x="83197" y="0"/>
                  </a:lnTo>
                  <a:close/>
                </a:path>
                <a:path w="339090" h="80010">
                  <a:moveTo>
                    <a:pt x="155676" y="0"/>
                  </a:moveTo>
                  <a:lnTo>
                    <a:pt x="89484" y="0"/>
                  </a:lnTo>
                  <a:lnTo>
                    <a:pt x="55714" y="79438"/>
                  </a:lnTo>
                  <a:lnTo>
                    <a:pt x="121920" y="79438"/>
                  </a:lnTo>
                  <a:lnTo>
                    <a:pt x="130086" y="60236"/>
                  </a:lnTo>
                  <a:lnTo>
                    <a:pt x="85509" y="60236"/>
                  </a:lnTo>
                  <a:lnTo>
                    <a:pt x="90805" y="47777"/>
                  </a:lnTo>
                  <a:lnTo>
                    <a:pt x="130416" y="47777"/>
                  </a:lnTo>
                  <a:lnTo>
                    <a:pt x="137248" y="31661"/>
                  </a:lnTo>
                  <a:lnTo>
                    <a:pt x="97637" y="31661"/>
                  </a:lnTo>
                  <a:lnTo>
                    <a:pt x="102933" y="19202"/>
                  </a:lnTo>
                  <a:lnTo>
                    <a:pt x="147523" y="19202"/>
                  </a:lnTo>
                  <a:lnTo>
                    <a:pt x="155676" y="0"/>
                  </a:lnTo>
                  <a:close/>
                </a:path>
                <a:path w="339090" h="80010">
                  <a:moveTo>
                    <a:pt x="234137" y="8737"/>
                  </a:moveTo>
                  <a:lnTo>
                    <a:pt x="230162" y="1739"/>
                  </a:lnTo>
                  <a:lnTo>
                    <a:pt x="226618" y="0"/>
                  </a:lnTo>
                  <a:lnTo>
                    <a:pt x="209448" y="0"/>
                  </a:lnTo>
                  <a:lnTo>
                    <a:pt x="209448" y="20116"/>
                  </a:lnTo>
                  <a:lnTo>
                    <a:pt x="208648" y="21945"/>
                  </a:lnTo>
                  <a:lnTo>
                    <a:pt x="199263" y="44132"/>
                  </a:lnTo>
                  <a:lnTo>
                    <a:pt x="168262" y="44132"/>
                  </a:lnTo>
                  <a:lnTo>
                    <a:pt x="177634" y="21945"/>
                  </a:lnTo>
                  <a:lnTo>
                    <a:pt x="178447" y="20116"/>
                  </a:lnTo>
                  <a:lnTo>
                    <a:pt x="179768" y="19202"/>
                  </a:lnTo>
                  <a:lnTo>
                    <a:pt x="208940" y="19202"/>
                  </a:lnTo>
                  <a:lnTo>
                    <a:pt x="209448" y="20116"/>
                  </a:lnTo>
                  <a:lnTo>
                    <a:pt x="209448" y="0"/>
                  </a:lnTo>
                  <a:lnTo>
                    <a:pt x="177965" y="0"/>
                  </a:lnTo>
                  <a:lnTo>
                    <a:pt x="171970" y="1143"/>
                  </a:lnTo>
                  <a:lnTo>
                    <a:pt x="166598" y="4533"/>
                  </a:lnTo>
                  <a:lnTo>
                    <a:pt x="161823" y="10185"/>
                  </a:lnTo>
                  <a:lnTo>
                    <a:pt x="157670" y="18084"/>
                  </a:lnTo>
                  <a:lnTo>
                    <a:pt x="131622" y="79438"/>
                  </a:lnTo>
                  <a:lnTo>
                    <a:pt x="153250" y="79438"/>
                  </a:lnTo>
                  <a:lnTo>
                    <a:pt x="161417" y="60236"/>
                  </a:lnTo>
                  <a:lnTo>
                    <a:pt x="192430" y="60236"/>
                  </a:lnTo>
                  <a:lnTo>
                    <a:pt x="184251" y="79438"/>
                  </a:lnTo>
                  <a:lnTo>
                    <a:pt x="205879" y="79438"/>
                  </a:lnTo>
                  <a:lnTo>
                    <a:pt x="214020" y="60236"/>
                  </a:lnTo>
                  <a:lnTo>
                    <a:pt x="220865" y="44132"/>
                  </a:lnTo>
                  <a:lnTo>
                    <a:pt x="231444" y="19202"/>
                  </a:lnTo>
                  <a:lnTo>
                    <a:pt x="234048" y="13017"/>
                  </a:lnTo>
                  <a:lnTo>
                    <a:pt x="234137" y="8737"/>
                  </a:lnTo>
                  <a:close/>
                </a:path>
                <a:path w="339090" h="80010">
                  <a:moveTo>
                    <a:pt x="338734" y="0"/>
                  </a:moveTo>
                  <a:lnTo>
                    <a:pt x="318198" y="0"/>
                  </a:lnTo>
                  <a:lnTo>
                    <a:pt x="276059" y="46342"/>
                  </a:lnTo>
                  <a:lnTo>
                    <a:pt x="271310" y="0"/>
                  </a:lnTo>
                  <a:lnTo>
                    <a:pt x="252996" y="0"/>
                  </a:lnTo>
                  <a:lnTo>
                    <a:pt x="219240" y="79438"/>
                  </a:lnTo>
                  <a:lnTo>
                    <a:pt x="240855" y="79438"/>
                  </a:lnTo>
                  <a:lnTo>
                    <a:pt x="254203" y="47879"/>
                  </a:lnTo>
                  <a:lnTo>
                    <a:pt x="257187" y="70827"/>
                  </a:lnTo>
                  <a:lnTo>
                    <a:pt x="274180" y="70827"/>
                  </a:lnTo>
                  <a:lnTo>
                    <a:pt x="296799" y="47777"/>
                  </a:lnTo>
                  <a:lnTo>
                    <a:pt x="283337" y="79438"/>
                  </a:lnTo>
                  <a:lnTo>
                    <a:pt x="304977" y="79438"/>
                  </a:lnTo>
                  <a:lnTo>
                    <a:pt x="338734" y="0"/>
                  </a:lnTo>
                  <a:close/>
                </a:path>
              </a:pathLst>
            </a:custGeom>
            <a:solidFill>
              <a:srgbClr val="FDA7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6266" y="496138"/>
            <a:ext cx="4545965" cy="5624195"/>
          </a:xfrm>
          <a:custGeom>
            <a:avLst/>
            <a:gdLst/>
            <a:ahLst/>
            <a:cxnLst/>
            <a:rect l="l" t="t" r="r" b="b"/>
            <a:pathLst>
              <a:path w="4545965" h="5624195">
                <a:moveTo>
                  <a:pt x="4545546" y="0"/>
                </a:moveTo>
                <a:lnTo>
                  <a:pt x="0" y="5624055"/>
                </a:lnTo>
                <a:lnTo>
                  <a:pt x="2312517" y="5624055"/>
                </a:lnTo>
                <a:lnTo>
                  <a:pt x="4545546" y="5624055"/>
                </a:lnTo>
                <a:lnTo>
                  <a:pt x="4545546" y="2861195"/>
                </a:lnTo>
                <a:lnTo>
                  <a:pt x="4545546" y="0"/>
                </a:lnTo>
                <a:close/>
              </a:path>
            </a:pathLst>
          </a:custGeom>
          <a:solidFill>
            <a:srgbClr val="E31E24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65449" y="1016774"/>
            <a:ext cx="725170" cy="264160"/>
            <a:chOff x="665449" y="1016774"/>
            <a:chExt cx="725170" cy="264160"/>
          </a:xfrm>
        </p:grpSpPr>
        <p:sp>
          <p:nvSpPr>
            <p:cNvPr id="4" name="object 4"/>
            <p:cNvSpPr/>
            <p:nvPr/>
          </p:nvSpPr>
          <p:spPr>
            <a:xfrm>
              <a:off x="665449" y="1016774"/>
              <a:ext cx="222250" cy="264160"/>
            </a:xfrm>
            <a:custGeom>
              <a:avLst/>
              <a:gdLst/>
              <a:ahLst/>
              <a:cxnLst/>
              <a:rect l="l" t="t" r="r" b="b"/>
              <a:pathLst>
                <a:path w="222250" h="264159">
                  <a:moveTo>
                    <a:pt x="137833" y="0"/>
                  </a:moveTo>
                  <a:lnTo>
                    <a:pt x="94302" y="6736"/>
                  </a:lnTo>
                  <a:lnTo>
                    <a:pt x="56469" y="25482"/>
                  </a:lnTo>
                  <a:lnTo>
                    <a:pt x="26619" y="54043"/>
                  </a:lnTo>
                  <a:lnTo>
                    <a:pt x="7035" y="90227"/>
                  </a:lnTo>
                  <a:lnTo>
                    <a:pt x="0" y="131838"/>
                  </a:lnTo>
                  <a:lnTo>
                    <a:pt x="7035" y="173456"/>
                  </a:lnTo>
                  <a:lnTo>
                    <a:pt x="26619" y="209643"/>
                  </a:lnTo>
                  <a:lnTo>
                    <a:pt x="56469" y="238207"/>
                  </a:lnTo>
                  <a:lnTo>
                    <a:pt x="94302" y="256953"/>
                  </a:lnTo>
                  <a:lnTo>
                    <a:pt x="137833" y="263690"/>
                  </a:lnTo>
                  <a:lnTo>
                    <a:pt x="160053" y="261687"/>
                  </a:lnTo>
                  <a:lnTo>
                    <a:pt x="182448" y="255819"/>
                  </a:lnTo>
                  <a:lnTo>
                    <a:pt x="203509" y="246298"/>
                  </a:lnTo>
                  <a:lnTo>
                    <a:pt x="221726" y="233337"/>
                  </a:lnTo>
                  <a:lnTo>
                    <a:pt x="198507" y="180530"/>
                  </a:lnTo>
                  <a:lnTo>
                    <a:pt x="186497" y="192522"/>
                  </a:lnTo>
                  <a:lnTo>
                    <a:pt x="172101" y="201742"/>
                  </a:lnTo>
                  <a:lnTo>
                    <a:pt x="155739" y="207662"/>
                  </a:lnTo>
                  <a:lnTo>
                    <a:pt x="137833" y="209753"/>
                  </a:lnTo>
                  <a:lnTo>
                    <a:pt x="107487" y="203636"/>
                  </a:lnTo>
                  <a:lnTo>
                    <a:pt x="82726" y="186950"/>
                  </a:lnTo>
                  <a:lnTo>
                    <a:pt x="66040" y="162186"/>
                  </a:lnTo>
                  <a:lnTo>
                    <a:pt x="59924" y="131838"/>
                  </a:lnTo>
                  <a:lnTo>
                    <a:pt x="66040" y="101498"/>
                  </a:lnTo>
                  <a:lnTo>
                    <a:pt x="82726" y="76738"/>
                  </a:lnTo>
                  <a:lnTo>
                    <a:pt x="107487" y="60052"/>
                  </a:lnTo>
                  <a:lnTo>
                    <a:pt x="137833" y="53936"/>
                  </a:lnTo>
                  <a:lnTo>
                    <a:pt x="155739" y="55974"/>
                  </a:lnTo>
                  <a:lnTo>
                    <a:pt x="172101" y="61804"/>
                  </a:lnTo>
                  <a:lnTo>
                    <a:pt x="186497" y="71006"/>
                  </a:lnTo>
                  <a:lnTo>
                    <a:pt x="198507" y="83159"/>
                  </a:lnTo>
                  <a:lnTo>
                    <a:pt x="221726" y="29972"/>
                  </a:lnTo>
                  <a:lnTo>
                    <a:pt x="203509" y="17069"/>
                  </a:lnTo>
                  <a:lnTo>
                    <a:pt x="182448" y="7680"/>
                  </a:lnTo>
                  <a:lnTo>
                    <a:pt x="160053" y="1943"/>
                  </a:lnTo>
                  <a:lnTo>
                    <a:pt x="137833" y="0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135" y="1022769"/>
              <a:ext cx="203752" cy="2517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845" y="1022769"/>
              <a:ext cx="233715" cy="251701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426514" y="1016774"/>
            <a:ext cx="830580" cy="264160"/>
          </a:xfrm>
          <a:custGeom>
            <a:avLst/>
            <a:gdLst/>
            <a:ahLst/>
            <a:cxnLst/>
            <a:rect l="l" t="t" r="r" b="b"/>
            <a:pathLst>
              <a:path w="830580" h="264159">
                <a:moveTo>
                  <a:pt x="191770" y="5448"/>
                </a:moveTo>
                <a:lnTo>
                  <a:pt x="0" y="5448"/>
                </a:lnTo>
                <a:lnTo>
                  <a:pt x="0" y="60058"/>
                </a:lnTo>
                <a:lnTo>
                  <a:pt x="65925" y="60058"/>
                </a:lnTo>
                <a:lnTo>
                  <a:pt x="65925" y="258178"/>
                </a:lnTo>
                <a:lnTo>
                  <a:pt x="125844" y="258178"/>
                </a:lnTo>
                <a:lnTo>
                  <a:pt x="125844" y="60058"/>
                </a:lnTo>
                <a:lnTo>
                  <a:pt x="191770" y="60058"/>
                </a:lnTo>
                <a:lnTo>
                  <a:pt x="191770" y="5448"/>
                </a:lnTo>
                <a:close/>
              </a:path>
              <a:path w="830580" h="264159">
                <a:moveTo>
                  <a:pt x="527354" y="5448"/>
                </a:moveTo>
                <a:lnTo>
                  <a:pt x="467423" y="5448"/>
                </a:lnTo>
                <a:lnTo>
                  <a:pt x="467423" y="203568"/>
                </a:lnTo>
                <a:lnTo>
                  <a:pt x="407492" y="203568"/>
                </a:lnTo>
                <a:lnTo>
                  <a:pt x="407492" y="5448"/>
                </a:lnTo>
                <a:lnTo>
                  <a:pt x="347573" y="5448"/>
                </a:lnTo>
                <a:lnTo>
                  <a:pt x="347573" y="203568"/>
                </a:lnTo>
                <a:lnTo>
                  <a:pt x="287642" y="203568"/>
                </a:lnTo>
                <a:lnTo>
                  <a:pt x="287642" y="5448"/>
                </a:lnTo>
                <a:lnTo>
                  <a:pt x="227698" y="5448"/>
                </a:lnTo>
                <a:lnTo>
                  <a:pt x="227698" y="203568"/>
                </a:lnTo>
                <a:lnTo>
                  <a:pt x="227698" y="258178"/>
                </a:lnTo>
                <a:lnTo>
                  <a:pt x="527354" y="258178"/>
                </a:lnTo>
                <a:lnTo>
                  <a:pt x="527354" y="203568"/>
                </a:lnTo>
                <a:lnTo>
                  <a:pt x="527354" y="5448"/>
                </a:lnTo>
                <a:close/>
              </a:path>
              <a:path w="830580" h="264159">
                <a:moveTo>
                  <a:pt x="829983" y="131838"/>
                </a:moveTo>
                <a:lnTo>
                  <a:pt x="823112" y="90233"/>
                </a:lnTo>
                <a:lnTo>
                  <a:pt x="803986" y="54051"/>
                </a:lnTo>
                <a:lnTo>
                  <a:pt x="774801" y="25488"/>
                </a:lnTo>
                <a:lnTo>
                  <a:pt x="770051" y="23088"/>
                </a:lnTo>
                <a:lnTo>
                  <a:pt x="770051" y="131838"/>
                </a:lnTo>
                <a:lnTo>
                  <a:pt x="764133" y="162191"/>
                </a:lnTo>
                <a:lnTo>
                  <a:pt x="748042" y="186956"/>
                </a:lnTo>
                <a:lnTo>
                  <a:pt x="724230" y="203644"/>
                </a:lnTo>
                <a:lnTo>
                  <a:pt x="695147" y="209753"/>
                </a:lnTo>
                <a:lnTo>
                  <a:pt x="666051" y="203644"/>
                </a:lnTo>
                <a:lnTo>
                  <a:pt x="642239" y="186956"/>
                </a:lnTo>
                <a:lnTo>
                  <a:pt x="626135" y="162191"/>
                </a:lnTo>
                <a:lnTo>
                  <a:pt x="620229" y="131838"/>
                </a:lnTo>
                <a:lnTo>
                  <a:pt x="626135" y="101498"/>
                </a:lnTo>
                <a:lnTo>
                  <a:pt x="642239" y="76746"/>
                </a:lnTo>
                <a:lnTo>
                  <a:pt x="666051" y="60058"/>
                </a:lnTo>
                <a:lnTo>
                  <a:pt x="694626" y="54051"/>
                </a:lnTo>
                <a:lnTo>
                  <a:pt x="695655" y="54051"/>
                </a:lnTo>
                <a:lnTo>
                  <a:pt x="724230" y="60058"/>
                </a:lnTo>
                <a:lnTo>
                  <a:pt x="748042" y="76746"/>
                </a:lnTo>
                <a:lnTo>
                  <a:pt x="764133" y="101498"/>
                </a:lnTo>
                <a:lnTo>
                  <a:pt x="770051" y="131838"/>
                </a:lnTo>
                <a:lnTo>
                  <a:pt x="770051" y="23088"/>
                </a:lnTo>
                <a:lnTo>
                  <a:pt x="737781" y="6743"/>
                </a:lnTo>
                <a:lnTo>
                  <a:pt x="695147" y="0"/>
                </a:lnTo>
                <a:lnTo>
                  <a:pt x="652500" y="6743"/>
                </a:lnTo>
                <a:lnTo>
                  <a:pt x="615480" y="25488"/>
                </a:lnTo>
                <a:lnTo>
                  <a:pt x="586295" y="54051"/>
                </a:lnTo>
                <a:lnTo>
                  <a:pt x="567169" y="90233"/>
                </a:lnTo>
                <a:lnTo>
                  <a:pt x="560311" y="131838"/>
                </a:lnTo>
                <a:lnTo>
                  <a:pt x="567169" y="173456"/>
                </a:lnTo>
                <a:lnTo>
                  <a:pt x="586409" y="209753"/>
                </a:lnTo>
                <a:lnTo>
                  <a:pt x="615480" y="238213"/>
                </a:lnTo>
                <a:lnTo>
                  <a:pt x="652500" y="256959"/>
                </a:lnTo>
                <a:lnTo>
                  <a:pt x="695147" y="263690"/>
                </a:lnTo>
                <a:lnTo>
                  <a:pt x="737781" y="256959"/>
                </a:lnTo>
                <a:lnTo>
                  <a:pt x="774801" y="238213"/>
                </a:lnTo>
                <a:lnTo>
                  <a:pt x="803871" y="209753"/>
                </a:lnTo>
                <a:lnTo>
                  <a:pt x="823112" y="173456"/>
                </a:lnTo>
                <a:lnTo>
                  <a:pt x="829983" y="131838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68474" y="1022222"/>
            <a:ext cx="191770" cy="252729"/>
          </a:xfrm>
          <a:custGeom>
            <a:avLst/>
            <a:gdLst/>
            <a:ahLst/>
            <a:cxnLst/>
            <a:rect l="l" t="t" r="r" b="b"/>
            <a:pathLst>
              <a:path w="191769" h="252730">
                <a:moveTo>
                  <a:pt x="191770" y="0"/>
                </a:moveTo>
                <a:lnTo>
                  <a:pt x="0" y="0"/>
                </a:lnTo>
                <a:lnTo>
                  <a:pt x="0" y="54610"/>
                </a:lnTo>
                <a:lnTo>
                  <a:pt x="65925" y="54610"/>
                </a:lnTo>
                <a:lnTo>
                  <a:pt x="65925" y="252730"/>
                </a:lnTo>
                <a:lnTo>
                  <a:pt x="125844" y="252730"/>
                </a:lnTo>
                <a:lnTo>
                  <a:pt x="125844" y="54610"/>
                </a:lnTo>
                <a:lnTo>
                  <a:pt x="191770" y="54610"/>
                </a:lnTo>
                <a:lnTo>
                  <a:pt x="191770" y="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65449" y="1382128"/>
            <a:ext cx="415290" cy="148590"/>
            <a:chOff x="665449" y="1382128"/>
            <a:chExt cx="415290" cy="14859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449" y="1382128"/>
              <a:ext cx="364161" cy="1468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50033" y="1499552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5">
                  <a:moveTo>
                    <a:pt x="24037" y="0"/>
                  </a:moveTo>
                  <a:lnTo>
                    <a:pt x="6807" y="0"/>
                  </a:lnTo>
                  <a:lnTo>
                    <a:pt x="0" y="6591"/>
                  </a:lnTo>
                  <a:lnTo>
                    <a:pt x="0" y="23825"/>
                  </a:lnTo>
                  <a:lnTo>
                    <a:pt x="6807" y="30632"/>
                  </a:lnTo>
                  <a:lnTo>
                    <a:pt x="15314" y="30632"/>
                  </a:lnTo>
                  <a:lnTo>
                    <a:pt x="24037" y="30632"/>
                  </a:lnTo>
                  <a:lnTo>
                    <a:pt x="30628" y="23825"/>
                  </a:lnTo>
                  <a:lnTo>
                    <a:pt x="30628" y="6591"/>
                  </a:lnTo>
                  <a:lnTo>
                    <a:pt x="24037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172555" y="1383830"/>
            <a:ext cx="228600" cy="146685"/>
            <a:chOff x="1172555" y="1383830"/>
            <a:chExt cx="228600" cy="14668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555" y="1385544"/>
              <a:ext cx="102105" cy="1446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8486" y="1383830"/>
              <a:ext cx="102095" cy="14635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61849" y="4496086"/>
            <a:ext cx="443865" cy="203835"/>
            <a:chOff x="661849" y="4496086"/>
            <a:chExt cx="443865" cy="20383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849" y="4496086"/>
              <a:ext cx="204353" cy="2036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8491" y="4503293"/>
              <a:ext cx="197154" cy="196494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1539" y="4503293"/>
            <a:ext cx="197162" cy="19649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23528" y="4503293"/>
            <a:ext cx="197154" cy="19649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80489" y="4503293"/>
            <a:ext cx="197154" cy="19649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96377" y="4503293"/>
            <a:ext cx="197154" cy="19649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39417" y="4503293"/>
            <a:ext cx="197154" cy="19649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366568" y="4503293"/>
            <a:ext cx="197154" cy="19649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5449" y="4327588"/>
            <a:ext cx="482417" cy="7021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00762" y="4326674"/>
            <a:ext cx="440471" cy="85725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665449" y="1845919"/>
            <a:ext cx="993775" cy="121920"/>
            <a:chOff x="665449" y="1845919"/>
            <a:chExt cx="993775" cy="121920"/>
          </a:xfrm>
        </p:grpSpPr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5449" y="1845919"/>
              <a:ext cx="365536" cy="12042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3655" y="1878507"/>
              <a:ext cx="274866" cy="8783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52600" y="1879917"/>
              <a:ext cx="76504" cy="850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53197" y="1879917"/>
              <a:ext cx="104838" cy="8501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82127" y="1845919"/>
              <a:ext cx="76504" cy="12184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735137" y="1877085"/>
            <a:ext cx="666115" cy="90805"/>
            <a:chOff x="1735137" y="1877085"/>
            <a:chExt cx="666115" cy="90805"/>
          </a:xfrm>
        </p:grpSpPr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35137" y="1878508"/>
              <a:ext cx="162941" cy="8783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19325" y="1877085"/>
              <a:ext cx="76504" cy="9067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15667" y="1879917"/>
              <a:ext cx="68008" cy="8501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03513" y="1878508"/>
              <a:ext cx="297522" cy="87833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2477541" y="1878508"/>
            <a:ext cx="792480" cy="88265"/>
            <a:chOff x="2477541" y="1878508"/>
            <a:chExt cx="792480" cy="88265"/>
          </a:xfrm>
        </p:grpSpPr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77541" y="1879917"/>
              <a:ext cx="70840" cy="8501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69641" y="1879917"/>
              <a:ext cx="104838" cy="8501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98572" y="1878508"/>
              <a:ext cx="277685" cy="8783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000349" y="1878508"/>
              <a:ext cx="269189" cy="87833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351720" y="1877085"/>
            <a:ext cx="162928" cy="90678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3593985" y="1878508"/>
            <a:ext cx="731520" cy="88265"/>
            <a:chOff x="3593985" y="1878508"/>
            <a:chExt cx="731520" cy="88265"/>
          </a:xfrm>
        </p:grpSpPr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593985" y="1879917"/>
              <a:ext cx="76517" cy="8501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693172" y="1878508"/>
              <a:ext cx="266357" cy="8783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979354" y="1878508"/>
              <a:ext cx="345706" cy="87833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73948" y="2089607"/>
            <a:ext cx="76507" cy="90677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832629" y="2089607"/>
            <a:ext cx="829310" cy="133350"/>
            <a:chOff x="832629" y="2089607"/>
            <a:chExt cx="829310" cy="133350"/>
          </a:xfrm>
        </p:grpSpPr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32629" y="2092439"/>
              <a:ext cx="76507" cy="8501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33223" y="2089607"/>
              <a:ext cx="274863" cy="13318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27923" y="2092439"/>
              <a:ext cx="68009" cy="8501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15770" y="2091029"/>
              <a:ext cx="345694" cy="87833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737969" y="2092439"/>
            <a:ext cx="76504" cy="85013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879650" y="2091029"/>
            <a:ext cx="359867" cy="131762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2304694" y="2052764"/>
            <a:ext cx="656590" cy="170180"/>
          </a:xfrm>
          <a:custGeom>
            <a:avLst/>
            <a:gdLst/>
            <a:ahLst/>
            <a:cxnLst/>
            <a:rect l="l" t="t" r="r" b="b"/>
            <a:pathLst>
              <a:path w="656589" h="170180">
                <a:moveTo>
                  <a:pt x="130340" y="80759"/>
                </a:moveTo>
                <a:lnTo>
                  <a:pt x="127419" y="63817"/>
                </a:lnTo>
                <a:lnTo>
                  <a:pt x="122288" y="55257"/>
                </a:lnTo>
                <a:lnTo>
                  <a:pt x="119341" y="50355"/>
                </a:lnTo>
                <a:lnTo>
                  <a:pt x="113347" y="46012"/>
                </a:lnTo>
                <a:lnTo>
                  <a:pt x="113347" y="80759"/>
                </a:lnTo>
                <a:lnTo>
                  <a:pt x="111734" y="92138"/>
                </a:lnTo>
                <a:lnTo>
                  <a:pt x="107124" y="101117"/>
                </a:lnTo>
                <a:lnTo>
                  <a:pt x="99822" y="106997"/>
                </a:lnTo>
                <a:lnTo>
                  <a:pt x="90144" y="109105"/>
                </a:lnTo>
                <a:lnTo>
                  <a:pt x="82702" y="109105"/>
                </a:lnTo>
                <a:lnTo>
                  <a:pt x="73672" y="106438"/>
                </a:lnTo>
                <a:lnTo>
                  <a:pt x="73672" y="59867"/>
                </a:lnTo>
                <a:lnTo>
                  <a:pt x="82702" y="55257"/>
                </a:lnTo>
                <a:lnTo>
                  <a:pt x="90144" y="55257"/>
                </a:lnTo>
                <a:lnTo>
                  <a:pt x="99822" y="57137"/>
                </a:lnTo>
                <a:lnTo>
                  <a:pt x="107124" y="62369"/>
                </a:lnTo>
                <a:lnTo>
                  <a:pt x="111734" y="70434"/>
                </a:lnTo>
                <a:lnTo>
                  <a:pt x="113347" y="80759"/>
                </a:lnTo>
                <a:lnTo>
                  <a:pt x="113347" y="46012"/>
                </a:lnTo>
                <a:lnTo>
                  <a:pt x="108534" y="42506"/>
                </a:lnTo>
                <a:lnTo>
                  <a:pt x="107111" y="41478"/>
                </a:lnTo>
                <a:lnTo>
                  <a:pt x="91744" y="38265"/>
                </a:lnTo>
                <a:lnTo>
                  <a:pt x="81648" y="38265"/>
                </a:lnTo>
                <a:lnTo>
                  <a:pt x="76504" y="40919"/>
                </a:lnTo>
                <a:lnTo>
                  <a:pt x="73672" y="42506"/>
                </a:lnTo>
                <a:lnTo>
                  <a:pt x="73672" y="0"/>
                </a:lnTo>
                <a:lnTo>
                  <a:pt x="56667" y="0"/>
                </a:lnTo>
                <a:lnTo>
                  <a:pt x="56667" y="42506"/>
                </a:lnTo>
                <a:lnTo>
                  <a:pt x="56667" y="59867"/>
                </a:lnTo>
                <a:lnTo>
                  <a:pt x="56667" y="106438"/>
                </a:lnTo>
                <a:lnTo>
                  <a:pt x="47637" y="109105"/>
                </a:lnTo>
                <a:lnTo>
                  <a:pt x="40195" y="109105"/>
                </a:lnTo>
                <a:lnTo>
                  <a:pt x="30518" y="106997"/>
                </a:lnTo>
                <a:lnTo>
                  <a:pt x="23215" y="101117"/>
                </a:lnTo>
                <a:lnTo>
                  <a:pt x="18605" y="92138"/>
                </a:lnTo>
                <a:lnTo>
                  <a:pt x="17005" y="80759"/>
                </a:lnTo>
                <a:lnTo>
                  <a:pt x="18605" y="70434"/>
                </a:lnTo>
                <a:lnTo>
                  <a:pt x="23215" y="62369"/>
                </a:lnTo>
                <a:lnTo>
                  <a:pt x="30518" y="57137"/>
                </a:lnTo>
                <a:lnTo>
                  <a:pt x="40195" y="55257"/>
                </a:lnTo>
                <a:lnTo>
                  <a:pt x="47637" y="55257"/>
                </a:lnTo>
                <a:lnTo>
                  <a:pt x="56667" y="59867"/>
                </a:lnTo>
                <a:lnTo>
                  <a:pt x="56667" y="42506"/>
                </a:lnTo>
                <a:lnTo>
                  <a:pt x="53835" y="40919"/>
                </a:lnTo>
                <a:lnTo>
                  <a:pt x="48704" y="38265"/>
                </a:lnTo>
                <a:lnTo>
                  <a:pt x="38608" y="38265"/>
                </a:lnTo>
                <a:lnTo>
                  <a:pt x="23228" y="41478"/>
                </a:lnTo>
                <a:lnTo>
                  <a:pt x="10998" y="50355"/>
                </a:lnTo>
                <a:lnTo>
                  <a:pt x="2908" y="63817"/>
                </a:lnTo>
                <a:lnTo>
                  <a:pt x="0" y="80759"/>
                </a:lnTo>
                <a:lnTo>
                  <a:pt x="2908" y="98755"/>
                </a:lnTo>
                <a:lnTo>
                  <a:pt x="10998" y="113131"/>
                </a:lnTo>
                <a:lnTo>
                  <a:pt x="23228" y="122656"/>
                </a:lnTo>
                <a:lnTo>
                  <a:pt x="38608" y="126098"/>
                </a:lnTo>
                <a:lnTo>
                  <a:pt x="48704" y="126098"/>
                </a:lnTo>
                <a:lnTo>
                  <a:pt x="53835" y="123444"/>
                </a:lnTo>
                <a:lnTo>
                  <a:pt x="56667" y="121856"/>
                </a:lnTo>
                <a:lnTo>
                  <a:pt x="56667" y="164350"/>
                </a:lnTo>
                <a:lnTo>
                  <a:pt x="73672" y="164350"/>
                </a:lnTo>
                <a:lnTo>
                  <a:pt x="73672" y="121856"/>
                </a:lnTo>
                <a:lnTo>
                  <a:pt x="76504" y="123444"/>
                </a:lnTo>
                <a:lnTo>
                  <a:pt x="81648" y="126098"/>
                </a:lnTo>
                <a:lnTo>
                  <a:pt x="91744" y="126098"/>
                </a:lnTo>
                <a:lnTo>
                  <a:pt x="107111" y="122656"/>
                </a:lnTo>
                <a:lnTo>
                  <a:pt x="108127" y="121856"/>
                </a:lnTo>
                <a:lnTo>
                  <a:pt x="119341" y="113131"/>
                </a:lnTo>
                <a:lnTo>
                  <a:pt x="121602" y="109105"/>
                </a:lnTo>
                <a:lnTo>
                  <a:pt x="127419" y="98755"/>
                </a:lnTo>
                <a:lnTo>
                  <a:pt x="130340" y="80759"/>
                </a:lnTo>
                <a:close/>
              </a:path>
              <a:path w="656589" h="170180">
                <a:moveTo>
                  <a:pt x="225272" y="39674"/>
                </a:moveTo>
                <a:lnTo>
                  <a:pt x="206324" y="39674"/>
                </a:lnTo>
                <a:lnTo>
                  <a:pt x="181356" y="98475"/>
                </a:lnTo>
                <a:lnTo>
                  <a:pt x="156375" y="39674"/>
                </a:lnTo>
                <a:lnTo>
                  <a:pt x="137439" y="39674"/>
                </a:lnTo>
                <a:lnTo>
                  <a:pt x="171792" y="119189"/>
                </a:lnTo>
                <a:lnTo>
                  <a:pt x="149123" y="170027"/>
                </a:lnTo>
                <a:lnTo>
                  <a:pt x="167716" y="170027"/>
                </a:lnTo>
                <a:lnTo>
                  <a:pt x="225272" y="39674"/>
                </a:lnTo>
                <a:close/>
              </a:path>
              <a:path w="656589" h="170180">
                <a:moveTo>
                  <a:pt x="307454" y="39674"/>
                </a:moveTo>
                <a:lnTo>
                  <a:pt x="239445" y="39674"/>
                </a:lnTo>
                <a:lnTo>
                  <a:pt x="239445" y="56680"/>
                </a:lnTo>
                <a:lnTo>
                  <a:pt x="264947" y="56680"/>
                </a:lnTo>
                <a:lnTo>
                  <a:pt x="264947" y="124688"/>
                </a:lnTo>
                <a:lnTo>
                  <a:pt x="281952" y="124688"/>
                </a:lnTo>
                <a:lnTo>
                  <a:pt x="281952" y="56680"/>
                </a:lnTo>
                <a:lnTo>
                  <a:pt x="307454" y="56680"/>
                </a:lnTo>
                <a:lnTo>
                  <a:pt x="307454" y="39674"/>
                </a:lnTo>
                <a:close/>
              </a:path>
              <a:path w="656589" h="170180">
                <a:moveTo>
                  <a:pt x="400888" y="82181"/>
                </a:moveTo>
                <a:lnTo>
                  <a:pt x="383603" y="45999"/>
                </a:lnTo>
                <a:lnTo>
                  <a:pt x="383603" y="74383"/>
                </a:lnTo>
                <a:lnTo>
                  <a:pt x="336143" y="74383"/>
                </a:lnTo>
                <a:lnTo>
                  <a:pt x="337883" y="67894"/>
                </a:lnTo>
                <a:lnTo>
                  <a:pt x="342557" y="61709"/>
                </a:lnTo>
                <a:lnTo>
                  <a:pt x="350075" y="57086"/>
                </a:lnTo>
                <a:lnTo>
                  <a:pt x="360400" y="55257"/>
                </a:lnTo>
                <a:lnTo>
                  <a:pt x="370763" y="57086"/>
                </a:lnTo>
                <a:lnTo>
                  <a:pt x="377901" y="61709"/>
                </a:lnTo>
                <a:lnTo>
                  <a:pt x="382092" y="67894"/>
                </a:lnTo>
                <a:lnTo>
                  <a:pt x="383603" y="74383"/>
                </a:lnTo>
                <a:lnTo>
                  <a:pt x="383603" y="45999"/>
                </a:lnTo>
                <a:lnTo>
                  <a:pt x="376821" y="41300"/>
                </a:lnTo>
                <a:lnTo>
                  <a:pt x="361111" y="38265"/>
                </a:lnTo>
                <a:lnTo>
                  <a:pt x="343509" y="41719"/>
                </a:lnTo>
                <a:lnTo>
                  <a:pt x="330174" y="51130"/>
                </a:lnTo>
                <a:lnTo>
                  <a:pt x="321729" y="65087"/>
                </a:lnTo>
                <a:lnTo>
                  <a:pt x="318782" y="82181"/>
                </a:lnTo>
                <a:lnTo>
                  <a:pt x="321475" y="98577"/>
                </a:lnTo>
                <a:lnTo>
                  <a:pt x="321564" y="99136"/>
                </a:lnTo>
                <a:lnTo>
                  <a:pt x="329933" y="113118"/>
                </a:lnTo>
                <a:lnTo>
                  <a:pt x="343877" y="122605"/>
                </a:lnTo>
                <a:lnTo>
                  <a:pt x="363410" y="126098"/>
                </a:lnTo>
                <a:lnTo>
                  <a:pt x="375831" y="124777"/>
                </a:lnTo>
                <a:lnTo>
                  <a:pt x="385381" y="121704"/>
                </a:lnTo>
                <a:lnTo>
                  <a:pt x="391922" y="118262"/>
                </a:lnTo>
                <a:lnTo>
                  <a:pt x="395287" y="115824"/>
                </a:lnTo>
                <a:lnTo>
                  <a:pt x="392785" y="109105"/>
                </a:lnTo>
                <a:lnTo>
                  <a:pt x="389623" y="100596"/>
                </a:lnTo>
                <a:lnTo>
                  <a:pt x="384162" y="103949"/>
                </a:lnTo>
                <a:lnTo>
                  <a:pt x="377952" y="106654"/>
                </a:lnTo>
                <a:lnTo>
                  <a:pt x="371106" y="108458"/>
                </a:lnTo>
                <a:lnTo>
                  <a:pt x="363766" y="109105"/>
                </a:lnTo>
                <a:lnTo>
                  <a:pt x="354139" y="107988"/>
                </a:lnTo>
                <a:lnTo>
                  <a:pt x="345897" y="104521"/>
                </a:lnTo>
                <a:lnTo>
                  <a:pt x="339674" y="98577"/>
                </a:lnTo>
                <a:lnTo>
                  <a:pt x="336143" y="89979"/>
                </a:lnTo>
                <a:lnTo>
                  <a:pt x="400431" y="89979"/>
                </a:lnTo>
                <a:lnTo>
                  <a:pt x="400786" y="87668"/>
                </a:lnTo>
                <a:lnTo>
                  <a:pt x="400888" y="82181"/>
                </a:lnTo>
                <a:close/>
              </a:path>
              <a:path w="656589" h="170180">
                <a:moveTo>
                  <a:pt x="505802" y="82181"/>
                </a:moveTo>
                <a:lnTo>
                  <a:pt x="502640" y="65087"/>
                </a:lnTo>
                <a:lnTo>
                  <a:pt x="496443" y="55257"/>
                </a:lnTo>
                <a:lnTo>
                  <a:pt x="494436" y="52070"/>
                </a:lnTo>
                <a:lnTo>
                  <a:pt x="493839" y="51130"/>
                </a:lnTo>
                <a:lnTo>
                  <a:pt x="488797" y="47599"/>
                </a:lnTo>
                <a:lnTo>
                  <a:pt x="488797" y="82181"/>
                </a:lnTo>
                <a:lnTo>
                  <a:pt x="486676" y="92671"/>
                </a:lnTo>
                <a:lnTo>
                  <a:pt x="480910" y="101231"/>
                </a:lnTo>
                <a:lnTo>
                  <a:pt x="472351" y="106997"/>
                </a:lnTo>
                <a:lnTo>
                  <a:pt x="461873" y="109105"/>
                </a:lnTo>
                <a:lnTo>
                  <a:pt x="451383" y="106997"/>
                </a:lnTo>
                <a:lnTo>
                  <a:pt x="442836" y="101231"/>
                </a:lnTo>
                <a:lnTo>
                  <a:pt x="437070" y="92671"/>
                </a:lnTo>
                <a:lnTo>
                  <a:pt x="434962" y="82181"/>
                </a:lnTo>
                <a:lnTo>
                  <a:pt x="437070" y="71704"/>
                </a:lnTo>
                <a:lnTo>
                  <a:pt x="442836" y="63144"/>
                </a:lnTo>
                <a:lnTo>
                  <a:pt x="451383" y="57378"/>
                </a:lnTo>
                <a:lnTo>
                  <a:pt x="461873" y="55257"/>
                </a:lnTo>
                <a:lnTo>
                  <a:pt x="472351" y="57378"/>
                </a:lnTo>
                <a:lnTo>
                  <a:pt x="480910" y="63144"/>
                </a:lnTo>
                <a:lnTo>
                  <a:pt x="486676" y="71704"/>
                </a:lnTo>
                <a:lnTo>
                  <a:pt x="488797" y="82181"/>
                </a:lnTo>
                <a:lnTo>
                  <a:pt x="488797" y="47599"/>
                </a:lnTo>
                <a:lnTo>
                  <a:pt x="480491" y="41783"/>
                </a:lnTo>
                <a:lnTo>
                  <a:pt x="480720" y="41783"/>
                </a:lnTo>
                <a:lnTo>
                  <a:pt x="463296" y="38265"/>
                </a:lnTo>
                <a:lnTo>
                  <a:pt x="454977" y="39154"/>
                </a:lnTo>
                <a:lnTo>
                  <a:pt x="447395" y="41783"/>
                </a:lnTo>
                <a:lnTo>
                  <a:pt x="440677" y="46113"/>
                </a:lnTo>
                <a:lnTo>
                  <a:pt x="434962" y="52070"/>
                </a:lnTo>
                <a:lnTo>
                  <a:pt x="434962" y="39674"/>
                </a:lnTo>
                <a:lnTo>
                  <a:pt x="417957" y="39674"/>
                </a:lnTo>
                <a:lnTo>
                  <a:pt x="417957" y="170027"/>
                </a:lnTo>
                <a:lnTo>
                  <a:pt x="434962" y="170027"/>
                </a:lnTo>
                <a:lnTo>
                  <a:pt x="434962" y="112280"/>
                </a:lnTo>
                <a:lnTo>
                  <a:pt x="440677" y="118262"/>
                </a:lnTo>
                <a:lnTo>
                  <a:pt x="447586" y="122656"/>
                </a:lnTo>
                <a:lnTo>
                  <a:pt x="454977" y="125222"/>
                </a:lnTo>
                <a:lnTo>
                  <a:pt x="463296" y="126098"/>
                </a:lnTo>
                <a:lnTo>
                  <a:pt x="480390" y="122656"/>
                </a:lnTo>
                <a:lnTo>
                  <a:pt x="493839" y="113245"/>
                </a:lnTo>
                <a:lnTo>
                  <a:pt x="494436" y="112280"/>
                </a:lnTo>
                <a:lnTo>
                  <a:pt x="496443" y="109105"/>
                </a:lnTo>
                <a:lnTo>
                  <a:pt x="502640" y="99288"/>
                </a:lnTo>
                <a:lnTo>
                  <a:pt x="505802" y="82181"/>
                </a:lnTo>
                <a:close/>
              </a:path>
              <a:path w="656589" h="170180">
                <a:moveTo>
                  <a:pt x="607822" y="39674"/>
                </a:moveTo>
                <a:lnTo>
                  <a:pt x="590816" y="39674"/>
                </a:lnTo>
                <a:lnTo>
                  <a:pt x="590816" y="52070"/>
                </a:lnTo>
                <a:lnTo>
                  <a:pt x="590816" y="82181"/>
                </a:lnTo>
                <a:lnTo>
                  <a:pt x="588695" y="92671"/>
                </a:lnTo>
                <a:lnTo>
                  <a:pt x="582930" y="101231"/>
                </a:lnTo>
                <a:lnTo>
                  <a:pt x="574370" y="106997"/>
                </a:lnTo>
                <a:lnTo>
                  <a:pt x="563892" y="109105"/>
                </a:lnTo>
                <a:lnTo>
                  <a:pt x="553402" y="106997"/>
                </a:lnTo>
                <a:lnTo>
                  <a:pt x="544855" y="101231"/>
                </a:lnTo>
                <a:lnTo>
                  <a:pt x="539089" y="92671"/>
                </a:lnTo>
                <a:lnTo>
                  <a:pt x="536981" y="82181"/>
                </a:lnTo>
                <a:lnTo>
                  <a:pt x="539089" y="71704"/>
                </a:lnTo>
                <a:lnTo>
                  <a:pt x="544855" y="63144"/>
                </a:lnTo>
                <a:lnTo>
                  <a:pt x="553402" y="57378"/>
                </a:lnTo>
                <a:lnTo>
                  <a:pt x="563892" y="55257"/>
                </a:lnTo>
                <a:lnTo>
                  <a:pt x="574370" y="57378"/>
                </a:lnTo>
                <a:lnTo>
                  <a:pt x="582930" y="63144"/>
                </a:lnTo>
                <a:lnTo>
                  <a:pt x="588695" y="71704"/>
                </a:lnTo>
                <a:lnTo>
                  <a:pt x="590816" y="82181"/>
                </a:lnTo>
                <a:lnTo>
                  <a:pt x="590816" y="52070"/>
                </a:lnTo>
                <a:lnTo>
                  <a:pt x="585089" y="46113"/>
                </a:lnTo>
                <a:lnTo>
                  <a:pt x="578370" y="41783"/>
                </a:lnTo>
                <a:lnTo>
                  <a:pt x="570788" y="39154"/>
                </a:lnTo>
                <a:lnTo>
                  <a:pt x="562483" y="38265"/>
                </a:lnTo>
                <a:lnTo>
                  <a:pt x="545033" y="41783"/>
                </a:lnTo>
                <a:lnTo>
                  <a:pt x="545274" y="41783"/>
                </a:lnTo>
                <a:lnTo>
                  <a:pt x="531926" y="51130"/>
                </a:lnTo>
                <a:lnTo>
                  <a:pt x="523125" y="65087"/>
                </a:lnTo>
                <a:lnTo>
                  <a:pt x="519976" y="82181"/>
                </a:lnTo>
                <a:lnTo>
                  <a:pt x="523125" y="99288"/>
                </a:lnTo>
                <a:lnTo>
                  <a:pt x="531926" y="113245"/>
                </a:lnTo>
                <a:lnTo>
                  <a:pt x="545376" y="122656"/>
                </a:lnTo>
                <a:lnTo>
                  <a:pt x="562483" y="126098"/>
                </a:lnTo>
                <a:lnTo>
                  <a:pt x="570788" y="125222"/>
                </a:lnTo>
                <a:lnTo>
                  <a:pt x="578180" y="122656"/>
                </a:lnTo>
                <a:lnTo>
                  <a:pt x="585089" y="118262"/>
                </a:lnTo>
                <a:lnTo>
                  <a:pt x="590816" y="112280"/>
                </a:lnTo>
                <a:lnTo>
                  <a:pt x="590816" y="124688"/>
                </a:lnTo>
                <a:lnTo>
                  <a:pt x="607822" y="124688"/>
                </a:lnTo>
                <a:lnTo>
                  <a:pt x="607822" y="112280"/>
                </a:lnTo>
                <a:lnTo>
                  <a:pt x="607822" y="109105"/>
                </a:lnTo>
                <a:lnTo>
                  <a:pt x="607822" y="55257"/>
                </a:lnTo>
                <a:lnTo>
                  <a:pt x="607822" y="52070"/>
                </a:lnTo>
                <a:lnTo>
                  <a:pt x="607822" y="39674"/>
                </a:lnTo>
                <a:close/>
              </a:path>
              <a:path w="656589" h="170180">
                <a:moveTo>
                  <a:pt x="655993" y="106095"/>
                </a:moveTo>
                <a:lnTo>
                  <a:pt x="650494" y="100596"/>
                </a:lnTo>
                <a:lnTo>
                  <a:pt x="636155" y="100596"/>
                </a:lnTo>
                <a:lnTo>
                  <a:pt x="630491" y="106095"/>
                </a:lnTo>
                <a:lnTo>
                  <a:pt x="630491" y="120434"/>
                </a:lnTo>
                <a:lnTo>
                  <a:pt x="636155" y="126098"/>
                </a:lnTo>
                <a:lnTo>
                  <a:pt x="643242" y="126098"/>
                </a:lnTo>
                <a:lnTo>
                  <a:pt x="650494" y="126098"/>
                </a:lnTo>
                <a:lnTo>
                  <a:pt x="655993" y="120434"/>
                </a:lnTo>
                <a:lnTo>
                  <a:pt x="655993" y="10609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40024" y="2125853"/>
            <a:ext cx="17145" cy="52069"/>
          </a:xfrm>
          <a:custGeom>
            <a:avLst/>
            <a:gdLst/>
            <a:ahLst/>
            <a:cxnLst/>
            <a:rect l="l" t="t" r="r" b="b"/>
            <a:pathLst>
              <a:path w="17144" h="52069">
                <a:moveTo>
                  <a:pt x="0" y="52069"/>
                </a:moveTo>
                <a:lnTo>
                  <a:pt x="17005" y="52069"/>
                </a:lnTo>
                <a:lnTo>
                  <a:pt x="17005" y="0"/>
                </a:lnTo>
                <a:lnTo>
                  <a:pt x="0" y="0"/>
                </a:lnTo>
                <a:lnTo>
                  <a:pt x="0" y="5206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3040024" y="2058441"/>
            <a:ext cx="908685" cy="121920"/>
            <a:chOff x="3040024" y="2058441"/>
            <a:chExt cx="908685" cy="121920"/>
          </a:xfrm>
        </p:grpSpPr>
        <p:sp>
          <p:nvSpPr>
            <p:cNvPr id="58" name="object 58"/>
            <p:cNvSpPr/>
            <p:nvPr/>
          </p:nvSpPr>
          <p:spPr>
            <a:xfrm>
              <a:off x="3040024" y="2058543"/>
              <a:ext cx="807720" cy="120650"/>
            </a:xfrm>
            <a:custGeom>
              <a:avLst/>
              <a:gdLst/>
              <a:ahLst/>
              <a:cxnLst/>
              <a:rect l="l" t="t" r="r" b="b"/>
              <a:pathLst>
                <a:path w="807720" h="120650">
                  <a:moveTo>
                    <a:pt x="90678" y="0"/>
                  </a:moveTo>
                  <a:lnTo>
                    <a:pt x="73672" y="0"/>
                  </a:lnTo>
                  <a:lnTo>
                    <a:pt x="73672" y="50800"/>
                  </a:lnTo>
                  <a:lnTo>
                    <a:pt x="17005" y="50800"/>
                  </a:lnTo>
                  <a:lnTo>
                    <a:pt x="17005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7310"/>
                  </a:lnTo>
                  <a:lnTo>
                    <a:pt x="73672" y="67310"/>
                  </a:lnTo>
                  <a:lnTo>
                    <a:pt x="73672" y="119380"/>
                  </a:lnTo>
                  <a:lnTo>
                    <a:pt x="90678" y="119380"/>
                  </a:lnTo>
                  <a:lnTo>
                    <a:pt x="90678" y="67310"/>
                  </a:lnTo>
                  <a:lnTo>
                    <a:pt x="90678" y="50800"/>
                  </a:lnTo>
                  <a:lnTo>
                    <a:pt x="90678" y="0"/>
                  </a:lnTo>
                  <a:close/>
                </a:path>
                <a:path w="807720" h="120650">
                  <a:moveTo>
                    <a:pt x="192620" y="76403"/>
                  </a:moveTo>
                  <a:lnTo>
                    <a:pt x="191338" y="68605"/>
                  </a:lnTo>
                  <a:lnTo>
                    <a:pt x="189611" y="58191"/>
                  </a:lnTo>
                  <a:lnTo>
                    <a:pt x="184340" y="49479"/>
                  </a:lnTo>
                  <a:lnTo>
                    <a:pt x="181190" y="44259"/>
                  </a:lnTo>
                  <a:lnTo>
                    <a:pt x="175323" y="40208"/>
                  </a:lnTo>
                  <a:lnTo>
                    <a:pt x="175323" y="68605"/>
                  </a:lnTo>
                  <a:lnTo>
                    <a:pt x="127863" y="68605"/>
                  </a:lnTo>
                  <a:lnTo>
                    <a:pt x="129603" y="62115"/>
                  </a:lnTo>
                  <a:lnTo>
                    <a:pt x="134277" y="55930"/>
                  </a:lnTo>
                  <a:lnTo>
                    <a:pt x="141808" y="51308"/>
                  </a:lnTo>
                  <a:lnTo>
                    <a:pt x="152133" y="49479"/>
                  </a:lnTo>
                  <a:lnTo>
                    <a:pt x="162496" y="51308"/>
                  </a:lnTo>
                  <a:lnTo>
                    <a:pt x="169633" y="55930"/>
                  </a:lnTo>
                  <a:lnTo>
                    <a:pt x="173812" y="62115"/>
                  </a:lnTo>
                  <a:lnTo>
                    <a:pt x="175323" y="68605"/>
                  </a:lnTo>
                  <a:lnTo>
                    <a:pt x="175323" y="40208"/>
                  </a:lnTo>
                  <a:lnTo>
                    <a:pt x="168541" y="35521"/>
                  </a:lnTo>
                  <a:lnTo>
                    <a:pt x="152831" y="32486"/>
                  </a:lnTo>
                  <a:lnTo>
                    <a:pt x="135229" y="35941"/>
                  </a:lnTo>
                  <a:lnTo>
                    <a:pt x="121907" y="45351"/>
                  </a:lnTo>
                  <a:lnTo>
                    <a:pt x="113461" y="59309"/>
                  </a:lnTo>
                  <a:lnTo>
                    <a:pt x="110515" y="76403"/>
                  </a:lnTo>
                  <a:lnTo>
                    <a:pt x="113207" y="92798"/>
                  </a:lnTo>
                  <a:lnTo>
                    <a:pt x="113296" y="93357"/>
                  </a:lnTo>
                  <a:lnTo>
                    <a:pt x="121666" y="107340"/>
                  </a:lnTo>
                  <a:lnTo>
                    <a:pt x="135610" y="116827"/>
                  </a:lnTo>
                  <a:lnTo>
                    <a:pt x="155143" y="120319"/>
                  </a:lnTo>
                  <a:lnTo>
                    <a:pt x="167563" y="118999"/>
                  </a:lnTo>
                  <a:lnTo>
                    <a:pt x="177114" y="115925"/>
                  </a:lnTo>
                  <a:lnTo>
                    <a:pt x="183654" y="112483"/>
                  </a:lnTo>
                  <a:lnTo>
                    <a:pt x="187020" y="110045"/>
                  </a:lnTo>
                  <a:lnTo>
                    <a:pt x="184518" y="103327"/>
                  </a:lnTo>
                  <a:lnTo>
                    <a:pt x="181356" y="94818"/>
                  </a:lnTo>
                  <a:lnTo>
                    <a:pt x="175882" y="98171"/>
                  </a:lnTo>
                  <a:lnTo>
                    <a:pt x="169684" y="100876"/>
                  </a:lnTo>
                  <a:lnTo>
                    <a:pt x="162839" y="102679"/>
                  </a:lnTo>
                  <a:lnTo>
                    <a:pt x="155498" y="103327"/>
                  </a:lnTo>
                  <a:lnTo>
                    <a:pt x="145872" y="102209"/>
                  </a:lnTo>
                  <a:lnTo>
                    <a:pt x="137617" y="98742"/>
                  </a:lnTo>
                  <a:lnTo>
                    <a:pt x="131406" y="92798"/>
                  </a:lnTo>
                  <a:lnTo>
                    <a:pt x="127863" y="84201"/>
                  </a:lnTo>
                  <a:lnTo>
                    <a:pt x="192151" y="84201"/>
                  </a:lnTo>
                  <a:lnTo>
                    <a:pt x="192506" y="81889"/>
                  </a:lnTo>
                  <a:lnTo>
                    <a:pt x="192620" y="76403"/>
                  </a:lnTo>
                  <a:close/>
                </a:path>
                <a:path w="807720" h="120650">
                  <a:moveTo>
                    <a:pt x="280530" y="83667"/>
                  </a:moveTo>
                  <a:lnTo>
                    <a:pt x="280377" y="83489"/>
                  </a:lnTo>
                  <a:lnTo>
                    <a:pt x="274510" y="76047"/>
                  </a:lnTo>
                  <a:lnTo>
                    <a:pt x="266357" y="74104"/>
                  </a:lnTo>
                  <a:lnTo>
                    <a:pt x="273443" y="71437"/>
                  </a:lnTo>
                  <a:lnTo>
                    <a:pt x="275932" y="67906"/>
                  </a:lnTo>
                  <a:lnTo>
                    <a:pt x="277698" y="65417"/>
                  </a:lnTo>
                  <a:lnTo>
                    <a:pt x="277698" y="57632"/>
                  </a:lnTo>
                  <a:lnTo>
                    <a:pt x="276275" y="50901"/>
                  </a:lnTo>
                  <a:lnTo>
                    <a:pt x="275691" y="48094"/>
                  </a:lnTo>
                  <a:lnTo>
                    <a:pt x="269417" y="40589"/>
                  </a:lnTo>
                  <a:lnTo>
                    <a:pt x="263525" y="37960"/>
                  </a:lnTo>
                  <a:lnTo>
                    <a:pt x="263525" y="85788"/>
                  </a:lnTo>
                  <a:lnTo>
                    <a:pt x="263525" y="99428"/>
                  </a:lnTo>
                  <a:lnTo>
                    <a:pt x="256971" y="101904"/>
                  </a:lnTo>
                  <a:lnTo>
                    <a:pt x="226682" y="101904"/>
                  </a:lnTo>
                  <a:lnTo>
                    <a:pt x="226682" y="83489"/>
                  </a:lnTo>
                  <a:lnTo>
                    <a:pt x="256971" y="83489"/>
                  </a:lnTo>
                  <a:lnTo>
                    <a:pt x="263525" y="85788"/>
                  </a:lnTo>
                  <a:lnTo>
                    <a:pt x="263525" y="37960"/>
                  </a:lnTo>
                  <a:lnTo>
                    <a:pt x="260692" y="36690"/>
                  </a:lnTo>
                  <a:lnTo>
                    <a:pt x="260692" y="51777"/>
                  </a:lnTo>
                  <a:lnTo>
                    <a:pt x="260692" y="66662"/>
                  </a:lnTo>
                  <a:lnTo>
                    <a:pt x="253606" y="67906"/>
                  </a:lnTo>
                  <a:lnTo>
                    <a:pt x="226682" y="67906"/>
                  </a:lnTo>
                  <a:lnTo>
                    <a:pt x="226682" y="50901"/>
                  </a:lnTo>
                  <a:lnTo>
                    <a:pt x="253606" y="50901"/>
                  </a:lnTo>
                  <a:lnTo>
                    <a:pt x="260692" y="51777"/>
                  </a:lnTo>
                  <a:lnTo>
                    <a:pt x="260692" y="36690"/>
                  </a:lnTo>
                  <a:lnTo>
                    <a:pt x="258419" y="35674"/>
                  </a:lnTo>
                  <a:lnTo>
                    <a:pt x="242277" y="33896"/>
                  </a:lnTo>
                  <a:lnTo>
                    <a:pt x="209689" y="33896"/>
                  </a:lnTo>
                  <a:lnTo>
                    <a:pt x="209689" y="118910"/>
                  </a:lnTo>
                  <a:lnTo>
                    <a:pt x="246532" y="118910"/>
                  </a:lnTo>
                  <a:lnTo>
                    <a:pt x="280530" y="92697"/>
                  </a:lnTo>
                  <a:lnTo>
                    <a:pt x="280530" y="83667"/>
                  </a:lnTo>
                  <a:close/>
                </a:path>
                <a:path w="807720" h="120650">
                  <a:moveTo>
                    <a:pt x="379641" y="76403"/>
                  </a:moveTo>
                  <a:lnTo>
                    <a:pt x="378358" y="68605"/>
                  </a:lnTo>
                  <a:lnTo>
                    <a:pt x="376631" y="58191"/>
                  </a:lnTo>
                  <a:lnTo>
                    <a:pt x="371360" y="49479"/>
                  </a:lnTo>
                  <a:lnTo>
                    <a:pt x="368211" y="44259"/>
                  </a:lnTo>
                  <a:lnTo>
                    <a:pt x="362343" y="40208"/>
                  </a:lnTo>
                  <a:lnTo>
                    <a:pt x="362343" y="68605"/>
                  </a:lnTo>
                  <a:lnTo>
                    <a:pt x="314883" y="68605"/>
                  </a:lnTo>
                  <a:lnTo>
                    <a:pt x="316623" y="62115"/>
                  </a:lnTo>
                  <a:lnTo>
                    <a:pt x="321297" y="55930"/>
                  </a:lnTo>
                  <a:lnTo>
                    <a:pt x="328828" y="51308"/>
                  </a:lnTo>
                  <a:lnTo>
                    <a:pt x="339153" y="49479"/>
                  </a:lnTo>
                  <a:lnTo>
                    <a:pt x="349516" y="51308"/>
                  </a:lnTo>
                  <a:lnTo>
                    <a:pt x="356654" y="55930"/>
                  </a:lnTo>
                  <a:lnTo>
                    <a:pt x="360832" y="62115"/>
                  </a:lnTo>
                  <a:lnTo>
                    <a:pt x="362343" y="68605"/>
                  </a:lnTo>
                  <a:lnTo>
                    <a:pt x="362343" y="40208"/>
                  </a:lnTo>
                  <a:lnTo>
                    <a:pt x="355561" y="35521"/>
                  </a:lnTo>
                  <a:lnTo>
                    <a:pt x="339852" y="32486"/>
                  </a:lnTo>
                  <a:lnTo>
                    <a:pt x="322249" y="35941"/>
                  </a:lnTo>
                  <a:lnTo>
                    <a:pt x="308927" y="45351"/>
                  </a:lnTo>
                  <a:lnTo>
                    <a:pt x="300482" y="59309"/>
                  </a:lnTo>
                  <a:lnTo>
                    <a:pt x="297535" y="76403"/>
                  </a:lnTo>
                  <a:lnTo>
                    <a:pt x="300228" y="92798"/>
                  </a:lnTo>
                  <a:lnTo>
                    <a:pt x="300316" y="93357"/>
                  </a:lnTo>
                  <a:lnTo>
                    <a:pt x="308686" y="107340"/>
                  </a:lnTo>
                  <a:lnTo>
                    <a:pt x="322630" y="116827"/>
                  </a:lnTo>
                  <a:lnTo>
                    <a:pt x="342163" y="120319"/>
                  </a:lnTo>
                  <a:lnTo>
                    <a:pt x="354584" y="118999"/>
                  </a:lnTo>
                  <a:lnTo>
                    <a:pt x="364134" y="115925"/>
                  </a:lnTo>
                  <a:lnTo>
                    <a:pt x="370674" y="112483"/>
                  </a:lnTo>
                  <a:lnTo>
                    <a:pt x="374040" y="110045"/>
                  </a:lnTo>
                  <a:lnTo>
                    <a:pt x="371538" y="103327"/>
                  </a:lnTo>
                  <a:lnTo>
                    <a:pt x="368376" y="94818"/>
                  </a:lnTo>
                  <a:lnTo>
                    <a:pt x="362902" y="98171"/>
                  </a:lnTo>
                  <a:lnTo>
                    <a:pt x="356704" y="100876"/>
                  </a:lnTo>
                  <a:lnTo>
                    <a:pt x="349859" y="102679"/>
                  </a:lnTo>
                  <a:lnTo>
                    <a:pt x="342519" y="103327"/>
                  </a:lnTo>
                  <a:lnTo>
                    <a:pt x="332892" y="102209"/>
                  </a:lnTo>
                  <a:lnTo>
                    <a:pt x="324637" y="98742"/>
                  </a:lnTo>
                  <a:lnTo>
                    <a:pt x="318427" y="92798"/>
                  </a:lnTo>
                  <a:lnTo>
                    <a:pt x="314883" y="84201"/>
                  </a:lnTo>
                  <a:lnTo>
                    <a:pt x="379171" y="84201"/>
                  </a:lnTo>
                  <a:lnTo>
                    <a:pt x="379526" y="81889"/>
                  </a:lnTo>
                  <a:lnTo>
                    <a:pt x="379641" y="76403"/>
                  </a:lnTo>
                  <a:close/>
                </a:path>
                <a:path w="807720" h="120650">
                  <a:moveTo>
                    <a:pt x="467550" y="42227"/>
                  </a:moveTo>
                  <a:lnTo>
                    <a:pt x="461416" y="37871"/>
                  </a:lnTo>
                  <a:lnTo>
                    <a:pt x="454431" y="34836"/>
                  </a:lnTo>
                  <a:lnTo>
                    <a:pt x="446925" y="33070"/>
                  </a:lnTo>
                  <a:lnTo>
                    <a:pt x="439216" y="32486"/>
                  </a:lnTo>
                  <a:lnTo>
                    <a:pt x="420243" y="35941"/>
                  </a:lnTo>
                  <a:lnTo>
                    <a:pt x="405980" y="45351"/>
                  </a:lnTo>
                  <a:lnTo>
                    <a:pt x="396989" y="59309"/>
                  </a:lnTo>
                  <a:lnTo>
                    <a:pt x="393877" y="76403"/>
                  </a:lnTo>
                  <a:lnTo>
                    <a:pt x="396938" y="93510"/>
                  </a:lnTo>
                  <a:lnTo>
                    <a:pt x="405841" y="107467"/>
                  </a:lnTo>
                  <a:lnTo>
                    <a:pt x="420090" y="116878"/>
                  </a:lnTo>
                  <a:lnTo>
                    <a:pt x="439216" y="120319"/>
                  </a:lnTo>
                  <a:lnTo>
                    <a:pt x="447014" y="119697"/>
                  </a:lnTo>
                  <a:lnTo>
                    <a:pt x="454698" y="117843"/>
                  </a:lnTo>
                  <a:lnTo>
                    <a:pt x="461721" y="114795"/>
                  </a:lnTo>
                  <a:lnTo>
                    <a:pt x="467550" y="110578"/>
                  </a:lnTo>
                  <a:lnTo>
                    <a:pt x="460286" y="94640"/>
                  </a:lnTo>
                  <a:lnTo>
                    <a:pt x="454977" y="99961"/>
                  </a:lnTo>
                  <a:lnTo>
                    <a:pt x="447535" y="103327"/>
                  </a:lnTo>
                  <a:lnTo>
                    <a:pt x="439394" y="103327"/>
                  </a:lnTo>
                  <a:lnTo>
                    <a:pt x="428282" y="101193"/>
                  </a:lnTo>
                  <a:lnTo>
                    <a:pt x="419227" y="95364"/>
                  </a:lnTo>
                  <a:lnTo>
                    <a:pt x="413118" y="86741"/>
                  </a:lnTo>
                  <a:lnTo>
                    <a:pt x="410883" y="76225"/>
                  </a:lnTo>
                  <a:lnTo>
                    <a:pt x="413118" y="65925"/>
                  </a:lnTo>
                  <a:lnTo>
                    <a:pt x="419227" y="57404"/>
                  </a:lnTo>
                  <a:lnTo>
                    <a:pt x="428282" y="51625"/>
                  </a:lnTo>
                  <a:lnTo>
                    <a:pt x="439394" y="49479"/>
                  </a:lnTo>
                  <a:lnTo>
                    <a:pt x="447535" y="49479"/>
                  </a:lnTo>
                  <a:lnTo>
                    <a:pt x="454977" y="52844"/>
                  </a:lnTo>
                  <a:lnTo>
                    <a:pt x="460286" y="57988"/>
                  </a:lnTo>
                  <a:lnTo>
                    <a:pt x="467550" y="42227"/>
                  </a:lnTo>
                  <a:close/>
                </a:path>
                <a:path w="807720" h="120650">
                  <a:moveTo>
                    <a:pt x="566724" y="76403"/>
                  </a:moveTo>
                  <a:lnTo>
                    <a:pt x="563270" y="59309"/>
                  </a:lnTo>
                  <a:lnTo>
                    <a:pt x="556641" y="49479"/>
                  </a:lnTo>
                  <a:lnTo>
                    <a:pt x="553859" y="45351"/>
                  </a:lnTo>
                  <a:lnTo>
                    <a:pt x="549719" y="42570"/>
                  </a:lnTo>
                  <a:lnTo>
                    <a:pt x="549719" y="76403"/>
                  </a:lnTo>
                  <a:lnTo>
                    <a:pt x="547573" y="86817"/>
                  </a:lnTo>
                  <a:lnTo>
                    <a:pt x="541769" y="95377"/>
                  </a:lnTo>
                  <a:lnTo>
                    <a:pt x="533209" y="101193"/>
                  </a:lnTo>
                  <a:lnTo>
                    <a:pt x="522808" y="103327"/>
                  </a:lnTo>
                  <a:lnTo>
                    <a:pt x="512394" y="101193"/>
                  </a:lnTo>
                  <a:lnTo>
                    <a:pt x="503821" y="95377"/>
                  </a:lnTo>
                  <a:lnTo>
                    <a:pt x="498017" y="86817"/>
                  </a:lnTo>
                  <a:lnTo>
                    <a:pt x="495884" y="76403"/>
                  </a:lnTo>
                  <a:lnTo>
                    <a:pt x="498017" y="66001"/>
                  </a:lnTo>
                  <a:lnTo>
                    <a:pt x="503821" y="57429"/>
                  </a:lnTo>
                  <a:lnTo>
                    <a:pt x="512394" y="51625"/>
                  </a:lnTo>
                  <a:lnTo>
                    <a:pt x="522808" y="49479"/>
                  </a:lnTo>
                  <a:lnTo>
                    <a:pt x="533209" y="51625"/>
                  </a:lnTo>
                  <a:lnTo>
                    <a:pt x="541769" y="57429"/>
                  </a:lnTo>
                  <a:lnTo>
                    <a:pt x="547573" y="66001"/>
                  </a:lnTo>
                  <a:lnTo>
                    <a:pt x="549719" y="76403"/>
                  </a:lnTo>
                  <a:lnTo>
                    <a:pt x="549719" y="42570"/>
                  </a:lnTo>
                  <a:lnTo>
                    <a:pt x="539902" y="35941"/>
                  </a:lnTo>
                  <a:lnTo>
                    <a:pt x="522808" y="32486"/>
                  </a:lnTo>
                  <a:lnTo>
                    <a:pt x="505701" y="35941"/>
                  </a:lnTo>
                  <a:lnTo>
                    <a:pt x="491731" y="45351"/>
                  </a:lnTo>
                  <a:lnTo>
                    <a:pt x="482320" y="59309"/>
                  </a:lnTo>
                  <a:lnTo>
                    <a:pt x="478878" y="76403"/>
                  </a:lnTo>
                  <a:lnTo>
                    <a:pt x="482320" y="93510"/>
                  </a:lnTo>
                  <a:lnTo>
                    <a:pt x="491731" y="107467"/>
                  </a:lnTo>
                  <a:lnTo>
                    <a:pt x="505701" y="116878"/>
                  </a:lnTo>
                  <a:lnTo>
                    <a:pt x="522808" y="120319"/>
                  </a:lnTo>
                  <a:lnTo>
                    <a:pt x="539902" y="116878"/>
                  </a:lnTo>
                  <a:lnTo>
                    <a:pt x="553859" y="107467"/>
                  </a:lnTo>
                  <a:lnTo>
                    <a:pt x="556641" y="103327"/>
                  </a:lnTo>
                  <a:lnTo>
                    <a:pt x="563270" y="93510"/>
                  </a:lnTo>
                  <a:lnTo>
                    <a:pt x="566724" y="76403"/>
                  </a:lnTo>
                  <a:close/>
                </a:path>
                <a:path w="807720" h="120650">
                  <a:moveTo>
                    <a:pt x="685736" y="118910"/>
                  </a:moveTo>
                  <a:lnTo>
                    <a:pt x="666788" y="31064"/>
                  </a:lnTo>
                  <a:lnTo>
                    <a:pt x="630478" y="91452"/>
                  </a:lnTo>
                  <a:lnTo>
                    <a:pt x="594182" y="31064"/>
                  </a:lnTo>
                  <a:lnTo>
                    <a:pt x="575233" y="118910"/>
                  </a:lnTo>
                  <a:lnTo>
                    <a:pt x="592226" y="118910"/>
                  </a:lnTo>
                  <a:lnTo>
                    <a:pt x="601433" y="72148"/>
                  </a:lnTo>
                  <a:lnTo>
                    <a:pt x="630478" y="118910"/>
                  </a:lnTo>
                  <a:lnTo>
                    <a:pt x="659523" y="72148"/>
                  </a:lnTo>
                  <a:lnTo>
                    <a:pt x="668743" y="118910"/>
                  </a:lnTo>
                  <a:lnTo>
                    <a:pt x="685736" y="118910"/>
                  </a:lnTo>
                  <a:close/>
                </a:path>
                <a:path w="807720" h="120650">
                  <a:moveTo>
                    <a:pt x="773582" y="89865"/>
                  </a:moveTo>
                  <a:lnTo>
                    <a:pt x="771423" y="79235"/>
                  </a:lnTo>
                  <a:lnTo>
                    <a:pt x="771156" y="77927"/>
                  </a:lnTo>
                  <a:lnTo>
                    <a:pt x="764057" y="69278"/>
                  </a:lnTo>
                  <a:lnTo>
                    <a:pt x="756577" y="65874"/>
                  </a:lnTo>
                  <a:lnTo>
                    <a:pt x="756577" y="81711"/>
                  </a:lnTo>
                  <a:lnTo>
                    <a:pt x="756577" y="99250"/>
                  </a:lnTo>
                  <a:lnTo>
                    <a:pt x="747509" y="102031"/>
                  </a:lnTo>
                  <a:lnTo>
                    <a:pt x="719747" y="102031"/>
                  </a:lnTo>
                  <a:lnTo>
                    <a:pt x="719747" y="79235"/>
                  </a:lnTo>
                  <a:lnTo>
                    <a:pt x="747903" y="79235"/>
                  </a:lnTo>
                  <a:lnTo>
                    <a:pt x="756577" y="81711"/>
                  </a:lnTo>
                  <a:lnTo>
                    <a:pt x="756577" y="65874"/>
                  </a:lnTo>
                  <a:lnTo>
                    <a:pt x="752500" y="64008"/>
                  </a:lnTo>
                  <a:lnTo>
                    <a:pt x="736739" y="62230"/>
                  </a:lnTo>
                  <a:lnTo>
                    <a:pt x="719747" y="62230"/>
                  </a:lnTo>
                  <a:lnTo>
                    <a:pt x="719747" y="33896"/>
                  </a:lnTo>
                  <a:lnTo>
                    <a:pt x="702741" y="33896"/>
                  </a:lnTo>
                  <a:lnTo>
                    <a:pt x="702741" y="118910"/>
                  </a:lnTo>
                  <a:lnTo>
                    <a:pt x="736739" y="118910"/>
                  </a:lnTo>
                  <a:lnTo>
                    <a:pt x="752500" y="116916"/>
                  </a:lnTo>
                  <a:lnTo>
                    <a:pt x="764057" y="111163"/>
                  </a:lnTo>
                  <a:lnTo>
                    <a:pt x="771156" y="102031"/>
                  </a:lnTo>
                  <a:lnTo>
                    <a:pt x="773582" y="89865"/>
                  </a:lnTo>
                  <a:close/>
                </a:path>
                <a:path w="807720" h="120650">
                  <a:moveTo>
                    <a:pt x="807580" y="33896"/>
                  </a:moveTo>
                  <a:lnTo>
                    <a:pt x="790587" y="33896"/>
                  </a:lnTo>
                  <a:lnTo>
                    <a:pt x="790587" y="118910"/>
                  </a:lnTo>
                  <a:lnTo>
                    <a:pt x="807580" y="118910"/>
                  </a:lnTo>
                  <a:lnTo>
                    <a:pt x="807580" y="33896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871696" y="2058441"/>
              <a:ext cx="76504" cy="121843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4021874" y="2089607"/>
            <a:ext cx="799465" cy="133350"/>
            <a:chOff x="4021874" y="2089607"/>
            <a:chExt cx="799465" cy="133350"/>
          </a:xfrm>
        </p:grpSpPr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021874" y="2089607"/>
              <a:ext cx="208267" cy="8925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49978" y="2089607"/>
              <a:ext cx="466140" cy="13318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38789" y="2092439"/>
              <a:ext cx="82169" cy="86398"/>
            </a:xfrm>
            <a:prstGeom prst="rect">
              <a:avLst/>
            </a:prstGeom>
          </p:spPr>
        </p:pic>
      </p:grpSp>
      <p:sp>
        <p:nvSpPr>
          <p:cNvPr id="64" name="object 64"/>
          <p:cNvSpPr/>
          <p:nvPr/>
        </p:nvSpPr>
        <p:spPr>
          <a:xfrm>
            <a:off x="1064983" y="2303551"/>
            <a:ext cx="218440" cy="88265"/>
          </a:xfrm>
          <a:custGeom>
            <a:avLst/>
            <a:gdLst/>
            <a:ahLst/>
            <a:cxnLst/>
            <a:rect l="l" t="t" r="r" b="b"/>
            <a:pathLst>
              <a:path w="218440" h="88264">
                <a:moveTo>
                  <a:pt x="113347" y="1371"/>
                </a:moveTo>
                <a:lnTo>
                  <a:pt x="96342" y="1371"/>
                </a:lnTo>
                <a:lnTo>
                  <a:pt x="96342" y="69951"/>
                </a:lnTo>
                <a:lnTo>
                  <a:pt x="65176" y="69951"/>
                </a:lnTo>
                <a:lnTo>
                  <a:pt x="65176" y="1371"/>
                </a:lnTo>
                <a:lnTo>
                  <a:pt x="48171" y="1371"/>
                </a:lnTo>
                <a:lnTo>
                  <a:pt x="48171" y="69951"/>
                </a:lnTo>
                <a:lnTo>
                  <a:pt x="17005" y="69951"/>
                </a:lnTo>
                <a:lnTo>
                  <a:pt x="17005" y="1371"/>
                </a:lnTo>
                <a:lnTo>
                  <a:pt x="0" y="1371"/>
                </a:lnTo>
                <a:lnTo>
                  <a:pt x="0" y="69951"/>
                </a:lnTo>
                <a:lnTo>
                  <a:pt x="0" y="86461"/>
                </a:lnTo>
                <a:lnTo>
                  <a:pt x="113347" y="86461"/>
                </a:lnTo>
                <a:lnTo>
                  <a:pt x="113347" y="69951"/>
                </a:lnTo>
                <a:lnTo>
                  <a:pt x="113347" y="1371"/>
                </a:lnTo>
                <a:close/>
              </a:path>
              <a:path w="218440" h="88264">
                <a:moveTo>
                  <a:pt x="218198" y="43916"/>
                </a:moveTo>
                <a:lnTo>
                  <a:pt x="214744" y="26822"/>
                </a:lnTo>
                <a:lnTo>
                  <a:pt x="208114" y="16992"/>
                </a:lnTo>
                <a:lnTo>
                  <a:pt x="205333" y="12865"/>
                </a:lnTo>
                <a:lnTo>
                  <a:pt x="201193" y="10083"/>
                </a:lnTo>
                <a:lnTo>
                  <a:pt x="201193" y="43916"/>
                </a:lnTo>
                <a:lnTo>
                  <a:pt x="199047" y="54330"/>
                </a:lnTo>
                <a:lnTo>
                  <a:pt x="193243" y="62890"/>
                </a:lnTo>
                <a:lnTo>
                  <a:pt x="184683" y="68707"/>
                </a:lnTo>
                <a:lnTo>
                  <a:pt x="174269" y="70840"/>
                </a:lnTo>
                <a:lnTo>
                  <a:pt x="163868" y="68707"/>
                </a:lnTo>
                <a:lnTo>
                  <a:pt x="155295" y="62890"/>
                </a:lnTo>
                <a:lnTo>
                  <a:pt x="149491" y="54330"/>
                </a:lnTo>
                <a:lnTo>
                  <a:pt x="147358" y="43916"/>
                </a:lnTo>
                <a:lnTo>
                  <a:pt x="149491" y="33515"/>
                </a:lnTo>
                <a:lnTo>
                  <a:pt x="155295" y="24942"/>
                </a:lnTo>
                <a:lnTo>
                  <a:pt x="163868" y="19138"/>
                </a:lnTo>
                <a:lnTo>
                  <a:pt x="174269" y="16992"/>
                </a:lnTo>
                <a:lnTo>
                  <a:pt x="184683" y="19138"/>
                </a:lnTo>
                <a:lnTo>
                  <a:pt x="193243" y="24942"/>
                </a:lnTo>
                <a:lnTo>
                  <a:pt x="199047" y="33515"/>
                </a:lnTo>
                <a:lnTo>
                  <a:pt x="201193" y="43916"/>
                </a:lnTo>
                <a:lnTo>
                  <a:pt x="201193" y="10083"/>
                </a:lnTo>
                <a:lnTo>
                  <a:pt x="191363" y="3454"/>
                </a:lnTo>
                <a:lnTo>
                  <a:pt x="174269" y="0"/>
                </a:lnTo>
                <a:lnTo>
                  <a:pt x="157175" y="3454"/>
                </a:lnTo>
                <a:lnTo>
                  <a:pt x="143205" y="12865"/>
                </a:lnTo>
                <a:lnTo>
                  <a:pt x="133794" y="26822"/>
                </a:lnTo>
                <a:lnTo>
                  <a:pt x="130352" y="43916"/>
                </a:lnTo>
                <a:lnTo>
                  <a:pt x="133794" y="61023"/>
                </a:lnTo>
                <a:lnTo>
                  <a:pt x="143205" y="74980"/>
                </a:lnTo>
                <a:lnTo>
                  <a:pt x="157175" y="84391"/>
                </a:lnTo>
                <a:lnTo>
                  <a:pt x="174269" y="87833"/>
                </a:lnTo>
                <a:lnTo>
                  <a:pt x="191363" y="84391"/>
                </a:lnTo>
                <a:lnTo>
                  <a:pt x="205333" y="74980"/>
                </a:lnTo>
                <a:lnTo>
                  <a:pt x="208114" y="70840"/>
                </a:lnTo>
                <a:lnTo>
                  <a:pt x="214744" y="61023"/>
                </a:lnTo>
                <a:lnTo>
                  <a:pt x="218198" y="43916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367038" y="2303551"/>
            <a:ext cx="553085" cy="132080"/>
          </a:xfrm>
          <a:custGeom>
            <a:avLst/>
            <a:gdLst/>
            <a:ahLst/>
            <a:cxnLst/>
            <a:rect l="l" t="t" r="r" b="b"/>
            <a:pathLst>
              <a:path w="553085" h="132080">
                <a:moveTo>
                  <a:pt x="70840" y="51181"/>
                </a:moveTo>
                <a:lnTo>
                  <a:pt x="70688" y="51003"/>
                </a:lnTo>
                <a:lnTo>
                  <a:pt x="64820" y="43561"/>
                </a:lnTo>
                <a:lnTo>
                  <a:pt x="56667" y="41617"/>
                </a:lnTo>
                <a:lnTo>
                  <a:pt x="63754" y="38963"/>
                </a:lnTo>
                <a:lnTo>
                  <a:pt x="66243" y="35420"/>
                </a:lnTo>
                <a:lnTo>
                  <a:pt x="68008" y="32931"/>
                </a:lnTo>
                <a:lnTo>
                  <a:pt x="68008" y="25146"/>
                </a:lnTo>
                <a:lnTo>
                  <a:pt x="66586" y="18415"/>
                </a:lnTo>
                <a:lnTo>
                  <a:pt x="66001" y="15608"/>
                </a:lnTo>
                <a:lnTo>
                  <a:pt x="59728" y="8102"/>
                </a:lnTo>
                <a:lnTo>
                  <a:pt x="53835" y="5473"/>
                </a:lnTo>
                <a:lnTo>
                  <a:pt x="53835" y="53301"/>
                </a:lnTo>
                <a:lnTo>
                  <a:pt x="53835" y="66941"/>
                </a:lnTo>
                <a:lnTo>
                  <a:pt x="47282" y="69418"/>
                </a:lnTo>
                <a:lnTo>
                  <a:pt x="17005" y="69418"/>
                </a:lnTo>
                <a:lnTo>
                  <a:pt x="17005" y="51003"/>
                </a:lnTo>
                <a:lnTo>
                  <a:pt x="47282" y="51003"/>
                </a:lnTo>
                <a:lnTo>
                  <a:pt x="53835" y="53301"/>
                </a:lnTo>
                <a:lnTo>
                  <a:pt x="53835" y="5473"/>
                </a:lnTo>
                <a:lnTo>
                  <a:pt x="51003" y="4203"/>
                </a:lnTo>
                <a:lnTo>
                  <a:pt x="51003" y="19304"/>
                </a:lnTo>
                <a:lnTo>
                  <a:pt x="51003" y="34175"/>
                </a:lnTo>
                <a:lnTo>
                  <a:pt x="43916" y="35420"/>
                </a:lnTo>
                <a:lnTo>
                  <a:pt x="17005" y="35420"/>
                </a:lnTo>
                <a:lnTo>
                  <a:pt x="17005" y="18415"/>
                </a:lnTo>
                <a:lnTo>
                  <a:pt x="43916" y="18415"/>
                </a:lnTo>
                <a:lnTo>
                  <a:pt x="51003" y="19304"/>
                </a:lnTo>
                <a:lnTo>
                  <a:pt x="51003" y="4203"/>
                </a:lnTo>
                <a:lnTo>
                  <a:pt x="48729" y="3187"/>
                </a:lnTo>
                <a:lnTo>
                  <a:pt x="32588" y="1409"/>
                </a:lnTo>
                <a:lnTo>
                  <a:pt x="0" y="1409"/>
                </a:lnTo>
                <a:lnTo>
                  <a:pt x="0" y="86423"/>
                </a:lnTo>
                <a:lnTo>
                  <a:pt x="36842" y="86423"/>
                </a:lnTo>
                <a:lnTo>
                  <a:pt x="70840" y="60210"/>
                </a:lnTo>
                <a:lnTo>
                  <a:pt x="70840" y="51181"/>
                </a:lnTo>
                <a:close/>
              </a:path>
              <a:path w="553085" h="132080">
                <a:moveTo>
                  <a:pt x="175691" y="43916"/>
                </a:moveTo>
                <a:lnTo>
                  <a:pt x="172237" y="26822"/>
                </a:lnTo>
                <a:lnTo>
                  <a:pt x="165608" y="16992"/>
                </a:lnTo>
                <a:lnTo>
                  <a:pt x="162826" y="12865"/>
                </a:lnTo>
                <a:lnTo>
                  <a:pt x="158686" y="10083"/>
                </a:lnTo>
                <a:lnTo>
                  <a:pt x="158686" y="43916"/>
                </a:lnTo>
                <a:lnTo>
                  <a:pt x="156540" y="54330"/>
                </a:lnTo>
                <a:lnTo>
                  <a:pt x="150723" y="62890"/>
                </a:lnTo>
                <a:lnTo>
                  <a:pt x="142163" y="68707"/>
                </a:lnTo>
                <a:lnTo>
                  <a:pt x="131762" y="70840"/>
                </a:lnTo>
                <a:lnTo>
                  <a:pt x="121348" y="68707"/>
                </a:lnTo>
                <a:lnTo>
                  <a:pt x="112788" y="62890"/>
                </a:lnTo>
                <a:lnTo>
                  <a:pt x="106984" y="54330"/>
                </a:lnTo>
                <a:lnTo>
                  <a:pt x="104851" y="43916"/>
                </a:lnTo>
                <a:lnTo>
                  <a:pt x="106984" y="33515"/>
                </a:lnTo>
                <a:lnTo>
                  <a:pt x="112788" y="24942"/>
                </a:lnTo>
                <a:lnTo>
                  <a:pt x="121348" y="19138"/>
                </a:lnTo>
                <a:lnTo>
                  <a:pt x="131762" y="16992"/>
                </a:lnTo>
                <a:lnTo>
                  <a:pt x="142163" y="19138"/>
                </a:lnTo>
                <a:lnTo>
                  <a:pt x="150723" y="24942"/>
                </a:lnTo>
                <a:lnTo>
                  <a:pt x="156540" y="33515"/>
                </a:lnTo>
                <a:lnTo>
                  <a:pt x="158686" y="43916"/>
                </a:lnTo>
                <a:lnTo>
                  <a:pt x="158686" y="10083"/>
                </a:lnTo>
                <a:lnTo>
                  <a:pt x="148856" y="3454"/>
                </a:lnTo>
                <a:lnTo>
                  <a:pt x="131762" y="0"/>
                </a:lnTo>
                <a:lnTo>
                  <a:pt x="114655" y="3454"/>
                </a:lnTo>
                <a:lnTo>
                  <a:pt x="100698" y="12865"/>
                </a:lnTo>
                <a:lnTo>
                  <a:pt x="91287" y="26822"/>
                </a:lnTo>
                <a:lnTo>
                  <a:pt x="87845" y="43916"/>
                </a:lnTo>
                <a:lnTo>
                  <a:pt x="91287" y="61023"/>
                </a:lnTo>
                <a:lnTo>
                  <a:pt x="100698" y="74980"/>
                </a:lnTo>
                <a:lnTo>
                  <a:pt x="114655" y="84391"/>
                </a:lnTo>
                <a:lnTo>
                  <a:pt x="131762" y="87833"/>
                </a:lnTo>
                <a:lnTo>
                  <a:pt x="148856" y="84391"/>
                </a:lnTo>
                <a:lnTo>
                  <a:pt x="162826" y="74980"/>
                </a:lnTo>
                <a:lnTo>
                  <a:pt x="165608" y="70840"/>
                </a:lnTo>
                <a:lnTo>
                  <a:pt x="172237" y="61023"/>
                </a:lnTo>
                <a:lnTo>
                  <a:pt x="175691" y="43916"/>
                </a:lnTo>
                <a:close/>
              </a:path>
              <a:path w="553085" h="132080">
                <a:moveTo>
                  <a:pt x="255028" y="52946"/>
                </a:moveTo>
                <a:lnTo>
                  <a:pt x="249885" y="45859"/>
                </a:lnTo>
                <a:lnTo>
                  <a:pt x="241388" y="42494"/>
                </a:lnTo>
                <a:lnTo>
                  <a:pt x="249720" y="39306"/>
                </a:lnTo>
                <a:lnTo>
                  <a:pt x="253606" y="32054"/>
                </a:lnTo>
                <a:lnTo>
                  <a:pt x="253606" y="24790"/>
                </a:lnTo>
                <a:lnTo>
                  <a:pt x="251066" y="13601"/>
                </a:lnTo>
                <a:lnTo>
                  <a:pt x="244055" y="5892"/>
                </a:lnTo>
                <a:lnTo>
                  <a:pt x="233502" y="1435"/>
                </a:lnTo>
                <a:lnTo>
                  <a:pt x="220306" y="0"/>
                </a:lnTo>
                <a:lnTo>
                  <a:pt x="211924" y="698"/>
                </a:lnTo>
                <a:lnTo>
                  <a:pt x="203479" y="2768"/>
                </a:lnTo>
                <a:lnTo>
                  <a:pt x="195300" y="6197"/>
                </a:lnTo>
                <a:lnTo>
                  <a:pt x="187731" y="10972"/>
                </a:lnTo>
                <a:lnTo>
                  <a:pt x="195516" y="24434"/>
                </a:lnTo>
                <a:lnTo>
                  <a:pt x="201549" y="20535"/>
                </a:lnTo>
                <a:lnTo>
                  <a:pt x="207556" y="17348"/>
                </a:lnTo>
                <a:lnTo>
                  <a:pt x="230936" y="16637"/>
                </a:lnTo>
                <a:lnTo>
                  <a:pt x="236601" y="21780"/>
                </a:lnTo>
                <a:lnTo>
                  <a:pt x="236601" y="26035"/>
                </a:lnTo>
                <a:lnTo>
                  <a:pt x="234899" y="30416"/>
                </a:lnTo>
                <a:lnTo>
                  <a:pt x="229844" y="33832"/>
                </a:lnTo>
                <a:lnTo>
                  <a:pt x="221437" y="36042"/>
                </a:lnTo>
                <a:lnTo>
                  <a:pt x="209689" y="36830"/>
                </a:lnTo>
                <a:lnTo>
                  <a:pt x="209689" y="51003"/>
                </a:lnTo>
                <a:lnTo>
                  <a:pt x="220980" y="51612"/>
                </a:lnTo>
                <a:lnTo>
                  <a:pt x="229958" y="53492"/>
                </a:lnTo>
                <a:lnTo>
                  <a:pt x="235877" y="56680"/>
                </a:lnTo>
                <a:lnTo>
                  <a:pt x="238023" y="61264"/>
                </a:lnTo>
                <a:lnTo>
                  <a:pt x="238023" y="68351"/>
                </a:lnTo>
                <a:lnTo>
                  <a:pt x="228282" y="71183"/>
                </a:lnTo>
                <a:lnTo>
                  <a:pt x="216065" y="70840"/>
                </a:lnTo>
                <a:lnTo>
                  <a:pt x="206857" y="70485"/>
                </a:lnTo>
                <a:lnTo>
                  <a:pt x="200126" y="67830"/>
                </a:lnTo>
                <a:lnTo>
                  <a:pt x="194106" y="63576"/>
                </a:lnTo>
                <a:lnTo>
                  <a:pt x="187020" y="77038"/>
                </a:lnTo>
                <a:lnTo>
                  <a:pt x="193509" y="81635"/>
                </a:lnTo>
                <a:lnTo>
                  <a:pt x="201129" y="85026"/>
                </a:lnTo>
                <a:lnTo>
                  <a:pt x="209626" y="87122"/>
                </a:lnTo>
                <a:lnTo>
                  <a:pt x="218719" y="87833"/>
                </a:lnTo>
                <a:lnTo>
                  <a:pt x="232752" y="86410"/>
                </a:lnTo>
                <a:lnTo>
                  <a:pt x="244309" y="81800"/>
                </a:lnTo>
                <a:lnTo>
                  <a:pt x="252133" y="73571"/>
                </a:lnTo>
                <a:lnTo>
                  <a:pt x="255028" y="61264"/>
                </a:lnTo>
                <a:lnTo>
                  <a:pt x="255028" y="52946"/>
                </a:lnTo>
                <a:close/>
              </a:path>
              <a:path w="553085" h="132080">
                <a:moveTo>
                  <a:pt x="371208" y="69418"/>
                </a:moveTo>
                <a:lnTo>
                  <a:pt x="357035" y="69418"/>
                </a:lnTo>
                <a:lnTo>
                  <a:pt x="357035" y="18415"/>
                </a:lnTo>
                <a:lnTo>
                  <a:pt x="357035" y="1409"/>
                </a:lnTo>
                <a:lnTo>
                  <a:pt x="340042" y="1409"/>
                </a:lnTo>
                <a:lnTo>
                  <a:pt x="340042" y="18415"/>
                </a:lnTo>
                <a:lnTo>
                  <a:pt x="340042" y="69418"/>
                </a:lnTo>
                <a:lnTo>
                  <a:pt x="299834" y="69418"/>
                </a:lnTo>
                <a:lnTo>
                  <a:pt x="306539" y="59956"/>
                </a:lnTo>
                <a:lnTo>
                  <a:pt x="310591" y="47764"/>
                </a:lnTo>
                <a:lnTo>
                  <a:pt x="312585" y="33655"/>
                </a:lnTo>
                <a:lnTo>
                  <a:pt x="313118" y="18415"/>
                </a:lnTo>
                <a:lnTo>
                  <a:pt x="340042" y="18415"/>
                </a:lnTo>
                <a:lnTo>
                  <a:pt x="340042" y="1409"/>
                </a:lnTo>
                <a:lnTo>
                  <a:pt x="297535" y="1409"/>
                </a:lnTo>
                <a:lnTo>
                  <a:pt x="296760" y="27038"/>
                </a:lnTo>
                <a:lnTo>
                  <a:pt x="293344" y="47104"/>
                </a:lnTo>
                <a:lnTo>
                  <a:pt x="285648" y="61341"/>
                </a:lnTo>
                <a:lnTo>
                  <a:pt x="272034" y="69418"/>
                </a:lnTo>
                <a:lnTo>
                  <a:pt x="272034" y="109093"/>
                </a:lnTo>
                <a:lnTo>
                  <a:pt x="289039" y="109093"/>
                </a:lnTo>
                <a:lnTo>
                  <a:pt x="289039" y="86423"/>
                </a:lnTo>
                <a:lnTo>
                  <a:pt x="354203" y="86423"/>
                </a:lnTo>
                <a:lnTo>
                  <a:pt x="354203" y="109093"/>
                </a:lnTo>
                <a:lnTo>
                  <a:pt x="371208" y="109093"/>
                </a:lnTo>
                <a:lnTo>
                  <a:pt x="371208" y="86423"/>
                </a:lnTo>
                <a:lnTo>
                  <a:pt x="371208" y="69418"/>
                </a:lnTo>
                <a:close/>
              </a:path>
              <a:path w="553085" h="132080">
                <a:moveTo>
                  <a:pt x="461886" y="1409"/>
                </a:moveTo>
                <a:lnTo>
                  <a:pt x="442937" y="1409"/>
                </a:lnTo>
                <a:lnTo>
                  <a:pt x="417969" y="60210"/>
                </a:lnTo>
                <a:lnTo>
                  <a:pt x="392988" y="1409"/>
                </a:lnTo>
                <a:lnTo>
                  <a:pt x="374040" y="1409"/>
                </a:lnTo>
                <a:lnTo>
                  <a:pt x="408393" y="80924"/>
                </a:lnTo>
                <a:lnTo>
                  <a:pt x="385724" y="131762"/>
                </a:lnTo>
                <a:lnTo>
                  <a:pt x="404329" y="131762"/>
                </a:lnTo>
                <a:lnTo>
                  <a:pt x="461886" y="1409"/>
                </a:lnTo>
                <a:close/>
              </a:path>
              <a:path w="553085" h="132080">
                <a:moveTo>
                  <a:pt x="552564" y="86423"/>
                </a:moveTo>
                <a:lnTo>
                  <a:pt x="520153" y="41262"/>
                </a:lnTo>
                <a:lnTo>
                  <a:pt x="549910" y="1409"/>
                </a:lnTo>
                <a:lnTo>
                  <a:pt x="529717" y="1409"/>
                </a:lnTo>
                <a:lnTo>
                  <a:pt x="510057" y="29387"/>
                </a:lnTo>
                <a:lnTo>
                  <a:pt x="490397" y="1409"/>
                </a:lnTo>
                <a:lnTo>
                  <a:pt x="470204" y="1409"/>
                </a:lnTo>
                <a:lnTo>
                  <a:pt x="499960" y="41262"/>
                </a:lnTo>
                <a:lnTo>
                  <a:pt x="467550" y="86423"/>
                </a:lnTo>
                <a:lnTo>
                  <a:pt x="487743" y="86423"/>
                </a:lnTo>
                <a:lnTo>
                  <a:pt x="510057" y="54368"/>
                </a:lnTo>
                <a:lnTo>
                  <a:pt x="532371" y="86423"/>
                </a:lnTo>
                <a:lnTo>
                  <a:pt x="552564" y="86423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object 6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993275" y="2302129"/>
            <a:ext cx="76504" cy="90677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3151949" y="2302129"/>
            <a:ext cx="860425" cy="90805"/>
            <a:chOff x="3151949" y="2302129"/>
            <a:chExt cx="860425" cy="90805"/>
          </a:xfrm>
        </p:grpSpPr>
        <p:pic>
          <p:nvPicPr>
            <p:cNvPr id="68" name="object 6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151949" y="2304961"/>
              <a:ext cx="70840" cy="8501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44049" y="2304961"/>
              <a:ext cx="76504" cy="8501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44646" y="2302129"/>
              <a:ext cx="76504" cy="9067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440988" y="2304961"/>
              <a:ext cx="68008" cy="8501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28821" y="2304961"/>
              <a:ext cx="104838" cy="8501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657752" y="2303551"/>
              <a:ext cx="354202" cy="87833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088460" y="2304961"/>
            <a:ext cx="70840" cy="85013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359687" y="2303551"/>
            <a:ext cx="1309128" cy="321614"/>
          </a:xfrm>
          <a:prstGeom prst="rect">
            <a:avLst/>
          </a:prstGeom>
        </p:spPr>
      </p:pic>
      <p:grpSp>
        <p:nvGrpSpPr>
          <p:cNvPr id="76" name="object 76"/>
          <p:cNvGrpSpPr/>
          <p:nvPr/>
        </p:nvGrpSpPr>
        <p:grpSpPr>
          <a:xfrm>
            <a:off x="4179138" y="2303551"/>
            <a:ext cx="395605" cy="132080"/>
            <a:chOff x="4179138" y="2303551"/>
            <a:chExt cx="395605" cy="132080"/>
          </a:xfrm>
        </p:grpSpPr>
        <p:pic>
          <p:nvPicPr>
            <p:cNvPr id="77" name="object 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179138" y="2303551"/>
              <a:ext cx="187020" cy="8783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390237" y="2304961"/>
              <a:ext cx="184188" cy="130352"/>
            </a:xfrm>
            <a:prstGeom prst="rect">
              <a:avLst/>
            </a:prstGeom>
          </p:spPr>
        </p:pic>
      </p:grpSp>
      <p:pic>
        <p:nvPicPr>
          <p:cNvPr id="79" name="object 79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65449" y="2303551"/>
            <a:ext cx="1545747" cy="534136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2739656" y="2514650"/>
            <a:ext cx="1261110" cy="90805"/>
            <a:chOff x="2739656" y="2514650"/>
            <a:chExt cx="1261110" cy="90805"/>
          </a:xfrm>
        </p:grpSpPr>
        <p:pic>
          <p:nvPicPr>
            <p:cNvPr id="81" name="object 8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739656" y="2514650"/>
              <a:ext cx="168605" cy="9067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932341" y="2517483"/>
              <a:ext cx="76517" cy="8501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028695" y="2516073"/>
              <a:ext cx="240855" cy="8783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89376" y="2514650"/>
              <a:ext cx="76517" cy="90678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388563" y="2516073"/>
              <a:ext cx="612140" cy="88265"/>
            </a:xfrm>
            <a:custGeom>
              <a:avLst/>
              <a:gdLst/>
              <a:ahLst/>
              <a:cxnLst/>
              <a:rect l="l" t="t" r="r" b="b"/>
              <a:pathLst>
                <a:path w="612139" h="88264">
                  <a:moveTo>
                    <a:pt x="73672" y="1409"/>
                  </a:moveTo>
                  <a:lnTo>
                    <a:pt x="56667" y="1409"/>
                  </a:lnTo>
                  <a:lnTo>
                    <a:pt x="56667" y="38430"/>
                  </a:lnTo>
                  <a:lnTo>
                    <a:pt x="52057" y="39839"/>
                  </a:lnTo>
                  <a:lnTo>
                    <a:pt x="41795" y="41617"/>
                  </a:lnTo>
                  <a:lnTo>
                    <a:pt x="35420" y="41084"/>
                  </a:lnTo>
                  <a:lnTo>
                    <a:pt x="27901" y="39852"/>
                  </a:lnTo>
                  <a:lnTo>
                    <a:pt x="22085" y="36880"/>
                  </a:lnTo>
                  <a:lnTo>
                    <a:pt x="18326" y="31330"/>
                  </a:lnTo>
                  <a:lnTo>
                    <a:pt x="16992" y="22313"/>
                  </a:lnTo>
                  <a:lnTo>
                    <a:pt x="16992" y="1409"/>
                  </a:lnTo>
                  <a:lnTo>
                    <a:pt x="0" y="1409"/>
                  </a:lnTo>
                  <a:lnTo>
                    <a:pt x="0" y="24079"/>
                  </a:lnTo>
                  <a:lnTo>
                    <a:pt x="2768" y="40601"/>
                  </a:lnTo>
                  <a:lnTo>
                    <a:pt x="10210" y="51054"/>
                  </a:lnTo>
                  <a:lnTo>
                    <a:pt x="21056" y="56515"/>
                  </a:lnTo>
                  <a:lnTo>
                    <a:pt x="33997" y="58089"/>
                  </a:lnTo>
                  <a:lnTo>
                    <a:pt x="42672" y="58089"/>
                  </a:lnTo>
                  <a:lnTo>
                    <a:pt x="51536" y="55956"/>
                  </a:lnTo>
                  <a:lnTo>
                    <a:pt x="56667" y="53835"/>
                  </a:lnTo>
                  <a:lnTo>
                    <a:pt x="56667" y="86423"/>
                  </a:lnTo>
                  <a:lnTo>
                    <a:pt x="73672" y="86423"/>
                  </a:lnTo>
                  <a:lnTo>
                    <a:pt x="73672" y="1409"/>
                  </a:lnTo>
                  <a:close/>
                </a:path>
                <a:path w="612139" h="88264">
                  <a:moveTo>
                    <a:pt x="172783" y="43916"/>
                  </a:moveTo>
                  <a:lnTo>
                    <a:pt x="171500" y="36131"/>
                  </a:lnTo>
                  <a:lnTo>
                    <a:pt x="169773" y="25704"/>
                  </a:lnTo>
                  <a:lnTo>
                    <a:pt x="164503" y="16992"/>
                  </a:lnTo>
                  <a:lnTo>
                    <a:pt x="161353" y="11772"/>
                  </a:lnTo>
                  <a:lnTo>
                    <a:pt x="155486" y="7721"/>
                  </a:lnTo>
                  <a:lnTo>
                    <a:pt x="155486" y="36131"/>
                  </a:lnTo>
                  <a:lnTo>
                    <a:pt x="108026" y="36131"/>
                  </a:lnTo>
                  <a:lnTo>
                    <a:pt x="109766" y="29629"/>
                  </a:lnTo>
                  <a:lnTo>
                    <a:pt x="114439" y="23444"/>
                  </a:lnTo>
                  <a:lnTo>
                    <a:pt x="121970" y="18821"/>
                  </a:lnTo>
                  <a:lnTo>
                    <a:pt x="132295" y="16992"/>
                  </a:lnTo>
                  <a:lnTo>
                    <a:pt x="142659" y="18821"/>
                  </a:lnTo>
                  <a:lnTo>
                    <a:pt x="149796" y="23444"/>
                  </a:lnTo>
                  <a:lnTo>
                    <a:pt x="153974" y="29629"/>
                  </a:lnTo>
                  <a:lnTo>
                    <a:pt x="155486" y="36131"/>
                  </a:lnTo>
                  <a:lnTo>
                    <a:pt x="155486" y="7721"/>
                  </a:lnTo>
                  <a:lnTo>
                    <a:pt x="148704" y="3035"/>
                  </a:lnTo>
                  <a:lnTo>
                    <a:pt x="132994" y="0"/>
                  </a:lnTo>
                  <a:lnTo>
                    <a:pt x="115392" y="3454"/>
                  </a:lnTo>
                  <a:lnTo>
                    <a:pt x="102057" y="12865"/>
                  </a:lnTo>
                  <a:lnTo>
                    <a:pt x="93611" y="26822"/>
                  </a:lnTo>
                  <a:lnTo>
                    <a:pt x="90665" y="43916"/>
                  </a:lnTo>
                  <a:lnTo>
                    <a:pt x="93357" y="60312"/>
                  </a:lnTo>
                  <a:lnTo>
                    <a:pt x="93446" y="60871"/>
                  </a:lnTo>
                  <a:lnTo>
                    <a:pt x="101815" y="74853"/>
                  </a:lnTo>
                  <a:lnTo>
                    <a:pt x="115773" y="84340"/>
                  </a:lnTo>
                  <a:lnTo>
                    <a:pt x="135305" y="87833"/>
                  </a:lnTo>
                  <a:lnTo>
                    <a:pt x="147726" y="86512"/>
                  </a:lnTo>
                  <a:lnTo>
                    <a:pt x="157276" y="83439"/>
                  </a:lnTo>
                  <a:lnTo>
                    <a:pt x="163804" y="79997"/>
                  </a:lnTo>
                  <a:lnTo>
                    <a:pt x="167182" y="77558"/>
                  </a:lnTo>
                  <a:lnTo>
                    <a:pt x="164668" y="70840"/>
                  </a:lnTo>
                  <a:lnTo>
                    <a:pt x="161505" y="62331"/>
                  </a:lnTo>
                  <a:lnTo>
                    <a:pt x="156044" y="65684"/>
                  </a:lnTo>
                  <a:lnTo>
                    <a:pt x="149834" y="68389"/>
                  </a:lnTo>
                  <a:lnTo>
                    <a:pt x="142989" y="70192"/>
                  </a:lnTo>
                  <a:lnTo>
                    <a:pt x="135648" y="70840"/>
                  </a:lnTo>
                  <a:lnTo>
                    <a:pt x="126022" y="69723"/>
                  </a:lnTo>
                  <a:lnTo>
                    <a:pt x="117779" y="66255"/>
                  </a:lnTo>
                  <a:lnTo>
                    <a:pt x="111569" y="60312"/>
                  </a:lnTo>
                  <a:lnTo>
                    <a:pt x="108026" y="51714"/>
                  </a:lnTo>
                  <a:lnTo>
                    <a:pt x="172313" y="51714"/>
                  </a:lnTo>
                  <a:lnTo>
                    <a:pt x="172669" y="49403"/>
                  </a:lnTo>
                  <a:lnTo>
                    <a:pt x="172783" y="43916"/>
                  </a:lnTo>
                  <a:close/>
                </a:path>
                <a:path w="612139" h="88264">
                  <a:moveTo>
                    <a:pt x="260692" y="9740"/>
                  </a:moveTo>
                  <a:lnTo>
                    <a:pt x="254558" y="5384"/>
                  </a:lnTo>
                  <a:lnTo>
                    <a:pt x="247573" y="2349"/>
                  </a:lnTo>
                  <a:lnTo>
                    <a:pt x="240055" y="584"/>
                  </a:lnTo>
                  <a:lnTo>
                    <a:pt x="232346" y="0"/>
                  </a:lnTo>
                  <a:lnTo>
                    <a:pt x="213372" y="3454"/>
                  </a:lnTo>
                  <a:lnTo>
                    <a:pt x="199110" y="12865"/>
                  </a:lnTo>
                  <a:lnTo>
                    <a:pt x="190131" y="26822"/>
                  </a:lnTo>
                  <a:lnTo>
                    <a:pt x="187007" y="43916"/>
                  </a:lnTo>
                  <a:lnTo>
                    <a:pt x="190080" y="61023"/>
                  </a:lnTo>
                  <a:lnTo>
                    <a:pt x="198983" y="74980"/>
                  </a:lnTo>
                  <a:lnTo>
                    <a:pt x="213233" y="84391"/>
                  </a:lnTo>
                  <a:lnTo>
                    <a:pt x="232346" y="87833"/>
                  </a:lnTo>
                  <a:lnTo>
                    <a:pt x="240157" y="87210"/>
                  </a:lnTo>
                  <a:lnTo>
                    <a:pt x="247840" y="85356"/>
                  </a:lnTo>
                  <a:lnTo>
                    <a:pt x="254863" y="82308"/>
                  </a:lnTo>
                  <a:lnTo>
                    <a:pt x="260692" y="78092"/>
                  </a:lnTo>
                  <a:lnTo>
                    <a:pt x="253428" y="62153"/>
                  </a:lnTo>
                  <a:lnTo>
                    <a:pt x="248107" y="67475"/>
                  </a:lnTo>
                  <a:lnTo>
                    <a:pt x="240677" y="70840"/>
                  </a:lnTo>
                  <a:lnTo>
                    <a:pt x="232524" y="70840"/>
                  </a:lnTo>
                  <a:lnTo>
                    <a:pt x="221411" y="68707"/>
                  </a:lnTo>
                  <a:lnTo>
                    <a:pt x="212356" y="62877"/>
                  </a:lnTo>
                  <a:lnTo>
                    <a:pt x="206248" y="54254"/>
                  </a:lnTo>
                  <a:lnTo>
                    <a:pt x="204012" y="43738"/>
                  </a:lnTo>
                  <a:lnTo>
                    <a:pt x="206248" y="33439"/>
                  </a:lnTo>
                  <a:lnTo>
                    <a:pt x="212356" y="24930"/>
                  </a:lnTo>
                  <a:lnTo>
                    <a:pt x="221411" y="19138"/>
                  </a:lnTo>
                  <a:lnTo>
                    <a:pt x="232524" y="16992"/>
                  </a:lnTo>
                  <a:lnTo>
                    <a:pt x="240677" y="16992"/>
                  </a:lnTo>
                  <a:lnTo>
                    <a:pt x="248107" y="20358"/>
                  </a:lnTo>
                  <a:lnTo>
                    <a:pt x="253428" y="25501"/>
                  </a:lnTo>
                  <a:lnTo>
                    <a:pt x="260692" y="9740"/>
                  </a:lnTo>
                  <a:close/>
                </a:path>
                <a:path w="612139" h="88264">
                  <a:moveTo>
                    <a:pt x="355612" y="86423"/>
                  </a:moveTo>
                  <a:lnTo>
                    <a:pt x="310273" y="42506"/>
                  </a:lnTo>
                  <a:lnTo>
                    <a:pt x="352780" y="1409"/>
                  </a:lnTo>
                  <a:lnTo>
                    <a:pt x="330111" y="1409"/>
                  </a:lnTo>
                  <a:lnTo>
                    <a:pt x="296113" y="36131"/>
                  </a:lnTo>
                  <a:lnTo>
                    <a:pt x="296113" y="1409"/>
                  </a:lnTo>
                  <a:lnTo>
                    <a:pt x="279107" y="1409"/>
                  </a:lnTo>
                  <a:lnTo>
                    <a:pt x="279107" y="86423"/>
                  </a:lnTo>
                  <a:lnTo>
                    <a:pt x="296113" y="86423"/>
                  </a:lnTo>
                  <a:lnTo>
                    <a:pt x="296113" y="50292"/>
                  </a:lnTo>
                  <a:lnTo>
                    <a:pt x="332943" y="86423"/>
                  </a:lnTo>
                  <a:lnTo>
                    <a:pt x="355612" y="86423"/>
                  </a:lnTo>
                  <a:close/>
                </a:path>
                <a:path w="612139" h="88264">
                  <a:moveTo>
                    <a:pt x="447713" y="43916"/>
                  </a:moveTo>
                  <a:lnTo>
                    <a:pt x="444258" y="26822"/>
                  </a:lnTo>
                  <a:lnTo>
                    <a:pt x="437629" y="16992"/>
                  </a:lnTo>
                  <a:lnTo>
                    <a:pt x="434848" y="12865"/>
                  </a:lnTo>
                  <a:lnTo>
                    <a:pt x="430707" y="10083"/>
                  </a:lnTo>
                  <a:lnTo>
                    <a:pt x="430707" y="43916"/>
                  </a:lnTo>
                  <a:lnTo>
                    <a:pt x="428561" y="54330"/>
                  </a:lnTo>
                  <a:lnTo>
                    <a:pt x="422744" y="62890"/>
                  </a:lnTo>
                  <a:lnTo>
                    <a:pt x="414185" y="68707"/>
                  </a:lnTo>
                  <a:lnTo>
                    <a:pt x="403783" y="70840"/>
                  </a:lnTo>
                  <a:lnTo>
                    <a:pt x="393369" y="68707"/>
                  </a:lnTo>
                  <a:lnTo>
                    <a:pt x="384810" y="62890"/>
                  </a:lnTo>
                  <a:lnTo>
                    <a:pt x="379006" y="54330"/>
                  </a:lnTo>
                  <a:lnTo>
                    <a:pt x="376872" y="43916"/>
                  </a:lnTo>
                  <a:lnTo>
                    <a:pt x="379006" y="33515"/>
                  </a:lnTo>
                  <a:lnTo>
                    <a:pt x="384810" y="24955"/>
                  </a:lnTo>
                  <a:lnTo>
                    <a:pt x="393369" y="19138"/>
                  </a:lnTo>
                  <a:lnTo>
                    <a:pt x="403783" y="16992"/>
                  </a:lnTo>
                  <a:lnTo>
                    <a:pt x="414185" y="19138"/>
                  </a:lnTo>
                  <a:lnTo>
                    <a:pt x="422744" y="24955"/>
                  </a:lnTo>
                  <a:lnTo>
                    <a:pt x="428561" y="33515"/>
                  </a:lnTo>
                  <a:lnTo>
                    <a:pt x="430707" y="43916"/>
                  </a:lnTo>
                  <a:lnTo>
                    <a:pt x="430707" y="10083"/>
                  </a:lnTo>
                  <a:lnTo>
                    <a:pt x="420878" y="3454"/>
                  </a:lnTo>
                  <a:lnTo>
                    <a:pt x="403783" y="0"/>
                  </a:lnTo>
                  <a:lnTo>
                    <a:pt x="386676" y="3454"/>
                  </a:lnTo>
                  <a:lnTo>
                    <a:pt x="372719" y="12865"/>
                  </a:lnTo>
                  <a:lnTo>
                    <a:pt x="363308" y="26822"/>
                  </a:lnTo>
                  <a:lnTo>
                    <a:pt x="359867" y="43916"/>
                  </a:lnTo>
                  <a:lnTo>
                    <a:pt x="363308" y="61023"/>
                  </a:lnTo>
                  <a:lnTo>
                    <a:pt x="372719" y="74980"/>
                  </a:lnTo>
                  <a:lnTo>
                    <a:pt x="386676" y="84391"/>
                  </a:lnTo>
                  <a:lnTo>
                    <a:pt x="403783" y="87833"/>
                  </a:lnTo>
                  <a:lnTo>
                    <a:pt x="420878" y="84391"/>
                  </a:lnTo>
                  <a:lnTo>
                    <a:pt x="434848" y="74980"/>
                  </a:lnTo>
                  <a:lnTo>
                    <a:pt x="437629" y="70840"/>
                  </a:lnTo>
                  <a:lnTo>
                    <a:pt x="444258" y="61023"/>
                  </a:lnTo>
                  <a:lnTo>
                    <a:pt x="447713" y="43916"/>
                  </a:lnTo>
                  <a:close/>
                </a:path>
                <a:path w="612139" h="88264">
                  <a:moveTo>
                    <a:pt x="515708" y="1409"/>
                  </a:moveTo>
                  <a:lnTo>
                    <a:pt x="464705" y="1409"/>
                  </a:lnTo>
                  <a:lnTo>
                    <a:pt x="464705" y="86423"/>
                  </a:lnTo>
                  <a:lnTo>
                    <a:pt x="481711" y="86423"/>
                  </a:lnTo>
                  <a:lnTo>
                    <a:pt x="481711" y="18415"/>
                  </a:lnTo>
                  <a:lnTo>
                    <a:pt x="515708" y="18415"/>
                  </a:lnTo>
                  <a:lnTo>
                    <a:pt x="515708" y="1409"/>
                  </a:lnTo>
                  <a:close/>
                </a:path>
                <a:path w="612139" h="88264">
                  <a:moveTo>
                    <a:pt x="612063" y="43916"/>
                  </a:moveTo>
                  <a:lnTo>
                    <a:pt x="608609" y="26822"/>
                  </a:lnTo>
                  <a:lnTo>
                    <a:pt x="601980" y="16992"/>
                  </a:lnTo>
                  <a:lnTo>
                    <a:pt x="599198" y="12865"/>
                  </a:lnTo>
                  <a:lnTo>
                    <a:pt x="595058" y="10083"/>
                  </a:lnTo>
                  <a:lnTo>
                    <a:pt x="595058" y="43916"/>
                  </a:lnTo>
                  <a:lnTo>
                    <a:pt x="592912" y="54330"/>
                  </a:lnTo>
                  <a:lnTo>
                    <a:pt x="587095" y="62890"/>
                  </a:lnTo>
                  <a:lnTo>
                    <a:pt x="578535" y="68707"/>
                  </a:lnTo>
                  <a:lnTo>
                    <a:pt x="568134" y="70840"/>
                  </a:lnTo>
                  <a:lnTo>
                    <a:pt x="557720" y="68707"/>
                  </a:lnTo>
                  <a:lnTo>
                    <a:pt x="549160" y="62890"/>
                  </a:lnTo>
                  <a:lnTo>
                    <a:pt x="543356" y="54330"/>
                  </a:lnTo>
                  <a:lnTo>
                    <a:pt x="541223" y="43916"/>
                  </a:lnTo>
                  <a:lnTo>
                    <a:pt x="543356" y="33515"/>
                  </a:lnTo>
                  <a:lnTo>
                    <a:pt x="549160" y="24955"/>
                  </a:lnTo>
                  <a:lnTo>
                    <a:pt x="557720" y="19138"/>
                  </a:lnTo>
                  <a:lnTo>
                    <a:pt x="568134" y="16992"/>
                  </a:lnTo>
                  <a:lnTo>
                    <a:pt x="578535" y="19138"/>
                  </a:lnTo>
                  <a:lnTo>
                    <a:pt x="587095" y="24955"/>
                  </a:lnTo>
                  <a:lnTo>
                    <a:pt x="592912" y="33515"/>
                  </a:lnTo>
                  <a:lnTo>
                    <a:pt x="595058" y="43916"/>
                  </a:lnTo>
                  <a:lnTo>
                    <a:pt x="595058" y="10083"/>
                  </a:lnTo>
                  <a:lnTo>
                    <a:pt x="585228" y="3454"/>
                  </a:lnTo>
                  <a:lnTo>
                    <a:pt x="568134" y="0"/>
                  </a:lnTo>
                  <a:lnTo>
                    <a:pt x="551027" y="3454"/>
                  </a:lnTo>
                  <a:lnTo>
                    <a:pt x="537070" y="12865"/>
                  </a:lnTo>
                  <a:lnTo>
                    <a:pt x="527659" y="26822"/>
                  </a:lnTo>
                  <a:lnTo>
                    <a:pt x="524217" y="43916"/>
                  </a:lnTo>
                  <a:lnTo>
                    <a:pt x="527659" y="61023"/>
                  </a:lnTo>
                  <a:lnTo>
                    <a:pt x="537070" y="74980"/>
                  </a:lnTo>
                  <a:lnTo>
                    <a:pt x="551027" y="84391"/>
                  </a:lnTo>
                  <a:lnTo>
                    <a:pt x="568134" y="87833"/>
                  </a:lnTo>
                  <a:lnTo>
                    <a:pt x="585228" y="84391"/>
                  </a:lnTo>
                  <a:lnTo>
                    <a:pt x="599198" y="74980"/>
                  </a:lnTo>
                  <a:lnTo>
                    <a:pt x="601980" y="70840"/>
                  </a:lnTo>
                  <a:lnTo>
                    <a:pt x="608609" y="61023"/>
                  </a:lnTo>
                  <a:lnTo>
                    <a:pt x="612063" y="43916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/>
          <p:nvPr/>
        </p:nvSpPr>
        <p:spPr>
          <a:xfrm>
            <a:off x="4077119" y="2516073"/>
            <a:ext cx="666115" cy="88265"/>
          </a:xfrm>
          <a:custGeom>
            <a:avLst/>
            <a:gdLst/>
            <a:ahLst/>
            <a:cxnLst/>
            <a:rect l="l" t="t" r="r" b="b"/>
            <a:pathLst>
              <a:path w="666114" h="88264">
                <a:moveTo>
                  <a:pt x="70853" y="51181"/>
                </a:moveTo>
                <a:lnTo>
                  <a:pt x="70700" y="51003"/>
                </a:lnTo>
                <a:lnTo>
                  <a:pt x="64820" y="43561"/>
                </a:lnTo>
                <a:lnTo>
                  <a:pt x="56680" y="41617"/>
                </a:lnTo>
                <a:lnTo>
                  <a:pt x="63766" y="38963"/>
                </a:lnTo>
                <a:lnTo>
                  <a:pt x="66255" y="35420"/>
                </a:lnTo>
                <a:lnTo>
                  <a:pt x="68008" y="32931"/>
                </a:lnTo>
                <a:lnTo>
                  <a:pt x="68008" y="25146"/>
                </a:lnTo>
                <a:lnTo>
                  <a:pt x="66598" y="18415"/>
                </a:lnTo>
                <a:lnTo>
                  <a:pt x="66001" y="15608"/>
                </a:lnTo>
                <a:lnTo>
                  <a:pt x="59728" y="8102"/>
                </a:lnTo>
                <a:lnTo>
                  <a:pt x="53848" y="5486"/>
                </a:lnTo>
                <a:lnTo>
                  <a:pt x="53848" y="53301"/>
                </a:lnTo>
                <a:lnTo>
                  <a:pt x="53848" y="66941"/>
                </a:lnTo>
                <a:lnTo>
                  <a:pt x="47294" y="69418"/>
                </a:lnTo>
                <a:lnTo>
                  <a:pt x="17005" y="69418"/>
                </a:lnTo>
                <a:lnTo>
                  <a:pt x="17005" y="51003"/>
                </a:lnTo>
                <a:lnTo>
                  <a:pt x="47294" y="51003"/>
                </a:lnTo>
                <a:lnTo>
                  <a:pt x="53848" y="53301"/>
                </a:lnTo>
                <a:lnTo>
                  <a:pt x="53848" y="5486"/>
                </a:lnTo>
                <a:lnTo>
                  <a:pt x="51015" y="4216"/>
                </a:lnTo>
                <a:lnTo>
                  <a:pt x="51015" y="19304"/>
                </a:lnTo>
                <a:lnTo>
                  <a:pt x="51015" y="34175"/>
                </a:lnTo>
                <a:lnTo>
                  <a:pt x="43929" y="35420"/>
                </a:lnTo>
                <a:lnTo>
                  <a:pt x="17005" y="35420"/>
                </a:lnTo>
                <a:lnTo>
                  <a:pt x="17005" y="18415"/>
                </a:lnTo>
                <a:lnTo>
                  <a:pt x="43929" y="18415"/>
                </a:lnTo>
                <a:lnTo>
                  <a:pt x="51015" y="19304"/>
                </a:lnTo>
                <a:lnTo>
                  <a:pt x="51015" y="4216"/>
                </a:lnTo>
                <a:lnTo>
                  <a:pt x="48729" y="3187"/>
                </a:lnTo>
                <a:lnTo>
                  <a:pt x="32588" y="1409"/>
                </a:lnTo>
                <a:lnTo>
                  <a:pt x="0" y="1409"/>
                </a:lnTo>
                <a:lnTo>
                  <a:pt x="0" y="86423"/>
                </a:lnTo>
                <a:lnTo>
                  <a:pt x="36842" y="86423"/>
                </a:lnTo>
                <a:lnTo>
                  <a:pt x="70853" y="60210"/>
                </a:lnTo>
                <a:lnTo>
                  <a:pt x="70853" y="51181"/>
                </a:lnTo>
                <a:close/>
              </a:path>
              <a:path w="666114" h="88264">
                <a:moveTo>
                  <a:pt x="175691" y="43916"/>
                </a:moveTo>
                <a:lnTo>
                  <a:pt x="172237" y="26822"/>
                </a:lnTo>
                <a:lnTo>
                  <a:pt x="165608" y="16992"/>
                </a:lnTo>
                <a:lnTo>
                  <a:pt x="162826" y="12865"/>
                </a:lnTo>
                <a:lnTo>
                  <a:pt x="158686" y="10083"/>
                </a:lnTo>
                <a:lnTo>
                  <a:pt x="158686" y="43916"/>
                </a:lnTo>
                <a:lnTo>
                  <a:pt x="156540" y="54330"/>
                </a:lnTo>
                <a:lnTo>
                  <a:pt x="150736" y="62890"/>
                </a:lnTo>
                <a:lnTo>
                  <a:pt x="142176" y="68707"/>
                </a:lnTo>
                <a:lnTo>
                  <a:pt x="131775" y="70840"/>
                </a:lnTo>
                <a:lnTo>
                  <a:pt x="121361" y="68707"/>
                </a:lnTo>
                <a:lnTo>
                  <a:pt x="112788" y="62890"/>
                </a:lnTo>
                <a:lnTo>
                  <a:pt x="106984" y="54330"/>
                </a:lnTo>
                <a:lnTo>
                  <a:pt x="104851" y="43916"/>
                </a:lnTo>
                <a:lnTo>
                  <a:pt x="106984" y="33515"/>
                </a:lnTo>
                <a:lnTo>
                  <a:pt x="112788" y="24955"/>
                </a:lnTo>
                <a:lnTo>
                  <a:pt x="121361" y="19138"/>
                </a:lnTo>
                <a:lnTo>
                  <a:pt x="131775" y="16992"/>
                </a:lnTo>
                <a:lnTo>
                  <a:pt x="142176" y="19138"/>
                </a:lnTo>
                <a:lnTo>
                  <a:pt x="150736" y="24955"/>
                </a:lnTo>
                <a:lnTo>
                  <a:pt x="156540" y="33515"/>
                </a:lnTo>
                <a:lnTo>
                  <a:pt x="158686" y="43916"/>
                </a:lnTo>
                <a:lnTo>
                  <a:pt x="158686" y="10083"/>
                </a:lnTo>
                <a:lnTo>
                  <a:pt x="148869" y="3454"/>
                </a:lnTo>
                <a:lnTo>
                  <a:pt x="131775" y="0"/>
                </a:lnTo>
                <a:lnTo>
                  <a:pt x="114668" y="3454"/>
                </a:lnTo>
                <a:lnTo>
                  <a:pt x="100698" y="12865"/>
                </a:lnTo>
                <a:lnTo>
                  <a:pt x="91287" y="26822"/>
                </a:lnTo>
                <a:lnTo>
                  <a:pt x="87845" y="43916"/>
                </a:lnTo>
                <a:lnTo>
                  <a:pt x="91287" y="61023"/>
                </a:lnTo>
                <a:lnTo>
                  <a:pt x="100698" y="74980"/>
                </a:lnTo>
                <a:lnTo>
                  <a:pt x="114668" y="84391"/>
                </a:lnTo>
                <a:lnTo>
                  <a:pt x="131775" y="87833"/>
                </a:lnTo>
                <a:lnTo>
                  <a:pt x="148869" y="84391"/>
                </a:lnTo>
                <a:lnTo>
                  <a:pt x="162826" y="74980"/>
                </a:lnTo>
                <a:lnTo>
                  <a:pt x="165608" y="70840"/>
                </a:lnTo>
                <a:lnTo>
                  <a:pt x="172237" y="61023"/>
                </a:lnTo>
                <a:lnTo>
                  <a:pt x="175691" y="43916"/>
                </a:lnTo>
                <a:close/>
              </a:path>
              <a:path w="666114" h="88264">
                <a:moveTo>
                  <a:pt x="272034" y="1409"/>
                </a:moveTo>
                <a:lnTo>
                  <a:pt x="206857" y="1409"/>
                </a:lnTo>
                <a:lnTo>
                  <a:pt x="206857" y="71310"/>
                </a:lnTo>
                <a:lnTo>
                  <a:pt x="200660" y="74853"/>
                </a:lnTo>
                <a:lnTo>
                  <a:pt x="189865" y="72199"/>
                </a:lnTo>
                <a:lnTo>
                  <a:pt x="189865" y="86423"/>
                </a:lnTo>
                <a:lnTo>
                  <a:pt x="193395" y="87452"/>
                </a:lnTo>
                <a:lnTo>
                  <a:pt x="196062" y="87807"/>
                </a:lnTo>
                <a:lnTo>
                  <a:pt x="201726" y="87807"/>
                </a:lnTo>
                <a:lnTo>
                  <a:pt x="211162" y="85991"/>
                </a:lnTo>
                <a:lnTo>
                  <a:pt x="218109" y="80276"/>
                </a:lnTo>
                <a:lnTo>
                  <a:pt x="222389" y="70319"/>
                </a:lnTo>
                <a:lnTo>
                  <a:pt x="223862" y="55753"/>
                </a:lnTo>
                <a:lnTo>
                  <a:pt x="223862" y="18415"/>
                </a:lnTo>
                <a:lnTo>
                  <a:pt x="255041" y="18415"/>
                </a:lnTo>
                <a:lnTo>
                  <a:pt x="255041" y="86423"/>
                </a:lnTo>
                <a:lnTo>
                  <a:pt x="272034" y="86423"/>
                </a:lnTo>
                <a:lnTo>
                  <a:pt x="272034" y="1409"/>
                </a:lnTo>
                <a:close/>
              </a:path>
              <a:path w="666114" h="88264">
                <a:moveTo>
                  <a:pt x="376885" y="43916"/>
                </a:moveTo>
                <a:lnTo>
                  <a:pt x="373430" y="26822"/>
                </a:lnTo>
                <a:lnTo>
                  <a:pt x="366801" y="16992"/>
                </a:lnTo>
                <a:lnTo>
                  <a:pt x="364020" y="12865"/>
                </a:lnTo>
                <a:lnTo>
                  <a:pt x="359879" y="10083"/>
                </a:lnTo>
                <a:lnTo>
                  <a:pt x="359879" y="43916"/>
                </a:lnTo>
                <a:lnTo>
                  <a:pt x="357733" y="54330"/>
                </a:lnTo>
                <a:lnTo>
                  <a:pt x="351917" y="62890"/>
                </a:lnTo>
                <a:lnTo>
                  <a:pt x="343357" y="68707"/>
                </a:lnTo>
                <a:lnTo>
                  <a:pt x="332955" y="70840"/>
                </a:lnTo>
                <a:lnTo>
                  <a:pt x="322541" y="68707"/>
                </a:lnTo>
                <a:lnTo>
                  <a:pt x="313982" y="62890"/>
                </a:lnTo>
                <a:lnTo>
                  <a:pt x="308178" y="54330"/>
                </a:lnTo>
                <a:lnTo>
                  <a:pt x="306044" y="43916"/>
                </a:lnTo>
                <a:lnTo>
                  <a:pt x="308178" y="33515"/>
                </a:lnTo>
                <a:lnTo>
                  <a:pt x="313982" y="24955"/>
                </a:lnTo>
                <a:lnTo>
                  <a:pt x="322541" y="19138"/>
                </a:lnTo>
                <a:lnTo>
                  <a:pt x="332955" y="16992"/>
                </a:lnTo>
                <a:lnTo>
                  <a:pt x="343357" y="19138"/>
                </a:lnTo>
                <a:lnTo>
                  <a:pt x="351917" y="24955"/>
                </a:lnTo>
                <a:lnTo>
                  <a:pt x="357733" y="33515"/>
                </a:lnTo>
                <a:lnTo>
                  <a:pt x="359879" y="43916"/>
                </a:lnTo>
                <a:lnTo>
                  <a:pt x="359879" y="10083"/>
                </a:lnTo>
                <a:lnTo>
                  <a:pt x="350050" y="3454"/>
                </a:lnTo>
                <a:lnTo>
                  <a:pt x="332955" y="0"/>
                </a:lnTo>
                <a:lnTo>
                  <a:pt x="315849" y="3454"/>
                </a:lnTo>
                <a:lnTo>
                  <a:pt x="301891" y="12865"/>
                </a:lnTo>
                <a:lnTo>
                  <a:pt x="292481" y="26822"/>
                </a:lnTo>
                <a:lnTo>
                  <a:pt x="289039" y="43916"/>
                </a:lnTo>
                <a:lnTo>
                  <a:pt x="292481" y="61023"/>
                </a:lnTo>
                <a:lnTo>
                  <a:pt x="301891" y="74980"/>
                </a:lnTo>
                <a:lnTo>
                  <a:pt x="315849" y="84391"/>
                </a:lnTo>
                <a:lnTo>
                  <a:pt x="332955" y="87833"/>
                </a:lnTo>
                <a:lnTo>
                  <a:pt x="350050" y="84391"/>
                </a:lnTo>
                <a:lnTo>
                  <a:pt x="364020" y="74980"/>
                </a:lnTo>
                <a:lnTo>
                  <a:pt x="366801" y="70840"/>
                </a:lnTo>
                <a:lnTo>
                  <a:pt x="373430" y="61023"/>
                </a:lnTo>
                <a:lnTo>
                  <a:pt x="376885" y="43916"/>
                </a:lnTo>
                <a:close/>
              </a:path>
              <a:path w="666114" h="88264">
                <a:moveTo>
                  <a:pt x="470382" y="86423"/>
                </a:moveTo>
                <a:lnTo>
                  <a:pt x="425043" y="42506"/>
                </a:lnTo>
                <a:lnTo>
                  <a:pt x="467550" y="1409"/>
                </a:lnTo>
                <a:lnTo>
                  <a:pt x="444881" y="1409"/>
                </a:lnTo>
                <a:lnTo>
                  <a:pt x="410883" y="36131"/>
                </a:lnTo>
                <a:lnTo>
                  <a:pt x="410883" y="1409"/>
                </a:lnTo>
                <a:lnTo>
                  <a:pt x="393877" y="1409"/>
                </a:lnTo>
                <a:lnTo>
                  <a:pt x="393877" y="86423"/>
                </a:lnTo>
                <a:lnTo>
                  <a:pt x="410883" y="86423"/>
                </a:lnTo>
                <a:lnTo>
                  <a:pt x="410883" y="50292"/>
                </a:lnTo>
                <a:lnTo>
                  <a:pt x="447713" y="86423"/>
                </a:lnTo>
                <a:lnTo>
                  <a:pt x="470382" y="86423"/>
                </a:lnTo>
                <a:close/>
              </a:path>
              <a:path w="666114" h="88264">
                <a:moveTo>
                  <a:pt x="561060" y="1409"/>
                </a:moveTo>
                <a:lnTo>
                  <a:pt x="544068" y="1409"/>
                </a:lnTo>
                <a:lnTo>
                  <a:pt x="544068" y="35420"/>
                </a:lnTo>
                <a:lnTo>
                  <a:pt x="501561" y="35420"/>
                </a:lnTo>
                <a:lnTo>
                  <a:pt x="501561" y="1409"/>
                </a:lnTo>
                <a:lnTo>
                  <a:pt x="484555" y="1409"/>
                </a:lnTo>
                <a:lnTo>
                  <a:pt x="484555" y="86423"/>
                </a:lnTo>
                <a:lnTo>
                  <a:pt x="501561" y="86423"/>
                </a:lnTo>
                <a:lnTo>
                  <a:pt x="501561" y="52412"/>
                </a:lnTo>
                <a:lnTo>
                  <a:pt x="544068" y="52412"/>
                </a:lnTo>
                <a:lnTo>
                  <a:pt x="544068" y="86423"/>
                </a:lnTo>
                <a:lnTo>
                  <a:pt x="561060" y="86423"/>
                </a:lnTo>
                <a:lnTo>
                  <a:pt x="561060" y="1409"/>
                </a:lnTo>
                <a:close/>
              </a:path>
              <a:path w="666114" h="88264">
                <a:moveTo>
                  <a:pt x="665911" y="1409"/>
                </a:moveTo>
                <a:lnTo>
                  <a:pt x="648906" y="1409"/>
                </a:lnTo>
                <a:lnTo>
                  <a:pt x="648906" y="13804"/>
                </a:lnTo>
                <a:lnTo>
                  <a:pt x="648906" y="43916"/>
                </a:lnTo>
                <a:lnTo>
                  <a:pt x="646785" y="54406"/>
                </a:lnTo>
                <a:lnTo>
                  <a:pt x="641019" y="62966"/>
                </a:lnTo>
                <a:lnTo>
                  <a:pt x="632460" y="68732"/>
                </a:lnTo>
                <a:lnTo>
                  <a:pt x="621982" y="70840"/>
                </a:lnTo>
                <a:lnTo>
                  <a:pt x="611492" y="68732"/>
                </a:lnTo>
                <a:lnTo>
                  <a:pt x="602945" y="62966"/>
                </a:lnTo>
                <a:lnTo>
                  <a:pt x="597179" y="54406"/>
                </a:lnTo>
                <a:lnTo>
                  <a:pt x="595071" y="43916"/>
                </a:lnTo>
                <a:lnTo>
                  <a:pt x="597179" y="33439"/>
                </a:lnTo>
                <a:lnTo>
                  <a:pt x="602945" y="24879"/>
                </a:lnTo>
                <a:lnTo>
                  <a:pt x="611492" y="19113"/>
                </a:lnTo>
                <a:lnTo>
                  <a:pt x="621982" y="16992"/>
                </a:lnTo>
                <a:lnTo>
                  <a:pt x="632460" y="19113"/>
                </a:lnTo>
                <a:lnTo>
                  <a:pt x="641019" y="24879"/>
                </a:lnTo>
                <a:lnTo>
                  <a:pt x="646785" y="33439"/>
                </a:lnTo>
                <a:lnTo>
                  <a:pt x="648906" y="43916"/>
                </a:lnTo>
                <a:lnTo>
                  <a:pt x="648906" y="13804"/>
                </a:lnTo>
                <a:lnTo>
                  <a:pt x="643178" y="7848"/>
                </a:lnTo>
                <a:lnTo>
                  <a:pt x="636460" y="3517"/>
                </a:lnTo>
                <a:lnTo>
                  <a:pt x="628878" y="889"/>
                </a:lnTo>
                <a:lnTo>
                  <a:pt x="620572" y="0"/>
                </a:lnTo>
                <a:lnTo>
                  <a:pt x="603123" y="3517"/>
                </a:lnTo>
                <a:lnTo>
                  <a:pt x="603364" y="3517"/>
                </a:lnTo>
                <a:lnTo>
                  <a:pt x="590016" y="12865"/>
                </a:lnTo>
                <a:lnTo>
                  <a:pt x="581215" y="26822"/>
                </a:lnTo>
                <a:lnTo>
                  <a:pt x="578065" y="43916"/>
                </a:lnTo>
                <a:lnTo>
                  <a:pt x="581215" y="61023"/>
                </a:lnTo>
                <a:lnTo>
                  <a:pt x="590016" y="74980"/>
                </a:lnTo>
                <a:lnTo>
                  <a:pt x="603465" y="84391"/>
                </a:lnTo>
                <a:lnTo>
                  <a:pt x="620572" y="87833"/>
                </a:lnTo>
                <a:lnTo>
                  <a:pt x="628878" y="86956"/>
                </a:lnTo>
                <a:lnTo>
                  <a:pt x="636270" y="84391"/>
                </a:lnTo>
                <a:lnTo>
                  <a:pt x="643178" y="79997"/>
                </a:lnTo>
                <a:lnTo>
                  <a:pt x="648906" y="74028"/>
                </a:lnTo>
                <a:lnTo>
                  <a:pt x="648906" y="86423"/>
                </a:lnTo>
                <a:lnTo>
                  <a:pt x="665911" y="86423"/>
                </a:lnTo>
                <a:lnTo>
                  <a:pt x="665911" y="74028"/>
                </a:lnTo>
                <a:lnTo>
                  <a:pt x="665911" y="70840"/>
                </a:lnTo>
                <a:lnTo>
                  <a:pt x="665911" y="16992"/>
                </a:lnTo>
                <a:lnTo>
                  <a:pt x="665911" y="13804"/>
                </a:lnTo>
                <a:lnTo>
                  <a:pt x="665911" y="140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" name="object 87"/>
          <p:cNvGrpSpPr/>
          <p:nvPr/>
        </p:nvGrpSpPr>
        <p:grpSpPr>
          <a:xfrm>
            <a:off x="673948" y="2727172"/>
            <a:ext cx="674370" cy="111125"/>
            <a:chOff x="673948" y="2727172"/>
            <a:chExt cx="674370" cy="111125"/>
          </a:xfrm>
        </p:grpSpPr>
        <p:pic>
          <p:nvPicPr>
            <p:cNvPr id="88" name="object 8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73948" y="2727172"/>
              <a:ext cx="474635" cy="11051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72671" y="2727172"/>
              <a:ext cx="175629" cy="90677"/>
            </a:xfrm>
            <a:prstGeom prst="rect">
              <a:avLst/>
            </a:prstGeom>
          </p:spPr>
        </p:pic>
      </p:grpSp>
      <p:grpSp>
        <p:nvGrpSpPr>
          <p:cNvPr id="90" name="object 90"/>
          <p:cNvGrpSpPr/>
          <p:nvPr/>
        </p:nvGrpSpPr>
        <p:grpSpPr>
          <a:xfrm>
            <a:off x="2287701" y="2696006"/>
            <a:ext cx="1024890" cy="121920"/>
            <a:chOff x="2287701" y="2696006"/>
            <a:chExt cx="1024890" cy="121920"/>
          </a:xfrm>
        </p:grpSpPr>
        <p:pic>
          <p:nvPicPr>
            <p:cNvPr id="91" name="object 9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287701" y="2728595"/>
              <a:ext cx="269189" cy="8784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578138" y="2730004"/>
              <a:ext cx="104851" cy="8501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707068" y="2728595"/>
              <a:ext cx="306031" cy="8784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037192" y="2696006"/>
              <a:ext cx="274866" cy="121843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673948" y="2908528"/>
            <a:ext cx="1513205" cy="121920"/>
            <a:chOff x="673948" y="2908528"/>
            <a:chExt cx="1513205" cy="121920"/>
          </a:xfrm>
        </p:grpSpPr>
        <p:pic>
          <p:nvPicPr>
            <p:cNvPr id="96" name="object 9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948" y="2939694"/>
              <a:ext cx="162935" cy="90678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58126" y="2908528"/>
              <a:ext cx="731520" cy="121920"/>
            </a:xfrm>
            <a:custGeom>
              <a:avLst/>
              <a:gdLst/>
              <a:ahLst/>
              <a:cxnLst/>
              <a:rect l="l" t="t" r="r" b="b"/>
              <a:pathLst>
                <a:path w="731519" h="121919">
                  <a:moveTo>
                    <a:pt x="76504" y="33997"/>
                  </a:moveTo>
                  <a:lnTo>
                    <a:pt x="59512" y="33997"/>
                  </a:lnTo>
                  <a:lnTo>
                    <a:pt x="59512" y="68008"/>
                  </a:lnTo>
                  <a:lnTo>
                    <a:pt x="17005" y="68008"/>
                  </a:lnTo>
                  <a:lnTo>
                    <a:pt x="17005" y="33997"/>
                  </a:lnTo>
                  <a:lnTo>
                    <a:pt x="0" y="33997"/>
                  </a:lnTo>
                  <a:lnTo>
                    <a:pt x="0" y="119011"/>
                  </a:lnTo>
                  <a:lnTo>
                    <a:pt x="17005" y="119011"/>
                  </a:lnTo>
                  <a:lnTo>
                    <a:pt x="17005" y="85013"/>
                  </a:lnTo>
                  <a:lnTo>
                    <a:pt x="59512" y="85013"/>
                  </a:lnTo>
                  <a:lnTo>
                    <a:pt x="59512" y="119011"/>
                  </a:lnTo>
                  <a:lnTo>
                    <a:pt x="76504" y="119011"/>
                  </a:lnTo>
                  <a:lnTo>
                    <a:pt x="76504" y="33997"/>
                  </a:lnTo>
                  <a:close/>
                </a:path>
                <a:path w="731519" h="121919">
                  <a:moveTo>
                    <a:pt x="181356" y="76504"/>
                  </a:moveTo>
                  <a:lnTo>
                    <a:pt x="177901" y="59410"/>
                  </a:lnTo>
                  <a:lnTo>
                    <a:pt x="171284" y="49593"/>
                  </a:lnTo>
                  <a:lnTo>
                    <a:pt x="168490" y="45453"/>
                  </a:lnTo>
                  <a:lnTo>
                    <a:pt x="164350" y="42672"/>
                  </a:lnTo>
                  <a:lnTo>
                    <a:pt x="164350" y="76504"/>
                  </a:lnTo>
                  <a:lnTo>
                    <a:pt x="162217" y="86918"/>
                  </a:lnTo>
                  <a:lnTo>
                    <a:pt x="156400" y="95478"/>
                  </a:lnTo>
                  <a:lnTo>
                    <a:pt x="147840" y="101295"/>
                  </a:lnTo>
                  <a:lnTo>
                    <a:pt x="137439" y="103428"/>
                  </a:lnTo>
                  <a:lnTo>
                    <a:pt x="127025" y="101295"/>
                  </a:lnTo>
                  <a:lnTo>
                    <a:pt x="118465" y="95478"/>
                  </a:lnTo>
                  <a:lnTo>
                    <a:pt x="112649" y="86918"/>
                  </a:lnTo>
                  <a:lnTo>
                    <a:pt x="110515" y="76504"/>
                  </a:lnTo>
                  <a:lnTo>
                    <a:pt x="112649" y="66103"/>
                  </a:lnTo>
                  <a:lnTo>
                    <a:pt x="118465" y="57543"/>
                  </a:lnTo>
                  <a:lnTo>
                    <a:pt x="127025" y="51739"/>
                  </a:lnTo>
                  <a:lnTo>
                    <a:pt x="137439" y="49593"/>
                  </a:lnTo>
                  <a:lnTo>
                    <a:pt x="147840" y="51739"/>
                  </a:lnTo>
                  <a:lnTo>
                    <a:pt x="156400" y="57543"/>
                  </a:lnTo>
                  <a:lnTo>
                    <a:pt x="162217" y="66103"/>
                  </a:lnTo>
                  <a:lnTo>
                    <a:pt x="164350" y="76504"/>
                  </a:lnTo>
                  <a:lnTo>
                    <a:pt x="164350" y="42672"/>
                  </a:lnTo>
                  <a:lnTo>
                    <a:pt x="154533" y="36042"/>
                  </a:lnTo>
                  <a:lnTo>
                    <a:pt x="137439" y="32588"/>
                  </a:lnTo>
                  <a:lnTo>
                    <a:pt x="120332" y="36042"/>
                  </a:lnTo>
                  <a:lnTo>
                    <a:pt x="106375" y="45453"/>
                  </a:lnTo>
                  <a:lnTo>
                    <a:pt x="96964" y="59410"/>
                  </a:lnTo>
                  <a:lnTo>
                    <a:pt x="93510" y="76504"/>
                  </a:lnTo>
                  <a:lnTo>
                    <a:pt x="96964" y="93611"/>
                  </a:lnTo>
                  <a:lnTo>
                    <a:pt x="106375" y="107581"/>
                  </a:lnTo>
                  <a:lnTo>
                    <a:pt x="120332" y="116992"/>
                  </a:lnTo>
                  <a:lnTo>
                    <a:pt x="137439" y="120434"/>
                  </a:lnTo>
                  <a:lnTo>
                    <a:pt x="154533" y="116992"/>
                  </a:lnTo>
                  <a:lnTo>
                    <a:pt x="168490" y="107581"/>
                  </a:lnTo>
                  <a:lnTo>
                    <a:pt x="171284" y="103428"/>
                  </a:lnTo>
                  <a:lnTo>
                    <a:pt x="177901" y="93611"/>
                  </a:lnTo>
                  <a:lnTo>
                    <a:pt x="181356" y="76504"/>
                  </a:lnTo>
                  <a:close/>
                </a:path>
                <a:path w="731519" h="121919">
                  <a:moveTo>
                    <a:pt x="269201" y="42329"/>
                  </a:moveTo>
                  <a:lnTo>
                    <a:pt x="263080" y="37973"/>
                  </a:lnTo>
                  <a:lnTo>
                    <a:pt x="256095" y="34937"/>
                  </a:lnTo>
                  <a:lnTo>
                    <a:pt x="248577" y="33172"/>
                  </a:lnTo>
                  <a:lnTo>
                    <a:pt x="240855" y="32588"/>
                  </a:lnTo>
                  <a:lnTo>
                    <a:pt x="221894" y="36042"/>
                  </a:lnTo>
                  <a:lnTo>
                    <a:pt x="207632" y="45453"/>
                  </a:lnTo>
                  <a:lnTo>
                    <a:pt x="198653" y="59410"/>
                  </a:lnTo>
                  <a:lnTo>
                    <a:pt x="195529" y="76504"/>
                  </a:lnTo>
                  <a:lnTo>
                    <a:pt x="198602" y="93611"/>
                  </a:lnTo>
                  <a:lnTo>
                    <a:pt x="207492" y="107581"/>
                  </a:lnTo>
                  <a:lnTo>
                    <a:pt x="221742" y="116992"/>
                  </a:lnTo>
                  <a:lnTo>
                    <a:pt x="240855" y="120434"/>
                  </a:lnTo>
                  <a:lnTo>
                    <a:pt x="248678" y="119811"/>
                  </a:lnTo>
                  <a:lnTo>
                    <a:pt x="256362" y="117957"/>
                  </a:lnTo>
                  <a:lnTo>
                    <a:pt x="263372" y="114909"/>
                  </a:lnTo>
                  <a:lnTo>
                    <a:pt x="269201" y="110693"/>
                  </a:lnTo>
                  <a:lnTo>
                    <a:pt x="261937" y="94742"/>
                  </a:lnTo>
                  <a:lnTo>
                    <a:pt x="256616" y="100063"/>
                  </a:lnTo>
                  <a:lnTo>
                    <a:pt x="249186" y="103428"/>
                  </a:lnTo>
                  <a:lnTo>
                    <a:pt x="241033" y="103428"/>
                  </a:lnTo>
                  <a:lnTo>
                    <a:pt x="229933" y="101295"/>
                  </a:lnTo>
                  <a:lnTo>
                    <a:pt x="220865" y="95465"/>
                  </a:lnTo>
                  <a:lnTo>
                    <a:pt x="214769" y="86842"/>
                  </a:lnTo>
                  <a:lnTo>
                    <a:pt x="212521" y="76327"/>
                  </a:lnTo>
                  <a:lnTo>
                    <a:pt x="214769" y="66027"/>
                  </a:lnTo>
                  <a:lnTo>
                    <a:pt x="220865" y="57518"/>
                  </a:lnTo>
                  <a:lnTo>
                    <a:pt x="229933" y="51739"/>
                  </a:lnTo>
                  <a:lnTo>
                    <a:pt x="241033" y="49593"/>
                  </a:lnTo>
                  <a:lnTo>
                    <a:pt x="249186" y="49593"/>
                  </a:lnTo>
                  <a:lnTo>
                    <a:pt x="256616" y="52946"/>
                  </a:lnTo>
                  <a:lnTo>
                    <a:pt x="261937" y="58089"/>
                  </a:lnTo>
                  <a:lnTo>
                    <a:pt x="269201" y="42329"/>
                  </a:lnTo>
                  <a:close/>
                </a:path>
                <a:path w="731519" h="121919">
                  <a:moveTo>
                    <a:pt x="368376" y="76504"/>
                  </a:moveTo>
                  <a:lnTo>
                    <a:pt x="364921" y="59410"/>
                  </a:lnTo>
                  <a:lnTo>
                    <a:pt x="358305" y="49593"/>
                  </a:lnTo>
                  <a:lnTo>
                    <a:pt x="355511" y="45453"/>
                  </a:lnTo>
                  <a:lnTo>
                    <a:pt x="351370" y="42672"/>
                  </a:lnTo>
                  <a:lnTo>
                    <a:pt x="351370" y="76504"/>
                  </a:lnTo>
                  <a:lnTo>
                    <a:pt x="349237" y="86918"/>
                  </a:lnTo>
                  <a:lnTo>
                    <a:pt x="343420" y="95478"/>
                  </a:lnTo>
                  <a:lnTo>
                    <a:pt x="334860" y="101295"/>
                  </a:lnTo>
                  <a:lnTo>
                    <a:pt x="324459" y="103428"/>
                  </a:lnTo>
                  <a:lnTo>
                    <a:pt x="314045" y="101295"/>
                  </a:lnTo>
                  <a:lnTo>
                    <a:pt x="305485" y="95478"/>
                  </a:lnTo>
                  <a:lnTo>
                    <a:pt x="299669" y="86918"/>
                  </a:lnTo>
                  <a:lnTo>
                    <a:pt x="297535" y="76504"/>
                  </a:lnTo>
                  <a:lnTo>
                    <a:pt x="299669" y="66103"/>
                  </a:lnTo>
                  <a:lnTo>
                    <a:pt x="305485" y="57543"/>
                  </a:lnTo>
                  <a:lnTo>
                    <a:pt x="314045" y="51739"/>
                  </a:lnTo>
                  <a:lnTo>
                    <a:pt x="324459" y="49593"/>
                  </a:lnTo>
                  <a:lnTo>
                    <a:pt x="334860" y="51739"/>
                  </a:lnTo>
                  <a:lnTo>
                    <a:pt x="343420" y="57543"/>
                  </a:lnTo>
                  <a:lnTo>
                    <a:pt x="349237" y="66103"/>
                  </a:lnTo>
                  <a:lnTo>
                    <a:pt x="351370" y="76504"/>
                  </a:lnTo>
                  <a:lnTo>
                    <a:pt x="351370" y="42672"/>
                  </a:lnTo>
                  <a:lnTo>
                    <a:pt x="341553" y="36042"/>
                  </a:lnTo>
                  <a:lnTo>
                    <a:pt x="324459" y="32588"/>
                  </a:lnTo>
                  <a:lnTo>
                    <a:pt x="307352" y="36042"/>
                  </a:lnTo>
                  <a:lnTo>
                    <a:pt x="293395" y="45453"/>
                  </a:lnTo>
                  <a:lnTo>
                    <a:pt x="283984" y="59410"/>
                  </a:lnTo>
                  <a:lnTo>
                    <a:pt x="280530" y="76504"/>
                  </a:lnTo>
                  <a:lnTo>
                    <a:pt x="283984" y="93611"/>
                  </a:lnTo>
                  <a:lnTo>
                    <a:pt x="293395" y="107581"/>
                  </a:lnTo>
                  <a:lnTo>
                    <a:pt x="307352" y="116992"/>
                  </a:lnTo>
                  <a:lnTo>
                    <a:pt x="324459" y="120434"/>
                  </a:lnTo>
                  <a:lnTo>
                    <a:pt x="341553" y="116992"/>
                  </a:lnTo>
                  <a:lnTo>
                    <a:pt x="355511" y="107581"/>
                  </a:lnTo>
                  <a:lnTo>
                    <a:pt x="358305" y="103428"/>
                  </a:lnTo>
                  <a:lnTo>
                    <a:pt x="364921" y="93611"/>
                  </a:lnTo>
                  <a:lnTo>
                    <a:pt x="368376" y="76504"/>
                  </a:lnTo>
                  <a:close/>
                </a:path>
                <a:path w="731519" h="121919">
                  <a:moveTo>
                    <a:pt x="456222" y="42329"/>
                  </a:moveTo>
                  <a:lnTo>
                    <a:pt x="450088" y="37973"/>
                  </a:lnTo>
                  <a:lnTo>
                    <a:pt x="443115" y="34937"/>
                  </a:lnTo>
                  <a:lnTo>
                    <a:pt x="435597" y="33172"/>
                  </a:lnTo>
                  <a:lnTo>
                    <a:pt x="427888" y="32588"/>
                  </a:lnTo>
                  <a:lnTo>
                    <a:pt x="408914" y="36042"/>
                  </a:lnTo>
                  <a:lnTo>
                    <a:pt x="394652" y="45453"/>
                  </a:lnTo>
                  <a:lnTo>
                    <a:pt x="385673" y="59410"/>
                  </a:lnTo>
                  <a:lnTo>
                    <a:pt x="382549" y="76504"/>
                  </a:lnTo>
                  <a:lnTo>
                    <a:pt x="385622" y="93611"/>
                  </a:lnTo>
                  <a:lnTo>
                    <a:pt x="394512" y="107581"/>
                  </a:lnTo>
                  <a:lnTo>
                    <a:pt x="408762" y="116992"/>
                  </a:lnTo>
                  <a:lnTo>
                    <a:pt x="427888" y="120434"/>
                  </a:lnTo>
                  <a:lnTo>
                    <a:pt x="435698" y="119811"/>
                  </a:lnTo>
                  <a:lnTo>
                    <a:pt x="443382" y="117957"/>
                  </a:lnTo>
                  <a:lnTo>
                    <a:pt x="450392" y="114909"/>
                  </a:lnTo>
                  <a:lnTo>
                    <a:pt x="456222" y="110693"/>
                  </a:lnTo>
                  <a:lnTo>
                    <a:pt x="448957" y="94742"/>
                  </a:lnTo>
                  <a:lnTo>
                    <a:pt x="443649" y="100063"/>
                  </a:lnTo>
                  <a:lnTo>
                    <a:pt x="436206" y="103428"/>
                  </a:lnTo>
                  <a:lnTo>
                    <a:pt x="428066" y="103428"/>
                  </a:lnTo>
                  <a:lnTo>
                    <a:pt x="416953" y="101295"/>
                  </a:lnTo>
                  <a:lnTo>
                    <a:pt x="407898" y="95465"/>
                  </a:lnTo>
                  <a:lnTo>
                    <a:pt x="401789" y="86842"/>
                  </a:lnTo>
                  <a:lnTo>
                    <a:pt x="399542" y="76327"/>
                  </a:lnTo>
                  <a:lnTo>
                    <a:pt x="401789" y="66027"/>
                  </a:lnTo>
                  <a:lnTo>
                    <a:pt x="407898" y="57518"/>
                  </a:lnTo>
                  <a:lnTo>
                    <a:pt x="416953" y="51739"/>
                  </a:lnTo>
                  <a:lnTo>
                    <a:pt x="428066" y="49593"/>
                  </a:lnTo>
                  <a:lnTo>
                    <a:pt x="436206" y="49593"/>
                  </a:lnTo>
                  <a:lnTo>
                    <a:pt x="443649" y="52946"/>
                  </a:lnTo>
                  <a:lnTo>
                    <a:pt x="448957" y="58089"/>
                  </a:lnTo>
                  <a:lnTo>
                    <a:pt x="456222" y="42329"/>
                  </a:lnTo>
                  <a:close/>
                </a:path>
                <a:path w="731519" h="121919">
                  <a:moveTo>
                    <a:pt x="538403" y="33997"/>
                  </a:moveTo>
                  <a:lnTo>
                    <a:pt x="470395" y="33997"/>
                  </a:lnTo>
                  <a:lnTo>
                    <a:pt x="470395" y="51003"/>
                  </a:lnTo>
                  <a:lnTo>
                    <a:pt x="495896" y="51003"/>
                  </a:lnTo>
                  <a:lnTo>
                    <a:pt x="495896" y="119011"/>
                  </a:lnTo>
                  <a:lnTo>
                    <a:pt x="512902" y="119011"/>
                  </a:lnTo>
                  <a:lnTo>
                    <a:pt x="512902" y="51003"/>
                  </a:lnTo>
                  <a:lnTo>
                    <a:pt x="538403" y="51003"/>
                  </a:lnTo>
                  <a:lnTo>
                    <a:pt x="538403" y="33997"/>
                  </a:lnTo>
                  <a:close/>
                </a:path>
                <a:path w="731519" h="121919">
                  <a:moveTo>
                    <a:pt x="637578" y="76504"/>
                  </a:moveTo>
                  <a:lnTo>
                    <a:pt x="634123" y="59410"/>
                  </a:lnTo>
                  <a:lnTo>
                    <a:pt x="627507" y="49593"/>
                  </a:lnTo>
                  <a:lnTo>
                    <a:pt x="624713" y="45453"/>
                  </a:lnTo>
                  <a:lnTo>
                    <a:pt x="620572" y="42672"/>
                  </a:lnTo>
                  <a:lnTo>
                    <a:pt x="620572" y="76504"/>
                  </a:lnTo>
                  <a:lnTo>
                    <a:pt x="618426" y="86918"/>
                  </a:lnTo>
                  <a:lnTo>
                    <a:pt x="612622" y="95478"/>
                  </a:lnTo>
                  <a:lnTo>
                    <a:pt x="604050" y="101295"/>
                  </a:lnTo>
                  <a:lnTo>
                    <a:pt x="593648" y="103428"/>
                  </a:lnTo>
                  <a:lnTo>
                    <a:pt x="583234" y="101295"/>
                  </a:lnTo>
                  <a:lnTo>
                    <a:pt x="574675" y="95478"/>
                  </a:lnTo>
                  <a:lnTo>
                    <a:pt x="568871" y="86918"/>
                  </a:lnTo>
                  <a:lnTo>
                    <a:pt x="566737" y="76504"/>
                  </a:lnTo>
                  <a:lnTo>
                    <a:pt x="568871" y="66103"/>
                  </a:lnTo>
                  <a:lnTo>
                    <a:pt x="574675" y="57543"/>
                  </a:lnTo>
                  <a:lnTo>
                    <a:pt x="583234" y="51739"/>
                  </a:lnTo>
                  <a:lnTo>
                    <a:pt x="593648" y="49593"/>
                  </a:lnTo>
                  <a:lnTo>
                    <a:pt x="604050" y="51739"/>
                  </a:lnTo>
                  <a:lnTo>
                    <a:pt x="612622" y="57543"/>
                  </a:lnTo>
                  <a:lnTo>
                    <a:pt x="618426" y="66103"/>
                  </a:lnTo>
                  <a:lnTo>
                    <a:pt x="620572" y="76504"/>
                  </a:lnTo>
                  <a:lnTo>
                    <a:pt x="620572" y="42672"/>
                  </a:lnTo>
                  <a:lnTo>
                    <a:pt x="610743" y="36042"/>
                  </a:lnTo>
                  <a:lnTo>
                    <a:pt x="593648" y="32588"/>
                  </a:lnTo>
                  <a:lnTo>
                    <a:pt x="576541" y="36042"/>
                  </a:lnTo>
                  <a:lnTo>
                    <a:pt x="562584" y="45453"/>
                  </a:lnTo>
                  <a:lnTo>
                    <a:pt x="553173" y="59410"/>
                  </a:lnTo>
                  <a:lnTo>
                    <a:pt x="549732" y="76504"/>
                  </a:lnTo>
                  <a:lnTo>
                    <a:pt x="553173" y="93611"/>
                  </a:lnTo>
                  <a:lnTo>
                    <a:pt x="562584" y="107581"/>
                  </a:lnTo>
                  <a:lnTo>
                    <a:pt x="576541" y="116992"/>
                  </a:lnTo>
                  <a:lnTo>
                    <a:pt x="593648" y="120434"/>
                  </a:lnTo>
                  <a:lnTo>
                    <a:pt x="610743" y="116992"/>
                  </a:lnTo>
                  <a:lnTo>
                    <a:pt x="624713" y="107581"/>
                  </a:lnTo>
                  <a:lnTo>
                    <a:pt x="627494" y="103428"/>
                  </a:lnTo>
                  <a:lnTo>
                    <a:pt x="634123" y="93611"/>
                  </a:lnTo>
                  <a:lnTo>
                    <a:pt x="637578" y="76504"/>
                  </a:lnTo>
                  <a:close/>
                </a:path>
                <a:path w="731519" h="121919">
                  <a:moveTo>
                    <a:pt x="715505" y="0"/>
                  </a:moveTo>
                  <a:lnTo>
                    <a:pt x="705573" y="0"/>
                  </a:lnTo>
                  <a:lnTo>
                    <a:pt x="705573" y="7086"/>
                  </a:lnTo>
                  <a:lnTo>
                    <a:pt x="699909" y="12750"/>
                  </a:lnTo>
                  <a:lnTo>
                    <a:pt x="685749" y="12750"/>
                  </a:lnTo>
                  <a:lnTo>
                    <a:pt x="680072" y="7086"/>
                  </a:lnTo>
                  <a:lnTo>
                    <a:pt x="680072" y="0"/>
                  </a:lnTo>
                  <a:lnTo>
                    <a:pt x="670166" y="0"/>
                  </a:lnTo>
                  <a:lnTo>
                    <a:pt x="671931" y="8851"/>
                  </a:lnTo>
                  <a:lnTo>
                    <a:pt x="676770" y="16052"/>
                  </a:lnTo>
                  <a:lnTo>
                    <a:pt x="683971" y="20904"/>
                  </a:lnTo>
                  <a:lnTo>
                    <a:pt x="692823" y="22669"/>
                  </a:lnTo>
                  <a:lnTo>
                    <a:pt x="701675" y="20904"/>
                  </a:lnTo>
                  <a:lnTo>
                    <a:pt x="708875" y="16052"/>
                  </a:lnTo>
                  <a:lnTo>
                    <a:pt x="711098" y="12750"/>
                  </a:lnTo>
                  <a:lnTo>
                    <a:pt x="713727" y="8851"/>
                  </a:lnTo>
                  <a:lnTo>
                    <a:pt x="715505" y="0"/>
                  </a:lnTo>
                  <a:close/>
                </a:path>
                <a:path w="731519" h="121919">
                  <a:moveTo>
                    <a:pt x="731088" y="31165"/>
                  </a:moveTo>
                  <a:lnTo>
                    <a:pt x="671576" y="85356"/>
                  </a:lnTo>
                  <a:lnTo>
                    <a:pt x="671576" y="33997"/>
                  </a:lnTo>
                  <a:lnTo>
                    <a:pt x="654570" y="33997"/>
                  </a:lnTo>
                  <a:lnTo>
                    <a:pt x="654570" y="121843"/>
                  </a:lnTo>
                  <a:lnTo>
                    <a:pt x="694639" y="85356"/>
                  </a:lnTo>
                  <a:lnTo>
                    <a:pt x="714082" y="67652"/>
                  </a:lnTo>
                  <a:lnTo>
                    <a:pt x="714082" y="119011"/>
                  </a:lnTo>
                  <a:lnTo>
                    <a:pt x="731088" y="119011"/>
                  </a:lnTo>
                  <a:lnTo>
                    <a:pt x="731088" y="67652"/>
                  </a:lnTo>
                  <a:lnTo>
                    <a:pt x="731088" y="31165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13293" y="2941117"/>
              <a:ext cx="338620" cy="8784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971751" y="2942526"/>
              <a:ext cx="70840" cy="8501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062429" y="2941117"/>
              <a:ext cx="124675" cy="87845"/>
            </a:xfrm>
            <a:prstGeom prst="rect">
              <a:avLst/>
            </a:prstGeom>
          </p:spPr>
        </p:pic>
      </p:grpSp>
      <p:pic>
        <p:nvPicPr>
          <p:cNvPr id="101" name="object 10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263609" y="2939694"/>
            <a:ext cx="76504" cy="90678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2416619" y="2939694"/>
            <a:ext cx="1294130" cy="90805"/>
            <a:chOff x="2416619" y="2939694"/>
            <a:chExt cx="1294130" cy="90805"/>
          </a:xfrm>
        </p:grpSpPr>
        <p:pic>
          <p:nvPicPr>
            <p:cNvPr id="103" name="object 10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416619" y="2941116"/>
              <a:ext cx="447725" cy="8784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884170" y="2939694"/>
              <a:ext cx="76504" cy="9067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983344" y="2942526"/>
              <a:ext cx="73672" cy="8501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081108" y="2941116"/>
              <a:ext cx="351370" cy="8784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452317" y="2942526"/>
              <a:ext cx="70840" cy="8501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542995" y="2941116"/>
              <a:ext cx="167182" cy="87845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665449" y="3428860"/>
            <a:ext cx="577215" cy="131445"/>
            <a:chOff x="665449" y="3428860"/>
            <a:chExt cx="577215" cy="131445"/>
          </a:xfrm>
        </p:grpSpPr>
        <p:pic>
          <p:nvPicPr>
            <p:cNvPr id="110" name="object 11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65449" y="3428860"/>
              <a:ext cx="458369" cy="13082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44587" y="3434791"/>
              <a:ext cx="97905" cy="124612"/>
            </a:xfrm>
            <a:prstGeom prst="rect">
              <a:avLst/>
            </a:prstGeom>
          </p:spPr>
        </p:pic>
      </p:grpSp>
      <p:pic>
        <p:nvPicPr>
          <p:cNvPr id="112" name="object 11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310728" y="3431832"/>
            <a:ext cx="109766" cy="130530"/>
          </a:xfrm>
          <a:prstGeom prst="rect">
            <a:avLst/>
          </a:prstGeom>
        </p:spPr>
      </p:pic>
      <p:grpSp>
        <p:nvGrpSpPr>
          <p:cNvPr id="113" name="object 113"/>
          <p:cNvGrpSpPr/>
          <p:nvPr/>
        </p:nvGrpSpPr>
        <p:grpSpPr>
          <a:xfrm>
            <a:off x="1494675" y="3431832"/>
            <a:ext cx="875665" cy="130810"/>
            <a:chOff x="1494675" y="3431832"/>
            <a:chExt cx="875665" cy="130810"/>
          </a:xfrm>
        </p:grpSpPr>
        <p:pic>
          <p:nvPicPr>
            <p:cNvPr id="114" name="object 11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494675" y="3434791"/>
              <a:ext cx="344144" cy="124891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862556" y="3431832"/>
              <a:ext cx="507326" cy="130530"/>
            </a:xfrm>
            <a:prstGeom prst="rect">
              <a:avLst/>
            </a:prstGeom>
          </p:spPr>
        </p:pic>
      </p:grpSp>
      <p:pic>
        <p:nvPicPr>
          <p:cNvPr id="116" name="object 116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668414" y="3654336"/>
            <a:ext cx="347120" cy="130543"/>
          </a:xfrm>
          <a:prstGeom prst="rect">
            <a:avLst/>
          </a:prstGeom>
        </p:spPr>
      </p:pic>
      <p:sp>
        <p:nvSpPr>
          <p:cNvPr id="117" name="object 117"/>
          <p:cNvSpPr/>
          <p:nvPr/>
        </p:nvSpPr>
        <p:spPr>
          <a:xfrm>
            <a:off x="1092669" y="3642474"/>
            <a:ext cx="572770" cy="154305"/>
          </a:xfrm>
          <a:custGeom>
            <a:avLst/>
            <a:gdLst/>
            <a:ahLst/>
            <a:cxnLst/>
            <a:rect l="l" t="t" r="r" b="b"/>
            <a:pathLst>
              <a:path w="572769" h="154304">
                <a:moveTo>
                  <a:pt x="80098" y="14998"/>
                </a:moveTo>
                <a:lnTo>
                  <a:pt x="0" y="14998"/>
                </a:lnTo>
                <a:lnTo>
                  <a:pt x="0" y="41668"/>
                </a:lnTo>
                <a:lnTo>
                  <a:pt x="0" y="139458"/>
                </a:lnTo>
                <a:lnTo>
                  <a:pt x="29667" y="139458"/>
                </a:lnTo>
                <a:lnTo>
                  <a:pt x="29667" y="41668"/>
                </a:lnTo>
                <a:lnTo>
                  <a:pt x="80098" y="41668"/>
                </a:lnTo>
                <a:lnTo>
                  <a:pt x="80098" y="14998"/>
                </a:lnTo>
                <a:close/>
              </a:path>
              <a:path w="572769" h="154304">
                <a:moveTo>
                  <a:pt x="195808" y="56362"/>
                </a:moveTo>
                <a:lnTo>
                  <a:pt x="193255" y="41529"/>
                </a:lnTo>
                <a:lnTo>
                  <a:pt x="192951" y="39712"/>
                </a:lnTo>
                <a:lnTo>
                  <a:pt x="184238" y="26568"/>
                </a:lnTo>
                <a:lnTo>
                  <a:pt x="169443" y="17945"/>
                </a:lnTo>
                <a:lnTo>
                  <a:pt x="166141" y="17462"/>
                </a:lnTo>
                <a:lnTo>
                  <a:pt x="166141" y="45986"/>
                </a:lnTo>
                <a:lnTo>
                  <a:pt x="166141" y="66941"/>
                </a:lnTo>
                <a:lnTo>
                  <a:pt x="157988" y="72682"/>
                </a:lnTo>
                <a:lnTo>
                  <a:pt x="127571" y="72682"/>
                </a:lnTo>
                <a:lnTo>
                  <a:pt x="127571" y="41529"/>
                </a:lnTo>
                <a:lnTo>
                  <a:pt x="157988" y="41529"/>
                </a:lnTo>
                <a:lnTo>
                  <a:pt x="166141" y="45986"/>
                </a:lnTo>
                <a:lnTo>
                  <a:pt x="166141" y="17462"/>
                </a:lnTo>
                <a:lnTo>
                  <a:pt x="148336" y="14833"/>
                </a:lnTo>
                <a:lnTo>
                  <a:pt x="97904" y="14833"/>
                </a:lnTo>
                <a:lnTo>
                  <a:pt x="97904" y="139433"/>
                </a:lnTo>
                <a:lnTo>
                  <a:pt x="127571" y="139433"/>
                </a:lnTo>
                <a:lnTo>
                  <a:pt x="127571" y="99377"/>
                </a:lnTo>
                <a:lnTo>
                  <a:pt x="154279" y="99377"/>
                </a:lnTo>
                <a:lnTo>
                  <a:pt x="171869" y="95846"/>
                </a:lnTo>
                <a:lnTo>
                  <a:pt x="184912" y="86360"/>
                </a:lnTo>
                <a:lnTo>
                  <a:pt x="192989" y="72682"/>
                </a:lnTo>
                <a:lnTo>
                  <a:pt x="195808" y="56362"/>
                </a:lnTo>
                <a:close/>
              </a:path>
              <a:path w="572769" h="154304">
                <a:moveTo>
                  <a:pt x="290753" y="0"/>
                </a:moveTo>
                <a:lnTo>
                  <a:pt x="269989" y="0"/>
                </a:lnTo>
                <a:lnTo>
                  <a:pt x="210642" y="154266"/>
                </a:lnTo>
                <a:lnTo>
                  <a:pt x="231419" y="154266"/>
                </a:lnTo>
                <a:lnTo>
                  <a:pt x="290753" y="0"/>
                </a:lnTo>
                <a:close/>
              </a:path>
              <a:path w="572769" h="154304">
                <a:moveTo>
                  <a:pt x="453923" y="139433"/>
                </a:moveTo>
                <a:lnTo>
                  <a:pt x="439089" y="14833"/>
                </a:lnTo>
                <a:lnTo>
                  <a:pt x="409422" y="14833"/>
                </a:lnTo>
                <a:lnTo>
                  <a:pt x="379755" y="89001"/>
                </a:lnTo>
                <a:lnTo>
                  <a:pt x="350088" y="14833"/>
                </a:lnTo>
                <a:lnTo>
                  <a:pt x="320421" y="14833"/>
                </a:lnTo>
                <a:lnTo>
                  <a:pt x="305587" y="139433"/>
                </a:lnTo>
                <a:lnTo>
                  <a:pt x="335254" y="139433"/>
                </a:lnTo>
                <a:lnTo>
                  <a:pt x="344157" y="68237"/>
                </a:lnTo>
                <a:lnTo>
                  <a:pt x="370852" y="139433"/>
                </a:lnTo>
                <a:lnTo>
                  <a:pt x="388658" y="139433"/>
                </a:lnTo>
                <a:lnTo>
                  <a:pt x="415353" y="68237"/>
                </a:lnTo>
                <a:lnTo>
                  <a:pt x="424256" y="139433"/>
                </a:lnTo>
                <a:lnTo>
                  <a:pt x="453923" y="139433"/>
                </a:lnTo>
                <a:close/>
              </a:path>
              <a:path w="572769" h="154304">
                <a:moveTo>
                  <a:pt x="572592" y="112737"/>
                </a:moveTo>
                <a:lnTo>
                  <a:pt x="531063" y="112737"/>
                </a:lnTo>
                <a:lnTo>
                  <a:pt x="546163" y="96761"/>
                </a:lnTo>
                <a:lnTo>
                  <a:pt x="557339" y="82257"/>
                </a:lnTo>
                <a:lnTo>
                  <a:pt x="564273" y="68910"/>
                </a:lnTo>
                <a:lnTo>
                  <a:pt x="566661" y="56362"/>
                </a:lnTo>
                <a:lnTo>
                  <a:pt x="563156" y="37287"/>
                </a:lnTo>
                <a:lnTo>
                  <a:pt x="553262" y="23342"/>
                </a:lnTo>
                <a:lnTo>
                  <a:pt x="537870" y="14782"/>
                </a:lnTo>
                <a:lnTo>
                  <a:pt x="517893" y="11861"/>
                </a:lnTo>
                <a:lnTo>
                  <a:pt x="498843" y="15405"/>
                </a:lnTo>
                <a:lnTo>
                  <a:pt x="484657" y="25006"/>
                </a:lnTo>
                <a:lnTo>
                  <a:pt x="475551" y="39166"/>
                </a:lnTo>
                <a:lnTo>
                  <a:pt x="471728" y="56362"/>
                </a:lnTo>
                <a:lnTo>
                  <a:pt x="500468" y="59334"/>
                </a:lnTo>
                <a:lnTo>
                  <a:pt x="502348" y="49834"/>
                </a:lnTo>
                <a:lnTo>
                  <a:pt x="506628" y="43395"/>
                </a:lnTo>
                <a:lnTo>
                  <a:pt x="512508" y="39738"/>
                </a:lnTo>
                <a:lnTo>
                  <a:pt x="519188" y="38569"/>
                </a:lnTo>
                <a:lnTo>
                  <a:pt x="528840" y="38569"/>
                </a:lnTo>
                <a:lnTo>
                  <a:pt x="536994" y="44500"/>
                </a:lnTo>
                <a:lnTo>
                  <a:pt x="536994" y="56362"/>
                </a:lnTo>
                <a:lnTo>
                  <a:pt x="468757" y="139433"/>
                </a:lnTo>
                <a:lnTo>
                  <a:pt x="572592" y="139433"/>
                </a:lnTo>
                <a:lnTo>
                  <a:pt x="572592" y="112737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8" name="object 118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68414" y="3876852"/>
            <a:ext cx="376787" cy="130530"/>
          </a:xfrm>
          <a:prstGeom prst="rect">
            <a:avLst/>
          </a:prstGeom>
        </p:spPr>
      </p:pic>
      <p:sp>
        <p:nvSpPr>
          <p:cNvPr id="119" name="object 119"/>
          <p:cNvSpPr/>
          <p:nvPr/>
        </p:nvSpPr>
        <p:spPr>
          <a:xfrm>
            <a:off x="1113434" y="3876852"/>
            <a:ext cx="454025" cy="130810"/>
          </a:xfrm>
          <a:custGeom>
            <a:avLst/>
            <a:gdLst/>
            <a:ahLst/>
            <a:cxnLst/>
            <a:rect l="l" t="t" r="r" b="b"/>
            <a:pathLst>
              <a:path w="454025" h="130810">
                <a:moveTo>
                  <a:pt x="127571" y="127571"/>
                </a:moveTo>
                <a:lnTo>
                  <a:pt x="83070" y="62306"/>
                </a:lnTo>
                <a:lnTo>
                  <a:pt x="124612" y="2959"/>
                </a:lnTo>
                <a:lnTo>
                  <a:pt x="90297" y="2959"/>
                </a:lnTo>
                <a:lnTo>
                  <a:pt x="63792" y="42278"/>
                </a:lnTo>
                <a:lnTo>
                  <a:pt x="37274" y="2959"/>
                </a:lnTo>
                <a:lnTo>
                  <a:pt x="2971" y="2959"/>
                </a:lnTo>
                <a:lnTo>
                  <a:pt x="44500" y="62306"/>
                </a:lnTo>
                <a:lnTo>
                  <a:pt x="0" y="127571"/>
                </a:lnTo>
                <a:lnTo>
                  <a:pt x="35598" y="127571"/>
                </a:lnTo>
                <a:lnTo>
                  <a:pt x="63792" y="84734"/>
                </a:lnTo>
                <a:lnTo>
                  <a:pt x="91973" y="127571"/>
                </a:lnTo>
                <a:lnTo>
                  <a:pt x="127571" y="127571"/>
                </a:lnTo>
                <a:close/>
              </a:path>
              <a:path w="454025" h="130810">
                <a:moveTo>
                  <a:pt x="258114" y="2959"/>
                </a:moveTo>
                <a:lnTo>
                  <a:pt x="163182" y="2959"/>
                </a:lnTo>
                <a:lnTo>
                  <a:pt x="163182" y="91262"/>
                </a:lnTo>
                <a:lnTo>
                  <a:pt x="162064" y="96824"/>
                </a:lnTo>
                <a:lnTo>
                  <a:pt x="152793" y="102755"/>
                </a:lnTo>
                <a:lnTo>
                  <a:pt x="145186" y="102933"/>
                </a:lnTo>
                <a:lnTo>
                  <a:pt x="139433" y="102387"/>
                </a:lnTo>
                <a:lnTo>
                  <a:pt x="139433" y="129057"/>
                </a:lnTo>
                <a:lnTo>
                  <a:pt x="146697" y="129806"/>
                </a:lnTo>
                <a:lnTo>
                  <a:pt x="153530" y="129946"/>
                </a:lnTo>
                <a:lnTo>
                  <a:pt x="160096" y="129387"/>
                </a:lnTo>
                <a:lnTo>
                  <a:pt x="191935" y="95250"/>
                </a:lnTo>
                <a:lnTo>
                  <a:pt x="192849" y="77139"/>
                </a:lnTo>
                <a:lnTo>
                  <a:pt x="192849" y="29667"/>
                </a:lnTo>
                <a:lnTo>
                  <a:pt x="228447" y="29667"/>
                </a:lnTo>
                <a:lnTo>
                  <a:pt x="228447" y="127571"/>
                </a:lnTo>
                <a:lnTo>
                  <a:pt x="258114" y="127571"/>
                </a:lnTo>
                <a:lnTo>
                  <a:pt x="258114" y="2959"/>
                </a:lnTo>
                <a:close/>
              </a:path>
              <a:path w="454025" h="130810">
                <a:moveTo>
                  <a:pt x="407936" y="65265"/>
                </a:moveTo>
                <a:lnTo>
                  <a:pt x="402691" y="39903"/>
                </a:lnTo>
                <a:lnTo>
                  <a:pt x="393598" y="26695"/>
                </a:lnTo>
                <a:lnTo>
                  <a:pt x="388391" y="19151"/>
                </a:lnTo>
                <a:lnTo>
                  <a:pt x="378269" y="12471"/>
                </a:lnTo>
                <a:lnTo>
                  <a:pt x="378269" y="65265"/>
                </a:lnTo>
                <a:lnTo>
                  <a:pt x="375335" y="80289"/>
                </a:lnTo>
                <a:lnTo>
                  <a:pt x="367372" y="92557"/>
                </a:lnTo>
                <a:lnTo>
                  <a:pt x="355574" y="100812"/>
                </a:lnTo>
                <a:lnTo>
                  <a:pt x="341185" y="103835"/>
                </a:lnTo>
                <a:lnTo>
                  <a:pt x="326783" y="100812"/>
                </a:lnTo>
                <a:lnTo>
                  <a:pt x="314985" y="92557"/>
                </a:lnTo>
                <a:lnTo>
                  <a:pt x="307022" y="80289"/>
                </a:lnTo>
                <a:lnTo>
                  <a:pt x="304101" y="65265"/>
                </a:lnTo>
                <a:lnTo>
                  <a:pt x="307022" y="50253"/>
                </a:lnTo>
                <a:lnTo>
                  <a:pt x="314985" y="37985"/>
                </a:lnTo>
                <a:lnTo>
                  <a:pt x="326783" y="29730"/>
                </a:lnTo>
                <a:lnTo>
                  <a:pt x="341185" y="26695"/>
                </a:lnTo>
                <a:lnTo>
                  <a:pt x="355574" y="29730"/>
                </a:lnTo>
                <a:lnTo>
                  <a:pt x="367372" y="37985"/>
                </a:lnTo>
                <a:lnTo>
                  <a:pt x="375335" y="50253"/>
                </a:lnTo>
                <a:lnTo>
                  <a:pt x="378269" y="65265"/>
                </a:lnTo>
                <a:lnTo>
                  <a:pt x="378269" y="12471"/>
                </a:lnTo>
                <a:lnTo>
                  <a:pt x="367182" y="5143"/>
                </a:lnTo>
                <a:lnTo>
                  <a:pt x="341185" y="0"/>
                </a:lnTo>
                <a:lnTo>
                  <a:pt x="315188" y="5143"/>
                </a:lnTo>
                <a:lnTo>
                  <a:pt x="293966" y="19151"/>
                </a:lnTo>
                <a:lnTo>
                  <a:pt x="279666" y="39903"/>
                </a:lnTo>
                <a:lnTo>
                  <a:pt x="274434" y="65265"/>
                </a:lnTo>
                <a:lnTo>
                  <a:pt x="279666" y="90652"/>
                </a:lnTo>
                <a:lnTo>
                  <a:pt x="293966" y="111391"/>
                </a:lnTo>
                <a:lnTo>
                  <a:pt x="315188" y="125399"/>
                </a:lnTo>
                <a:lnTo>
                  <a:pt x="341185" y="130530"/>
                </a:lnTo>
                <a:lnTo>
                  <a:pt x="367182" y="125399"/>
                </a:lnTo>
                <a:lnTo>
                  <a:pt x="388391" y="111391"/>
                </a:lnTo>
                <a:lnTo>
                  <a:pt x="393598" y="103835"/>
                </a:lnTo>
                <a:lnTo>
                  <a:pt x="402691" y="90652"/>
                </a:lnTo>
                <a:lnTo>
                  <a:pt x="407936" y="65265"/>
                </a:lnTo>
                <a:close/>
              </a:path>
              <a:path w="454025" h="130810">
                <a:moveTo>
                  <a:pt x="453923" y="29540"/>
                </a:moveTo>
                <a:lnTo>
                  <a:pt x="424256" y="29540"/>
                </a:lnTo>
                <a:lnTo>
                  <a:pt x="424256" y="127330"/>
                </a:lnTo>
                <a:lnTo>
                  <a:pt x="453923" y="127330"/>
                </a:lnTo>
                <a:lnTo>
                  <a:pt x="453923" y="29540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537690" y="3876852"/>
            <a:ext cx="433705" cy="151765"/>
          </a:xfrm>
          <a:custGeom>
            <a:avLst/>
            <a:gdLst/>
            <a:ahLst/>
            <a:cxnLst/>
            <a:rect l="l" t="t" r="r" b="b"/>
            <a:pathLst>
              <a:path w="433705" h="151764">
                <a:moveTo>
                  <a:pt x="106807" y="2870"/>
                </a:moveTo>
                <a:lnTo>
                  <a:pt x="0" y="2870"/>
                </a:lnTo>
                <a:lnTo>
                  <a:pt x="0" y="29540"/>
                </a:lnTo>
                <a:lnTo>
                  <a:pt x="77139" y="29540"/>
                </a:lnTo>
                <a:lnTo>
                  <a:pt x="77139" y="127330"/>
                </a:lnTo>
                <a:lnTo>
                  <a:pt x="106807" y="127330"/>
                </a:lnTo>
                <a:lnTo>
                  <a:pt x="106807" y="29540"/>
                </a:lnTo>
                <a:lnTo>
                  <a:pt x="106807" y="2870"/>
                </a:lnTo>
                <a:close/>
              </a:path>
              <a:path w="433705" h="151764">
                <a:moveTo>
                  <a:pt x="256628" y="65265"/>
                </a:moveTo>
                <a:lnTo>
                  <a:pt x="251383" y="39903"/>
                </a:lnTo>
                <a:lnTo>
                  <a:pt x="242290" y="26695"/>
                </a:lnTo>
                <a:lnTo>
                  <a:pt x="237083" y="19151"/>
                </a:lnTo>
                <a:lnTo>
                  <a:pt x="226961" y="12471"/>
                </a:lnTo>
                <a:lnTo>
                  <a:pt x="226961" y="65265"/>
                </a:lnTo>
                <a:lnTo>
                  <a:pt x="224028" y="80289"/>
                </a:lnTo>
                <a:lnTo>
                  <a:pt x="216065" y="92557"/>
                </a:lnTo>
                <a:lnTo>
                  <a:pt x="204266" y="100812"/>
                </a:lnTo>
                <a:lnTo>
                  <a:pt x="189877" y="103835"/>
                </a:lnTo>
                <a:lnTo>
                  <a:pt x="175475" y="100812"/>
                </a:lnTo>
                <a:lnTo>
                  <a:pt x="163677" y="92557"/>
                </a:lnTo>
                <a:lnTo>
                  <a:pt x="155714" y="80289"/>
                </a:lnTo>
                <a:lnTo>
                  <a:pt x="152793" y="65265"/>
                </a:lnTo>
                <a:lnTo>
                  <a:pt x="155714" y="50253"/>
                </a:lnTo>
                <a:lnTo>
                  <a:pt x="163677" y="37985"/>
                </a:lnTo>
                <a:lnTo>
                  <a:pt x="175475" y="29730"/>
                </a:lnTo>
                <a:lnTo>
                  <a:pt x="189877" y="26695"/>
                </a:lnTo>
                <a:lnTo>
                  <a:pt x="204266" y="29730"/>
                </a:lnTo>
                <a:lnTo>
                  <a:pt x="216065" y="37985"/>
                </a:lnTo>
                <a:lnTo>
                  <a:pt x="224028" y="50253"/>
                </a:lnTo>
                <a:lnTo>
                  <a:pt x="226961" y="65265"/>
                </a:lnTo>
                <a:lnTo>
                  <a:pt x="226961" y="12471"/>
                </a:lnTo>
                <a:lnTo>
                  <a:pt x="215861" y="5143"/>
                </a:lnTo>
                <a:lnTo>
                  <a:pt x="189877" y="0"/>
                </a:lnTo>
                <a:lnTo>
                  <a:pt x="163868" y="5143"/>
                </a:lnTo>
                <a:lnTo>
                  <a:pt x="142659" y="19151"/>
                </a:lnTo>
                <a:lnTo>
                  <a:pt x="128358" y="39903"/>
                </a:lnTo>
                <a:lnTo>
                  <a:pt x="123126" y="65265"/>
                </a:lnTo>
                <a:lnTo>
                  <a:pt x="128358" y="90652"/>
                </a:lnTo>
                <a:lnTo>
                  <a:pt x="142659" y="111391"/>
                </a:lnTo>
                <a:lnTo>
                  <a:pt x="163868" y="125399"/>
                </a:lnTo>
                <a:lnTo>
                  <a:pt x="189877" y="130530"/>
                </a:lnTo>
                <a:lnTo>
                  <a:pt x="215861" y="125399"/>
                </a:lnTo>
                <a:lnTo>
                  <a:pt x="237083" y="111391"/>
                </a:lnTo>
                <a:lnTo>
                  <a:pt x="242290" y="103835"/>
                </a:lnTo>
                <a:lnTo>
                  <a:pt x="251383" y="90652"/>
                </a:lnTo>
                <a:lnTo>
                  <a:pt x="256628" y="65265"/>
                </a:lnTo>
                <a:close/>
              </a:path>
              <a:path w="433705" h="151764">
                <a:moveTo>
                  <a:pt x="379742" y="127571"/>
                </a:moveTo>
                <a:lnTo>
                  <a:pt x="329311" y="62306"/>
                </a:lnTo>
                <a:lnTo>
                  <a:pt x="376783" y="2959"/>
                </a:lnTo>
                <a:lnTo>
                  <a:pt x="341185" y="2959"/>
                </a:lnTo>
                <a:lnTo>
                  <a:pt x="302615" y="50431"/>
                </a:lnTo>
                <a:lnTo>
                  <a:pt x="302615" y="2959"/>
                </a:lnTo>
                <a:lnTo>
                  <a:pt x="272948" y="2959"/>
                </a:lnTo>
                <a:lnTo>
                  <a:pt x="272948" y="127571"/>
                </a:lnTo>
                <a:lnTo>
                  <a:pt x="302615" y="127571"/>
                </a:lnTo>
                <a:lnTo>
                  <a:pt x="302615" y="74168"/>
                </a:lnTo>
                <a:lnTo>
                  <a:pt x="344144" y="127571"/>
                </a:lnTo>
                <a:lnTo>
                  <a:pt x="379742" y="127571"/>
                </a:lnTo>
                <a:close/>
              </a:path>
              <a:path w="433705" h="151764">
                <a:moveTo>
                  <a:pt x="433158" y="100876"/>
                </a:moveTo>
                <a:lnTo>
                  <a:pt x="400519" y="100876"/>
                </a:lnTo>
                <a:lnTo>
                  <a:pt x="388645" y="151307"/>
                </a:lnTo>
                <a:lnTo>
                  <a:pt x="409422" y="151307"/>
                </a:lnTo>
                <a:lnTo>
                  <a:pt x="433158" y="100876"/>
                </a:lnTo>
                <a:close/>
              </a:path>
            </a:pathLst>
          </a:custGeom>
          <a:solidFill>
            <a:srgbClr val="4342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1" name="object 121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2045017" y="3876852"/>
            <a:ext cx="379742" cy="130530"/>
          </a:xfrm>
          <a:prstGeom prst="rect">
            <a:avLst/>
          </a:prstGeom>
        </p:spPr>
      </p:pic>
      <p:grpSp>
        <p:nvGrpSpPr>
          <p:cNvPr id="122" name="object 122"/>
          <p:cNvGrpSpPr/>
          <p:nvPr/>
        </p:nvGrpSpPr>
        <p:grpSpPr>
          <a:xfrm>
            <a:off x="2501900" y="3876852"/>
            <a:ext cx="1089025" cy="130810"/>
            <a:chOff x="2501900" y="3876852"/>
            <a:chExt cx="1089025" cy="130810"/>
          </a:xfrm>
        </p:grpSpPr>
        <p:pic>
          <p:nvPicPr>
            <p:cNvPr id="123" name="object 12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501900" y="3876852"/>
              <a:ext cx="378269" cy="13053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2903905" y="3876852"/>
              <a:ext cx="568325" cy="130810"/>
            </a:xfrm>
            <a:custGeom>
              <a:avLst/>
              <a:gdLst/>
              <a:ahLst/>
              <a:cxnLst/>
              <a:rect l="l" t="t" r="r" b="b"/>
              <a:pathLst>
                <a:path w="568325" h="130810">
                  <a:moveTo>
                    <a:pt x="115709" y="2959"/>
                  </a:moveTo>
                  <a:lnTo>
                    <a:pt x="86042" y="2959"/>
                  </a:lnTo>
                  <a:lnTo>
                    <a:pt x="29667" y="80098"/>
                  </a:lnTo>
                  <a:lnTo>
                    <a:pt x="29667" y="2959"/>
                  </a:lnTo>
                  <a:lnTo>
                    <a:pt x="0" y="2959"/>
                  </a:lnTo>
                  <a:lnTo>
                    <a:pt x="0" y="127571"/>
                  </a:lnTo>
                  <a:lnTo>
                    <a:pt x="29667" y="127571"/>
                  </a:lnTo>
                  <a:lnTo>
                    <a:pt x="86042" y="50431"/>
                  </a:lnTo>
                  <a:lnTo>
                    <a:pt x="86042" y="127571"/>
                  </a:lnTo>
                  <a:lnTo>
                    <a:pt x="115709" y="127571"/>
                  </a:lnTo>
                  <a:lnTo>
                    <a:pt x="115709" y="2959"/>
                  </a:lnTo>
                  <a:close/>
                </a:path>
                <a:path w="568325" h="130810">
                  <a:moveTo>
                    <a:pt x="243268" y="65265"/>
                  </a:moveTo>
                  <a:lnTo>
                    <a:pt x="237896" y="39903"/>
                  </a:lnTo>
                  <a:lnTo>
                    <a:pt x="223266" y="19151"/>
                  </a:lnTo>
                  <a:lnTo>
                    <a:pt x="201574" y="5143"/>
                  </a:lnTo>
                  <a:lnTo>
                    <a:pt x="175044" y="0"/>
                  </a:lnTo>
                  <a:lnTo>
                    <a:pt x="164033" y="965"/>
                  </a:lnTo>
                  <a:lnTo>
                    <a:pt x="152946" y="3810"/>
                  </a:lnTo>
                  <a:lnTo>
                    <a:pt x="142519" y="8458"/>
                  </a:lnTo>
                  <a:lnTo>
                    <a:pt x="133502" y="14833"/>
                  </a:lnTo>
                  <a:lnTo>
                    <a:pt x="144995" y="41160"/>
                  </a:lnTo>
                  <a:lnTo>
                    <a:pt x="150939" y="35153"/>
                  </a:lnTo>
                  <a:lnTo>
                    <a:pt x="158064" y="30594"/>
                  </a:lnTo>
                  <a:lnTo>
                    <a:pt x="166166" y="27711"/>
                  </a:lnTo>
                  <a:lnTo>
                    <a:pt x="175044" y="26695"/>
                  </a:lnTo>
                  <a:lnTo>
                    <a:pt x="187350" y="28689"/>
                  </a:lnTo>
                  <a:lnTo>
                    <a:pt x="197980" y="34213"/>
                  </a:lnTo>
                  <a:lnTo>
                    <a:pt x="206324" y="42659"/>
                  </a:lnTo>
                  <a:lnTo>
                    <a:pt x="211747" y="53403"/>
                  </a:lnTo>
                  <a:lnTo>
                    <a:pt x="163169" y="53403"/>
                  </a:lnTo>
                  <a:lnTo>
                    <a:pt x="163169" y="77139"/>
                  </a:lnTo>
                  <a:lnTo>
                    <a:pt x="211747" y="77139"/>
                  </a:lnTo>
                  <a:lnTo>
                    <a:pt x="206324" y="87884"/>
                  </a:lnTo>
                  <a:lnTo>
                    <a:pt x="197980" y="96329"/>
                  </a:lnTo>
                  <a:lnTo>
                    <a:pt x="187350" y="101854"/>
                  </a:lnTo>
                  <a:lnTo>
                    <a:pt x="175044" y="103835"/>
                  </a:lnTo>
                  <a:lnTo>
                    <a:pt x="166166" y="102806"/>
                  </a:lnTo>
                  <a:lnTo>
                    <a:pt x="158064" y="99872"/>
                  </a:lnTo>
                  <a:lnTo>
                    <a:pt x="150939" y="95313"/>
                  </a:lnTo>
                  <a:lnTo>
                    <a:pt x="144995" y="89369"/>
                  </a:lnTo>
                  <a:lnTo>
                    <a:pt x="133502" y="115519"/>
                  </a:lnTo>
                  <a:lnTo>
                    <a:pt x="142519" y="121932"/>
                  </a:lnTo>
                  <a:lnTo>
                    <a:pt x="152946" y="126644"/>
                  </a:lnTo>
                  <a:lnTo>
                    <a:pt x="164033" y="129552"/>
                  </a:lnTo>
                  <a:lnTo>
                    <a:pt x="175044" y="130530"/>
                  </a:lnTo>
                  <a:lnTo>
                    <a:pt x="201574" y="125399"/>
                  </a:lnTo>
                  <a:lnTo>
                    <a:pt x="223266" y="111391"/>
                  </a:lnTo>
                  <a:lnTo>
                    <a:pt x="237896" y="90652"/>
                  </a:lnTo>
                  <a:lnTo>
                    <a:pt x="243268" y="65265"/>
                  </a:lnTo>
                  <a:close/>
                </a:path>
                <a:path w="568325" h="130810">
                  <a:moveTo>
                    <a:pt x="364909" y="14833"/>
                  </a:moveTo>
                  <a:lnTo>
                    <a:pt x="355892" y="8458"/>
                  </a:lnTo>
                  <a:lnTo>
                    <a:pt x="345465" y="3810"/>
                  </a:lnTo>
                  <a:lnTo>
                    <a:pt x="334378" y="965"/>
                  </a:lnTo>
                  <a:lnTo>
                    <a:pt x="323380" y="0"/>
                  </a:lnTo>
                  <a:lnTo>
                    <a:pt x="296837" y="5143"/>
                  </a:lnTo>
                  <a:lnTo>
                    <a:pt x="275145" y="19151"/>
                  </a:lnTo>
                  <a:lnTo>
                    <a:pt x="260502" y="39903"/>
                  </a:lnTo>
                  <a:lnTo>
                    <a:pt x="255143" y="65265"/>
                  </a:lnTo>
                  <a:lnTo>
                    <a:pt x="260502" y="90652"/>
                  </a:lnTo>
                  <a:lnTo>
                    <a:pt x="275145" y="111391"/>
                  </a:lnTo>
                  <a:lnTo>
                    <a:pt x="296837" y="125399"/>
                  </a:lnTo>
                  <a:lnTo>
                    <a:pt x="323380" y="130530"/>
                  </a:lnTo>
                  <a:lnTo>
                    <a:pt x="334378" y="129552"/>
                  </a:lnTo>
                  <a:lnTo>
                    <a:pt x="345465" y="126644"/>
                  </a:lnTo>
                  <a:lnTo>
                    <a:pt x="355892" y="121932"/>
                  </a:lnTo>
                  <a:lnTo>
                    <a:pt x="364909" y="115519"/>
                  </a:lnTo>
                  <a:lnTo>
                    <a:pt x="353415" y="89369"/>
                  </a:lnTo>
                  <a:lnTo>
                    <a:pt x="347472" y="95313"/>
                  </a:lnTo>
                  <a:lnTo>
                    <a:pt x="340347" y="99872"/>
                  </a:lnTo>
                  <a:lnTo>
                    <a:pt x="332244" y="102806"/>
                  </a:lnTo>
                  <a:lnTo>
                    <a:pt x="323380" y="103835"/>
                  </a:lnTo>
                  <a:lnTo>
                    <a:pt x="308356" y="100812"/>
                  </a:lnTo>
                  <a:lnTo>
                    <a:pt x="296087" y="92557"/>
                  </a:lnTo>
                  <a:lnTo>
                    <a:pt x="287832" y="80289"/>
                  </a:lnTo>
                  <a:lnTo>
                    <a:pt x="284810" y="65265"/>
                  </a:lnTo>
                  <a:lnTo>
                    <a:pt x="287832" y="50253"/>
                  </a:lnTo>
                  <a:lnTo>
                    <a:pt x="296087" y="37985"/>
                  </a:lnTo>
                  <a:lnTo>
                    <a:pt x="308356" y="29730"/>
                  </a:lnTo>
                  <a:lnTo>
                    <a:pt x="323380" y="26695"/>
                  </a:lnTo>
                  <a:lnTo>
                    <a:pt x="332244" y="27711"/>
                  </a:lnTo>
                  <a:lnTo>
                    <a:pt x="340347" y="30594"/>
                  </a:lnTo>
                  <a:lnTo>
                    <a:pt x="347472" y="35153"/>
                  </a:lnTo>
                  <a:lnTo>
                    <a:pt x="353415" y="41160"/>
                  </a:lnTo>
                  <a:lnTo>
                    <a:pt x="364909" y="14833"/>
                  </a:lnTo>
                  <a:close/>
                </a:path>
                <a:path w="568325" h="130810">
                  <a:moveTo>
                    <a:pt x="470242" y="2870"/>
                  </a:moveTo>
                  <a:lnTo>
                    <a:pt x="375285" y="2870"/>
                  </a:lnTo>
                  <a:lnTo>
                    <a:pt x="375285" y="29540"/>
                  </a:lnTo>
                  <a:lnTo>
                    <a:pt x="407924" y="29540"/>
                  </a:lnTo>
                  <a:lnTo>
                    <a:pt x="407924" y="127330"/>
                  </a:lnTo>
                  <a:lnTo>
                    <a:pt x="437603" y="127330"/>
                  </a:lnTo>
                  <a:lnTo>
                    <a:pt x="437603" y="29540"/>
                  </a:lnTo>
                  <a:lnTo>
                    <a:pt x="470242" y="29540"/>
                  </a:lnTo>
                  <a:lnTo>
                    <a:pt x="470242" y="2870"/>
                  </a:lnTo>
                  <a:close/>
                </a:path>
                <a:path w="568325" h="130810">
                  <a:moveTo>
                    <a:pt x="568147" y="2959"/>
                  </a:moveTo>
                  <a:lnTo>
                    <a:pt x="488035" y="2959"/>
                  </a:lnTo>
                  <a:lnTo>
                    <a:pt x="488035" y="127571"/>
                  </a:lnTo>
                  <a:lnTo>
                    <a:pt x="568147" y="127571"/>
                  </a:lnTo>
                  <a:lnTo>
                    <a:pt x="568147" y="100876"/>
                  </a:lnTo>
                  <a:lnTo>
                    <a:pt x="517715" y="100876"/>
                  </a:lnTo>
                  <a:lnTo>
                    <a:pt x="517715" y="78613"/>
                  </a:lnTo>
                  <a:lnTo>
                    <a:pt x="559244" y="78613"/>
                  </a:lnTo>
                  <a:lnTo>
                    <a:pt x="559244" y="51917"/>
                  </a:lnTo>
                  <a:lnTo>
                    <a:pt x="517715" y="51917"/>
                  </a:lnTo>
                  <a:lnTo>
                    <a:pt x="517715" y="29667"/>
                  </a:lnTo>
                  <a:lnTo>
                    <a:pt x="568147" y="29667"/>
                  </a:lnTo>
                  <a:lnTo>
                    <a:pt x="568147" y="2959"/>
                  </a:lnTo>
                  <a:close/>
                </a:path>
              </a:pathLst>
            </a:custGeom>
            <a:solidFill>
              <a:srgbClr val="4342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492817" y="3879811"/>
              <a:ext cx="97904" cy="124612"/>
            </a:xfrm>
            <a:prstGeom prst="rect">
              <a:avLst/>
            </a:prstGeom>
          </p:spPr>
        </p:pic>
      </p:grpSp>
      <p:grpSp>
        <p:nvGrpSpPr>
          <p:cNvPr id="126" name="object 126"/>
          <p:cNvGrpSpPr/>
          <p:nvPr/>
        </p:nvGrpSpPr>
        <p:grpSpPr>
          <a:xfrm>
            <a:off x="3608311" y="88188"/>
            <a:ext cx="6809740" cy="6031865"/>
            <a:chOff x="3608311" y="88188"/>
            <a:chExt cx="6809740" cy="6031865"/>
          </a:xfrm>
        </p:grpSpPr>
        <p:pic>
          <p:nvPicPr>
            <p:cNvPr id="127" name="object 12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915534" y="669112"/>
              <a:ext cx="3047999" cy="304800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805688" y="88188"/>
              <a:ext cx="3611892" cy="6031814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608311" y="2704104"/>
              <a:ext cx="3048000" cy="3047999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328805" y="3665283"/>
              <a:ext cx="334365" cy="229946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5954725" y="1403375"/>
              <a:ext cx="1004569" cy="1252855"/>
            </a:xfrm>
            <a:custGeom>
              <a:avLst/>
              <a:gdLst/>
              <a:ahLst/>
              <a:cxnLst/>
              <a:rect l="l" t="t" r="r" b="b"/>
              <a:pathLst>
                <a:path w="1004570" h="1252855">
                  <a:moveTo>
                    <a:pt x="95250" y="908100"/>
                  </a:moveTo>
                  <a:lnTo>
                    <a:pt x="63893" y="908100"/>
                  </a:lnTo>
                  <a:lnTo>
                    <a:pt x="62204" y="908100"/>
                  </a:lnTo>
                  <a:lnTo>
                    <a:pt x="59347" y="908100"/>
                  </a:lnTo>
                  <a:lnTo>
                    <a:pt x="56095" y="909370"/>
                  </a:lnTo>
                  <a:lnTo>
                    <a:pt x="54254" y="913180"/>
                  </a:lnTo>
                  <a:lnTo>
                    <a:pt x="53784" y="914450"/>
                  </a:lnTo>
                  <a:lnTo>
                    <a:pt x="53670" y="918260"/>
                  </a:lnTo>
                  <a:lnTo>
                    <a:pt x="53594" y="920800"/>
                  </a:lnTo>
                  <a:lnTo>
                    <a:pt x="52793" y="922070"/>
                  </a:lnTo>
                  <a:lnTo>
                    <a:pt x="50660" y="920800"/>
                  </a:lnTo>
                  <a:lnTo>
                    <a:pt x="51993" y="918260"/>
                  </a:lnTo>
                  <a:lnTo>
                    <a:pt x="53670" y="918260"/>
                  </a:lnTo>
                  <a:lnTo>
                    <a:pt x="53670" y="914514"/>
                  </a:lnTo>
                  <a:lnTo>
                    <a:pt x="46037" y="918260"/>
                  </a:lnTo>
                  <a:lnTo>
                    <a:pt x="40525" y="924610"/>
                  </a:lnTo>
                  <a:lnTo>
                    <a:pt x="31775" y="932230"/>
                  </a:lnTo>
                  <a:lnTo>
                    <a:pt x="29260" y="936053"/>
                  </a:lnTo>
                  <a:lnTo>
                    <a:pt x="25120" y="939850"/>
                  </a:lnTo>
                  <a:lnTo>
                    <a:pt x="25450" y="942403"/>
                  </a:lnTo>
                  <a:lnTo>
                    <a:pt x="23088" y="943660"/>
                  </a:lnTo>
                  <a:lnTo>
                    <a:pt x="24447" y="944930"/>
                  </a:lnTo>
                  <a:lnTo>
                    <a:pt x="24218" y="946200"/>
                  </a:lnTo>
                  <a:lnTo>
                    <a:pt x="20396" y="944346"/>
                  </a:lnTo>
                  <a:lnTo>
                    <a:pt x="20396" y="950010"/>
                  </a:lnTo>
                  <a:lnTo>
                    <a:pt x="19786" y="951280"/>
                  </a:lnTo>
                  <a:lnTo>
                    <a:pt x="18072" y="951280"/>
                  </a:lnTo>
                  <a:lnTo>
                    <a:pt x="17843" y="950010"/>
                  </a:lnTo>
                  <a:lnTo>
                    <a:pt x="18021" y="948753"/>
                  </a:lnTo>
                  <a:lnTo>
                    <a:pt x="18338" y="948753"/>
                  </a:lnTo>
                  <a:lnTo>
                    <a:pt x="18503" y="947775"/>
                  </a:lnTo>
                  <a:lnTo>
                    <a:pt x="18630" y="948753"/>
                  </a:lnTo>
                  <a:lnTo>
                    <a:pt x="19278" y="950010"/>
                  </a:lnTo>
                  <a:lnTo>
                    <a:pt x="20396" y="950010"/>
                  </a:lnTo>
                  <a:lnTo>
                    <a:pt x="20396" y="944346"/>
                  </a:lnTo>
                  <a:lnTo>
                    <a:pt x="19011" y="943660"/>
                  </a:lnTo>
                  <a:lnTo>
                    <a:pt x="18465" y="947470"/>
                  </a:lnTo>
                  <a:lnTo>
                    <a:pt x="16573" y="949375"/>
                  </a:lnTo>
                  <a:lnTo>
                    <a:pt x="16573" y="956360"/>
                  </a:lnTo>
                  <a:lnTo>
                    <a:pt x="15976" y="957630"/>
                  </a:lnTo>
                  <a:lnTo>
                    <a:pt x="14439" y="958900"/>
                  </a:lnTo>
                  <a:lnTo>
                    <a:pt x="11569" y="957630"/>
                  </a:lnTo>
                  <a:lnTo>
                    <a:pt x="12420" y="956360"/>
                  </a:lnTo>
                  <a:lnTo>
                    <a:pt x="12738" y="955141"/>
                  </a:lnTo>
                  <a:lnTo>
                    <a:pt x="16573" y="956360"/>
                  </a:lnTo>
                  <a:lnTo>
                    <a:pt x="16573" y="949375"/>
                  </a:lnTo>
                  <a:lnTo>
                    <a:pt x="15913" y="950010"/>
                  </a:lnTo>
                  <a:lnTo>
                    <a:pt x="13474" y="951280"/>
                  </a:lnTo>
                  <a:lnTo>
                    <a:pt x="12611" y="955141"/>
                  </a:lnTo>
                  <a:lnTo>
                    <a:pt x="9410" y="956183"/>
                  </a:lnTo>
                  <a:lnTo>
                    <a:pt x="9410" y="963980"/>
                  </a:lnTo>
                  <a:lnTo>
                    <a:pt x="8229" y="966520"/>
                  </a:lnTo>
                  <a:lnTo>
                    <a:pt x="6007" y="965250"/>
                  </a:lnTo>
                  <a:lnTo>
                    <a:pt x="6743" y="963980"/>
                  </a:lnTo>
                  <a:lnTo>
                    <a:pt x="9410" y="963980"/>
                  </a:lnTo>
                  <a:lnTo>
                    <a:pt x="9410" y="956183"/>
                  </a:lnTo>
                  <a:lnTo>
                    <a:pt x="8826" y="956360"/>
                  </a:lnTo>
                  <a:lnTo>
                    <a:pt x="6997" y="960170"/>
                  </a:lnTo>
                  <a:lnTo>
                    <a:pt x="3073" y="963980"/>
                  </a:lnTo>
                  <a:lnTo>
                    <a:pt x="3327" y="965250"/>
                  </a:lnTo>
                  <a:lnTo>
                    <a:pt x="6350" y="969060"/>
                  </a:lnTo>
                  <a:lnTo>
                    <a:pt x="4749" y="970330"/>
                  </a:lnTo>
                  <a:lnTo>
                    <a:pt x="2260" y="971600"/>
                  </a:lnTo>
                  <a:lnTo>
                    <a:pt x="1054" y="970330"/>
                  </a:lnTo>
                  <a:lnTo>
                    <a:pt x="812" y="971600"/>
                  </a:lnTo>
                  <a:lnTo>
                    <a:pt x="1371" y="974153"/>
                  </a:lnTo>
                  <a:lnTo>
                    <a:pt x="3911" y="971600"/>
                  </a:lnTo>
                  <a:lnTo>
                    <a:pt x="4013" y="972870"/>
                  </a:lnTo>
                  <a:lnTo>
                    <a:pt x="4127" y="974153"/>
                  </a:lnTo>
                  <a:lnTo>
                    <a:pt x="3340" y="976680"/>
                  </a:lnTo>
                  <a:lnTo>
                    <a:pt x="965" y="974153"/>
                  </a:lnTo>
                  <a:lnTo>
                    <a:pt x="0" y="975410"/>
                  </a:lnTo>
                  <a:lnTo>
                    <a:pt x="3314" y="977950"/>
                  </a:lnTo>
                  <a:lnTo>
                    <a:pt x="6451" y="981760"/>
                  </a:lnTo>
                  <a:lnTo>
                    <a:pt x="11290" y="980503"/>
                  </a:lnTo>
                  <a:lnTo>
                    <a:pt x="10223" y="980503"/>
                  </a:lnTo>
                  <a:lnTo>
                    <a:pt x="10096" y="979220"/>
                  </a:lnTo>
                  <a:lnTo>
                    <a:pt x="10541" y="979220"/>
                  </a:lnTo>
                  <a:lnTo>
                    <a:pt x="14427" y="981760"/>
                  </a:lnTo>
                  <a:lnTo>
                    <a:pt x="16865" y="979220"/>
                  </a:lnTo>
                  <a:lnTo>
                    <a:pt x="18275" y="976680"/>
                  </a:lnTo>
                  <a:lnTo>
                    <a:pt x="21831" y="970330"/>
                  </a:lnTo>
                  <a:lnTo>
                    <a:pt x="27139" y="966520"/>
                  </a:lnTo>
                  <a:lnTo>
                    <a:pt x="29375" y="963980"/>
                  </a:lnTo>
                  <a:lnTo>
                    <a:pt x="33845" y="958900"/>
                  </a:lnTo>
                  <a:lnTo>
                    <a:pt x="36093" y="956360"/>
                  </a:lnTo>
                  <a:lnTo>
                    <a:pt x="37503" y="955141"/>
                  </a:lnTo>
                  <a:lnTo>
                    <a:pt x="41960" y="951280"/>
                  </a:lnTo>
                  <a:lnTo>
                    <a:pt x="46901" y="946200"/>
                  </a:lnTo>
                  <a:lnTo>
                    <a:pt x="50622" y="942403"/>
                  </a:lnTo>
                  <a:lnTo>
                    <a:pt x="54038" y="939850"/>
                  </a:lnTo>
                  <a:lnTo>
                    <a:pt x="62992" y="934770"/>
                  </a:lnTo>
                  <a:lnTo>
                    <a:pt x="65671" y="929703"/>
                  </a:lnTo>
                  <a:lnTo>
                    <a:pt x="70904" y="925880"/>
                  </a:lnTo>
                  <a:lnTo>
                    <a:pt x="75692" y="922070"/>
                  </a:lnTo>
                  <a:lnTo>
                    <a:pt x="80492" y="918260"/>
                  </a:lnTo>
                  <a:lnTo>
                    <a:pt x="83743" y="915720"/>
                  </a:lnTo>
                  <a:lnTo>
                    <a:pt x="86956" y="914450"/>
                  </a:lnTo>
                  <a:lnTo>
                    <a:pt x="93929" y="909370"/>
                  </a:lnTo>
                  <a:lnTo>
                    <a:pt x="95250" y="908100"/>
                  </a:lnTo>
                  <a:close/>
                </a:path>
                <a:path w="1004570" h="1252855">
                  <a:moveTo>
                    <a:pt x="264845" y="622198"/>
                  </a:moveTo>
                  <a:lnTo>
                    <a:pt x="263093" y="620966"/>
                  </a:lnTo>
                  <a:lnTo>
                    <a:pt x="263867" y="622198"/>
                  </a:lnTo>
                  <a:lnTo>
                    <a:pt x="264845" y="622198"/>
                  </a:lnTo>
                  <a:close/>
                </a:path>
                <a:path w="1004570" h="1252855">
                  <a:moveTo>
                    <a:pt x="289458" y="914450"/>
                  </a:moveTo>
                  <a:lnTo>
                    <a:pt x="289026" y="909370"/>
                  </a:lnTo>
                  <a:lnTo>
                    <a:pt x="288925" y="908100"/>
                  </a:lnTo>
                  <a:lnTo>
                    <a:pt x="288823" y="906830"/>
                  </a:lnTo>
                  <a:lnTo>
                    <a:pt x="288709" y="905560"/>
                  </a:lnTo>
                  <a:lnTo>
                    <a:pt x="288607" y="904303"/>
                  </a:lnTo>
                  <a:lnTo>
                    <a:pt x="288505" y="903020"/>
                  </a:lnTo>
                  <a:lnTo>
                    <a:pt x="287782" y="899871"/>
                  </a:lnTo>
                  <a:lnTo>
                    <a:pt x="287718" y="899579"/>
                  </a:lnTo>
                  <a:lnTo>
                    <a:pt x="287629" y="899210"/>
                  </a:lnTo>
                  <a:lnTo>
                    <a:pt x="287058" y="896670"/>
                  </a:lnTo>
                  <a:lnTo>
                    <a:pt x="286981" y="895400"/>
                  </a:lnTo>
                  <a:lnTo>
                    <a:pt x="286905" y="894130"/>
                  </a:lnTo>
                  <a:lnTo>
                    <a:pt x="286829" y="892860"/>
                  </a:lnTo>
                  <a:lnTo>
                    <a:pt x="286677" y="890320"/>
                  </a:lnTo>
                  <a:lnTo>
                    <a:pt x="286613" y="889050"/>
                  </a:lnTo>
                  <a:lnTo>
                    <a:pt x="278028" y="883970"/>
                  </a:lnTo>
                  <a:lnTo>
                    <a:pt x="279857" y="875080"/>
                  </a:lnTo>
                  <a:lnTo>
                    <a:pt x="272199" y="875080"/>
                  </a:lnTo>
                  <a:lnTo>
                    <a:pt x="271462" y="873810"/>
                  </a:lnTo>
                  <a:lnTo>
                    <a:pt x="272783" y="871270"/>
                  </a:lnTo>
                  <a:lnTo>
                    <a:pt x="271284" y="871270"/>
                  </a:lnTo>
                  <a:lnTo>
                    <a:pt x="268287" y="868730"/>
                  </a:lnTo>
                  <a:lnTo>
                    <a:pt x="266344" y="867079"/>
                  </a:lnTo>
                  <a:lnTo>
                    <a:pt x="266344" y="900544"/>
                  </a:lnTo>
                  <a:lnTo>
                    <a:pt x="264020" y="904303"/>
                  </a:lnTo>
                  <a:lnTo>
                    <a:pt x="263410" y="903020"/>
                  </a:lnTo>
                  <a:lnTo>
                    <a:pt x="264160" y="901750"/>
                  </a:lnTo>
                  <a:lnTo>
                    <a:pt x="264883" y="900544"/>
                  </a:lnTo>
                  <a:lnTo>
                    <a:pt x="265087" y="900544"/>
                  </a:lnTo>
                  <a:lnTo>
                    <a:pt x="263144" y="899871"/>
                  </a:lnTo>
                  <a:lnTo>
                    <a:pt x="263766" y="899210"/>
                  </a:lnTo>
                  <a:lnTo>
                    <a:pt x="264947" y="899210"/>
                  </a:lnTo>
                  <a:lnTo>
                    <a:pt x="265988" y="900544"/>
                  </a:lnTo>
                  <a:lnTo>
                    <a:pt x="266344" y="900544"/>
                  </a:lnTo>
                  <a:lnTo>
                    <a:pt x="266344" y="867079"/>
                  </a:lnTo>
                  <a:lnTo>
                    <a:pt x="265442" y="866317"/>
                  </a:lnTo>
                  <a:lnTo>
                    <a:pt x="265442" y="892860"/>
                  </a:lnTo>
                  <a:lnTo>
                    <a:pt x="264947" y="894130"/>
                  </a:lnTo>
                  <a:lnTo>
                    <a:pt x="263042" y="894130"/>
                  </a:lnTo>
                  <a:lnTo>
                    <a:pt x="263867" y="892860"/>
                  </a:lnTo>
                  <a:lnTo>
                    <a:pt x="265442" y="892860"/>
                  </a:lnTo>
                  <a:lnTo>
                    <a:pt x="265442" y="866317"/>
                  </a:lnTo>
                  <a:lnTo>
                    <a:pt x="263817" y="864920"/>
                  </a:lnTo>
                  <a:lnTo>
                    <a:pt x="262864" y="863765"/>
                  </a:lnTo>
                  <a:lnTo>
                    <a:pt x="262864" y="906830"/>
                  </a:lnTo>
                  <a:lnTo>
                    <a:pt x="262343" y="908100"/>
                  </a:lnTo>
                  <a:lnTo>
                    <a:pt x="261302" y="908100"/>
                  </a:lnTo>
                  <a:lnTo>
                    <a:pt x="260642" y="906830"/>
                  </a:lnTo>
                  <a:lnTo>
                    <a:pt x="262674" y="905560"/>
                  </a:lnTo>
                  <a:lnTo>
                    <a:pt x="262864" y="906830"/>
                  </a:lnTo>
                  <a:lnTo>
                    <a:pt x="262864" y="863765"/>
                  </a:lnTo>
                  <a:lnTo>
                    <a:pt x="261734" y="862380"/>
                  </a:lnTo>
                  <a:lnTo>
                    <a:pt x="258749" y="861110"/>
                  </a:lnTo>
                  <a:lnTo>
                    <a:pt x="254266" y="858570"/>
                  </a:lnTo>
                  <a:lnTo>
                    <a:pt x="248831" y="854760"/>
                  </a:lnTo>
                  <a:lnTo>
                    <a:pt x="242392" y="852220"/>
                  </a:lnTo>
                  <a:lnTo>
                    <a:pt x="233273" y="852220"/>
                  </a:lnTo>
                  <a:lnTo>
                    <a:pt x="230581" y="850950"/>
                  </a:lnTo>
                  <a:lnTo>
                    <a:pt x="222516" y="847153"/>
                  </a:lnTo>
                  <a:lnTo>
                    <a:pt x="209638" y="850912"/>
                  </a:lnTo>
                  <a:lnTo>
                    <a:pt x="209638" y="866203"/>
                  </a:lnTo>
                  <a:lnTo>
                    <a:pt x="209080" y="867460"/>
                  </a:lnTo>
                  <a:lnTo>
                    <a:pt x="206311" y="867460"/>
                  </a:lnTo>
                  <a:lnTo>
                    <a:pt x="206806" y="864920"/>
                  </a:lnTo>
                  <a:lnTo>
                    <a:pt x="208356" y="866203"/>
                  </a:lnTo>
                  <a:lnTo>
                    <a:pt x="209638" y="866203"/>
                  </a:lnTo>
                  <a:lnTo>
                    <a:pt x="209638" y="850912"/>
                  </a:lnTo>
                  <a:lnTo>
                    <a:pt x="209473" y="850950"/>
                  </a:lnTo>
                  <a:lnTo>
                    <a:pt x="211810" y="847153"/>
                  </a:lnTo>
                  <a:lnTo>
                    <a:pt x="201701" y="848410"/>
                  </a:lnTo>
                  <a:lnTo>
                    <a:pt x="191884" y="848410"/>
                  </a:lnTo>
                  <a:lnTo>
                    <a:pt x="188087" y="850544"/>
                  </a:lnTo>
                  <a:lnTo>
                    <a:pt x="188087" y="868730"/>
                  </a:lnTo>
                  <a:lnTo>
                    <a:pt x="184823" y="867460"/>
                  </a:lnTo>
                  <a:lnTo>
                    <a:pt x="184277" y="864920"/>
                  </a:lnTo>
                  <a:lnTo>
                    <a:pt x="186880" y="864920"/>
                  </a:lnTo>
                  <a:lnTo>
                    <a:pt x="187553" y="867460"/>
                  </a:lnTo>
                  <a:lnTo>
                    <a:pt x="188087" y="868730"/>
                  </a:lnTo>
                  <a:lnTo>
                    <a:pt x="188087" y="850544"/>
                  </a:lnTo>
                  <a:lnTo>
                    <a:pt x="185064" y="852220"/>
                  </a:lnTo>
                  <a:lnTo>
                    <a:pt x="178041" y="848410"/>
                  </a:lnTo>
                  <a:lnTo>
                    <a:pt x="169887" y="853503"/>
                  </a:lnTo>
                  <a:lnTo>
                    <a:pt x="163144" y="853503"/>
                  </a:lnTo>
                  <a:lnTo>
                    <a:pt x="149961" y="856030"/>
                  </a:lnTo>
                  <a:lnTo>
                    <a:pt x="135166" y="861110"/>
                  </a:lnTo>
                  <a:lnTo>
                    <a:pt x="120637" y="868730"/>
                  </a:lnTo>
                  <a:lnTo>
                    <a:pt x="108267" y="875080"/>
                  </a:lnTo>
                  <a:lnTo>
                    <a:pt x="106184" y="876350"/>
                  </a:lnTo>
                  <a:lnTo>
                    <a:pt x="103505" y="876350"/>
                  </a:lnTo>
                  <a:lnTo>
                    <a:pt x="101752" y="877620"/>
                  </a:lnTo>
                  <a:lnTo>
                    <a:pt x="96227" y="881430"/>
                  </a:lnTo>
                  <a:lnTo>
                    <a:pt x="89242" y="885253"/>
                  </a:lnTo>
                  <a:lnTo>
                    <a:pt x="70332" y="899210"/>
                  </a:lnTo>
                  <a:lnTo>
                    <a:pt x="67703" y="901750"/>
                  </a:lnTo>
                  <a:lnTo>
                    <a:pt x="63995" y="903020"/>
                  </a:lnTo>
                  <a:lnTo>
                    <a:pt x="62547" y="906830"/>
                  </a:lnTo>
                  <a:lnTo>
                    <a:pt x="63284" y="905560"/>
                  </a:lnTo>
                  <a:lnTo>
                    <a:pt x="63906" y="905560"/>
                  </a:lnTo>
                  <a:lnTo>
                    <a:pt x="64236" y="906830"/>
                  </a:lnTo>
                  <a:lnTo>
                    <a:pt x="96583" y="906830"/>
                  </a:lnTo>
                  <a:lnTo>
                    <a:pt x="97917" y="905560"/>
                  </a:lnTo>
                  <a:lnTo>
                    <a:pt x="111023" y="900544"/>
                  </a:lnTo>
                  <a:lnTo>
                    <a:pt x="112001" y="899871"/>
                  </a:lnTo>
                  <a:lnTo>
                    <a:pt x="118071" y="895400"/>
                  </a:lnTo>
                  <a:lnTo>
                    <a:pt x="128003" y="890320"/>
                  </a:lnTo>
                  <a:lnTo>
                    <a:pt x="130289" y="887780"/>
                  </a:lnTo>
                  <a:lnTo>
                    <a:pt x="136385" y="889050"/>
                  </a:lnTo>
                  <a:lnTo>
                    <a:pt x="135991" y="887780"/>
                  </a:lnTo>
                  <a:lnTo>
                    <a:pt x="135229" y="885253"/>
                  </a:lnTo>
                  <a:lnTo>
                    <a:pt x="144183" y="883970"/>
                  </a:lnTo>
                  <a:lnTo>
                    <a:pt x="146850" y="880160"/>
                  </a:lnTo>
                  <a:lnTo>
                    <a:pt x="151688" y="881430"/>
                  </a:lnTo>
                  <a:lnTo>
                    <a:pt x="152869" y="881430"/>
                  </a:lnTo>
                  <a:lnTo>
                    <a:pt x="153314" y="880160"/>
                  </a:lnTo>
                  <a:lnTo>
                    <a:pt x="154647" y="876350"/>
                  </a:lnTo>
                  <a:lnTo>
                    <a:pt x="158292" y="880160"/>
                  </a:lnTo>
                  <a:lnTo>
                    <a:pt x="163449" y="876350"/>
                  </a:lnTo>
                  <a:lnTo>
                    <a:pt x="167919" y="875080"/>
                  </a:lnTo>
                  <a:lnTo>
                    <a:pt x="173913" y="872553"/>
                  </a:lnTo>
                  <a:lnTo>
                    <a:pt x="176936" y="868730"/>
                  </a:lnTo>
                  <a:lnTo>
                    <a:pt x="180111" y="873810"/>
                  </a:lnTo>
                  <a:lnTo>
                    <a:pt x="181152" y="873810"/>
                  </a:lnTo>
                  <a:lnTo>
                    <a:pt x="184531" y="871270"/>
                  </a:lnTo>
                  <a:lnTo>
                    <a:pt x="189103" y="872553"/>
                  </a:lnTo>
                  <a:lnTo>
                    <a:pt x="190296" y="871270"/>
                  </a:lnTo>
                  <a:lnTo>
                    <a:pt x="192709" y="868730"/>
                  </a:lnTo>
                  <a:lnTo>
                    <a:pt x="194335" y="868730"/>
                  </a:lnTo>
                  <a:lnTo>
                    <a:pt x="195999" y="873810"/>
                  </a:lnTo>
                  <a:lnTo>
                    <a:pt x="197980" y="872553"/>
                  </a:lnTo>
                  <a:lnTo>
                    <a:pt x="201536" y="870000"/>
                  </a:lnTo>
                  <a:lnTo>
                    <a:pt x="202984" y="867460"/>
                  </a:lnTo>
                  <a:lnTo>
                    <a:pt x="205105" y="871270"/>
                  </a:lnTo>
                  <a:lnTo>
                    <a:pt x="208026" y="868730"/>
                  </a:lnTo>
                  <a:lnTo>
                    <a:pt x="212509" y="873810"/>
                  </a:lnTo>
                  <a:lnTo>
                    <a:pt x="214337" y="868730"/>
                  </a:lnTo>
                  <a:lnTo>
                    <a:pt x="214807" y="867460"/>
                  </a:lnTo>
                  <a:lnTo>
                    <a:pt x="216446" y="868730"/>
                  </a:lnTo>
                  <a:lnTo>
                    <a:pt x="215201" y="871270"/>
                  </a:lnTo>
                  <a:lnTo>
                    <a:pt x="216750" y="871270"/>
                  </a:lnTo>
                  <a:lnTo>
                    <a:pt x="224282" y="868730"/>
                  </a:lnTo>
                  <a:lnTo>
                    <a:pt x="226263" y="873810"/>
                  </a:lnTo>
                  <a:lnTo>
                    <a:pt x="233654" y="871270"/>
                  </a:lnTo>
                  <a:lnTo>
                    <a:pt x="235750" y="872553"/>
                  </a:lnTo>
                  <a:lnTo>
                    <a:pt x="237286" y="877620"/>
                  </a:lnTo>
                  <a:lnTo>
                    <a:pt x="238137" y="876350"/>
                  </a:lnTo>
                  <a:lnTo>
                    <a:pt x="241300" y="876350"/>
                  </a:lnTo>
                  <a:lnTo>
                    <a:pt x="243573" y="875080"/>
                  </a:lnTo>
                  <a:lnTo>
                    <a:pt x="247904" y="877620"/>
                  </a:lnTo>
                  <a:lnTo>
                    <a:pt x="252361" y="880160"/>
                  </a:lnTo>
                  <a:lnTo>
                    <a:pt x="256514" y="889050"/>
                  </a:lnTo>
                  <a:lnTo>
                    <a:pt x="260553" y="894130"/>
                  </a:lnTo>
                  <a:lnTo>
                    <a:pt x="262166" y="899210"/>
                  </a:lnTo>
                  <a:lnTo>
                    <a:pt x="262280" y="899579"/>
                  </a:lnTo>
                  <a:lnTo>
                    <a:pt x="261239" y="899210"/>
                  </a:lnTo>
                  <a:lnTo>
                    <a:pt x="261188" y="899579"/>
                  </a:lnTo>
                  <a:lnTo>
                    <a:pt x="261073" y="900544"/>
                  </a:lnTo>
                  <a:lnTo>
                    <a:pt x="261213" y="900544"/>
                  </a:lnTo>
                  <a:lnTo>
                    <a:pt x="261035" y="900836"/>
                  </a:lnTo>
                  <a:lnTo>
                    <a:pt x="259257" y="904303"/>
                  </a:lnTo>
                  <a:lnTo>
                    <a:pt x="256362" y="908100"/>
                  </a:lnTo>
                  <a:lnTo>
                    <a:pt x="254038" y="914450"/>
                  </a:lnTo>
                  <a:lnTo>
                    <a:pt x="252577" y="917003"/>
                  </a:lnTo>
                  <a:lnTo>
                    <a:pt x="250558" y="923353"/>
                  </a:lnTo>
                  <a:lnTo>
                    <a:pt x="247319" y="925880"/>
                  </a:lnTo>
                  <a:lnTo>
                    <a:pt x="246430" y="932230"/>
                  </a:lnTo>
                  <a:lnTo>
                    <a:pt x="243116" y="932230"/>
                  </a:lnTo>
                  <a:lnTo>
                    <a:pt x="241757" y="934770"/>
                  </a:lnTo>
                  <a:lnTo>
                    <a:pt x="238582" y="939850"/>
                  </a:lnTo>
                  <a:lnTo>
                    <a:pt x="233095" y="946200"/>
                  </a:lnTo>
                  <a:lnTo>
                    <a:pt x="224891" y="955141"/>
                  </a:lnTo>
                  <a:lnTo>
                    <a:pt x="221526" y="960170"/>
                  </a:lnTo>
                  <a:lnTo>
                    <a:pt x="216916" y="962710"/>
                  </a:lnTo>
                  <a:lnTo>
                    <a:pt x="211797" y="969098"/>
                  </a:lnTo>
                  <a:lnTo>
                    <a:pt x="211797" y="981760"/>
                  </a:lnTo>
                  <a:lnTo>
                    <a:pt x="208026" y="981760"/>
                  </a:lnTo>
                  <a:lnTo>
                    <a:pt x="208026" y="988110"/>
                  </a:lnTo>
                  <a:lnTo>
                    <a:pt x="206578" y="988110"/>
                  </a:lnTo>
                  <a:lnTo>
                    <a:pt x="205981" y="986853"/>
                  </a:lnTo>
                  <a:lnTo>
                    <a:pt x="207911" y="986853"/>
                  </a:lnTo>
                  <a:lnTo>
                    <a:pt x="208026" y="988110"/>
                  </a:lnTo>
                  <a:lnTo>
                    <a:pt x="208026" y="981760"/>
                  </a:lnTo>
                  <a:lnTo>
                    <a:pt x="207759" y="981760"/>
                  </a:lnTo>
                  <a:lnTo>
                    <a:pt x="207670" y="979220"/>
                  </a:lnTo>
                  <a:lnTo>
                    <a:pt x="211518" y="979220"/>
                  </a:lnTo>
                  <a:lnTo>
                    <a:pt x="211797" y="981760"/>
                  </a:lnTo>
                  <a:lnTo>
                    <a:pt x="211797" y="969098"/>
                  </a:lnTo>
                  <a:lnTo>
                    <a:pt x="210807" y="970330"/>
                  </a:lnTo>
                  <a:lnTo>
                    <a:pt x="208076" y="974153"/>
                  </a:lnTo>
                  <a:lnTo>
                    <a:pt x="202768" y="977950"/>
                  </a:lnTo>
                  <a:lnTo>
                    <a:pt x="200190" y="980503"/>
                  </a:lnTo>
                  <a:lnTo>
                    <a:pt x="202666" y="984300"/>
                  </a:lnTo>
                  <a:lnTo>
                    <a:pt x="199491" y="983030"/>
                  </a:lnTo>
                  <a:lnTo>
                    <a:pt x="198412" y="983030"/>
                  </a:lnTo>
                  <a:lnTo>
                    <a:pt x="198412" y="995730"/>
                  </a:lnTo>
                  <a:lnTo>
                    <a:pt x="197561" y="996569"/>
                  </a:lnTo>
                  <a:lnTo>
                    <a:pt x="197561" y="999553"/>
                  </a:lnTo>
                  <a:lnTo>
                    <a:pt x="196875" y="1000810"/>
                  </a:lnTo>
                  <a:lnTo>
                    <a:pt x="194157" y="1000810"/>
                  </a:lnTo>
                  <a:lnTo>
                    <a:pt x="195186" y="999553"/>
                  </a:lnTo>
                  <a:lnTo>
                    <a:pt x="193687" y="998270"/>
                  </a:lnTo>
                  <a:lnTo>
                    <a:pt x="196811" y="998270"/>
                  </a:lnTo>
                  <a:lnTo>
                    <a:pt x="197561" y="999553"/>
                  </a:lnTo>
                  <a:lnTo>
                    <a:pt x="197561" y="996569"/>
                  </a:lnTo>
                  <a:lnTo>
                    <a:pt x="197116" y="997000"/>
                  </a:lnTo>
                  <a:lnTo>
                    <a:pt x="196303" y="995730"/>
                  </a:lnTo>
                  <a:lnTo>
                    <a:pt x="197307" y="994460"/>
                  </a:lnTo>
                  <a:lnTo>
                    <a:pt x="193128" y="994460"/>
                  </a:lnTo>
                  <a:lnTo>
                    <a:pt x="194894" y="989380"/>
                  </a:lnTo>
                  <a:lnTo>
                    <a:pt x="196240" y="993203"/>
                  </a:lnTo>
                  <a:lnTo>
                    <a:pt x="197688" y="994460"/>
                  </a:lnTo>
                  <a:lnTo>
                    <a:pt x="198412" y="995730"/>
                  </a:lnTo>
                  <a:lnTo>
                    <a:pt x="198412" y="983030"/>
                  </a:lnTo>
                  <a:lnTo>
                    <a:pt x="197675" y="983030"/>
                  </a:lnTo>
                  <a:lnTo>
                    <a:pt x="193522" y="989380"/>
                  </a:lnTo>
                  <a:lnTo>
                    <a:pt x="188290" y="990650"/>
                  </a:lnTo>
                  <a:lnTo>
                    <a:pt x="186867" y="997000"/>
                  </a:lnTo>
                  <a:lnTo>
                    <a:pt x="184785" y="996365"/>
                  </a:lnTo>
                  <a:lnTo>
                    <a:pt x="184785" y="1007160"/>
                  </a:lnTo>
                  <a:lnTo>
                    <a:pt x="183299" y="1008430"/>
                  </a:lnTo>
                  <a:lnTo>
                    <a:pt x="181775" y="1008430"/>
                  </a:lnTo>
                  <a:lnTo>
                    <a:pt x="179616" y="1007160"/>
                  </a:lnTo>
                  <a:lnTo>
                    <a:pt x="181381" y="1005903"/>
                  </a:lnTo>
                  <a:lnTo>
                    <a:pt x="182905" y="1004620"/>
                  </a:lnTo>
                  <a:lnTo>
                    <a:pt x="184785" y="1007160"/>
                  </a:lnTo>
                  <a:lnTo>
                    <a:pt x="184785" y="996365"/>
                  </a:lnTo>
                  <a:lnTo>
                    <a:pt x="182765" y="995730"/>
                  </a:lnTo>
                  <a:lnTo>
                    <a:pt x="168706" y="1010970"/>
                  </a:lnTo>
                  <a:lnTo>
                    <a:pt x="167995" y="1014780"/>
                  </a:lnTo>
                  <a:lnTo>
                    <a:pt x="163106" y="1014780"/>
                  </a:lnTo>
                  <a:lnTo>
                    <a:pt x="162077" y="1018603"/>
                  </a:lnTo>
                  <a:lnTo>
                    <a:pt x="158216" y="1018603"/>
                  </a:lnTo>
                  <a:lnTo>
                    <a:pt x="155117" y="1022400"/>
                  </a:lnTo>
                  <a:lnTo>
                    <a:pt x="153212" y="1023670"/>
                  </a:lnTo>
                  <a:lnTo>
                    <a:pt x="150685" y="1023670"/>
                  </a:lnTo>
                  <a:lnTo>
                    <a:pt x="149656" y="1018603"/>
                  </a:lnTo>
                  <a:lnTo>
                    <a:pt x="150164" y="1017320"/>
                  </a:lnTo>
                  <a:lnTo>
                    <a:pt x="150672" y="1016050"/>
                  </a:lnTo>
                  <a:lnTo>
                    <a:pt x="151180" y="1014780"/>
                  </a:lnTo>
                  <a:lnTo>
                    <a:pt x="151688" y="1013510"/>
                  </a:lnTo>
                  <a:lnTo>
                    <a:pt x="152704" y="1007160"/>
                  </a:lnTo>
                  <a:lnTo>
                    <a:pt x="153530" y="1002080"/>
                  </a:lnTo>
                  <a:lnTo>
                    <a:pt x="153644" y="1000810"/>
                  </a:lnTo>
                  <a:lnTo>
                    <a:pt x="153758" y="999553"/>
                  </a:lnTo>
                  <a:lnTo>
                    <a:pt x="153873" y="998270"/>
                  </a:lnTo>
                  <a:lnTo>
                    <a:pt x="154000" y="997000"/>
                  </a:lnTo>
                  <a:lnTo>
                    <a:pt x="155016" y="994460"/>
                  </a:lnTo>
                  <a:lnTo>
                    <a:pt x="157048" y="989380"/>
                  </a:lnTo>
                  <a:lnTo>
                    <a:pt x="158064" y="986853"/>
                  </a:lnTo>
                  <a:lnTo>
                    <a:pt x="157937" y="984300"/>
                  </a:lnTo>
                  <a:lnTo>
                    <a:pt x="157810" y="981760"/>
                  </a:lnTo>
                  <a:lnTo>
                    <a:pt x="157759" y="980503"/>
                  </a:lnTo>
                  <a:lnTo>
                    <a:pt x="158978" y="976680"/>
                  </a:lnTo>
                  <a:lnTo>
                    <a:pt x="160210" y="972870"/>
                  </a:lnTo>
                  <a:lnTo>
                    <a:pt x="161658" y="969060"/>
                  </a:lnTo>
                  <a:lnTo>
                    <a:pt x="161467" y="967803"/>
                  </a:lnTo>
                  <a:lnTo>
                    <a:pt x="161099" y="965250"/>
                  </a:lnTo>
                  <a:lnTo>
                    <a:pt x="160743" y="962710"/>
                  </a:lnTo>
                  <a:lnTo>
                    <a:pt x="162864" y="958900"/>
                  </a:lnTo>
                  <a:lnTo>
                    <a:pt x="163347" y="955141"/>
                  </a:lnTo>
                  <a:lnTo>
                    <a:pt x="163690" y="952550"/>
                  </a:lnTo>
                  <a:lnTo>
                    <a:pt x="161493" y="950010"/>
                  </a:lnTo>
                  <a:lnTo>
                    <a:pt x="164553" y="947470"/>
                  </a:lnTo>
                  <a:lnTo>
                    <a:pt x="163880" y="946200"/>
                  </a:lnTo>
                  <a:lnTo>
                    <a:pt x="164973" y="943660"/>
                  </a:lnTo>
                  <a:lnTo>
                    <a:pt x="163042" y="942403"/>
                  </a:lnTo>
                  <a:lnTo>
                    <a:pt x="162941" y="941120"/>
                  </a:lnTo>
                  <a:lnTo>
                    <a:pt x="162852" y="939850"/>
                  </a:lnTo>
                  <a:lnTo>
                    <a:pt x="162750" y="938580"/>
                  </a:lnTo>
                  <a:lnTo>
                    <a:pt x="162661" y="937310"/>
                  </a:lnTo>
                  <a:lnTo>
                    <a:pt x="165989" y="937310"/>
                  </a:lnTo>
                  <a:lnTo>
                    <a:pt x="166103" y="936053"/>
                  </a:lnTo>
                  <a:lnTo>
                    <a:pt x="166217" y="934770"/>
                  </a:lnTo>
                  <a:lnTo>
                    <a:pt x="166446" y="932230"/>
                  </a:lnTo>
                  <a:lnTo>
                    <a:pt x="167195" y="930960"/>
                  </a:lnTo>
                  <a:lnTo>
                    <a:pt x="167208" y="927150"/>
                  </a:lnTo>
                  <a:lnTo>
                    <a:pt x="166979" y="925880"/>
                  </a:lnTo>
                  <a:lnTo>
                    <a:pt x="168414" y="923353"/>
                  </a:lnTo>
                  <a:lnTo>
                    <a:pt x="169849" y="920800"/>
                  </a:lnTo>
                  <a:lnTo>
                    <a:pt x="169735" y="919530"/>
                  </a:lnTo>
                  <a:lnTo>
                    <a:pt x="169621" y="918260"/>
                  </a:lnTo>
                  <a:lnTo>
                    <a:pt x="169506" y="917003"/>
                  </a:lnTo>
                  <a:lnTo>
                    <a:pt x="169595" y="909370"/>
                  </a:lnTo>
                  <a:lnTo>
                    <a:pt x="164985" y="906830"/>
                  </a:lnTo>
                  <a:lnTo>
                    <a:pt x="165100" y="904303"/>
                  </a:lnTo>
                  <a:lnTo>
                    <a:pt x="165150" y="903020"/>
                  </a:lnTo>
                  <a:lnTo>
                    <a:pt x="165214" y="901750"/>
                  </a:lnTo>
                  <a:lnTo>
                    <a:pt x="163868" y="901750"/>
                  </a:lnTo>
                  <a:lnTo>
                    <a:pt x="161315" y="903020"/>
                  </a:lnTo>
                  <a:lnTo>
                    <a:pt x="160820" y="901750"/>
                  </a:lnTo>
                  <a:lnTo>
                    <a:pt x="159677" y="895400"/>
                  </a:lnTo>
                  <a:lnTo>
                    <a:pt x="154317" y="892860"/>
                  </a:lnTo>
                  <a:lnTo>
                    <a:pt x="149936" y="895400"/>
                  </a:lnTo>
                  <a:lnTo>
                    <a:pt x="142786" y="895400"/>
                  </a:lnTo>
                  <a:lnTo>
                    <a:pt x="135483" y="903020"/>
                  </a:lnTo>
                  <a:lnTo>
                    <a:pt x="133248" y="895400"/>
                  </a:lnTo>
                  <a:lnTo>
                    <a:pt x="132638" y="897166"/>
                  </a:lnTo>
                  <a:lnTo>
                    <a:pt x="132638" y="918260"/>
                  </a:lnTo>
                  <a:lnTo>
                    <a:pt x="132486" y="919530"/>
                  </a:lnTo>
                  <a:lnTo>
                    <a:pt x="131965" y="919213"/>
                  </a:lnTo>
                  <a:lnTo>
                    <a:pt x="131965" y="924610"/>
                  </a:lnTo>
                  <a:lnTo>
                    <a:pt x="131483" y="925715"/>
                  </a:lnTo>
                  <a:lnTo>
                    <a:pt x="131483" y="938580"/>
                  </a:lnTo>
                  <a:lnTo>
                    <a:pt x="130416" y="939850"/>
                  </a:lnTo>
                  <a:lnTo>
                    <a:pt x="128600" y="942403"/>
                  </a:lnTo>
                  <a:lnTo>
                    <a:pt x="126974" y="942403"/>
                  </a:lnTo>
                  <a:lnTo>
                    <a:pt x="125069" y="939507"/>
                  </a:lnTo>
                  <a:lnTo>
                    <a:pt x="125069" y="946200"/>
                  </a:lnTo>
                  <a:lnTo>
                    <a:pt x="124523" y="947470"/>
                  </a:lnTo>
                  <a:lnTo>
                    <a:pt x="124218" y="947470"/>
                  </a:lnTo>
                  <a:lnTo>
                    <a:pt x="124015" y="947267"/>
                  </a:lnTo>
                  <a:lnTo>
                    <a:pt x="124015" y="952550"/>
                  </a:lnTo>
                  <a:lnTo>
                    <a:pt x="123545" y="955141"/>
                  </a:lnTo>
                  <a:lnTo>
                    <a:pt x="122059" y="955141"/>
                  </a:lnTo>
                  <a:lnTo>
                    <a:pt x="122186" y="952550"/>
                  </a:lnTo>
                  <a:lnTo>
                    <a:pt x="124015" y="952550"/>
                  </a:lnTo>
                  <a:lnTo>
                    <a:pt x="124015" y="947267"/>
                  </a:lnTo>
                  <a:lnTo>
                    <a:pt x="122986" y="946200"/>
                  </a:lnTo>
                  <a:lnTo>
                    <a:pt x="122682" y="946200"/>
                  </a:lnTo>
                  <a:lnTo>
                    <a:pt x="122428" y="944930"/>
                  </a:lnTo>
                  <a:lnTo>
                    <a:pt x="124587" y="943660"/>
                  </a:lnTo>
                  <a:lnTo>
                    <a:pt x="125069" y="946200"/>
                  </a:lnTo>
                  <a:lnTo>
                    <a:pt x="125069" y="939507"/>
                  </a:lnTo>
                  <a:lnTo>
                    <a:pt x="124460" y="938580"/>
                  </a:lnTo>
                  <a:lnTo>
                    <a:pt x="124942" y="937310"/>
                  </a:lnTo>
                  <a:lnTo>
                    <a:pt x="130898" y="937310"/>
                  </a:lnTo>
                  <a:lnTo>
                    <a:pt x="131483" y="938580"/>
                  </a:lnTo>
                  <a:lnTo>
                    <a:pt x="131483" y="925715"/>
                  </a:lnTo>
                  <a:lnTo>
                    <a:pt x="131406" y="925880"/>
                  </a:lnTo>
                  <a:lnTo>
                    <a:pt x="130390" y="925880"/>
                  </a:lnTo>
                  <a:lnTo>
                    <a:pt x="129971" y="924610"/>
                  </a:lnTo>
                  <a:lnTo>
                    <a:pt x="130962" y="924610"/>
                  </a:lnTo>
                  <a:lnTo>
                    <a:pt x="131267" y="923353"/>
                  </a:lnTo>
                  <a:lnTo>
                    <a:pt x="131965" y="924610"/>
                  </a:lnTo>
                  <a:lnTo>
                    <a:pt x="131965" y="919213"/>
                  </a:lnTo>
                  <a:lnTo>
                    <a:pt x="130416" y="918260"/>
                  </a:lnTo>
                  <a:lnTo>
                    <a:pt x="131737" y="918260"/>
                  </a:lnTo>
                  <a:lnTo>
                    <a:pt x="132029" y="917003"/>
                  </a:lnTo>
                  <a:lnTo>
                    <a:pt x="132245" y="918260"/>
                  </a:lnTo>
                  <a:lnTo>
                    <a:pt x="132638" y="918260"/>
                  </a:lnTo>
                  <a:lnTo>
                    <a:pt x="132638" y="897166"/>
                  </a:lnTo>
                  <a:lnTo>
                    <a:pt x="130162" y="904303"/>
                  </a:lnTo>
                  <a:lnTo>
                    <a:pt x="126606" y="909370"/>
                  </a:lnTo>
                  <a:lnTo>
                    <a:pt x="125514" y="917003"/>
                  </a:lnTo>
                  <a:lnTo>
                    <a:pt x="125006" y="918260"/>
                  </a:lnTo>
                  <a:lnTo>
                    <a:pt x="121691" y="925398"/>
                  </a:lnTo>
                  <a:lnTo>
                    <a:pt x="121691" y="936053"/>
                  </a:lnTo>
                  <a:lnTo>
                    <a:pt x="121399" y="937310"/>
                  </a:lnTo>
                  <a:lnTo>
                    <a:pt x="121361" y="938580"/>
                  </a:lnTo>
                  <a:lnTo>
                    <a:pt x="120078" y="938580"/>
                  </a:lnTo>
                  <a:lnTo>
                    <a:pt x="119786" y="937310"/>
                  </a:lnTo>
                  <a:lnTo>
                    <a:pt x="119964" y="936053"/>
                  </a:lnTo>
                  <a:lnTo>
                    <a:pt x="119608" y="936053"/>
                  </a:lnTo>
                  <a:lnTo>
                    <a:pt x="120738" y="934770"/>
                  </a:lnTo>
                  <a:lnTo>
                    <a:pt x="121386" y="934770"/>
                  </a:lnTo>
                  <a:lnTo>
                    <a:pt x="121691" y="936053"/>
                  </a:lnTo>
                  <a:lnTo>
                    <a:pt x="121691" y="925398"/>
                  </a:lnTo>
                  <a:lnTo>
                    <a:pt x="119684" y="929703"/>
                  </a:lnTo>
                  <a:lnTo>
                    <a:pt x="117589" y="937310"/>
                  </a:lnTo>
                  <a:lnTo>
                    <a:pt x="117195" y="939482"/>
                  </a:lnTo>
                  <a:lnTo>
                    <a:pt x="117195" y="976680"/>
                  </a:lnTo>
                  <a:lnTo>
                    <a:pt x="115951" y="980503"/>
                  </a:lnTo>
                  <a:lnTo>
                    <a:pt x="113614" y="979474"/>
                  </a:lnTo>
                  <a:lnTo>
                    <a:pt x="113614" y="999553"/>
                  </a:lnTo>
                  <a:lnTo>
                    <a:pt x="113499" y="1008430"/>
                  </a:lnTo>
                  <a:lnTo>
                    <a:pt x="110566" y="1012253"/>
                  </a:lnTo>
                  <a:lnTo>
                    <a:pt x="113284" y="1013510"/>
                  </a:lnTo>
                  <a:lnTo>
                    <a:pt x="112229" y="1013510"/>
                  </a:lnTo>
                  <a:lnTo>
                    <a:pt x="112229" y="1037653"/>
                  </a:lnTo>
                  <a:lnTo>
                    <a:pt x="112204" y="1038910"/>
                  </a:lnTo>
                  <a:lnTo>
                    <a:pt x="110540" y="1038910"/>
                  </a:lnTo>
                  <a:lnTo>
                    <a:pt x="109093" y="1037653"/>
                  </a:lnTo>
                  <a:lnTo>
                    <a:pt x="110947" y="1036370"/>
                  </a:lnTo>
                  <a:lnTo>
                    <a:pt x="111887" y="1036370"/>
                  </a:lnTo>
                  <a:lnTo>
                    <a:pt x="112014" y="1037653"/>
                  </a:lnTo>
                  <a:lnTo>
                    <a:pt x="112229" y="1037653"/>
                  </a:lnTo>
                  <a:lnTo>
                    <a:pt x="112229" y="1013510"/>
                  </a:lnTo>
                  <a:lnTo>
                    <a:pt x="109943" y="1013510"/>
                  </a:lnTo>
                  <a:lnTo>
                    <a:pt x="109943" y="1026210"/>
                  </a:lnTo>
                  <a:lnTo>
                    <a:pt x="108280" y="1027607"/>
                  </a:lnTo>
                  <a:lnTo>
                    <a:pt x="106870" y="1027607"/>
                  </a:lnTo>
                  <a:lnTo>
                    <a:pt x="108038" y="1028750"/>
                  </a:lnTo>
                  <a:lnTo>
                    <a:pt x="108610" y="1030020"/>
                  </a:lnTo>
                  <a:lnTo>
                    <a:pt x="108216" y="1031303"/>
                  </a:lnTo>
                  <a:lnTo>
                    <a:pt x="107238" y="1031303"/>
                  </a:lnTo>
                  <a:lnTo>
                    <a:pt x="106654" y="1031659"/>
                  </a:lnTo>
                  <a:lnTo>
                    <a:pt x="106654" y="1041450"/>
                  </a:lnTo>
                  <a:lnTo>
                    <a:pt x="106527" y="1044003"/>
                  </a:lnTo>
                  <a:lnTo>
                    <a:pt x="105727" y="1044003"/>
                  </a:lnTo>
                  <a:lnTo>
                    <a:pt x="105702" y="1049070"/>
                  </a:lnTo>
                  <a:lnTo>
                    <a:pt x="103987" y="1049070"/>
                  </a:lnTo>
                  <a:lnTo>
                    <a:pt x="103378" y="1049807"/>
                  </a:lnTo>
                  <a:lnTo>
                    <a:pt x="103378" y="1064310"/>
                  </a:lnTo>
                  <a:lnTo>
                    <a:pt x="101371" y="1065580"/>
                  </a:lnTo>
                  <a:lnTo>
                    <a:pt x="99771" y="1064310"/>
                  </a:lnTo>
                  <a:lnTo>
                    <a:pt x="97726" y="1064310"/>
                  </a:lnTo>
                  <a:lnTo>
                    <a:pt x="99390" y="1063053"/>
                  </a:lnTo>
                  <a:lnTo>
                    <a:pt x="100825" y="1061770"/>
                  </a:lnTo>
                  <a:lnTo>
                    <a:pt x="103378" y="1064310"/>
                  </a:lnTo>
                  <a:lnTo>
                    <a:pt x="103378" y="1049807"/>
                  </a:lnTo>
                  <a:lnTo>
                    <a:pt x="102920" y="1050353"/>
                  </a:lnTo>
                  <a:lnTo>
                    <a:pt x="101295" y="1050353"/>
                  </a:lnTo>
                  <a:lnTo>
                    <a:pt x="101688" y="1049070"/>
                  </a:lnTo>
                  <a:lnTo>
                    <a:pt x="102082" y="1047800"/>
                  </a:lnTo>
                  <a:lnTo>
                    <a:pt x="103035" y="1046708"/>
                  </a:lnTo>
                  <a:lnTo>
                    <a:pt x="103352" y="1046708"/>
                  </a:lnTo>
                  <a:lnTo>
                    <a:pt x="105702" y="1049070"/>
                  </a:lnTo>
                  <a:lnTo>
                    <a:pt x="105702" y="1044054"/>
                  </a:lnTo>
                  <a:lnTo>
                    <a:pt x="104952" y="1045260"/>
                  </a:lnTo>
                  <a:lnTo>
                    <a:pt x="103949" y="1042720"/>
                  </a:lnTo>
                  <a:lnTo>
                    <a:pt x="101117" y="1044003"/>
                  </a:lnTo>
                  <a:lnTo>
                    <a:pt x="100774" y="1042924"/>
                  </a:lnTo>
                  <a:lnTo>
                    <a:pt x="100774" y="1059230"/>
                  </a:lnTo>
                  <a:lnTo>
                    <a:pt x="100126" y="1059230"/>
                  </a:lnTo>
                  <a:lnTo>
                    <a:pt x="99174" y="1060500"/>
                  </a:lnTo>
                  <a:lnTo>
                    <a:pt x="96342" y="1059243"/>
                  </a:lnTo>
                  <a:lnTo>
                    <a:pt x="96342" y="1157020"/>
                  </a:lnTo>
                  <a:lnTo>
                    <a:pt x="95427" y="1157897"/>
                  </a:lnTo>
                  <a:lnTo>
                    <a:pt x="95427" y="1171003"/>
                  </a:lnTo>
                  <a:lnTo>
                    <a:pt x="95199" y="1171003"/>
                  </a:lnTo>
                  <a:lnTo>
                    <a:pt x="95199" y="1207820"/>
                  </a:lnTo>
                  <a:lnTo>
                    <a:pt x="94640" y="1210360"/>
                  </a:lnTo>
                  <a:lnTo>
                    <a:pt x="92125" y="1211630"/>
                  </a:lnTo>
                  <a:lnTo>
                    <a:pt x="90119" y="1209103"/>
                  </a:lnTo>
                  <a:lnTo>
                    <a:pt x="89369" y="1207820"/>
                  </a:lnTo>
                  <a:lnTo>
                    <a:pt x="89573" y="1206550"/>
                  </a:lnTo>
                  <a:lnTo>
                    <a:pt x="91262" y="1206550"/>
                  </a:lnTo>
                  <a:lnTo>
                    <a:pt x="91846" y="1207820"/>
                  </a:lnTo>
                  <a:lnTo>
                    <a:pt x="95199" y="1207820"/>
                  </a:lnTo>
                  <a:lnTo>
                    <a:pt x="95199" y="1171003"/>
                  </a:lnTo>
                  <a:lnTo>
                    <a:pt x="94157" y="1171003"/>
                  </a:lnTo>
                  <a:lnTo>
                    <a:pt x="93827" y="1168450"/>
                  </a:lnTo>
                  <a:lnTo>
                    <a:pt x="95161" y="1168450"/>
                  </a:lnTo>
                  <a:lnTo>
                    <a:pt x="95084" y="1169720"/>
                  </a:lnTo>
                  <a:lnTo>
                    <a:pt x="95427" y="1171003"/>
                  </a:lnTo>
                  <a:lnTo>
                    <a:pt x="95427" y="1157897"/>
                  </a:lnTo>
                  <a:lnTo>
                    <a:pt x="94996" y="1158303"/>
                  </a:lnTo>
                  <a:lnTo>
                    <a:pt x="93395" y="1157020"/>
                  </a:lnTo>
                  <a:lnTo>
                    <a:pt x="91071" y="1158303"/>
                  </a:lnTo>
                  <a:lnTo>
                    <a:pt x="90601" y="1158303"/>
                  </a:lnTo>
                  <a:lnTo>
                    <a:pt x="91440" y="1159624"/>
                  </a:lnTo>
                  <a:lnTo>
                    <a:pt x="91897" y="1160830"/>
                  </a:lnTo>
                  <a:lnTo>
                    <a:pt x="93167" y="1160830"/>
                  </a:lnTo>
                  <a:lnTo>
                    <a:pt x="92443" y="1161656"/>
                  </a:lnTo>
                  <a:lnTo>
                    <a:pt x="92443" y="1172260"/>
                  </a:lnTo>
                  <a:lnTo>
                    <a:pt x="92227" y="1173530"/>
                  </a:lnTo>
                  <a:lnTo>
                    <a:pt x="91694" y="1172260"/>
                  </a:lnTo>
                  <a:lnTo>
                    <a:pt x="91630" y="1190053"/>
                  </a:lnTo>
                  <a:lnTo>
                    <a:pt x="89408" y="1190053"/>
                  </a:lnTo>
                  <a:lnTo>
                    <a:pt x="89535" y="1188770"/>
                  </a:lnTo>
                  <a:lnTo>
                    <a:pt x="89712" y="1187500"/>
                  </a:lnTo>
                  <a:lnTo>
                    <a:pt x="90893" y="1188770"/>
                  </a:lnTo>
                  <a:lnTo>
                    <a:pt x="91262" y="1188770"/>
                  </a:lnTo>
                  <a:lnTo>
                    <a:pt x="91630" y="1190053"/>
                  </a:lnTo>
                  <a:lnTo>
                    <a:pt x="91630" y="1172260"/>
                  </a:lnTo>
                  <a:lnTo>
                    <a:pt x="89979" y="1172260"/>
                  </a:lnTo>
                  <a:lnTo>
                    <a:pt x="89979" y="1181150"/>
                  </a:lnTo>
                  <a:lnTo>
                    <a:pt x="89966" y="1182420"/>
                  </a:lnTo>
                  <a:lnTo>
                    <a:pt x="87909" y="1182420"/>
                  </a:lnTo>
                  <a:lnTo>
                    <a:pt x="87083" y="1179880"/>
                  </a:lnTo>
                  <a:lnTo>
                    <a:pt x="89687" y="1179880"/>
                  </a:lnTo>
                  <a:lnTo>
                    <a:pt x="89979" y="1181150"/>
                  </a:lnTo>
                  <a:lnTo>
                    <a:pt x="89979" y="1172260"/>
                  </a:lnTo>
                  <a:lnTo>
                    <a:pt x="89801" y="1172260"/>
                  </a:lnTo>
                  <a:lnTo>
                    <a:pt x="90500" y="1171003"/>
                  </a:lnTo>
                  <a:lnTo>
                    <a:pt x="92202" y="1171003"/>
                  </a:lnTo>
                  <a:lnTo>
                    <a:pt x="92443" y="1172260"/>
                  </a:lnTo>
                  <a:lnTo>
                    <a:pt x="92443" y="1161656"/>
                  </a:lnTo>
                  <a:lnTo>
                    <a:pt x="90932" y="1163370"/>
                  </a:lnTo>
                  <a:lnTo>
                    <a:pt x="89001" y="1163370"/>
                  </a:lnTo>
                  <a:lnTo>
                    <a:pt x="88836" y="1162507"/>
                  </a:lnTo>
                  <a:lnTo>
                    <a:pt x="88836" y="1172260"/>
                  </a:lnTo>
                  <a:lnTo>
                    <a:pt x="88709" y="1177353"/>
                  </a:lnTo>
                  <a:lnTo>
                    <a:pt x="86995" y="1176070"/>
                  </a:lnTo>
                  <a:lnTo>
                    <a:pt x="85280" y="1174800"/>
                  </a:lnTo>
                  <a:lnTo>
                    <a:pt x="84289" y="1176070"/>
                  </a:lnTo>
                  <a:lnTo>
                    <a:pt x="83400" y="1174800"/>
                  </a:lnTo>
                  <a:lnTo>
                    <a:pt x="83832" y="1173530"/>
                  </a:lnTo>
                  <a:lnTo>
                    <a:pt x="85140" y="1173530"/>
                  </a:lnTo>
                  <a:lnTo>
                    <a:pt x="88836" y="1172260"/>
                  </a:lnTo>
                  <a:lnTo>
                    <a:pt x="88836" y="1162507"/>
                  </a:lnTo>
                  <a:lnTo>
                    <a:pt x="88760" y="1162100"/>
                  </a:lnTo>
                  <a:lnTo>
                    <a:pt x="90043" y="1160830"/>
                  </a:lnTo>
                  <a:lnTo>
                    <a:pt x="90779" y="1160830"/>
                  </a:lnTo>
                  <a:lnTo>
                    <a:pt x="91363" y="1159624"/>
                  </a:lnTo>
                  <a:lnTo>
                    <a:pt x="89801" y="1159624"/>
                  </a:lnTo>
                  <a:lnTo>
                    <a:pt x="88303" y="1157020"/>
                  </a:lnTo>
                  <a:lnTo>
                    <a:pt x="88671" y="1155750"/>
                  </a:lnTo>
                  <a:lnTo>
                    <a:pt x="92138" y="1155750"/>
                  </a:lnTo>
                  <a:lnTo>
                    <a:pt x="94462" y="1154480"/>
                  </a:lnTo>
                  <a:lnTo>
                    <a:pt x="96342" y="1157020"/>
                  </a:lnTo>
                  <a:lnTo>
                    <a:pt x="96342" y="1059243"/>
                  </a:lnTo>
                  <a:lnTo>
                    <a:pt x="96405" y="1057960"/>
                  </a:lnTo>
                  <a:lnTo>
                    <a:pt x="96494" y="1056703"/>
                  </a:lnTo>
                  <a:lnTo>
                    <a:pt x="100723" y="1056703"/>
                  </a:lnTo>
                  <a:lnTo>
                    <a:pt x="100774" y="1059230"/>
                  </a:lnTo>
                  <a:lnTo>
                    <a:pt x="100774" y="1042924"/>
                  </a:lnTo>
                  <a:lnTo>
                    <a:pt x="100711" y="1042720"/>
                  </a:lnTo>
                  <a:lnTo>
                    <a:pt x="100317" y="1041450"/>
                  </a:lnTo>
                  <a:lnTo>
                    <a:pt x="100380" y="1040180"/>
                  </a:lnTo>
                  <a:lnTo>
                    <a:pt x="100469" y="1038910"/>
                  </a:lnTo>
                  <a:lnTo>
                    <a:pt x="103009" y="1038910"/>
                  </a:lnTo>
                  <a:lnTo>
                    <a:pt x="106654" y="1041450"/>
                  </a:lnTo>
                  <a:lnTo>
                    <a:pt x="106654" y="1031659"/>
                  </a:lnTo>
                  <a:lnTo>
                    <a:pt x="105143" y="1032560"/>
                  </a:lnTo>
                  <a:lnTo>
                    <a:pt x="103924" y="1032560"/>
                  </a:lnTo>
                  <a:lnTo>
                    <a:pt x="102438" y="1028750"/>
                  </a:lnTo>
                  <a:lnTo>
                    <a:pt x="102984" y="1028750"/>
                  </a:lnTo>
                  <a:lnTo>
                    <a:pt x="105029" y="1027607"/>
                  </a:lnTo>
                  <a:lnTo>
                    <a:pt x="105511" y="1027607"/>
                  </a:lnTo>
                  <a:lnTo>
                    <a:pt x="105867" y="1026375"/>
                  </a:lnTo>
                  <a:lnTo>
                    <a:pt x="105740" y="1026210"/>
                  </a:lnTo>
                  <a:lnTo>
                    <a:pt x="105905" y="1026375"/>
                  </a:lnTo>
                  <a:lnTo>
                    <a:pt x="105918" y="1026210"/>
                  </a:lnTo>
                  <a:lnTo>
                    <a:pt x="104470" y="1024953"/>
                  </a:lnTo>
                  <a:lnTo>
                    <a:pt x="102666" y="1023670"/>
                  </a:lnTo>
                  <a:lnTo>
                    <a:pt x="106210" y="1021130"/>
                  </a:lnTo>
                  <a:lnTo>
                    <a:pt x="107086" y="1022400"/>
                  </a:lnTo>
                  <a:lnTo>
                    <a:pt x="108229" y="1023670"/>
                  </a:lnTo>
                  <a:lnTo>
                    <a:pt x="109054" y="1024953"/>
                  </a:lnTo>
                  <a:lnTo>
                    <a:pt x="109943" y="1026210"/>
                  </a:lnTo>
                  <a:lnTo>
                    <a:pt x="109943" y="1013510"/>
                  </a:lnTo>
                  <a:lnTo>
                    <a:pt x="109448" y="1013510"/>
                  </a:lnTo>
                  <a:lnTo>
                    <a:pt x="111315" y="1009700"/>
                  </a:lnTo>
                  <a:lnTo>
                    <a:pt x="109423" y="1008519"/>
                  </a:lnTo>
                  <a:lnTo>
                    <a:pt x="109423" y="1017320"/>
                  </a:lnTo>
                  <a:lnTo>
                    <a:pt x="107251" y="1018603"/>
                  </a:lnTo>
                  <a:lnTo>
                    <a:pt x="105092" y="1018603"/>
                  </a:lnTo>
                  <a:lnTo>
                    <a:pt x="105346" y="1017320"/>
                  </a:lnTo>
                  <a:lnTo>
                    <a:pt x="109423" y="1017320"/>
                  </a:lnTo>
                  <a:lnTo>
                    <a:pt x="109423" y="1008519"/>
                  </a:lnTo>
                  <a:lnTo>
                    <a:pt x="109283" y="1008430"/>
                  </a:lnTo>
                  <a:lnTo>
                    <a:pt x="113499" y="1008430"/>
                  </a:lnTo>
                  <a:lnTo>
                    <a:pt x="113499" y="999617"/>
                  </a:lnTo>
                  <a:lnTo>
                    <a:pt x="108623" y="1002080"/>
                  </a:lnTo>
                  <a:lnTo>
                    <a:pt x="108966" y="1003350"/>
                  </a:lnTo>
                  <a:lnTo>
                    <a:pt x="108102" y="1003350"/>
                  </a:lnTo>
                  <a:lnTo>
                    <a:pt x="107861" y="1002931"/>
                  </a:lnTo>
                  <a:lnTo>
                    <a:pt x="107861" y="1016050"/>
                  </a:lnTo>
                  <a:lnTo>
                    <a:pt x="105905" y="1016050"/>
                  </a:lnTo>
                  <a:lnTo>
                    <a:pt x="104470" y="1014780"/>
                  </a:lnTo>
                  <a:lnTo>
                    <a:pt x="107315" y="1014780"/>
                  </a:lnTo>
                  <a:lnTo>
                    <a:pt x="107861" y="1016050"/>
                  </a:lnTo>
                  <a:lnTo>
                    <a:pt x="107861" y="1002931"/>
                  </a:lnTo>
                  <a:lnTo>
                    <a:pt x="105956" y="999553"/>
                  </a:lnTo>
                  <a:lnTo>
                    <a:pt x="111112" y="998270"/>
                  </a:lnTo>
                  <a:lnTo>
                    <a:pt x="110985" y="997000"/>
                  </a:lnTo>
                  <a:lnTo>
                    <a:pt x="110858" y="995730"/>
                  </a:lnTo>
                  <a:lnTo>
                    <a:pt x="110744" y="994460"/>
                  </a:lnTo>
                  <a:lnTo>
                    <a:pt x="113614" y="999553"/>
                  </a:lnTo>
                  <a:lnTo>
                    <a:pt x="113614" y="979474"/>
                  </a:lnTo>
                  <a:lnTo>
                    <a:pt x="113068" y="979220"/>
                  </a:lnTo>
                  <a:lnTo>
                    <a:pt x="111467" y="977950"/>
                  </a:lnTo>
                  <a:lnTo>
                    <a:pt x="110540" y="976680"/>
                  </a:lnTo>
                  <a:lnTo>
                    <a:pt x="117195" y="976680"/>
                  </a:lnTo>
                  <a:lnTo>
                    <a:pt x="117195" y="939482"/>
                  </a:lnTo>
                  <a:lnTo>
                    <a:pt x="116433" y="943660"/>
                  </a:lnTo>
                  <a:lnTo>
                    <a:pt x="115760" y="945375"/>
                  </a:lnTo>
                  <a:lnTo>
                    <a:pt x="115760" y="967803"/>
                  </a:lnTo>
                  <a:lnTo>
                    <a:pt x="112356" y="967803"/>
                  </a:lnTo>
                  <a:lnTo>
                    <a:pt x="114312" y="965250"/>
                  </a:lnTo>
                  <a:lnTo>
                    <a:pt x="115747" y="966520"/>
                  </a:lnTo>
                  <a:lnTo>
                    <a:pt x="115760" y="967803"/>
                  </a:lnTo>
                  <a:lnTo>
                    <a:pt x="115760" y="945375"/>
                  </a:lnTo>
                  <a:lnTo>
                    <a:pt x="113931" y="950010"/>
                  </a:lnTo>
                  <a:lnTo>
                    <a:pt x="111569" y="953820"/>
                  </a:lnTo>
                  <a:lnTo>
                    <a:pt x="110807" y="955141"/>
                  </a:lnTo>
                  <a:lnTo>
                    <a:pt x="112585" y="958900"/>
                  </a:lnTo>
                  <a:lnTo>
                    <a:pt x="110236" y="963980"/>
                  </a:lnTo>
                  <a:lnTo>
                    <a:pt x="109385" y="965250"/>
                  </a:lnTo>
                  <a:lnTo>
                    <a:pt x="110134" y="967803"/>
                  </a:lnTo>
                  <a:lnTo>
                    <a:pt x="111785" y="969060"/>
                  </a:lnTo>
                  <a:lnTo>
                    <a:pt x="107124" y="969060"/>
                  </a:lnTo>
                  <a:lnTo>
                    <a:pt x="106540" y="971600"/>
                  </a:lnTo>
                  <a:lnTo>
                    <a:pt x="106629" y="972870"/>
                  </a:lnTo>
                  <a:lnTo>
                    <a:pt x="106730" y="974153"/>
                  </a:lnTo>
                  <a:lnTo>
                    <a:pt x="106832" y="975410"/>
                  </a:lnTo>
                  <a:lnTo>
                    <a:pt x="106934" y="976680"/>
                  </a:lnTo>
                  <a:lnTo>
                    <a:pt x="107035" y="977950"/>
                  </a:lnTo>
                  <a:lnTo>
                    <a:pt x="107137" y="979220"/>
                  </a:lnTo>
                  <a:lnTo>
                    <a:pt x="104533" y="984300"/>
                  </a:lnTo>
                  <a:lnTo>
                    <a:pt x="104076" y="985570"/>
                  </a:lnTo>
                  <a:lnTo>
                    <a:pt x="104711" y="985570"/>
                  </a:lnTo>
                  <a:lnTo>
                    <a:pt x="105651" y="986853"/>
                  </a:lnTo>
                  <a:lnTo>
                    <a:pt x="107594" y="984300"/>
                  </a:lnTo>
                  <a:lnTo>
                    <a:pt x="108191" y="986853"/>
                  </a:lnTo>
                  <a:lnTo>
                    <a:pt x="106362" y="989380"/>
                  </a:lnTo>
                  <a:lnTo>
                    <a:pt x="103644" y="986853"/>
                  </a:lnTo>
                  <a:lnTo>
                    <a:pt x="98844" y="1003350"/>
                  </a:lnTo>
                  <a:lnTo>
                    <a:pt x="97548" y="1004620"/>
                  </a:lnTo>
                  <a:lnTo>
                    <a:pt x="102247" y="1003350"/>
                  </a:lnTo>
                  <a:lnTo>
                    <a:pt x="103174" y="1004620"/>
                  </a:lnTo>
                  <a:lnTo>
                    <a:pt x="102387" y="1007160"/>
                  </a:lnTo>
                  <a:lnTo>
                    <a:pt x="101409" y="1005903"/>
                  </a:lnTo>
                  <a:lnTo>
                    <a:pt x="98933" y="1005903"/>
                  </a:lnTo>
                  <a:lnTo>
                    <a:pt x="100850" y="1008430"/>
                  </a:lnTo>
                  <a:lnTo>
                    <a:pt x="99923" y="1008430"/>
                  </a:lnTo>
                  <a:lnTo>
                    <a:pt x="97142" y="1012253"/>
                  </a:lnTo>
                  <a:lnTo>
                    <a:pt x="94869" y="1014780"/>
                  </a:lnTo>
                  <a:lnTo>
                    <a:pt x="97345" y="1019860"/>
                  </a:lnTo>
                  <a:lnTo>
                    <a:pt x="96672" y="1021130"/>
                  </a:lnTo>
                  <a:lnTo>
                    <a:pt x="98844" y="1021130"/>
                  </a:lnTo>
                  <a:lnTo>
                    <a:pt x="99174" y="1023670"/>
                  </a:lnTo>
                  <a:lnTo>
                    <a:pt x="98450" y="1023670"/>
                  </a:lnTo>
                  <a:lnTo>
                    <a:pt x="98450" y="1044003"/>
                  </a:lnTo>
                  <a:lnTo>
                    <a:pt x="97650" y="1044003"/>
                  </a:lnTo>
                  <a:lnTo>
                    <a:pt x="97218" y="1045260"/>
                  </a:lnTo>
                  <a:lnTo>
                    <a:pt x="96024" y="1045260"/>
                  </a:lnTo>
                  <a:lnTo>
                    <a:pt x="95973" y="1044968"/>
                  </a:lnTo>
                  <a:lnTo>
                    <a:pt x="95973" y="1127810"/>
                  </a:lnTo>
                  <a:lnTo>
                    <a:pt x="94615" y="1127810"/>
                  </a:lnTo>
                  <a:lnTo>
                    <a:pt x="94615" y="1136700"/>
                  </a:lnTo>
                  <a:lnTo>
                    <a:pt x="94030" y="1137386"/>
                  </a:lnTo>
                  <a:lnTo>
                    <a:pt x="94030" y="1151953"/>
                  </a:lnTo>
                  <a:lnTo>
                    <a:pt x="91948" y="1151953"/>
                  </a:lnTo>
                  <a:lnTo>
                    <a:pt x="91236" y="1150670"/>
                  </a:lnTo>
                  <a:lnTo>
                    <a:pt x="93459" y="1149400"/>
                  </a:lnTo>
                  <a:lnTo>
                    <a:pt x="94030" y="1151953"/>
                  </a:lnTo>
                  <a:lnTo>
                    <a:pt x="94030" y="1137386"/>
                  </a:lnTo>
                  <a:lnTo>
                    <a:pt x="93827" y="1137627"/>
                  </a:lnTo>
                  <a:lnTo>
                    <a:pt x="93827" y="1143050"/>
                  </a:lnTo>
                  <a:lnTo>
                    <a:pt x="92456" y="1146860"/>
                  </a:lnTo>
                  <a:lnTo>
                    <a:pt x="90627" y="1144320"/>
                  </a:lnTo>
                  <a:lnTo>
                    <a:pt x="89065" y="1143050"/>
                  </a:lnTo>
                  <a:lnTo>
                    <a:pt x="93827" y="1143050"/>
                  </a:lnTo>
                  <a:lnTo>
                    <a:pt x="93827" y="1137627"/>
                  </a:lnTo>
                  <a:lnTo>
                    <a:pt x="93522" y="1137970"/>
                  </a:lnTo>
                  <a:lnTo>
                    <a:pt x="91071" y="1137970"/>
                  </a:lnTo>
                  <a:lnTo>
                    <a:pt x="88773" y="1134160"/>
                  </a:lnTo>
                  <a:lnTo>
                    <a:pt x="90436" y="1131620"/>
                  </a:lnTo>
                  <a:lnTo>
                    <a:pt x="92062" y="1131620"/>
                  </a:lnTo>
                  <a:lnTo>
                    <a:pt x="92176" y="1132903"/>
                  </a:lnTo>
                  <a:lnTo>
                    <a:pt x="92798" y="1135430"/>
                  </a:lnTo>
                  <a:lnTo>
                    <a:pt x="94615" y="1136700"/>
                  </a:lnTo>
                  <a:lnTo>
                    <a:pt x="94615" y="1127810"/>
                  </a:lnTo>
                  <a:lnTo>
                    <a:pt x="92532" y="1127810"/>
                  </a:lnTo>
                  <a:lnTo>
                    <a:pt x="92214" y="1126553"/>
                  </a:lnTo>
                  <a:lnTo>
                    <a:pt x="94843" y="1125270"/>
                  </a:lnTo>
                  <a:lnTo>
                    <a:pt x="95567" y="1125270"/>
                  </a:lnTo>
                  <a:lnTo>
                    <a:pt x="95923" y="1126553"/>
                  </a:lnTo>
                  <a:lnTo>
                    <a:pt x="95973" y="1127810"/>
                  </a:lnTo>
                  <a:lnTo>
                    <a:pt x="95973" y="1044968"/>
                  </a:lnTo>
                  <a:lnTo>
                    <a:pt x="95592" y="1042720"/>
                  </a:lnTo>
                  <a:lnTo>
                    <a:pt x="97320" y="1042720"/>
                  </a:lnTo>
                  <a:lnTo>
                    <a:pt x="98450" y="1044003"/>
                  </a:lnTo>
                  <a:lnTo>
                    <a:pt x="98450" y="1023670"/>
                  </a:lnTo>
                  <a:lnTo>
                    <a:pt x="98018" y="1023670"/>
                  </a:lnTo>
                  <a:lnTo>
                    <a:pt x="96837" y="1024953"/>
                  </a:lnTo>
                  <a:lnTo>
                    <a:pt x="94691" y="1027607"/>
                  </a:lnTo>
                  <a:lnTo>
                    <a:pt x="94869" y="1027607"/>
                  </a:lnTo>
                  <a:lnTo>
                    <a:pt x="97409" y="1031303"/>
                  </a:lnTo>
                  <a:lnTo>
                    <a:pt x="93687" y="1033830"/>
                  </a:lnTo>
                  <a:lnTo>
                    <a:pt x="94297" y="1035100"/>
                  </a:lnTo>
                  <a:lnTo>
                    <a:pt x="93916" y="1036370"/>
                  </a:lnTo>
                  <a:lnTo>
                    <a:pt x="96088" y="1037653"/>
                  </a:lnTo>
                  <a:lnTo>
                    <a:pt x="97586" y="1037653"/>
                  </a:lnTo>
                  <a:lnTo>
                    <a:pt x="96469" y="1038910"/>
                  </a:lnTo>
                  <a:lnTo>
                    <a:pt x="92151" y="1045260"/>
                  </a:lnTo>
                  <a:lnTo>
                    <a:pt x="92125" y="1046708"/>
                  </a:lnTo>
                  <a:lnTo>
                    <a:pt x="92659" y="1047800"/>
                  </a:lnTo>
                  <a:lnTo>
                    <a:pt x="93878" y="1046708"/>
                  </a:lnTo>
                  <a:lnTo>
                    <a:pt x="94195" y="1046708"/>
                  </a:lnTo>
                  <a:lnTo>
                    <a:pt x="94932" y="1047800"/>
                  </a:lnTo>
                  <a:lnTo>
                    <a:pt x="93421" y="1049070"/>
                  </a:lnTo>
                  <a:lnTo>
                    <a:pt x="92252" y="1049070"/>
                  </a:lnTo>
                  <a:lnTo>
                    <a:pt x="92125" y="1047800"/>
                  </a:lnTo>
                  <a:lnTo>
                    <a:pt x="92011" y="1046708"/>
                  </a:lnTo>
                  <a:lnTo>
                    <a:pt x="91198" y="1047800"/>
                  </a:lnTo>
                  <a:lnTo>
                    <a:pt x="89408" y="1050353"/>
                  </a:lnTo>
                  <a:lnTo>
                    <a:pt x="93027" y="1051610"/>
                  </a:lnTo>
                  <a:lnTo>
                    <a:pt x="92849" y="1051712"/>
                  </a:lnTo>
                  <a:lnTo>
                    <a:pt x="92849" y="1068120"/>
                  </a:lnTo>
                  <a:lnTo>
                    <a:pt x="92786" y="1070660"/>
                  </a:lnTo>
                  <a:lnTo>
                    <a:pt x="92532" y="1070660"/>
                  </a:lnTo>
                  <a:lnTo>
                    <a:pt x="92392" y="1071930"/>
                  </a:lnTo>
                  <a:lnTo>
                    <a:pt x="91871" y="1070660"/>
                  </a:lnTo>
                  <a:lnTo>
                    <a:pt x="90716" y="1069403"/>
                  </a:lnTo>
                  <a:lnTo>
                    <a:pt x="92849" y="1068120"/>
                  </a:lnTo>
                  <a:lnTo>
                    <a:pt x="92849" y="1051712"/>
                  </a:lnTo>
                  <a:lnTo>
                    <a:pt x="88087" y="1054150"/>
                  </a:lnTo>
                  <a:lnTo>
                    <a:pt x="87439" y="1056703"/>
                  </a:lnTo>
                  <a:lnTo>
                    <a:pt x="90779" y="1065580"/>
                  </a:lnTo>
                  <a:lnTo>
                    <a:pt x="88277" y="1065580"/>
                  </a:lnTo>
                  <a:lnTo>
                    <a:pt x="87820" y="1074470"/>
                  </a:lnTo>
                  <a:lnTo>
                    <a:pt x="87757" y="1075753"/>
                  </a:lnTo>
                  <a:lnTo>
                    <a:pt x="84772" y="1080820"/>
                  </a:lnTo>
                  <a:lnTo>
                    <a:pt x="75755" y="1089710"/>
                  </a:lnTo>
                  <a:lnTo>
                    <a:pt x="72148" y="1094803"/>
                  </a:lnTo>
                  <a:lnTo>
                    <a:pt x="65278" y="1102410"/>
                  </a:lnTo>
                  <a:lnTo>
                    <a:pt x="63411" y="1106220"/>
                  </a:lnTo>
                  <a:lnTo>
                    <a:pt x="57010" y="1111300"/>
                  </a:lnTo>
                  <a:lnTo>
                    <a:pt x="53581" y="1113853"/>
                  </a:lnTo>
                  <a:lnTo>
                    <a:pt x="53543" y="1115110"/>
                  </a:lnTo>
                  <a:lnTo>
                    <a:pt x="53428" y="1118920"/>
                  </a:lnTo>
                  <a:lnTo>
                    <a:pt x="52755" y="1118920"/>
                  </a:lnTo>
                  <a:lnTo>
                    <a:pt x="47650" y="1120203"/>
                  </a:lnTo>
                  <a:lnTo>
                    <a:pt x="45554" y="1124000"/>
                  </a:lnTo>
                  <a:lnTo>
                    <a:pt x="42087" y="1127810"/>
                  </a:lnTo>
                  <a:lnTo>
                    <a:pt x="44069" y="1127810"/>
                  </a:lnTo>
                  <a:lnTo>
                    <a:pt x="50050" y="1130350"/>
                  </a:lnTo>
                  <a:lnTo>
                    <a:pt x="52349" y="1131620"/>
                  </a:lnTo>
                  <a:lnTo>
                    <a:pt x="56807" y="1131620"/>
                  </a:lnTo>
                  <a:lnTo>
                    <a:pt x="60833" y="1134160"/>
                  </a:lnTo>
                  <a:lnTo>
                    <a:pt x="67348" y="1129080"/>
                  </a:lnTo>
                  <a:lnTo>
                    <a:pt x="70485" y="1129080"/>
                  </a:lnTo>
                  <a:lnTo>
                    <a:pt x="74422" y="1127810"/>
                  </a:lnTo>
                  <a:lnTo>
                    <a:pt x="80149" y="1126553"/>
                  </a:lnTo>
                  <a:lnTo>
                    <a:pt x="78828" y="1130350"/>
                  </a:lnTo>
                  <a:lnTo>
                    <a:pt x="81864" y="1131620"/>
                  </a:lnTo>
                  <a:lnTo>
                    <a:pt x="81940" y="1134160"/>
                  </a:lnTo>
                  <a:lnTo>
                    <a:pt x="82042" y="1137970"/>
                  </a:lnTo>
                  <a:lnTo>
                    <a:pt x="79883" y="1141780"/>
                  </a:lnTo>
                  <a:lnTo>
                    <a:pt x="81254" y="1150670"/>
                  </a:lnTo>
                  <a:lnTo>
                    <a:pt x="79921" y="1155750"/>
                  </a:lnTo>
                  <a:lnTo>
                    <a:pt x="79883" y="1157020"/>
                  </a:lnTo>
                  <a:lnTo>
                    <a:pt x="79781" y="1160830"/>
                  </a:lnTo>
                  <a:lnTo>
                    <a:pt x="79679" y="1164653"/>
                  </a:lnTo>
                  <a:lnTo>
                    <a:pt x="79171" y="1167180"/>
                  </a:lnTo>
                  <a:lnTo>
                    <a:pt x="84289" y="1169720"/>
                  </a:lnTo>
                  <a:lnTo>
                    <a:pt x="80340" y="1169720"/>
                  </a:lnTo>
                  <a:lnTo>
                    <a:pt x="80251" y="1178610"/>
                  </a:lnTo>
                  <a:lnTo>
                    <a:pt x="84709" y="1181150"/>
                  </a:lnTo>
                  <a:lnTo>
                    <a:pt x="85255" y="1183703"/>
                  </a:lnTo>
                  <a:lnTo>
                    <a:pt x="85356" y="1186230"/>
                  </a:lnTo>
                  <a:lnTo>
                    <a:pt x="83705" y="1186230"/>
                  </a:lnTo>
                  <a:lnTo>
                    <a:pt x="78740" y="1188770"/>
                  </a:lnTo>
                  <a:lnTo>
                    <a:pt x="82600" y="1193850"/>
                  </a:lnTo>
                  <a:lnTo>
                    <a:pt x="84582" y="1197660"/>
                  </a:lnTo>
                  <a:lnTo>
                    <a:pt x="85026" y="1195120"/>
                  </a:lnTo>
                  <a:lnTo>
                    <a:pt x="82207" y="1192580"/>
                  </a:lnTo>
                  <a:lnTo>
                    <a:pt x="84429" y="1190053"/>
                  </a:lnTo>
                  <a:lnTo>
                    <a:pt x="88709" y="1193850"/>
                  </a:lnTo>
                  <a:lnTo>
                    <a:pt x="87083" y="1197660"/>
                  </a:lnTo>
                  <a:lnTo>
                    <a:pt x="84035" y="1201470"/>
                  </a:lnTo>
                  <a:lnTo>
                    <a:pt x="87299" y="1201470"/>
                  </a:lnTo>
                  <a:lnTo>
                    <a:pt x="88480" y="1200200"/>
                  </a:lnTo>
                  <a:lnTo>
                    <a:pt x="90195" y="1196403"/>
                  </a:lnTo>
                  <a:lnTo>
                    <a:pt x="92557" y="1196403"/>
                  </a:lnTo>
                  <a:lnTo>
                    <a:pt x="94284" y="1200200"/>
                  </a:lnTo>
                  <a:lnTo>
                    <a:pt x="92735" y="1202753"/>
                  </a:lnTo>
                  <a:lnTo>
                    <a:pt x="89103" y="1204010"/>
                  </a:lnTo>
                  <a:lnTo>
                    <a:pt x="87934" y="1205280"/>
                  </a:lnTo>
                  <a:lnTo>
                    <a:pt x="85661" y="1204010"/>
                  </a:lnTo>
                  <a:lnTo>
                    <a:pt x="84442" y="1204010"/>
                  </a:lnTo>
                  <a:lnTo>
                    <a:pt x="83807" y="1207820"/>
                  </a:lnTo>
                  <a:lnTo>
                    <a:pt x="87617" y="1209103"/>
                  </a:lnTo>
                  <a:lnTo>
                    <a:pt x="89636" y="1211630"/>
                  </a:lnTo>
                  <a:lnTo>
                    <a:pt x="86093" y="1214170"/>
                  </a:lnTo>
                  <a:lnTo>
                    <a:pt x="86156" y="1215453"/>
                  </a:lnTo>
                  <a:lnTo>
                    <a:pt x="89255" y="1215453"/>
                  </a:lnTo>
                  <a:lnTo>
                    <a:pt x="90716" y="1217980"/>
                  </a:lnTo>
                  <a:lnTo>
                    <a:pt x="93243" y="1216710"/>
                  </a:lnTo>
                  <a:lnTo>
                    <a:pt x="91871" y="1215453"/>
                  </a:lnTo>
                  <a:lnTo>
                    <a:pt x="90614" y="1214170"/>
                  </a:lnTo>
                  <a:lnTo>
                    <a:pt x="92862" y="1212900"/>
                  </a:lnTo>
                  <a:lnTo>
                    <a:pt x="93903" y="1212900"/>
                  </a:lnTo>
                  <a:lnTo>
                    <a:pt x="95046" y="1215453"/>
                  </a:lnTo>
                  <a:lnTo>
                    <a:pt x="97320" y="1216710"/>
                  </a:lnTo>
                  <a:lnTo>
                    <a:pt x="94361" y="1219250"/>
                  </a:lnTo>
                  <a:lnTo>
                    <a:pt x="94665" y="1221803"/>
                  </a:lnTo>
                  <a:lnTo>
                    <a:pt x="96735" y="1225600"/>
                  </a:lnTo>
                  <a:lnTo>
                    <a:pt x="96672" y="1226870"/>
                  </a:lnTo>
                  <a:lnTo>
                    <a:pt x="96558" y="1229410"/>
                  </a:lnTo>
                  <a:lnTo>
                    <a:pt x="96481" y="1231950"/>
                  </a:lnTo>
                  <a:lnTo>
                    <a:pt x="95669" y="1233220"/>
                  </a:lnTo>
                  <a:lnTo>
                    <a:pt x="99402" y="1235760"/>
                  </a:lnTo>
                  <a:lnTo>
                    <a:pt x="98564" y="1239570"/>
                  </a:lnTo>
                  <a:lnTo>
                    <a:pt x="98958" y="1245920"/>
                  </a:lnTo>
                  <a:lnTo>
                    <a:pt x="101168" y="1248460"/>
                  </a:lnTo>
                  <a:lnTo>
                    <a:pt x="102971" y="1252270"/>
                  </a:lnTo>
                  <a:lnTo>
                    <a:pt x="103898" y="1252270"/>
                  </a:lnTo>
                  <a:lnTo>
                    <a:pt x="106514" y="1251000"/>
                  </a:lnTo>
                  <a:lnTo>
                    <a:pt x="105905" y="1249730"/>
                  </a:lnTo>
                  <a:lnTo>
                    <a:pt x="105994" y="1245920"/>
                  </a:lnTo>
                  <a:lnTo>
                    <a:pt x="105295" y="1242110"/>
                  </a:lnTo>
                  <a:lnTo>
                    <a:pt x="110032" y="1233220"/>
                  </a:lnTo>
                  <a:lnTo>
                    <a:pt x="111252" y="1226870"/>
                  </a:lnTo>
                  <a:lnTo>
                    <a:pt x="114630" y="1219250"/>
                  </a:lnTo>
                  <a:lnTo>
                    <a:pt x="114731" y="1217980"/>
                  </a:lnTo>
                  <a:lnTo>
                    <a:pt x="112890" y="1216710"/>
                  </a:lnTo>
                  <a:lnTo>
                    <a:pt x="113245" y="1215453"/>
                  </a:lnTo>
                  <a:lnTo>
                    <a:pt x="118465" y="1215453"/>
                  </a:lnTo>
                  <a:lnTo>
                    <a:pt x="117106" y="1212900"/>
                  </a:lnTo>
                  <a:lnTo>
                    <a:pt x="116420" y="1211630"/>
                  </a:lnTo>
                  <a:lnTo>
                    <a:pt x="115747" y="1210360"/>
                  </a:lnTo>
                  <a:lnTo>
                    <a:pt x="118414" y="1206550"/>
                  </a:lnTo>
                  <a:lnTo>
                    <a:pt x="119303" y="1205280"/>
                  </a:lnTo>
                  <a:lnTo>
                    <a:pt x="119862" y="1202753"/>
                  </a:lnTo>
                  <a:lnTo>
                    <a:pt x="117652" y="1197660"/>
                  </a:lnTo>
                  <a:lnTo>
                    <a:pt x="122237" y="1197660"/>
                  </a:lnTo>
                  <a:lnTo>
                    <a:pt x="121462" y="1196403"/>
                  </a:lnTo>
                  <a:lnTo>
                    <a:pt x="119913" y="1193850"/>
                  </a:lnTo>
                  <a:lnTo>
                    <a:pt x="122923" y="1192580"/>
                  </a:lnTo>
                  <a:lnTo>
                    <a:pt x="121881" y="1187500"/>
                  </a:lnTo>
                  <a:lnTo>
                    <a:pt x="121627" y="1186230"/>
                  </a:lnTo>
                  <a:lnTo>
                    <a:pt x="125171" y="1182420"/>
                  </a:lnTo>
                  <a:lnTo>
                    <a:pt x="124142" y="1179880"/>
                  </a:lnTo>
                  <a:lnTo>
                    <a:pt x="123126" y="1177353"/>
                  </a:lnTo>
                  <a:lnTo>
                    <a:pt x="124828" y="1173530"/>
                  </a:lnTo>
                  <a:lnTo>
                    <a:pt x="125971" y="1171003"/>
                  </a:lnTo>
                  <a:lnTo>
                    <a:pt x="125158" y="1168450"/>
                  </a:lnTo>
                  <a:lnTo>
                    <a:pt x="123952" y="1164653"/>
                  </a:lnTo>
                  <a:lnTo>
                    <a:pt x="124485" y="1163370"/>
                  </a:lnTo>
                  <a:lnTo>
                    <a:pt x="127762" y="1155750"/>
                  </a:lnTo>
                  <a:lnTo>
                    <a:pt x="126809" y="1154480"/>
                  </a:lnTo>
                  <a:lnTo>
                    <a:pt x="125869" y="1153210"/>
                  </a:lnTo>
                  <a:lnTo>
                    <a:pt x="126492" y="1151953"/>
                  </a:lnTo>
                  <a:lnTo>
                    <a:pt x="127749" y="1149400"/>
                  </a:lnTo>
                  <a:lnTo>
                    <a:pt x="128993" y="1146860"/>
                  </a:lnTo>
                  <a:lnTo>
                    <a:pt x="129628" y="1145603"/>
                  </a:lnTo>
                  <a:lnTo>
                    <a:pt x="128460" y="1143050"/>
                  </a:lnTo>
                  <a:lnTo>
                    <a:pt x="127304" y="1140510"/>
                  </a:lnTo>
                  <a:lnTo>
                    <a:pt x="128651" y="1137970"/>
                  </a:lnTo>
                  <a:lnTo>
                    <a:pt x="129997" y="1135430"/>
                  </a:lnTo>
                  <a:lnTo>
                    <a:pt x="130962" y="1131620"/>
                  </a:lnTo>
                  <a:lnTo>
                    <a:pt x="131292" y="1130350"/>
                  </a:lnTo>
                  <a:lnTo>
                    <a:pt x="130759" y="1127810"/>
                  </a:lnTo>
                  <a:lnTo>
                    <a:pt x="130225" y="1125270"/>
                  </a:lnTo>
                  <a:lnTo>
                    <a:pt x="129971" y="1124000"/>
                  </a:lnTo>
                  <a:lnTo>
                    <a:pt x="133184" y="1121460"/>
                  </a:lnTo>
                  <a:lnTo>
                    <a:pt x="131102" y="1115110"/>
                  </a:lnTo>
                  <a:lnTo>
                    <a:pt x="134010" y="1112570"/>
                  </a:lnTo>
                  <a:lnTo>
                    <a:pt x="134594" y="1107503"/>
                  </a:lnTo>
                  <a:lnTo>
                    <a:pt x="135902" y="1104950"/>
                  </a:lnTo>
                  <a:lnTo>
                    <a:pt x="149555" y="1083360"/>
                  </a:lnTo>
                  <a:lnTo>
                    <a:pt x="151917" y="1079550"/>
                  </a:lnTo>
                  <a:lnTo>
                    <a:pt x="154063" y="1077010"/>
                  </a:lnTo>
                  <a:lnTo>
                    <a:pt x="159245" y="1077010"/>
                  </a:lnTo>
                  <a:lnTo>
                    <a:pt x="160451" y="1075753"/>
                  </a:lnTo>
                  <a:lnTo>
                    <a:pt x="160502" y="1074470"/>
                  </a:lnTo>
                  <a:lnTo>
                    <a:pt x="160629" y="1071930"/>
                  </a:lnTo>
                  <a:lnTo>
                    <a:pt x="160693" y="1070660"/>
                  </a:lnTo>
                  <a:lnTo>
                    <a:pt x="163868" y="1070660"/>
                  </a:lnTo>
                  <a:lnTo>
                    <a:pt x="167868" y="1068120"/>
                  </a:lnTo>
                  <a:lnTo>
                    <a:pt x="169760" y="1066850"/>
                  </a:lnTo>
                  <a:lnTo>
                    <a:pt x="173024" y="1061770"/>
                  </a:lnTo>
                  <a:lnTo>
                    <a:pt x="173850" y="1060500"/>
                  </a:lnTo>
                  <a:lnTo>
                    <a:pt x="175488" y="1057960"/>
                  </a:lnTo>
                  <a:lnTo>
                    <a:pt x="179870" y="1056703"/>
                  </a:lnTo>
                  <a:lnTo>
                    <a:pt x="184277" y="1055420"/>
                  </a:lnTo>
                  <a:lnTo>
                    <a:pt x="184365" y="1051610"/>
                  </a:lnTo>
                  <a:lnTo>
                    <a:pt x="187566" y="1050353"/>
                  </a:lnTo>
                  <a:lnTo>
                    <a:pt x="191198" y="1047800"/>
                  </a:lnTo>
                  <a:lnTo>
                    <a:pt x="193497" y="1046708"/>
                  </a:lnTo>
                  <a:lnTo>
                    <a:pt x="193878" y="1046708"/>
                  </a:lnTo>
                  <a:lnTo>
                    <a:pt x="193763" y="1045260"/>
                  </a:lnTo>
                  <a:lnTo>
                    <a:pt x="193662" y="1044003"/>
                  </a:lnTo>
                  <a:lnTo>
                    <a:pt x="193560" y="1042720"/>
                  </a:lnTo>
                  <a:lnTo>
                    <a:pt x="194500" y="1042720"/>
                  </a:lnTo>
                  <a:lnTo>
                    <a:pt x="199199" y="1040180"/>
                  </a:lnTo>
                  <a:lnTo>
                    <a:pt x="202018" y="1037653"/>
                  </a:lnTo>
                  <a:lnTo>
                    <a:pt x="203085" y="1036370"/>
                  </a:lnTo>
                  <a:lnTo>
                    <a:pt x="206324" y="1032560"/>
                  </a:lnTo>
                  <a:lnTo>
                    <a:pt x="208483" y="1030020"/>
                  </a:lnTo>
                  <a:lnTo>
                    <a:pt x="212725" y="1027607"/>
                  </a:lnTo>
                  <a:lnTo>
                    <a:pt x="212852" y="1027607"/>
                  </a:lnTo>
                  <a:lnTo>
                    <a:pt x="215480" y="1023670"/>
                  </a:lnTo>
                  <a:lnTo>
                    <a:pt x="218033" y="1019860"/>
                  </a:lnTo>
                  <a:lnTo>
                    <a:pt x="221907" y="1017320"/>
                  </a:lnTo>
                  <a:lnTo>
                    <a:pt x="227545" y="1010970"/>
                  </a:lnTo>
                  <a:lnTo>
                    <a:pt x="233083" y="1010970"/>
                  </a:lnTo>
                  <a:lnTo>
                    <a:pt x="233527" y="1008430"/>
                  </a:lnTo>
                  <a:lnTo>
                    <a:pt x="233984" y="1005903"/>
                  </a:lnTo>
                  <a:lnTo>
                    <a:pt x="238086" y="1007160"/>
                  </a:lnTo>
                  <a:lnTo>
                    <a:pt x="237401" y="1005903"/>
                  </a:lnTo>
                  <a:lnTo>
                    <a:pt x="236728" y="1004620"/>
                  </a:lnTo>
                  <a:lnTo>
                    <a:pt x="235381" y="1002080"/>
                  </a:lnTo>
                  <a:lnTo>
                    <a:pt x="236918" y="1000810"/>
                  </a:lnTo>
                  <a:lnTo>
                    <a:pt x="239991" y="998270"/>
                  </a:lnTo>
                  <a:lnTo>
                    <a:pt x="244208" y="998270"/>
                  </a:lnTo>
                  <a:lnTo>
                    <a:pt x="244259" y="997000"/>
                  </a:lnTo>
                  <a:lnTo>
                    <a:pt x="244373" y="994460"/>
                  </a:lnTo>
                  <a:lnTo>
                    <a:pt x="244436" y="993203"/>
                  </a:lnTo>
                  <a:lnTo>
                    <a:pt x="248323" y="993203"/>
                  </a:lnTo>
                  <a:lnTo>
                    <a:pt x="249110" y="989380"/>
                  </a:lnTo>
                  <a:lnTo>
                    <a:pt x="249389" y="988110"/>
                  </a:lnTo>
                  <a:lnTo>
                    <a:pt x="254850" y="986853"/>
                  </a:lnTo>
                  <a:lnTo>
                    <a:pt x="256374" y="984300"/>
                  </a:lnTo>
                  <a:lnTo>
                    <a:pt x="257136" y="983030"/>
                  </a:lnTo>
                  <a:lnTo>
                    <a:pt x="257048" y="981760"/>
                  </a:lnTo>
                  <a:lnTo>
                    <a:pt x="256959" y="980503"/>
                  </a:lnTo>
                  <a:lnTo>
                    <a:pt x="256882" y="979220"/>
                  </a:lnTo>
                  <a:lnTo>
                    <a:pt x="256806" y="977950"/>
                  </a:lnTo>
                  <a:lnTo>
                    <a:pt x="256730" y="976680"/>
                  </a:lnTo>
                  <a:lnTo>
                    <a:pt x="256654" y="975410"/>
                  </a:lnTo>
                  <a:lnTo>
                    <a:pt x="263537" y="975410"/>
                  </a:lnTo>
                  <a:lnTo>
                    <a:pt x="272554" y="960170"/>
                  </a:lnTo>
                  <a:lnTo>
                    <a:pt x="273964" y="956360"/>
                  </a:lnTo>
                  <a:lnTo>
                    <a:pt x="276720" y="952550"/>
                  </a:lnTo>
                  <a:lnTo>
                    <a:pt x="283311" y="941120"/>
                  </a:lnTo>
                  <a:lnTo>
                    <a:pt x="287642" y="928420"/>
                  </a:lnTo>
                  <a:lnTo>
                    <a:pt x="289458" y="914450"/>
                  </a:lnTo>
                  <a:close/>
                </a:path>
                <a:path w="1004570" h="1252855">
                  <a:moveTo>
                    <a:pt x="374688" y="1183500"/>
                  </a:moveTo>
                  <a:lnTo>
                    <a:pt x="374129" y="1183106"/>
                  </a:lnTo>
                  <a:lnTo>
                    <a:pt x="373722" y="1181989"/>
                  </a:lnTo>
                  <a:lnTo>
                    <a:pt x="372237" y="1184376"/>
                  </a:lnTo>
                  <a:lnTo>
                    <a:pt x="374688" y="1183500"/>
                  </a:lnTo>
                  <a:close/>
                </a:path>
                <a:path w="1004570" h="1252855">
                  <a:moveTo>
                    <a:pt x="376351" y="667131"/>
                  </a:moveTo>
                  <a:lnTo>
                    <a:pt x="376021" y="667359"/>
                  </a:lnTo>
                  <a:lnTo>
                    <a:pt x="376301" y="668248"/>
                  </a:lnTo>
                  <a:lnTo>
                    <a:pt x="376351" y="667131"/>
                  </a:lnTo>
                  <a:close/>
                </a:path>
                <a:path w="1004570" h="1252855">
                  <a:moveTo>
                    <a:pt x="387756" y="582688"/>
                  </a:moveTo>
                  <a:lnTo>
                    <a:pt x="387629" y="581418"/>
                  </a:lnTo>
                  <a:lnTo>
                    <a:pt x="387502" y="580148"/>
                  </a:lnTo>
                  <a:lnTo>
                    <a:pt x="387388" y="578891"/>
                  </a:lnTo>
                  <a:lnTo>
                    <a:pt x="380644" y="573798"/>
                  </a:lnTo>
                  <a:lnTo>
                    <a:pt x="381711" y="564908"/>
                  </a:lnTo>
                  <a:lnTo>
                    <a:pt x="375005" y="563638"/>
                  </a:lnTo>
                  <a:lnTo>
                    <a:pt x="368325" y="562368"/>
                  </a:lnTo>
                  <a:lnTo>
                    <a:pt x="361467" y="563638"/>
                  </a:lnTo>
                  <a:lnTo>
                    <a:pt x="352221" y="562368"/>
                  </a:lnTo>
                  <a:lnTo>
                    <a:pt x="351040" y="562368"/>
                  </a:lnTo>
                  <a:lnTo>
                    <a:pt x="351713" y="559841"/>
                  </a:lnTo>
                  <a:lnTo>
                    <a:pt x="365264" y="517918"/>
                  </a:lnTo>
                  <a:lnTo>
                    <a:pt x="366115" y="515391"/>
                  </a:lnTo>
                  <a:lnTo>
                    <a:pt x="369951" y="503948"/>
                  </a:lnTo>
                  <a:lnTo>
                    <a:pt x="370687" y="501408"/>
                  </a:lnTo>
                  <a:lnTo>
                    <a:pt x="371144" y="497598"/>
                  </a:lnTo>
                  <a:lnTo>
                    <a:pt x="371944" y="495058"/>
                  </a:lnTo>
                  <a:lnTo>
                    <a:pt x="377190" y="476008"/>
                  </a:lnTo>
                  <a:lnTo>
                    <a:pt x="377850" y="468388"/>
                  </a:lnTo>
                  <a:lnTo>
                    <a:pt x="377952" y="467118"/>
                  </a:lnTo>
                  <a:lnTo>
                    <a:pt x="377571" y="465848"/>
                  </a:lnTo>
                  <a:lnTo>
                    <a:pt x="376415" y="462038"/>
                  </a:lnTo>
                  <a:lnTo>
                    <a:pt x="375996" y="460768"/>
                  </a:lnTo>
                  <a:lnTo>
                    <a:pt x="374738" y="456958"/>
                  </a:lnTo>
                  <a:lnTo>
                    <a:pt x="373976" y="456958"/>
                  </a:lnTo>
                  <a:lnTo>
                    <a:pt x="369671" y="454418"/>
                  </a:lnTo>
                  <a:lnTo>
                    <a:pt x="366052" y="455853"/>
                  </a:lnTo>
                  <a:lnTo>
                    <a:pt x="366052" y="462038"/>
                  </a:lnTo>
                  <a:lnTo>
                    <a:pt x="365556" y="464591"/>
                  </a:lnTo>
                  <a:lnTo>
                    <a:pt x="364223" y="465848"/>
                  </a:lnTo>
                  <a:lnTo>
                    <a:pt x="362559" y="464591"/>
                  </a:lnTo>
                  <a:lnTo>
                    <a:pt x="362572" y="460768"/>
                  </a:lnTo>
                  <a:lnTo>
                    <a:pt x="366052" y="462038"/>
                  </a:lnTo>
                  <a:lnTo>
                    <a:pt x="366052" y="455853"/>
                  </a:lnTo>
                  <a:lnTo>
                    <a:pt x="359994" y="458241"/>
                  </a:lnTo>
                  <a:lnTo>
                    <a:pt x="357479" y="467118"/>
                  </a:lnTo>
                  <a:lnTo>
                    <a:pt x="353402" y="468388"/>
                  </a:lnTo>
                  <a:lnTo>
                    <a:pt x="353275" y="473468"/>
                  </a:lnTo>
                  <a:lnTo>
                    <a:pt x="353250" y="474738"/>
                  </a:lnTo>
                  <a:lnTo>
                    <a:pt x="352425" y="474738"/>
                  </a:lnTo>
                  <a:lnTo>
                    <a:pt x="349707" y="476008"/>
                  </a:lnTo>
                  <a:lnTo>
                    <a:pt x="349148" y="478548"/>
                  </a:lnTo>
                  <a:lnTo>
                    <a:pt x="348475" y="479818"/>
                  </a:lnTo>
                  <a:lnTo>
                    <a:pt x="345389" y="486168"/>
                  </a:lnTo>
                  <a:lnTo>
                    <a:pt x="341274" y="493788"/>
                  </a:lnTo>
                  <a:lnTo>
                    <a:pt x="337439" y="501408"/>
                  </a:lnTo>
                  <a:lnTo>
                    <a:pt x="335216" y="509041"/>
                  </a:lnTo>
                  <a:lnTo>
                    <a:pt x="335229" y="510298"/>
                  </a:lnTo>
                  <a:lnTo>
                    <a:pt x="335203" y="515391"/>
                  </a:lnTo>
                  <a:lnTo>
                    <a:pt x="334365" y="517918"/>
                  </a:lnTo>
                  <a:lnTo>
                    <a:pt x="334238" y="517842"/>
                  </a:lnTo>
                  <a:lnTo>
                    <a:pt x="334238" y="529348"/>
                  </a:lnTo>
                  <a:lnTo>
                    <a:pt x="333603" y="530618"/>
                  </a:lnTo>
                  <a:lnTo>
                    <a:pt x="330149" y="529348"/>
                  </a:lnTo>
                  <a:lnTo>
                    <a:pt x="332574" y="525538"/>
                  </a:lnTo>
                  <a:lnTo>
                    <a:pt x="333857" y="528091"/>
                  </a:lnTo>
                  <a:lnTo>
                    <a:pt x="334238" y="529348"/>
                  </a:lnTo>
                  <a:lnTo>
                    <a:pt x="334238" y="517842"/>
                  </a:lnTo>
                  <a:lnTo>
                    <a:pt x="332498" y="516648"/>
                  </a:lnTo>
                  <a:lnTo>
                    <a:pt x="333336" y="515391"/>
                  </a:lnTo>
                  <a:lnTo>
                    <a:pt x="335203" y="515391"/>
                  </a:lnTo>
                  <a:lnTo>
                    <a:pt x="335203" y="510311"/>
                  </a:lnTo>
                  <a:lnTo>
                    <a:pt x="331343" y="511568"/>
                  </a:lnTo>
                  <a:lnTo>
                    <a:pt x="333489" y="514108"/>
                  </a:lnTo>
                  <a:lnTo>
                    <a:pt x="333209" y="515391"/>
                  </a:lnTo>
                  <a:lnTo>
                    <a:pt x="329539" y="517918"/>
                  </a:lnTo>
                  <a:lnTo>
                    <a:pt x="329120" y="521741"/>
                  </a:lnTo>
                  <a:lnTo>
                    <a:pt x="325069" y="529348"/>
                  </a:lnTo>
                  <a:lnTo>
                    <a:pt x="322897" y="535698"/>
                  </a:lnTo>
                  <a:lnTo>
                    <a:pt x="315302" y="547141"/>
                  </a:lnTo>
                  <a:lnTo>
                    <a:pt x="315175" y="552208"/>
                  </a:lnTo>
                  <a:lnTo>
                    <a:pt x="315112" y="554748"/>
                  </a:lnTo>
                  <a:lnTo>
                    <a:pt x="307581" y="564908"/>
                  </a:lnTo>
                  <a:lnTo>
                    <a:pt x="309016" y="573798"/>
                  </a:lnTo>
                  <a:lnTo>
                    <a:pt x="297840" y="575068"/>
                  </a:lnTo>
                  <a:lnTo>
                    <a:pt x="287959" y="580148"/>
                  </a:lnTo>
                  <a:lnTo>
                    <a:pt x="280060" y="580148"/>
                  </a:lnTo>
                  <a:lnTo>
                    <a:pt x="273507" y="583958"/>
                  </a:lnTo>
                  <a:lnTo>
                    <a:pt x="266839" y="583958"/>
                  </a:lnTo>
                  <a:lnTo>
                    <a:pt x="262572" y="590308"/>
                  </a:lnTo>
                  <a:lnTo>
                    <a:pt x="252653" y="591591"/>
                  </a:lnTo>
                  <a:lnTo>
                    <a:pt x="247827" y="594118"/>
                  </a:lnTo>
                  <a:lnTo>
                    <a:pt x="246227" y="591591"/>
                  </a:lnTo>
                  <a:lnTo>
                    <a:pt x="245440" y="590308"/>
                  </a:lnTo>
                  <a:lnTo>
                    <a:pt x="247561" y="587768"/>
                  </a:lnTo>
                  <a:lnTo>
                    <a:pt x="249682" y="585241"/>
                  </a:lnTo>
                  <a:lnTo>
                    <a:pt x="250063" y="583958"/>
                  </a:lnTo>
                  <a:lnTo>
                    <a:pt x="250444" y="582688"/>
                  </a:lnTo>
                  <a:lnTo>
                    <a:pt x="250837" y="581418"/>
                  </a:lnTo>
                  <a:lnTo>
                    <a:pt x="253352" y="575068"/>
                  </a:lnTo>
                  <a:lnTo>
                    <a:pt x="252679" y="571258"/>
                  </a:lnTo>
                  <a:lnTo>
                    <a:pt x="254571" y="568718"/>
                  </a:lnTo>
                  <a:lnTo>
                    <a:pt x="255524" y="567448"/>
                  </a:lnTo>
                  <a:lnTo>
                    <a:pt x="259702" y="564908"/>
                  </a:lnTo>
                  <a:lnTo>
                    <a:pt x="256120" y="561098"/>
                  </a:lnTo>
                  <a:lnTo>
                    <a:pt x="256654" y="561098"/>
                  </a:lnTo>
                  <a:lnTo>
                    <a:pt x="258673" y="559841"/>
                  </a:lnTo>
                  <a:lnTo>
                    <a:pt x="263118" y="552208"/>
                  </a:lnTo>
                  <a:lnTo>
                    <a:pt x="262737" y="547141"/>
                  </a:lnTo>
                  <a:lnTo>
                    <a:pt x="262648" y="545858"/>
                  </a:lnTo>
                  <a:lnTo>
                    <a:pt x="266941" y="543318"/>
                  </a:lnTo>
                  <a:lnTo>
                    <a:pt x="266103" y="539508"/>
                  </a:lnTo>
                  <a:lnTo>
                    <a:pt x="268554" y="538238"/>
                  </a:lnTo>
                  <a:lnTo>
                    <a:pt x="267093" y="534441"/>
                  </a:lnTo>
                  <a:lnTo>
                    <a:pt x="272910" y="528091"/>
                  </a:lnTo>
                  <a:lnTo>
                    <a:pt x="271335" y="521741"/>
                  </a:lnTo>
                  <a:lnTo>
                    <a:pt x="275374" y="516648"/>
                  </a:lnTo>
                  <a:lnTo>
                    <a:pt x="275272" y="515391"/>
                  </a:lnTo>
                  <a:lnTo>
                    <a:pt x="275183" y="514108"/>
                  </a:lnTo>
                  <a:lnTo>
                    <a:pt x="275094" y="512838"/>
                  </a:lnTo>
                  <a:lnTo>
                    <a:pt x="276834" y="509041"/>
                  </a:lnTo>
                  <a:lnTo>
                    <a:pt x="281000" y="500138"/>
                  </a:lnTo>
                  <a:lnTo>
                    <a:pt x="282117" y="493788"/>
                  </a:lnTo>
                  <a:lnTo>
                    <a:pt x="285546" y="483641"/>
                  </a:lnTo>
                  <a:lnTo>
                    <a:pt x="287121" y="477291"/>
                  </a:lnTo>
                  <a:lnTo>
                    <a:pt x="287553" y="468388"/>
                  </a:lnTo>
                  <a:lnTo>
                    <a:pt x="292074" y="458241"/>
                  </a:lnTo>
                  <a:lnTo>
                    <a:pt x="289610" y="453148"/>
                  </a:lnTo>
                  <a:lnTo>
                    <a:pt x="287769" y="449338"/>
                  </a:lnTo>
                  <a:lnTo>
                    <a:pt x="287159" y="448068"/>
                  </a:lnTo>
                  <a:lnTo>
                    <a:pt x="281254" y="445541"/>
                  </a:lnTo>
                  <a:lnTo>
                    <a:pt x="280149" y="448068"/>
                  </a:lnTo>
                  <a:lnTo>
                    <a:pt x="277152" y="449338"/>
                  </a:lnTo>
                  <a:lnTo>
                    <a:pt x="276479" y="449338"/>
                  </a:lnTo>
                  <a:lnTo>
                    <a:pt x="276529" y="446798"/>
                  </a:lnTo>
                  <a:lnTo>
                    <a:pt x="275894" y="450608"/>
                  </a:lnTo>
                  <a:lnTo>
                    <a:pt x="273977" y="448068"/>
                  </a:lnTo>
                  <a:lnTo>
                    <a:pt x="272605" y="448068"/>
                  </a:lnTo>
                  <a:lnTo>
                    <a:pt x="276072" y="446798"/>
                  </a:lnTo>
                  <a:lnTo>
                    <a:pt x="273596" y="445541"/>
                  </a:lnTo>
                  <a:lnTo>
                    <a:pt x="271462" y="446798"/>
                  </a:lnTo>
                  <a:lnTo>
                    <a:pt x="268071" y="448068"/>
                  </a:lnTo>
                  <a:lnTo>
                    <a:pt x="266496" y="450608"/>
                  </a:lnTo>
                  <a:lnTo>
                    <a:pt x="270954" y="451891"/>
                  </a:lnTo>
                  <a:lnTo>
                    <a:pt x="272592" y="450608"/>
                  </a:lnTo>
                  <a:lnTo>
                    <a:pt x="272656" y="451891"/>
                  </a:lnTo>
                  <a:lnTo>
                    <a:pt x="272732" y="453148"/>
                  </a:lnTo>
                  <a:lnTo>
                    <a:pt x="265036" y="451891"/>
                  </a:lnTo>
                  <a:lnTo>
                    <a:pt x="264807" y="451891"/>
                  </a:lnTo>
                  <a:lnTo>
                    <a:pt x="260096" y="460768"/>
                  </a:lnTo>
                  <a:lnTo>
                    <a:pt x="259245" y="462038"/>
                  </a:lnTo>
                  <a:lnTo>
                    <a:pt x="260654" y="467118"/>
                  </a:lnTo>
                  <a:lnTo>
                    <a:pt x="256679" y="467118"/>
                  </a:lnTo>
                  <a:lnTo>
                    <a:pt x="249948" y="479818"/>
                  </a:lnTo>
                  <a:lnTo>
                    <a:pt x="244157" y="491248"/>
                  </a:lnTo>
                  <a:lnTo>
                    <a:pt x="240690" y="497598"/>
                  </a:lnTo>
                  <a:lnTo>
                    <a:pt x="238861" y="500138"/>
                  </a:lnTo>
                  <a:lnTo>
                    <a:pt x="238036" y="502691"/>
                  </a:lnTo>
                  <a:lnTo>
                    <a:pt x="237197" y="507758"/>
                  </a:lnTo>
                  <a:lnTo>
                    <a:pt x="235064" y="511568"/>
                  </a:lnTo>
                  <a:lnTo>
                    <a:pt x="229628" y="519188"/>
                  </a:lnTo>
                  <a:lnTo>
                    <a:pt x="228447" y="525538"/>
                  </a:lnTo>
                  <a:lnTo>
                    <a:pt x="224116" y="531888"/>
                  </a:lnTo>
                  <a:lnTo>
                    <a:pt x="222034" y="535698"/>
                  </a:lnTo>
                  <a:lnTo>
                    <a:pt x="218579" y="545858"/>
                  </a:lnTo>
                  <a:lnTo>
                    <a:pt x="218541" y="567448"/>
                  </a:lnTo>
                  <a:lnTo>
                    <a:pt x="218071" y="568718"/>
                  </a:lnTo>
                  <a:lnTo>
                    <a:pt x="216585" y="568718"/>
                  </a:lnTo>
                  <a:lnTo>
                    <a:pt x="216585" y="581418"/>
                  </a:lnTo>
                  <a:lnTo>
                    <a:pt x="216522" y="582688"/>
                  </a:lnTo>
                  <a:lnTo>
                    <a:pt x="215493" y="582688"/>
                  </a:lnTo>
                  <a:lnTo>
                    <a:pt x="214769" y="581418"/>
                  </a:lnTo>
                  <a:lnTo>
                    <a:pt x="216585" y="581418"/>
                  </a:lnTo>
                  <a:lnTo>
                    <a:pt x="216585" y="568718"/>
                  </a:lnTo>
                  <a:lnTo>
                    <a:pt x="213956" y="568718"/>
                  </a:lnTo>
                  <a:lnTo>
                    <a:pt x="213448" y="568274"/>
                  </a:lnTo>
                  <a:lnTo>
                    <a:pt x="213448" y="586498"/>
                  </a:lnTo>
                  <a:lnTo>
                    <a:pt x="212242" y="587768"/>
                  </a:lnTo>
                  <a:lnTo>
                    <a:pt x="210527" y="586498"/>
                  </a:lnTo>
                  <a:lnTo>
                    <a:pt x="208584" y="587387"/>
                  </a:lnTo>
                  <a:lnTo>
                    <a:pt x="208584" y="603008"/>
                  </a:lnTo>
                  <a:lnTo>
                    <a:pt x="207200" y="604291"/>
                  </a:lnTo>
                  <a:lnTo>
                    <a:pt x="205320" y="603008"/>
                  </a:lnTo>
                  <a:lnTo>
                    <a:pt x="205397" y="601738"/>
                  </a:lnTo>
                  <a:lnTo>
                    <a:pt x="206984" y="603008"/>
                  </a:lnTo>
                  <a:lnTo>
                    <a:pt x="208584" y="603008"/>
                  </a:lnTo>
                  <a:lnTo>
                    <a:pt x="208584" y="587387"/>
                  </a:lnTo>
                  <a:lnTo>
                    <a:pt x="208127" y="587590"/>
                  </a:lnTo>
                  <a:lnTo>
                    <a:pt x="208127" y="595388"/>
                  </a:lnTo>
                  <a:lnTo>
                    <a:pt x="204901" y="595388"/>
                  </a:lnTo>
                  <a:lnTo>
                    <a:pt x="205079" y="594118"/>
                  </a:lnTo>
                  <a:lnTo>
                    <a:pt x="208064" y="594118"/>
                  </a:lnTo>
                  <a:lnTo>
                    <a:pt x="208127" y="595388"/>
                  </a:lnTo>
                  <a:lnTo>
                    <a:pt x="208127" y="587590"/>
                  </a:lnTo>
                  <a:lnTo>
                    <a:pt x="207721" y="587768"/>
                  </a:lnTo>
                  <a:lnTo>
                    <a:pt x="210108" y="585241"/>
                  </a:lnTo>
                  <a:lnTo>
                    <a:pt x="211226" y="583958"/>
                  </a:lnTo>
                  <a:lnTo>
                    <a:pt x="213283" y="585241"/>
                  </a:lnTo>
                  <a:lnTo>
                    <a:pt x="213448" y="586498"/>
                  </a:lnTo>
                  <a:lnTo>
                    <a:pt x="213448" y="568274"/>
                  </a:lnTo>
                  <a:lnTo>
                    <a:pt x="213245" y="568096"/>
                  </a:lnTo>
                  <a:lnTo>
                    <a:pt x="214147" y="567448"/>
                  </a:lnTo>
                  <a:lnTo>
                    <a:pt x="215912" y="566191"/>
                  </a:lnTo>
                  <a:lnTo>
                    <a:pt x="217246" y="564908"/>
                  </a:lnTo>
                  <a:lnTo>
                    <a:pt x="218541" y="567448"/>
                  </a:lnTo>
                  <a:lnTo>
                    <a:pt x="218541" y="545922"/>
                  </a:lnTo>
                  <a:lnTo>
                    <a:pt x="213728" y="553491"/>
                  </a:lnTo>
                  <a:lnTo>
                    <a:pt x="207314" y="566191"/>
                  </a:lnTo>
                  <a:lnTo>
                    <a:pt x="211289" y="564908"/>
                  </a:lnTo>
                  <a:lnTo>
                    <a:pt x="212013" y="567448"/>
                  </a:lnTo>
                  <a:lnTo>
                    <a:pt x="212102" y="567766"/>
                  </a:lnTo>
                  <a:lnTo>
                    <a:pt x="210820" y="568718"/>
                  </a:lnTo>
                  <a:lnTo>
                    <a:pt x="210273" y="571258"/>
                  </a:lnTo>
                  <a:lnTo>
                    <a:pt x="205435" y="571258"/>
                  </a:lnTo>
                  <a:lnTo>
                    <a:pt x="204800" y="575068"/>
                  </a:lnTo>
                  <a:lnTo>
                    <a:pt x="204012" y="576338"/>
                  </a:lnTo>
                  <a:lnTo>
                    <a:pt x="202082" y="580148"/>
                  </a:lnTo>
                  <a:lnTo>
                    <a:pt x="203708" y="582688"/>
                  </a:lnTo>
                  <a:lnTo>
                    <a:pt x="199301" y="586498"/>
                  </a:lnTo>
                  <a:lnTo>
                    <a:pt x="200329" y="589038"/>
                  </a:lnTo>
                  <a:lnTo>
                    <a:pt x="197802" y="590308"/>
                  </a:lnTo>
                  <a:lnTo>
                    <a:pt x="198501" y="592848"/>
                  </a:lnTo>
                  <a:lnTo>
                    <a:pt x="201396" y="591591"/>
                  </a:lnTo>
                  <a:lnTo>
                    <a:pt x="201485" y="594118"/>
                  </a:lnTo>
                  <a:lnTo>
                    <a:pt x="197396" y="592848"/>
                  </a:lnTo>
                  <a:lnTo>
                    <a:pt x="194868" y="594118"/>
                  </a:lnTo>
                  <a:lnTo>
                    <a:pt x="194970" y="595388"/>
                  </a:lnTo>
                  <a:lnTo>
                    <a:pt x="195072" y="596658"/>
                  </a:lnTo>
                  <a:lnTo>
                    <a:pt x="195173" y="597941"/>
                  </a:lnTo>
                  <a:lnTo>
                    <a:pt x="195275" y="599198"/>
                  </a:lnTo>
                  <a:lnTo>
                    <a:pt x="195376" y="600468"/>
                  </a:lnTo>
                  <a:lnTo>
                    <a:pt x="194538" y="600468"/>
                  </a:lnTo>
                  <a:lnTo>
                    <a:pt x="192214" y="601738"/>
                  </a:lnTo>
                  <a:lnTo>
                    <a:pt x="191325" y="601738"/>
                  </a:lnTo>
                  <a:lnTo>
                    <a:pt x="191795" y="608088"/>
                  </a:lnTo>
                  <a:lnTo>
                    <a:pt x="188036" y="611898"/>
                  </a:lnTo>
                  <a:lnTo>
                    <a:pt x="186232" y="618248"/>
                  </a:lnTo>
                  <a:lnTo>
                    <a:pt x="183172" y="620966"/>
                  </a:lnTo>
                  <a:lnTo>
                    <a:pt x="182816" y="620966"/>
                  </a:lnTo>
                  <a:lnTo>
                    <a:pt x="175221" y="623341"/>
                  </a:lnTo>
                  <a:lnTo>
                    <a:pt x="174231" y="624217"/>
                  </a:lnTo>
                  <a:lnTo>
                    <a:pt x="174231" y="685558"/>
                  </a:lnTo>
                  <a:lnTo>
                    <a:pt x="174142" y="686841"/>
                  </a:lnTo>
                  <a:lnTo>
                    <a:pt x="173050" y="689368"/>
                  </a:lnTo>
                  <a:lnTo>
                    <a:pt x="171119" y="686841"/>
                  </a:lnTo>
                  <a:lnTo>
                    <a:pt x="171551" y="686841"/>
                  </a:lnTo>
                  <a:lnTo>
                    <a:pt x="171970" y="685558"/>
                  </a:lnTo>
                  <a:lnTo>
                    <a:pt x="174231" y="685558"/>
                  </a:lnTo>
                  <a:lnTo>
                    <a:pt x="174231" y="624217"/>
                  </a:lnTo>
                  <a:lnTo>
                    <a:pt x="170916" y="627138"/>
                  </a:lnTo>
                  <a:lnTo>
                    <a:pt x="161213" y="629691"/>
                  </a:lnTo>
                  <a:lnTo>
                    <a:pt x="157619" y="633488"/>
                  </a:lnTo>
                  <a:lnTo>
                    <a:pt x="146710" y="638568"/>
                  </a:lnTo>
                  <a:lnTo>
                    <a:pt x="140576" y="642391"/>
                  </a:lnTo>
                  <a:lnTo>
                    <a:pt x="130619" y="648741"/>
                  </a:lnTo>
                  <a:lnTo>
                    <a:pt x="127736" y="652538"/>
                  </a:lnTo>
                  <a:lnTo>
                    <a:pt x="120726" y="657618"/>
                  </a:lnTo>
                  <a:lnTo>
                    <a:pt x="129374" y="658888"/>
                  </a:lnTo>
                  <a:lnTo>
                    <a:pt x="133959" y="669048"/>
                  </a:lnTo>
                  <a:lnTo>
                    <a:pt x="135013" y="670318"/>
                  </a:lnTo>
                  <a:lnTo>
                    <a:pt x="142798" y="665238"/>
                  </a:lnTo>
                  <a:lnTo>
                    <a:pt x="147866" y="663968"/>
                  </a:lnTo>
                  <a:lnTo>
                    <a:pt x="155854" y="660158"/>
                  </a:lnTo>
                  <a:lnTo>
                    <a:pt x="157518" y="657618"/>
                  </a:lnTo>
                  <a:lnTo>
                    <a:pt x="168059" y="658888"/>
                  </a:lnTo>
                  <a:lnTo>
                    <a:pt x="168186" y="657618"/>
                  </a:lnTo>
                  <a:lnTo>
                    <a:pt x="168694" y="652538"/>
                  </a:lnTo>
                  <a:lnTo>
                    <a:pt x="168821" y="651268"/>
                  </a:lnTo>
                  <a:lnTo>
                    <a:pt x="171767" y="655091"/>
                  </a:lnTo>
                  <a:lnTo>
                    <a:pt x="169214" y="658888"/>
                  </a:lnTo>
                  <a:lnTo>
                    <a:pt x="170141" y="663968"/>
                  </a:lnTo>
                  <a:lnTo>
                    <a:pt x="166166" y="671207"/>
                  </a:lnTo>
                  <a:lnTo>
                    <a:pt x="166166" y="726198"/>
                  </a:lnTo>
                  <a:lnTo>
                    <a:pt x="165989" y="726821"/>
                  </a:lnTo>
                  <a:lnTo>
                    <a:pt x="165989" y="792238"/>
                  </a:lnTo>
                  <a:lnTo>
                    <a:pt x="164884" y="793508"/>
                  </a:lnTo>
                  <a:lnTo>
                    <a:pt x="163893" y="792238"/>
                  </a:lnTo>
                  <a:lnTo>
                    <a:pt x="161785" y="793508"/>
                  </a:lnTo>
                  <a:lnTo>
                    <a:pt x="161251" y="790968"/>
                  </a:lnTo>
                  <a:lnTo>
                    <a:pt x="163068" y="790968"/>
                  </a:lnTo>
                  <a:lnTo>
                    <a:pt x="164020" y="792238"/>
                  </a:lnTo>
                  <a:lnTo>
                    <a:pt x="165989" y="792238"/>
                  </a:lnTo>
                  <a:lnTo>
                    <a:pt x="165989" y="726821"/>
                  </a:lnTo>
                  <a:lnTo>
                    <a:pt x="165798" y="727468"/>
                  </a:lnTo>
                  <a:lnTo>
                    <a:pt x="163131" y="727468"/>
                  </a:lnTo>
                  <a:lnTo>
                    <a:pt x="163131" y="738898"/>
                  </a:lnTo>
                  <a:lnTo>
                    <a:pt x="159308" y="737641"/>
                  </a:lnTo>
                  <a:lnTo>
                    <a:pt x="161848" y="735088"/>
                  </a:lnTo>
                  <a:lnTo>
                    <a:pt x="162598" y="735088"/>
                  </a:lnTo>
                  <a:lnTo>
                    <a:pt x="162661" y="736358"/>
                  </a:lnTo>
                  <a:lnTo>
                    <a:pt x="163131" y="738898"/>
                  </a:lnTo>
                  <a:lnTo>
                    <a:pt x="163131" y="727468"/>
                  </a:lnTo>
                  <a:lnTo>
                    <a:pt x="162433" y="727468"/>
                  </a:lnTo>
                  <a:lnTo>
                    <a:pt x="163106" y="724941"/>
                  </a:lnTo>
                  <a:lnTo>
                    <a:pt x="163957" y="724941"/>
                  </a:lnTo>
                  <a:lnTo>
                    <a:pt x="165303" y="726198"/>
                  </a:lnTo>
                  <a:lnTo>
                    <a:pt x="166166" y="726198"/>
                  </a:lnTo>
                  <a:lnTo>
                    <a:pt x="166166" y="671207"/>
                  </a:lnTo>
                  <a:lnTo>
                    <a:pt x="165252" y="672858"/>
                  </a:lnTo>
                  <a:lnTo>
                    <a:pt x="166116" y="677938"/>
                  </a:lnTo>
                  <a:lnTo>
                    <a:pt x="163372" y="681748"/>
                  </a:lnTo>
                  <a:lnTo>
                    <a:pt x="161353" y="686841"/>
                  </a:lnTo>
                  <a:lnTo>
                    <a:pt x="160502" y="693191"/>
                  </a:lnTo>
                  <a:lnTo>
                    <a:pt x="159029" y="702068"/>
                  </a:lnTo>
                  <a:lnTo>
                    <a:pt x="155092" y="716038"/>
                  </a:lnTo>
                  <a:lnTo>
                    <a:pt x="152692" y="723658"/>
                  </a:lnTo>
                  <a:lnTo>
                    <a:pt x="152577" y="727468"/>
                  </a:lnTo>
                  <a:lnTo>
                    <a:pt x="152488" y="731291"/>
                  </a:lnTo>
                  <a:lnTo>
                    <a:pt x="150660" y="743991"/>
                  </a:lnTo>
                  <a:lnTo>
                    <a:pt x="150558" y="750341"/>
                  </a:lnTo>
                  <a:lnTo>
                    <a:pt x="150431" y="754138"/>
                  </a:lnTo>
                  <a:lnTo>
                    <a:pt x="150304" y="757948"/>
                  </a:lnTo>
                  <a:lnTo>
                    <a:pt x="149910" y="760488"/>
                  </a:lnTo>
                  <a:lnTo>
                    <a:pt x="151815" y="764298"/>
                  </a:lnTo>
                  <a:lnTo>
                    <a:pt x="152628" y="766838"/>
                  </a:lnTo>
                  <a:lnTo>
                    <a:pt x="148717" y="770648"/>
                  </a:lnTo>
                  <a:lnTo>
                    <a:pt x="149440" y="770648"/>
                  </a:lnTo>
                  <a:lnTo>
                    <a:pt x="153352" y="773188"/>
                  </a:lnTo>
                  <a:lnTo>
                    <a:pt x="149352" y="778268"/>
                  </a:lnTo>
                  <a:lnTo>
                    <a:pt x="154393" y="778268"/>
                  </a:lnTo>
                  <a:lnTo>
                    <a:pt x="153708" y="779538"/>
                  </a:lnTo>
                  <a:lnTo>
                    <a:pt x="151942" y="780808"/>
                  </a:lnTo>
                  <a:lnTo>
                    <a:pt x="151980" y="782091"/>
                  </a:lnTo>
                  <a:lnTo>
                    <a:pt x="154051" y="789698"/>
                  </a:lnTo>
                  <a:lnTo>
                    <a:pt x="153301" y="796048"/>
                  </a:lnTo>
                  <a:lnTo>
                    <a:pt x="159346" y="801141"/>
                  </a:lnTo>
                  <a:lnTo>
                    <a:pt x="160566" y="807491"/>
                  </a:lnTo>
                  <a:lnTo>
                    <a:pt x="168071" y="807491"/>
                  </a:lnTo>
                  <a:lnTo>
                    <a:pt x="168783" y="808748"/>
                  </a:lnTo>
                  <a:lnTo>
                    <a:pt x="169252" y="810018"/>
                  </a:lnTo>
                  <a:lnTo>
                    <a:pt x="168948" y="811288"/>
                  </a:lnTo>
                  <a:lnTo>
                    <a:pt x="172694" y="811288"/>
                  </a:lnTo>
                  <a:lnTo>
                    <a:pt x="174586" y="812558"/>
                  </a:lnTo>
                  <a:lnTo>
                    <a:pt x="181698" y="812558"/>
                  </a:lnTo>
                  <a:lnTo>
                    <a:pt x="183172" y="808748"/>
                  </a:lnTo>
                  <a:lnTo>
                    <a:pt x="185547" y="802398"/>
                  </a:lnTo>
                  <a:lnTo>
                    <a:pt x="187439" y="794791"/>
                  </a:lnTo>
                  <a:lnTo>
                    <a:pt x="187782" y="793508"/>
                  </a:lnTo>
                  <a:lnTo>
                    <a:pt x="188468" y="790968"/>
                  </a:lnTo>
                  <a:lnTo>
                    <a:pt x="189153" y="788441"/>
                  </a:lnTo>
                  <a:lnTo>
                    <a:pt x="191020" y="780808"/>
                  </a:lnTo>
                  <a:lnTo>
                    <a:pt x="192900" y="774458"/>
                  </a:lnTo>
                  <a:lnTo>
                    <a:pt x="194119" y="768108"/>
                  </a:lnTo>
                  <a:lnTo>
                    <a:pt x="195834" y="760488"/>
                  </a:lnTo>
                  <a:lnTo>
                    <a:pt x="195224" y="760488"/>
                  </a:lnTo>
                  <a:lnTo>
                    <a:pt x="195605" y="759218"/>
                  </a:lnTo>
                  <a:lnTo>
                    <a:pt x="197916" y="752868"/>
                  </a:lnTo>
                  <a:lnTo>
                    <a:pt x="199847" y="745248"/>
                  </a:lnTo>
                  <a:lnTo>
                    <a:pt x="201637" y="738898"/>
                  </a:lnTo>
                  <a:lnTo>
                    <a:pt x="202577" y="735088"/>
                  </a:lnTo>
                  <a:lnTo>
                    <a:pt x="203517" y="731291"/>
                  </a:lnTo>
                  <a:lnTo>
                    <a:pt x="204050" y="730008"/>
                  </a:lnTo>
                  <a:lnTo>
                    <a:pt x="203339" y="727468"/>
                  </a:lnTo>
                  <a:lnTo>
                    <a:pt x="204000" y="726198"/>
                  </a:lnTo>
                  <a:lnTo>
                    <a:pt x="204419" y="724941"/>
                  </a:lnTo>
                  <a:lnTo>
                    <a:pt x="209067" y="710958"/>
                  </a:lnTo>
                  <a:lnTo>
                    <a:pt x="210896" y="702068"/>
                  </a:lnTo>
                  <a:lnTo>
                    <a:pt x="211010" y="700798"/>
                  </a:lnTo>
                  <a:lnTo>
                    <a:pt x="211124" y="699541"/>
                  </a:lnTo>
                  <a:lnTo>
                    <a:pt x="211251" y="698258"/>
                  </a:lnTo>
                  <a:lnTo>
                    <a:pt x="211366" y="696988"/>
                  </a:lnTo>
                  <a:lnTo>
                    <a:pt x="212356" y="693191"/>
                  </a:lnTo>
                  <a:lnTo>
                    <a:pt x="213702" y="689368"/>
                  </a:lnTo>
                  <a:lnTo>
                    <a:pt x="215049" y="685558"/>
                  </a:lnTo>
                  <a:lnTo>
                    <a:pt x="216395" y="681748"/>
                  </a:lnTo>
                  <a:lnTo>
                    <a:pt x="220281" y="670318"/>
                  </a:lnTo>
                  <a:lnTo>
                    <a:pt x="223913" y="657618"/>
                  </a:lnTo>
                  <a:lnTo>
                    <a:pt x="226263" y="651268"/>
                  </a:lnTo>
                  <a:lnTo>
                    <a:pt x="227215" y="648741"/>
                  </a:lnTo>
                  <a:lnTo>
                    <a:pt x="229870" y="642391"/>
                  </a:lnTo>
                  <a:lnTo>
                    <a:pt x="230632" y="633488"/>
                  </a:lnTo>
                  <a:lnTo>
                    <a:pt x="230746" y="632218"/>
                  </a:lnTo>
                  <a:lnTo>
                    <a:pt x="230860" y="630948"/>
                  </a:lnTo>
                  <a:lnTo>
                    <a:pt x="230974" y="629691"/>
                  </a:lnTo>
                  <a:lnTo>
                    <a:pt x="239649" y="630948"/>
                  </a:lnTo>
                  <a:lnTo>
                    <a:pt x="241160" y="630948"/>
                  </a:lnTo>
                  <a:lnTo>
                    <a:pt x="242087" y="629691"/>
                  </a:lnTo>
                  <a:lnTo>
                    <a:pt x="243967" y="627138"/>
                  </a:lnTo>
                  <a:lnTo>
                    <a:pt x="246405" y="624598"/>
                  </a:lnTo>
                  <a:lnTo>
                    <a:pt x="250825" y="628408"/>
                  </a:lnTo>
                  <a:lnTo>
                    <a:pt x="252183" y="629691"/>
                  </a:lnTo>
                  <a:lnTo>
                    <a:pt x="252056" y="627138"/>
                  </a:lnTo>
                  <a:lnTo>
                    <a:pt x="251929" y="624598"/>
                  </a:lnTo>
                  <a:lnTo>
                    <a:pt x="257048" y="624598"/>
                  </a:lnTo>
                  <a:lnTo>
                    <a:pt x="259524" y="622198"/>
                  </a:lnTo>
                  <a:lnTo>
                    <a:pt x="259283" y="622198"/>
                  </a:lnTo>
                  <a:lnTo>
                    <a:pt x="262699" y="620966"/>
                  </a:lnTo>
                  <a:lnTo>
                    <a:pt x="262978" y="620966"/>
                  </a:lnTo>
                  <a:lnTo>
                    <a:pt x="262458" y="618248"/>
                  </a:lnTo>
                  <a:lnTo>
                    <a:pt x="264007" y="618248"/>
                  </a:lnTo>
                  <a:lnTo>
                    <a:pt x="264541" y="619518"/>
                  </a:lnTo>
                  <a:lnTo>
                    <a:pt x="264668" y="620966"/>
                  </a:lnTo>
                  <a:lnTo>
                    <a:pt x="264845" y="622198"/>
                  </a:lnTo>
                  <a:lnTo>
                    <a:pt x="266458" y="623341"/>
                  </a:lnTo>
                  <a:lnTo>
                    <a:pt x="270002" y="620966"/>
                  </a:lnTo>
                  <a:lnTo>
                    <a:pt x="270713" y="620966"/>
                  </a:lnTo>
                  <a:lnTo>
                    <a:pt x="273799" y="622071"/>
                  </a:lnTo>
                  <a:lnTo>
                    <a:pt x="274231" y="620966"/>
                  </a:lnTo>
                  <a:lnTo>
                    <a:pt x="271691" y="620966"/>
                  </a:lnTo>
                  <a:lnTo>
                    <a:pt x="273202" y="618248"/>
                  </a:lnTo>
                  <a:lnTo>
                    <a:pt x="274218" y="618248"/>
                  </a:lnTo>
                  <a:lnTo>
                    <a:pt x="278358" y="619518"/>
                  </a:lnTo>
                  <a:lnTo>
                    <a:pt x="279793" y="620814"/>
                  </a:lnTo>
                  <a:lnTo>
                    <a:pt x="280149" y="618248"/>
                  </a:lnTo>
                  <a:lnTo>
                    <a:pt x="280504" y="615708"/>
                  </a:lnTo>
                  <a:lnTo>
                    <a:pt x="278777" y="615708"/>
                  </a:lnTo>
                  <a:lnTo>
                    <a:pt x="281216" y="614438"/>
                  </a:lnTo>
                  <a:lnTo>
                    <a:pt x="282486" y="614438"/>
                  </a:lnTo>
                  <a:lnTo>
                    <a:pt x="282892" y="616991"/>
                  </a:lnTo>
                  <a:lnTo>
                    <a:pt x="283298" y="618248"/>
                  </a:lnTo>
                  <a:lnTo>
                    <a:pt x="286181" y="615708"/>
                  </a:lnTo>
                  <a:lnTo>
                    <a:pt x="288137" y="619518"/>
                  </a:lnTo>
                  <a:lnTo>
                    <a:pt x="289306" y="619518"/>
                  </a:lnTo>
                  <a:lnTo>
                    <a:pt x="286664" y="627138"/>
                  </a:lnTo>
                  <a:lnTo>
                    <a:pt x="285775" y="629234"/>
                  </a:lnTo>
                  <a:lnTo>
                    <a:pt x="285775" y="657618"/>
                  </a:lnTo>
                  <a:lnTo>
                    <a:pt x="285737" y="658888"/>
                  </a:lnTo>
                  <a:lnTo>
                    <a:pt x="284543" y="661441"/>
                  </a:lnTo>
                  <a:lnTo>
                    <a:pt x="282232" y="660158"/>
                  </a:lnTo>
                  <a:lnTo>
                    <a:pt x="283235" y="657618"/>
                  </a:lnTo>
                  <a:lnTo>
                    <a:pt x="285775" y="657618"/>
                  </a:lnTo>
                  <a:lnTo>
                    <a:pt x="285775" y="629234"/>
                  </a:lnTo>
                  <a:lnTo>
                    <a:pt x="284505" y="632218"/>
                  </a:lnTo>
                  <a:lnTo>
                    <a:pt x="282016" y="638568"/>
                  </a:lnTo>
                  <a:lnTo>
                    <a:pt x="283210" y="641108"/>
                  </a:lnTo>
                  <a:lnTo>
                    <a:pt x="281317" y="644017"/>
                  </a:lnTo>
                  <a:lnTo>
                    <a:pt x="281317" y="679208"/>
                  </a:lnTo>
                  <a:lnTo>
                    <a:pt x="280606" y="679208"/>
                  </a:lnTo>
                  <a:lnTo>
                    <a:pt x="280606" y="683018"/>
                  </a:lnTo>
                  <a:lnTo>
                    <a:pt x="280504" y="685558"/>
                  </a:lnTo>
                  <a:lnTo>
                    <a:pt x="280416" y="694448"/>
                  </a:lnTo>
                  <a:lnTo>
                    <a:pt x="280276" y="696988"/>
                  </a:lnTo>
                  <a:lnTo>
                    <a:pt x="277901" y="699541"/>
                  </a:lnTo>
                  <a:lnTo>
                    <a:pt x="277253" y="703338"/>
                  </a:lnTo>
                  <a:lnTo>
                    <a:pt x="275323" y="703338"/>
                  </a:lnTo>
                  <a:lnTo>
                    <a:pt x="275323" y="708418"/>
                  </a:lnTo>
                  <a:lnTo>
                    <a:pt x="273278" y="714768"/>
                  </a:lnTo>
                  <a:lnTo>
                    <a:pt x="273265" y="730008"/>
                  </a:lnTo>
                  <a:lnTo>
                    <a:pt x="272605" y="731291"/>
                  </a:lnTo>
                  <a:lnTo>
                    <a:pt x="270662" y="731291"/>
                  </a:lnTo>
                  <a:lnTo>
                    <a:pt x="270764" y="733818"/>
                  </a:lnTo>
                  <a:lnTo>
                    <a:pt x="270637" y="733958"/>
                  </a:lnTo>
                  <a:lnTo>
                    <a:pt x="270637" y="738898"/>
                  </a:lnTo>
                  <a:lnTo>
                    <a:pt x="270637" y="746518"/>
                  </a:lnTo>
                  <a:lnTo>
                    <a:pt x="269671" y="747788"/>
                  </a:lnTo>
                  <a:lnTo>
                    <a:pt x="267665" y="747788"/>
                  </a:lnTo>
                  <a:lnTo>
                    <a:pt x="267703" y="745248"/>
                  </a:lnTo>
                  <a:lnTo>
                    <a:pt x="269417" y="745248"/>
                  </a:lnTo>
                  <a:lnTo>
                    <a:pt x="270637" y="746518"/>
                  </a:lnTo>
                  <a:lnTo>
                    <a:pt x="270637" y="738898"/>
                  </a:lnTo>
                  <a:lnTo>
                    <a:pt x="270116" y="740168"/>
                  </a:lnTo>
                  <a:lnTo>
                    <a:pt x="267398" y="740168"/>
                  </a:lnTo>
                  <a:lnTo>
                    <a:pt x="267296" y="738898"/>
                  </a:lnTo>
                  <a:lnTo>
                    <a:pt x="267195" y="737641"/>
                  </a:lnTo>
                  <a:lnTo>
                    <a:pt x="267106" y="736358"/>
                  </a:lnTo>
                  <a:lnTo>
                    <a:pt x="269925" y="736358"/>
                  </a:lnTo>
                  <a:lnTo>
                    <a:pt x="270116" y="737641"/>
                  </a:lnTo>
                  <a:lnTo>
                    <a:pt x="270637" y="738898"/>
                  </a:lnTo>
                  <a:lnTo>
                    <a:pt x="270637" y="733958"/>
                  </a:lnTo>
                  <a:lnTo>
                    <a:pt x="269608" y="735088"/>
                  </a:lnTo>
                  <a:lnTo>
                    <a:pt x="267246" y="733818"/>
                  </a:lnTo>
                  <a:lnTo>
                    <a:pt x="267182" y="730008"/>
                  </a:lnTo>
                  <a:lnTo>
                    <a:pt x="267093" y="728738"/>
                  </a:lnTo>
                  <a:lnTo>
                    <a:pt x="269367" y="730008"/>
                  </a:lnTo>
                  <a:lnTo>
                    <a:pt x="273265" y="730008"/>
                  </a:lnTo>
                  <a:lnTo>
                    <a:pt x="273265" y="714768"/>
                  </a:lnTo>
                  <a:lnTo>
                    <a:pt x="271500" y="714768"/>
                  </a:lnTo>
                  <a:lnTo>
                    <a:pt x="268211" y="713498"/>
                  </a:lnTo>
                  <a:lnTo>
                    <a:pt x="273977" y="710958"/>
                  </a:lnTo>
                  <a:lnTo>
                    <a:pt x="271106" y="707148"/>
                  </a:lnTo>
                  <a:lnTo>
                    <a:pt x="268478" y="703338"/>
                  </a:lnTo>
                  <a:lnTo>
                    <a:pt x="273837" y="705891"/>
                  </a:lnTo>
                  <a:lnTo>
                    <a:pt x="275323" y="708418"/>
                  </a:lnTo>
                  <a:lnTo>
                    <a:pt x="275323" y="703338"/>
                  </a:lnTo>
                  <a:lnTo>
                    <a:pt x="273964" y="703338"/>
                  </a:lnTo>
                  <a:lnTo>
                    <a:pt x="273786" y="702068"/>
                  </a:lnTo>
                  <a:lnTo>
                    <a:pt x="272935" y="700798"/>
                  </a:lnTo>
                  <a:lnTo>
                    <a:pt x="272402" y="699541"/>
                  </a:lnTo>
                  <a:lnTo>
                    <a:pt x="271538" y="698258"/>
                  </a:lnTo>
                  <a:lnTo>
                    <a:pt x="275526" y="699541"/>
                  </a:lnTo>
                  <a:lnTo>
                    <a:pt x="275564" y="698258"/>
                  </a:lnTo>
                  <a:lnTo>
                    <a:pt x="275678" y="694448"/>
                  </a:lnTo>
                  <a:lnTo>
                    <a:pt x="275767" y="691908"/>
                  </a:lnTo>
                  <a:lnTo>
                    <a:pt x="280416" y="694448"/>
                  </a:lnTo>
                  <a:lnTo>
                    <a:pt x="280416" y="685558"/>
                  </a:lnTo>
                  <a:lnTo>
                    <a:pt x="279400" y="685558"/>
                  </a:lnTo>
                  <a:lnTo>
                    <a:pt x="279400" y="688098"/>
                  </a:lnTo>
                  <a:lnTo>
                    <a:pt x="279006" y="690638"/>
                  </a:lnTo>
                  <a:lnTo>
                    <a:pt x="276072" y="690638"/>
                  </a:lnTo>
                  <a:lnTo>
                    <a:pt x="275958" y="688098"/>
                  </a:lnTo>
                  <a:lnTo>
                    <a:pt x="279400" y="688098"/>
                  </a:lnTo>
                  <a:lnTo>
                    <a:pt x="279400" y="685558"/>
                  </a:lnTo>
                  <a:lnTo>
                    <a:pt x="277075" y="685558"/>
                  </a:lnTo>
                  <a:lnTo>
                    <a:pt x="277139" y="683018"/>
                  </a:lnTo>
                  <a:lnTo>
                    <a:pt x="280606" y="683018"/>
                  </a:lnTo>
                  <a:lnTo>
                    <a:pt x="280606" y="679208"/>
                  </a:lnTo>
                  <a:lnTo>
                    <a:pt x="277901" y="679208"/>
                  </a:lnTo>
                  <a:lnTo>
                    <a:pt x="277075" y="676668"/>
                  </a:lnTo>
                  <a:lnTo>
                    <a:pt x="279412" y="676668"/>
                  </a:lnTo>
                  <a:lnTo>
                    <a:pt x="280390" y="675398"/>
                  </a:lnTo>
                  <a:lnTo>
                    <a:pt x="280797" y="677938"/>
                  </a:lnTo>
                  <a:lnTo>
                    <a:pt x="281317" y="679208"/>
                  </a:lnTo>
                  <a:lnTo>
                    <a:pt x="281317" y="644017"/>
                  </a:lnTo>
                  <a:lnTo>
                    <a:pt x="279069" y="647458"/>
                  </a:lnTo>
                  <a:lnTo>
                    <a:pt x="278307" y="652538"/>
                  </a:lnTo>
                  <a:lnTo>
                    <a:pt x="276453" y="658888"/>
                  </a:lnTo>
                  <a:lnTo>
                    <a:pt x="277520" y="660158"/>
                  </a:lnTo>
                  <a:lnTo>
                    <a:pt x="278485" y="662698"/>
                  </a:lnTo>
                  <a:lnTo>
                    <a:pt x="273494" y="665238"/>
                  </a:lnTo>
                  <a:lnTo>
                    <a:pt x="274650" y="674141"/>
                  </a:lnTo>
                  <a:lnTo>
                    <a:pt x="270014" y="684288"/>
                  </a:lnTo>
                  <a:lnTo>
                    <a:pt x="274612" y="684288"/>
                  </a:lnTo>
                  <a:lnTo>
                    <a:pt x="265214" y="688098"/>
                  </a:lnTo>
                  <a:lnTo>
                    <a:pt x="271297" y="694448"/>
                  </a:lnTo>
                  <a:lnTo>
                    <a:pt x="266788" y="702068"/>
                  </a:lnTo>
                  <a:lnTo>
                    <a:pt x="267792" y="704608"/>
                  </a:lnTo>
                  <a:lnTo>
                    <a:pt x="264960" y="709688"/>
                  </a:lnTo>
                  <a:lnTo>
                    <a:pt x="266992" y="712241"/>
                  </a:lnTo>
                  <a:lnTo>
                    <a:pt x="264858" y="714768"/>
                  </a:lnTo>
                  <a:lnTo>
                    <a:pt x="265684" y="714768"/>
                  </a:lnTo>
                  <a:lnTo>
                    <a:pt x="267804" y="716038"/>
                  </a:lnTo>
                  <a:lnTo>
                    <a:pt x="268008" y="717308"/>
                  </a:lnTo>
                  <a:lnTo>
                    <a:pt x="259448" y="719848"/>
                  </a:lnTo>
                  <a:lnTo>
                    <a:pt x="269265" y="723658"/>
                  </a:lnTo>
                  <a:lnTo>
                    <a:pt x="264083" y="726198"/>
                  </a:lnTo>
                  <a:lnTo>
                    <a:pt x="263017" y="727468"/>
                  </a:lnTo>
                  <a:lnTo>
                    <a:pt x="263906" y="730008"/>
                  </a:lnTo>
                  <a:lnTo>
                    <a:pt x="261150" y="732548"/>
                  </a:lnTo>
                  <a:lnTo>
                    <a:pt x="266128" y="735088"/>
                  </a:lnTo>
                  <a:lnTo>
                    <a:pt x="263613" y="736358"/>
                  </a:lnTo>
                  <a:lnTo>
                    <a:pt x="265506" y="737641"/>
                  </a:lnTo>
                  <a:lnTo>
                    <a:pt x="266446" y="738898"/>
                  </a:lnTo>
                  <a:lnTo>
                    <a:pt x="262534" y="740168"/>
                  </a:lnTo>
                  <a:lnTo>
                    <a:pt x="262166" y="741438"/>
                  </a:lnTo>
                  <a:lnTo>
                    <a:pt x="265404" y="742708"/>
                  </a:lnTo>
                  <a:lnTo>
                    <a:pt x="263499" y="746518"/>
                  </a:lnTo>
                  <a:lnTo>
                    <a:pt x="263296" y="747788"/>
                  </a:lnTo>
                  <a:lnTo>
                    <a:pt x="262039" y="752868"/>
                  </a:lnTo>
                  <a:lnTo>
                    <a:pt x="267804" y="752868"/>
                  </a:lnTo>
                  <a:lnTo>
                    <a:pt x="266788" y="751598"/>
                  </a:lnTo>
                  <a:lnTo>
                    <a:pt x="267601" y="750341"/>
                  </a:lnTo>
                  <a:lnTo>
                    <a:pt x="268630" y="750341"/>
                  </a:lnTo>
                  <a:lnTo>
                    <a:pt x="270459" y="751598"/>
                  </a:lnTo>
                  <a:lnTo>
                    <a:pt x="268020" y="751598"/>
                  </a:lnTo>
                  <a:lnTo>
                    <a:pt x="268185" y="752868"/>
                  </a:lnTo>
                  <a:lnTo>
                    <a:pt x="269100" y="756691"/>
                  </a:lnTo>
                  <a:lnTo>
                    <a:pt x="270764" y="760488"/>
                  </a:lnTo>
                  <a:lnTo>
                    <a:pt x="270687" y="765568"/>
                  </a:lnTo>
                  <a:lnTo>
                    <a:pt x="270573" y="770648"/>
                  </a:lnTo>
                  <a:lnTo>
                    <a:pt x="272757" y="776998"/>
                  </a:lnTo>
                  <a:lnTo>
                    <a:pt x="274688" y="784618"/>
                  </a:lnTo>
                  <a:lnTo>
                    <a:pt x="276631" y="787158"/>
                  </a:lnTo>
                  <a:lnTo>
                    <a:pt x="280123" y="789698"/>
                  </a:lnTo>
                  <a:lnTo>
                    <a:pt x="281381" y="790968"/>
                  </a:lnTo>
                  <a:lnTo>
                    <a:pt x="282956" y="788441"/>
                  </a:lnTo>
                  <a:lnTo>
                    <a:pt x="283349" y="788441"/>
                  </a:lnTo>
                  <a:lnTo>
                    <a:pt x="279971" y="783348"/>
                  </a:lnTo>
                  <a:lnTo>
                    <a:pt x="281305" y="780808"/>
                  </a:lnTo>
                  <a:lnTo>
                    <a:pt x="282308" y="776998"/>
                  </a:lnTo>
                  <a:lnTo>
                    <a:pt x="290995" y="754138"/>
                  </a:lnTo>
                  <a:lnTo>
                    <a:pt x="292290" y="750341"/>
                  </a:lnTo>
                  <a:lnTo>
                    <a:pt x="293154" y="747788"/>
                  </a:lnTo>
                  <a:lnTo>
                    <a:pt x="294017" y="745248"/>
                  </a:lnTo>
                  <a:lnTo>
                    <a:pt x="295732" y="740168"/>
                  </a:lnTo>
                  <a:lnTo>
                    <a:pt x="296748" y="736358"/>
                  </a:lnTo>
                  <a:lnTo>
                    <a:pt x="297091" y="735088"/>
                  </a:lnTo>
                  <a:lnTo>
                    <a:pt x="298792" y="728738"/>
                  </a:lnTo>
                  <a:lnTo>
                    <a:pt x="308305" y="693191"/>
                  </a:lnTo>
                  <a:lnTo>
                    <a:pt x="308749" y="691908"/>
                  </a:lnTo>
                  <a:lnTo>
                    <a:pt x="309206" y="690638"/>
                  </a:lnTo>
                  <a:lnTo>
                    <a:pt x="310095" y="688098"/>
                  </a:lnTo>
                  <a:lnTo>
                    <a:pt x="310997" y="685558"/>
                  </a:lnTo>
                  <a:lnTo>
                    <a:pt x="311886" y="683018"/>
                  </a:lnTo>
                  <a:lnTo>
                    <a:pt x="312343" y="681748"/>
                  </a:lnTo>
                  <a:lnTo>
                    <a:pt x="313436" y="679208"/>
                  </a:lnTo>
                  <a:lnTo>
                    <a:pt x="315074" y="675398"/>
                  </a:lnTo>
                  <a:lnTo>
                    <a:pt x="316268" y="672858"/>
                  </a:lnTo>
                  <a:lnTo>
                    <a:pt x="317195" y="665238"/>
                  </a:lnTo>
                  <a:lnTo>
                    <a:pt x="319036" y="661441"/>
                  </a:lnTo>
                  <a:lnTo>
                    <a:pt x="320281" y="658888"/>
                  </a:lnTo>
                  <a:lnTo>
                    <a:pt x="320560" y="657618"/>
                  </a:lnTo>
                  <a:lnTo>
                    <a:pt x="323088" y="646188"/>
                  </a:lnTo>
                  <a:lnTo>
                    <a:pt x="325602" y="642391"/>
                  </a:lnTo>
                  <a:lnTo>
                    <a:pt x="326859" y="632218"/>
                  </a:lnTo>
                  <a:lnTo>
                    <a:pt x="330200" y="628408"/>
                  </a:lnTo>
                  <a:lnTo>
                    <a:pt x="330263" y="622198"/>
                  </a:lnTo>
                  <a:lnTo>
                    <a:pt x="330085" y="622198"/>
                  </a:lnTo>
                  <a:lnTo>
                    <a:pt x="333768" y="619518"/>
                  </a:lnTo>
                  <a:lnTo>
                    <a:pt x="333781" y="615708"/>
                  </a:lnTo>
                  <a:lnTo>
                    <a:pt x="333794" y="614438"/>
                  </a:lnTo>
                  <a:lnTo>
                    <a:pt x="337172" y="608088"/>
                  </a:lnTo>
                  <a:lnTo>
                    <a:pt x="337489" y="605548"/>
                  </a:lnTo>
                  <a:lnTo>
                    <a:pt x="343115" y="605548"/>
                  </a:lnTo>
                  <a:lnTo>
                    <a:pt x="344957" y="604291"/>
                  </a:lnTo>
                  <a:lnTo>
                    <a:pt x="347230" y="603008"/>
                  </a:lnTo>
                  <a:lnTo>
                    <a:pt x="347129" y="601738"/>
                  </a:lnTo>
                  <a:lnTo>
                    <a:pt x="347040" y="600468"/>
                  </a:lnTo>
                  <a:lnTo>
                    <a:pt x="352386" y="603008"/>
                  </a:lnTo>
                  <a:lnTo>
                    <a:pt x="355307" y="601738"/>
                  </a:lnTo>
                  <a:lnTo>
                    <a:pt x="358178" y="597941"/>
                  </a:lnTo>
                  <a:lnTo>
                    <a:pt x="359410" y="597941"/>
                  </a:lnTo>
                  <a:lnTo>
                    <a:pt x="359816" y="599198"/>
                  </a:lnTo>
                  <a:lnTo>
                    <a:pt x="361048" y="601738"/>
                  </a:lnTo>
                  <a:lnTo>
                    <a:pt x="362407" y="600468"/>
                  </a:lnTo>
                  <a:lnTo>
                    <a:pt x="366471" y="597941"/>
                  </a:lnTo>
                  <a:lnTo>
                    <a:pt x="368896" y="596658"/>
                  </a:lnTo>
                  <a:lnTo>
                    <a:pt x="372275" y="597941"/>
                  </a:lnTo>
                  <a:lnTo>
                    <a:pt x="373062" y="597941"/>
                  </a:lnTo>
                  <a:lnTo>
                    <a:pt x="376262" y="596658"/>
                  </a:lnTo>
                  <a:lnTo>
                    <a:pt x="379463" y="595388"/>
                  </a:lnTo>
                  <a:lnTo>
                    <a:pt x="384975" y="591591"/>
                  </a:lnTo>
                  <a:lnTo>
                    <a:pt x="387756" y="582688"/>
                  </a:lnTo>
                  <a:close/>
                </a:path>
                <a:path w="1004570" h="1252855">
                  <a:moveTo>
                    <a:pt x="467626" y="568071"/>
                  </a:moveTo>
                  <a:lnTo>
                    <a:pt x="466598" y="569391"/>
                  </a:lnTo>
                  <a:lnTo>
                    <a:pt x="467144" y="569391"/>
                  </a:lnTo>
                  <a:lnTo>
                    <a:pt x="467626" y="568071"/>
                  </a:lnTo>
                  <a:close/>
                </a:path>
                <a:path w="1004570" h="1252855">
                  <a:moveTo>
                    <a:pt x="473405" y="140970"/>
                  </a:moveTo>
                  <a:lnTo>
                    <a:pt x="471982" y="137160"/>
                  </a:lnTo>
                  <a:lnTo>
                    <a:pt x="471855" y="130810"/>
                  </a:lnTo>
                  <a:lnTo>
                    <a:pt x="471779" y="127000"/>
                  </a:lnTo>
                  <a:lnTo>
                    <a:pt x="471754" y="125730"/>
                  </a:lnTo>
                  <a:lnTo>
                    <a:pt x="470014" y="120650"/>
                  </a:lnTo>
                  <a:lnTo>
                    <a:pt x="469163" y="119380"/>
                  </a:lnTo>
                  <a:lnTo>
                    <a:pt x="465810" y="114300"/>
                  </a:lnTo>
                  <a:lnTo>
                    <a:pt x="462457" y="109245"/>
                  </a:lnTo>
                  <a:lnTo>
                    <a:pt x="462457" y="120650"/>
                  </a:lnTo>
                  <a:lnTo>
                    <a:pt x="461772" y="121920"/>
                  </a:lnTo>
                  <a:lnTo>
                    <a:pt x="460032" y="121920"/>
                  </a:lnTo>
                  <a:lnTo>
                    <a:pt x="460032" y="125730"/>
                  </a:lnTo>
                  <a:lnTo>
                    <a:pt x="458647" y="127000"/>
                  </a:lnTo>
                  <a:lnTo>
                    <a:pt x="456755" y="125730"/>
                  </a:lnTo>
                  <a:lnTo>
                    <a:pt x="458863" y="124460"/>
                  </a:lnTo>
                  <a:lnTo>
                    <a:pt x="458419" y="122059"/>
                  </a:lnTo>
                  <a:lnTo>
                    <a:pt x="459562" y="123190"/>
                  </a:lnTo>
                  <a:lnTo>
                    <a:pt x="460032" y="125730"/>
                  </a:lnTo>
                  <a:lnTo>
                    <a:pt x="460032" y="121920"/>
                  </a:lnTo>
                  <a:lnTo>
                    <a:pt x="458685" y="121920"/>
                  </a:lnTo>
                  <a:lnTo>
                    <a:pt x="459333" y="120650"/>
                  </a:lnTo>
                  <a:lnTo>
                    <a:pt x="460527" y="119380"/>
                  </a:lnTo>
                  <a:lnTo>
                    <a:pt x="462191" y="119380"/>
                  </a:lnTo>
                  <a:lnTo>
                    <a:pt x="462457" y="120650"/>
                  </a:lnTo>
                  <a:lnTo>
                    <a:pt x="462457" y="109245"/>
                  </a:lnTo>
                  <a:lnTo>
                    <a:pt x="461606" y="107950"/>
                  </a:lnTo>
                  <a:lnTo>
                    <a:pt x="456603" y="115570"/>
                  </a:lnTo>
                  <a:lnTo>
                    <a:pt x="461479" y="114300"/>
                  </a:lnTo>
                  <a:lnTo>
                    <a:pt x="461962" y="115570"/>
                  </a:lnTo>
                  <a:lnTo>
                    <a:pt x="459346" y="118110"/>
                  </a:lnTo>
                  <a:lnTo>
                    <a:pt x="457949" y="118110"/>
                  </a:lnTo>
                  <a:lnTo>
                    <a:pt x="453656" y="125730"/>
                  </a:lnTo>
                  <a:lnTo>
                    <a:pt x="450354" y="132080"/>
                  </a:lnTo>
                  <a:lnTo>
                    <a:pt x="449503" y="133299"/>
                  </a:lnTo>
                  <a:lnTo>
                    <a:pt x="449503" y="153670"/>
                  </a:lnTo>
                  <a:lnTo>
                    <a:pt x="448500" y="154940"/>
                  </a:lnTo>
                  <a:lnTo>
                    <a:pt x="447776" y="156210"/>
                  </a:lnTo>
                  <a:lnTo>
                    <a:pt x="445960" y="156210"/>
                  </a:lnTo>
                  <a:lnTo>
                    <a:pt x="446074" y="152400"/>
                  </a:lnTo>
                  <a:lnTo>
                    <a:pt x="449503" y="153670"/>
                  </a:lnTo>
                  <a:lnTo>
                    <a:pt x="449503" y="133299"/>
                  </a:lnTo>
                  <a:lnTo>
                    <a:pt x="445922" y="138430"/>
                  </a:lnTo>
                  <a:lnTo>
                    <a:pt x="446379" y="142240"/>
                  </a:lnTo>
                  <a:lnTo>
                    <a:pt x="442544" y="142240"/>
                  </a:lnTo>
                  <a:lnTo>
                    <a:pt x="441667" y="146050"/>
                  </a:lnTo>
                  <a:lnTo>
                    <a:pt x="439166" y="152400"/>
                  </a:lnTo>
                  <a:lnTo>
                    <a:pt x="436206" y="158750"/>
                  </a:lnTo>
                  <a:lnTo>
                    <a:pt x="433197" y="165100"/>
                  </a:lnTo>
                  <a:lnTo>
                    <a:pt x="430530" y="172720"/>
                  </a:lnTo>
                  <a:lnTo>
                    <a:pt x="428383" y="177800"/>
                  </a:lnTo>
                  <a:lnTo>
                    <a:pt x="426212" y="184150"/>
                  </a:lnTo>
                  <a:lnTo>
                    <a:pt x="423913" y="190500"/>
                  </a:lnTo>
                  <a:lnTo>
                    <a:pt x="421449" y="196850"/>
                  </a:lnTo>
                  <a:lnTo>
                    <a:pt x="417715" y="207010"/>
                  </a:lnTo>
                  <a:lnTo>
                    <a:pt x="412775" y="219710"/>
                  </a:lnTo>
                  <a:lnTo>
                    <a:pt x="409625" y="226910"/>
                  </a:lnTo>
                  <a:lnTo>
                    <a:pt x="409625" y="257810"/>
                  </a:lnTo>
                  <a:lnTo>
                    <a:pt x="407911" y="257810"/>
                  </a:lnTo>
                  <a:lnTo>
                    <a:pt x="407238" y="256540"/>
                  </a:lnTo>
                  <a:lnTo>
                    <a:pt x="406514" y="256540"/>
                  </a:lnTo>
                  <a:lnTo>
                    <a:pt x="406615" y="255270"/>
                  </a:lnTo>
                  <a:lnTo>
                    <a:pt x="408165" y="255270"/>
                  </a:lnTo>
                  <a:lnTo>
                    <a:pt x="408673" y="256540"/>
                  </a:lnTo>
                  <a:lnTo>
                    <a:pt x="409625" y="257810"/>
                  </a:lnTo>
                  <a:lnTo>
                    <a:pt x="409625" y="226910"/>
                  </a:lnTo>
                  <a:lnTo>
                    <a:pt x="407212" y="232410"/>
                  </a:lnTo>
                  <a:lnTo>
                    <a:pt x="405079" y="236791"/>
                  </a:lnTo>
                  <a:lnTo>
                    <a:pt x="405079" y="269240"/>
                  </a:lnTo>
                  <a:lnTo>
                    <a:pt x="402717" y="269240"/>
                  </a:lnTo>
                  <a:lnTo>
                    <a:pt x="402755" y="267970"/>
                  </a:lnTo>
                  <a:lnTo>
                    <a:pt x="405028" y="267970"/>
                  </a:lnTo>
                  <a:lnTo>
                    <a:pt x="405079" y="269240"/>
                  </a:lnTo>
                  <a:lnTo>
                    <a:pt x="405079" y="236791"/>
                  </a:lnTo>
                  <a:lnTo>
                    <a:pt x="401637" y="243840"/>
                  </a:lnTo>
                  <a:lnTo>
                    <a:pt x="399973" y="247650"/>
                  </a:lnTo>
                  <a:lnTo>
                    <a:pt x="397611" y="250190"/>
                  </a:lnTo>
                  <a:lnTo>
                    <a:pt x="396646" y="252730"/>
                  </a:lnTo>
                  <a:lnTo>
                    <a:pt x="393103" y="261620"/>
                  </a:lnTo>
                  <a:lnTo>
                    <a:pt x="387883" y="270510"/>
                  </a:lnTo>
                  <a:lnTo>
                    <a:pt x="382524" y="280670"/>
                  </a:lnTo>
                  <a:lnTo>
                    <a:pt x="378574" y="288290"/>
                  </a:lnTo>
                  <a:lnTo>
                    <a:pt x="377494" y="290830"/>
                  </a:lnTo>
                  <a:lnTo>
                    <a:pt x="376237" y="293370"/>
                  </a:lnTo>
                  <a:lnTo>
                    <a:pt x="374599" y="294640"/>
                  </a:lnTo>
                  <a:lnTo>
                    <a:pt x="369519" y="302260"/>
                  </a:lnTo>
                  <a:lnTo>
                    <a:pt x="365912" y="308610"/>
                  </a:lnTo>
                  <a:lnTo>
                    <a:pt x="362788" y="313690"/>
                  </a:lnTo>
                  <a:lnTo>
                    <a:pt x="359143" y="318770"/>
                  </a:lnTo>
                  <a:lnTo>
                    <a:pt x="357873" y="320040"/>
                  </a:lnTo>
                  <a:lnTo>
                    <a:pt x="356870" y="322580"/>
                  </a:lnTo>
                  <a:lnTo>
                    <a:pt x="353936" y="327660"/>
                  </a:lnTo>
                  <a:lnTo>
                    <a:pt x="346900" y="339090"/>
                  </a:lnTo>
                  <a:lnTo>
                    <a:pt x="344119" y="342900"/>
                  </a:lnTo>
                  <a:lnTo>
                    <a:pt x="340360" y="345440"/>
                  </a:lnTo>
                  <a:lnTo>
                    <a:pt x="338772" y="351790"/>
                  </a:lnTo>
                  <a:lnTo>
                    <a:pt x="338607" y="351790"/>
                  </a:lnTo>
                  <a:lnTo>
                    <a:pt x="329603" y="355600"/>
                  </a:lnTo>
                  <a:lnTo>
                    <a:pt x="330060" y="364490"/>
                  </a:lnTo>
                  <a:lnTo>
                    <a:pt x="330123" y="365760"/>
                  </a:lnTo>
                  <a:lnTo>
                    <a:pt x="330200" y="367030"/>
                  </a:lnTo>
                  <a:lnTo>
                    <a:pt x="323227" y="368300"/>
                  </a:lnTo>
                  <a:lnTo>
                    <a:pt x="321843" y="369570"/>
                  </a:lnTo>
                  <a:lnTo>
                    <a:pt x="320852" y="374650"/>
                  </a:lnTo>
                  <a:lnTo>
                    <a:pt x="318185" y="375920"/>
                  </a:lnTo>
                  <a:lnTo>
                    <a:pt x="316674" y="375920"/>
                  </a:lnTo>
                  <a:lnTo>
                    <a:pt x="314058" y="374650"/>
                  </a:lnTo>
                  <a:lnTo>
                    <a:pt x="315353" y="372110"/>
                  </a:lnTo>
                  <a:lnTo>
                    <a:pt x="315645" y="370840"/>
                  </a:lnTo>
                  <a:lnTo>
                    <a:pt x="315341" y="369570"/>
                  </a:lnTo>
                  <a:lnTo>
                    <a:pt x="316242" y="364490"/>
                  </a:lnTo>
                  <a:lnTo>
                    <a:pt x="313778" y="360680"/>
                  </a:lnTo>
                  <a:lnTo>
                    <a:pt x="313905" y="359410"/>
                  </a:lnTo>
                  <a:lnTo>
                    <a:pt x="314032" y="358140"/>
                  </a:lnTo>
                  <a:lnTo>
                    <a:pt x="314159" y="356870"/>
                  </a:lnTo>
                  <a:lnTo>
                    <a:pt x="314248" y="336550"/>
                  </a:lnTo>
                  <a:lnTo>
                    <a:pt x="314960" y="325120"/>
                  </a:lnTo>
                  <a:lnTo>
                    <a:pt x="315036" y="323850"/>
                  </a:lnTo>
                  <a:lnTo>
                    <a:pt x="316001" y="313690"/>
                  </a:lnTo>
                  <a:lnTo>
                    <a:pt x="316115" y="312420"/>
                  </a:lnTo>
                  <a:lnTo>
                    <a:pt x="316242" y="311150"/>
                  </a:lnTo>
                  <a:lnTo>
                    <a:pt x="316357" y="309880"/>
                  </a:lnTo>
                  <a:lnTo>
                    <a:pt x="317652" y="300990"/>
                  </a:lnTo>
                  <a:lnTo>
                    <a:pt x="318770" y="293370"/>
                  </a:lnTo>
                  <a:lnTo>
                    <a:pt x="319087" y="290830"/>
                  </a:lnTo>
                  <a:lnTo>
                    <a:pt x="319239" y="289560"/>
                  </a:lnTo>
                  <a:lnTo>
                    <a:pt x="319544" y="287020"/>
                  </a:lnTo>
                  <a:lnTo>
                    <a:pt x="319849" y="284480"/>
                  </a:lnTo>
                  <a:lnTo>
                    <a:pt x="320294" y="280670"/>
                  </a:lnTo>
                  <a:lnTo>
                    <a:pt x="320738" y="276860"/>
                  </a:lnTo>
                  <a:lnTo>
                    <a:pt x="320992" y="275590"/>
                  </a:lnTo>
                  <a:lnTo>
                    <a:pt x="321729" y="271780"/>
                  </a:lnTo>
                  <a:lnTo>
                    <a:pt x="322237" y="269240"/>
                  </a:lnTo>
                  <a:lnTo>
                    <a:pt x="322834" y="266700"/>
                  </a:lnTo>
                  <a:lnTo>
                    <a:pt x="323748" y="262890"/>
                  </a:lnTo>
                  <a:lnTo>
                    <a:pt x="325005" y="256540"/>
                  </a:lnTo>
                  <a:lnTo>
                    <a:pt x="326009" y="251460"/>
                  </a:lnTo>
                  <a:lnTo>
                    <a:pt x="326263" y="250190"/>
                  </a:lnTo>
                  <a:lnTo>
                    <a:pt x="326517" y="248920"/>
                  </a:lnTo>
                  <a:lnTo>
                    <a:pt x="326821" y="247650"/>
                  </a:lnTo>
                  <a:lnTo>
                    <a:pt x="328079" y="242570"/>
                  </a:lnTo>
                  <a:lnTo>
                    <a:pt x="328955" y="238760"/>
                  </a:lnTo>
                  <a:lnTo>
                    <a:pt x="329247" y="237490"/>
                  </a:lnTo>
                  <a:lnTo>
                    <a:pt x="330123" y="233680"/>
                  </a:lnTo>
                  <a:lnTo>
                    <a:pt x="334505" y="214630"/>
                  </a:lnTo>
                  <a:lnTo>
                    <a:pt x="335000" y="212090"/>
                  </a:lnTo>
                  <a:lnTo>
                    <a:pt x="335254" y="210820"/>
                  </a:lnTo>
                  <a:lnTo>
                    <a:pt x="335991" y="207010"/>
                  </a:lnTo>
                  <a:lnTo>
                    <a:pt x="337477" y="199390"/>
                  </a:lnTo>
                  <a:lnTo>
                    <a:pt x="337845" y="196850"/>
                  </a:lnTo>
                  <a:lnTo>
                    <a:pt x="338759" y="190500"/>
                  </a:lnTo>
                  <a:lnTo>
                    <a:pt x="339915" y="184150"/>
                  </a:lnTo>
                  <a:lnTo>
                    <a:pt x="340156" y="182880"/>
                  </a:lnTo>
                  <a:lnTo>
                    <a:pt x="341033" y="177800"/>
                  </a:lnTo>
                  <a:lnTo>
                    <a:pt x="340245" y="177800"/>
                  </a:lnTo>
                  <a:lnTo>
                    <a:pt x="335991" y="175260"/>
                  </a:lnTo>
                  <a:lnTo>
                    <a:pt x="334822" y="175260"/>
                  </a:lnTo>
                  <a:lnTo>
                    <a:pt x="337616" y="172720"/>
                  </a:lnTo>
                  <a:lnTo>
                    <a:pt x="336626" y="172720"/>
                  </a:lnTo>
                  <a:lnTo>
                    <a:pt x="328714" y="168910"/>
                  </a:lnTo>
                  <a:lnTo>
                    <a:pt x="332409" y="165100"/>
                  </a:lnTo>
                  <a:lnTo>
                    <a:pt x="336118" y="161290"/>
                  </a:lnTo>
                  <a:lnTo>
                    <a:pt x="313537" y="165100"/>
                  </a:lnTo>
                  <a:lnTo>
                    <a:pt x="309206" y="161290"/>
                  </a:lnTo>
                  <a:lnTo>
                    <a:pt x="308775" y="162394"/>
                  </a:lnTo>
                  <a:lnTo>
                    <a:pt x="308775" y="182880"/>
                  </a:lnTo>
                  <a:lnTo>
                    <a:pt x="308444" y="184150"/>
                  </a:lnTo>
                  <a:lnTo>
                    <a:pt x="306489" y="184150"/>
                  </a:lnTo>
                  <a:lnTo>
                    <a:pt x="307035" y="182880"/>
                  </a:lnTo>
                  <a:lnTo>
                    <a:pt x="308775" y="182880"/>
                  </a:lnTo>
                  <a:lnTo>
                    <a:pt x="308775" y="162394"/>
                  </a:lnTo>
                  <a:lnTo>
                    <a:pt x="307200" y="166370"/>
                  </a:lnTo>
                  <a:lnTo>
                    <a:pt x="304101" y="166370"/>
                  </a:lnTo>
                  <a:lnTo>
                    <a:pt x="306070" y="172720"/>
                  </a:lnTo>
                  <a:lnTo>
                    <a:pt x="301409" y="170180"/>
                  </a:lnTo>
                  <a:lnTo>
                    <a:pt x="302501" y="175260"/>
                  </a:lnTo>
                  <a:lnTo>
                    <a:pt x="297853" y="176530"/>
                  </a:lnTo>
                  <a:lnTo>
                    <a:pt x="300977" y="181610"/>
                  </a:lnTo>
                  <a:lnTo>
                    <a:pt x="295211" y="181610"/>
                  </a:lnTo>
                  <a:lnTo>
                    <a:pt x="296824" y="185420"/>
                  </a:lnTo>
                  <a:lnTo>
                    <a:pt x="298348" y="185420"/>
                  </a:lnTo>
                  <a:lnTo>
                    <a:pt x="289991" y="186690"/>
                  </a:lnTo>
                  <a:lnTo>
                    <a:pt x="299859" y="190500"/>
                  </a:lnTo>
                  <a:lnTo>
                    <a:pt x="290055" y="190500"/>
                  </a:lnTo>
                  <a:lnTo>
                    <a:pt x="288925" y="191770"/>
                  </a:lnTo>
                  <a:lnTo>
                    <a:pt x="287731" y="194310"/>
                  </a:lnTo>
                  <a:lnTo>
                    <a:pt x="292100" y="196850"/>
                  </a:lnTo>
                  <a:lnTo>
                    <a:pt x="292061" y="209550"/>
                  </a:lnTo>
                  <a:lnTo>
                    <a:pt x="290715" y="210820"/>
                  </a:lnTo>
                  <a:lnTo>
                    <a:pt x="289217" y="209550"/>
                  </a:lnTo>
                  <a:lnTo>
                    <a:pt x="286804" y="209550"/>
                  </a:lnTo>
                  <a:lnTo>
                    <a:pt x="285343" y="212090"/>
                  </a:lnTo>
                  <a:lnTo>
                    <a:pt x="284695" y="208280"/>
                  </a:lnTo>
                  <a:lnTo>
                    <a:pt x="289369" y="208280"/>
                  </a:lnTo>
                  <a:lnTo>
                    <a:pt x="291350" y="207010"/>
                  </a:lnTo>
                  <a:lnTo>
                    <a:pt x="292061" y="209550"/>
                  </a:lnTo>
                  <a:lnTo>
                    <a:pt x="292061" y="196850"/>
                  </a:lnTo>
                  <a:lnTo>
                    <a:pt x="285889" y="195580"/>
                  </a:lnTo>
                  <a:lnTo>
                    <a:pt x="280797" y="205740"/>
                  </a:lnTo>
                  <a:lnTo>
                    <a:pt x="276174" y="210820"/>
                  </a:lnTo>
                  <a:lnTo>
                    <a:pt x="272313" y="217754"/>
                  </a:lnTo>
                  <a:lnTo>
                    <a:pt x="272313" y="236220"/>
                  </a:lnTo>
                  <a:lnTo>
                    <a:pt x="272275" y="237490"/>
                  </a:lnTo>
                  <a:lnTo>
                    <a:pt x="270573" y="237490"/>
                  </a:lnTo>
                  <a:lnTo>
                    <a:pt x="270395" y="237299"/>
                  </a:lnTo>
                  <a:lnTo>
                    <a:pt x="270395" y="245110"/>
                  </a:lnTo>
                  <a:lnTo>
                    <a:pt x="269024" y="247650"/>
                  </a:lnTo>
                  <a:lnTo>
                    <a:pt x="268046" y="245110"/>
                  </a:lnTo>
                  <a:lnTo>
                    <a:pt x="269328" y="244068"/>
                  </a:lnTo>
                  <a:lnTo>
                    <a:pt x="270395" y="245110"/>
                  </a:lnTo>
                  <a:lnTo>
                    <a:pt x="270395" y="237299"/>
                  </a:lnTo>
                  <a:lnTo>
                    <a:pt x="269405" y="236220"/>
                  </a:lnTo>
                  <a:lnTo>
                    <a:pt x="269138" y="236220"/>
                  </a:lnTo>
                  <a:lnTo>
                    <a:pt x="269875" y="234950"/>
                  </a:lnTo>
                  <a:lnTo>
                    <a:pt x="270624" y="234950"/>
                  </a:lnTo>
                  <a:lnTo>
                    <a:pt x="271602" y="233680"/>
                  </a:lnTo>
                  <a:lnTo>
                    <a:pt x="271856" y="234950"/>
                  </a:lnTo>
                  <a:lnTo>
                    <a:pt x="272313" y="236220"/>
                  </a:lnTo>
                  <a:lnTo>
                    <a:pt x="272313" y="217754"/>
                  </a:lnTo>
                  <a:lnTo>
                    <a:pt x="269798" y="222250"/>
                  </a:lnTo>
                  <a:lnTo>
                    <a:pt x="268808" y="224675"/>
                  </a:lnTo>
                  <a:lnTo>
                    <a:pt x="268808" y="238760"/>
                  </a:lnTo>
                  <a:lnTo>
                    <a:pt x="267500" y="240030"/>
                  </a:lnTo>
                  <a:lnTo>
                    <a:pt x="268452" y="242570"/>
                  </a:lnTo>
                  <a:lnTo>
                    <a:pt x="264579" y="242570"/>
                  </a:lnTo>
                  <a:lnTo>
                    <a:pt x="265264" y="238760"/>
                  </a:lnTo>
                  <a:lnTo>
                    <a:pt x="268808" y="238760"/>
                  </a:lnTo>
                  <a:lnTo>
                    <a:pt x="268808" y="224675"/>
                  </a:lnTo>
                  <a:lnTo>
                    <a:pt x="267716" y="227330"/>
                  </a:lnTo>
                  <a:lnTo>
                    <a:pt x="260502" y="234848"/>
                  </a:lnTo>
                  <a:lnTo>
                    <a:pt x="260502" y="250190"/>
                  </a:lnTo>
                  <a:lnTo>
                    <a:pt x="260464" y="251460"/>
                  </a:lnTo>
                  <a:lnTo>
                    <a:pt x="258178" y="251460"/>
                  </a:lnTo>
                  <a:lnTo>
                    <a:pt x="257632" y="250190"/>
                  </a:lnTo>
                  <a:lnTo>
                    <a:pt x="260502" y="250190"/>
                  </a:lnTo>
                  <a:lnTo>
                    <a:pt x="260502" y="234848"/>
                  </a:lnTo>
                  <a:lnTo>
                    <a:pt x="260324" y="236220"/>
                  </a:lnTo>
                  <a:lnTo>
                    <a:pt x="260248" y="237490"/>
                  </a:lnTo>
                  <a:lnTo>
                    <a:pt x="260172" y="238760"/>
                  </a:lnTo>
                  <a:lnTo>
                    <a:pt x="260096" y="240030"/>
                  </a:lnTo>
                  <a:lnTo>
                    <a:pt x="260032" y="241300"/>
                  </a:lnTo>
                  <a:lnTo>
                    <a:pt x="256781" y="244081"/>
                  </a:lnTo>
                  <a:lnTo>
                    <a:pt x="256781" y="261620"/>
                  </a:lnTo>
                  <a:lnTo>
                    <a:pt x="255955" y="262890"/>
                  </a:lnTo>
                  <a:lnTo>
                    <a:pt x="255155" y="263715"/>
                  </a:lnTo>
                  <a:lnTo>
                    <a:pt x="255155" y="267970"/>
                  </a:lnTo>
                  <a:lnTo>
                    <a:pt x="254914" y="269240"/>
                  </a:lnTo>
                  <a:lnTo>
                    <a:pt x="254749" y="269240"/>
                  </a:lnTo>
                  <a:lnTo>
                    <a:pt x="252018" y="271780"/>
                  </a:lnTo>
                  <a:lnTo>
                    <a:pt x="250913" y="271233"/>
                  </a:lnTo>
                  <a:lnTo>
                    <a:pt x="250913" y="279400"/>
                  </a:lnTo>
                  <a:lnTo>
                    <a:pt x="250088" y="279400"/>
                  </a:lnTo>
                  <a:lnTo>
                    <a:pt x="247472" y="280606"/>
                  </a:lnTo>
                  <a:lnTo>
                    <a:pt x="247472" y="284480"/>
                  </a:lnTo>
                  <a:lnTo>
                    <a:pt x="247243" y="285750"/>
                  </a:lnTo>
                  <a:lnTo>
                    <a:pt x="246608" y="285750"/>
                  </a:lnTo>
                  <a:lnTo>
                    <a:pt x="244233" y="287020"/>
                  </a:lnTo>
                  <a:lnTo>
                    <a:pt x="244678" y="284480"/>
                  </a:lnTo>
                  <a:lnTo>
                    <a:pt x="247472" y="284480"/>
                  </a:lnTo>
                  <a:lnTo>
                    <a:pt x="247472" y="280606"/>
                  </a:lnTo>
                  <a:lnTo>
                    <a:pt x="247319" y="280670"/>
                  </a:lnTo>
                  <a:lnTo>
                    <a:pt x="247446" y="279400"/>
                  </a:lnTo>
                  <a:lnTo>
                    <a:pt x="247484" y="278980"/>
                  </a:lnTo>
                  <a:lnTo>
                    <a:pt x="247446" y="279400"/>
                  </a:lnTo>
                  <a:lnTo>
                    <a:pt x="248970" y="276860"/>
                  </a:lnTo>
                  <a:lnTo>
                    <a:pt x="249859" y="276860"/>
                  </a:lnTo>
                  <a:lnTo>
                    <a:pt x="250913" y="279400"/>
                  </a:lnTo>
                  <a:lnTo>
                    <a:pt x="250913" y="271233"/>
                  </a:lnTo>
                  <a:lnTo>
                    <a:pt x="249491" y="270510"/>
                  </a:lnTo>
                  <a:lnTo>
                    <a:pt x="251117" y="266700"/>
                  </a:lnTo>
                  <a:lnTo>
                    <a:pt x="252476" y="267970"/>
                  </a:lnTo>
                  <a:lnTo>
                    <a:pt x="255155" y="267970"/>
                  </a:lnTo>
                  <a:lnTo>
                    <a:pt x="255155" y="263715"/>
                  </a:lnTo>
                  <a:lnTo>
                    <a:pt x="254711" y="264160"/>
                  </a:lnTo>
                  <a:lnTo>
                    <a:pt x="250888" y="264160"/>
                  </a:lnTo>
                  <a:lnTo>
                    <a:pt x="251536" y="260350"/>
                  </a:lnTo>
                  <a:lnTo>
                    <a:pt x="251637" y="257810"/>
                  </a:lnTo>
                  <a:lnTo>
                    <a:pt x="251701" y="256540"/>
                  </a:lnTo>
                  <a:lnTo>
                    <a:pt x="253149" y="257810"/>
                  </a:lnTo>
                  <a:lnTo>
                    <a:pt x="254266" y="259080"/>
                  </a:lnTo>
                  <a:lnTo>
                    <a:pt x="256679" y="260350"/>
                  </a:lnTo>
                  <a:lnTo>
                    <a:pt x="256781" y="261620"/>
                  </a:lnTo>
                  <a:lnTo>
                    <a:pt x="256781" y="244081"/>
                  </a:lnTo>
                  <a:lnTo>
                    <a:pt x="255574" y="245110"/>
                  </a:lnTo>
                  <a:lnTo>
                    <a:pt x="254723" y="251460"/>
                  </a:lnTo>
                  <a:lnTo>
                    <a:pt x="247942" y="254774"/>
                  </a:lnTo>
                  <a:lnTo>
                    <a:pt x="247942" y="275590"/>
                  </a:lnTo>
                  <a:lnTo>
                    <a:pt x="247764" y="276860"/>
                  </a:lnTo>
                  <a:lnTo>
                    <a:pt x="247573" y="278130"/>
                  </a:lnTo>
                  <a:lnTo>
                    <a:pt x="246735" y="278130"/>
                  </a:lnTo>
                  <a:lnTo>
                    <a:pt x="245681" y="279400"/>
                  </a:lnTo>
                  <a:lnTo>
                    <a:pt x="245414" y="276860"/>
                  </a:lnTo>
                  <a:lnTo>
                    <a:pt x="247942" y="275590"/>
                  </a:lnTo>
                  <a:lnTo>
                    <a:pt x="247942" y="254774"/>
                  </a:lnTo>
                  <a:lnTo>
                    <a:pt x="246900" y="255270"/>
                  </a:lnTo>
                  <a:lnTo>
                    <a:pt x="246799" y="264160"/>
                  </a:lnTo>
                  <a:lnTo>
                    <a:pt x="245567" y="264160"/>
                  </a:lnTo>
                  <a:lnTo>
                    <a:pt x="242176" y="266700"/>
                  </a:lnTo>
                  <a:lnTo>
                    <a:pt x="241198" y="269240"/>
                  </a:lnTo>
                  <a:lnTo>
                    <a:pt x="242239" y="272859"/>
                  </a:lnTo>
                  <a:lnTo>
                    <a:pt x="242430" y="271780"/>
                  </a:lnTo>
                  <a:lnTo>
                    <a:pt x="244119" y="270510"/>
                  </a:lnTo>
                  <a:lnTo>
                    <a:pt x="246164" y="271780"/>
                  </a:lnTo>
                  <a:lnTo>
                    <a:pt x="244081" y="273075"/>
                  </a:lnTo>
                  <a:lnTo>
                    <a:pt x="243332" y="274320"/>
                  </a:lnTo>
                  <a:lnTo>
                    <a:pt x="242404" y="273075"/>
                  </a:lnTo>
                  <a:lnTo>
                    <a:pt x="242785" y="274320"/>
                  </a:lnTo>
                  <a:lnTo>
                    <a:pt x="242620" y="274320"/>
                  </a:lnTo>
                  <a:lnTo>
                    <a:pt x="239420" y="275234"/>
                  </a:lnTo>
                  <a:lnTo>
                    <a:pt x="239420" y="290830"/>
                  </a:lnTo>
                  <a:lnTo>
                    <a:pt x="237121" y="290830"/>
                  </a:lnTo>
                  <a:lnTo>
                    <a:pt x="237210" y="289560"/>
                  </a:lnTo>
                  <a:lnTo>
                    <a:pt x="239153" y="289560"/>
                  </a:lnTo>
                  <a:lnTo>
                    <a:pt x="239420" y="290830"/>
                  </a:lnTo>
                  <a:lnTo>
                    <a:pt x="239420" y="275234"/>
                  </a:lnTo>
                  <a:lnTo>
                    <a:pt x="233680" y="276860"/>
                  </a:lnTo>
                  <a:lnTo>
                    <a:pt x="236880" y="283210"/>
                  </a:lnTo>
                  <a:lnTo>
                    <a:pt x="231775" y="284480"/>
                  </a:lnTo>
                  <a:lnTo>
                    <a:pt x="230314" y="288290"/>
                  </a:lnTo>
                  <a:lnTo>
                    <a:pt x="229920" y="290830"/>
                  </a:lnTo>
                  <a:lnTo>
                    <a:pt x="224218" y="295910"/>
                  </a:lnTo>
                  <a:lnTo>
                    <a:pt x="222885" y="302260"/>
                  </a:lnTo>
                  <a:lnTo>
                    <a:pt x="219849" y="308610"/>
                  </a:lnTo>
                  <a:lnTo>
                    <a:pt x="211251" y="323850"/>
                  </a:lnTo>
                  <a:lnTo>
                    <a:pt x="206984" y="331470"/>
                  </a:lnTo>
                  <a:lnTo>
                    <a:pt x="202806" y="340360"/>
                  </a:lnTo>
                  <a:lnTo>
                    <a:pt x="199250" y="346710"/>
                  </a:lnTo>
                  <a:lnTo>
                    <a:pt x="195732" y="354330"/>
                  </a:lnTo>
                  <a:lnTo>
                    <a:pt x="191935" y="361950"/>
                  </a:lnTo>
                  <a:lnTo>
                    <a:pt x="187579" y="368300"/>
                  </a:lnTo>
                  <a:lnTo>
                    <a:pt x="185674" y="370840"/>
                  </a:lnTo>
                  <a:lnTo>
                    <a:pt x="184340" y="374650"/>
                  </a:lnTo>
                  <a:lnTo>
                    <a:pt x="181038" y="383540"/>
                  </a:lnTo>
                  <a:lnTo>
                    <a:pt x="175920" y="387350"/>
                  </a:lnTo>
                  <a:lnTo>
                    <a:pt x="175514" y="393700"/>
                  </a:lnTo>
                  <a:lnTo>
                    <a:pt x="175437" y="394970"/>
                  </a:lnTo>
                  <a:lnTo>
                    <a:pt x="170802" y="401320"/>
                  </a:lnTo>
                  <a:lnTo>
                    <a:pt x="166979" y="407670"/>
                  </a:lnTo>
                  <a:lnTo>
                    <a:pt x="163652" y="415290"/>
                  </a:lnTo>
                  <a:lnTo>
                    <a:pt x="160515" y="422910"/>
                  </a:lnTo>
                  <a:lnTo>
                    <a:pt x="158191" y="427990"/>
                  </a:lnTo>
                  <a:lnTo>
                    <a:pt x="152908" y="431800"/>
                  </a:lnTo>
                  <a:lnTo>
                    <a:pt x="152781" y="434340"/>
                  </a:lnTo>
                  <a:lnTo>
                    <a:pt x="152730" y="435610"/>
                  </a:lnTo>
                  <a:lnTo>
                    <a:pt x="152615" y="438150"/>
                  </a:lnTo>
                  <a:lnTo>
                    <a:pt x="147840" y="444500"/>
                  </a:lnTo>
                  <a:lnTo>
                    <a:pt x="144767" y="452120"/>
                  </a:lnTo>
                  <a:lnTo>
                    <a:pt x="136486" y="464820"/>
                  </a:lnTo>
                  <a:lnTo>
                    <a:pt x="134061" y="471170"/>
                  </a:lnTo>
                  <a:lnTo>
                    <a:pt x="127990" y="476250"/>
                  </a:lnTo>
                  <a:lnTo>
                    <a:pt x="127317" y="477520"/>
                  </a:lnTo>
                  <a:lnTo>
                    <a:pt x="125831" y="477520"/>
                  </a:lnTo>
                  <a:lnTo>
                    <a:pt x="125056" y="471170"/>
                  </a:lnTo>
                  <a:lnTo>
                    <a:pt x="125183" y="468630"/>
                  </a:lnTo>
                  <a:lnTo>
                    <a:pt x="125247" y="467360"/>
                  </a:lnTo>
                  <a:lnTo>
                    <a:pt x="125310" y="466090"/>
                  </a:lnTo>
                  <a:lnTo>
                    <a:pt x="125387" y="464820"/>
                  </a:lnTo>
                  <a:lnTo>
                    <a:pt x="126047" y="458470"/>
                  </a:lnTo>
                  <a:lnTo>
                    <a:pt x="127342" y="444500"/>
                  </a:lnTo>
                  <a:lnTo>
                    <a:pt x="130060" y="424180"/>
                  </a:lnTo>
                  <a:lnTo>
                    <a:pt x="129933" y="422910"/>
                  </a:lnTo>
                  <a:lnTo>
                    <a:pt x="129819" y="421640"/>
                  </a:lnTo>
                  <a:lnTo>
                    <a:pt x="129705" y="420370"/>
                  </a:lnTo>
                  <a:lnTo>
                    <a:pt x="129590" y="419100"/>
                  </a:lnTo>
                  <a:lnTo>
                    <a:pt x="130517" y="416560"/>
                  </a:lnTo>
                  <a:lnTo>
                    <a:pt x="131914" y="412750"/>
                  </a:lnTo>
                  <a:lnTo>
                    <a:pt x="133502" y="411480"/>
                  </a:lnTo>
                  <a:lnTo>
                    <a:pt x="133400" y="408940"/>
                  </a:lnTo>
                  <a:lnTo>
                    <a:pt x="133121" y="403860"/>
                  </a:lnTo>
                  <a:lnTo>
                    <a:pt x="133045" y="402590"/>
                  </a:lnTo>
                  <a:lnTo>
                    <a:pt x="132981" y="401320"/>
                  </a:lnTo>
                  <a:lnTo>
                    <a:pt x="133654" y="400050"/>
                  </a:lnTo>
                  <a:lnTo>
                    <a:pt x="137033" y="393700"/>
                  </a:lnTo>
                  <a:lnTo>
                    <a:pt x="137160" y="391160"/>
                  </a:lnTo>
                  <a:lnTo>
                    <a:pt x="137223" y="389890"/>
                  </a:lnTo>
                  <a:lnTo>
                    <a:pt x="137299" y="388620"/>
                  </a:lnTo>
                  <a:lnTo>
                    <a:pt x="137363" y="387350"/>
                  </a:lnTo>
                  <a:lnTo>
                    <a:pt x="137426" y="386080"/>
                  </a:lnTo>
                  <a:lnTo>
                    <a:pt x="137490" y="384810"/>
                  </a:lnTo>
                  <a:lnTo>
                    <a:pt x="137566" y="383540"/>
                  </a:lnTo>
                  <a:lnTo>
                    <a:pt x="138023" y="382270"/>
                  </a:lnTo>
                  <a:lnTo>
                    <a:pt x="140601" y="378460"/>
                  </a:lnTo>
                  <a:lnTo>
                    <a:pt x="140830" y="377190"/>
                  </a:lnTo>
                  <a:lnTo>
                    <a:pt x="141135" y="374650"/>
                  </a:lnTo>
                  <a:lnTo>
                    <a:pt x="143306" y="365760"/>
                  </a:lnTo>
                  <a:lnTo>
                    <a:pt x="145402" y="358140"/>
                  </a:lnTo>
                  <a:lnTo>
                    <a:pt x="146964" y="353060"/>
                  </a:lnTo>
                  <a:lnTo>
                    <a:pt x="147510" y="347980"/>
                  </a:lnTo>
                  <a:lnTo>
                    <a:pt x="147535" y="346710"/>
                  </a:lnTo>
                  <a:lnTo>
                    <a:pt x="150990" y="341630"/>
                  </a:lnTo>
                  <a:lnTo>
                    <a:pt x="150406" y="336550"/>
                  </a:lnTo>
                  <a:lnTo>
                    <a:pt x="154571" y="330200"/>
                  </a:lnTo>
                  <a:lnTo>
                    <a:pt x="154686" y="327660"/>
                  </a:lnTo>
                  <a:lnTo>
                    <a:pt x="154800" y="325120"/>
                  </a:lnTo>
                  <a:lnTo>
                    <a:pt x="154914" y="322580"/>
                  </a:lnTo>
                  <a:lnTo>
                    <a:pt x="155028" y="320040"/>
                  </a:lnTo>
                  <a:lnTo>
                    <a:pt x="158216" y="312420"/>
                  </a:lnTo>
                  <a:lnTo>
                    <a:pt x="163741" y="297180"/>
                  </a:lnTo>
                  <a:lnTo>
                    <a:pt x="171284" y="275590"/>
                  </a:lnTo>
                  <a:lnTo>
                    <a:pt x="178435" y="254000"/>
                  </a:lnTo>
                  <a:lnTo>
                    <a:pt x="182854" y="241300"/>
                  </a:lnTo>
                  <a:lnTo>
                    <a:pt x="183388" y="240030"/>
                  </a:lnTo>
                  <a:lnTo>
                    <a:pt x="185000" y="236220"/>
                  </a:lnTo>
                  <a:lnTo>
                    <a:pt x="187680" y="229870"/>
                  </a:lnTo>
                  <a:lnTo>
                    <a:pt x="190373" y="223520"/>
                  </a:lnTo>
                  <a:lnTo>
                    <a:pt x="201853" y="194310"/>
                  </a:lnTo>
                  <a:lnTo>
                    <a:pt x="208064" y="180340"/>
                  </a:lnTo>
                  <a:lnTo>
                    <a:pt x="208635" y="179070"/>
                  </a:lnTo>
                  <a:lnTo>
                    <a:pt x="210223" y="176530"/>
                  </a:lnTo>
                  <a:lnTo>
                    <a:pt x="211924" y="170180"/>
                  </a:lnTo>
                  <a:lnTo>
                    <a:pt x="213169" y="165100"/>
                  </a:lnTo>
                  <a:lnTo>
                    <a:pt x="216776" y="160020"/>
                  </a:lnTo>
                  <a:lnTo>
                    <a:pt x="217678" y="158750"/>
                  </a:lnTo>
                  <a:lnTo>
                    <a:pt x="218592" y="157480"/>
                  </a:lnTo>
                  <a:lnTo>
                    <a:pt x="218719" y="156210"/>
                  </a:lnTo>
                  <a:lnTo>
                    <a:pt x="218859" y="154940"/>
                  </a:lnTo>
                  <a:lnTo>
                    <a:pt x="218998" y="153670"/>
                  </a:lnTo>
                  <a:lnTo>
                    <a:pt x="221361" y="149860"/>
                  </a:lnTo>
                  <a:lnTo>
                    <a:pt x="226949" y="138430"/>
                  </a:lnTo>
                  <a:lnTo>
                    <a:pt x="228981" y="134620"/>
                  </a:lnTo>
                  <a:lnTo>
                    <a:pt x="231025" y="130810"/>
                  </a:lnTo>
                  <a:lnTo>
                    <a:pt x="233070" y="127000"/>
                  </a:lnTo>
                  <a:lnTo>
                    <a:pt x="235356" y="122059"/>
                  </a:lnTo>
                  <a:lnTo>
                    <a:pt x="235419" y="121920"/>
                  </a:lnTo>
                  <a:lnTo>
                    <a:pt x="236004" y="120650"/>
                  </a:lnTo>
                  <a:lnTo>
                    <a:pt x="237172" y="118110"/>
                  </a:lnTo>
                  <a:lnTo>
                    <a:pt x="238353" y="115570"/>
                  </a:lnTo>
                  <a:lnTo>
                    <a:pt x="239572" y="113030"/>
                  </a:lnTo>
                  <a:lnTo>
                    <a:pt x="240195" y="111760"/>
                  </a:lnTo>
                  <a:lnTo>
                    <a:pt x="242620" y="106680"/>
                  </a:lnTo>
                  <a:lnTo>
                    <a:pt x="243230" y="105410"/>
                  </a:lnTo>
                  <a:lnTo>
                    <a:pt x="243205" y="104140"/>
                  </a:lnTo>
                  <a:lnTo>
                    <a:pt x="243179" y="101600"/>
                  </a:lnTo>
                  <a:lnTo>
                    <a:pt x="247078" y="96520"/>
                  </a:lnTo>
                  <a:lnTo>
                    <a:pt x="249224" y="93980"/>
                  </a:lnTo>
                  <a:lnTo>
                    <a:pt x="250113" y="88900"/>
                  </a:lnTo>
                  <a:lnTo>
                    <a:pt x="253022" y="87630"/>
                  </a:lnTo>
                  <a:lnTo>
                    <a:pt x="254431" y="82550"/>
                  </a:lnTo>
                  <a:lnTo>
                    <a:pt x="253288" y="81280"/>
                  </a:lnTo>
                  <a:lnTo>
                    <a:pt x="259245" y="76200"/>
                  </a:lnTo>
                  <a:lnTo>
                    <a:pt x="260883" y="68580"/>
                  </a:lnTo>
                  <a:lnTo>
                    <a:pt x="264934" y="63500"/>
                  </a:lnTo>
                  <a:lnTo>
                    <a:pt x="272948" y="52070"/>
                  </a:lnTo>
                  <a:lnTo>
                    <a:pt x="283806" y="35560"/>
                  </a:lnTo>
                  <a:lnTo>
                    <a:pt x="289318" y="27940"/>
                  </a:lnTo>
                  <a:lnTo>
                    <a:pt x="290880" y="25400"/>
                  </a:lnTo>
                  <a:lnTo>
                    <a:pt x="291617" y="24130"/>
                  </a:lnTo>
                  <a:lnTo>
                    <a:pt x="296367" y="24130"/>
                  </a:lnTo>
                  <a:lnTo>
                    <a:pt x="297091" y="22860"/>
                  </a:lnTo>
                  <a:lnTo>
                    <a:pt x="295363" y="16510"/>
                  </a:lnTo>
                  <a:lnTo>
                    <a:pt x="295097" y="12700"/>
                  </a:lnTo>
                  <a:lnTo>
                    <a:pt x="288112" y="10160"/>
                  </a:lnTo>
                  <a:lnTo>
                    <a:pt x="286778" y="8890"/>
                  </a:lnTo>
                  <a:lnTo>
                    <a:pt x="287197" y="3810"/>
                  </a:lnTo>
                  <a:lnTo>
                    <a:pt x="287299" y="2540"/>
                  </a:lnTo>
                  <a:lnTo>
                    <a:pt x="287413" y="1270"/>
                  </a:lnTo>
                  <a:lnTo>
                    <a:pt x="279933" y="0"/>
                  </a:lnTo>
                  <a:lnTo>
                    <a:pt x="276834" y="2540"/>
                  </a:lnTo>
                  <a:lnTo>
                    <a:pt x="267538" y="1270"/>
                  </a:lnTo>
                  <a:lnTo>
                    <a:pt x="262775" y="3810"/>
                  </a:lnTo>
                  <a:lnTo>
                    <a:pt x="254673" y="10160"/>
                  </a:lnTo>
                  <a:lnTo>
                    <a:pt x="243103" y="20320"/>
                  </a:lnTo>
                  <a:lnTo>
                    <a:pt x="237934" y="27940"/>
                  </a:lnTo>
                  <a:lnTo>
                    <a:pt x="231749" y="33020"/>
                  </a:lnTo>
                  <a:lnTo>
                    <a:pt x="226656" y="39370"/>
                  </a:lnTo>
                  <a:lnTo>
                    <a:pt x="221970" y="44450"/>
                  </a:lnTo>
                  <a:lnTo>
                    <a:pt x="217449" y="50800"/>
                  </a:lnTo>
                  <a:lnTo>
                    <a:pt x="212953" y="55880"/>
                  </a:lnTo>
                  <a:lnTo>
                    <a:pt x="208381" y="62230"/>
                  </a:lnTo>
                  <a:lnTo>
                    <a:pt x="204660" y="67310"/>
                  </a:lnTo>
                  <a:lnTo>
                    <a:pt x="202171" y="72390"/>
                  </a:lnTo>
                  <a:lnTo>
                    <a:pt x="196875" y="77470"/>
                  </a:lnTo>
                  <a:lnTo>
                    <a:pt x="196138" y="78740"/>
                  </a:lnTo>
                  <a:lnTo>
                    <a:pt x="192671" y="86309"/>
                  </a:lnTo>
                  <a:lnTo>
                    <a:pt x="192671" y="104140"/>
                  </a:lnTo>
                  <a:lnTo>
                    <a:pt x="192481" y="105410"/>
                  </a:lnTo>
                  <a:lnTo>
                    <a:pt x="191770" y="105410"/>
                  </a:lnTo>
                  <a:lnTo>
                    <a:pt x="190906" y="106680"/>
                  </a:lnTo>
                  <a:lnTo>
                    <a:pt x="190500" y="106680"/>
                  </a:lnTo>
                  <a:lnTo>
                    <a:pt x="190969" y="105410"/>
                  </a:lnTo>
                  <a:lnTo>
                    <a:pt x="192671" y="104140"/>
                  </a:lnTo>
                  <a:lnTo>
                    <a:pt x="192671" y="86309"/>
                  </a:lnTo>
                  <a:lnTo>
                    <a:pt x="189153" y="93980"/>
                  </a:lnTo>
                  <a:lnTo>
                    <a:pt x="185661" y="93980"/>
                  </a:lnTo>
                  <a:lnTo>
                    <a:pt x="186156" y="100330"/>
                  </a:lnTo>
                  <a:lnTo>
                    <a:pt x="185610" y="100330"/>
                  </a:lnTo>
                  <a:lnTo>
                    <a:pt x="185610" y="118110"/>
                  </a:lnTo>
                  <a:lnTo>
                    <a:pt x="185534" y="119380"/>
                  </a:lnTo>
                  <a:lnTo>
                    <a:pt x="185394" y="120650"/>
                  </a:lnTo>
                  <a:lnTo>
                    <a:pt x="183235" y="119380"/>
                  </a:lnTo>
                  <a:lnTo>
                    <a:pt x="184099" y="118110"/>
                  </a:lnTo>
                  <a:lnTo>
                    <a:pt x="185610" y="118110"/>
                  </a:lnTo>
                  <a:lnTo>
                    <a:pt x="185610" y="100330"/>
                  </a:lnTo>
                  <a:lnTo>
                    <a:pt x="183134" y="100330"/>
                  </a:lnTo>
                  <a:lnTo>
                    <a:pt x="180619" y="102870"/>
                  </a:lnTo>
                  <a:lnTo>
                    <a:pt x="184010" y="105410"/>
                  </a:lnTo>
                  <a:lnTo>
                    <a:pt x="183781" y="105537"/>
                  </a:lnTo>
                  <a:lnTo>
                    <a:pt x="183781" y="113030"/>
                  </a:lnTo>
                  <a:lnTo>
                    <a:pt x="181673" y="113030"/>
                  </a:lnTo>
                  <a:lnTo>
                    <a:pt x="182181" y="111760"/>
                  </a:lnTo>
                  <a:lnTo>
                    <a:pt x="182562" y="111760"/>
                  </a:lnTo>
                  <a:lnTo>
                    <a:pt x="183781" y="113030"/>
                  </a:lnTo>
                  <a:lnTo>
                    <a:pt x="183781" y="105537"/>
                  </a:lnTo>
                  <a:lnTo>
                    <a:pt x="179819" y="107556"/>
                  </a:lnTo>
                  <a:lnTo>
                    <a:pt x="179819" y="129540"/>
                  </a:lnTo>
                  <a:lnTo>
                    <a:pt x="178752" y="129540"/>
                  </a:lnTo>
                  <a:lnTo>
                    <a:pt x="177609" y="130810"/>
                  </a:lnTo>
                  <a:lnTo>
                    <a:pt x="175793" y="130810"/>
                  </a:lnTo>
                  <a:lnTo>
                    <a:pt x="175666" y="129844"/>
                  </a:lnTo>
                  <a:lnTo>
                    <a:pt x="175666" y="135890"/>
                  </a:lnTo>
                  <a:lnTo>
                    <a:pt x="175641" y="137160"/>
                  </a:lnTo>
                  <a:lnTo>
                    <a:pt x="175463" y="137160"/>
                  </a:lnTo>
                  <a:lnTo>
                    <a:pt x="173748" y="138430"/>
                  </a:lnTo>
                  <a:lnTo>
                    <a:pt x="172364" y="137160"/>
                  </a:lnTo>
                  <a:lnTo>
                    <a:pt x="171132" y="135890"/>
                  </a:lnTo>
                  <a:lnTo>
                    <a:pt x="171462" y="135890"/>
                  </a:lnTo>
                  <a:lnTo>
                    <a:pt x="172859" y="134620"/>
                  </a:lnTo>
                  <a:lnTo>
                    <a:pt x="174294" y="134620"/>
                  </a:lnTo>
                  <a:lnTo>
                    <a:pt x="175666" y="135890"/>
                  </a:lnTo>
                  <a:lnTo>
                    <a:pt x="175666" y="129844"/>
                  </a:lnTo>
                  <a:lnTo>
                    <a:pt x="175628" y="129540"/>
                  </a:lnTo>
                  <a:lnTo>
                    <a:pt x="176631" y="129540"/>
                  </a:lnTo>
                  <a:lnTo>
                    <a:pt x="177215" y="128270"/>
                  </a:lnTo>
                  <a:lnTo>
                    <a:pt x="177609" y="127000"/>
                  </a:lnTo>
                  <a:lnTo>
                    <a:pt x="178955" y="128270"/>
                  </a:lnTo>
                  <a:lnTo>
                    <a:pt x="179387" y="128270"/>
                  </a:lnTo>
                  <a:lnTo>
                    <a:pt x="179819" y="129540"/>
                  </a:lnTo>
                  <a:lnTo>
                    <a:pt x="179819" y="107556"/>
                  </a:lnTo>
                  <a:lnTo>
                    <a:pt x="176568" y="109220"/>
                  </a:lnTo>
                  <a:lnTo>
                    <a:pt x="176491" y="114300"/>
                  </a:lnTo>
                  <a:lnTo>
                    <a:pt x="175247" y="115925"/>
                  </a:lnTo>
                  <a:lnTo>
                    <a:pt x="175247" y="121920"/>
                  </a:lnTo>
                  <a:lnTo>
                    <a:pt x="172567" y="121920"/>
                  </a:lnTo>
                  <a:lnTo>
                    <a:pt x="173570" y="120650"/>
                  </a:lnTo>
                  <a:lnTo>
                    <a:pt x="174256" y="119380"/>
                  </a:lnTo>
                  <a:lnTo>
                    <a:pt x="174815" y="119380"/>
                  </a:lnTo>
                  <a:lnTo>
                    <a:pt x="175247" y="121920"/>
                  </a:lnTo>
                  <a:lnTo>
                    <a:pt x="175247" y="115925"/>
                  </a:lnTo>
                  <a:lnTo>
                    <a:pt x="173570" y="118110"/>
                  </a:lnTo>
                  <a:lnTo>
                    <a:pt x="173977" y="119380"/>
                  </a:lnTo>
                  <a:lnTo>
                    <a:pt x="170497" y="119380"/>
                  </a:lnTo>
                  <a:lnTo>
                    <a:pt x="170586" y="120650"/>
                  </a:lnTo>
                  <a:lnTo>
                    <a:pt x="170688" y="121920"/>
                  </a:lnTo>
                  <a:lnTo>
                    <a:pt x="170789" y="123190"/>
                  </a:lnTo>
                  <a:lnTo>
                    <a:pt x="170891" y="124460"/>
                  </a:lnTo>
                  <a:lnTo>
                    <a:pt x="167424" y="128270"/>
                  </a:lnTo>
                  <a:lnTo>
                    <a:pt x="165074" y="130810"/>
                  </a:lnTo>
                  <a:lnTo>
                    <a:pt x="165976" y="133350"/>
                  </a:lnTo>
                  <a:lnTo>
                    <a:pt x="165950" y="154940"/>
                  </a:lnTo>
                  <a:lnTo>
                    <a:pt x="165214" y="156210"/>
                  </a:lnTo>
                  <a:lnTo>
                    <a:pt x="163182" y="156210"/>
                  </a:lnTo>
                  <a:lnTo>
                    <a:pt x="165087" y="154940"/>
                  </a:lnTo>
                  <a:lnTo>
                    <a:pt x="165950" y="154940"/>
                  </a:lnTo>
                  <a:lnTo>
                    <a:pt x="165950" y="133362"/>
                  </a:lnTo>
                  <a:lnTo>
                    <a:pt x="162356" y="134620"/>
                  </a:lnTo>
                  <a:lnTo>
                    <a:pt x="163550" y="138430"/>
                  </a:lnTo>
                  <a:lnTo>
                    <a:pt x="161391" y="140970"/>
                  </a:lnTo>
                  <a:lnTo>
                    <a:pt x="161315" y="142240"/>
                  </a:lnTo>
                  <a:lnTo>
                    <a:pt x="156591" y="144780"/>
                  </a:lnTo>
                  <a:lnTo>
                    <a:pt x="156870" y="149860"/>
                  </a:lnTo>
                  <a:lnTo>
                    <a:pt x="154038" y="153670"/>
                  </a:lnTo>
                  <a:lnTo>
                    <a:pt x="154012" y="154940"/>
                  </a:lnTo>
                  <a:lnTo>
                    <a:pt x="158648" y="158750"/>
                  </a:lnTo>
                  <a:lnTo>
                    <a:pt x="150469" y="154940"/>
                  </a:lnTo>
                  <a:lnTo>
                    <a:pt x="150850" y="158750"/>
                  </a:lnTo>
                  <a:lnTo>
                    <a:pt x="150977" y="160020"/>
                  </a:lnTo>
                  <a:lnTo>
                    <a:pt x="151104" y="161290"/>
                  </a:lnTo>
                  <a:lnTo>
                    <a:pt x="151231" y="162560"/>
                  </a:lnTo>
                  <a:lnTo>
                    <a:pt x="156591" y="160020"/>
                  </a:lnTo>
                  <a:lnTo>
                    <a:pt x="162788" y="162560"/>
                  </a:lnTo>
                  <a:lnTo>
                    <a:pt x="161074" y="165100"/>
                  </a:lnTo>
                  <a:lnTo>
                    <a:pt x="157873" y="162560"/>
                  </a:lnTo>
                  <a:lnTo>
                    <a:pt x="151231" y="162560"/>
                  </a:lnTo>
                  <a:lnTo>
                    <a:pt x="149479" y="162560"/>
                  </a:lnTo>
                  <a:lnTo>
                    <a:pt x="149479" y="179070"/>
                  </a:lnTo>
                  <a:lnTo>
                    <a:pt x="149225" y="180340"/>
                  </a:lnTo>
                  <a:lnTo>
                    <a:pt x="148247" y="180340"/>
                  </a:lnTo>
                  <a:lnTo>
                    <a:pt x="147104" y="179070"/>
                  </a:lnTo>
                  <a:lnTo>
                    <a:pt x="149479" y="179070"/>
                  </a:lnTo>
                  <a:lnTo>
                    <a:pt x="149479" y="162560"/>
                  </a:lnTo>
                  <a:lnTo>
                    <a:pt x="149250" y="162560"/>
                  </a:lnTo>
                  <a:lnTo>
                    <a:pt x="148120" y="168910"/>
                  </a:lnTo>
                  <a:lnTo>
                    <a:pt x="145821" y="170180"/>
                  </a:lnTo>
                  <a:lnTo>
                    <a:pt x="142468" y="179070"/>
                  </a:lnTo>
                  <a:lnTo>
                    <a:pt x="141097" y="185420"/>
                  </a:lnTo>
                  <a:lnTo>
                    <a:pt x="136563" y="193040"/>
                  </a:lnTo>
                  <a:lnTo>
                    <a:pt x="134937" y="195580"/>
                  </a:lnTo>
                  <a:lnTo>
                    <a:pt x="136271" y="199390"/>
                  </a:lnTo>
                  <a:lnTo>
                    <a:pt x="138722" y="199390"/>
                  </a:lnTo>
                  <a:lnTo>
                    <a:pt x="135051" y="200710"/>
                  </a:lnTo>
                  <a:lnTo>
                    <a:pt x="135051" y="233680"/>
                  </a:lnTo>
                  <a:lnTo>
                    <a:pt x="134962" y="234950"/>
                  </a:lnTo>
                  <a:lnTo>
                    <a:pt x="132321" y="236220"/>
                  </a:lnTo>
                  <a:lnTo>
                    <a:pt x="130441" y="236220"/>
                  </a:lnTo>
                  <a:lnTo>
                    <a:pt x="130517" y="234950"/>
                  </a:lnTo>
                  <a:lnTo>
                    <a:pt x="130594" y="233680"/>
                  </a:lnTo>
                  <a:lnTo>
                    <a:pt x="130670" y="232410"/>
                  </a:lnTo>
                  <a:lnTo>
                    <a:pt x="130746" y="231140"/>
                  </a:lnTo>
                  <a:lnTo>
                    <a:pt x="130822" y="229870"/>
                  </a:lnTo>
                  <a:lnTo>
                    <a:pt x="134061" y="229870"/>
                  </a:lnTo>
                  <a:lnTo>
                    <a:pt x="133438" y="231140"/>
                  </a:lnTo>
                  <a:lnTo>
                    <a:pt x="134061" y="233680"/>
                  </a:lnTo>
                  <a:lnTo>
                    <a:pt x="135051" y="233680"/>
                  </a:lnTo>
                  <a:lnTo>
                    <a:pt x="135051" y="200710"/>
                  </a:lnTo>
                  <a:lnTo>
                    <a:pt x="131648" y="201930"/>
                  </a:lnTo>
                  <a:lnTo>
                    <a:pt x="131445" y="204470"/>
                  </a:lnTo>
                  <a:lnTo>
                    <a:pt x="131343" y="205740"/>
                  </a:lnTo>
                  <a:lnTo>
                    <a:pt x="131254" y="207010"/>
                  </a:lnTo>
                  <a:lnTo>
                    <a:pt x="130302" y="210820"/>
                  </a:lnTo>
                  <a:lnTo>
                    <a:pt x="130924" y="212090"/>
                  </a:lnTo>
                  <a:lnTo>
                    <a:pt x="131737" y="212090"/>
                  </a:lnTo>
                  <a:lnTo>
                    <a:pt x="132791" y="213360"/>
                  </a:lnTo>
                  <a:lnTo>
                    <a:pt x="131826" y="213360"/>
                  </a:lnTo>
                  <a:lnTo>
                    <a:pt x="131343" y="214630"/>
                  </a:lnTo>
                  <a:lnTo>
                    <a:pt x="129565" y="216725"/>
                  </a:lnTo>
                  <a:lnTo>
                    <a:pt x="129565" y="243840"/>
                  </a:lnTo>
                  <a:lnTo>
                    <a:pt x="129565" y="245110"/>
                  </a:lnTo>
                  <a:lnTo>
                    <a:pt x="127914" y="245110"/>
                  </a:lnTo>
                  <a:lnTo>
                    <a:pt x="127685" y="244068"/>
                  </a:lnTo>
                  <a:lnTo>
                    <a:pt x="127647" y="243840"/>
                  </a:lnTo>
                  <a:lnTo>
                    <a:pt x="127241" y="242570"/>
                  </a:lnTo>
                  <a:lnTo>
                    <a:pt x="129565" y="243840"/>
                  </a:lnTo>
                  <a:lnTo>
                    <a:pt x="129565" y="216725"/>
                  </a:lnTo>
                  <a:lnTo>
                    <a:pt x="128092" y="218440"/>
                  </a:lnTo>
                  <a:lnTo>
                    <a:pt x="125831" y="220129"/>
                  </a:lnTo>
                  <a:lnTo>
                    <a:pt x="125831" y="241300"/>
                  </a:lnTo>
                  <a:lnTo>
                    <a:pt x="124472" y="242570"/>
                  </a:lnTo>
                  <a:lnTo>
                    <a:pt x="123393" y="240030"/>
                  </a:lnTo>
                  <a:lnTo>
                    <a:pt x="124853" y="240030"/>
                  </a:lnTo>
                  <a:lnTo>
                    <a:pt x="125831" y="241300"/>
                  </a:lnTo>
                  <a:lnTo>
                    <a:pt x="125831" y="220129"/>
                  </a:lnTo>
                  <a:lnTo>
                    <a:pt x="124675" y="220980"/>
                  </a:lnTo>
                  <a:lnTo>
                    <a:pt x="124091" y="227330"/>
                  </a:lnTo>
                  <a:lnTo>
                    <a:pt x="123990" y="228600"/>
                  </a:lnTo>
                  <a:lnTo>
                    <a:pt x="123875" y="229870"/>
                  </a:lnTo>
                  <a:lnTo>
                    <a:pt x="119697" y="233680"/>
                  </a:lnTo>
                  <a:lnTo>
                    <a:pt x="117843" y="238760"/>
                  </a:lnTo>
                  <a:lnTo>
                    <a:pt x="116967" y="241300"/>
                  </a:lnTo>
                  <a:lnTo>
                    <a:pt x="120294" y="243840"/>
                  </a:lnTo>
                  <a:lnTo>
                    <a:pt x="119608" y="245110"/>
                  </a:lnTo>
                  <a:lnTo>
                    <a:pt x="115620" y="245110"/>
                  </a:lnTo>
                  <a:lnTo>
                    <a:pt x="117589" y="250190"/>
                  </a:lnTo>
                  <a:lnTo>
                    <a:pt x="113588" y="250190"/>
                  </a:lnTo>
                  <a:lnTo>
                    <a:pt x="113982" y="251460"/>
                  </a:lnTo>
                  <a:lnTo>
                    <a:pt x="113995" y="252730"/>
                  </a:lnTo>
                  <a:lnTo>
                    <a:pt x="114604" y="254000"/>
                  </a:lnTo>
                  <a:lnTo>
                    <a:pt x="114757" y="255270"/>
                  </a:lnTo>
                  <a:lnTo>
                    <a:pt x="111201" y="255270"/>
                  </a:lnTo>
                  <a:lnTo>
                    <a:pt x="110858" y="257810"/>
                  </a:lnTo>
                  <a:lnTo>
                    <a:pt x="110426" y="259080"/>
                  </a:lnTo>
                  <a:lnTo>
                    <a:pt x="108419" y="265430"/>
                  </a:lnTo>
                  <a:lnTo>
                    <a:pt x="103759" y="278130"/>
                  </a:lnTo>
                  <a:lnTo>
                    <a:pt x="101752" y="284480"/>
                  </a:lnTo>
                  <a:lnTo>
                    <a:pt x="99961" y="292100"/>
                  </a:lnTo>
                  <a:lnTo>
                    <a:pt x="97624" y="298450"/>
                  </a:lnTo>
                  <a:lnTo>
                    <a:pt x="92163" y="309880"/>
                  </a:lnTo>
                  <a:lnTo>
                    <a:pt x="90335" y="316230"/>
                  </a:lnTo>
                  <a:lnTo>
                    <a:pt x="87185" y="323850"/>
                  </a:lnTo>
                  <a:lnTo>
                    <a:pt x="87769" y="325120"/>
                  </a:lnTo>
                  <a:lnTo>
                    <a:pt x="83261" y="331279"/>
                  </a:lnTo>
                  <a:lnTo>
                    <a:pt x="83261" y="410210"/>
                  </a:lnTo>
                  <a:lnTo>
                    <a:pt x="83159" y="420370"/>
                  </a:lnTo>
                  <a:lnTo>
                    <a:pt x="80670" y="420370"/>
                  </a:lnTo>
                  <a:lnTo>
                    <a:pt x="80670" y="425450"/>
                  </a:lnTo>
                  <a:lnTo>
                    <a:pt x="79019" y="425450"/>
                  </a:lnTo>
                  <a:lnTo>
                    <a:pt x="78638" y="424180"/>
                  </a:lnTo>
                  <a:lnTo>
                    <a:pt x="80632" y="424180"/>
                  </a:lnTo>
                  <a:lnTo>
                    <a:pt x="80670" y="425450"/>
                  </a:lnTo>
                  <a:lnTo>
                    <a:pt x="80670" y="420370"/>
                  </a:lnTo>
                  <a:lnTo>
                    <a:pt x="77698" y="420370"/>
                  </a:lnTo>
                  <a:lnTo>
                    <a:pt x="78740" y="417830"/>
                  </a:lnTo>
                  <a:lnTo>
                    <a:pt x="79273" y="416560"/>
                  </a:lnTo>
                  <a:lnTo>
                    <a:pt x="83159" y="420370"/>
                  </a:lnTo>
                  <a:lnTo>
                    <a:pt x="83159" y="410210"/>
                  </a:lnTo>
                  <a:lnTo>
                    <a:pt x="82892" y="410210"/>
                  </a:lnTo>
                  <a:lnTo>
                    <a:pt x="80010" y="411480"/>
                  </a:lnTo>
                  <a:lnTo>
                    <a:pt x="81013" y="408940"/>
                  </a:lnTo>
                  <a:lnTo>
                    <a:pt x="82753" y="408940"/>
                  </a:lnTo>
                  <a:lnTo>
                    <a:pt x="83261" y="410210"/>
                  </a:lnTo>
                  <a:lnTo>
                    <a:pt x="83261" y="331279"/>
                  </a:lnTo>
                  <a:lnTo>
                    <a:pt x="83121" y="331470"/>
                  </a:lnTo>
                  <a:lnTo>
                    <a:pt x="82346" y="337820"/>
                  </a:lnTo>
                  <a:lnTo>
                    <a:pt x="82105" y="338543"/>
                  </a:lnTo>
                  <a:lnTo>
                    <a:pt x="82105" y="401320"/>
                  </a:lnTo>
                  <a:lnTo>
                    <a:pt x="82003" y="402590"/>
                  </a:lnTo>
                  <a:lnTo>
                    <a:pt x="80264" y="402590"/>
                  </a:lnTo>
                  <a:lnTo>
                    <a:pt x="80759" y="401320"/>
                  </a:lnTo>
                  <a:lnTo>
                    <a:pt x="81851" y="400050"/>
                  </a:lnTo>
                  <a:lnTo>
                    <a:pt x="82105" y="401320"/>
                  </a:lnTo>
                  <a:lnTo>
                    <a:pt x="82105" y="338543"/>
                  </a:lnTo>
                  <a:lnTo>
                    <a:pt x="79781" y="345440"/>
                  </a:lnTo>
                  <a:lnTo>
                    <a:pt x="80264" y="347980"/>
                  </a:lnTo>
                  <a:lnTo>
                    <a:pt x="76619" y="352869"/>
                  </a:lnTo>
                  <a:lnTo>
                    <a:pt x="76619" y="424180"/>
                  </a:lnTo>
                  <a:lnTo>
                    <a:pt x="76250" y="425450"/>
                  </a:lnTo>
                  <a:lnTo>
                    <a:pt x="74168" y="425450"/>
                  </a:lnTo>
                  <a:lnTo>
                    <a:pt x="74472" y="424180"/>
                  </a:lnTo>
                  <a:lnTo>
                    <a:pt x="76619" y="424180"/>
                  </a:lnTo>
                  <a:lnTo>
                    <a:pt x="76619" y="352869"/>
                  </a:lnTo>
                  <a:lnTo>
                    <a:pt x="75526" y="354330"/>
                  </a:lnTo>
                  <a:lnTo>
                    <a:pt x="75615" y="355600"/>
                  </a:lnTo>
                  <a:lnTo>
                    <a:pt x="75704" y="356870"/>
                  </a:lnTo>
                  <a:lnTo>
                    <a:pt x="75793" y="358140"/>
                  </a:lnTo>
                  <a:lnTo>
                    <a:pt x="75895" y="359410"/>
                  </a:lnTo>
                  <a:lnTo>
                    <a:pt x="74650" y="368300"/>
                  </a:lnTo>
                  <a:lnTo>
                    <a:pt x="70878" y="373380"/>
                  </a:lnTo>
                  <a:lnTo>
                    <a:pt x="72605" y="378460"/>
                  </a:lnTo>
                  <a:lnTo>
                    <a:pt x="69075" y="382270"/>
                  </a:lnTo>
                  <a:lnTo>
                    <a:pt x="72910" y="384810"/>
                  </a:lnTo>
                  <a:lnTo>
                    <a:pt x="68884" y="391160"/>
                  </a:lnTo>
                  <a:lnTo>
                    <a:pt x="69659" y="391160"/>
                  </a:lnTo>
                  <a:lnTo>
                    <a:pt x="68440" y="396240"/>
                  </a:lnTo>
                  <a:lnTo>
                    <a:pt x="71297" y="400050"/>
                  </a:lnTo>
                  <a:lnTo>
                    <a:pt x="66090" y="406400"/>
                  </a:lnTo>
                  <a:lnTo>
                    <a:pt x="68402" y="411480"/>
                  </a:lnTo>
                  <a:lnTo>
                    <a:pt x="67157" y="417830"/>
                  </a:lnTo>
                  <a:lnTo>
                    <a:pt x="67830" y="420370"/>
                  </a:lnTo>
                  <a:lnTo>
                    <a:pt x="73494" y="417830"/>
                  </a:lnTo>
                  <a:lnTo>
                    <a:pt x="74295" y="421640"/>
                  </a:lnTo>
                  <a:lnTo>
                    <a:pt x="70434" y="421640"/>
                  </a:lnTo>
                  <a:lnTo>
                    <a:pt x="68668" y="420370"/>
                  </a:lnTo>
                  <a:lnTo>
                    <a:pt x="67157" y="422910"/>
                  </a:lnTo>
                  <a:lnTo>
                    <a:pt x="67157" y="425450"/>
                  </a:lnTo>
                  <a:lnTo>
                    <a:pt x="68110" y="427990"/>
                  </a:lnTo>
                  <a:lnTo>
                    <a:pt x="67576" y="429260"/>
                  </a:lnTo>
                  <a:lnTo>
                    <a:pt x="65608" y="434340"/>
                  </a:lnTo>
                  <a:lnTo>
                    <a:pt x="67843" y="439420"/>
                  </a:lnTo>
                  <a:lnTo>
                    <a:pt x="65709" y="443230"/>
                  </a:lnTo>
                  <a:lnTo>
                    <a:pt x="67945" y="447040"/>
                  </a:lnTo>
                  <a:lnTo>
                    <a:pt x="65849" y="452120"/>
                  </a:lnTo>
                  <a:lnTo>
                    <a:pt x="69532" y="457200"/>
                  </a:lnTo>
                  <a:lnTo>
                    <a:pt x="64401" y="459740"/>
                  </a:lnTo>
                  <a:lnTo>
                    <a:pt x="71882" y="463550"/>
                  </a:lnTo>
                  <a:lnTo>
                    <a:pt x="68846" y="463550"/>
                  </a:lnTo>
                  <a:lnTo>
                    <a:pt x="67348" y="464820"/>
                  </a:lnTo>
                  <a:lnTo>
                    <a:pt x="70269" y="466090"/>
                  </a:lnTo>
                  <a:lnTo>
                    <a:pt x="70535" y="466090"/>
                  </a:lnTo>
                  <a:lnTo>
                    <a:pt x="70408" y="467360"/>
                  </a:lnTo>
                  <a:lnTo>
                    <a:pt x="69634" y="472440"/>
                  </a:lnTo>
                  <a:lnTo>
                    <a:pt x="72872" y="476250"/>
                  </a:lnTo>
                  <a:lnTo>
                    <a:pt x="76479" y="482600"/>
                  </a:lnTo>
                  <a:lnTo>
                    <a:pt x="78651" y="483870"/>
                  </a:lnTo>
                  <a:lnTo>
                    <a:pt x="82359" y="482600"/>
                  </a:lnTo>
                  <a:lnTo>
                    <a:pt x="79857" y="486410"/>
                  </a:lnTo>
                  <a:lnTo>
                    <a:pt x="81000" y="487680"/>
                  </a:lnTo>
                  <a:lnTo>
                    <a:pt x="84848" y="490220"/>
                  </a:lnTo>
                  <a:lnTo>
                    <a:pt x="86537" y="492760"/>
                  </a:lnTo>
                  <a:lnTo>
                    <a:pt x="91287" y="491490"/>
                  </a:lnTo>
                  <a:lnTo>
                    <a:pt x="93954" y="492760"/>
                  </a:lnTo>
                  <a:lnTo>
                    <a:pt x="92621" y="497840"/>
                  </a:lnTo>
                  <a:lnTo>
                    <a:pt x="93370" y="497840"/>
                  </a:lnTo>
                  <a:lnTo>
                    <a:pt x="94729" y="499110"/>
                  </a:lnTo>
                  <a:lnTo>
                    <a:pt x="101117" y="502920"/>
                  </a:lnTo>
                  <a:lnTo>
                    <a:pt x="106959" y="514350"/>
                  </a:lnTo>
                  <a:lnTo>
                    <a:pt x="111493" y="518160"/>
                  </a:lnTo>
                  <a:lnTo>
                    <a:pt x="116179" y="519430"/>
                  </a:lnTo>
                  <a:lnTo>
                    <a:pt x="121602" y="516890"/>
                  </a:lnTo>
                  <a:lnTo>
                    <a:pt x="125958" y="521970"/>
                  </a:lnTo>
                  <a:lnTo>
                    <a:pt x="130517" y="521970"/>
                  </a:lnTo>
                  <a:lnTo>
                    <a:pt x="132880" y="525780"/>
                  </a:lnTo>
                  <a:lnTo>
                    <a:pt x="134048" y="525780"/>
                  </a:lnTo>
                  <a:lnTo>
                    <a:pt x="135318" y="519430"/>
                  </a:lnTo>
                  <a:lnTo>
                    <a:pt x="139623" y="525780"/>
                  </a:lnTo>
                  <a:lnTo>
                    <a:pt x="147104" y="520700"/>
                  </a:lnTo>
                  <a:lnTo>
                    <a:pt x="149402" y="519430"/>
                  </a:lnTo>
                  <a:lnTo>
                    <a:pt x="151726" y="518160"/>
                  </a:lnTo>
                  <a:lnTo>
                    <a:pt x="152552" y="516890"/>
                  </a:lnTo>
                  <a:lnTo>
                    <a:pt x="156743" y="510540"/>
                  </a:lnTo>
                  <a:lnTo>
                    <a:pt x="159893" y="508000"/>
                  </a:lnTo>
                  <a:lnTo>
                    <a:pt x="162877" y="505460"/>
                  </a:lnTo>
                  <a:lnTo>
                    <a:pt x="170116" y="496570"/>
                  </a:lnTo>
                  <a:lnTo>
                    <a:pt x="173507" y="491490"/>
                  </a:lnTo>
                  <a:lnTo>
                    <a:pt x="176898" y="486410"/>
                  </a:lnTo>
                  <a:lnTo>
                    <a:pt x="179006" y="482600"/>
                  </a:lnTo>
                  <a:lnTo>
                    <a:pt x="181825" y="477520"/>
                  </a:lnTo>
                  <a:lnTo>
                    <a:pt x="182524" y="476250"/>
                  </a:lnTo>
                  <a:lnTo>
                    <a:pt x="186321" y="468630"/>
                  </a:lnTo>
                  <a:lnTo>
                    <a:pt x="186918" y="467360"/>
                  </a:lnTo>
                  <a:lnTo>
                    <a:pt x="187858" y="466090"/>
                  </a:lnTo>
                  <a:lnTo>
                    <a:pt x="186156" y="463550"/>
                  </a:lnTo>
                  <a:lnTo>
                    <a:pt x="186461" y="463550"/>
                  </a:lnTo>
                  <a:lnTo>
                    <a:pt x="190842" y="462280"/>
                  </a:lnTo>
                  <a:lnTo>
                    <a:pt x="191300" y="458470"/>
                  </a:lnTo>
                  <a:lnTo>
                    <a:pt x="194691" y="450850"/>
                  </a:lnTo>
                  <a:lnTo>
                    <a:pt x="198120" y="447040"/>
                  </a:lnTo>
                  <a:lnTo>
                    <a:pt x="201510" y="435610"/>
                  </a:lnTo>
                  <a:lnTo>
                    <a:pt x="204292" y="430530"/>
                  </a:lnTo>
                  <a:lnTo>
                    <a:pt x="207543" y="425450"/>
                  </a:lnTo>
                  <a:lnTo>
                    <a:pt x="211226" y="417830"/>
                  </a:lnTo>
                  <a:lnTo>
                    <a:pt x="217449" y="403860"/>
                  </a:lnTo>
                  <a:lnTo>
                    <a:pt x="221145" y="397510"/>
                  </a:lnTo>
                  <a:lnTo>
                    <a:pt x="223647" y="393700"/>
                  </a:lnTo>
                  <a:lnTo>
                    <a:pt x="224993" y="388620"/>
                  </a:lnTo>
                  <a:lnTo>
                    <a:pt x="231381" y="377190"/>
                  </a:lnTo>
                  <a:lnTo>
                    <a:pt x="234251" y="369570"/>
                  </a:lnTo>
                  <a:lnTo>
                    <a:pt x="241808" y="355600"/>
                  </a:lnTo>
                  <a:lnTo>
                    <a:pt x="246583" y="347980"/>
                  </a:lnTo>
                  <a:lnTo>
                    <a:pt x="248526" y="340360"/>
                  </a:lnTo>
                  <a:lnTo>
                    <a:pt x="252907" y="334010"/>
                  </a:lnTo>
                  <a:lnTo>
                    <a:pt x="256476" y="327660"/>
                  </a:lnTo>
                  <a:lnTo>
                    <a:pt x="259740" y="320040"/>
                  </a:lnTo>
                  <a:lnTo>
                    <a:pt x="263245" y="313690"/>
                  </a:lnTo>
                  <a:lnTo>
                    <a:pt x="264287" y="311150"/>
                  </a:lnTo>
                  <a:lnTo>
                    <a:pt x="262953" y="309880"/>
                  </a:lnTo>
                  <a:lnTo>
                    <a:pt x="269405" y="306070"/>
                  </a:lnTo>
                  <a:lnTo>
                    <a:pt x="268198" y="300990"/>
                  </a:lnTo>
                  <a:lnTo>
                    <a:pt x="271995" y="302260"/>
                  </a:lnTo>
                  <a:lnTo>
                    <a:pt x="271678" y="303530"/>
                  </a:lnTo>
                  <a:lnTo>
                    <a:pt x="271183" y="308610"/>
                  </a:lnTo>
                  <a:lnTo>
                    <a:pt x="271056" y="309880"/>
                  </a:lnTo>
                  <a:lnTo>
                    <a:pt x="270941" y="311150"/>
                  </a:lnTo>
                  <a:lnTo>
                    <a:pt x="270814" y="312420"/>
                  </a:lnTo>
                  <a:lnTo>
                    <a:pt x="270700" y="313690"/>
                  </a:lnTo>
                  <a:lnTo>
                    <a:pt x="269049" y="336550"/>
                  </a:lnTo>
                  <a:lnTo>
                    <a:pt x="268960" y="337820"/>
                  </a:lnTo>
                  <a:lnTo>
                    <a:pt x="268249" y="345440"/>
                  </a:lnTo>
                  <a:lnTo>
                    <a:pt x="267754" y="350520"/>
                  </a:lnTo>
                  <a:lnTo>
                    <a:pt x="267106" y="353060"/>
                  </a:lnTo>
                  <a:lnTo>
                    <a:pt x="269862" y="356870"/>
                  </a:lnTo>
                  <a:lnTo>
                    <a:pt x="269468" y="359410"/>
                  </a:lnTo>
                  <a:lnTo>
                    <a:pt x="268198" y="368300"/>
                  </a:lnTo>
                  <a:lnTo>
                    <a:pt x="272910" y="375920"/>
                  </a:lnTo>
                  <a:lnTo>
                    <a:pt x="272986" y="377190"/>
                  </a:lnTo>
                  <a:lnTo>
                    <a:pt x="270852" y="381000"/>
                  </a:lnTo>
                  <a:lnTo>
                    <a:pt x="274840" y="383540"/>
                  </a:lnTo>
                  <a:lnTo>
                    <a:pt x="276796" y="391160"/>
                  </a:lnTo>
                  <a:lnTo>
                    <a:pt x="281025" y="393700"/>
                  </a:lnTo>
                  <a:lnTo>
                    <a:pt x="286207" y="400050"/>
                  </a:lnTo>
                  <a:lnTo>
                    <a:pt x="290118" y="400050"/>
                  </a:lnTo>
                  <a:lnTo>
                    <a:pt x="297929" y="401320"/>
                  </a:lnTo>
                  <a:lnTo>
                    <a:pt x="300456" y="403860"/>
                  </a:lnTo>
                  <a:lnTo>
                    <a:pt x="302183" y="412750"/>
                  </a:lnTo>
                  <a:lnTo>
                    <a:pt x="306070" y="416560"/>
                  </a:lnTo>
                  <a:lnTo>
                    <a:pt x="308686" y="422910"/>
                  </a:lnTo>
                  <a:lnTo>
                    <a:pt x="311099" y="425450"/>
                  </a:lnTo>
                  <a:lnTo>
                    <a:pt x="326580" y="427990"/>
                  </a:lnTo>
                  <a:lnTo>
                    <a:pt x="326034" y="422910"/>
                  </a:lnTo>
                  <a:lnTo>
                    <a:pt x="333654" y="421640"/>
                  </a:lnTo>
                  <a:lnTo>
                    <a:pt x="335699" y="420370"/>
                  </a:lnTo>
                  <a:lnTo>
                    <a:pt x="339242" y="416560"/>
                  </a:lnTo>
                  <a:lnTo>
                    <a:pt x="342011" y="415290"/>
                  </a:lnTo>
                  <a:lnTo>
                    <a:pt x="348780" y="412750"/>
                  </a:lnTo>
                  <a:lnTo>
                    <a:pt x="348665" y="406400"/>
                  </a:lnTo>
                  <a:lnTo>
                    <a:pt x="355028" y="406400"/>
                  </a:lnTo>
                  <a:lnTo>
                    <a:pt x="353771" y="403860"/>
                  </a:lnTo>
                  <a:lnTo>
                    <a:pt x="355968" y="402590"/>
                  </a:lnTo>
                  <a:lnTo>
                    <a:pt x="356031" y="398780"/>
                  </a:lnTo>
                  <a:lnTo>
                    <a:pt x="363347" y="398780"/>
                  </a:lnTo>
                  <a:lnTo>
                    <a:pt x="363245" y="396240"/>
                  </a:lnTo>
                  <a:lnTo>
                    <a:pt x="363194" y="394970"/>
                  </a:lnTo>
                  <a:lnTo>
                    <a:pt x="365810" y="391160"/>
                  </a:lnTo>
                  <a:lnTo>
                    <a:pt x="366826" y="389890"/>
                  </a:lnTo>
                  <a:lnTo>
                    <a:pt x="367512" y="384810"/>
                  </a:lnTo>
                  <a:lnTo>
                    <a:pt x="370306" y="386080"/>
                  </a:lnTo>
                  <a:lnTo>
                    <a:pt x="372872" y="384810"/>
                  </a:lnTo>
                  <a:lnTo>
                    <a:pt x="375437" y="383540"/>
                  </a:lnTo>
                  <a:lnTo>
                    <a:pt x="372491" y="379730"/>
                  </a:lnTo>
                  <a:lnTo>
                    <a:pt x="377405" y="378460"/>
                  </a:lnTo>
                  <a:lnTo>
                    <a:pt x="378498" y="377190"/>
                  </a:lnTo>
                  <a:lnTo>
                    <a:pt x="378523" y="375920"/>
                  </a:lnTo>
                  <a:lnTo>
                    <a:pt x="378548" y="374650"/>
                  </a:lnTo>
                  <a:lnTo>
                    <a:pt x="378968" y="373380"/>
                  </a:lnTo>
                  <a:lnTo>
                    <a:pt x="382117" y="373380"/>
                  </a:lnTo>
                  <a:lnTo>
                    <a:pt x="382524" y="370840"/>
                  </a:lnTo>
                  <a:lnTo>
                    <a:pt x="383857" y="367030"/>
                  </a:lnTo>
                  <a:lnTo>
                    <a:pt x="386600" y="365760"/>
                  </a:lnTo>
                  <a:lnTo>
                    <a:pt x="385800" y="360680"/>
                  </a:lnTo>
                  <a:lnTo>
                    <a:pt x="389369" y="360680"/>
                  </a:lnTo>
                  <a:lnTo>
                    <a:pt x="390753" y="358140"/>
                  </a:lnTo>
                  <a:lnTo>
                    <a:pt x="401904" y="341630"/>
                  </a:lnTo>
                  <a:lnTo>
                    <a:pt x="407492" y="331470"/>
                  </a:lnTo>
                  <a:lnTo>
                    <a:pt x="414769" y="320040"/>
                  </a:lnTo>
                  <a:lnTo>
                    <a:pt x="417487" y="316230"/>
                  </a:lnTo>
                  <a:lnTo>
                    <a:pt x="419023" y="311150"/>
                  </a:lnTo>
                  <a:lnTo>
                    <a:pt x="425361" y="300990"/>
                  </a:lnTo>
                  <a:lnTo>
                    <a:pt x="428421" y="294640"/>
                  </a:lnTo>
                  <a:lnTo>
                    <a:pt x="433082" y="281940"/>
                  </a:lnTo>
                  <a:lnTo>
                    <a:pt x="437642" y="278130"/>
                  </a:lnTo>
                  <a:lnTo>
                    <a:pt x="437515" y="276860"/>
                  </a:lnTo>
                  <a:lnTo>
                    <a:pt x="437400" y="275590"/>
                  </a:lnTo>
                  <a:lnTo>
                    <a:pt x="437286" y="274320"/>
                  </a:lnTo>
                  <a:lnTo>
                    <a:pt x="437159" y="273075"/>
                  </a:lnTo>
                  <a:lnTo>
                    <a:pt x="437045" y="271780"/>
                  </a:lnTo>
                  <a:lnTo>
                    <a:pt x="436930" y="270510"/>
                  </a:lnTo>
                  <a:lnTo>
                    <a:pt x="437832" y="269240"/>
                  </a:lnTo>
                  <a:lnTo>
                    <a:pt x="440931" y="267970"/>
                  </a:lnTo>
                  <a:lnTo>
                    <a:pt x="441299" y="266700"/>
                  </a:lnTo>
                  <a:lnTo>
                    <a:pt x="440207" y="262890"/>
                  </a:lnTo>
                  <a:lnTo>
                    <a:pt x="440664" y="262890"/>
                  </a:lnTo>
                  <a:lnTo>
                    <a:pt x="444309" y="259080"/>
                  </a:lnTo>
                  <a:lnTo>
                    <a:pt x="444411" y="257810"/>
                  </a:lnTo>
                  <a:lnTo>
                    <a:pt x="444525" y="256540"/>
                  </a:lnTo>
                  <a:lnTo>
                    <a:pt x="444639" y="255270"/>
                  </a:lnTo>
                  <a:lnTo>
                    <a:pt x="445782" y="250190"/>
                  </a:lnTo>
                  <a:lnTo>
                    <a:pt x="444830" y="248920"/>
                  </a:lnTo>
                  <a:lnTo>
                    <a:pt x="449326" y="246380"/>
                  </a:lnTo>
                  <a:lnTo>
                    <a:pt x="448932" y="244068"/>
                  </a:lnTo>
                  <a:lnTo>
                    <a:pt x="448894" y="243840"/>
                  </a:lnTo>
                  <a:lnTo>
                    <a:pt x="450113" y="238760"/>
                  </a:lnTo>
                  <a:lnTo>
                    <a:pt x="450202" y="237490"/>
                  </a:lnTo>
                  <a:lnTo>
                    <a:pt x="453504" y="234950"/>
                  </a:lnTo>
                  <a:lnTo>
                    <a:pt x="453580" y="233680"/>
                  </a:lnTo>
                  <a:lnTo>
                    <a:pt x="453656" y="232410"/>
                  </a:lnTo>
                  <a:lnTo>
                    <a:pt x="453732" y="231140"/>
                  </a:lnTo>
                  <a:lnTo>
                    <a:pt x="454812" y="228600"/>
                  </a:lnTo>
                  <a:lnTo>
                    <a:pt x="457187" y="223520"/>
                  </a:lnTo>
                  <a:lnTo>
                    <a:pt x="457263" y="222250"/>
                  </a:lnTo>
                  <a:lnTo>
                    <a:pt x="457339" y="220980"/>
                  </a:lnTo>
                  <a:lnTo>
                    <a:pt x="457428" y="219710"/>
                  </a:lnTo>
                  <a:lnTo>
                    <a:pt x="457504" y="218440"/>
                  </a:lnTo>
                  <a:lnTo>
                    <a:pt x="457593" y="217170"/>
                  </a:lnTo>
                  <a:lnTo>
                    <a:pt x="463740" y="204470"/>
                  </a:lnTo>
                  <a:lnTo>
                    <a:pt x="465277" y="196850"/>
                  </a:lnTo>
                  <a:lnTo>
                    <a:pt x="467588" y="187960"/>
                  </a:lnTo>
                  <a:lnTo>
                    <a:pt x="466178" y="186690"/>
                  </a:lnTo>
                  <a:lnTo>
                    <a:pt x="470458" y="180340"/>
                  </a:lnTo>
                  <a:lnTo>
                    <a:pt x="471081" y="175260"/>
                  </a:lnTo>
                  <a:lnTo>
                    <a:pt x="471144" y="172720"/>
                  </a:lnTo>
                  <a:lnTo>
                    <a:pt x="471233" y="168910"/>
                  </a:lnTo>
                  <a:lnTo>
                    <a:pt x="471335" y="165100"/>
                  </a:lnTo>
                  <a:lnTo>
                    <a:pt x="471373" y="163830"/>
                  </a:lnTo>
                  <a:lnTo>
                    <a:pt x="472605" y="158750"/>
                  </a:lnTo>
                  <a:lnTo>
                    <a:pt x="472528" y="157480"/>
                  </a:lnTo>
                  <a:lnTo>
                    <a:pt x="472465" y="156210"/>
                  </a:lnTo>
                  <a:lnTo>
                    <a:pt x="472389" y="154940"/>
                  </a:lnTo>
                  <a:lnTo>
                    <a:pt x="472325" y="153670"/>
                  </a:lnTo>
                  <a:lnTo>
                    <a:pt x="472249" y="152400"/>
                  </a:lnTo>
                  <a:lnTo>
                    <a:pt x="472122" y="149860"/>
                  </a:lnTo>
                  <a:lnTo>
                    <a:pt x="471068" y="147320"/>
                  </a:lnTo>
                  <a:lnTo>
                    <a:pt x="473405" y="140970"/>
                  </a:lnTo>
                  <a:close/>
                </a:path>
                <a:path w="1004570" h="1252855">
                  <a:moveTo>
                    <a:pt x="477088" y="953236"/>
                  </a:moveTo>
                  <a:lnTo>
                    <a:pt x="476669" y="951966"/>
                  </a:lnTo>
                  <a:lnTo>
                    <a:pt x="473240" y="949426"/>
                  </a:lnTo>
                  <a:lnTo>
                    <a:pt x="472452" y="948156"/>
                  </a:lnTo>
                  <a:lnTo>
                    <a:pt x="469480" y="948156"/>
                  </a:lnTo>
                  <a:lnTo>
                    <a:pt x="467601" y="946886"/>
                  </a:lnTo>
                  <a:lnTo>
                    <a:pt x="463003" y="946886"/>
                  </a:lnTo>
                  <a:lnTo>
                    <a:pt x="460768" y="945616"/>
                  </a:lnTo>
                  <a:lnTo>
                    <a:pt x="455904" y="946886"/>
                  </a:lnTo>
                  <a:lnTo>
                    <a:pt x="443738" y="946886"/>
                  </a:lnTo>
                  <a:lnTo>
                    <a:pt x="437807" y="950696"/>
                  </a:lnTo>
                  <a:lnTo>
                    <a:pt x="430085" y="951966"/>
                  </a:lnTo>
                  <a:lnTo>
                    <a:pt x="429717" y="953236"/>
                  </a:lnTo>
                  <a:lnTo>
                    <a:pt x="477088" y="953236"/>
                  </a:lnTo>
                  <a:close/>
                </a:path>
                <a:path w="1004570" h="1252855">
                  <a:moveTo>
                    <a:pt x="527354" y="765848"/>
                  </a:moveTo>
                  <a:lnTo>
                    <a:pt x="527011" y="764819"/>
                  </a:lnTo>
                  <a:lnTo>
                    <a:pt x="526224" y="765378"/>
                  </a:lnTo>
                  <a:lnTo>
                    <a:pt x="527189" y="766089"/>
                  </a:lnTo>
                  <a:lnTo>
                    <a:pt x="527354" y="765848"/>
                  </a:lnTo>
                  <a:close/>
                </a:path>
                <a:path w="1004570" h="1252855">
                  <a:moveTo>
                    <a:pt x="542544" y="596900"/>
                  </a:moveTo>
                  <a:lnTo>
                    <a:pt x="542150" y="596163"/>
                  </a:lnTo>
                  <a:lnTo>
                    <a:pt x="541121" y="596163"/>
                  </a:lnTo>
                  <a:lnTo>
                    <a:pt x="542544" y="596900"/>
                  </a:lnTo>
                  <a:close/>
                </a:path>
                <a:path w="1004570" h="1252855">
                  <a:moveTo>
                    <a:pt x="568083" y="654431"/>
                  </a:moveTo>
                  <a:lnTo>
                    <a:pt x="563664" y="655701"/>
                  </a:lnTo>
                  <a:lnTo>
                    <a:pt x="564654" y="656971"/>
                  </a:lnTo>
                  <a:lnTo>
                    <a:pt x="568083" y="654431"/>
                  </a:lnTo>
                  <a:close/>
                </a:path>
                <a:path w="1004570" h="1252855">
                  <a:moveTo>
                    <a:pt x="584466" y="556641"/>
                  </a:moveTo>
                  <a:lnTo>
                    <a:pt x="583387" y="555371"/>
                  </a:lnTo>
                  <a:lnTo>
                    <a:pt x="582307" y="554101"/>
                  </a:lnTo>
                  <a:lnTo>
                    <a:pt x="581240" y="552831"/>
                  </a:lnTo>
                  <a:lnTo>
                    <a:pt x="561352" y="552831"/>
                  </a:lnTo>
                  <a:lnTo>
                    <a:pt x="561352" y="556641"/>
                  </a:lnTo>
                  <a:lnTo>
                    <a:pt x="560920" y="557923"/>
                  </a:lnTo>
                  <a:lnTo>
                    <a:pt x="560425" y="557923"/>
                  </a:lnTo>
                  <a:lnTo>
                    <a:pt x="558863" y="556641"/>
                  </a:lnTo>
                  <a:lnTo>
                    <a:pt x="559930" y="555371"/>
                  </a:lnTo>
                  <a:lnTo>
                    <a:pt x="561098" y="556641"/>
                  </a:lnTo>
                  <a:lnTo>
                    <a:pt x="561352" y="556641"/>
                  </a:lnTo>
                  <a:lnTo>
                    <a:pt x="561352" y="552831"/>
                  </a:lnTo>
                  <a:lnTo>
                    <a:pt x="556844" y="552831"/>
                  </a:lnTo>
                  <a:lnTo>
                    <a:pt x="556361" y="552831"/>
                  </a:lnTo>
                  <a:lnTo>
                    <a:pt x="548665" y="552831"/>
                  </a:lnTo>
                  <a:lnTo>
                    <a:pt x="548576" y="554101"/>
                  </a:lnTo>
                  <a:lnTo>
                    <a:pt x="548487" y="555371"/>
                  </a:lnTo>
                  <a:lnTo>
                    <a:pt x="548398" y="556641"/>
                  </a:lnTo>
                  <a:lnTo>
                    <a:pt x="548297" y="557923"/>
                  </a:lnTo>
                  <a:lnTo>
                    <a:pt x="550303" y="559181"/>
                  </a:lnTo>
                  <a:lnTo>
                    <a:pt x="554469" y="559181"/>
                  </a:lnTo>
                  <a:lnTo>
                    <a:pt x="551700" y="555371"/>
                  </a:lnTo>
                  <a:lnTo>
                    <a:pt x="554951" y="554101"/>
                  </a:lnTo>
                  <a:lnTo>
                    <a:pt x="555802" y="554101"/>
                  </a:lnTo>
                  <a:lnTo>
                    <a:pt x="553948" y="556641"/>
                  </a:lnTo>
                  <a:lnTo>
                    <a:pt x="559092" y="557923"/>
                  </a:lnTo>
                  <a:lnTo>
                    <a:pt x="556641" y="561568"/>
                  </a:lnTo>
                  <a:lnTo>
                    <a:pt x="556641" y="561721"/>
                  </a:lnTo>
                  <a:lnTo>
                    <a:pt x="558914" y="561721"/>
                  </a:lnTo>
                  <a:lnTo>
                    <a:pt x="557212" y="564273"/>
                  </a:lnTo>
                  <a:lnTo>
                    <a:pt x="556602" y="562991"/>
                  </a:lnTo>
                  <a:lnTo>
                    <a:pt x="556653" y="560451"/>
                  </a:lnTo>
                  <a:lnTo>
                    <a:pt x="555739" y="560451"/>
                  </a:lnTo>
                  <a:lnTo>
                    <a:pt x="554888" y="559181"/>
                  </a:lnTo>
                  <a:lnTo>
                    <a:pt x="554520" y="559181"/>
                  </a:lnTo>
                  <a:lnTo>
                    <a:pt x="554431" y="560451"/>
                  </a:lnTo>
                  <a:lnTo>
                    <a:pt x="554342" y="561721"/>
                  </a:lnTo>
                  <a:lnTo>
                    <a:pt x="556018" y="569391"/>
                  </a:lnTo>
                  <a:lnTo>
                    <a:pt x="555739" y="571881"/>
                  </a:lnTo>
                  <a:lnTo>
                    <a:pt x="551141" y="570623"/>
                  </a:lnTo>
                  <a:lnTo>
                    <a:pt x="549503" y="570623"/>
                  </a:lnTo>
                  <a:lnTo>
                    <a:pt x="547992" y="573151"/>
                  </a:lnTo>
                  <a:lnTo>
                    <a:pt x="546989" y="571881"/>
                  </a:lnTo>
                  <a:lnTo>
                    <a:pt x="546011" y="569391"/>
                  </a:lnTo>
                  <a:lnTo>
                    <a:pt x="545668" y="570623"/>
                  </a:lnTo>
                  <a:lnTo>
                    <a:pt x="545338" y="571881"/>
                  </a:lnTo>
                  <a:lnTo>
                    <a:pt x="541210" y="573151"/>
                  </a:lnTo>
                  <a:lnTo>
                    <a:pt x="542505" y="574421"/>
                  </a:lnTo>
                  <a:lnTo>
                    <a:pt x="547382" y="576973"/>
                  </a:lnTo>
                  <a:lnTo>
                    <a:pt x="553326" y="574421"/>
                  </a:lnTo>
                  <a:lnTo>
                    <a:pt x="553821" y="575691"/>
                  </a:lnTo>
                  <a:lnTo>
                    <a:pt x="555498" y="576973"/>
                  </a:lnTo>
                  <a:lnTo>
                    <a:pt x="551675" y="579501"/>
                  </a:lnTo>
                  <a:lnTo>
                    <a:pt x="552119" y="582041"/>
                  </a:lnTo>
                  <a:lnTo>
                    <a:pt x="552551" y="585851"/>
                  </a:lnTo>
                  <a:lnTo>
                    <a:pt x="549516" y="583323"/>
                  </a:lnTo>
                  <a:lnTo>
                    <a:pt x="548652" y="582041"/>
                  </a:lnTo>
                  <a:lnTo>
                    <a:pt x="547776" y="580771"/>
                  </a:lnTo>
                  <a:lnTo>
                    <a:pt x="547331" y="580453"/>
                  </a:lnTo>
                  <a:lnTo>
                    <a:pt x="547331" y="596163"/>
                  </a:lnTo>
                  <a:lnTo>
                    <a:pt x="546036" y="596163"/>
                  </a:lnTo>
                  <a:lnTo>
                    <a:pt x="544690" y="597281"/>
                  </a:lnTo>
                  <a:lnTo>
                    <a:pt x="544626" y="596900"/>
                  </a:lnTo>
                  <a:lnTo>
                    <a:pt x="544525" y="594741"/>
                  </a:lnTo>
                  <a:lnTo>
                    <a:pt x="545033" y="594741"/>
                  </a:lnTo>
                  <a:lnTo>
                    <a:pt x="546087" y="593471"/>
                  </a:lnTo>
                  <a:lnTo>
                    <a:pt x="546468" y="594741"/>
                  </a:lnTo>
                  <a:lnTo>
                    <a:pt x="547052" y="594741"/>
                  </a:lnTo>
                  <a:lnTo>
                    <a:pt x="547255" y="595769"/>
                  </a:lnTo>
                  <a:lnTo>
                    <a:pt x="547331" y="596163"/>
                  </a:lnTo>
                  <a:lnTo>
                    <a:pt x="547331" y="580453"/>
                  </a:lnTo>
                  <a:lnTo>
                    <a:pt x="545947" y="579462"/>
                  </a:lnTo>
                  <a:lnTo>
                    <a:pt x="545947" y="583323"/>
                  </a:lnTo>
                  <a:lnTo>
                    <a:pt x="545858" y="584581"/>
                  </a:lnTo>
                  <a:lnTo>
                    <a:pt x="545769" y="585851"/>
                  </a:lnTo>
                  <a:lnTo>
                    <a:pt x="545693" y="587121"/>
                  </a:lnTo>
                  <a:lnTo>
                    <a:pt x="541616" y="585851"/>
                  </a:lnTo>
                  <a:lnTo>
                    <a:pt x="542861" y="583323"/>
                  </a:lnTo>
                  <a:lnTo>
                    <a:pt x="542544" y="582041"/>
                  </a:lnTo>
                  <a:lnTo>
                    <a:pt x="544741" y="582041"/>
                  </a:lnTo>
                  <a:lnTo>
                    <a:pt x="545947" y="583323"/>
                  </a:lnTo>
                  <a:lnTo>
                    <a:pt x="545947" y="579462"/>
                  </a:lnTo>
                  <a:lnTo>
                    <a:pt x="542505" y="576973"/>
                  </a:lnTo>
                  <a:lnTo>
                    <a:pt x="541667" y="576973"/>
                  </a:lnTo>
                  <a:lnTo>
                    <a:pt x="540512" y="582041"/>
                  </a:lnTo>
                  <a:lnTo>
                    <a:pt x="541464" y="584581"/>
                  </a:lnTo>
                  <a:lnTo>
                    <a:pt x="537629" y="585851"/>
                  </a:lnTo>
                  <a:lnTo>
                    <a:pt x="539076" y="588391"/>
                  </a:lnTo>
                  <a:lnTo>
                    <a:pt x="547179" y="588391"/>
                  </a:lnTo>
                  <a:lnTo>
                    <a:pt x="546379" y="592201"/>
                  </a:lnTo>
                  <a:lnTo>
                    <a:pt x="543140" y="591781"/>
                  </a:lnTo>
                  <a:lnTo>
                    <a:pt x="543140" y="597281"/>
                  </a:lnTo>
                  <a:lnTo>
                    <a:pt x="542048" y="598551"/>
                  </a:lnTo>
                  <a:lnTo>
                    <a:pt x="540854" y="599821"/>
                  </a:lnTo>
                  <a:lnTo>
                    <a:pt x="538911" y="602373"/>
                  </a:lnTo>
                  <a:lnTo>
                    <a:pt x="537895" y="602373"/>
                  </a:lnTo>
                  <a:lnTo>
                    <a:pt x="536219" y="601091"/>
                  </a:lnTo>
                  <a:lnTo>
                    <a:pt x="536727" y="599821"/>
                  </a:lnTo>
                  <a:lnTo>
                    <a:pt x="540131" y="599821"/>
                  </a:lnTo>
                  <a:lnTo>
                    <a:pt x="540816" y="596163"/>
                  </a:lnTo>
                  <a:lnTo>
                    <a:pt x="540893" y="595769"/>
                  </a:lnTo>
                  <a:lnTo>
                    <a:pt x="540537" y="594741"/>
                  </a:lnTo>
                  <a:lnTo>
                    <a:pt x="543102" y="593471"/>
                  </a:lnTo>
                  <a:lnTo>
                    <a:pt x="543128" y="597204"/>
                  </a:lnTo>
                  <a:lnTo>
                    <a:pt x="542544" y="596900"/>
                  </a:lnTo>
                  <a:lnTo>
                    <a:pt x="542747" y="597281"/>
                  </a:lnTo>
                  <a:lnTo>
                    <a:pt x="543140" y="597281"/>
                  </a:lnTo>
                  <a:lnTo>
                    <a:pt x="543140" y="591781"/>
                  </a:lnTo>
                  <a:lnTo>
                    <a:pt x="536752" y="590931"/>
                  </a:lnTo>
                  <a:lnTo>
                    <a:pt x="533260" y="602373"/>
                  </a:lnTo>
                  <a:lnTo>
                    <a:pt x="535800" y="606171"/>
                  </a:lnTo>
                  <a:lnTo>
                    <a:pt x="539750" y="606171"/>
                  </a:lnTo>
                  <a:lnTo>
                    <a:pt x="540816" y="604901"/>
                  </a:lnTo>
                  <a:lnTo>
                    <a:pt x="541261" y="607441"/>
                  </a:lnTo>
                  <a:lnTo>
                    <a:pt x="540042" y="607441"/>
                  </a:lnTo>
                  <a:lnTo>
                    <a:pt x="537895" y="608723"/>
                  </a:lnTo>
                  <a:lnTo>
                    <a:pt x="536956" y="608723"/>
                  </a:lnTo>
                  <a:lnTo>
                    <a:pt x="534873" y="606171"/>
                  </a:lnTo>
                  <a:lnTo>
                    <a:pt x="532206" y="606171"/>
                  </a:lnTo>
                  <a:lnTo>
                    <a:pt x="532206" y="620141"/>
                  </a:lnTo>
                  <a:lnTo>
                    <a:pt x="531266" y="621423"/>
                  </a:lnTo>
                  <a:lnTo>
                    <a:pt x="530339" y="621423"/>
                  </a:lnTo>
                  <a:lnTo>
                    <a:pt x="530339" y="627773"/>
                  </a:lnTo>
                  <a:lnTo>
                    <a:pt x="529361" y="630301"/>
                  </a:lnTo>
                  <a:lnTo>
                    <a:pt x="528231" y="630301"/>
                  </a:lnTo>
                  <a:lnTo>
                    <a:pt x="526402" y="629031"/>
                  </a:lnTo>
                  <a:lnTo>
                    <a:pt x="527481" y="627773"/>
                  </a:lnTo>
                  <a:lnTo>
                    <a:pt x="528002" y="626491"/>
                  </a:lnTo>
                  <a:lnTo>
                    <a:pt x="530110" y="627773"/>
                  </a:lnTo>
                  <a:lnTo>
                    <a:pt x="530339" y="627773"/>
                  </a:lnTo>
                  <a:lnTo>
                    <a:pt x="530339" y="621423"/>
                  </a:lnTo>
                  <a:lnTo>
                    <a:pt x="529069" y="621423"/>
                  </a:lnTo>
                  <a:lnTo>
                    <a:pt x="529805" y="620141"/>
                  </a:lnTo>
                  <a:lnTo>
                    <a:pt x="532206" y="620141"/>
                  </a:lnTo>
                  <a:lnTo>
                    <a:pt x="532206" y="606171"/>
                  </a:lnTo>
                  <a:lnTo>
                    <a:pt x="531914" y="606171"/>
                  </a:lnTo>
                  <a:lnTo>
                    <a:pt x="529158" y="607441"/>
                  </a:lnTo>
                  <a:lnTo>
                    <a:pt x="530275" y="611111"/>
                  </a:lnTo>
                  <a:lnTo>
                    <a:pt x="530466" y="611111"/>
                  </a:lnTo>
                  <a:lnTo>
                    <a:pt x="526554" y="615073"/>
                  </a:lnTo>
                  <a:lnTo>
                    <a:pt x="526351" y="615403"/>
                  </a:lnTo>
                  <a:lnTo>
                    <a:pt x="526351" y="634123"/>
                  </a:lnTo>
                  <a:lnTo>
                    <a:pt x="523100" y="634123"/>
                  </a:lnTo>
                  <a:lnTo>
                    <a:pt x="522554" y="631571"/>
                  </a:lnTo>
                  <a:lnTo>
                    <a:pt x="525589" y="631571"/>
                  </a:lnTo>
                  <a:lnTo>
                    <a:pt x="526351" y="634123"/>
                  </a:lnTo>
                  <a:lnTo>
                    <a:pt x="526351" y="615403"/>
                  </a:lnTo>
                  <a:lnTo>
                    <a:pt x="525780" y="616331"/>
                  </a:lnTo>
                  <a:lnTo>
                    <a:pt x="525246" y="621423"/>
                  </a:lnTo>
                  <a:lnTo>
                    <a:pt x="524078" y="622681"/>
                  </a:lnTo>
                  <a:lnTo>
                    <a:pt x="521017" y="630301"/>
                  </a:lnTo>
                  <a:lnTo>
                    <a:pt x="520966" y="640473"/>
                  </a:lnTo>
                  <a:lnTo>
                    <a:pt x="519899" y="641731"/>
                  </a:lnTo>
                  <a:lnTo>
                    <a:pt x="519480" y="641731"/>
                  </a:lnTo>
                  <a:lnTo>
                    <a:pt x="519176" y="640473"/>
                  </a:lnTo>
                  <a:lnTo>
                    <a:pt x="520217" y="639191"/>
                  </a:lnTo>
                  <a:lnTo>
                    <a:pt x="520966" y="640473"/>
                  </a:lnTo>
                  <a:lnTo>
                    <a:pt x="520966" y="630351"/>
                  </a:lnTo>
                  <a:lnTo>
                    <a:pt x="517601" y="633653"/>
                  </a:lnTo>
                  <a:lnTo>
                    <a:pt x="517601" y="649351"/>
                  </a:lnTo>
                  <a:lnTo>
                    <a:pt x="517055" y="651891"/>
                  </a:lnTo>
                  <a:lnTo>
                    <a:pt x="515429" y="650621"/>
                  </a:lnTo>
                  <a:lnTo>
                    <a:pt x="515683" y="649351"/>
                  </a:lnTo>
                  <a:lnTo>
                    <a:pt x="517601" y="649351"/>
                  </a:lnTo>
                  <a:lnTo>
                    <a:pt x="517601" y="633653"/>
                  </a:lnTo>
                  <a:lnTo>
                    <a:pt x="515823" y="635381"/>
                  </a:lnTo>
                  <a:lnTo>
                    <a:pt x="515759" y="637921"/>
                  </a:lnTo>
                  <a:lnTo>
                    <a:pt x="515658" y="643001"/>
                  </a:lnTo>
                  <a:lnTo>
                    <a:pt x="514426" y="644271"/>
                  </a:lnTo>
                  <a:lnTo>
                    <a:pt x="513626" y="644271"/>
                  </a:lnTo>
                  <a:lnTo>
                    <a:pt x="511695" y="646823"/>
                  </a:lnTo>
                  <a:lnTo>
                    <a:pt x="511238" y="648081"/>
                  </a:lnTo>
                  <a:lnTo>
                    <a:pt x="510146" y="651891"/>
                  </a:lnTo>
                  <a:lnTo>
                    <a:pt x="506349" y="658241"/>
                  </a:lnTo>
                  <a:lnTo>
                    <a:pt x="498995" y="669671"/>
                  </a:lnTo>
                  <a:lnTo>
                    <a:pt x="489788" y="683641"/>
                  </a:lnTo>
                  <a:lnTo>
                    <a:pt x="481672" y="692531"/>
                  </a:lnTo>
                  <a:lnTo>
                    <a:pt x="480377" y="692137"/>
                  </a:lnTo>
                  <a:lnTo>
                    <a:pt x="480377" y="725551"/>
                  </a:lnTo>
                  <a:lnTo>
                    <a:pt x="477913" y="723519"/>
                  </a:lnTo>
                  <a:lnTo>
                    <a:pt x="480174" y="723023"/>
                  </a:lnTo>
                  <a:lnTo>
                    <a:pt x="480275" y="724281"/>
                  </a:lnTo>
                  <a:lnTo>
                    <a:pt x="480377" y="725551"/>
                  </a:lnTo>
                  <a:lnTo>
                    <a:pt x="480377" y="692137"/>
                  </a:lnTo>
                  <a:lnTo>
                    <a:pt x="477545" y="691273"/>
                  </a:lnTo>
                  <a:lnTo>
                    <a:pt x="477481" y="687451"/>
                  </a:lnTo>
                  <a:lnTo>
                    <a:pt x="477431" y="683641"/>
                  </a:lnTo>
                  <a:lnTo>
                    <a:pt x="477380" y="679831"/>
                  </a:lnTo>
                  <a:lnTo>
                    <a:pt x="478675" y="668401"/>
                  </a:lnTo>
                  <a:lnTo>
                    <a:pt x="478802" y="667359"/>
                  </a:lnTo>
                  <a:lnTo>
                    <a:pt x="479640" y="662051"/>
                  </a:lnTo>
                  <a:lnTo>
                    <a:pt x="480263" y="658241"/>
                  </a:lnTo>
                  <a:lnTo>
                    <a:pt x="480669" y="655701"/>
                  </a:lnTo>
                  <a:lnTo>
                    <a:pt x="481723" y="645541"/>
                  </a:lnTo>
                  <a:lnTo>
                    <a:pt x="481838" y="640473"/>
                  </a:lnTo>
                  <a:lnTo>
                    <a:pt x="484568" y="636651"/>
                  </a:lnTo>
                  <a:lnTo>
                    <a:pt x="485521" y="631571"/>
                  </a:lnTo>
                  <a:lnTo>
                    <a:pt x="487299" y="623951"/>
                  </a:lnTo>
                  <a:lnTo>
                    <a:pt x="489318" y="616331"/>
                  </a:lnTo>
                  <a:lnTo>
                    <a:pt x="489712" y="615073"/>
                  </a:lnTo>
                  <a:lnTo>
                    <a:pt x="493610" y="602373"/>
                  </a:lnTo>
                  <a:lnTo>
                    <a:pt x="495198" y="596163"/>
                  </a:lnTo>
                  <a:lnTo>
                    <a:pt x="495338" y="595769"/>
                  </a:lnTo>
                  <a:lnTo>
                    <a:pt x="498068" y="589673"/>
                  </a:lnTo>
                  <a:lnTo>
                    <a:pt x="501548" y="580771"/>
                  </a:lnTo>
                  <a:lnTo>
                    <a:pt x="503643" y="578231"/>
                  </a:lnTo>
                  <a:lnTo>
                    <a:pt x="506196" y="571881"/>
                  </a:lnTo>
                  <a:lnTo>
                    <a:pt x="507403" y="570623"/>
                  </a:lnTo>
                  <a:lnTo>
                    <a:pt x="468630" y="570623"/>
                  </a:lnTo>
                  <a:lnTo>
                    <a:pt x="467906" y="570623"/>
                  </a:lnTo>
                  <a:lnTo>
                    <a:pt x="465645" y="570623"/>
                  </a:lnTo>
                  <a:lnTo>
                    <a:pt x="464299" y="571881"/>
                  </a:lnTo>
                  <a:lnTo>
                    <a:pt x="465251" y="576973"/>
                  </a:lnTo>
                  <a:lnTo>
                    <a:pt x="464413" y="578231"/>
                  </a:lnTo>
                  <a:lnTo>
                    <a:pt x="462318" y="587121"/>
                  </a:lnTo>
                  <a:lnTo>
                    <a:pt x="459371" y="593471"/>
                  </a:lnTo>
                  <a:lnTo>
                    <a:pt x="454533" y="603631"/>
                  </a:lnTo>
                  <a:lnTo>
                    <a:pt x="452348" y="607441"/>
                  </a:lnTo>
                  <a:lnTo>
                    <a:pt x="451993" y="607885"/>
                  </a:lnTo>
                  <a:lnTo>
                    <a:pt x="451993" y="663321"/>
                  </a:lnTo>
                  <a:lnTo>
                    <a:pt x="450418" y="664591"/>
                  </a:lnTo>
                  <a:lnTo>
                    <a:pt x="449859" y="664591"/>
                  </a:lnTo>
                  <a:lnTo>
                    <a:pt x="449478" y="663321"/>
                  </a:lnTo>
                  <a:lnTo>
                    <a:pt x="449745" y="663321"/>
                  </a:lnTo>
                  <a:lnTo>
                    <a:pt x="449973" y="662051"/>
                  </a:lnTo>
                  <a:lnTo>
                    <a:pt x="451015" y="662051"/>
                  </a:lnTo>
                  <a:lnTo>
                    <a:pt x="451993" y="663321"/>
                  </a:lnTo>
                  <a:lnTo>
                    <a:pt x="451993" y="607885"/>
                  </a:lnTo>
                  <a:lnTo>
                    <a:pt x="449389" y="611111"/>
                  </a:lnTo>
                  <a:lnTo>
                    <a:pt x="449173" y="611111"/>
                  </a:lnTo>
                  <a:lnTo>
                    <a:pt x="450151" y="612521"/>
                  </a:lnTo>
                  <a:lnTo>
                    <a:pt x="449859" y="615073"/>
                  </a:lnTo>
                  <a:lnTo>
                    <a:pt x="447713" y="612521"/>
                  </a:lnTo>
                  <a:lnTo>
                    <a:pt x="447624" y="612736"/>
                  </a:lnTo>
                  <a:lnTo>
                    <a:pt x="447624" y="684923"/>
                  </a:lnTo>
                  <a:lnTo>
                    <a:pt x="446595" y="687451"/>
                  </a:lnTo>
                  <a:lnTo>
                    <a:pt x="446544" y="688238"/>
                  </a:lnTo>
                  <a:lnTo>
                    <a:pt x="446392" y="687451"/>
                  </a:lnTo>
                  <a:lnTo>
                    <a:pt x="445985" y="687451"/>
                  </a:lnTo>
                  <a:lnTo>
                    <a:pt x="445693" y="686181"/>
                  </a:lnTo>
                  <a:lnTo>
                    <a:pt x="444157" y="684923"/>
                  </a:lnTo>
                  <a:lnTo>
                    <a:pt x="445427" y="683641"/>
                  </a:lnTo>
                  <a:lnTo>
                    <a:pt x="446074" y="683641"/>
                  </a:lnTo>
                  <a:lnTo>
                    <a:pt x="447624" y="684923"/>
                  </a:lnTo>
                  <a:lnTo>
                    <a:pt x="447624" y="612736"/>
                  </a:lnTo>
                  <a:lnTo>
                    <a:pt x="444538" y="620141"/>
                  </a:lnTo>
                  <a:lnTo>
                    <a:pt x="439737" y="623951"/>
                  </a:lnTo>
                  <a:lnTo>
                    <a:pt x="437972" y="629031"/>
                  </a:lnTo>
                  <a:lnTo>
                    <a:pt x="437896" y="630301"/>
                  </a:lnTo>
                  <a:lnTo>
                    <a:pt x="431571" y="634123"/>
                  </a:lnTo>
                  <a:lnTo>
                    <a:pt x="428790" y="641731"/>
                  </a:lnTo>
                  <a:lnTo>
                    <a:pt x="421347" y="650621"/>
                  </a:lnTo>
                  <a:lnTo>
                    <a:pt x="419709" y="654431"/>
                  </a:lnTo>
                  <a:lnTo>
                    <a:pt x="419620" y="658241"/>
                  </a:lnTo>
                  <a:lnTo>
                    <a:pt x="417830" y="658241"/>
                  </a:lnTo>
                  <a:lnTo>
                    <a:pt x="419201" y="655701"/>
                  </a:lnTo>
                  <a:lnTo>
                    <a:pt x="418287" y="655701"/>
                  </a:lnTo>
                  <a:lnTo>
                    <a:pt x="415531" y="656971"/>
                  </a:lnTo>
                  <a:lnTo>
                    <a:pt x="418503" y="660781"/>
                  </a:lnTo>
                  <a:lnTo>
                    <a:pt x="414807" y="660781"/>
                  </a:lnTo>
                  <a:lnTo>
                    <a:pt x="415823" y="664591"/>
                  </a:lnTo>
                  <a:lnTo>
                    <a:pt x="412572" y="664591"/>
                  </a:lnTo>
                  <a:lnTo>
                    <a:pt x="410883" y="665873"/>
                  </a:lnTo>
                  <a:lnTo>
                    <a:pt x="411543" y="668248"/>
                  </a:lnTo>
                  <a:lnTo>
                    <a:pt x="411594" y="668401"/>
                  </a:lnTo>
                  <a:lnTo>
                    <a:pt x="413664" y="668401"/>
                  </a:lnTo>
                  <a:lnTo>
                    <a:pt x="415442" y="669671"/>
                  </a:lnTo>
                  <a:lnTo>
                    <a:pt x="412686" y="672223"/>
                  </a:lnTo>
                  <a:lnTo>
                    <a:pt x="410654" y="672223"/>
                  </a:lnTo>
                  <a:lnTo>
                    <a:pt x="410654" y="679831"/>
                  </a:lnTo>
                  <a:lnTo>
                    <a:pt x="406908" y="683641"/>
                  </a:lnTo>
                  <a:lnTo>
                    <a:pt x="404190" y="679831"/>
                  </a:lnTo>
                  <a:lnTo>
                    <a:pt x="406679" y="679831"/>
                  </a:lnTo>
                  <a:lnTo>
                    <a:pt x="408520" y="678573"/>
                  </a:lnTo>
                  <a:lnTo>
                    <a:pt x="410654" y="679831"/>
                  </a:lnTo>
                  <a:lnTo>
                    <a:pt x="410654" y="672223"/>
                  </a:lnTo>
                  <a:lnTo>
                    <a:pt x="403517" y="672223"/>
                  </a:lnTo>
                  <a:lnTo>
                    <a:pt x="404101" y="670166"/>
                  </a:lnTo>
                  <a:lnTo>
                    <a:pt x="404164" y="669937"/>
                  </a:lnTo>
                  <a:lnTo>
                    <a:pt x="404241" y="669671"/>
                  </a:lnTo>
                  <a:lnTo>
                    <a:pt x="378764" y="669671"/>
                  </a:lnTo>
                  <a:lnTo>
                    <a:pt x="376745" y="669671"/>
                  </a:lnTo>
                  <a:lnTo>
                    <a:pt x="376237" y="669671"/>
                  </a:lnTo>
                  <a:lnTo>
                    <a:pt x="376123" y="672223"/>
                  </a:lnTo>
                  <a:lnTo>
                    <a:pt x="376021" y="674751"/>
                  </a:lnTo>
                  <a:lnTo>
                    <a:pt x="379679" y="674751"/>
                  </a:lnTo>
                  <a:lnTo>
                    <a:pt x="379526" y="674966"/>
                  </a:lnTo>
                  <a:lnTo>
                    <a:pt x="379526" y="682371"/>
                  </a:lnTo>
                  <a:lnTo>
                    <a:pt x="379285" y="683641"/>
                  </a:lnTo>
                  <a:lnTo>
                    <a:pt x="378320" y="682371"/>
                  </a:lnTo>
                  <a:lnTo>
                    <a:pt x="376593" y="682371"/>
                  </a:lnTo>
                  <a:lnTo>
                    <a:pt x="376758" y="681101"/>
                  </a:lnTo>
                  <a:lnTo>
                    <a:pt x="379425" y="681101"/>
                  </a:lnTo>
                  <a:lnTo>
                    <a:pt x="379526" y="682371"/>
                  </a:lnTo>
                  <a:lnTo>
                    <a:pt x="379526" y="674966"/>
                  </a:lnTo>
                  <a:lnTo>
                    <a:pt x="378752" y="676021"/>
                  </a:lnTo>
                  <a:lnTo>
                    <a:pt x="377888" y="676021"/>
                  </a:lnTo>
                  <a:lnTo>
                    <a:pt x="372732" y="673620"/>
                  </a:lnTo>
                  <a:lnTo>
                    <a:pt x="372427" y="673620"/>
                  </a:lnTo>
                  <a:lnTo>
                    <a:pt x="372478" y="673252"/>
                  </a:lnTo>
                  <a:lnTo>
                    <a:pt x="372592" y="672223"/>
                  </a:lnTo>
                  <a:lnTo>
                    <a:pt x="371068" y="673277"/>
                  </a:lnTo>
                  <a:lnTo>
                    <a:pt x="371068" y="673620"/>
                  </a:lnTo>
                  <a:lnTo>
                    <a:pt x="370865" y="673620"/>
                  </a:lnTo>
                  <a:lnTo>
                    <a:pt x="370878" y="673493"/>
                  </a:lnTo>
                  <a:lnTo>
                    <a:pt x="371068" y="673620"/>
                  </a:lnTo>
                  <a:lnTo>
                    <a:pt x="371068" y="673277"/>
                  </a:lnTo>
                  <a:lnTo>
                    <a:pt x="370890" y="673392"/>
                  </a:lnTo>
                  <a:lnTo>
                    <a:pt x="370916" y="673252"/>
                  </a:lnTo>
                  <a:lnTo>
                    <a:pt x="371030" y="672223"/>
                  </a:lnTo>
                  <a:lnTo>
                    <a:pt x="370509" y="670941"/>
                  </a:lnTo>
                  <a:lnTo>
                    <a:pt x="370865" y="670941"/>
                  </a:lnTo>
                  <a:lnTo>
                    <a:pt x="376021" y="667359"/>
                  </a:lnTo>
                  <a:lnTo>
                    <a:pt x="375958" y="667131"/>
                  </a:lnTo>
                  <a:lnTo>
                    <a:pt x="378675" y="665873"/>
                  </a:lnTo>
                  <a:lnTo>
                    <a:pt x="379425" y="668248"/>
                  </a:lnTo>
                  <a:lnTo>
                    <a:pt x="379476" y="668401"/>
                  </a:lnTo>
                  <a:lnTo>
                    <a:pt x="404609" y="668401"/>
                  </a:lnTo>
                  <a:lnTo>
                    <a:pt x="405333" y="665873"/>
                  </a:lnTo>
                  <a:lnTo>
                    <a:pt x="405701" y="664591"/>
                  </a:lnTo>
                  <a:lnTo>
                    <a:pt x="406908" y="660781"/>
                  </a:lnTo>
                  <a:lnTo>
                    <a:pt x="408127" y="656971"/>
                  </a:lnTo>
                  <a:lnTo>
                    <a:pt x="411695" y="641731"/>
                  </a:lnTo>
                  <a:lnTo>
                    <a:pt x="413626" y="635381"/>
                  </a:lnTo>
                  <a:lnTo>
                    <a:pt x="416737" y="630301"/>
                  </a:lnTo>
                  <a:lnTo>
                    <a:pt x="417525" y="629031"/>
                  </a:lnTo>
                  <a:lnTo>
                    <a:pt x="417118" y="627773"/>
                  </a:lnTo>
                  <a:lnTo>
                    <a:pt x="416318" y="625221"/>
                  </a:lnTo>
                  <a:lnTo>
                    <a:pt x="422313" y="622681"/>
                  </a:lnTo>
                  <a:lnTo>
                    <a:pt x="418934" y="617601"/>
                  </a:lnTo>
                  <a:lnTo>
                    <a:pt x="419442" y="617601"/>
                  </a:lnTo>
                  <a:lnTo>
                    <a:pt x="422351" y="615073"/>
                  </a:lnTo>
                  <a:lnTo>
                    <a:pt x="423811" y="613791"/>
                  </a:lnTo>
                  <a:lnTo>
                    <a:pt x="425399" y="608723"/>
                  </a:lnTo>
                  <a:lnTo>
                    <a:pt x="426986" y="606171"/>
                  </a:lnTo>
                  <a:lnTo>
                    <a:pt x="427774" y="604901"/>
                  </a:lnTo>
                  <a:lnTo>
                    <a:pt x="428574" y="603631"/>
                  </a:lnTo>
                  <a:lnTo>
                    <a:pt x="430949" y="599821"/>
                  </a:lnTo>
                  <a:lnTo>
                    <a:pt x="431749" y="598551"/>
                  </a:lnTo>
                  <a:lnTo>
                    <a:pt x="430961" y="597281"/>
                  </a:lnTo>
                  <a:lnTo>
                    <a:pt x="430263" y="596163"/>
                  </a:lnTo>
                  <a:lnTo>
                    <a:pt x="430098" y="596163"/>
                  </a:lnTo>
                  <a:lnTo>
                    <a:pt x="431736" y="593471"/>
                  </a:lnTo>
                  <a:lnTo>
                    <a:pt x="433298" y="590931"/>
                  </a:lnTo>
                  <a:lnTo>
                    <a:pt x="435622" y="587121"/>
                  </a:lnTo>
                  <a:lnTo>
                    <a:pt x="439521" y="580771"/>
                  </a:lnTo>
                  <a:lnTo>
                    <a:pt x="441236" y="575691"/>
                  </a:lnTo>
                  <a:lnTo>
                    <a:pt x="442277" y="574421"/>
                  </a:lnTo>
                  <a:lnTo>
                    <a:pt x="445401" y="570623"/>
                  </a:lnTo>
                  <a:lnTo>
                    <a:pt x="448538" y="566801"/>
                  </a:lnTo>
                  <a:lnTo>
                    <a:pt x="450875" y="560451"/>
                  </a:lnTo>
                  <a:lnTo>
                    <a:pt x="455244" y="554101"/>
                  </a:lnTo>
                  <a:lnTo>
                    <a:pt x="456133" y="552831"/>
                  </a:lnTo>
                  <a:lnTo>
                    <a:pt x="457606" y="550291"/>
                  </a:lnTo>
                  <a:lnTo>
                    <a:pt x="458139" y="549033"/>
                  </a:lnTo>
                  <a:lnTo>
                    <a:pt x="460286" y="543941"/>
                  </a:lnTo>
                  <a:lnTo>
                    <a:pt x="462229" y="542671"/>
                  </a:lnTo>
                  <a:lnTo>
                    <a:pt x="464172" y="541401"/>
                  </a:lnTo>
                  <a:lnTo>
                    <a:pt x="469684" y="538873"/>
                  </a:lnTo>
                  <a:lnTo>
                    <a:pt x="471690" y="540131"/>
                  </a:lnTo>
                  <a:lnTo>
                    <a:pt x="471195" y="538873"/>
                  </a:lnTo>
                  <a:lnTo>
                    <a:pt x="470217" y="536321"/>
                  </a:lnTo>
                  <a:lnTo>
                    <a:pt x="471678" y="535051"/>
                  </a:lnTo>
                  <a:lnTo>
                    <a:pt x="472821" y="536321"/>
                  </a:lnTo>
                  <a:lnTo>
                    <a:pt x="476351" y="536321"/>
                  </a:lnTo>
                  <a:lnTo>
                    <a:pt x="474281" y="540131"/>
                  </a:lnTo>
                  <a:lnTo>
                    <a:pt x="476364" y="541401"/>
                  </a:lnTo>
                  <a:lnTo>
                    <a:pt x="473113" y="541401"/>
                  </a:lnTo>
                  <a:lnTo>
                    <a:pt x="473329" y="542671"/>
                  </a:lnTo>
                  <a:lnTo>
                    <a:pt x="476021" y="547890"/>
                  </a:lnTo>
                  <a:lnTo>
                    <a:pt x="475830" y="547890"/>
                  </a:lnTo>
                  <a:lnTo>
                    <a:pt x="473722" y="550291"/>
                  </a:lnTo>
                  <a:lnTo>
                    <a:pt x="467448" y="555371"/>
                  </a:lnTo>
                  <a:lnTo>
                    <a:pt x="467474" y="557923"/>
                  </a:lnTo>
                  <a:lnTo>
                    <a:pt x="468960" y="559181"/>
                  </a:lnTo>
                  <a:lnTo>
                    <a:pt x="469976" y="556641"/>
                  </a:lnTo>
                  <a:lnTo>
                    <a:pt x="471589" y="557923"/>
                  </a:lnTo>
                  <a:lnTo>
                    <a:pt x="471030" y="559181"/>
                  </a:lnTo>
                  <a:lnTo>
                    <a:pt x="468083" y="560451"/>
                  </a:lnTo>
                  <a:lnTo>
                    <a:pt x="469341" y="562991"/>
                  </a:lnTo>
                  <a:lnTo>
                    <a:pt x="466217" y="564273"/>
                  </a:lnTo>
                  <a:lnTo>
                    <a:pt x="467766" y="566801"/>
                  </a:lnTo>
                  <a:lnTo>
                    <a:pt x="467779" y="568071"/>
                  </a:lnTo>
                  <a:lnTo>
                    <a:pt x="469798" y="568071"/>
                  </a:lnTo>
                  <a:lnTo>
                    <a:pt x="468884" y="569391"/>
                  </a:lnTo>
                  <a:lnTo>
                    <a:pt x="508584" y="569391"/>
                  </a:lnTo>
                  <a:lnTo>
                    <a:pt x="509841" y="568071"/>
                  </a:lnTo>
                  <a:lnTo>
                    <a:pt x="508533" y="564273"/>
                  </a:lnTo>
                  <a:lnTo>
                    <a:pt x="507199" y="561721"/>
                  </a:lnTo>
                  <a:lnTo>
                    <a:pt x="510895" y="560451"/>
                  </a:lnTo>
                  <a:lnTo>
                    <a:pt x="513600" y="556641"/>
                  </a:lnTo>
                  <a:lnTo>
                    <a:pt x="515416" y="554101"/>
                  </a:lnTo>
                  <a:lnTo>
                    <a:pt x="515518" y="552831"/>
                  </a:lnTo>
                  <a:lnTo>
                    <a:pt x="515620" y="551573"/>
                  </a:lnTo>
                  <a:lnTo>
                    <a:pt x="515734" y="550291"/>
                  </a:lnTo>
                  <a:lnTo>
                    <a:pt x="515835" y="549033"/>
                  </a:lnTo>
                  <a:lnTo>
                    <a:pt x="515937" y="547890"/>
                  </a:lnTo>
                  <a:lnTo>
                    <a:pt x="515747" y="547890"/>
                  </a:lnTo>
                  <a:lnTo>
                    <a:pt x="521550" y="543941"/>
                  </a:lnTo>
                  <a:lnTo>
                    <a:pt x="520560" y="538873"/>
                  </a:lnTo>
                  <a:lnTo>
                    <a:pt x="523278" y="532523"/>
                  </a:lnTo>
                  <a:lnTo>
                    <a:pt x="523316" y="531241"/>
                  </a:lnTo>
                  <a:lnTo>
                    <a:pt x="523417" y="528701"/>
                  </a:lnTo>
                  <a:lnTo>
                    <a:pt x="522020" y="527431"/>
                  </a:lnTo>
                  <a:lnTo>
                    <a:pt x="519252" y="524891"/>
                  </a:lnTo>
                  <a:lnTo>
                    <a:pt x="519277" y="521081"/>
                  </a:lnTo>
                  <a:lnTo>
                    <a:pt x="519303" y="518541"/>
                  </a:lnTo>
                  <a:lnTo>
                    <a:pt x="516293" y="518541"/>
                  </a:lnTo>
                  <a:lnTo>
                    <a:pt x="513588" y="517271"/>
                  </a:lnTo>
                  <a:lnTo>
                    <a:pt x="510095" y="519823"/>
                  </a:lnTo>
                  <a:lnTo>
                    <a:pt x="509371" y="519074"/>
                  </a:lnTo>
                  <a:lnTo>
                    <a:pt x="509371" y="529971"/>
                  </a:lnTo>
                  <a:lnTo>
                    <a:pt x="507923" y="531241"/>
                  </a:lnTo>
                  <a:lnTo>
                    <a:pt x="506742" y="529971"/>
                  </a:lnTo>
                  <a:lnTo>
                    <a:pt x="506183" y="529971"/>
                  </a:lnTo>
                  <a:lnTo>
                    <a:pt x="506806" y="527431"/>
                  </a:lnTo>
                  <a:lnTo>
                    <a:pt x="507339" y="528701"/>
                  </a:lnTo>
                  <a:lnTo>
                    <a:pt x="509371" y="529971"/>
                  </a:lnTo>
                  <a:lnTo>
                    <a:pt x="509371" y="519074"/>
                  </a:lnTo>
                  <a:lnTo>
                    <a:pt x="509104" y="518795"/>
                  </a:lnTo>
                  <a:lnTo>
                    <a:pt x="509130" y="519823"/>
                  </a:lnTo>
                  <a:lnTo>
                    <a:pt x="508000" y="521081"/>
                  </a:lnTo>
                  <a:lnTo>
                    <a:pt x="507619" y="521081"/>
                  </a:lnTo>
                  <a:lnTo>
                    <a:pt x="506768" y="519823"/>
                  </a:lnTo>
                  <a:lnTo>
                    <a:pt x="507746" y="518541"/>
                  </a:lnTo>
                  <a:lnTo>
                    <a:pt x="503008" y="519823"/>
                  </a:lnTo>
                  <a:lnTo>
                    <a:pt x="501243" y="523621"/>
                  </a:lnTo>
                  <a:lnTo>
                    <a:pt x="500672" y="524167"/>
                  </a:lnTo>
                  <a:lnTo>
                    <a:pt x="500672" y="540131"/>
                  </a:lnTo>
                  <a:lnTo>
                    <a:pt x="498348" y="540131"/>
                  </a:lnTo>
                  <a:lnTo>
                    <a:pt x="497903" y="541401"/>
                  </a:lnTo>
                  <a:lnTo>
                    <a:pt x="497713" y="541401"/>
                  </a:lnTo>
                  <a:lnTo>
                    <a:pt x="496722" y="540131"/>
                  </a:lnTo>
                  <a:lnTo>
                    <a:pt x="496646" y="545223"/>
                  </a:lnTo>
                  <a:lnTo>
                    <a:pt x="496227" y="547890"/>
                  </a:lnTo>
                  <a:lnTo>
                    <a:pt x="492620" y="547890"/>
                  </a:lnTo>
                  <a:lnTo>
                    <a:pt x="493687" y="551573"/>
                  </a:lnTo>
                  <a:lnTo>
                    <a:pt x="486956" y="551573"/>
                  </a:lnTo>
                  <a:lnTo>
                    <a:pt x="492455" y="547890"/>
                  </a:lnTo>
                  <a:lnTo>
                    <a:pt x="493585" y="546481"/>
                  </a:lnTo>
                  <a:lnTo>
                    <a:pt x="494042" y="543941"/>
                  </a:lnTo>
                  <a:lnTo>
                    <a:pt x="496201" y="543941"/>
                  </a:lnTo>
                  <a:lnTo>
                    <a:pt x="496646" y="545223"/>
                  </a:lnTo>
                  <a:lnTo>
                    <a:pt x="496646" y="540131"/>
                  </a:lnTo>
                  <a:lnTo>
                    <a:pt x="495642" y="540131"/>
                  </a:lnTo>
                  <a:lnTo>
                    <a:pt x="494588" y="541401"/>
                  </a:lnTo>
                  <a:lnTo>
                    <a:pt x="494652" y="537591"/>
                  </a:lnTo>
                  <a:lnTo>
                    <a:pt x="497560" y="538873"/>
                  </a:lnTo>
                  <a:lnTo>
                    <a:pt x="498043" y="537591"/>
                  </a:lnTo>
                  <a:lnTo>
                    <a:pt x="499973" y="537591"/>
                  </a:lnTo>
                  <a:lnTo>
                    <a:pt x="500672" y="540131"/>
                  </a:lnTo>
                  <a:lnTo>
                    <a:pt x="500672" y="524167"/>
                  </a:lnTo>
                  <a:lnTo>
                    <a:pt x="497192" y="527431"/>
                  </a:lnTo>
                  <a:lnTo>
                    <a:pt x="495554" y="529971"/>
                  </a:lnTo>
                  <a:lnTo>
                    <a:pt x="500405" y="531241"/>
                  </a:lnTo>
                  <a:lnTo>
                    <a:pt x="500253" y="531622"/>
                  </a:lnTo>
                  <a:lnTo>
                    <a:pt x="500253" y="536321"/>
                  </a:lnTo>
                  <a:lnTo>
                    <a:pt x="498843" y="536321"/>
                  </a:lnTo>
                  <a:lnTo>
                    <a:pt x="497992" y="537514"/>
                  </a:lnTo>
                  <a:lnTo>
                    <a:pt x="496582" y="535051"/>
                  </a:lnTo>
                  <a:lnTo>
                    <a:pt x="496874" y="535051"/>
                  </a:lnTo>
                  <a:lnTo>
                    <a:pt x="499338" y="533869"/>
                  </a:lnTo>
                  <a:lnTo>
                    <a:pt x="500253" y="536321"/>
                  </a:lnTo>
                  <a:lnTo>
                    <a:pt x="500253" y="531622"/>
                  </a:lnTo>
                  <a:lnTo>
                    <a:pt x="499884" y="532523"/>
                  </a:lnTo>
                  <a:lnTo>
                    <a:pt x="499440" y="533755"/>
                  </a:lnTo>
                  <a:lnTo>
                    <a:pt x="495477" y="531241"/>
                  </a:lnTo>
                  <a:lnTo>
                    <a:pt x="493077" y="535051"/>
                  </a:lnTo>
                  <a:lnTo>
                    <a:pt x="490258" y="536321"/>
                  </a:lnTo>
                  <a:lnTo>
                    <a:pt x="489343" y="535051"/>
                  </a:lnTo>
                  <a:lnTo>
                    <a:pt x="486625" y="531241"/>
                  </a:lnTo>
                  <a:lnTo>
                    <a:pt x="490435" y="532523"/>
                  </a:lnTo>
                  <a:lnTo>
                    <a:pt x="489800" y="531241"/>
                  </a:lnTo>
                  <a:lnTo>
                    <a:pt x="484200" y="519823"/>
                  </a:lnTo>
                  <a:lnTo>
                    <a:pt x="482130" y="518541"/>
                  </a:lnTo>
                  <a:lnTo>
                    <a:pt x="481406" y="513473"/>
                  </a:lnTo>
                  <a:lnTo>
                    <a:pt x="481228" y="512191"/>
                  </a:lnTo>
                  <a:lnTo>
                    <a:pt x="477037" y="513473"/>
                  </a:lnTo>
                  <a:lnTo>
                    <a:pt x="473100" y="508381"/>
                  </a:lnTo>
                  <a:lnTo>
                    <a:pt x="469099" y="508381"/>
                  </a:lnTo>
                  <a:lnTo>
                    <a:pt x="461010" y="509651"/>
                  </a:lnTo>
                  <a:lnTo>
                    <a:pt x="455625" y="509651"/>
                  </a:lnTo>
                  <a:lnTo>
                    <a:pt x="447789" y="512191"/>
                  </a:lnTo>
                  <a:lnTo>
                    <a:pt x="445630" y="514731"/>
                  </a:lnTo>
                  <a:lnTo>
                    <a:pt x="442671" y="518541"/>
                  </a:lnTo>
                  <a:lnTo>
                    <a:pt x="441007" y="519823"/>
                  </a:lnTo>
                  <a:lnTo>
                    <a:pt x="437108" y="524891"/>
                  </a:lnTo>
                  <a:lnTo>
                    <a:pt x="430974" y="526173"/>
                  </a:lnTo>
                  <a:lnTo>
                    <a:pt x="431088" y="527431"/>
                  </a:lnTo>
                  <a:lnTo>
                    <a:pt x="431203" y="528701"/>
                  </a:lnTo>
                  <a:lnTo>
                    <a:pt x="431304" y="529971"/>
                  </a:lnTo>
                  <a:lnTo>
                    <a:pt x="431431" y="531241"/>
                  </a:lnTo>
                  <a:lnTo>
                    <a:pt x="431546" y="532523"/>
                  </a:lnTo>
                  <a:lnTo>
                    <a:pt x="430758" y="532523"/>
                  </a:lnTo>
                  <a:lnTo>
                    <a:pt x="424548" y="533869"/>
                  </a:lnTo>
                  <a:lnTo>
                    <a:pt x="424903" y="533869"/>
                  </a:lnTo>
                  <a:lnTo>
                    <a:pt x="423494" y="537591"/>
                  </a:lnTo>
                  <a:lnTo>
                    <a:pt x="421906" y="543941"/>
                  </a:lnTo>
                  <a:lnTo>
                    <a:pt x="421995" y="545223"/>
                  </a:lnTo>
                  <a:lnTo>
                    <a:pt x="429374" y="545223"/>
                  </a:lnTo>
                  <a:lnTo>
                    <a:pt x="429717" y="543941"/>
                  </a:lnTo>
                  <a:lnTo>
                    <a:pt x="431888" y="542671"/>
                  </a:lnTo>
                  <a:lnTo>
                    <a:pt x="431050" y="547890"/>
                  </a:lnTo>
                  <a:lnTo>
                    <a:pt x="430644" y="547890"/>
                  </a:lnTo>
                  <a:lnTo>
                    <a:pt x="427075" y="549033"/>
                  </a:lnTo>
                  <a:lnTo>
                    <a:pt x="429044" y="546481"/>
                  </a:lnTo>
                  <a:lnTo>
                    <a:pt x="425373" y="546481"/>
                  </a:lnTo>
                  <a:lnTo>
                    <a:pt x="425373" y="554101"/>
                  </a:lnTo>
                  <a:lnTo>
                    <a:pt x="423456" y="554101"/>
                  </a:lnTo>
                  <a:lnTo>
                    <a:pt x="422363" y="552831"/>
                  </a:lnTo>
                  <a:lnTo>
                    <a:pt x="421970" y="551573"/>
                  </a:lnTo>
                  <a:lnTo>
                    <a:pt x="421398" y="551573"/>
                  </a:lnTo>
                  <a:lnTo>
                    <a:pt x="422973" y="550291"/>
                  </a:lnTo>
                  <a:lnTo>
                    <a:pt x="423799" y="551573"/>
                  </a:lnTo>
                  <a:lnTo>
                    <a:pt x="425373" y="554101"/>
                  </a:lnTo>
                  <a:lnTo>
                    <a:pt x="425373" y="546481"/>
                  </a:lnTo>
                  <a:lnTo>
                    <a:pt x="422097" y="546481"/>
                  </a:lnTo>
                  <a:lnTo>
                    <a:pt x="416966" y="546481"/>
                  </a:lnTo>
                  <a:lnTo>
                    <a:pt x="416140" y="547890"/>
                  </a:lnTo>
                  <a:lnTo>
                    <a:pt x="417080" y="551573"/>
                  </a:lnTo>
                  <a:lnTo>
                    <a:pt x="416814" y="552831"/>
                  </a:lnTo>
                  <a:lnTo>
                    <a:pt x="410540" y="552831"/>
                  </a:lnTo>
                  <a:lnTo>
                    <a:pt x="410057" y="556641"/>
                  </a:lnTo>
                  <a:lnTo>
                    <a:pt x="407974" y="561568"/>
                  </a:lnTo>
                  <a:lnTo>
                    <a:pt x="407911" y="561721"/>
                  </a:lnTo>
                  <a:lnTo>
                    <a:pt x="408254" y="562991"/>
                  </a:lnTo>
                  <a:lnTo>
                    <a:pt x="413219" y="562991"/>
                  </a:lnTo>
                  <a:lnTo>
                    <a:pt x="414680" y="565531"/>
                  </a:lnTo>
                  <a:lnTo>
                    <a:pt x="415518" y="565531"/>
                  </a:lnTo>
                  <a:lnTo>
                    <a:pt x="413715" y="566801"/>
                  </a:lnTo>
                  <a:lnTo>
                    <a:pt x="413092" y="566801"/>
                  </a:lnTo>
                  <a:lnTo>
                    <a:pt x="411505" y="565531"/>
                  </a:lnTo>
                  <a:lnTo>
                    <a:pt x="411048" y="564273"/>
                  </a:lnTo>
                  <a:lnTo>
                    <a:pt x="408419" y="565315"/>
                  </a:lnTo>
                  <a:lnTo>
                    <a:pt x="408419" y="588391"/>
                  </a:lnTo>
                  <a:lnTo>
                    <a:pt x="407441" y="588391"/>
                  </a:lnTo>
                  <a:lnTo>
                    <a:pt x="406984" y="587121"/>
                  </a:lnTo>
                  <a:lnTo>
                    <a:pt x="408051" y="587121"/>
                  </a:lnTo>
                  <a:lnTo>
                    <a:pt x="408419" y="588391"/>
                  </a:lnTo>
                  <a:lnTo>
                    <a:pt x="408419" y="565315"/>
                  </a:lnTo>
                  <a:lnTo>
                    <a:pt x="407873" y="565531"/>
                  </a:lnTo>
                  <a:lnTo>
                    <a:pt x="406400" y="566801"/>
                  </a:lnTo>
                  <a:lnTo>
                    <a:pt x="403326" y="568071"/>
                  </a:lnTo>
                  <a:lnTo>
                    <a:pt x="402564" y="569391"/>
                  </a:lnTo>
                  <a:lnTo>
                    <a:pt x="402551" y="573151"/>
                  </a:lnTo>
                  <a:lnTo>
                    <a:pt x="406565" y="570623"/>
                  </a:lnTo>
                  <a:lnTo>
                    <a:pt x="406171" y="574421"/>
                  </a:lnTo>
                  <a:lnTo>
                    <a:pt x="402082" y="573481"/>
                  </a:lnTo>
                  <a:lnTo>
                    <a:pt x="402082" y="589673"/>
                  </a:lnTo>
                  <a:lnTo>
                    <a:pt x="401904" y="589673"/>
                  </a:lnTo>
                  <a:lnTo>
                    <a:pt x="401675" y="590931"/>
                  </a:lnTo>
                  <a:lnTo>
                    <a:pt x="400088" y="590931"/>
                  </a:lnTo>
                  <a:lnTo>
                    <a:pt x="400050" y="588391"/>
                  </a:lnTo>
                  <a:lnTo>
                    <a:pt x="402056" y="588391"/>
                  </a:lnTo>
                  <a:lnTo>
                    <a:pt x="402082" y="589673"/>
                  </a:lnTo>
                  <a:lnTo>
                    <a:pt x="402082" y="573481"/>
                  </a:lnTo>
                  <a:lnTo>
                    <a:pt x="400659" y="573151"/>
                  </a:lnTo>
                  <a:lnTo>
                    <a:pt x="399897" y="574319"/>
                  </a:lnTo>
                  <a:lnTo>
                    <a:pt x="399897" y="596163"/>
                  </a:lnTo>
                  <a:lnTo>
                    <a:pt x="399516" y="597281"/>
                  </a:lnTo>
                  <a:lnTo>
                    <a:pt x="398462" y="597281"/>
                  </a:lnTo>
                  <a:lnTo>
                    <a:pt x="398462" y="604901"/>
                  </a:lnTo>
                  <a:lnTo>
                    <a:pt x="396252" y="604901"/>
                  </a:lnTo>
                  <a:lnTo>
                    <a:pt x="395643" y="603631"/>
                  </a:lnTo>
                  <a:lnTo>
                    <a:pt x="398056" y="603631"/>
                  </a:lnTo>
                  <a:lnTo>
                    <a:pt x="398462" y="604901"/>
                  </a:lnTo>
                  <a:lnTo>
                    <a:pt x="398462" y="597281"/>
                  </a:lnTo>
                  <a:lnTo>
                    <a:pt x="397116" y="597281"/>
                  </a:lnTo>
                  <a:lnTo>
                    <a:pt x="396468" y="594741"/>
                  </a:lnTo>
                  <a:lnTo>
                    <a:pt x="398589" y="594741"/>
                  </a:lnTo>
                  <a:lnTo>
                    <a:pt x="398843" y="593471"/>
                  </a:lnTo>
                  <a:lnTo>
                    <a:pt x="399681" y="593471"/>
                  </a:lnTo>
                  <a:lnTo>
                    <a:pt x="399669" y="594741"/>
                  </a:lnTo>
                  <a:lnTo>
                    <a:pt x="399884" y="595769"/>
                  </a:lnTo>
                  <a:lnTo>
                    <a:pt x="399897" y="596163"/>
                  </a:lnTo>
                  <a:lnTo>
                    <a:pt x="399897" y="574319"/>
                  </a:lnTo>
                  <a:lnTo>
                    <a:pt x="398145" y="576973"/>
                  </a:lnTo>
                  <a:lnTo>
                    <a:pt x="395363" y="584581"/>
                  </a:lnTo>
                  <a:lnTo>
                    <a:pt x="393636" y="587006"/>
                  </a:lnTo>
                  <a:lnTo>
                    <a:pt x="393636" y="608723"/>
                  </a:lnTo>
                  <a:lnTo>
                    <a:pt x="391490" y="611111"/>
                  </a:lnTo>
                  <a:lnTo>
                    <a:pt x="391541" y="609981"/>
                  </a:lnTo>
                  <a:lnTo>
                    <a:pt x="392074" y="606171"/>
                  </a:lnTo>
                  <a:lnTo>
                    <a:pt x="393636" y="608723"/>
                  </a:lnTo>
                  <a:lnTo>
                    <a:pt x="393636" y="587006"/>
                  </a:lnTo>
                  <a:lnTo>
                    <a:pt x="392137" y="593471"/>
                  </a:lnTo>
                  <a:lnTo>
                    <a:pt x="388645" y="594741"/>
                  </a:lnTo>
                  <a:lnTo>
                    <a:pt x="392544" y="599821"/>
                  </a:lnTo>
                  <a:lnTo>
                    <a:pt x="389305" y="598551"/>
                  </a:lnTo>
                  <a:lnTo>
                    <a:pt x="389305" y="634123"/>
                  </a:lnTo>
                  <a:lnTo>
                    <a:pt x="387134" y="635381"/>
                  </a:lnTo>
                  <a:lnTo>
                    <a:pt x="386181" y="634123"/>
                  </a:lnTo>
                  <a:lnTo>
                    <a:pt x="386562" y="632841"/>
                  </a:lnTo>
                  <a:lnTo>
                    <a:pt x="385584" y="631571"/>
                  </a:lnTo>
                  <a:lnTo>
                    <a:pt x="385610" y="630301"/>
                  </a:lnTo>
                  <a:lnTo>
                    <a:pt x="388226" y="630301"/>
                  </a:lnTo>
                  <a:lnTo>
                    <a:pt x="388239" y="631571"/>
                  </a:lnTo>
                  <a:lnTo>
                    <a:pt x="389166" y="634123"/>
                  </a:lnTo>
                  <a:lnTo>
                    <a:pt x="389305" y="634123"/>
                  </a:lnTo>
                  <a:lnTo>
                    <a:pt x="389305" y="598551"/>
                  </a:lnTo>
                  <a:lnTo>
                    <a:pt x="388696" y="598322"/>
                  </a:lnTo>
                  <a:lnTo>
                    <a:pt x="388696" y="611111"/>
                  </a:lnTo>
                  <a:lnTo>
                    <a:pt x="388658" y="611428"/>
                  </a:lnTo>
                  <a:lnTo>
                    <a:pt x="388569" y="612521"/>
                  </a:lnTo>
                  <a:lnTo>
                    <a:pt x="388556" y="627773"/>
                  </a:lnTo>
                  <a:lnTo>
                    <a:pt x="385508" y="627773"/>
                  </a:lnTo>
                  <a:lnTo>
                    <a:pt x="386080" y="626491"/>
                  </a:lnTo>
                  <a:lnTo>
                    <a:pt x="386511" y="626491"/>
                  </a:lnTo>
                  <a:lnTo>
                    <a:pt x="388124" y="625221"/>
                  </a:lnTo>
                  <a:lnTo>
                    <a:pt x="388556" y="627773"/>
                  </a:lnTo>
                  <a:lnTo>
                    <a:pt x="388556" y="612584"/>
                  </a:lnTo>
                  <a:lnTo>
                    <a:pt x="387997" y="615073"/>
                  </a:lnTo>
                  <a:lnTo>
                    <a:pt x="385495" y="609981"/>
                  </a:lnTo>
                  <a:lnTo>
                    <a:pt x="387705" y="611111"/>
                  </a:lnTo>
                  <a:lnTo>
                    <a:pt x="388696" y="611111"/>
                  </a:lnTo>
                  <a:lnTo>
                    <a:pt x="388696" y="598322"/>
                  </a:lnTo>
                  <a:lnTo>
                    <a:pt x="386067" y="597281"/>
                  </a:lnTo>
                  <a:lnTo>
                    <a:pt x="388010" y="603631"/>
                  </a:lnTo>
                  <a:lnTo>
                    <a:pt x="387921" y="604901"/>
                  </a:lnTo>
                  <a:lnTo>
                    <a:pt x="384403" y="608723"/>
                  </a:lnTo>
                  <a:lnTo>
                    <a:pt x="384276" y="612521"/>
                  </a:lnTo>
                  <a:lnTo>
                    <a:pt x="380365" y="618871"/>
                  </a:lnTo>
                  <a:lnTo>
                    <a:pt x="378917" y="622681"/>
                  </a:lnTo>
                  <a:lnTo>
                    <a:pt x="376301" y="630301"/>
                  </a:lnTo>
                  <a:lnTo>
                    <a:pt x="376974" y="634123"/>
                  </a:lnTo>
                  <a:lnTo>
                    <a:pt x="380784" y="636651"/>
                  </a:lnTo>
                  <a:lnTo>
                    <a:pt x="383997" y="639191"/>
                  </a:lnTo>
                  <a:lnTo>
                    <a:pt x="381914" y="640473"/>
                  </a:lnTo>
                  <a:lnTo>
                    <a:pt x="380784" y="641731"/>
                  </a:lnTo>
                  <a:lnTo>
                    <a:pt x="380911" y="641731"/>
                  </a:lnTo>
                  <a:lnTo>
                    <a:pt x="381660" y="643001"/>
                  </a:lnTo>
                  <a:lnTo>
                    <a:pt x="385140" y="643001"/>
                  </a:lnTo>
                  <a:lnTo>
                    <a:pt x="380479" y="646823"/>
                  </a:lnTo>
                  <a:lnTo>
                    <a:pt x="382676" y="654431"/>
                  </a:lnTo>
                  <a:lnTo>
                    <a:pt x="376199" y="650621"/>
                  </a:lnTo>
                  <a:lnTo>
                    <a:pt x="375945" y="649351"/>
                  </a:lnTo>
                  <a:lnTo>
                    <a:pt x="373519" y="651891"/>
                  </a:lnTo>
                  <a:lnTo>
                    <a:pt x="373253" y="653173"/>
                  </a:lnTo>
                  <a:lnTo>
                    <a:pt x="377825" y="656971"/>
                  </a:lnTo>
                  <a:lnTo>
                    <a:pt x="378904" y="654431"/>
                  </a:lnTo>
                  <a:lnTo>
                    <a:pt x="382231" y="658241"/>
                  </a:lnTo>
                  <a:lnTo>
                    <a:pt x="376847" y="660781"/>
                  </a:lnTo>
                  <a:lnTo>
                    <a:pt x="375005" y="658241"/>
                  </a:lnTo>
                  <a:lnTo>
                    <a:pt x="374167" y="655701"/>
                  </a:lnTo>
                  <a:lnTo>
                    <a:pt x="371144" y="654431"/>
                  </a:lnTo>
                  <a:lnTo>
                    <a:pt x="368363" y="659523"/>
                  </a:lnTo>
                  <a:lnTo>
                    <a:pt x="371132" y="664591"/>
                  </a:lnTo>
                  <a:lnTo>
                    <a:pt x="367880" y="670775"/>
                  </a:lnTo>
                  <a:lnTo>
                    <a:pt x="367804" y="670941"/>
                  </a:lnTo>
                  <a:lnTo>
                    <a:pt x="369125" y="672223"/>
                  </a:lnTo>
                  <a:lnTo>
                    <a:pt x="370814" y="673442"/>
                  </a:lnTo>
                  <a:lnTo>
                    <a:pt x="370547" y="673620"/>
                  </a:lnTo>
                  <a:lnTo>
                    <a:pt x="370763" y="673620"/>
                  </a:lnTo>
                  <a:lnTo>
                    <a:pt x="371017" y="676021"/>
                  </a:lnTo>
                  <a:lnTo>
                    <a:pt x="368376" y="678573"/>
                  </a:lnTo>
                  <a:lnTo>
                    <a:pt x="370713" y="681101"/>
                  </a:lnTo>
                  <a:lnTo>
                    <a:pt x="370560" y="681101"/>
                  </a:lnTo>
                  <a:lnTo>
                    <a:pt x="371665" y="682371"/>
                  </a:lnTo>
                  <a:lnTo>
                    <a:pt x="373380" y="683641"/>
                  </a:lnTo>
                  <a:lnTo>
                    <a:pt x="373494" y="684923"/>
                  </a:lnTo>
                  <a:lnTo>
                    <a:pt x="373621" y="686181"/>
                  </a:lnTo>
                  <a:lnTo>
                    <a:pt x="373748" y="687451"/>
                  </a:lnTo>
                  <a:lnTo>
                    <a:pt x="374345" y="687451"/>
                  </a:lnTo>
                  <a:lnTo>
                    <a:pt x="377913" y="684923"/>
                  </a:lnTo>
                  <a:lnTo>
                    <a:pt x="379285" y="687451"/>
                  </a:lnTo>
                  <a:lnTo>
                    <a:pt x="381660" y="688721"/>
                  </a:lnTo>
                  <a:lnTo>
                    <a:pt x="378841" y="689991"/>
                  </a:lnTo>
                  <a:lnTo>
                    <a:pt x="375983" y="689991"/>
                  </a:lnTo>
                  <a:lnTo>
                    <a:pt x="372872" y="691273"/>
                  </a:lnTo>
                  <a:lnTo>
                    <a:pt x="371932" y="691273"/>
                  </a:lnTo>
                  <a:lnTo>
                    <a:pt x="372503" y="693801"/>
                  </a:lnTo>
                  <a:lnTo>
                    <a:pt x="375716" y="693801"/>
                  </a:lnTo>
                  <a:lnTo>
                    <a:pt x="377875" y="692531"/>
                  </a:lnTo>
                  <a:lnTo>
                    <a:pt x="378663" y="692531"/>
                  </a:lnTo>
                  <a:lnTo>
                    <a:pt x="377621" y="698881"/>
                  </a:lnTo>
                  <a:lnTo>
                    <a:pt x="384898" y="697623"/>
                  </a:lnTo>
                  <a:lnTo>
                    <a:pt x="386549" y="700151"/>
                  </a:lnTo>
                  <a:lnTo>
                    <a:pt x="388912" y="705231"/>
                  </a:lnTo>
                  <a:lnTo>
                    <a:pt x="390321" y="706501"/>
                  </a:lnTo>
                  <a:lnTo>
                    <a:pt x="391858" y="714121"/>
                  </a:lnTo>
                  <a:lnTo>
                    <a:pt x="397090" y="716673"/>
                  </a:lnTo>
                  <a:lnTo>
                    <a:pt x="408825" y="716673"/>
                  </a:lnTo>
                  <a:lnTo>
                    <a:pt x="411937" y="709041"/>
                  </a:lnTo>
                  <a:lnTo>
                    <a:pt x="417525" y="705231"/>
                  </a:lnTo>
                  <a:lnTo>
                    <a:pt x="415772" y="700151"/>
                  </a:lnTo>
                  <a:lnTo>
                    <a:pt x="421589" y="700151"/>
                  </a:lnTo>
                  <a:lnTo>
                    <a:pt x="422211" y="698881"/>
                  </a:lnTo>
                  <a:lnTo>
                    <a:pt x="422236" y="697623"/>
                  </a:lnTo>
                  <a:lnTo>
                    <a:pt x="422287" y="695071"/>
                  </a:lnTo>
                  <a:lnTo>
                    <a:pt x="426021" y="692531"/>
                  </a:lnTo>
                  <a:lnTo>
                    <a:pt x="429628" y="686181"/>
                  </a:lnTo>
                  <a:lnTo>
                    <a:pt x="430237" y="684923"/>
                  </a:lnTo>
                  <a:lnTo>
                    <a:pt x="430860" y="683641"/>
                  </a:lnTo>
                  <a:lnTo>
                    <a:pt x="435013" y="681101"/>
                  </a:lnTo>
                  <a:lnTo>
                    <a:pt x="435419" y="679831"/>
                  </a:lnTo>
                  <a:lnTo>
                    <a:pt x="435229" y="678573"/>
                  </a:lnTo>
                  <a:lnTo>
                    <a:pt x="434848" y="676021"/>
                  </a:lnTo>
                  <a:lnTo>
                    <a:pt x="439254" y="673620"/>
                  </a:lnTo>
                  <a:lnTo>
                    <a:pt x="439483" y="673620"/>
                  </a:lnTo>
                  <a:lnTo>
                    <a:pt x="439737" y="672223"/>
                  </a:lnTo>
                  <a:lnTo>
                    <a:pt x="441934" y="672223"/>
                  </a:lnTo>
                  <a:lnTo>
                    <a:pt x="442264" y="673252"/>
                  </a:lnTo>
                  <a:lnTo>
                    <a:pt x="442315" y="673620"/>
                  </a:lnTo>
                  <a:lnTo>
                    <a:pt x="441540" y="677291"/>
                  </a:lnTo>
                  <a:lnTo>
                    <a:pt x="443230" y="681101"/>
                  </a:lnTo>
                  <a:lnTo>
                    <a:pt x="443306" y="683641"/>
                  </a:lnTo>
                  <a:lnTo>
                    <a:pt x="443407" y="686181"/>
                  </a:lnTo>
                  <a:lnTo>
                    <a:pt x="444512" y="687451"/>
                  </a:lnTo>
                  <a:lnTo>
                    <a:pt x="446519" y="688657"/>
                  </a:lnTo>
                  <a:lnTo>
                    <a:pt x="444436" y="688721"/>
                  </a:lnTo>
                  <a:lnTo>
                    <a:pt x="445846" y="689991"/>
                  </a:lnTo>
                  <a:lnTo>
                    <a:pt x="446951" y="693801"/>
                  </a:lnTo>
                  <a:lnTo>
                    <a:pt x="447027" y="687451"/>
                  </a:lnTo>
                  <a:lnTo>
                    <a:pt x="449961" y="689991"/>
                  </a:lnTo>
                  <a:lnTo>
                    <a:pt x="451167" y="692531"/>
                  </a:lnTo>
                  <a:lnTo>
                    <a:pt x="447548" y="695071"/>
                  </a:lnTo>
                  <a:lnTo>
                    <a:pt x="449567" y="696341"/>
                  </a:lnTo>
                  <a:lnTo>
                    <a:pt x="452196" y="700151"/>
                  </a:lnTo>
                  <a:lnTo>
                    <a:pt x="454393" y="702691"/>
                  </a:lnTo>
                  <a:lnTo>
                    <a:pt x="465175" y="706501"/>
                  </a:lnTo>
                  <a:lnTo>
                    <a:pt x="468706" y="714121"/>
                  </a:lnTo>
                  <a:lnTo>
                    <a:pt x="468960" y="715391"/>
                  </a:lnTo>
                  <a:lnTo>
                    <a:pt x="472478" y="719201"/>
                  </a:lnTo>
                  <a:lnTo>
                    <a:pt x="474395" y="724281"/>
                  </a:lnTo>
                  <a:lnTo>
                    <a:pt x="477291" y="723646"/>
                  </a:lnTo>
                  <a:lnTo>
                    <a:pt x="477215" y="726821"/>
                  </a:lnTo>
                  <a:lnTo>
                    <a:pt x="479806" y="725551"/>
                  </a:lnTo>
                  <a:lnTo>
                    <a:pt x="483057" y="728091"/>
                  </a:lnTo>
                  <a:lnTo>
                    <a:pt x="486397" y="724281"/>
                  </a:lnTo>
                  <a:lnTo>
                    <a:pt x="488213" y="726821"/>
                  </a:lnTo>
                  <a:lnTo>
                    <a:pt x="493674" y="726821"/>
                  </a:lnTo>
                  <a:lnTo>
                    <a:pt x="494347" y="724281"/>
                  </a:lnTo>
                  <a:lnTo>
                    <a:pt x="494957" y="723023"/>
                  </a:lnTo>
                  <a:lnTo>
                    <a:pt x="495592" y="721741"/>
                  </a:lnTo>
                  <a:lnTo>
                    <a:pt x="497027" y="723023"/>
                  </a:lnTo>
                  <a:lnTo>
                    <a:pt x="498157" y="725551"/>
                  </a:lnTo>
                  <a:lnTo>
                    <a:pt x="499833" y="723023"/>
                  </a:lnTo>
                  <a:lnTo>
                    <a:pt x="500443" y="721741"/>
                  </a:lnTo>
                  <a:lnTo>
                    <a:pt x="501853" y="720471"/>
                  </a:lnTo>
                  <a:lnTo>
                    <a:pt x="504723" y="719201"/>
                  </a:lnTo>
                  <a:lnTo>
                    <a:pt x="511962" y="712851"/>
                  </a:lnTo>
                  <a:lnTo>
                    <a:pt x="512902" y="709041"/>
                  </a:lnTo>
                  <a:lnTo>
                    <a:pt x="514299" y="709041"/>
                  </a:lnTo>
                  <a:lnTo>
                    <a:pt x="516242" y="703973"/>
                  </a:lnTo>
                  <a:lnTo>
                    <a:pt x="520573" y="702691"/>
                  </a:lnTo>
                  <a:lnTo>
                    <a:pt x="521322" y="697623"/>
                  </a:lnTo>
                  <a:lnTo>
                    <a:pt x="522389" y="696341"/>
                  </a:lnTo>
                  <a:lnTo>
                    <a:pt x="525157" y="695071"/>
                  </a:lnTo>
                  <a:lnTo>
                    <a:pt x="525653" y="693801"/>
                  </a:lnTo>
                  <a:lnTo>
                    <a:pt x="526402" y="692531"/>
                  </a:lnTo>
                  <a:lnTo>
                    <a:pt x="527900" y="689991"/>
                  </a:lnTo>
                  <a:lnTo>
                    <a:pt x="528269" y="687451"/>
                  </a:lnTo>
                  <a:lnTo>
                    <a:pt x="529615" y="684923"/>
                  </a:lnTo>
                  <a:lnTo>
                    <a:pt x="546315" y="651891"/>
                  </a:lnTo>
                  <a:lnTo>
                    <a:pt x="546531" y="650621"/>
                  </a:lnTo>
                  <a:lnTo>
                    <a:pt x="547090" y="649351"/>
                  </a:lnTo>
                  <a:lnTo>
                    <a:pt x="549376" y="644271"/>
                  </a:lnTo>
                  <a:lnTo>
                    <a:pt x="551840" y="641731"/>
                  </a:lnTo>
                  <a:lnTo>
                    <a:pt x="551916" y="639191"/>
                  </a:lnTo>
                  <a:lnTo>
                    <a:pt x="552018" y="636651"/>
                  </a:lnTo>
                  <a:lnTo>
                    <a:pt x="552081" y="635381"/>
                  </a:lnTo>
                  <a:lnTo>
                    <a:pt x="554278" y="634123"/>
                  </a:lnTo>
                  <a:lnTo>
                    <a:pt x="556475" y="632841"/>
                  </a:lnTo>
                  <a:lnTo>
                    <a:pt x="556056" y="631571"/>
                  </a:lnTo>
                  <a:lnTo>
                    <a:pt x="555637" y="630301"/>
                  </a:lnTo>
                  <a:lnTo>
                    <a:pt x="554799" y="627773"/>
                  </a:lnTo>
                  <a:lnTo>
                    <a:pt x="555345" y="627773"/>
                  </a:lnTo>
                  <a:lnTo>
                    <a:pt x="556844" y="626491"/>
                  </a:lnTo>
                  <a:lnTo>
                    <a:pt x="558355" y="625221"/>
                  </a:lnTo>
                  <a:lnTo>
                    <a:pt x="559308" y="621423"/>
                  </a:lnTo>
                  <a:lnTo>
                    <a:pt x="559625" y="620141"/>
                  </a:lnTo>
                  <a:lnTo>
                    <a:pt x="562508" y="608723"/>
                  </a:lnTo>
                  <a:lnTo>
                    <a:pt x="567093" y="607441"/>
                  </a:lnTo>
                  <a:lnTo>
                    <a:pt x="565899" y="604901"/>
                  </a:lnTo>
                  <a:lnTo>
                    <a:pt x="564718" y="602373"/>
                  </a:lnTo>
                  <a:lnTo>
                    <a:pt x="564946" y="602373"/>
                  </a:lnTo>
                  <a:lnTo>
                    <a:pt x="567766" y="597281"/>
                  </a:lnTo>
                  <a:lnTo>
                    <a:pt x="569468" y="593471"/>
                  </a:lnTo>
                  <a:lnTo>
                    <a:pt x="569709" y="592201"/>
                  </a:lnTo>
                  <a:lnTo>
                    <a:pt x="570674" y="587121"/>
                  </a:lnTo>
                  <a:lnTo>
                    <a:pt x="570915" y="585851"/>
                  </a:lnTo>
                  <a:lnTo>
                    <a:pt x="573938" y="582041"/>
                  </a:lnTo>
                  <a:lnTo>
                    <a:pt x="570331" y="576973"/>
                  </a:lnTo>
                  <a:lnTo>
                    <a:pt x="572782" y="576973"/>
                  </a:lnTo>
                  <a:lnTo>
                    <a:pt x="574636" y="578231"/>
                  </a:lnTo>
                  <a:lnTo>
                    <a:pt x="574840" y="576973"/>
                  </a:lnTo>
                  <a:lnTo>
                    <a:pt x="575246" y="574421"/>
                  </a:lnTo>
                  <a:lnTo>
                    <a:pt x="575449" y="573151"/>
                  </a:lnTo>
                  <a:lnTo>
                    <a:pt x="575652" y="571881"/>
                  </a:lnTo>
                  <a:lnTo>
                    <a:pt x="576059" y="569391"/>
                  </a:lnTo>
                  <a:lnTo>
                    <a:pt x="577469" y="568071"/>
                  </a:lnTo>
                  <a:lnTo>
                    <a:pt x="580263" y="565531"/>
                  </a:lnTo>
                  <a:lnTo>
                    <a:pt x="579894" y="564273"/>
                  </a:lnTo>
                  <a:lnTo>
                    <a:pt x="578104" y="557923"/>
                  </a:lnTo>
                  <a:lnTo>
                    <a:pt x="577748" y="556641"/>
                  </a:lnTo>
                  <a:lnTo>
                    <a:pt x="584466" y="556641"/>
                  </a:lnTo>
                  <a:close/>
                </a:path>
                <a:path w="1004570" h="1252855">
                  <a:moveTo>
                    <a:pt x="600557" y="408241"/>
                  </a:moveTo>
                  <a:lnTo>
                    <a:pt x="600405" y="408063"/>
                  </a:lnTo>
                  <a:lnTo>
                    <a:pt x="600303" y="408241"/>
                  </a:lnTo>
                  <a:lnTo>
                    <a:pt x="600557" y="408241"/>
                  </a:lnTo>
                  <a:close/>
                </a:path>
                <a:path w="1004570" h="1252855">
                  <a:moveTo>
                    <a:pt x="783297" y="417817"/>
                  </a:moveTo>
                  <a:lnTo>
                    <a:pt x="763739" y="417817"/>
                  </a:lnTo>
                  <a:lnTo>
                    <a:pt x="760082" y="417817"/>
                  </a:lnTo>
                  <a:lnTo>
                    <a:pt x="760298" y="419074"/>
                  </a:lnTo>
                  <a:lnTo>
                    <a:pt x="761441" y="420357"/>
                  </a:lnTo>
                  <a:lnTo>
                    <a:pt x="763841" y="421614"/>
                  </a:lnTo>
                  <a:lnTo>
                    <a:pt x="763320" y="422884"/>
                  </a:lnTo>
                  <a:lnTo>
                    <a:pt x="760082" y="422884"/>
                  </a:lnTo>
                  <a:lnTo>
                    <a:pt x="760615" y="425424"/>
                  </a:lnTo>
                  <a:lnTo>
                    <a:pt x="761784" y="425424"/>
                  </a:lnTo>
                  <a:lnTo>
                    <a:pt x="762723" y="426707"/>
                  </a:lnTo>
                  <a:lnTo>
                    <a:pt x="762114" y="429234"/>
                  </a:lnTo>
                  <a:lnTo>
                    <a:pt x="761936" y="430517"/>
                  </a:lnTo>
                  <a:lnTo>
                    <a:pt x="763485" y="433057"/>
                  </a:lnTo>
                  <a:lnTo>
                    <a:pt x="761796" y="433057"/>
                  </a:lnTo>
                  <a:lnTo>
                    <a:pt x="761111" y="435584"/>
                  </a:lnTo>
                  <a:lnTo>
                    <a:pt x="761428" y="436867"/>
                  </a:lnTo>
                  <a:lnTo>
                    <a:pt x="762520" y="439407"/>
                  </a:lnTo>
                  <a:lnTo>
                    <a:pt x="763625" y="439407"/>
                  </a:lnTo>
                  <a:lnTo>
                    <a:pt x="759536" y="441934"/>
                  </a:lnTo>
                  <a:lnTo>
                    <a:pt x="761479" y="443217"/>
                  </a:lnTo>
                  <a:lnTo>
                    <a:pt x="763739" y="445757"/>
                  </a:lnTo>
                  <a:lnTo>
                    <a:pt x="763905" y="447014"/>
                  </a:lnTo>
                  <a:lnTo>
                    <a:pt x="762330" y="452107"/>
                  </a:lnTo>
                  <a:lnTo>
                    <a:pt x="763270" y="455917"/>
                  </a:lnTo>
                  <a:lnTo>
                    <a:pt x="764362" y="460984"/>
                  </a:lnTo>
                  <a:lnTo>
                    <a:pt x="767194" y="460984"/>
                  </a:lnTo>
                  <a:lnTo>
                    <a:pt x="768350" y="459714"/>
                  </a:lnTo>
                  <a:lnTo>
                    <a:pt x="768883" y="458457"/>
                  </a:lnTo>
                  <a:lnTo>
                    <a:pt x="770280" y="452107"/>
                  </a:lnTo>
                  <a:lnTo>
                    <a:pt x="771791" y="447014"/>
                  </a:lnTo>
                  <a:lnTo>
                    <a:pt x="775385" y="439407"/>
                  </a:lnTo>
                  <a:lnTo>
                    <a:pt x="776122" y="435584"/>
                  </a:lnTo>
                  <a:lnTo>
                    <a:pt x="783297" y="417817"/>
                  </a:lnTo>
                  <a:close/>
                </a:path>
                <a:path w="1004570" h="1252855">
                  <a:moveTo>
                    <a:pt x="810691" y="111061"/>
                  </a:moveTo>
                  <a:lnTo>
                    <a:pt x="806462" y="97091"/>
                  </a:lnTo>
                  <a:lnTo>
                    <a:pt x="806221" y="95834"/>
                  </a:lnTo>
                  <a:lnTo>
                    <a:pt x="801293" y="88201"/>
                  </a:lnTo>
                  <a:lnTo>
                    <a:pt x="799274" y="84391"/>
                  </a:lnTo>
                  <a:lnTo>
                    <a:pt x="797674" y="80594"/>
                  </a:lnTo>
                  <a:lnTo>
                    <a:pt x="797140" y="79311"/>
                  </a:lnTo>
                  <a:lnTo>
                    <a:pt x="796086" y="76784"/>
                  </a:lnTo>
                  <a:lnTo>
                    <a:pt x="790625" y="75501"/>
                  </a:lnTo>
                  <a:lnTo>
                    <a:pt x="787692" y="70434"/>
                  </a:lnTo>
                  <a:lnTo>
                    <a:pt x="784225" y="70434"/>
                  </a:lnTo>
                  <a:lnTo>
                    <a:pt x="784225" y="99644"/>
                  </a:lnTo>
                  <a:lnTo>
                    <a:pt x="783971" y="100088"/>
                  </a:lnTo>
                  <a:lnTo>
                    <a:pt x="783971" y="104711"/>
                  </a:lnTo>
                  <a:lnTo>
                    <a:pt x="780719" y="109791"/>
                  </a:lnTo>
                  <a:lnTo>
                    <a:pt x="776122" y="104711"/>
                  </a:lnTo>
                  <a:lnTo>
                    <a:pt x="778979" y="104711"/>
                  </a:lnTo>
                  <a:lnTo>
                    <a:pt x="781291" y="107251"/>
                  </a:lnTo>
                  <a:lnTo>
                    <a:pt x="783971" y="104711"/>
                  </a:lnTo>
                  <a:lnTo>
                    <a:pt x="783971" y="100088"/>
                  </a:lnTo>
                  <a:lnTo>
                    <a:pt x="783501" y="100901"/>
                  </a:lnTo>
                  <a:lnTo>
                    <a:pt x="782726" y="100901"/>
                  </a:lnTo>
                  <a:lnTo>
                    <a:pt x="782434" y="99644"/>
                  </a:lnTo>
                  <a:lnTo>
                    <a:pt x="781888" y="99644"/>
                  </a:lnTo>
                  <a:lnTo>
                    <a:pt x="782599" y="98361"/>
                  </a:lnTo>
                  <a:lnTo>
                    <a:pt x="784199" y="98361"/>
                  </a:lnTo>
                  <a:lnTo>
                    <a:pt x="784225" y="99644"/>
                  </a:lnTo>
                  <a:lnTo>
                    <a:pt x="784225" y="70434"/>
                  </a:lnTo>
                  <a:lnTo>
                    <a:pt x="783234" y="70434"/>
                  </a:lnTo>
                  <a:lnTo>
                    <a:pt x="781304" y="65341"/>
                  </a:lnTo>
                  <a:lnTo>
                    <a:pt x="779132" y="65341"/>
                  </a:lnTo>
                  <a:lnTo>
                    <a:pt x="779132" y="98361"/>
                  </a:lnTo>
                  <a:lnTo>
                    <a:pt x="778535" y="100901"/>
                  </a:lnTo>
                  <a:lnTo>
                    <a:pt x="775703" y="100901"/>
                  </a:lnTo>
                  <a:lnTo>
                    <a:pt x="776681" y="97091"/>
                  </a:lnTo>
                  <a:lnTo>
                    <a:pt x="779132" y="98361"/>
                  </a:lnTo>
                  <a:lnTo>
                    <a:pt x="779132" y="65341"/>
                  </a:lnTo>
                  <a:lnTo>
                    <a:pt x="777265" y="65341"/>
                  </a:lnTo>
                  <a:lnTo>
                    <a:pt x="774585" y="62801"/>
                  </a:lnTo>
                  <a:lnTo>
                    <a:pt x="771931" y="60261"/>
                  </a:lnTo>
                  <a:lnTo>
                    <a:pt x="763409" y="62801"/>
                  </a:lnTo>
                  <a:lnTo>
                    <a:pt x="760158" y="60261"/>
                  </a:lnTo>
                  <a:lnTo>
                    <a:pt x="758532" y="58991"/>
                  </a:lnTo>
                  <a:lnTo>
                    <a:pt x="756920" y="57734"/>
                  </a:lnTo>
                  <a:lnTo>
                    <a:pt x="756208" y="58991"/>
                  </a:lnTo>
                  <a:lnTo>
                    <a:pt x="748944" y="58991"/>
                  </a:lnTo>
                  <a:lnTo>
                    <a:pt x="742124" y="56451"/>
                  </a:lnTo>
                  <a:lnTo>
                    <a:pt x="735012" y="58991"/>
                  </a:lnTo>
                  <a:lnTo>
                    <a:pt x="734352" y="60261"/>
                  </a:lnTo>
                  <a:lnTo>
                    <a:pt x="728281" y="57734"/>
                  </a:lnTo>
                  <a:lnTo>
                    <a:pt x="722807" y="60261"/>
                  </a:lnTo>
                  <a:lnTo>
                    <a:pt x="709955" y="62801"/>
                  </a:lnTo>
                  <a:lnTo>
                    <a:pt x="702221" y="64084"/>
                  </a:lnTo>
                  <a:lnTo>
                    <a:pt x="672757" y="74244"/>
                  </a:lnTo>
                  <a:lnTo>
                    <a:pt x="658660" y="81851"/>
                  </a:lnTo>
                  <a:lnTo>
                    <a:pt x="651548" y="84391"/>
                  </a:lnTo>
                  <a:lnTo>
                    <a:pt x="638683" y="93294"/>
                  </a:lnTo>
                  <a:lnTo>
                    <a:pt x="632002" y="97091"/>
                  </a:lnTo>
                  <a:lnTo>
                    <a:pt x="623849" y="103441"/>
                  </a:lnTo>
                  <a:lnTo>
                    <a:pt x="621753" y="105994"/>
                  </a:lnTo>
                  <a:lnTo>
                    <a:pt x="620141" y="106680"/>
                  </a:lnTo>
                  <a:lnTo>
                    <a:pt x="620141" y="109791"/>
                  </a:lnTo>
                  <a:lnTo>
                    <a:pt x="619112" y="111061"/>
                  </a:lnTo>
                  <a:lnTo>
                    <a:pt x="618210" y="109791"/>
                  </a:lnTo>
                  <a:lnTo>
                    <a:pt x="618655" y="108839"/>
                  </a:lnTo>
                  <a:lnTo>
                    <a:pt x="618731" y="107289"/>
                  </a:lnTo>
                  <a:lnTo>
                    <a:pt x="618807" y="108534"/>
                  </a:lnTo>
                  <a:lnTo>
                    <a:pt x="618655" y="108839"/>
                  </a:lnTo>
                  <a:lnTo>
                    <a:pt x="620141" y="109791"/>
                  </a:lnTo>
                  <a:lnTo>
                    <a:pt x="620141" y="106680"/>
                  </a:lnTo>
                  <a:lnTo>
                    <a:pt x="618756" y="107251"/>
                  </a:lnTo>
                  <a:lnTo>
                    <a:pt x="614934" y="108534"/>
                  </a:lnTo>
                  <a:lnTo>
                    <a:pt x="611911" y="111061"/>
                  </a:lnTo>
                  <a:lnTo>
                    <a:pt x="609663" y="116141"/>
                  </a:lnTo>
                  <a:lnTo>
                    <a:pt x="607034" y="118694"/>
                  </a:lnTo>
                  <a:lnTo>
                    <a:pt x="603123" y="118694"/>
                  </a:lnTo>
                  <a:lnTo>
                    <a:pt x="601776" y="121234"/>
                  </a:lnTo>
                  <a:lnTo>
                    <a:pt x="596252" y="126301"/>
                  </a:lnTo>
                  <a:lnTo>
                    <a:pt x="591985" y="128841"/>
                  </a:lnTo>
                  <a:lnTo>
                    <a:pt x="589813" y="133934"/>
                  </a:lnTo>
                  <a:lnTo>
                    <a:pt x="591896" y="132651"/>
                  </a:lnTo>
                  <a:lnTo>
                    <a:pt x="594067" y="131394"/>
                  </a:lnTo>
                  <a:lnTo>
                    <a:pt x="594512" y="133934"/>
                  </a:lnTo>
                  <a:lnTo>
                    <a:pt x="595122" y="135191"/>
                  </a:lnTo>
                  <a:lnTo>
                    <a:pt x="591019" y="136461"/>
                  </a:lnTo>
                  <a:lnTo>
                    <a:pt x="590702" y="135191"/>
                  </a:lnTo>
                  <a:lnTo>
                    <a:pt x="589876" y="133934"/>
                  </a:lnTo>
                  <a:lnTo>
                    <a:pt x="588454" y="139001"/>
                  </a:lnTo>
                  <a:lnTo>
                    <a:pt x="594309" y="140284"/>
                  </a:lnTo>
                  <a:lnTo>
                    <a:pt x="595515" y="141541"/>
                  </a:lnTo>
                  <a:lnTo>
                    <a:pt x="596049" y="144094"/>
                  </a:lnTo>
                  <a:lnTo>
                    <a:pt x="593445" y="142354"/>
                  </a:lnTo>
                  <a:lnTo>
                    <a:pt x="593445" y="154241"/>
                  </a:lnTo>
                  <a:lnTo>
                    <a:pt x="592988" y="156794"/>
                  </a:lnTo>
                  <a:lnTo>
                    <a:pt x="591261" y="155511"/>
                  </a:lnTo>
                  <a:lnTo>
                    <a:pt x="591223" y="152984"/>
                  </a:lnTo>
                  <a:lnTo>
                    <a:pt x="593445" y="154241"/>
                  </a:lnTo>
                  <a:lnTo>
                    <a:pt x="593445" y="142354"/>
                  </a:lnTo>
                  <a:lnTo>
                    <a:pt x="592251" y="141541"/>
                  </a:lnTo>
                  <a:lnTo>
                    <a:pt x="589013" y="141541"/>
                  </a:lnTo>
                  <a:lnTo>
                    <a:pt x="585787" y="142811"/>
                  </a:lnTo>
                  <a:lnTo>
                    <a:pt x="583285" y="142811"/>
                  </a:lnTo>
                  <a:lnTo>
                    <a:pt x="582472" y="146634"/>
                  </a:lnTo>
                  <a:lnTo>
                    <a:pt x="586638" y="144094"/>
                  </a:lnTo>
                  <a:lnTo>
                    <a:pt x="586752" y="145351"/>
                  </a:lnTo>
                  <a:lnTo>
                    <a:pt x="586867" y="146634"/>
                  </a:lnTo>
                  <a:lnTo>
                    <a:pt x="586994" y="147891"/>
                  </a:lnTo>
                  <a:lnTo>
                    <a:pt x="585597" y="149161"/>
                  </a:lnTo>
                  <a:lnTo>
                    <a:pt x="578497" y="152984"/>
                  </a:lnTo>
                  <a:lnTo>
                    <a:pt x="578866" y="155511"/>
                  </a:lnTo>
                  <a:lnTo>
                    <a:pt x="581863" y="152984"/>
                  </a:lnTo>
                  <a:lnTo>
                    <a:pt x="581748" y="154241"/>
                  </a:lnTo>
                  <a:lnTo>
                    <a:pt x="581634" y="156794"/>
                  </a:lnTo>
                  <a:lnTo>
                    <a:pt x="580402" y="158051"/>
                  </a:lnTo>
                  <a:lnTo>
                    <a:pt x="577634" y="156794"/>
                  </a:lnTo>
                  <a:lnTo>
                    <a:pt x="576961" y="156794"/>
                  </a:lnTo>
                  <a:lnTo>
                    <a:pt x="575589" y="158051"/>
                  </a:lnTo>
                  <a:lnTo>
                    <a:pt x="575284" y="158051"/>
                  </a:lnTo>
                  <a:lnTo>
                    <a:pt x="575157" y="159334"/>
                  </a:lnTo>
                  <a:lnTo>
                    <a:pt x="575043" y="160591"/>
                  </a:lnTo>
                  <a:lnTo>
                    <a:pt x="574941" y="161861"/>
                  </a:lnTo>
                  <a:lnTo>
                    <a:pt x="574840" y="163144"/>
                  </a:lnTo>
                  <a:lnTo>
                    <a:pt x="577202" y="163144"/>
                  </a:lnTo>
                  <a:lnTo>
                    <a:pt x="577037" y="161861"/>
                  </a:lnTo>
                  <a:lnTo>
                    <a:pt x="576745" y="161861"/>
                  </a:lnTo>
                  <a:lnTo>
                    <a:pt x="576630" y="160591"/>
                  </a:lnTo>
                  <a:lnTo>
                    <a:pt x="577037" y="159334"/>
                  </a:lnTo>
                  <a:lnTo>
                    <a:pt x="578993" y="159334"/>
                  </a:lnTo>
                  <a:lnTo>
                    <a:pt x="578624" y="160591"/>
                  </a:lnTo>
                  <a:lnTo>
                    <a:pt x="577951" y="161861"/>
                  </a:lnTo>
                  <a:lnTo>
                    <a:pt x="577037" y="161861"/>
                  </a:lnTo>
                  <a:lnTo>
                    <a:pt x="579297" y="164401"/>
                  </a:lnTo>
                  <a:lnTo>
                    <a:pt x="582002" y="165684"/>
                  </a:lnTo>
                  <a:lnTo>
                    <a:pt x="583387" y="170751"/>
                  </a:lnTo>
                  <a:lnTo>
                    <a:pt x="584504" y="172034"/>
                  </a:lnTo>
                  <a:lnTo>
                    <a:pt x="588289" y="172034"/>
                  </a:lnTo>
                  <a:lnTo>
                    <a:pt x="590181" y="169494"/>
                  </a:lnTo>
                  <a:lnTo>
                    <a:pt x="593534" y="166941"/>
                  </a:lnTo>
                  <a:lnTo>
                    <a:pt x="591134" y="165684"/>
                  </a:lnTo>
                  <a:lnTo>
                    <a:pt x="591858" y="163144"/>
                  </a:lnTo>
                  <a:lnTo>
                    <a:pt x="591019" y="160591"/>
                  </a:lnTo>
                  <a:lnTo>
                    <a:pt x="592594" y="159334"/>
                  </a:lnTo>
                  <a:lnTo>
                    <a:pt x="595744" y="156794"/>
                  </a:lnTo>
                  <a:lnTo>
                    <a:pt x="598589" y="154241"/>
                  </a:lnTo>
                  <a:lnTo>
                    <a:pt x="598182" y="152984"/>
                  </a:lnTo>
                  <a:lnTo>
                    <a:pt x="597382" y="150444"/>
                  </a:lnTo>
                  <a:lnTo>
                    <a:pt x="598081" y="149161"/>
                  </a:lnTo>
                  <a:lnTo>
                    <a:pt x="607339" y="149161"/>
                  </a:lnTo>
                  <a:lnTo>
                    <a:pt x="607415" y="146634"/>
                  </a:lnTo>
                  <a:lnTo>
                    <a:pt x="607517" y="144094"/>
                  </a:lnTo>
                  <a:lnTo>
                    <a:pt x="607606" y="141541"/>
                  </a:lnTo>
                  <a:lnTo>
                    <a:pt x="607695" y="139001"/>
                  </a:lnTo>
                  <a:lnTo>
                    <a:pt x="615734" y="137744"/>
                  </a:lnTo>
                  <a:lnTo>
                    <a:pt x="614921" y="136461"/>
                  </a:lnTo>
                  <a:lnTo>
                    <a:pt x="614108" y="135191"/>
                  </a:lnTo>
                  <a:lnTo>
                    <a:pt x="616902" y="135191"/>
                  </a:lnTo>
                  <a:lnTo>
                    <a:pt x="618134" y="132651"/>
                  </a:lnTo>
                  <a:lnTo>
                    <a:pt x="620191" y="132651"/>
                  </a:lnTo>
                  <a:lnTo>
                    <a:pt x="623493" y="131394"/>
                  </a:lnTo>
                  <a:lnTo>
                    <a:pt x="626821" y="130111"/>
                  </a:lnTo>
                  <a:lnTo>
                    <a:pt x="630948" y="126301"/>
                  </a:lnTo>
                  <a:lnTo>
                    <a:pt x="638530" y="121234"/>
                  </a:lnTo>
                  <a:lnTo>
                    <a:pt x="639330" y="117411"/>
                  </a:lnTo>
                  <a:lnTo>
                    <a:pt x="644118" y="118694"/>
                  </a:lnTo>
                  <a:lnTo>
                    <a:pt x="644690" y="118694"/>
                  </a:lnTo>
                  <a:lnTo>
                    <a:pt x="644791" y="117411"/>
                  </a:lnTo>
                  <a:lnTo>
                    <a:pt x="646569" y="112344"/>
                  </a:lnTo>
                  <a:lnTo>
                    <a:pt x="652360" y="113601"/>
                  </a:lnTo>
                  <a:lnTo>
                    <a:pt x="653745" y="112344"/>
                  </a:lnTo>
                  <a:lnTo>
                    <a:pt x="655142" y="111061"/>
                  </a:lnTo>
                  <a:lnTo>
                    <a:pt x="659333" y="107251"/>
                  </a:lnTo>
                  <a:lnTo>
                    <a:pt x="664857" y="105994"/>
                  </a:lnTo>
                  <a:lnTo>
                    <a:pt x="669798" y="103441"/>
                  </a:lnTo>
                  <a:lnTo>
                    <a:pt x="670509" y="102184"/>
                  </a:lnTo>
                  <a:lnTo>
                    <a:pt x="670991" y="102184"/>
                  </a:lnTo>
                  <a:lnTo>
                    <a:pt x="675017" y="103441"/>
                  </a:lnTo>
                  <a:lnTo>
                    <a:pt x="675944" y="102184"/>
                  </a:lnTo>
                  <a:lnTo>
                    <a:pt x="677824" y="99644"/>
                  </a:lnTo>
                  <a:lnTo>
                    <a:pt x="684009" y="98361"/>
                  </a:lnTo>
                  <a:lnTo>
                    <a:pt x="686066" y="97091"/>
                  </a:lnTo>
                  <a:lnTo>
                    <a:pt x="689952" y="93294"/>
                  </a:lnTo>
                  <a:lnTo>
                    <a:pt x="692327" y="92011"/>
                  </a:lnTo>
                  <a:lnTo>
                    <a:pt x="695998" y="94551"/>
                  </a:lnTo>
                  <a:lnTo>
                    <a:pt x="696696" y="94551"/>
                  </a:lnTo>
                  <a:lnTo>
                    <a:pt x="698373" y="92011"/>
                  </a:lnTo>
                  <a:lnTo>
                    <a:pt x="699223" y="90741"/>
                  </a:lnTo>
                  <a:lnTo>
                    <a:pt x="702716" y="92011"/>
                  </a:lnTo>
                  <a:lnTo>
                    <a:pt x="704608" y="90741"/>
                  </a:lnTo>
                  <a:lnTo>
                    <a:pt x="708367" y="88201"/>
                  </a:lnTo>
                  <a:lnTo>
                    <a:pt x="717969" y="88201"/>
                  </a:lnTo>
                  <a:lnTo>
                    <a:pt x="717042" y="85661"/>
                  </a:lnTo>
                  <a:lnTo>
                    <a:pt x="717130" y="84391"/>
                  </a:lnTo>
                  <a:lnTo>
                    <a:pt x="717219" y="83134"/>
                  </a:lnTo>
                  <a:lnTo>
                    <a:pt x="720318" y="86944"/>
                  </a:lnTo>
                  <a:lnTo>
                    <a:pt x="721296" y="86944"/>
                  </a:lnTo>
                  <a:lnTo>
                    <a:pt x="724471" y="84391"/>
                  </a:lnTo>
                  <a:lnTo>
                    <a:pt x="726516" y="84391"/>
                  </a:lnTo>
                  <a:lnTo>
                    <a:pt x="730491" y="83134"/>
                  </a:lnTo>
                  <a:lnTo>
                    <a:pt x="734288" y="85661"/>
                  </a:lnTo>
                  <a:lnTo>
                    <a:pt x="734733" y="83134"/>
                  </a:lnTo>
                  <a:lnTo>
                    <a:pt x="735177" y="80594"/>
                  </a:lnTo>
                  <a:lnTo>
                    <a:pt x="736473" y="80594"/>
                  </a:lnTo>
                  <a:lnTo>
                    <a:pt x="736574" y="81851"/>
                  </a:lnTo>
                  <a:lnTo>
                    <a:pt x="736841" y="83134"/>
                  </a:lnTo>
                  <a:lnTo>
                    <a:pt x="738886" y="80594"/>
                  </a:lnTo>
                  <a:lnTo>
                    <a:pt x="741819" y="84391"/>
                  </a:lnTo>
                  <a:lnTo>
                    <a:pt x="744702" y="81851"/>
                  </a:lnTo>
                  <a:lnTo>
                    <a:pt x="744880" y="81851"/>
                  </a:lnTo>
                  <a:lnTo>
                    <a:pt x="749134" y="83134"/>
                  </a:lnTo>
                  <a:lnTo>
                    <a:pt x="752602" y="81851"/>
                  </a:lnTo>
                  <a:lnTo>
                    <a:pt x="755726" y="83134"/>
                  </a:lnTo>
                  <a:lnTo>
                    <a:pt x="756056" y="81851"/>
                  </a:lnTo>
                  <a:lnTo>
                    <a:pt x="756386" y="80594"/>
                  </a:lnTo>
                  <a:lnTo>
                    <a:pt x="756716" y="79311"/>
                  </a:lnTo>
                  <a:lnTo>
                    <a:pt x="758088" y="83134"/>
                  </a:lnTo>
                  <a:lnTo>
                    <a:pt x="760209" y="81851"/>
                  </a:lnTo>
                  <a:lnTo>
                    <a:pt x="760615" y="80594"/>
                  </a:lnTo>
                  <a:lnTo>
                    <a:pt x="765556" y="80594"/>
                  </a:lnTo>
                  <a:lnTo>
                    <a:pt x="765898" y="81851"/>
                  </a:lnTo>
                  <a:lnTo>
                    <a:pt x="766229" y="84391"/>
                  </a:lnTo>
                  <a:lnTo>
                    <a:pt x="772185" y="84391"/>
                  </a:lnTo>
                  <a:lnTo>
                    <a:pt x="772096" y="85661"/>
                  </a:lnTo>
                  <a:lnTo>
                    <a:pt x="772007" y="86944"/>
                  </a:lnTo>
                  <a:lnTo>
                    <a:pt x="771918" y="88201"/>
                  </a:lnTo>
                  <a:lnTo>
                    <a:pt x="775068" y="90741"/>
                  </a:lnTo>
                  <a:lnTo>
                    <a:pt x="774509" y="92011"/>
                  </a:lnTo>
                  <a:lnTo>
                    <a:pt x="774611" y="93294"/>
                  </a:lnTo>
                  <a:lnTo>
                    <a:pt x="774712" y="94551"/>
                  </a:lnTo>
                  <a:lnTo>
                    <a:pt x="774814" y="95834"/>
                  </a:lnTo>
                  <a:lnTo>
                    <a:pt x="774915" y="97091"/>
                  </a:lnTo>
                  <a:lnTo>
                    <a:pt x="775030" y="98361"/>
                  </a:lnTo>
                  <a:lnTo>
                    <a:pt x="771169" y="102184"/>
                  </a:lnTo>
                  <a:lnTo>
                    <a:pt x="774725" y="107251"/>
                  </a:lnTo>
                  <a:lnTo>
                    <a:pt x="774077" y="108534"/>
                  </a:lnTo>
                  <a:lnTo>
                    <a:pt x="770724" y="108534"/>
                  </a:lnTo>
                  <a:lnTo>
                    <a:pt x="771575" y="111061"/>
                  </a:lnTo>
                  <a:lnTo>
                    <a:pt x="764946" y="123761"/>
                  </a:lnTo>
                  <a:lnTo>
                    <a:pt x="767778" y="123761"/>
                  </a:lnTo>
                  <a:lnTo>
                    <a:pt x="766838" y="126212"/>
                  </a:lnTo>
                  <a:lnTo>
                    <a:pt x="766838" y="132651"/>
                  </a:lnTo>
                  <a:lnTo>
                    <a:pt x="766813" y="133934"/>
                  </a:lnTo>
                  <a:lnTo>
                    <a:pt x="766673" y="133934"/>
                  </a:lnTo>
                  <a:lnTo>
                    <a:pt x="766343" y="135191"/>
                  </a:lnTo>
                  <a:lnTo>
                    <a:pt x="765556" y="133934"/>
                  </a:lnTo>
                  <a:lnTo>
                    <a:pt x="765340" y="133934"/>
                  </a:lnTo>
                  <a:lnTo>
                    <a:pt x="765670" y="132651"/>
                  </a:lnTo>
                  <a:lnTo>
                    <a:pt x="766838" y="132651"/>
                  </a:lnTo>
                  <a:lnTo>
                    <a:pt x="766838" y="126212"/>
                  </a:lnTo>
                  <a:lnTo>
                    <a:pt x="763016" y="126301"/>
                  </a:lnTo>
                  <a:lnTo>
                    <a:pt x="758431" y="132651"/>
                  </a:lnTo>
                  <a:lnTo>
                    <a:pt x="756716" y="136461"/>
                  </a:lnTo>
                  <a:lnTo>
                    <a:pt x="748576" y="146634"/>
                  </a:lnTo>
                  <a:lnTo>
                    <a:pt x="744893" y="151701"/>
                  </a:lnTo>
                  <a:lnTo>
                    <a:pt x="734593" y="163144"/>
                  </a:lnTo>
                  <a:lnTo>
                    <a:pt x="730034" y="169494"/>
                  </a:lnTo>
                  <a:lnTo>
                    <a:pt x="725347" y="174561"/>
                  </a:lnTo>
                  <a:lnTo>
                    <a:pt x="719391" y="182194"/>
                  </a:lnTo>
                  <a:lnTo>
                    <a:pt x="707097" y="196151"/>
                  </a:lnTo>
                  <a:lnTo>
                    <a:pt x="701205" y="202501"/>
                  </a:lnTo>
                  <a:lnTo>
                    <a:pt x="696645" y="208851"/>
                  </a:lnTo>
                  <a:lnTo>
                    <a:pt x="691730" y="212661"/>
                  </a:lnTo>
                  <a:lnTo>
                    <a:pt x="686701" y="217741"/>
                  </a:lnTo>
                  <a:lnTo>
                    <a:pt x="681761" y="222834"/>
                  </a:lnTo>
                  <a:lnTo>
                    <a:pt x="679424" y="225361"/>
                  </a:lnTo>
                  <a:lnTo>
                    <a:pt x="677341" y="227901"/>
                  </a:lnTo>
                  <a:lnTo>
                    <a:pt x="672122" y="232994"/>
                  </a:lnTo>
                  <a:lnTo>
                    <a:pt x="668629" y="234251"/>
                  </a:lnTo>
                  <a:lnTo>
                    <a:pt x="668553" y="235534"/>
                  </a:lnTo>
                  <a:lnTo>
                    <a:pt x="668489" y="236791"/>
                  </a:lnTo>
                  <a:lnTo>
                    <a:pt x="668413" y="238061"/>
                  </a:lnTo>
                  <a:lnTo>
                    <a:pt x="668337" y="239344"/>
                  </a:lnTo>
                  <a:lnTo>
                    <a:pt x="665708" y="239344"/>
                  </a:lnTo>
                  <a:lnTo>
                    <a:pt x="665035" y="238061"/>
                  </a:lnTo>
                  <a:lnTo>
                    <a:pt x="667118" y="231711"/>
                  </a:lnTo>
                  <a:lnTo>
                    <a:pt x="664883" y="226644"/>
                  </a:lnTo>
                  <a:lnTo>
                    <a:pt x="667651" y="215201"/>
                  </a:lnTo>
                  <a:lnTo>
                    <a:pt x="667219" y="211391"/>
                  </a:lnTo>
                  <a:lnTo>
                    <a:pt x="669302" y="201244"/>
                  </a:lnTo>
                  <a:lnTo>
                    <a:pt x="668947" y="196151"/>
                  </a:lnTo>
                  <a:lnTo>
                    <a:pt x="669061" y="192341"/>
                  </a:lnTo>
                  <a:lnTo>
                    <a:pt x="669366" y="188544"/>
                  </a:lnTo>
                  <a:lnTo>
                    <a:pt x="670521" y="172034"/>
                  </a:lnTo>
                  <a:lnTo>
                    <a:pt x="670471" y="155511"/>
                  </a:lnTo>
                  <a:lnTo>
                    <a:pt x="670356" y="154241"/>
                  </a:lnTo>
                  <a:lnTo>
                    <a:pt x="670242" y="152984"/>
                  </a:lnTo>
                  <a:lnTo>
                    <a:pt x="670128" y="151701"/>
                  </a:lnTo>
                  <a:lnTo>
                    <a:pt x="669721" y="147891"/>
                  </a:lnTo>
                  <a:lnTo>
                    <a:pt x="669620" y="141541"/>
                  </a:lnTo>
                  <a:lnTo>
                    <a:pt x="667562" y="136461"/>
                  </a:lnTo>
                  <a:lnTo>
                    <a:pt x="662025" y="125044"/>
                  </a:lnTo>
                  <a:lnTo>
                    <a:pt x="655535" y="126301"/>
                  </a:lnTo>
                  <a:lnTo>
                    <a:pt x="646226" y="126301"/>
                  </a:lnTo>
                  <a:lnTo>
                    <a:pt x="641121" y="142811"/>
                  </a:lnTo>
                  <a:lnTo>
                    <a:pt x="639533" y="149161"/>
                  </a:lnTo>
                  <a:lnTo>
                    <a:pt x="636485" y="163144"/>
                  </a:lnTo>
                  <a:lnTo>
                    <a:pt x="635000" y="169494"/>
                  </a:lnTo>
                  <a:lnTo>
                    <a:pt x="631164" y="183451"/>
                  </a:lnTo>
                  <a:lnTo>
                    <a:pt x="629627" y="191084"/>
                  </a:lnTo>
                  <a:lnTo>
                    <a:pt x="626110" y="210134"/>
                  </a:lnTo>
                  <a:lnTo>
                    <a:pt x="620953" y="234251"/>
                  </a:lnTo>
                  <a:lnTo>
                    <a:pt x="619404" y="243141"/>
                  </a:lnTo>
                  <a:lnTo>
                    <a:pt x="617715" y="253301"/>
                  </a:lnTo>
                  <a:lnTo>
                    <a:pt x="615696" y="260934"/>
                  </a:lnTo>
                  <a:lnTo>
                    <a:pt x="613765" y="269811"/>
                  </a:lnTo>
                  <a:lnTo>
                    <a:pt x="612775" y="278828"/>
                  </a:lnTo>
                  <a:lnTo>
                    <a:pt x="612775" y="363791"/>
                  </a:lnTo>
                  <a:lnTo>
                    <a:pt x="611974" y="365061"/>
                  </a:lnTo>
                  <a:lnTo>
                    <a:pt x="610628" y="362534"/>
                  </a:lnTo>
                  <a:lnTo>
                    <a:pt x="608901" y="361251"/>
                  </a:lnTo>
                  <a:lnTo>
                    <a:pt x="610819" y="360108"/>
                  </a:lnTo>
                  <a:lnTo>
                    <a:pt x="612038" y="360108"/>
                  </a:lnTo>
                  <a:lnTo>
                    <a:pt x="612355" y="362153"/>
                  </a:lnTo>
                  <a:lnTo>
                    <a:pt x="612406" y="362534"/>
                  </a:lnTo>
                  <a:lnTo>
                    <a:pt x="612775" y="363791"/>
                  </a:lnTo>
                  <a:lnTo>
                    <a:pt x="612775" y="278828"/>
                  </a:lnTo>
                  <a:lnTo>
                    <a:pt x="612368" y="282511"/>
                  </a:lnTo>
                  <a:lnTo>
                    <a:pt x="611886" y="290144"/>
                  </a:lnTo>
                  <a:lnTo>
                    <a:pt x="608495" y="297751"/>
                  </a:lnTo>
                  <a:lnTo>
                    <a:pt x="609333" y="305384"/>
                  </a:lnTo>
                  <a:lnTo>
                    <a:pt x="609231" y="306641"/>
                  </a:lnTo>
                  <a:lnTo>
                    <a:pt x="609041" y="306641"/>
                  </a:lnTo>
                  <a:lnTo>
                    <a:pt x="607517" y="314261"/>
                  </a:lnTo>
                  <a:lnTo>
                    <a:pt x="605828" y="330784"/>
                  </a:lnTo>
                  <a:lnTo>
                    <a:pt x="604634" y="338391"/>
                  </a:lnTo>
                  <a:lnTo>
                    <a:pt x="604253" y="339661"/>
                  </a:lnTo>
                  <a:lnTo>
                    <a:pt x="605980" y="340944"/>
                  </a:lnTo>
                  <a:lnTo>
                    <a:pt x="602640" y="347294"/>
                  </a:lnTo>
                  <a:lnTo>
                    <a:pt x="604126" y="352361"/>
                  </a:lnTo>
                  <a:lnTo>
                    <a:pt x="602272" y="358711"/>
                  </a:lnTo>
                  <a:lnTo>
                    <a:pt x="603034" y="360108"/>
                  </a:lnTo>
                  <a:lnTo>
                    <a:pt x="605485" y="360108"/>
                  </a:lnTo>
                  <a:lnTo>
                    <a:pt x="607021" y="357441"/>
                  </a:lnTo>
                  <a:lnTo>
                    <a:pt x="607085" y="358711"/>
                  </a:lnTo>
                  <a:lnTo>
                    <a:pt x="607161" y="360108"/>
                  </a:lnTo>
                  <a:lnTo>
                    <a:pt x="607237" y="361251"/>
                  </a:lnTo>
                  <a:lnTo>
                    <a:pt x="608139" y="362534"/>
                  </a:lnTo>
                  <a:lnTo>
                    <a:pt x="605790" y="365061"/>
                  </a:lnTo>
                  <a:lnTo>
                    <a:pt x="605383" y="366344"/>
                  </a:lnTo>
                  <a:lnTo>
                    <a:pt x="604837" y="366344"/>
                  </a:lnTo>
                  <a:lnTo>
                    <a:pt x="604837" y="376491"/>
                  </a:lnTo>
                  <a:lnTo>
                    <a:pt x="603643" y="376491"/>
                  </a:lnTo>
                  <a:lnTo>
                    <a:pt x="602424" y="373951"/>
                  </a:lnTo>
                  <a:lnTo>
                    <a:pt x="604532" y="373951"/>
                  </a:lnTo>
                  <a:lnTo>
                    <a:pt x="604837" y="376491"/>
                  </a:lnTo>
                  <a:lnTo>
                    <a:pt x="604837" y="366344"/>
                  </a:lnTo>
                  <a:lnTo>
                    <a:pt x="601103" y="366344"/>
                  </a:lnTo>
                  <a:lnTo>
                    <a:pt x="603313" y="370141"/>
                  </a:lnTo>
                  <a:lnTo>
                    <a:pt x="599833" y="371411"/>
                  </a:lnTo>
                  <a:lnTo>
                    <a:pt x="601865" y="372694"/>
                  </a:lnTo>
                  <a:lnTo>
                    <a:pt x="602246" y="373951"/>
                  </a:lnTo>
                  <a:lnTo>
                    <a:pt x="600710" y="373951"/>
                  </a:lnTo>
                  <a:lnTo>
                    <a:pt x="599528" y="375234"/>
                  </a:lnTo>
                  <a:lnTo>
                    <a:pt x="600367" y="377761"/>
                  </a:lnTo>
                  <a:lnTo>
                    <a:pt x="600722" y="379044"/>
                  </a:lnTo>
                  <a:lnTo>
                    <a:pt x="596582" y="389191"/>
                  </a:lnTo>
                  <a:lnTo>
                    <a:pt x="599516" y="393001"/>
                  </a:lnTo>
                  <a:lnTo>
                    <a:pt x="595909" y="400634"/>
                  </a:lnTo>
                  <a:lnTo>
                    <a:pt x="596125" y="403161"/>
                  </a:lnTo>
                  <a:lnTo>
                    <a:pt x="600405" y="408063"/>
                  </a:lnTo>
                  <a:lnTo>
                    <a:pt x="602399" y="404444"/>
                  </a:lnTo>
                  <a:lnTo>
                    <a:pt x="602945" y="404444"/>
                  </a:lnTo>
                  <a:lnTo>
                    <a:pt x="606793" y="405701"/>
                  </a:lnTo>
                  <a:lnTo>
                    <a:pt x="607898" y="404444"/>
                  </a:lnTo>
                  <a:lnTo>
                    <a:pt x="609015" y="403161"/>
                  </a:lnTo>
                  <a:lnTo>
                    <a:pt x="612635" y="406984"/>
                  </a:lnTo>
                  <a:lnTo>
                    <a:pt x="615632" y="408241"/>
                  </a:lnTo>
                  <a:lnTo>
                    <a:pt x="616559" y="413334"/>
                  </a:lnTo>
                  <a:lnTo>
                    <a:pt x="617562" y="415861"/>
                  </a:lnTo>
                  <a:lnTo>
                    <a:pt x="621182" y="417144"/>
                  </a:lnTo>
                  <a:lnTo>
                    <a:pt x="620763" y="418401"/>
                  </a:lnTo>
                  <a:lnTo>
                    <a:pt x="621449" y="422211"/>
                  </a:lnTo>
                  <a:lnTo>
                    <a:pt x="622579" y="423494"/>
                  </a:lnTo>
                  <a:lnTo>
                    <a:pt x="624624" y="419684"/>
                  </a:lnTo>
                  <a:lnTo>
                    <a:pt x="626084" y="419684"/>
                  </a:lnTo>
                  <a:lnTo>
                    <a:pt x="624916" y="424751"/>
                  </a:lnTo>
                  <a:lnTo>
                    <a:pt x="626986" y="429844"/>
                  </a:lnTo>
                  <a:lnTo>
                    <a:pt x="630085" y="433641"/>
                  </a:lnTo>
                  <a:lnTo>
                    <a:pt x="631952" y="441261"/>
                  </a:lnTo>
                  <a:lnTo>
                    <a:pt x="642594" y="436194"/>
                  </a:lnTo>
                  <a:lnTo>
                    <a:pt x="644944" y="427291"/>
                  </a:lnTo>
                  <a:lnTo>
                    <a:pt x="647928" y="426034"/>
                  </a:lnTo>
                  <a:lnTo>
                    <a:pt x="648296" y="423494"/>
                  </a:lnTo>
                  <a:lnTo>
                    <a:pt x="648411" y="420941"/>
                  </a:lnTo>
                  <a:lnTo>
                    <a:pt x="648500" y="419684"/>
                  </a:lnTo>
                  <a:lnTo>
                    <a:pt x="648995" y="413334"/>
                  </a:lnTo>
                  <a:lnTo>
                    <a:pt x="650074" y="403161"/>
                  </a:lnTo>
                  <a:lnTo>
                    <a:pt x="650748" y="396811"/>
                  </a:lnTo>
                  <a:lnTo>
                    <a:pt x="651395" y="389191"/>
                  </a:lnTo>
                  <a:lnTo>
                    <a:pt x="651586" y="385394"/>
                  </a:lnTo>
                  <a:lnTo>
                    <a:pt x="651662" y="384111"/>
                  </a:lnTo>
                  <a:lnTo>
                    <a:pt x="650786" y="379044"/>
                  </a:lnTo>
                  <a:lnTo>
                    <a:pt x="651700" y="376491"/>
                  </a:lnTo>
                  <a:lnTo>
                    <a:pt x="652157" y="375234"/>
                  </a:lnTo>
                  <a:lnTo>
                    <a:pt x="653770" y="368884"/>
                  </a:lnTo>
                  <a:lnTo>
                    <a:pt x="653211" y="365061"/>
                  </a:lnTo>
                  <a:lnTo>
                    <a:pt x="653034" y="363791"/>
                  </a:lnTo>
                  <a:lnTo>
                    <a:pt x="653770" y="360108"/>
                  </a:lnTo>
                  <a:lnTo>
                    <a:pt x="654304" y="357441"/>
                  </a:lnTo>
                  <a:lnTo>
                    <a:pt x="655853" y="349834"/>
                  </a:lnTo>
                  <a:lnTo>
                    <a:pt x="653897" y="342201"/>
                  </a:lnTo>
                  <a:lnTo>
                    <a:pt x="654761" y="334594"/>
                  </a:lnTo>
                  <a:lnTo>
                    <a:pt x="654786" y="330784"/>
                  </a:lnTo>
                  <a:lnTo>
                    <a:pt x="658660" y="330784"/>
                  </a:lnTo>
                  <a:lnTo>
                    <a:pt x="658850" y="332041"/>
                  </a:lnTo>
                  <a:lnTo>
                    <a:pt x="660768" y="334594"/>
                  </a:lnTo>
                  <a:lnTo>
                    <a:pt x="660514" y="338391"/>
                  </a:lnTo>
                  <a:lnTo>
                    <a:pt x="664248" y="340944"/>
                  </a:lnTo>
                  <a:lnTo>
                    <a:pt x="667334" y="344741"/>
                  </a:lnTo>
                  <a:lnTo>
                    <a:pt x="669683" y="346011"/>
                  </a:lnTo>
                  <a:lnTo>
                    <a:pt x="670763" y="349834"/>
                  </a:lnTo>
                  <a:lnTo>
                    <a:pt x="673036" y="349834"/>
                  </a:lnTo>
                  <a:lnTo>
                    <a:pt x="674916" y="347294"/>
                  </a:lnTo>
                  <a:lnTo>
                    <a:pt x="674065" y="346011"/>
                  </a:lnTo>
                  <a:lnTo>
                    <a:pt x="675716" y="344741"/>
                  </a:lnTo>
                  <a:lnTo>
                    <a:pt x="677062" y="346011"/>
                  </a:lnTo>
                  <a:lnTo>
                    <a:pt x="677481" y="347294"/>
                  </a:lnTo>
                  <a:lnTo>
                    <a:pt x="676338" y="351091"/>
                  </a:lnTo>
                  <a:lnTo>
                    <a:pt x="673506" y="351091"/>
                  </a:lnTo>
                  <a:lnTo>
                    <a:pt x="673646" y="352361"/>
                  </a:lnTo>
                  <a:lnTo>
                    <a:pt x="674471" y="353644"/>
                  </a:lnTo>
                  <a:lnTo>
                    <a:pt x="679881" y="353644"/>
                  </a:lnTo>
                  <a:lnTo>
                    <a:pt x="679310" y="358711"/>
                  </a:lnTo>
                  <a:lnTo>
                    <a:pt x="681101" y="358711"/>
                  </a:lnTo>
                  <a:lnTo>
                    <a:pt x="684149" y="357441"/>
                  </a:lnTo>
                  <a:lnTo>
                    <a:pt x="684174" y="356184"/>
                  </a:lnTo>
                  <a:lnTo>
                    <a:pt x="685825" y="356184"/>
                  </a:lnTo>
                  <a:lnTo>
                    <a:pt x="682993" y="362534"/>
                  </a:lnTo>
                  <a:lnTo>
                    <a:pt x="683742" y="363791"/>
                  </a:lnTo>
                  <a:lnTo>
                    <a:pt x="691349" y="370141"/>
                  </a:lnTo>
                  <a:lnTo>
                    <a:pt x="693978" y="367601"/>
                  </a:lnTo>
                  <a:lnTo>
                    <a:pt x="698093" y="372694"/>
                  </a:lnTo>
                  <a:lnTo>
                    <a:pt x="697979" y="371411"/>
                  </a:lnTo>
                  <a:lnTo>
                    <a:pt x="697865" y="370141"/>
                  </a:lnTo>
                  <a:lnTo>
                    <a:pt x="697750" y="368884"/>
                  </a:lnTo>
                  <a:lnTo>
                    <a:pt x="697636" y="367601"/>
                  </a:lnTo>
                  <a:lnTo>
                    <a:pt x="697522" y="366344"/>
                  </a:lnTo>
                  <a:lnTo>
                    <a:pt x="699477" y="367601"/>
                  </a:lnTo>
                  <a:lnTo>
                    <a:pt x="700443" y="370141"/>
                  </a:lnTo>
                  <a:lnTo>
                    <a:pt x="699287" y="371411"/>
                  </a:lnTo>
                  <a:lnTo>
                    <a:pt x="701408" y="373951"/>
                  </a:lnTo>
                  <a:lnTo>
                    <a:pt x="702094" y="373951"/>
                  </a:lnTo>
                  <a:lnTo>
                    <a:pt x="704748" y="372694"/>
                  </a:lnTo>
                  <a:lnTo>
                    <a:pt x="701675" y="371411"/>
                  </a:lnTo>
                  <a:lnTo>
                    <a:pt x="703770" y="370141"/>
                  </a:lnTo>
                  <a:lnTo>
                    <a:pt x="705205" y="371411"/>
                  </a:lnTo>
                  <a:lnTo>
                    <a:pt x="706945" y="371411"/>
                  </a:lnTo>
                  <a:lnTo>
                    <a:pt x="708164" y="372694"/>
                  </a:lnTo>
                  <a:lnTo>
                    <a:pt x="710120" y="373951"/>
                  </a:lnTo>
                  <a:lnTo>
                    <a:pt x="711987" y="375234"/>
                  </a:lnTo>
                  <a:lnTo>
                    <a:pt x="720064" y="376491"/>
                  </a:lnTo>
                  <a:lnTo>
                    <a:pt x="720267" y="377761"/>
                  </a:lnTo>
                  <a:lnTo>
                    <a:pt x="722249" y="379044"/>
                  </a:lnTo>
                  <a:lnTo>
                    <a:pt x="725119" y="380301"/>
                  </a:lnTo>
                  <a:lnTo>
                    <a:pt x="728865" y="380301"/>
                  </a:lnTo>
                  <a:lnTo>
                    <a:pt x="731812" y="382841"/>
                  </a:lnTo>
                  <a:lnTo>
                    <a:pt x="732828" y="380301"/>
                  </a:lnTo>
                  <a:lnTo>
                    <a:pt x="733552" y="381584"/>
                  </a:lnTo>
                  <a:lnTo>
                    <a:pt x="736307" y="385394"/>
                  </a:lnTo>
                  <a:lnTo>
                    <a:pt x="742759" y="385394"/>
                  </a:lnTo>
                  <a:lnTo>
                    <a:pt x="738378" y="379044"/>
                  </a:lnTo>
                  <a:lnTo>
                    <a:pt x="734060" y="373951"/>
                  </a:lnTo>
                  <a:lnTo>
                    <a:pt x="732231" y="370141"/>
                  </a:lnTo>
                  <a:lnTo>
                    <a:pt x="730402" y="366344"/>
                  </a:lnTo>
                  <a:lnTo>
                    <a:pt x="729792" y="365061"/>
                  </a:lnTo>
                  <a:lnTo>
                    <a:pt x="727976" y="361251"/>
                  </a:lnTo>
                  <a:lnTo>
                    <a:pt x="724623" y="358711"/>
                  </a:lnTo>
                  <a:lnTo>
                    <a:pt x="722947" y="357441"/>
                  </a:lnTo>
                  <a:lnTo>
                    <a:pt x="721969" y="356184"/>
                  </a:lnTo>
                  <a:lnTo>
                    <a:pt x="714248" y="346011"/>
                  </a:lnTo>
                  <a:lnTo>
                    <a:pt x="712190" y="344741"/>
                  </a:lnTo>
                  <a:lnTo>
                    <a:pt x="708088" y="342201"/>
                  </a:lnTo>
                  <a:lnTo>
                    <a:pt x="702246" y="334594"/>
                  </a:lnTo>
                  <a:lnTo>
                    <a:pt x="700062" y="333311"/>
                  </a:lnTo>
                  <a:lnTo>
                    <a:pt x="698855" y="332041"/>
                  </a:lnTo>
                  <a:lnTo>
                    <a:pt x="697801" y="330784"/>
                  </a:lnTo>
                  <a:lnTo>
                    <a:pt x="696531" y="329260"/>
                  </a:lnTo>
                  <a:lnTo>
                    <a:pt x="696531" y="362534"/>
                  </a:lnTo>
                  <a:lnTo>
                    <a:pt x="695439" y="365061"/>
                  </a:lnTo>
                  <a:lnTo>
                    <a:pt x="693851" y="363791"/>
                  </a:lnTo>
                  <a:lnTo>
                    <a:pt x="694067" y="362534"/>
                  </a:lnTo>
                  <a:lnTo>
                    <a:pt x="696531" y="362534"/>
                  </a:lnTo>
                  <a:lnTo>
                    <a:pt x="696531" y="329260"/>
                  </a:lnTo>
                  <a:lnTo>
                    <a:pt x="691959" y="323748"/>
                  </a:lnTo>
                  <a:lnTo>
                    <a:pt x="691959" y="361251"/>
                  </a:lnTo>
                  <a:lnTo>
                    <a:pt x="691248" y="362153"/>
                  </a:lnTo>
                  <a:lnTo>
                    <a:pt x="688378" y="360108"/>
                  </a:lnTo>
                  <a:lnTo>
                    <a:pt x="688568" y="358711"/>
                  </a:lnTo>
                  <a:lnTo>
                    <a:pt x="690473" y="358711"/>
                  </a:lnTo>
                  <a:lnTo>
                    <a:pt x="691083" y="360108"/>
                  </a:lnTo>
                  <a:lnTo>
                    <a:pt x="691959" y="361251"/>
                  </a:lnTo>
                  <a:lnTo>
                    <a:pt x="691959" y="323748"/>
                  </a:lnTo>
                  <a:lnTo>
                    <a:pt x="685165" y="315544"/>
                  </a:lnTo>
                  <a:lnTo>
                    <a:pt x="674966" y="302844"/>
                  </a:lnTo>
                  <a:lnTo>
                    <a:pt x="668261" y="295211"/>
                  </a:lnTo>
                  <a:lnTo>
                    <a:pt x="665060" y="290144"/>
                  </a:lnTo>
                  <a:lnTo>
                    <a:pt x="665340" y="290144"/>
                  </a:lnTo>
                  <a:lnTo>
                    <a:pt x="676122" y="285051"/>
                  </a:lnTo>
                  <a:lnTo>
                    <a:pt x="676821" y="282511"/>
                  </a:lnTo>
                  <a:lnTo>
                    <a:pt x="680631" y="281241"/>
                  </a:lnTo>
                  <a:lnTo>
                    <a:pt x="681634" y="278701"/>
                  </a:lnTo>
                  <a:lnTo>
                    <a:pt x="688086" y="274891"/>
                  </a:lnTo>
                  <a:lnTo>
                    <a:pt x="691591" y="271094"/>
                  </a:lnTo>
                  <a:lnTo>
                    <a:pt x="701979" y="264744"/>
                  </a:lnTo>
                  <a:lnTo>
                    <a:pt x="705675" y="258394"/>
                  </a:lnTo>
                  <a:lnTo>
                    <a:pt x="714717" y="250761"/>
                  </a:lnTo>
                  <a:lnTo>
                    <a:pt x="719251" y="248234"/>
                  </a:lnTo>
                  <a:lnTo>
                    <a:pt x="724357" y="241884"/>
                  </a:lnTo>
                  <a:lnTo>
                    <a:pt x="724839" y="241884"/>
                  </a:lnTo>
                  <a:lnTo>
                    <a:pt x="723671" y="239344"/>
                  </a:lnTo>
                  <a:lnTo>
                    <a:pt x="723099" y="238061"/>
                  </a:lnTo>
                  <a:lnTo>
                    <a:pt x="723633" y="236791"/>
                  </a:lnTo>
                  <a:lnTo>
                    <a:pt x="729792" y="235534"/>
                  </a:lnTo>
                  <a:lnTo>
                    <a:pt x="733475" y="232994"/>
                  </a:lnTo>
                  <a:lnTo>
                    <a:pt x="739419" y="227901"/>
                  </a:lnTo>
                  <a:lnTo>
                    <a:pt x="739990" y="222834"/>
                  </a:lnTo>
                  <a:lnTo>
                    <a:pt x="745274" y="221551"/>
                  </a:lnTo>
                  <a:lnTo>
                    <a:pt x="747788" y="216484"/>
                  </a:lnTo>
                  <a:lnTo>
                    <a:pt x="751039" y="212661"/>
                  </a:lnTo>
                  <a:lnTo>
                    <a:pt x="757135" y="207594"/>
                  </a:lnTo>
                  <a:lnTo>
                    <a:pt x="759421" y="205041"/>
                  </a:lnTo>
                  <a:lnTo>
                    <a:pt x="765251" y="198691"/>
                  </a:lnTo>
                  <a:lnTo>
                    <a:pt x="766584" y="193611"/>
                  </a:lnTo>
                  <a:lnTo>
                    <a:pt x="771715" y="192341"/>
                  </a:lnTo>
                  <a:lnTo>
                    <a:pt x="772515" y="192341"/>
                  </a:lnTo>
                  <a:lnTo>
                    <a:pt x="773087" y="191084"/>
                  </a:lnTo>
                  <a:lnTo>
                    <a:pt x="771296" y="188544"/>
                  </a:lnTo>
                  <a:lnTo>
                    <a:pt x="772337" y="188544"/>
                  </a:lnTo>
                  <a:lnTo>
                    <a:pt x="775779" y="185991"/>
                  </a:lnTo>
                  <a:lnTo>
                    <a:pt x="780719" y="185991"/>
                  </a:lnTo>
                  <a:lnTo>
                    <a:pt x="776935" y="182194"/>
                  </a:lnTo>
                  <a:lnTo>
                    <a:pt x="777646" y="180911"/>
                  </a:lnTo>
                  <a:lnTo>
                    <a:pt x="780008" y="179641"/>
                  </a:lnTo>
                  <a:lnTo>
                    <a:pt x="780719" y="175844"/>
                  </a:lnTo>
                  <a:lnTo>
                    <a:pt x="783539" y="175844"/>
                  </a:lnTo>
                  <a:lnTo>
                    <a:pt x="781697" y="172034"/>
                  </a:lnTo>
                  <a:lnTo>
                    <a:pt x="785190" y="172034"/>
                  </a:lnTo>
                  <a:lnTo>
                    <a:pt x="786892" y="170751"/>
                  </a:lnTo>
                  <a:lnTo>
                    <a:pt x="787514" y="170751"/>
                  </a:lnTo>
                  <a:lnTo>
                    <a:pt x="789406" y="164401"/>
                  </a:lnTo>
                  <a:lnTo>
                    <a:pt x="794359" y="161861"/>
                  </a:lnTo>
                  <a:lnTo>
                    <a:pt x="797471" y="152984"/>
                  </a:lnTo>
                  <a:lnTo>
                    <a:pt x="798499" y="150444"/>
                  </a:lnTo>
                  <a:lnTo>
                    <a:pt x="802398" y="147891"/>
                  </a:lnTo>
                  <a:lnTo>
                    <a:pt x="802449" y="145351"/>
                  </a:lnTo>
                  <a:lnTo>
                    <a:pt x="803211" y="142811"/>
                  </a:lnTo>
                  <a:lnTo>
                    <a:pt x="805281" y="139001"/>
                  </a:lnTo>
                  <a:lnTo>
                    <a:pt x="806754" y="135191"/>
                  </a:lnTo>
                  <a:lnTo>
                    <a:pt x="807745" y="132651"/>
                  </a:lnTo>
                  <a:lnTo>
                    <a:pt x="809726" y="121234"/>
                  </a:lnTo>
                  <a:lnTo>
                    <a:pt x="810450" y="113601"/>
                  </a:lnTo>
                  <a:lnTo>
                    <a:pt x="810564" y="112344"/>
                  </a:lnTo>
                  <a:lnTo>
                    <a:pt x="810691" y="111061"/>
                  </a:lnTo>
                  <a:close/>
                </a:path>
                <a:path w="1004570" h="1252855">
                  <a:moveTo>
                    <a:pt x="843991" y="758469"/>
                  </a:moveTo>
                  <a:lnTo>
                    <a:pt x="842175" y="757212"/>
                  </a:lnTo>
                  <a:lnTo>
                    <a:pt x="840359" y="755929"/>
                  </a:lnTo>
                  <a:lnTo>
                    <a:pt x="840955" y="754672"/>
                  </a:lnTo>
                  <a:lnTo>
                    <a:pt x="840955" y="753389"/>
                  </a:lnTo>
                  <a:lnTo>
                    <a:pt x="840955" y="752119"/>
                  </a:lnTo>
                  <a:lnTo>
                    <a:pt x="840955" y="750862"/>
                  </a:lnTo>
                  <a:lnTo>
                    <a:pt x="839482" y="748322"/>
                  </a:lnTo>
                  <a:lnTo>
                    <a:pt x="837272" y="744512"/>
                  </a:lnTo>
                  <a:lnTo>
                    <a:pt x="827087" y="744512"/>
                  </a:lnTo>
                  <a:lnTo>
                    <a:pt x="822858" y="743229"/>
                  </a:lnTo>
                  <a:lnTo>
                    <a:pt x="822871" y="745769"/>
                  </a:lnTo>
                  <a:lnTo>
                    <a:pt x="824725" y="747039"/>
                  </a:lnTo>
                  <a:lnTo>
                    <a:pt x="823747" y="748322"/>
                  </a:lnTo>
                  <a:lnTo>
                    <a:pt x="821207" y="748322"/>
                  </a:lnTo>
                  <a:lnTo>
                    <a:pt x="821702" y="745769"/>
                  </a:lnTo>
                  <a:lnTo>
                    <a:pt x="821956" y="744512"/>
                  </a:lnTo>
                  <a:lnTo>
                    <a:pt x="813650" y="744512"/>
                  </a:lnTo>
                  <a:lnTo>
                    <a:pt x="811542" y="745769"/>
                  </a:lnTo>
                  <a:lnTo>
                    <a:pt x="809523" y="744220"/>
                  </a:lnTo>
                  <a:lnTo>
                    <a:pt x="809523" y="835939"/>
                  </a:lnTo>
                  <a:lnTo>
                    <a:pt x="808304" y="835939"/>
                  </a:lnTo>
                  <a:lnTo>
                    <a:pt x="808799" y="834669"/>
                  </a:lnTo>
                  <a:lnTo>
                    <a:pt x="809053" y="834669"/>
                  </a:lnTo>
                  <a:lnTo>
                    <a:pt x="809523" y="835939"/>
                  </a:lnTo>
                  <a:lnTo>
                    <a:pt x="809523" y="744220"/>
                  </a:lnTo>
                  <a:lnTo>
                    <a:pt x="808253" y="743229"/>
                  </a:lnTo>
                  <a:lnTo>
                    <a:pt x="808164" y="748322"/>
                  </a:lnTo>
                  <a:lnTo>
                    <a:pt x="805916" y="749579"/>
                  </a:lnTo>
                  <a:lnTo>
                    <a:pt x="805840" y="745769"/>
                  </a:lnTo>
                  <a:lnTo>
                    <a:pt x="807491" y="745769"/>
                  </a:lnTo>
                  <a:lnTo>
                    <a:pt x="805903" y="744512"/>
                  </a:lnTo>
                  <a:lnTo>
                    <a:pt x="803516" y="744512"/>
                  </a:lnTo>
                  <a:lnTo>
                    <a:pt x="802436" y="748322"/>
                  </a:lnTo>
                  <a:lnTo>
                    <a:pt x="801446" y="748322"/>
                  </a:lnTo>
                  <a:lnTo>
                    <a:pt x="798309" y="745769"/>
                  </a:lnTo>
                  <a:lnTo>
                    <a:pt x="797407" y="745769"/>
                  </a:lnTo>
                  <a:lnTo>
                    <a:pt x="795058" y="748322"/>
                  </a:lnTo>
                  <a:lnTo>
                    <a:pt x="793775" y="748322"/>
                  </a:lnTo>
                  <a:lnTo>
                    <a:pt x="792962" y="747864"/>
                  </a:lnTo>
                  <a:lnTo>
                    <a:pt x="792962" y="750862"/>
                  </a:lnTo>
                  <a:lnTo>
                    <a:pt x="789914" y="750862"/>
                  </a:lnTo>
                  <a:lnTo>
                    <a:pt x="790067" y="749579"/>
                  </a:lnTo>
                  <a:lnTo>
                    <a:pt x="790905" y="749579"/>
                  </a:lnTo>
                  <a:lnTo>
                    <a:pt x="791121" y="748322"/>
                  </a:lnTo>
                  <a:lnTo>
                    <a:pt x="792124" y="749579"/>
                  </a:lnTo>
                  <a:lnTo>
                    <a:pt x="792861" y="749579"/>
                  </a:lnTo>
                  <a:lnTo>
                    <a:pt x="792962" y="750862"/>
                  </a:lnTo>
                  <a:lnTo>
                    <a:pt x="792962" y="747864"/>
                  </a:lnTo>
                  <a:lnTo>
                    <a:pt x="789317" y="745769"/>
                  </a:lnTo>
                  <a:lnTo>
                    <a:pt x="786828" y="745769"/>
                  </a:lnTo>
                  <a:lnTo>
                    <a:pt x="784580" y="750862"/>
                  </a:lnTo>
                  <a:lnTo>
                    <a:pt x="783831" y="750862"/>
                  </a:lnTo>
                  <a:lnTo>
                    <a:pt x="783831" y="753389"/>
                  </a:lnTo>
                  <a:lnTo>
                    <a:pt x="783831" y="754672"/>
                  </a:lnTo>
                  <a:lnTo>
                    <a:pt x="780973" y="754672"/>
                  </a:lnTo>
                  <a:lnTo>
                    <a:pt x="781672" y="753389"/>
                  </a:lnTo>
                  <a:lnTo>
                    <a:pt x="783831" y="753389"/>
                  </a:lnTo>
                  <a:lnTo>
                    <a:pt x="783831" y="750862"/>
                  </a:lnTo>
                  <a:lnTo>
                    <a:pt x="778370" y="750862"/>
                  </a:lnTo>
                  <a:lnTo>
                    <a:pt x="775550" y="749579"/>
                  </a:lnTo>
                  <a:lnTo>
                    <a:pt x="773010" y="749579"/>
                  </a:lnTo>
                  <a:lnTo>
                    <a:pt x="773010" y="783869"/>
                  </a:lnTo>
                  <a:lnTo>
                    <a:pt x="768045" y="788962"/>
                  </a:lnTo>
                  <a:lnTo>
                    <a:pt x="762368" y="792772"/>
                  </a:lnTo>
                  <a:lnTo>
                    <a:pt x="746760" y="795312"/>
                  </a:lnTo>
                  <a:lnTo>
                    <a:pt x="735330" y="795312"/>
                  </a:lnTo>
                  <a:lnTo>
                    <a:pt x="735266" y="796569"/>
                  </a:lnTo>
                  <a:lnTo>
                    <a:pt x="735152" y="799122"/>
                  </a:lnTo>
                  <a:lnTo>
                    <a:pt x="735050" y="801662"/>
                  </a:lnTo>
                  <a:lnTo>
                    <a:pt x="735698" y="802919"/>
                  </a:lnTo>
                  <a:lnTo>
                    <a:pt x="734898" y="809269"/>
                  </a:lnTo>
                  <a:lnTo>
                    <a:pt x="735037" y="809269"/>
                  </a:lnTo>
                  <a:lnTo>
                    <a:pt x="739470" y="808012"/>
                  </a:lnTo>
                  <a:lnTo>
                    <a:pt x="754240" y="808012"/>
                  </a:lnTo>
                  <a:lnTo>
                    <a:pt x="755789" y="810539"/>
                  </a:lnTo>
                  <a:lnTo>
                    <a:pt x="757542" y="814362"/>
                  </a:lnTo>
                  <a:lnTo>
                    <a:pt x="760272" y="818172"/>
                  </a:lnTo>
                  <a:lnTo>
                    <a:pt x="757694" y="823239"/>
                  </a:lnTo>
                  <a:lnTo>
                    <a:pt x="735660" y="825779"/>
                  </a:lnTo>
                  <a:lnTo>
                    <a:pt x="731888" y="821969"/>
                  </a:lnTo>
                  <a:lnTo>
                    <a:pt x="731939" y="823239"/>
                  </a:lnTo>
                  <a:lnTo>
                    <a:pt x="732028" y="825779"/>
                  </a:lnTo>
                  <a:lnTo>
                    <a:pt x="732142" y="828319"/>
                  </a:lnTo>
                  <a:lnTo>
                    <a:pt x="732243" y="830872"/>
                  </a:lnTo>
                  <a:lnTo>
                    <a:pt x="732282" y="832129"/>
                  </a:lnTo>
                  <a:lnTo>
                    <a:pt x="732396" y="834669"/>
                  </a:lnTo>
                  <a:lnTo>
                    <a:pt x="730224" y="839762"/>
                  </a:lnTo>
                  <a:lnTo>
                    <a:pt x="730275" y="844829"/>
                  </a:lnTo>
                  <a:lnTo>
                    <a:pt x="729792" y="846112"/>
                  </a:lnTo>
                  <a:lnTo>
                    <a:pt x="730529" y="847369"/>
                  </a:lnTo>
                  <a:lnTo>
                    <a:pt x="732967" y="848639"/>
                  </a:lnTo>
                  <a:lnTo>
                    <a:pt x="735507" y="847369"/>
                  </a:lnTo>
                  <a:lnTo>
                    <a:pt x="742708" y="844829"/>
                  </a:lnTo>
                  <a:lnTo>
                    <a:pt x="747687" y="844829"/>
                  </a:lnTo>
                  <a:lnTo>
                    <a:pt x="755992" y="843572"/>
                  </a:lnTo>
                  <a:lnTo>
                    <a:pt x="758469" y="844829"/>
                  </a:lnTo>
                  <a:lnTo>
                    <a:pt x="762990" y="848639"/>
                  </a:lnTo>
                  <a:lnTo>
                    <a:pt x="761530" y="854989"/>
                  </a:lnTo>
                  <a:lnTo>
                    <a:pt x="753592" y="857529"/>
                  </a:lnTo>
                  <a:lnTo>
                    <a:pt x="749134" y="861339"/>
                  </a:lnTo>
                  <a:lnTo>
                    <a:pt x="742734" y="863879"/>
                  </a:lnTo>
                  <a:lnTo>
                    <a:pt x="741006" y="863879"/>
                  </a:lnTo>
                  <a:lnTo>
                    <a:pt x="737908" y="865162"/>
                  </a:lnTo>
                  <a:lnTo>
                    <a:pt x="735114" y="862622"/>
                  </a:lnTo>
                  <a:lnTo>
                    <a:pt x="735025" y="863879"/>
                  </a:lnTo>
                  <a:lnTo>
                    <a:pt x="734936" y="865162"/>
                  </a:lnTo>
                  <a:lnTo>
                    <a:pt x="734847" y="866419"/>
                  </a:lnTo>
                  <a:lnTo>
                    <a:pt x="731177" y="863879"/>
                  </a:lnTo>
                  <a:lnTo>
                    <a:pt x="728484" y="867689"/>
                  </a:lnTo>
                  <a:lnTo>
                    <a:pt x="722642" y="866419"/>
                  </a:lnTo>
                  <a:lnTo>
                    <a:pt x="720191" y="866419"/>
                  </a:lnTo>
                  <a:lnTo>
                    <a:pt x="716483" y="861339"/>
                  </a:lnTo>
                  <a:lnTo>
                    <a:pt x="714641" y="857529"/>
                  </a:lnTo>
                  <a:lnTo>
                    <a:pt x="709726" y="856272"/>
                  </a:lnTo>
                  <a:lnTo>
                    <a:pt x="709244" y="856272"/>
                  </a:lnTo>
                  <a:lnTo>
                    <a:pt x="709333" y="854989"/>
                  </a:lnTo>
                  <a:lnTo>
                    <a:pt x="709422" y="853719"/>
                  </a:lnTo>
                  <a:lnTo>
                    <a:pt x="709510" y="852462"/>
                  </a:lnTo>
                  <a:lnTo>
                    <a:pt x="709599" y="851179"/>
                  </a:lnTo>
                  <a:lnTo>
                    <a:pt x="709688" y="849922"/>
                  </a:lnTo>
                  <a:lnTo>
                    <a:pt x="709790" y="848639"/>
                  </a:lnTo>
                  <a:lnTo>
                    <a:pt x="709879" y="847369"/>
                  </a:lnTo>
                  <a:lnTo>
                    <a:pt x="709968" y="846112"/>
                  </a:lnTo>
                  <a:lnTo>
                    <a:pt x="710057" y="844829"/>
                  </a:lnTo>
                  <a:lnTo>
                    <a:pt x="710158" y="843572"/>
                  </a:lnTo>
                  <a:lnTo>
                    <a:pt x="710272" y="842289"/>
                  </a:lnTo>
                  <a:lnTo>
                    <a:pt x="710374" y="841019"/>
                  </a:lnTo>
                  <a:lnTo>
                    <a:pt x="710476" y="839762"/>
                  </a:lnTo>
                  <a:lnTo>
                    <a:pt x="710577" y="838479"/>
                  </a:lnTo>
                  <a:lnTo>
                    <a:pt x="710692" y="837222"/>
                  </a:lnTo>
                  <a:lnTo>
                    <a:pt x="712216" y="827062"/>
                  </a:lnTo>
                  <a:lnTo>
                    <a:pt x="715683" y="811822"/>
                  </a:lnTo>
                  <a:lnTo>
                    <a:pt x="715937" y="810539"/>
                  </a:lnTo>
                  <a:lnTo>
                    <a:pt x="717740" y="801662"/>
                  </a:lnTo>
                  <a:lnTo>
                    <a:pt x="718858" y="795312"/>
                  </a:lnTo>
                  <a:lnTo>
                    <a:pt x="720725" y="791489"/>
                  </a:lnTo>
                  <a:lnTo>
                    <a:pt x="725030" y="788962"/>
                  </a:lnTo>
                  <a:lnTo>
                    <a:pt x="722744" y="787679"/>
                  </a:lnTo>
                  <a:lnTo>
                    <a:pt x="719950" y="788962"/>
                  </a:lnTo>
                  <a:lnTo>
                    <a:pt x="719340" y="785139"/>
                  </a:lnTo>
                  <a:lnTo>
                    <a:pt x="719150" y="783869"/>
                  </a:lnTo>
                  <a:lnTo>
                    <a:pt x="725665" y="782612"/>
                  </a:lnTo>
                  <a:lnTo>
                    <a:pt x="727735" y="781329"/>
                  </a:lnTo>
                  <a:lnTo>
                    <a:pt x="733653" y="782612"/>
                  </a:lnTo>
                  <a:lnTo>
                    <a:pt x="737044" y="781329"/>
                  </a:lnTo>
                  <a:lnTo>
                    <a:pt x="746798" y="780072"/>
                  </a:lnTo>
                  <a:lnTo>
                    <a:pt x="753021" y="778789"/>
                  </a:lnTo>
                  <a:lnTo>
                    <a:pt x="768959" y="777519"/>
                  </a:lnTo>
                  <a:lnTo>
                    <a:pt x="773010" y="783869"/>
                  </a:lnTo>
                  <a:lnTo>
                    <a:pt x="773010" y="749579"/>
                  </a:lnTo>
                  <a:lnTo>
                    <a:pt x="770432" y="749579"/>
                  </a:lnTo>
                  <a:lnTo>
                    <a:pt x="768045" y="752119"/>
                  </a:lnTo>
                  <a:lnTo>
                    <a:pt x="766330" y="748322"/>
                  </a:lnTo>
                  <a:lnTo>
                    <a:pt x="764933" y="748322"/>
                  </a:lnTo>
                  <a:lnTo>
                    <a:pt x="762317" y="754672"/>
                  </a:lnTo>
                  <a:lnTo>
                    <a:pt x="761733" y="752119"/>
                  </a:lnTo>
                  <a:lnTo>
                    <a:pt x="760577" y="747039"/>
                  </a:lnTo>
                  <a:lnTo>
                    <a:pt x="755180" y="747039"/>
                  </a:lnTo>
                  <a:lnTo>
                    <a:pt x="757504" y="752119"/>
                  </a:lnTo>
                  <a:lnTo>
                    <a:pt x="755611" y="752119"/>
                  </a:lnTo>
                  <a:lnTo>
                    <a:pt x="750481" y="749579"/>
                  </a:lnTo>
                  <a:lnTo>
                    <a:pt x="746874" y="754672"/>
                  </a:lnTo>
                  <a:lnTo>
                    <a:pt x="745947" y="753389"/>
                  </a:lnTo>
                  <a:lnTo>
                    <a:pt x="745020" y="752119"/>
                  </a:lnTo>
                  <a:lnTo>
                    <a:pt x="743178" y="749579"/>
                  </a:lnTo>
                  <a:lnTo>
                    <a:pt x="742061" y="750862"/>
                  </a:lnTo>
                  <a:lnTo>
                    <a:pt x="740587" y="752119"/>
                  </a:lnTo>
                  <a:lnTo>
                    <a:pt x="739787" y="752119"/>
                  </a:lnTo>
                  <a:lnTo>
                    <a:pt x="739419" y="749579"/>
                  </a:lnTo>
                  <a:lnTo>
                    <a:pt x="739051" y="747039"/>
                  </a:lnTo>
                  <a:lnTo>
                    <a:pt x="736752" y="749579"/>
                  </a:lnTo>
                  <a:lnTo>
                    <a:pt x="735114" y="748322"/>
                  </a:lnTo>
                  <a:lnTo>
                    <a:pt x="735126" y="750862"/>
                  </a:lnTo>
                  <a:lnTo>
                    <a:pt x="735482" y="752119"/>
                  </a:lnTo>
                  <a:lnTo>
                    <a:pt x="734834" y="753389"/>
                  </a:lnTo>
                  <a:lnTo>
                    <a:pt x="730250" y="753389"/>
                  </a:lnTo>
                  <a:lnTo>
                    <a:pt x="733247" y="749579"/>
                  </a:lnTo>
                  <a:lnTo>
                    <a:pt x="728370" y="749579"/>
                  </a:lnTo>
                  <a:lnTo>
                    <a:pt x="724814" y="749579"/>
                  </a:lnTo>
                  <a:lnTo>
                    <a:pt x="727049" y="754672"/>
                  </a:lnTo>
                  <a:lnTo>
                    <a:pt x="725055" y="753389"/>
                  </a:lnTo>
                  <a:lnTo>
                    <a:pt x="723061" y="752119"/>
                  </a:lnTo>
                  <a:lnTo>
                    <a:pt x="720280" y="753389"/>
                  </a:lnTo>
                  <a:lnTo>
                    <a:pt x="719836" y="753389"/>
                  </a:lnTo>
                  <a:lnTo>
                    <a:pt x="718705" y="752119"/>
                  </a:lnTo>
                  <a:lnTo>
                    <a:pt x="719112" y="750862"/>
                  </a:lnTo>
                  <a:lnTo>
                    <a:pt x="721448" y="750862"/>
                  </a:lnTo>
                  <a:lnTo>
                    <a:pt x="720255" y="748322"/>
                  </a:lnTo>
                  <a:lnTo>
                    <a:pt x="719010" y="749579"/>
                  </a:lnTo>
                  <a:lnTo>
                    <a:pt x="716584" y="749579"/>
                  </a:lnTo>
                  <a:lnTo>
                    <a:pt x="716686" y="750862"/>
                  </a:lnTo>
                  <a:lnTo>
                    <a:pt x="716788" y="752119"/>
                  </a:lnTo>
                  <a:lnTo>
                    <a:pt x="716902" y="753389"/>
                  </a:lnTo>
                  <a:lnTo>
                    <a:pt x="715657" y="754672"/>
                  </a:lnTo>
                  <a:lnTo>
                    <a:pt x="712495" y="750862"/>
                  </a:lnTo>
                  <a:lnTo>
                    <a:pt x="711136" y="750862"/>
                  </a:lnTo>
                  <a:lnTo>
                    <a:pt x="709917" y="749579"/>
                  </a:lnTo>
                  <a:lnTo>
                    <a:pt x="708190" y="750862"/>
                  </a:lnTo>
                  <a:lnTo>
                    <a:pt x="708342" y="752119"/>
                  </a:lnTo>
                  <a:lnTo>
                    <a:pt x="707580" y="754672"/>
                  </a:lnTo>
                  <a:lnTo>
                    <a:pt x="702589" y="748322"/>
                  </a:lnTo>
                  <a:lnTo>
                    <a:pt x="702652" y="749579"/>
                  </a:lnTo>
                  <a:lnTo>
                    <a:pt x="702741" y="750862"/>
                  </a:lnTo>
                  <a:lnTo>
                    <a:pt x="702818" y="752119"/>
                  </a:lnTo>
                  <a:lnTo>
                    <a:pt x="702894" y="753389"/>
                  </a:lnTo>
                  <a:lnTo>
                    <a:pt x="702957" y="754672"/>
                  </a:lnTo>
                  <a:lnTo>
                    <a:pt x="703046" y="755929"/>
                  </a:lnTo>
                  <a:lnTo>
                    <a:pt x="703122" y="757212"/>
                  </a:lnTo>
                  <a:lnTo>
                    <a:pt x="702995" y="757123"/>
                  </a:lnTo>
                  <a:lnTo>
                    <a:pt x="702995" y="842289"/>
                  </a:lnTo>
                  <a:lnTo>
                    <a:pt x="702030" y="846112"/>
                  </a:lnTo>
                  <a:lnTo>
                    <a:pt x="694880" y="853719"/>
                  </a:lnTo>
                  <a:lnTo>
                    <a:pt x="689889" y="858812"/>
                  </a:lnTo>
                  <a:lnTo>
                    <a:pt x="684479" y="862266"/>
                  </a:lnTo>
                  <a:lnTo>
                    <a:pt x="684479" y="895629"/>
                  </a:lnTo>
                  <a:lnTo>
                    <a:pt x="683450" y="895629"/>
                  </a:lnTo>
                  <a:lnTo>
                    <a:pt x="681951" y="896912"/>
                  </a:lnTo>
                  <a:lnTo>
                    <a:pt x="681202" y="894372"/>
                  </a:lnTo>
                  <a:lnTo>
                    <a:pt x="681507" y="894372"/>
                  </a:lnTo>
                  <a:lnTo>
                    <a:pt x="682993" y="893089"/>
                  </a:lnTo>
                  <a:lnTo>
                    <a:pt x="684479" y="895629"/>
                  </a:lnTo>
                  <a:lnTo>
                    <a:pt x="684479" y="862266"/>
                  </a:lnTo>
                  <a:lnTo>
                    <a:pt x="683907" y="862622"/>
                  </a:lnTo>
                  <a:lnTo>
                    <a:pt x="674827" y="868972"/>
                  </a:lnTo>
                  <a:lnTo>
                    <a:pt x="669798" y="871512"/>
                  </a:lnTo>
                  <a:lnTo>
                    <a:pt x="665010" y="874039"/>
                  </a:lnTo>
                  <a:lnTo>
                    <a:pt x="656640" y="875322"/>
                  </a:lnTo>
                  <a:lnTo>
                    <a:pt x="656069" y="875322"/>
                  </a:lnTo>
                  <a:lnTo>
                    <a:pt x="653719" y="874039"/>
                  </a:lnTo>
                  <a:lnTo>
                    <a:pt x="652805" y="877862"/>
                  </a:lnTo>
                  <a:lnTo>
                    <a:pt x="648525" y="877862"/>
                  </a:lnTo>
                  <a:lnTo>
                    <a:pt x="647357" y="875322"/>
                  </a:lnTo>
                  <a:lnTo>
                    <a:pt x="643915" y="874039"/>
                  </a:lnTo>
                  <a:lnTo>
                    <a:pt x="641680" y="874039"/>
                  </a:lnTo>
                  <a:lnTo>
                    <a:pt x="640346" y="872769"/>
                  </a:lnTo>
                  <a:lnTo>
                    <a:pt x="642975" y="866419"/>
                  </a:lnTo>
                  <a:lnTo>
                    <a:pt x="637667" y="866419"/>
                  </a:lnTo>
                  <a:lnTo>
                    <a:pt x="639025" y="863879"/>
                  </a:lnTo>
                  <a:lnTo>
                    <a:pt x="637197" y="860069"/>
                  </a:lnTo>
                  <a:lnTo>
                    <a:pt x="638606" y="849922"/>
                  </a:lnTo>
                  <a:lnTo>
                    <a:pt x="638721" y="847369"/>
                  </a:lnTo>
                  <a:lnTo>
                    <a:pt x="638810" y="844829"/>
                  </a:lnTo>
                  <a:lnTo>
                    <a:pt x="638911" y="842289"/>
                  </a:lnTo>
                  <a:lnTo>
                    <a:pt x="641019" y="832129"/>
                  </a:lnTo>
                  <a:lnTo>
                    <a:pt x="640549" y="828319"/>
                  </a:lnTo>
                  <a:lnTo>
                    <a:pt x="640422" y="824522"/>
                  </a:lnTo>
                  <a:lnTo>
                    <a:pt x="640334" y="820712"/>
                  </a:lnTo>
                  <a:lnTo>
                    <a:pt x="640270" y="818172"/>
                  </a:lnTo>
                  <a:lnTo>
                    <a:pt x="642493" y="810539"/>
                  </a:lnTo>
                  <a:lnTo>
                    <a:pt x="642366" y="804189"/>
                  </a:lnTo>
                  <a:lnTo>
                    <a:pt x="642251" y="797839"/>
                  </a:lnTo>
                  <a:lnTo>
                    <a:pt x="642175" y="794029"/>
                  </a:lnTo>
                  <a:lnTo>
                    <a:pt x="642162" y="792772"/>
                  </a:lnTo>
                  <a:lnTo>
                    <a:pt x="639978" y="788962"/>
                  </a:lnTo>
                  <a:lnTo>
                    <a:pt x="649008" y="790219"/>
                  </a:lnTo>
                  <a:lnTo>
                    <a:pt x="649528" y="788962"/>
                  </a:lnTo>
                  <a:lnTo>
                    <a:pt x="650049" y="787679"/>
                  </a:lnTo>
                  <a:lnTo>
                    <a:pt x="654570" y="785139"/>
                  </a:lnTo>
                  <a:lnTo>
                    <a:pt x="666991" y="785139"/>
                  </a:lnTo>
                  <a:lnTo>
                    <a:pt x="672541" y="783869"/>
                  </a:lnTo>
                  <a:lnTo>
                    <a:pt x="677354" y="786422"/>
                  </a:lnTo>
                  <a:lnTo>
                    <a:pt x="682358" y="785139"/>
                  </a:lnTo>
                  <a:lnTo>
                    <a:pt x="686003" y="788962"/>
                  </a:lnTo>
                  <a:lnTo>
                    <a:pt x="694131" y="791489"/>
                  </a:lnTo>
                  <a:lnTo>
                    <a:pt x="697331" y="796569"/>
                  </a:lnTo>
                  <a:lnTo>
                    <a:pt x="697242" y="797839"/>
                  </a:lnTo>
                  <a:lnTo>
                    <a:pt x="697141" y="799122"/>
                  </a:lnTo>
                  <a:lnTo>
                    <a:pt x="697052" y="800379"/>
                  </a:lnTo>
                  <a:lnTo>
                    <a:pt x="696950" y="801662"/>
                  </a:lnTo>
                  <a:lnTo>
                    <a:pt x="696849" y="802919"/>
                  </a:lnTo>
                  <a:lnTo>
                    <a:pt x="698677" y="804189"/>
                  </a:lnTo>
                  <a:lnTo>
                    <a:pt x="694918" y="810539"/>
                  </a:lnTo>
                  <a:lnTo>
                    <a:pt x="691832" y="809269"/>
                  </a:lnTo>
                  <a:lnTo>
                    <a:pt x="693026" y="813079"/>
                  </a:lnTo>
                  <a:lnTo>
                    <a:pt x="686587" y="816889"/>
                  </a:lnTo>
                  <a:lnTo>
                    <a:pt x="684631" y="821969"/>
                  </a:lnTo>
                  <a:lnTo>
                    <a:pt x="682383" y="821969"/>
                  </a:lnTo>
                  <a:lnTo>
                    <a:pt x="680097" y="823239"/>
                  </a:lnTo>
                  <a:lnTo>
                    <a:pt x="678840" y="827062"/>
                  </a:lnTo>
                  <a:lnTo>
                    <a:pt x="683996" y="830872"/>
                  </a:lnTo>
                  <a:lnTo>
                    <a:pt x="689686" y="830872"/>
                  </a:lnTo>
                  <a:lnTo>
                    <a:pt x="699414" y="833412"/>
                  </a:lnTo>
                  <a:lnTo>
                    <a:pt x="699846" y="837222"/>
                  </a:lnTo>
                  <a:lnTo>
                    <a:pt x="701459" y="839762"/>
                  </a:lnTo>
                  <a:lnTo>
                    <a:pt x="702995" y="842289"/>
                  </a:lnTo>
                  <a:lnTo>
                    <a:pt x="702995" y="757123"/>
                  </a:lnTo>
                  <a:lnTo>
                    <a:pt x="698131" y="753389"/>
                  </a:lnTo>
                  <a:lnTo>
                    <a:pt x="697179" y="753389"/>
                  </a:lnTo>
                  <a:lnTo>
                    <a:pt x="693407" y="757212"/>
                  </a:lnTo>
                  <a:lnTo>
                    <a:pt x="692404" y="755929"/>
                  </a:lnTo>
                  <a:lnTo>
                    <a:pt x="691413" y="754672"/>
                  </a:lnTo>
                  <a:lnTo>
                    <a:pt x="688670" y="752119"/>
                  </a:lnTo>
                  <a:lnTo>
                    <a:pt x="688301" y="750862"/>
                  </a:lnTo>
                  <a:lnTo>
                    <a:pt x="687806" y="750862"/>
                  </a:lnTo>
                  <a:lnTo>
                    <a:pt x="687806" y="754672"/>
                  </a:lnTo>
                  <a:lnTo>
                    <a:pt x="683895" y="754672"/>
                  </a:lnTo>
                  <a:lnTo>
                    <a:pt x="684504" y="753389"/>
                  </a:lnTo>
                  <a:lnTo>
                    <a:pt x="687311" y="752119"/>
                  </a:lnTo>
                  <a:lnTo>
                    <a:pt x="687806" y="754672"/>
                  </a:lnTo>
                  <a:lnTo>
                    <a:pt x="687806" y="750862"/>
                  </a:lnTo>
                  <a:lnTo>
                    <a:pt x="683361" y="750862"/>
                  </a:lnTo>
                  <a:lnTo>
                    <a:pt x="683348" y="752119"/>
                  </a:lnTo>
                  <a:lnTo>
                    <a:pt x="683209" y="753389"/>
                  </a:lnTo>
                  <a:lnTo>
                    <a:pt x="682713" y="754672"/>
                  </a:lnTo>
                  <a:lnTo>
                    <a:pt x="681393" y="755929"/>
                  </a:lnTo>
                  <a:lnTo>
                    <a:pt x="681253" y="754672"/>
                  </a:lnTo>
                  <a:lnTo>
                    <a:pt x="681075" y="754672"/>
                  </a:lnTo>
                  <a:lnTo>
                    <a:pt x="680478" y="753389"/>
                  </a:lnTo>
                  <a:lnTo>
                    <a:pt x="680643" y="752119"/>
                  </a:lnTo>
                  <a:lnTo>
                    <a:pt x="677125" y="752119"/>
                  </a:lnTo>
                  <a:lnTo>
                    <a:pt x="677697" y="753389"/>
                  </a:lnTo>
                  <a:lnTo>
                    <a:pt x="677392" y="755929"/>
                  </a:lnTo>
                  <a:lnTo>
                    <a:pt x="676605" y="755929"/>
                  </a:lnTo>
                  <a:lnTo>
                    <a:pt x="672896" y="754672"/>
                  </a:lnTo>
                  <a:lnTo>
                    <a:pt x="669594" y="755929"/>
                  </a:lnTo>
                  <a:lnTo>
                    <a:pt x="666800" y="754672"/>
                  </a:lnTo>
                  <a:lnTo>
                    <a:pt x="665467" y="755929"/>
                  </a:lnTo>
                  <a:lnTo>
                    <a:pt x="661479" y="753389"/>
                  </a:lnTo>
                  <a:lnTo>
                    <a:pt x="661073" y="757212"/>
                  </a:lnTo>
                  <a:lnTo>
                    <a:pt x="657999" y="755929"/>
                  </a:lnTo>
                  <a:lnTo>
                    <a:pt x="654354" y="757212"/>
                  </a:lnTo>
                  <a:lnTo>
                    <a:pt x="652259" y="755929"/>
                  </a:lnTo>
                  <a:lnTo>
                    <a:pt x="650163" y="754672"/>
                  </a:lnTo>
                  <a:lnTo>
                    <a:pt x="649655" y="753389"/>
                  </a:lnTo>
                  <a:lnTo>
                    <a:pt x="648652" y="755929"/>
                  </a:lnTo>
                  <a:lnTo>
                    <a:pt x="645312" y="753389"/>
                  </a:lnTo>
                  <a:lnTo>
                    <a:pt x="642327" y="758469"/>
                  </a:lnTo>
                  <a:lnTo>
                    <a:pt x="638327" y="755929"/>
                  </a:lnTo>
                  <a:lnTo>
                    <a:pt x="637870" y="757212"/>
                  </a:lnTo>
                  <a:lnTo>
                    <a:pt x="637311" y="759739"/>
                  </a:lnTo>
                  <a:lnTo>
                    <a:pt x="636562" y="759739"/>
                  </a:lnTo>
                  <a:lnTo>
                    <a:pt x="634873" y="758469"/>
                  </a:lnTo>
                  <a:lnTo>
                    <a:pt x="633183" y="757212"/>
                  </a:lnTo>
                  <a:lnTo>
                    <a:pt x="631494" y="755929"/>
                  </a:lnTo>
                  <a:lnTo>
                    <a:pt x="626808" y="757212"/>
                  </a:lnTo>
                  <a:lnTo>
                    <a:pt x="624293" y="753389"/>
                  </a:lnTo>
                  <a:lnTo>
                    <a:pt x="623684" y="753389"/>
                  </a:lnTo>
                  <a:lnTo>
                    <a:pt x="623303" y="754672"/>
                  </a:lnTo>
                  <a:lnTo>
                    <a:pt x="621868" y="754672"/>
                  </a:lnTo>
                  <a:lnTo>
                    <a:pt x="620280" y="753389"/>
                  </a:lnTo>
                  <a:lnTo>
                    <a:pt x="618134" y="753859"/>
                  </a:lnTo>
                  <a:lnTo>
                    <a:pt x="618134" y="758469"/>
                  </a:lnTo>
                  <a:lnTo>
                    <a:pt x="616775" y="757212"/>
                  </a:lnTo>
                  <a:lnTo>
                    <a:pt x="615175" y="758164"/>
                  </a:lnTo>
                  <a:lnTo>
                    <a:pt x="615175" y="898169"/>
                  </a:lnTo>
                  <a:lnTo>
                    <a:pt x="613994" y="898169"/>
                  </a:lnTo>
                  <a:lnTo>
                    <a:pt x="612622" y="899439"/>
                  </a:lnTo>
                  <a:lnTo>
                    <a:pt x="611581" y="896912"/>
                  </a:lnTo>
                  <a:lnTo>
                    <a:pt x="613486" y="895629"/>
                  </a:lnTo>
                  <a:lnTo>
                    <a:pt x="615175" y="898169"/>
                  </a:lnTo>
                  <a:lnTo>
                    <a:pt x="615175" y="758164"/>
                  </a:lnTo>
                  <a:lnTo>
                    <a:pt x="614641" y="758469"/>
                  </a:lnTo>
                  <a:lnTo>
                    <a:pt x="614222" y="757212"/>
                  </a:lnTo>
                  <a:lnTo>
                    <a:pt x="614146" y="755929"/>
                  </a:lnTo>
                  <a:lnTo>
                    <a:pt x="616724" y="755929"/>
                  </a:lnTo>
                  <a:lnTo>
                    <a:pt x="617905" y="754672"/>
                  </a:lnTo>
                  <a:lnTo>
                    <a:pt x="618020" y="757212"/>
                  </a:lnTo>
                  <a:lnTo>
                    <a:pt x="618134" y="758469"/>
                  </a:lnTo>
                  <a:lnTo>
                    <a:pt x="618134" y="753859"/>
                  </a:lnTo>
                  <a:lnTo>
                    <a:pt x="614273" y="754672"/>
                  </a:lnTo>
                  <a:lnTo>
                    <a:pt x="608990" y="752119"/>
                  </a:lnTo>
                  <a:lnTo>
                    <a:pt x="604278" y="755929"/>
                  </a:lnTo>
                  <a:lnTo>
                    <a:pt x="603237" y="755929"/>
                  </a:lnTo>
                  <a:lnTo>
                    <a:pt x="598246" y="754672"/>
                  </a:lnTo>
                  <a:lnTo>
                    <a:pt x="598017" y="755929"/>
                  </a:lnTo>
                  <a:lnTo>
                    <a:pt x="593229" y="758469"/>
                  </a:lnTo>
                  <a:lnTo>
                    <a:pt x="592416" y="758469"/>
                  </a:lnTo>
                  <a:lnTo>
                    <a:pt x="591972" y="758215"/>
                  </a:lnTo>
                  <a:lnTo>
                    <a:pt x="591972" y="834669"/>
                  </a:lnTo>
                  <a:lnTo>
                    <a:pt x="589635" y="838479"/>
                  </a:lnTo>
                  <a:lnTo>
                    <a:pt x="585876" y="847369"/>
                  </a:lnTo>
                  <a:lnTo>
                    <a:pt x="583018" y="853719"/>
                  </a:lnTo>
                  <a:lnTo>
                    <a:pt x="574243" y="863879"/>
                  </a:lnTo>
                  <a:lnTo>
                    <a:pt x="570496" y="868972"/>
                  </a:lnTo>
                  <a:lnTo>
                    <a:pt x="560489" y="879119"/>
                  </a:lnTo>
                  <a:lnTo>
                    <a:pt x="553847" y="882929"/>
                  </a:lnTo>
                  <a:lnTo>
                    <a:pt x="545185" y="888022"/>
                  </a:lnTo>
                  <a:lnTo>
                    <a:pt x="543369" y="886739"/>
                  </a:lnTo>
                  <a:lnTo>
                    <a:pt x="540677" y="884212"/>
                  </a:lnTo>
                  <a:lnTo>
                    <a:pt x="539546" y="882929"/>
                  </a:lnTo>
                  <a:lnTo>
                    <a:pt x="537146" y="880389"/>
                  </a:lnTo>
                  <a:lnTo>
                    <a:pt x="537362" y="879119"/>
                  </a:lnTo>
                  <a:lnTo>
                    <a:pt x="539470" y="874039"/>
                  </a:lnTo>
                  <a:lnTo>
                    <a:pt x="538518" y="872769"/>
                  </a:lnTo>
                  <a:lnTo>
                    <a:pt x="533374" y="871512"/>
                  </a:lnTo>
                  <a:lnTo>
                    <a:pt x="532790" y="871512"/>
                  </a:lnTo>
                  <a:lnTo>
                    <a:pt x="532853" y="861339"/>
                  </a:lnTo>
                  <a:lnTo>
                    <a:pt x="534250" y="849922"/>
                  </a:lnTo>
                  <a:lnTo>
                    <a:pt x="536067" y="835939"/>
                  </a:lnTo>
                  <a:lnTo>
                    <a:pt x="537552" y="821969"/>
                  </a:lnTo>
                  <a:lnTo>
                    <a:pt x="537616" y="820712"/>
                  </a:lnTo>
                  <a:lnTo>
                    <a:pt x="537781" y="820712"/>
                  </a:lnTo>
                  <a:lnTo>
                    <a:pt x="537781" y="819429"/>
                  </a:lnTo>
                  <a:lnTo>
                    <a:pt x="537527" y="819429"/>
                  </a:lnTo>
                  <a:lnTo>
                    <a:pt x="538302" y="805472"/>
                  </a:lnTo>
                  <a:lnTo>
                    <a:pt x="538378" y="804189"/>
                  </a:lnTo>
                  <a:lnTo>
                    <a:pt x="538441" y="802919"/>
                  </a:lnTo>
                  <a:lnTo>
                    <a:pt x="538518" y="801662"/>
                  </a:lnTo>
                  <a:lnTo>
                    <a:pt x="538594" y="800379"/>
                  </a:lnTo>
                  <a:lnTo>
                    <a:pt x="538657" y="799122"/>
                  </a:lnTo>
                  <a:lnTo>
                    <a:pt x="538734" y="797839"/>
                  </a:lnTo>
                  <a:lnTo>
                    <a:pt x="538810" y="796569"/>
                  </a:lnTo>
                  <a:lnTo>
                    <a:pt x="540143" y="796569"/>
                  </a:lnTo>
                  <a:lnTo>
                    <a:pt x="547281" y="794029"/>
                  </a:lnTo>
                  <a:lnTo>
                    <a:pt x="561822" y="794029"/>
                  </a:lnTo>
                  <a:lnTo>
                    <a:pt x="564946" y="795312"/>
                  </a:lnTo>
                  <a:lnTo>
                    <a:pt x="573722" y="796569"/>
                  </a:lnTo>
                  <a:lnTo>
                    <a:pt x="577291" y="800379"/>
                  </a:lnTo>
                  <a:lnTo>
                    <a:pt x="581177" y="804189"/>
                  </a:lnTo>
                  <a:lnTo>
                    <a:pt x="585952" y="810539"/>
                  </a:lnTo>
                  <a:lnTo>
                    <a:pt x="588924" y="816889"/>
                  </a:lnTo>
                  <a:lnTo>
                    <a:pt x="590626" y="823239"/>
                  </a:lnTo>
                  <a:lnTo>
                    <a:pt x="591578" y="830872"/>
                  </a:lnTo>
                  <a:lnTo>
                    <a:pt x="591972" y="834669"/>
                  </a:lnTo>
                  <a:lnTo>
                    <a:pt x="591972" y="758215"/>
                  </a:lnTo>
                  <a:lnTo>
                    <a:pt x="590270" y="757212"/>
                  </a:lnTo>
                  <a:lnTo>
                    <a:pt x="589127" y="755929"/>
                  </a:lnTo>
                  <a:lnTo>
                    <a:pt x="587832" y="759739"/>
                  </a:lnTo>
                  <a:lnTo>
                    <a:pt x="586613" y="758469"/>
                  </a:lnTo>
                  <a:lnTo>
                    <a:pt x="583895" y="755929"/>
                  </a:lnTo>
                  <a:lnTo>
                    <a:pt x="582549" y="754672"/>
                  </a:lnTo>
                  <a:lnTo>
                    <a:pt x="581672" y="754672"/>
                  </a:lnTo>
                  <a:lnTo>
                    <a:pt x="580047" y="758469"/>
                  </a:lnTo>
                  <a:lnTo>
                    <a:pt x="580783" y="757212"/>
                  </a:lnTo>
                  <a:lnTo>
                    <a:pt x="582206" y="755929"/>
                  </a:lnTo>
                  <a:lnTo>
                    <a:pt x="584111" y="757212"/>
                  </a:lnTo>
                  <a:lnTo>
                    <a:pt x="584377" y="758469"/>
                  </a:lnTo>
                  <a:lnTo>
                    <a:pt x="583285" y="759739"/>
                  </a:lnTo>
                  <a:lnTo>
                    <a:pt x="581837" y="758469"/>
                  </a:lnTo>
                  <a:lnTo>
                    <a:pt x="579843" y="759739"/>
                  </a:lnTo>
                  <a:lnTo>
                    <a:pt x="579501" y="759739"/>
                  </a:lnTo>
                  <a:lnTo>
                    <a:pt x="578700" y="757212"/>
                  </a:lnTo>
                  <a:lnTo>
                    <a:pt x="577202" y="758469"/>
                  </a:lnTo>
                  <a:lnTo>
                    <a:pt x="574763" y="758469"/>
                  </a:lnTo>
                  <a:lnTo>
                    <a:pt x="577392" y="761022"/>
                  </a:lnTo>
                  <a:lnTo>
                    <a:pt x="574598" y="761022"/>
                  </a:lnTo>
                  <a:lnTo>
                    <a:pt x="571195" y="758469"/>
                  </a:lnTo>
                  <a:lnTo>
                    <a:pt x="568972" y="754672"/>
                  </a:lnTo>
                  <a:lnTo>
                    <a:pt x="564400" y="758469"/>
                  </a:lnTo>
                  <a:lnTo>
                    <a:pt x="563791" y="758469"/>
                  </a:lnTo>
                  <a:lnTo>
                    <a:pt x="562343" y="757478"/>
                  </a:lnTo>
                  <a:lnTo>
                    <a:pt x="562343" y="761022"/>
                  </a:lnTo>
                  <a:lnTo>
                    <a:pt x="559168" y="761022"/>
                  </a:lnTo>
                  <a:lnTo>
                    <a:pt x="559435" y="759739"/>
                  </a:lnTo>
                  <a:lnTo>
                    <a:pt x="559714" y="758469"/>
                  </a:lnTo>
                  <a:lnTo>
                    <a:pt x="561708" y="759739"/>
                  </a:lnTo>
                  <a:lnTo>
                    <a:pt x="562343" y="761022"/>
                  </a:lnTo>
                  <a:lnTo>
                    <a:pt x="562343" y="757478"/>
                  </a:lnTo>
                  <a:lnTo>
                    <a:pt x="560108" y="755929"/>
                  </a:lnTo>
                  <a:lnTo>
                    <a:pt x="557733" y="758469"/>
                  </a:lnTo>
                  <a:lnTo>
                    <a:pt x="555459" y="759739"/>
                  </a:lnTo>
                  <a:lnTo>
                    <a:pt x="554405" y="758469"/>
                  </a:lnTo>
                  <a:lnTo>
                    <a:pt x="554367" y="757212"/>
                  </a:lnTo>
                  <a:lnTo>
                    <a:pt x="539432" y="757212"/>
                  </a:lnTo>
                  <a:lnTo>
                    <a:pt x="536270" y="759739"/>
                  </a:lnTo>
                  <a:lnTo>
                    <a:pt x="532701" y="758469"/>
                  </a:lnTo>
                  <a:lnTo>
                    <a:pt x="527354" y="765848"/>
                  </a:lnTo>
                  <a:lnTo>
                    <a:pt x="528320" y="768629"/>
                  </a:lnTo>
                  <a:lnTo>
                    <a:pt x="528078" y="768629"/>
                  </a:lnTo>
                  <a:lnTo>
                    <a:pt x="526046" y="769912"/>
                  </a:lnTo>
                  <a:lnTo>
                    <a:pt x="526122" y="768629"/>
                  </a:lnTo>
                  <a:lnTo>
                    <a:pt x="525729" y="767372"/>
                  </a:lnTo>
                  <a:lnTo>
                    <a:pt x="525208" y="766089"/>
                  </a:lnTo>
                  <a:lnTo>
                    <a:pt x="526224" y="765378"/>
                  </a:lnTo>
                  <a:lnTo>
                    <a:pt x="518807" y="759739"/>
                  </a:lnTo>
                  <a:lnTo>
                    <a:pt x="517766" y="760323"/>
                  </a:lnTo>
                  <a:lnTo>
                    <a:pt x="517766" y="800379"/>
                  </a:lnTo>
                  <a:lnTo>
                    <a:pt x="517690" y="810539"/>
                  </a:lnTo>
                  <a:lnTo>
                    <a:pt x="516369" y="830872"/>
                  </a:lnTo>
                  <a:lnTo>
                    <a:pt x="516293" y="832129"/>
                  </a:lnTo>
                  <a:lnTo>
                    <a:pt x="516204" y="833412"/>
                  </a:lnTo>
                  <a:lnTo>
                    <a:pt x="516128" y="834669"/>
                  </a:lnTo>
                  <a:lnTo>
                    <a:pt x="516039" y="835939"/>
                  </a:lnTo>
                  <a:lnTo>
                    <a:pt x="515962" y="837222"/>
                  </a:lnTo>
                  <a:lnTo>
                    <a:pt x="514286" y="852462"/>
                  </a:lnTo>
                  <a:lnTo>
                    <a:pt x="512864" y="861339"/>
                  </a:lnTo>
                  <a:lnTo>
                    <a:pt x="511784" y="868972"/>
                  </a:lnTo>
                  <a:lnTo>
                    <a:pt x="510946" y="876579"/>
                  </a:lnTo>
                  <a:lnTo>
                    <a:pt x="507885" y="880389"/>
                  </a:lnTo>
                  <a:lnTo>
                    <a:pt x="499579" y="882929"/>
                  </a:lnTo>
                  <a:lnTo>
                    <a:pt x="493509" y="872769"/>
                  </a:lnTo>
                  <a:lnTo>
                    <a:pt x="492760" y="871512"/>
                  </a:lnTo>
                  <a:lnTo>
                    <a:pt x="492721" y="870229"/>
                  </a:lnTo>
                  <a:lnTo>
                    <a:pt x="486829" y="872769"/>
                  </a:lnTo>
                  <a:lnTo>
                    <a:pt x="485292" y="870229"/>
                  </a:lnTo>
                  <a:lnTo>
                    <a:pt x="482587" y="863879"/>
                  </a:lnTo>
                  <a:lnTo>
                    <a:pt x="480034" y="860069"/>
                  </a:lnTo>
                  <a:lnTo>
                    <a:pt x="475284" y="849922"/>
                  </a:lnTo>
                  <a:lnTo>
                    <a:pt x="472427" y="843572"/>
                  </a:lnTo>
                  <a:lnTo>
                    <a:pt x="469087" y="838479"/>
                  </a:lnTo>
                  <a:lnTo>
                    <a:pt x="467918" y="838479"/>
                  </a:lnTo>
                  <a:lnTo>
                    <a:pt x="467868" y="839762"/>
                  </a:lnTo>
                  <a:lnTo>
                    <a:pt x="467766" y="842289"/>
                  </a:lnTo>
                  <a:lnTo>
                    <a:pt x="467664" y="844829"/>
                  </a:lnTo>
                  <a:lnTo>
                    <a:pt x="467537" y="847369"/>
                  </a:lnTo>
                  <a:lnTo>
                    <a:pt x="467410" y="849922"/>
                  </a:lnTo>
                  <a:lnTo>
                    <a:pt x="467296" y="852462"/>
                  </a:lnTo>
                  <a:lnTo>
                    <a:pt x="467169" y="854989"/>
                  </a:lnTo>
                  <a:lnTo>
                    <a:pt x="467055" y="857529"/>
                  </a:lnTo>
                  <a:lnTo>
                    <a:pt x="466953" y="858812"/>
                  </a:lnTo>
                  <a:lnTo>
                    <a:pt x="466839" y="860069"/>
                  </a:lnTo>
                  <a:lnTo>
                    <a:pt x="466737" y="861339"/>
                  </a:lnTo>
                  <a:lnTo>
                    <a:pt x="466636" y="862622"/>
                  </a:lnTo>
                  <a:lnTo>
                    <a:pt x="466534" y="863879"/>
                  </a:lnTo>
                  <a:lnTo>
                    <a:pt x="466432" y="865162"/>
                  </a:lnTo>
                  <a:lnTo>
                    <a:pt x="466318" y="866419"/>
                  </a:lnTo>
                  <a:lnTo>
                    <a:pt x="466217" y="867689"/>
                  </a:lnTo>
                  <a:lnTo>
                    <a:pt x="466115" y="868972"/>
                  </a:lnTo>
                  <a:lnTo>
                    <a:pt x="466013" y="870229"/>
                  </a:lnTo>
                  <a:lnTo>
                    <a:pt x="465912" y="871512"/>
                  </a:lnTo>
                  <a:lnTo>
                    <a:pt x="465797" y="872769"/>
                  </a:lnTo>
                  <a:lnTo>
                    <a:pt x="465696" y="874039"/>
                  </a:lnTo>
                  <a:lnTo>
                    <a:pt x="465594" y="875322"/>
                  </a:lnTo>
                  <a:lnTo>
                    <a:pt x="465493" y="876579"/>
                  </a:lnTo>
                  <a:lnTo>
                    <a:pt x="465391" y="877862"/>
                  </a:lnTo>
                  <a:lnTo>
                    <a:pt x="465277" y="879119"/>
                  </a:lnTo>
                  <a:lnTo>
                    <a:pt x="465175" y="880389"/>
                  </a:lnTo>
                  <a:lnTo>
                    <a:pt x="465074" y="881672"/>
                  </a:lnTo>
                  <a:lnTo>
                    <a:pt x="464972" y="882929"/>
                  </a:lnTo>
                  <a:lnTo>
                    <a:pt x="464870" y="884212"/>
                  </a:lnTo>
                  <a:lnTo>
                    <a:pt x="464591" y="886739"/>
                  </a:lnTo>
                  <a:lnTo>
                    <a:pt x="463321" y="888022"/>
                  </a:lnTo>
                  <a:lnTo>
                    <a:pt x="460730" y="889279"/>
                  </a:lnTo>
                  <a:lnTo>
                    <a:pt x="460032" y="888022"/>
                  </a:lnTo>
                  <a:lnTo>
                    <a:pt x="458914" y="886625"/>
                  </a:lnTo>
                  <a:lnTo>
                    <a:pt x="458914" y="909612"/>
                  </a:lnTo>
                  <a:lnTo>
                    <a:pt x="456971" y="910869"/>
                  </a:lnTo>
                  <a:lnTo>
                    <a:pt x="454850" y="909612"/>
                  </a:lnTo>
                  <a:lnTo>
                    <a:pt x="456336" y="908329"/>
                  </a:lnTo>
                  <a:lnTo>
                    <a:pt x="457860" y="909612"/>
                  </a:lnTo>
                  <a:lnTo>
                    <a:pt x="458914" y="909612"/>
                  </a:lnTo>
                  <a:lnTo>
                    <a:pt x="458914" y="886625"/>
                  </a:lnTo>
                  <a:lnTo>
                    <a:pt x="458000" y="885469"/>
                  </a:lnTo>
                  <a:lnTo>
                    <a:pt x="457428" y="888022"/>
                  </a:lnTo>
                  <a:lnTo>
                    <a:pt x="454291" y="888022"/>
                  </a:lnTo>
                  <a:lnTo>
                    <a:pt x="453732" y="886739"/>
                  </a:lnTo>
                  <a:lnTo>
                    <a:pt x="450443" y="882484"/>
                  </a:lnTo>
                  <a:lnTo>
                    <a:pt x="450443" y="900722"/>
                  </a:lnTo>
                  <a:lnTo>
                    <a:pt x="448525" y="901979"/>
                  </a:lnTo>
                  <a:lnTo>
                    <a:pt x="446989" y="901979"/>
                  </a:lnTo>
                  <a:lnTo>
                    <a:pt x="443103" y="903262"/>
                  </a:lnTo>
                  <a:lnTo>
                    <a:pt x="444030" y="900722"/>
                  </a:lnTo>
                  <a:lnTo>
                    <a:pt x="446214" y="900722"/>
                  </a:lnTo>
                  <a:lnTo>
                    <a:pt x="447890" y="899439"/>
                  </a:lnTo>
                  <a:lnTo>
                    <a:pt x="450443" y="900722"/>
                  </a:lnTo>
                  <a:lnTo>
                    <a:pt x="450443" y="882484"/>
                  </a:lnTo>
                  <a:lnTo>
                    <a:pt x="449821" y="881672"/>
                  </a:lnTo>
                  <a:lnTo>
                    <a:pt x="447967" y="879119"/>
                  </a:lnTo>
                  <a:lnTo>
                    <a:pt x="447967" y="874039"/>
                  </a:lnTo>
                  <a:lnTo>
                    <a:pt x="448094" y="872769"/>
                  </a:lnTo>
                  <a:lnTo>
                    <a:pt x="448208" y="871512"/>
                  </a:lnTo>
                  <a:lnTo>
                    <a:pt x="448335" y="870229"/>
                  </a:lnTo>
                  <a:lnTo>
                    <a:pt x="448449" y="868972"/>
                  </a:lnTo>
                  <a:lnTo>
                    <a:pt x="448576" y="867689"/>
                  </a:lnTo>
                  <a:lnTo>
                    <a:pt x="448691" y="866419"/>
                  </a:lnTo>
                  <a:lnTo>
                    <a:pt x="448818" y="865162"/>
                  </a:lnTo>
                  <a:lnTo>
                    <a:pt x="448932" y="863879"/>
                  </a:lnTo>
                  <a:lnTo>
                    <a:pt x="449059" y="862622"/>
                  </a:lnTo>
                  <a:lnTo>
                    <a:pt x="449186" y="861339"/>
                  </a:lnTo>
                  <a:lnTo>
                    <a:pt x="449249" y="860069"/>
                  </a:lnTo>
                  <a:lnTo>
                    <a:pt x="449326" y="858812"/>
                  </a:lnTo>
                  <a:lnTo>
                    <a:pt x="449402" y="857529"/>
                  </a:lnTo>
                  <a:lnTo>
                    <a:pt x="449529" y="854989"/>
                  </a:lnTo>
                  <a:lnTo>
                    <a:pt x="449656" y="851179"/>
                  </a:lnTo>
                  <a:lnTo>
                    <a:pt x="449732" y="848639"/>
                  </a:lnTo>
                  <a:lnTo>
                    <a:pt x="449846" y="846112"/>
                  </a:lnTo>
                  <a:lnTo>
                    <a:pt x="449961" y="843572"/>
                  </a:lnTo>
                  <a:lnTo>
                    <a:pt x="450062" y="841019"/>
                  </a:lnTo>
                  <a:lnTo>
                    <a:pt x="450176" y="838479"/>
                  </a:lnTo>
                  <a:lnTo>
                    <a:pt x="450723" y="828319"/>
                  </a:lnTo>
                  <a:lnTo>
                    <a:pt x="450799" y="827062"/>
                  </a:lnTo>
                  <a:lnTo>
                    <a:pt x="450862" y="825779"/>
                  </a:lnTo>
                  <a:lnTo>
                    <a:pt x="450938" y="824522"/>
                  </a:lnTo>
                  <a:lnTo>
                    <a:pt x="451002" y="823239"/>
                  </a:lnTo>
                  <a:lnTo>
                    <a:pt x="451078" y="821969"/>
                  </a:lnTo>
                  <a:lnTo>
                    <a:pt x="451205" y="809269"/>
                  </a:lnTo>
                  <a:lnTo>
                    <a:pt x="452526" y="801662"/>
                  </a:lnTo>
                  <a:lnTo>
                    <a:pt x="453517" y="800379"/>
                  </a:lnTo>
                  <a:lnTo>
                    <a:pt x="463473" y="796569"/>
                  </a:lnTo>
                  <a:lnTo>
                    <a:pt x="465213" y="797839"/>
                  </a:lnTo>
                  <a:lnTo>
                    <a:pt x="476529" y="810539"/>
                  </a:lnTo>
                  <a:lnTo>
                    <a:pt x="477062" y="816889"/>
                  </a:lnTo>
                  <a:lnTo>
                    <a:pt x="477164" y="818172"/>
                  </a:lnTo>
                  <a:lnTo>
                    <a:pt x="477278" y="819429"/>
                  </a:lnTo>
                  <a:lnTo>
                    <a:pt x="483019" y="824522"/>
                  </a:lnTo>
                  <a:lnTo>
                    <a:pt x="483590" y="825779"/>
                  </a:lnTo>
                  <a:lnTo>
                    <a:pt x="484632" y="833412"/>
                  </a:lnTo>
                  <a:lnTo>
                    <a:pt x="490258" y="837222"/>
                  </a:lnTo>
                  <a:lnTo>
                    <a:pt x="492302" y="843572"/>
                  </a:lnTo>
                  <a:lnTo>
                    <a:pt x="493128" y="843572"/>
                  </a:lnTo>
                  <a:lnTo>
                    <a:pt x="497941" y="810539"/>
                  </a:lnTo>
                  <a:lnTo>
                    <a:pt x="498043" y="809269"/>
                  </a:lnTo>
                  <a:lnTo>
                    <a:pt x="498144" y="808012"/>
                  </a:lnTo>
                  <a:lnTo>
                    <a:pt x="498348" y="805472"/>
                  </a:lnTo>
                  <a:lnTo>
                    <a:pt x="499605" y="800379"/>
                  </a:lnTo>
                  <a:lnTo>
                    <a:pt x="500151" y="796569"/>
                  </a:lnTo>
                  <a:lnTo>
                    <a:pt x="500519" y="794029"/>
                  </a:lnTo>
                  <a:lnTo>
                    <a:pt x="500710" y="792772"/>
                  </a:lnTo>
                  <a:lnTo>
                    <a:pt x="501078" y="790219"/>
                  </a:lnTo>
                  <a:lnTo>
                    <a:pt x="502183" y="790219"/>
                  </a:lnTo>
                  <a:lnTo>
                    <a:pt x="506742" y="788962"/>
                  </a:lnTo>
                  <a:lnTo>
                    <a:pt x="511111" y="788962"/>
                  </a:lnTo>
                  <a:lnTo>
                    <a:pt x="515404" y="792772"/>
                  </a:lnTo>
                  <a:lnTo>
                    <a:pt x="517766" y="800379"/>
                  </a:lnTo>
                  <a:lnTo>
                    <a:pt x="517766" y="760323"/>
                  </a:lnTo>
                  <a:lnTo>
                    <a:pt x="511987" y="763562"/>
                  </a:lnTo>
                  <a:lnTo>
                    <a:pt x="507060" y="762279"/>
                  </a:lnTo>
                  <a:lnTo>
                    <a:pt x="502780" y="763562"/>
                  </a:lnTo>
                  <a:lnTo>
                    <a:pt x="502920" y="763562"/>
                  </a:lnTo>
                  <a:lnTo>
                    <a:pt x="503796" y="764819"/>
                  </a:lnTo>
                  <a:lnTo>
                    <a:pt x="506018" y="766089"/>
                  </a:lnTo>
                  <a:lnTo>
                    <a:pt x="505421" y="768629"/>
                  </a:lnTo>
                  <a:lnTo>
                    <a:pt x="501789" y="768629"/>
                  </a:lnTo>
                  <a:lnTo>
                    <a:pt x="500583" y="764819"/>
                  </a:lnTo>
                  <a:lnTo>
                    <a:pt x="500735" y="764819"/>
                  </a:lnTo>
                  <a:lnTo>
                    <a:pt x="498602" y="763562"/>
                  </a:lnTo>
                  <a:lnTo>
                    <a:pt x="496519" y="762279"/>
                  </a:lnTo>
                  <a:lnTo>
                    <a:pt x="491972" y="763562"/>
                  </a:lnTo>
                  <a:lnTo>
                    <a:pt x="490004" y="763562"/>
                  </a:lnTo>
                  <a:lnTo>
                    <a:pt x="490067" y="766089"/>
                  </a:lnTo>
                  <a:lnTo>
                    <a:pt x="490410" y="767372"/>
                  </a:lnTo>
                  <a:lnTo>
                    <a:pt x="491896" y="767372"/>
                  </a:lnTo>
                  <a:lnTo>
                    <a:pt x="492010" y="765378"/>
                  </a:lnTo>
                  <a:lnTo>
                    <a:pt x="492048" y="764819"/>
                  </a:lnTo>
                  <a:lnTo>
                    <a:pt x="492963" y="764819"/>
                  </a:lnTo>
                  <a:lnTo>
                    <a:pt x="495287" y="766089"/>
                  </a:lnTo>
                  <a:lnTo>
                    <a:pt x="498411" y="766089"/>
                  </a:lnTo>
                  <a:lnTo>
                    <a:pt x="499173" y="767372"/>
                  </a:lnTo>
                  <a:lnTo>
                    <a:pt x="498259" y="771169"/>
                  </a:lnTo>
                  <a:lnTo>
                    <a:pt x="495820" y="769912"/>
                  </a:lnTo>
                  <a:lnTo>
                    <a:pt x="493395" y="768629"/>
                  </a:lnTo>
                  <a:lnTo>
                    <a:pt x="493395" y="809269"/>
                  </a:lnTo>
                  <a:lnTo>
                    <a:pt x="492658" y="810539"/>
                  </a:lnTo>
                  <a:lnTo>
                    <a:pt x="492467" y="811822"/>
                  </a:lnTo>
                  <a:lnTo>
                    <a:pt x="491998" y="810539"/>
                  </a:lnTo>
                  <a:lnTo>
                    <a:pt x="491083" y="809269"/>
                  </a:lnTo>
                  <a:lnTo>
                    <a:pt x="492112" y="808012"/>
                  </a:lnTo>
                  <a:lnTo>
                    <a:pt x="493395" y="809269"/>
                  </a:lnTo>
                  <a:lnTo>
                    <a:pt x="493395" y="768629"/>
                  </a:lnTo>
                  <a:lnTo>
                    <a:pt x="482460" y="769912"/>
                  </a:lnTo>
                  <a:lnTo>
                    <a:pt x="479831" y="768629"/>
                  </a:lnTo>
                  <a:lnTo>
                    <a:pt x="476694" y="764819"/>
                  </a:lnTo>
                  <a:lnTo>
                    <a:pt x="475132" y="762279"/>
                  </a:lnTo>
                  <a:lnTo>
                    <a:pt x="471665" y="766089"/>
                  </a:lnTo>
                  <a:lnTo>
                    <a:pt x="472668" y="766089"/>
                  </a:lnTo>
                  <a:lnTo>
                    <a:pt x="475043" y="766089"/>
                  </a:lnTo>
                  <a:lnTo>
                    <a:pt x="475576" y="768629"/>
                  </a:lnTo>
                  <a:lnTo>
                    <a:pt x="475284" y="768629"/>
                  </a:lnTo>
                  <a:lnTo>
                    <a:pt x="472897" y="769912"/>
                  </a:lnTo>
                  <a:lnTo>
                    <a:pt x="472821" y="768629"/>
                  </a:lnTo>
                  <a:lnTo>
                    <a:pt x="472744" y="767372"/>
                  </a:lnTo>
                  <a:lnTo>
                    <a:pt x="472668" y="766089"/>
                  </a:lnTo>
                  <a:lnTo>
                    <a:pt x="470522" y="767372"/>
                  </a:lnTo>
                  <a:lnTo>
                    <a:pt x="470674" y="767372"/>
                  </a:lnTo>
                  <a:lnTo>
                    <a:pt x="470725" y="768629"/>
                  </a:lnTo>
                  <a:lnTo>
                    <a:pt x="470852" y="771169"/>
                  </a:lnTo>
                  <a:lnTo>
                    <a:pt x="470496" y="771169"/>
                  </a:lnTo>
                  <a:lnTo>
                    <a:pt x="465861" y="768629"/>
                  </a:lnTo>
                  <a:lnTo>
                    <a:pt x="462622" y="769696"/>
                  </a:lnTo>
                  <a:lnTo>
                    <a:pt x="462622" y="772439"/>
                  </a:lnTo>
                  <a:lnTo>
                    <a:pt x="462280" y="773722"/>
                  </a:lnTo>
                  <a:lnTo>
                    <a:pt x="462140" y="774979"/>
                  </a:lnTo>
                  <a:lnTo>
                    <a:pt x="460375" y="774979"/>
                  </a:lnTo>
                  <a:lnTo>
                    <a:pt x="459803" y="773722"/>
                  </a:lnTo>
                  <a:lnTo>
                    <a:pt x="460552" y="772439"/>
                  </a:lnTo>
                  <a:lnTo>
                    <a:pt x="460476" y="771169"/>
                  </a:lnTo>
                  <a:lnTo>
                    <a:pt x="461746" y="771169"/>
                  </a:lnTo>
                  <a:lnTo>
                    <a:pt x="462368" y="772439"/>
                  </a:lnTo>
                  <a:lnTo>
                    <a:pt x="462622" y="772439"/>
                  </a:lnTo>
                  <a:lnTo>
                    <a:pt x="462622" y="769696"/>
                  </a:lnTo>
                  <a:lnTo>
                    <a:pt x="461924" y="769912"/>
                  </a:lnTo>
                  <a:lnTo>
                    <a:pt x="462749" y="767372"/>
                  </a:lnTo>
                  <a:lnTo>
                    <a:pt x="463181" y="766089"/>
                  </a:lnTo>
                  <a:lnTo>
                    <a:pt x="463600" y="764819"/>
                  </a:lnTo>
                  <a:lnTo>
                    <a:pt x="461264" y="766089"/>
                  </a:lnTo>
                  <a:lnTo>
                    <a:pt x="460641" y="764819"/>
                  </a:lnTo>
                  <a:lnTo>
                    <a:pt x="460032" y="763562"/>
                  </a:lnTo>
                  <a:lnTo>
                    <a:pt x="459384" y="763562"/>
                  </a:lnTo>
                  <a:lnTo>
                    <a:pt x="459384" y="769912"/>
                  </a:lnTo>
                  <a:lnTo>
                    <a:pt x="459155" y="769912"/>
                  </a:lnTo>
                  <a:lnTo>
                    <a:pt x="456628" y="771169"/>
                  </a:lnTo>
                  <a:lnTo>
                    <a:pt x="456171" y="768629"/>
                  </a:lnTo>
                  <a:lnTo>
                    <a:pt x="457771" y="767372"/>
                  </a:lnTo>
                  <a:lnTo>
                    <a:pt x="458724" y="767372"/>
                  </a:lnTo>
                  <a:lnTo>
                    <a:pt x="458952" y="768629"/>
                  </a:lnTo>
                  <a:lnTo>
                    <a:pt x="459384" y="769912"/>
                  </a:lnTo>
                  <a:lnTo>
                    <a:pt x="459384" y="763562"/>
                  </a:lnTo>
                  <a:lnTo>
                    <a:pt x="455790" y="763562"/>
                  </a:lnTo>
                  <a:lnTo>
                    <a:pt x="453339" y="762546"/>
                  </a:lnTo>
                  <a:lnTo>
                    <a:pt x="453339" y="776262"/>
                  </a:lnTo>
                  <a:lnTo>
                    <a:pt x="452018" y="774979"/>
                  </a:lnTo>
                  <a:lnTo>
                    <a:pt x="450913" y="774979"/>
                  </a:lnTo>
                  <a:lnTo>
                    <a:pt x="450684" y="773722"/>
                  </a:lnTo>
                  <a:lnTo>
                    <a:pt x="453136" y="773722"/>
                  </a:lnTo>
                  <a:lnTo>
                    <a:pt x="453224" y="774979"/>
                  </a:lnTo>
                  <a:lnTo>
                    <a:pt x="453339" y="776262"/>
                  </a:lnTo>
                  <a:lnTo>
                    <a:pt x="453339" y="762546"/>
                  </a:lnTo>
                  <a:lnTo>
                    <a:pt x="452716" y="762279"/>
                  </a:lnTo>
                  <a:lnTo>
                    <a:pt x="449199" y="764819"/>
                  </a:lnTo>
                  <a:lnTo>
                    <a:pt x="448043" y="764819"/>
                  </a:lnTo>
                  <a:lnTo>
                    <a:pt x="447751" y="764590"/>
                  </a:lnTo>
                  <a:lnTo>
                    <a:pt x="447751" y="771169"/>
                  </a:lnTo>
                  <a:lnTo>
                    <a:pt x="446189" y="771169"/>
                  </a:lnTo>
                  <a:lnTo>
                    <a:pt x="444842" y="769912"/>
                  </a:lnTo>
                  <a:lnTo>
                    <a:pt x="447344" y="769912"/>
                  </a:lnTo>
                  <a:lnTo>
                    <a:pt x="447751" y="771169"/>
                  </a:lnTo>
                  <a:lnTo>
                    <a:pt x="447751" y="764590"/>
                  </a:lnTo>
                  <a:lnTo>
                    <a:pt x="444855" y="762279"/>
                  </a:lnTo>
                  <a:lnTo>
                    <a:pt x="442302" y="762279"/>
                  </a:lnTo>
                  <a:lnTo>
                    <a:pt x="439521" y="763562"/>
                  </a:lnTo>
                  <a:lnTo>
                    <a:pt x="442836" y="763562"/>
                  </a:lnTo>
                  <a:lnTo>
                    <a:pt x="441299" y="768629"/>
                  </a:lnTo>
                  <a:lnTo>
                    <a:pt x="439851" y="767372"/>
                  </a:lnTo>
                  <a:lnTo>
                    <a:pt x="438632" y="766089"/>
                  </a:lnTo>
                  <a:lnTo>
                    <a:pt x="437413" y="764819"/>
                  </a:lnTo>
                  <a:lnTo>
                    <a:pt x="435673" y="765619"/>
                  </a:lnTo>
                  <a:lnTo>
                    <a:pt x="435673" y="882929"/>
                  </a:lnTo>
                  <a:lnTo>
                    <a:pt x="433806" y="888022"/>
                  </a:lnTo>
                  <a:lnTo>
                    <a:pt x="432739" y="891984"/>
                  </a:lnTo>
                  <a:lnTo>
                    <a:pt x="432739" y="909612"/>
                  </a:lnTo>
                  <a:lnTo>
                    <a:pt x="430237" y="909612"/>
                  </a:lnTo>
                  <a:lnTo>
                    <a:pt x="429691" y="908329"/>
                  </a:lnTo>
                  <a:lnTo>
                    <a:pt x="427964" y="907072"/>
                  </a:lnTo>
                  <a:lnTo>
                    <a:pt x="430745" y="907072"/>
                  </a:lnTo>
                  <a:lnTo>
                    <a:pt x="431507" y="908329"/>
                  </a:lnTo>
                  <a:lnTo>
                    <a:pt x="432739" y="909612"/>
                  </a:lnTo>
                  <a:lnTo>
                    <a:pt x="432739" y="891984"/>
                  </a:lnTo>
                  <a:lnTo>
                    <a:pt x="432092" y="894372"/>
                  </a:lnTo>
                  <a:lnTo>
                    <a:pt x="430822" y="894372"/>
                  </a:lnTo>
                  <a:lnTo>
                    <a:pt x="427164" y="895629"/>
                  </a:lnTo>
                  <a:lnTo>
                    <a:pt x="427101" y="893089"/>
                  </a:lnTo>
                  <a:lnTo>
                    <a:pt x="421995" y="885469"/>
                  </a:lnTo>
                  <a:lnTo>
                    <a:pt x="422389" y="884212"/>
                  </a:lnTo>
                  <a:lnTo>
                    <a:pt x="422808" y="882929"/>
                  </a:lnTo>
                  <a:lnTo>
                    <a:pt x="417080" y="884212"/>
                  </a:lnTo>
                  <a:lnTo>
                    <a:pt x="414159" y="882929"/>
                  </a:lnTo>
                  <a:lnTo>
                    <a:pt x="410845" y="876579"/>
                  </a:lnTo>
                  <a:lnTo>
                    <a:pt x="407860" y="872769"/>
                  </a:lnTo>
                  <a:lnTo>
                    <a:pt x="407758" y="871512"/>
                  </a:lnTo>
                  <a:lnTo>
                    <a:pt x="407670" y="870229"/>
                  </a:lnTo>
                  <a:lnTo>
                    <a:pt x="407581" y="868972"/>
                  </a:lnTo>
                  <a:lnTo>
                    <a:pt x="407492" y="867689"/>
                  </a:lnTo>
                  <a:lnTo>
                    <a:pt x="407403" y="866419"/>
                  </a:lnTo>
                  <a:lnTo>
                    <a:pt x="407314" y="865162"/>
                  </a:lnTo>
                  <a:lnTo>
                    <a:pt x="407225" y="863879"/>
                  </a:lnTo>
                  <a:lnTo>
                    <a:pt x="404266" y="863879"/>
                  </a:lnTo>
                  <a:lnTo>
                    <a:pt x="401916" y="864565"/>
                  </a:lnTo>
                  <a:lnTo>
                    <a:pt x="401916" y="912139"/>
                  </a:lnTo>
                  <a:lnTo>
                    <a:pt x="400850" y="912139"/>
                  </a:lnTo>
                  <a:lnTo>
                    <a:pt x="400939" y="913574"/>
                  </a:lnTo>
                  <a:lnTo>
                    <a:pt x="399021" y="913574"/>
                  </a:lnTo>
                  <a:lnTo>
                    <a:pt x="397649" y="912139"/>
                  </a:lnTo>
                  <a:lnTo>
                    <a:pt x="396316" y="910869"/>
                  </a:lnTo>
                  <a:lnTo>
                    <a:pt x="397852" y="909612"/>
                  </a:lnTo>
                  <a:lnTo>
                    <a:pt x="399656" y="910869"/>
                  </a:lnTo>
                  <a:lnTo>
                    <a:pt x="401154" y="909612"/>
                  </a:lnTo>
                  <a:lnTo>
                    <a:pt x="401916" y="912139"/>
                  </a:lnTo>
                  <a:lnTo>
                    <a:pt x="401916" y="864565"/>
                  </a:lnTo>
                  <a:lnTo>
                    <a:pt x="395554" y="866419"/>
                  </a:lnTo>
                  <a:lnTo>
                    <a:pt x="395185" y="865784"/>
                  </a:lnTo>
                  <a:lnTo>
                    <a:pt x="395185" y="913574"/>
                  </a:lnTo>
                  <a:lnTo>
                    <a:pt x="394995" y="913574"/>
                  </a:lnTo>
                  <a:lnTo>
                    <a:pt x="394373" y="914679"/>
                  </a:lnTo>
                  <a:lnTo>
                    <a:pt x="391769" y="914679"/>
                  </a:lnTo>
                  <a:lnTo>
                    <a:pt x="391845" y="913574"/>
                  </a:lnTo>
                  <a:lnTo>
                    <a:pt x="391947" y="912139"/>
                  </a:lnTo>
                  <a:lnTo>
                    <a:pt x="390690" y="912139"/>
                  </a:lnTo>
                  <a:lnTo>
                    <a:pt x="392887" y="910869"/>
                  </a:lnTo>
                  <a:lnTo>
                    <a:pt x="394246" y="912139"/>
                  </a:lnTo>
                  <a:lnTo>
                    <a:pt x="395185" y="913574"/>
                  </a:lnTo>
                  <a:lnTo>
                    <a:pt x="395185" y="865784"/>
                  </a:lnTo>
                  <a:lnTo>
                    <a:pt x="391934" y="860069"/>
                  </a:lnTo>
                  <a:lnTo>
                    <a:pt x="390613" y="863714"/>
                  </a:lnTo>
                  <a:lnTo>
                    <a:pt x="390613" y="915962"/>
                  </a:lnTo>
                  <a:lnTo>
                    <a:pt x="390499" y="918489"/>
                  </a:lnTo>
                  <a:lnTo>
                    <a:pt x="387781" y="918489"/>
                  </a:lnTo>
                  <a:lnTo>
                    <a:pt x="387845" y="917219"/>
                  </a:lnTo>
                  <a:lnTo>
                    <a:pt x="388251" y="917219"/>
                  </a:lnTo>
                  <a:lnTo>
                    <a:pt x="388581" y="915962"/>
                  </a:lnTo>
                  <a:lnTo>
                    <a:pt x="390613" y="915962"/>
                  </a:lnTo>
                  <a:lnTo>
                    <a:pt x="390613" y="863714"/>
                  </a:lnTo>
                  <a:lnTo>
                    <a:pt x="386397" y="875322"/>
                  </a:lnTo>
                  <a:lnTo>
                    <a:pt x="385343" y="880389"/>
                  </a:lnTo>
                  <a:lnTo>
                    <a:pt x="376389" y="885469"/>
                  </a:lnTo>
                  <a:lnTo>
                    <a:pt x="376351" y="891819"/>
                  </a:lnTo>
                  <a:lnTo>
                    <a:pt x="373646" y="895629"/>
                  </a:lnTo>
                  <a:lnTo>
                    <a:pt x="372427" y="896912"/>
                  </a:lnTo>
                  <a:lnTo>
                    <a:pt x="370890" y="896912"/>
                  </a:lnTo>
                  <a:lnTo>
                    <a:pt x="369735" y="893089"/>
                  </a:lnTo>
                  <a:lnTo>
                    <a:pt x="369049" y="893089"/>
                  </a:lnTo>
                  <a:lnTo>
                    <a:pt x="366331" y="890562"/>
                  </a:lnTo>
                  <a:lnTo>
                    <a:pt x="365277" y="889279"/>
                  </a:lnTo>
                  <a:lnTo>
                    <a:pt x="365836" y="888022"/>
                  </a:lnTo>
                  <a:lnTo>
                    <a:pt x="366763" y="884212"/>
                  </a:lnTo>
                  <a:lnTo>
                    <a:pt x="366636" y="882929"/>
                  </a:lnTo>
                  <a:lnTo>
                    <a:pt x="366522" y="881672"/>
                  </a:lnTo>
                  <a:lnTo>
                    <a:pt x="366407" y="880389"/>
                  </a:lnTo>
                  <a:lnTo>
                    <a:pt x="368668" y="877862"/>
                  </a:lnTo>
                  <a:lnTo>
                    <a:pt x="369798" y="876579"/>
                  </a:lnTo>
                  <a:lnTo>
                    <a:pt x="368744" y="874039"/>
                  </a:lnTo>
                  <a:lnTo>
                    <a:pt x="370039" y="863879"/>
                  </a:lnTo>
                  <a:lnTo>
                    <a:pt x="370154" y="862622"/>
                  </a:lnTo>
                  <a:lnTo>
                    <a:pt x="370281" y="861339"/>
                  </a:lnTo>
                  <a:lnTo>
                    <a:pt x="370395" y="860069"/>
                  </a:lnTo>
                  <a:lnTo>
                    <a:pt x="370522" y="858812"/>
                  </a:lnTo>
                  <a:lnTo>
                    <a:pt x="370636" y="857529"/>
                  </a:lnTo>
                  <a:lnTo>
                    <a:pt x="370763" y="856272"/>
                  </a:lnTo>
                  <a:lnTo>
                    <a:pt x="373507" y="848639"/>
                  </a:lnTo>
                  <a:lnTo>
                    <a:pt x="375335" y="842289"/>
                  </a:lnTo>
                  <a:lnTo>
                    <a:pt x="375780" y="841019"/>
                  </a:lnTo>
                  <a:lnTo>
                    <a:pt x="376224" y="839762"/>
                  </a:lnTo>
                  <a:lnTo>
                    <a:pt x="378434" y="833412"/>
                  </a:lnTo>
                  <a:lnTo>
                    <a:pt x="380466" y="828319"/>
                  </a:lnTo>
                  <a:lnTo>
                    <a:pt x="381482" y="825779"/>
                  </a:lnTo>
                  <a:lnTo>
                    <a:pt x="381990" y="824522"/>
                  </a:lnTo>
                  <a:lnTo>
                    <a:pt x="382498" y="823239"/>
                  </a:lnTo>
                  <a:lnTo>
                    <a:pt x="384848" y="818172"/>
                  </a:lnTo>
                  <a:lnTo>
                    <a:pt x="387210" y="813079"/>
                  </a:lnTo>
                  <a:lnTo>
                    <a:pt x="392658" y="802919"/>
                  </a:lnTo>
                  <a:lnTo>
                    <a:pt x="392226" y="799122"/>
                  </a:lnTo>
                  <a:lnTo>
                    <a:pt x="391947" y="796569"/>
                  </a:lnTo>
                  <a:lnTo>
                    <a:pt x="391807" y="795312"/>
                  </a:lnTo>
                  <a:lnTo>
                    <a:pt x="397535" y="799122"/>
                  </a:lnTo>
                  <a:lnTo>
                    <a:pt x="398233" y="799122"/>
                  </a:lnTo>
                  <a:lnTo>
                    <a:pt x="403783" y="796569"/>
                  </a:lnTo>
                  <a:lnTo>
                    <a:pt x="405701" y="799122"/>
                  </a:lnTo>
                  <a:lnTo>
                    <a:pt x="407936" y="804189"/>
                  </a:lnTo>
                  <a:lnTo>
                    <a:pt x="420039" y="828319"/>
                  </a:lnTo>
                  <a:lnTo>
                    <a:pt x="426300" y="847369"/>
                  </a:lnTo>
                  <a:lnTo>
                    <a:pt x="429920" y="862622"/>
                  </a:lnTo>
                  <a:lnTo>
                    <a:pt x="434111" y="877862"/>
                  </a:lnTo>
                  <a:lnTo>
                    <a:pt x="435673" y="882929"/>
                  </a:lnTo>
                  <a:lnTo>
                    <a:pt x="435673" y="765619"/>
                  </a:lnTo>
                  <a:lnTo>
                    <a:pt x="434619" y="766089"/>
                  </a:lnTo>
                  <a:lnTo>
                    <a:pt x="434098" y="763562"/>
                  </a:lnTo>
                  <a:lnTo>
                    <a:pt x="432917" y="762279"/>
                  </a:lnTo>
                  <a:lnTo>
                    <a:pt x="430403" y="769912"/>
                  </a:lnTo>
                  <a:lnTo>
                    <a:pt x="427837" y="766241"/>
                  </a:lnTo>
                  <a:lnTo>
                    <a:pt x="427837" y="769912"/>
                  </a:lnTo>
                  <a:lnTo>
                    <a:pt x="425170" y="769912"/>
                  </a:lnTo>
                  <a:lnTo>
                    <a:pt x="425170" y="768629"/>
                  </a:lnTo>
                  <a:lnTo>
                    <a:pt x="425183" y="767372"/>
                  </a:lnTo>
                  <a:lnTo>
                    <a:pt x="426504" y="767372"/>
                  </a:lnTo>
                  <a:lnTo>
                    <a:pt x="427736" y="768629"/>
                  </a:lnTo>
                  <a:lnTo>
                    <a:pt x="427837" y="769912"/>
                  </a:lnTo>
                  <a:lnTo>
                    <a:pt x="427837" y="766241"/>
                  </a:lnTo>
                  <a:lnTo>
                    <a:pt x="425069" y="762279"/>
                  </a:lnTo>
                  <a:lnTo>
                    <a:pt x="424167" y="763562"/>
                  </a:lnTo>
                  <a:lnTo>
                    <a:pt x="420585" y="767372"/>
                  </a:lnTo>
                  <a:lnTo>
                    <a:pt x="416521" y="766089"/>
                  </a:lnTo>
                  <a:lnTo>
                    <a:pt x="412191" y="764819"/>
                  </a:lnTo>
                  <a:lnTo>
                    <a:pt x="407784" y="766089"/>
                  </a:lnTo>
                  <a:lnTo>
                    <a:pt x="404850" y="768629"/>
                  </a:lnTo>
                  <a:lnTo>
                    <a:pt x="401891" y="768629"/>
                  </a:lnTo>
                  <a:lnTo>
                    <a:pt x="397383" y="764819"/>
                  </a:lnTo>
                  <a:lnTo>
                    <a:pt x="396570" y="764819"/>
                  </a:lnTo>
                  <a:lnTo>
                    <a:pt x="393192" y="769912"/>
                  </a:lnTo>
                  <a:lnTo>
                    <a:pt x="393052" y="769912"/>
                  </a:lnTo>
                  <a:lnTo>
                    <a:pt x="388327" y="767372"/>
                  </a:lnTo>
                  <a:lnTo>
                    <a:pt x="386956" y="767372"/>
                  </a:lnTo>
                  <a:lnTo>
                    <a:pt x="384060" y="766089"/>
                  </a:lnTo>
                  <a:lnTo>
                    <a:pt x="383514" y="766089"/>
                  </a:lnTo>
                  <a:lnTo>
                    <a:pt x="383565" y="769912"/>
                  </a:lnTo>
                  <a:lnTo>
                    <a:pt x="381622" y="769912"/>
                  </a:lnTo>
                  <a:lnTo>
                    <a:pt x="380212" y="767372"/>
                  </a:lnTo>
                  <a:lnTo>
                    <a:pt x="378574" y="767372"/>
                  </a:lnTo>
                  <a:lnTo>
                    <a:pt x="373557" y="769912"/>
                  </a:lnTo>
                  <a:lnTo>
                    <a:pt x="370281" y="768629"/>
                  </a:lnTo>
                  <a:lnTo>
                    <a:pt x="363766" y="766089"/>
                  </a:lnTo>
                  <a:lnTo>
                    <a:pt x="351040" y="768629"/>
                  </a:lnTo>
                  <a:lnTo>
                    <a:pt x="352437" y="763562"/>
                  </a:lnTo>
                  <a:lnTo>
                    <a:pt x="353834" y="754672"/>
                  </a:lnTo>
                  <a:lnTo>
                    <a:pt x="350481" y="754672"/>
                  </a:lnTo>
                  <a:lnTo>
                    <a:pt x="348602" y="761022"/>
                  </a:lnTo>
                  <a:lnTo>
                    <a:pt x="346824" y="765848"/>
                  </a:lnTo>
                  <a:lnTo>
                    <a:pt x="346887" y="771169"/>
                  </a:lnTo>
                  <a:lnTo>
                    <a:pt x="370954" y="771169"/>
                  </a:lnTo>
                  <a:lnTo>
                    <a:pt x="371386" y="772439"/>
                  </a:lnTo>
                  <a:lnTo>
                    <a:pt x="371068" y="772439"/>
                  </a:lnTo>
                  <a:lnTo>
                    <a:pt x="371068" y="796569"/>
                  </a:lnTo>
                  <a:lnTo>
                    <a:pt x="370001" y="799122"/>
                  </a:lnTo>
                  <a:lnTo>
                    <a:pt x="368109" y="799122"/>
                  </a:lnTo>
                  <a:lnTo>
                    <a:pt x="367715" y="796569"/>
                  </a:lnTo>
                  <a:lnTo>
                    <a:pt x="369798" y="797839"/>
                  </a:lnTo>
                  <a:lnTo>
                    <a:pt x="370141" y="796569"/>
                  </a:lnTo>
                  <a:lnTo>
                    <a:pt x="371068" y="796569"/>
                  </a:lnTo>
                  <a:lnTo>
                    <a:pt x="371068" y="772439"/>
                  </a:lnTo>
                  <a:lnTo>
                    <a:pt x="370255" y="772439"/>
                  </a:lnTo>
                  <a:lnTo>
                    <a:pt x="369493" y="773722"/>
                  </a:lnTo>
                  <a:lnTo>
                    <a:pt x="368896" y="772439"/>
                  </a:lnTo>
                  <a:lnTo>
                    <a:pt x="368465" y="772439"/>
                  </a:lnTo>
                  <a:lnTo>
                    <a:pt x="368465" y="776262"/>
                  </a:lnTo>
                  <a:lnTo>
                    <a:pt x="367906" y="777519"/>
                  </a:lnTo>
                  <a:lnTo>
                    <a:pt x="367042" y="777519"/>
                  </a:lnTo>
                  <a:lnTo>
                    <a:pt x="367690" y="780072"/>
                  </a:lnTo>
                  <a:lnTo>
                    <a:pt x="365594" y="778789"/>
                  </a:lnTo>
                  <a:lnTo>
                    <a:pt x="365277" y="778789"/>
                  </a:lnTo>
                  <a:lnTo>
                    <a:pt x="365201" y="777519"/>
                  </a:lnTo>
                  <a:lnTo>
                    <a:pt x="364959" y="776262"/>
                  </a:lnTo>
                  <a:lnTo>
                    <a:pt x="368465" y="776262"/>
                  </a:lnTo>
                  <a:lnTo>
                    <a:pt x="368465" y="772439"/>
                  </a:lnTo>
                  <a:lnTo>
                    <a:pt x="361111" y="772439"/>
                  </a:lnTo>
                  <a:lnTo>
                    <a:pt x="361111" y="797839"/>
                  </a:lnTo>
                  <a:lnTo>
                    <a:pt x="358660" y="799122"/>
                  </a:lnTo>
                  <a:lnTo>
                    <a:pt x="358698" y="795312"/>
                  </a:lnTo>
                  <a:lnTo>
                    <a:pt x="358381" y="795312"/>
                  </a:lnTo>
                  <a:lnTo>
                    <a:pt x="360083" y="794029"/>
                  </a:lnTo>
                  <a:lnTo>
                    <a:pt x="360387" y="795312"/>
                  </a:lnTo>
                  <a:lnTo>
                    <a:pt x="360540" y="795312"/>
                  </a:lnTo>
                  <a:lnTo>
                    <a:pt x="361111" y="797839"/>
                  </a:lnTo>
                  <a:lnTo>
                    <a:pt x="361111" y="772439"/>
                  </a:lnTo>
                  <a:lnTo>
                    <a:pt x="355561" y="772439"/>
                  </a:lnTo>
                  <a:lnTo>
                    <a:pt x="355561" y="818172"/>
                  </a:lnTo>
                  <a:lnTo>
                    <a:pt x="355511" y="820712"/>
                  </a:lnTo>
                  <a:lnTo>
                    <a:pt x="355498" y="907072"/>
                  </a:lnTo>
                  <a:lnTo>
                    <a:pt x="354698" y="908329"/>
                  </a:lnTo>
                  <a:lnTo>
                    <a:pt x="354596" y="907072"/>
                  </a:lnTo>
                  <a:lnTo>
                    <a:pt x="355498" y="907072"/>
                  </a:lnTo>
                  <a:lnTo>
                    <a:pt x="355498" y="820724"/>
                  </a:lnTo>
                  <a:lnTo>
                    <a:pt x="353123" y="821969"/>
                  </a:lnTo>
                  <a:lnTo>
                    <a:pt x="351980" y="824522"/>
                  </a:lnTo>
                  <a:lnTo>
                    <a:pt x="351231" y="824522"/>
                  </a:lnTo>
                  <a:lnTo>
                    <a:pt x="350189" y="823239"/>
                  </a:lnTo>
                  <a:lnTo>
                    <a:pt x="350405" y="823239"/>
                  </a:lnTo>
                  <a:lnTo>
                    <a:pt x="351574" y="820712"/>
                  </a:lnTo>
                  <a:lnTo>
                    <a:pt x="354672" y="820712"/>
                  </a:lnTo>
                  <a:lnTo>
                    <a:pt x="355561" y="818172"/>
                  </a:lnTo>
                  <a:lnTo>
                    <a:pt x="355561" y="772439"/>
                  </a:lnTo>
                  <a:lnTo>
                    <a:pt x="350570" y="772439"/>
                  </a:lnTo>
                  <a:lnTo>
                    <a:pt x="350570" y="786422"/>
                  </a:lnTo>
                  <a:lnTo>
                    <a:pt x="350075" y="786422"/>
                  </a:lnTo>
                  <a:lnTo>
                    <a:pt x="349592" y="786879"/>
                  </a:lnTo>
                  <a:lnTo>
                    <a:pt x="349592" y="791489"/>
                  </a:lnTo>
                  <a:lnTo>
                    <a:pt x="348780" y="792124"/>
                  </a:lnTo>
                  <a:lnTo>
                    <a:pt x="348780" y="828319"/>
                  </a:lnTo>
                  <a:lnTo>
                    <a:pt x="346456" y="828319"/>
                  </a:lnTo>
                  <a:lnTo>
                    <a:pt x="345960" y="827062"/>
                  </a:lnTo>
                  <a:lnTo>
                    <a:pt x="347624" y="825779"/>
                  </a:lnTo>
                  <a:lnTo>
                    <a:pt x="348576" y="825779"/>
                  </a:lnTo>
                  <a:lnTo>
                    <a:pt x="348653" y="827062"/>
                  </a:lnTo>
                  <a:lnTo>
                    <a:pt x="348780" y="828319"/>
                  </a:lnTo>
                  <a:lnTo>
                    <a:pt x="348780" y="792124"/>
                  </a:lnTo>
                  <a:lnTo>
                    <a:pt x="347929" y="792772"/>
                  </a:lnTo>
                  <a:lnTo>
                    <a:pt x="347853" y="791489"/>
                  </a:lnTo>
                  <a:lnTo>
                    <a:pt x="348094" y="790219"/>
                  </a:lnTo>
                  <a:lnTo>
                    <a:pt x="349021" y="788962"/>
                  </a:lnTo>
                  <a:lnTo>
                    <a:pt x="349415" y="790219"/>
                  </a:lnTo>
                  <a:lnTo>
                    <a:pt x="349592" y="791489"/>
                  </a:lnTo>
                  <a:lnTo>
                    <a:pt x="349592" y="786879"/>
                  </a:lnTo>
                  <a:lnTo>
                    <a:pt x="348729" y="787679"/>
                  </a:lnTo>
                  <a:lnTo>
                    <a:pt x="348742" y="785139"/>
                  </a:lnTo>
                  <a:lnTo>
                    <a:pt x="350316" y="785139"/>
                  </a:lnTo>
                  <a:lnTo>
                    <a:pt x="350570" y="786422"/>
                  </a:lnTo>
                  <a:lnTo>
                    <a:pt x="350570" y="772439"/>
                  </a:lnTo>
                  <a:lnTo>
                    <a:pt x="346913" y="772439"/>
                  </a:lnTo>
                  <a:lnTo>
                    <a:pt x="345147" y="772439"/>
                  </a:lnTo>
                  <a:lnTo>
                    <a:pt x="342925" y="772439"/>
                  </a:lnTo>
                  <a:lnTo>
                    <a:pt x="342925" y="839762"/>
                  </a:lnTo>
                  <a:lnTo>
                    <a:pt x="342582" y="841019"/>
                  </a:lnTo>
                  <a:lnTo>
                    <a:pt x="340880" y="841019"/>
                  </a:lnTo>
                  <a:lnTo>
                    <a:pt x="341833" y="839762"/>
                  </a:lnTo>
                  <a:lnTo>
                    <a:pt x="342925" y="839762"/>
                  </a:lnTo>
                  <a:lnTo>
                    <a:pt x="342925" y="772439"/>
                  </a:lnTo>
                  <a:lnTo>
                    <a:pt x="341845" y="772439"/>
                  </a:lnTo>
                  <a:lnTo>
                    <a:pt x="338416" y="776262"/>
                  </a:lnTo>
                  <a:lnTo>
                    <a:pt x="338518" y="780072"/>
                  </a:lnTo>
                  <a:lnTo>
                    <a:pt x="339026" y="782612"/>
                  </a:lnTo>
                  <a:lnTo>
                    <a:pt x="336842" y="783869"/>
                  </a:lnTo>
                  <a:lnTo>
                    <a:pt x="336511" y="785139"/>
                  </a:lnTo>
                  <a:lnTo>
                    <a:pt x="333768" y="790219"/>
                  </a:lnTo>
                  <a:lnTo>
                    <a:pt x="333641" y="799122"/>
                  </a:lnTo>
                  <a:lnTo>
                    <a:pt x="331508" y="796569"/>
                  </a:lnTo>
                  <a:lnTo>
                    <a:pt x="331368" y="797204"/>
                  </a:lnTo>
                  <a:lnTo>
                    <a:pt x="331368" y="884212"/>
                  </a:lnTo>
                  <a:lnTo>
                    <a:pt x="328625" y="884212"/>
                  </a:lnTo>
                  <a:lnTo>
                    <a:pt x="328714" y="882929"/>
                  </a:lnTo>
                  <a:lnTo>
                    <a:pt x="328803" y="881672"/>
                  </a:lnTo>
                  <a:lnTo>
                    <a:pt x="330669" y="881672"/>
                  </a:lnTo>
                  <a:lnTo>
                    <a:pt x="330911" y="882929"/>
                  </a:lnTo>
                  <a:lnTo>
                    <a:pt x="331368" y="884212"/>
                  </a:lnTo>
                  <a:lnTo>
                    <a:pt x="331368" y="797204"/>
                  </a:lnTo>
                  <a:lnTo>
                    <a:pt x="330098" y="802919"/>
                  </a:lnTo>
                  <a:lnTo>
                    <a:pt x="328028" y="810539"/>
                  </a:lnTo>
                  <a:lnTo>
                    <a:pt x="325666" y="819429"/>
                  </a:lnTo>
                  <a:lnTo>
                    <a:pt x="323557" y="827062"/>
                  </a:lnTo>
                  <a:lnTo>
                    <a:pt x="322211" y="834669"/>
                  </a:lnTo>
                  <a:lnTo>
                    <a:pt x="319595" y="837222"/>
                  </a:lnTo>
                  <a:lnTo>
                    <a:pt x="321691" y="841019"/>
                  </a:lnTo>
                  <a:lnTo>
                    <a:pt x="318655" y="844829"/>
                  </a:lnTo>
                  <a:lnTo>
                    <a:pt x="318122" y="846112"/>
                  </a:lnTo>
                  <a:lnTo>
                    <a:pt x="321348" y="848639"/>
                  </a:lnTo>
                  <a:lnTo>
                    <a:pt x="320878" y="848639"/>
                  </a:lnTo>
                  <a:lnTo>
                    <a:pt x="314159" y="851179"/>
                  </a:lnTo>
                  <a:lnTo>
                    <a:pt x="319405" y="853719"/>
                  </a:lnTo>
                  <a:lnTo>
                    <a:pt x="315239" y="857529"/>
                  </a:lnTo>
                  <a:lnTo>
                    <a:pt x="317309" y="861339"/>
                  </a:lnTo>
                  <a:lnTo>
                    <a:pt x="314032" y="862622"/>
                  </a:lnTo>
                  <a:lnTo>
                    <a:pt x="313601" y="862622"/>
                  </a:lnTo>
                  <a:lnTo>
                    <a:pt x="313613" y="863879"/>
                  </a:lnTo>
                  <a:lnTo>
                    <a:pt x="317576" y="865162"/>
                  </a:lnTo>
                  <a:lnTo>
                    <a:pt x="316141" y="866419"/>
                  </a:lnTo>
                  <a:lnTo>
                    <a:pt x="313855" y="868972"/>
                  </a:lnTo>
                  <a:lnTo>
                    <a:pt x="312432" y="870229"/>
                  </a:lnTo>
                  <a:lnTo>
                    <a:pt x="317296" y="872769"/>
                  </a:lnTo>
                  <a:lnTo>
                    <a:pt x="316852" y="874039"/>
                  </a:lnTo>
                  <a:lnTo>
                    <a:pt x="312813" y="877862"/>
                  </a:lnTo>
                  <a:lnTo>
                    <a:pt x="314896" y="872769"/>
                  </a:lnTo>
                  <a:lnTo>
                    <a:pt x="312458" y="874039"/>
                  </a:lnTo>
                  <a:lnTo>
                    <a:pt x="311645" y="876579"/>
                  </a:lnTo>
                  <a:lnTo>
                    <a:pt x="309753" y="879119"/>
                  </a:lnTo>
                  <a:lnTo>
                    <a:pt x="311594" y="888022"/>
                  </a:lnTo>
                  <a:lnTo>
                    <a:pt x="305892" y="895629"/>
                  </a:lnTo>
                  <a:lnTo>
                    <a:pt x="310159" y="899439"/>
                  </a:lnTo>
                  <a:lnTo>
                    <a:pt x="309257" y="899439"/>
                  </a:lnTo>
                  <a:lnTo>
                    <a:pt x="309143" y="899845"/>
                  </a:lnTo>
                  <a:lnTo>
                    <a:pt x="309143" y="904519"/>
                  </a:lnTo>
                  <a:lnTo>
                    <a:pt x="309105" y="905789"/>
                  </a:lnTo>
                  <a:lnTo>
                    <a:pt x="308991" y="907072"/>
                  </a:lnTo>
                  <a:lnTo>
                    <a:pt x="307047" y="905789"/>
                  </a:lnTo>
                  <a:lnTo>
                    <a:pt x="307479" y="904519"/>
                  </a:lnTo>
                  <a:lnTo>
                    <a:pt x="309143" y="904519"/>
                  </a:lnTo>
                  <a:lnTo>
                    <a:pt x="309143" y="899845"/>
                  </a:lnTo>
                  <a:lnTo>
                    <a:pt x="308889" y="900722"/>
                  </a:lnTo>
                  <a:lnTo>
                    <a:pt x="308533" y="900722"/>
                  </a:lnTo>
                  <a:lnTo>
                    <a:pt x="305790" y="899439"/>
                  </a:lnTo>
                  <a:lnTo>
                    <a:pt x="305320" y="900722"/>
                  </a:lnTo>
                  <a:lnTo>
                    <a:pt x="305384" y="901979"/>
                  </a:lnTo>
                  <a:lnTo>
                    <a:pt x="305447" y="903262"/>
                  </a:lnTo>
                  <a:lnTo>
                    <a:pt x="305523" y="904519"/>
                  </a:lnTo>
                  <a:lnTo>
                    <a:pt x="305587" y="905789"/>
                  </a:lnTo>
                  <a:lnTo>
                    <a:pt x="305663" y="907072"/>
                  </a:lnTo>
                  <a:lnTo>
                    <a:pt x="310438" y="910869"/>
                  </a:lnTo>
                  <a:lnTo>
                    <a:pt x="304761" y="914679"/>
                  </a:lnTo>
                  <a:lnTo>
                    <a:pt x="307162" y="917219"/>
                  </a:lnTo>
                  <a:lnTo>
                    <a:pt x="305447" y="921029"/>
                  </a:lnTo>
                  <a:lnTo>
                    <a:pt x="306247" y="924839"/>
                  </a:lnTo>
                  <a:lnTo>
                    <a:pt x="307213" y="924839"/>
                  </a:lnTo>
                  <a:lnTo>
                    <a:pt x="309016" y="921029"/>
                  </a:lnTo>
                  <a:lnTo>
                    <a:pt x="311213" y="923569"/>
                  </a:lnTo>
                  <a:lnTo>
                    <a:pt x="315214" y="924839"/>
                  </a:lnTo>
                  <a:lnTo>
                    <a:pt x="316204" y="924839"/>
                  </a:lnTo>
                  <a:lnTo>
                    <a:pt x="317512" y="921029"/>
                  </a:lnTo>
                  <a:lnTo>
                    <a:pt x="318770" y="918489"/>
                  </a:lnTo>
                  <a:lnTo>
                    <a:pt x="319227" y="915962"/>
                  </a:lnTo>
                  <a:lnTo>
                    <a:pt x="319608" y="914679"/>
                  </a:lnTo>
                  <a:lnTo>
                    <a:pt x="322160" y="913574"/>
                  </a:lnTo>
                  <a:lnTo>
                    <a:pt x="322529" y="913574"/>
                  </a:lnTo>
                  <a:lnTo>
                    <a:pt x="322541" y="915962"/>
                  </a:lnTo>
                  <a:lnTo>
                    <a:pt x="323405" y="917219"/>
                  </a:lnTo>
                  <a:lnTo>
                    <a:pt x="324777" y="917219"/>
                  </a:lnTo>
                  <a:lnTo>
                    <a:pt x="328295" y="921029"/>
                  </a:lnTo>
                  <a:lnTo>
                    <a:pt x="330454" y="915962"/>
                  </a:lnTo>
                  <a:lnTo>
                    <a:pt x="332511" y="917219"/>
                  </a:lnTo>
                  <a:lnTo>
                    <a:pt x="334505" y="919772"/>
                  </a:lnTo>
                  <a:lnTo>
                    <a:pt x="332778" y="919772"/>
                  </a:lnTo>
                  <a:lnTo>
                    <a:pt x="331622" y="921029"/>
                  </a:lnTo>
                  <a:lnTo>
                    <a:pt x="331241" y="922312"/>
                  </a:lnTo>
                  <a:lnTo>
                    <a:pt x="335153" y="922312"/>
                  </a:lnTo>
                  <a:lnTo>
                    <a:pt x="335254" y="921029"/>
                  </a:lnTo>
                  <a:lnTo>
                    <a:pt x="335356" y="919772"/>
                  </a:lnTo>
                  <a:lnTo>
                    <a:pt x="335457" y="918489"/>
                  </a:lnTo>
                  <a:lnTo>
                    <a:pt x="335572" y="917219"/>
                  </a:lnTo>
                  <a:lnTo>
                    <a:pt x="336727" y="915962"/>
                  </a:lnTo>
                  <a:lnTo>
                    <a:pt x="337896" y="914679"/>
                  </a:lnTo>
                  <a:lnTo>
                    <a:pt x="343306" y="915962"/>
                  </a:lnTo>
                  <a:lnTo>
                    <a:pt x="346087" y="917219"/>
                  </a:lnTo>
                  <a:lnTo>
                    <a:pt x="347992" y="914679"/>
                  </a:lnTo>
                  <a:lnTo>
                    <a:pt x="348830" y="913574"/>
                  </a:lnTo>
                  <a:lnTo>
                    <a:pt x="350151" y="913574"/>
                  </a:lnTo>
                  <a:lnTo>
                    <a:pt x="360565" y="917219"/>
                  </a:lnTo>
                  <a:lnTo>
                    <a:pt x="361797" y="913574"/>
                  </a:lnTo>
                  <a:lnTo>
                    <a:pt x="363575" y="908329"/>
                  </a:lnTo>
                  <a:lnTo>
                    <a:pt x="365620" y="913574"/>
                  </a:lnTo>
                  <a:lnTo>
                    <a:pt x="366941" y="913574"/>
                  </a:lnTo>
                  <a:lnTo>
                    <a:pt x="371322" y="912139"/>
                  </a:lnTo>
                  <a:lnTo>
                    <a:pt x="373621" y="913574"/>
                  </a:lnTo>
                  <a:lnTo>
                    <a:pt x="375704" y="913574"/>
                  </a:lnTo>
                  <a:lnTo>
                    <a:pt x="376707" y="914679"/>
                  </a:lnTo>
                  <a:lnTo>
                    <a:pt x="377037" y="913574"/>
                  </a:lnTo>
                  <a:lnTo>
                    <a:pt x="378117" y="912139"/>
                  </a:lnTo>
                  <a:lnTo>
                    <a:pt x="379145" y="910869"/>
                  </a:lnTo>
                  <a:lnTo>
                    <a:pt x="382460" y="910869"/>
                  </a:lnTo>
                  <a:lnTo>
                    <a:pt x="389572" y="914679"/>
                  </a:lnTo>
                  <a:lnTo>
                    <a:pt x="383463" y="917219"/>
                  </a:lnTo>
                  <a:lnTo>
                    <a:pt x="384721" y="919772"/>
                  </a:lnTo>
                  <a:lnTo>
                    <a:pt x="400062" y="919772"/>
                  </a:lnTo>
                  <a:lnTo>
                    <a:pt x="401815" y="918489"/>
                  </a:lnTo>
                  <a:lnTo>
                    <a:pt x="403593" y="917219"/>
                  </a:lnTo>
                  <a:lnTo>
                    <a:pt x="408305" y="915962"/>
                  </a:lnTo>
                  <a:lnTo>
                    <a:pt x="408012" y="914679"/>
                  </a:lnTo>
                  <a:lnTo>
                    <a:pt x="407758" y="913574"/>
                  </a:lnTo>
                  <a:lnTo>
                    <a:pt x="405841" y="913574"/>
                  </a:lnTo>
                  <a:lnTo>
                    <a:pt x="406120" y="912139"/>
                  </a:lnTo>
                  <a:lnTo>
                    <a:pt x="406679" y="910869"/>
                  </a:lnTo>
                  <a:lnTo>
                    <a:pt x="408063" y="912139"/>
                  </a:lnTo>
                  <a:lnTo>
                    <a:pt x="407758" y="913574"/>
                  </a:lnTo>
                  <a:lnTo>
                    <a:pt x="409194" y="914679"/>
                  </a:lnTo>
                  <a:lnTo>
                    <a:pt x="410959" y="914679"/>
                  </a:lnTo>
                  <a:lnTo>
                    <a:pt x="412013" y="915962"/>
                  </a:lnTo>
                  <a:lnTo>
                    <a:pt x="411861" y="917219"/>
                  </a:lnTo>
                  <a:lnTo>
                    <a:pt x="409524" y="915962"/>
                  </a:lnTo>
                  <a:lnTo>
                    <a:pt x="409943" y="918489"/>
                  </a:lnTo>
                  <a:lnTo>
                    <a:pt x="411251" y="918489"/>
                  </a:lnTo>
                  <a:lnTo>
                    <a:pt x="412686" y="917219"/>
                  </a:lnTo>
                  <a:lnTo>
                    <a:pt x="419582" y="918489"/>
                  </a:lnTo>
                  <a:lnTo>
                    <a:pt x="425056" y="918489"/>
                  </a:lnTo>
                  <a:lnTo>
                    <a:pt x="435140" y="915962"/>
                  </a:lnTo>
                  <a:lnTo>
                    <a:pt x="433349" y="918489"/>
                  </a:lnTo>
                  <a:lnTo>
                    <a:pt x="445554" y="915962"/>
                  </a:lnTo>
                  <a:lnTo>
                    <a:pt x="453402" y="914679"/>
                  </a:lnTo>
                  <a:lnTo>
                    <a:pt x="469188" y="914679"/>
                  </a:lnTo>
                  <a:lnTo>
                    <a:pt x="476110" y="913574"/>
                  </a:lnTo>
                  <a:lnTo>
                    <a:pt x="483704" y="913574"/>
                  </a:lnTo>
                  <a:lnTo>
                    <a:pt x="492467" y="912139"/>
                  </a:lnTo>
                  <a:lnTo>
                    <a:pt x="503364" y="912139"/>
                  </a:lnTo>
                  <a:lnTo>
                    <a:pt x="506628" y="910869"/>
                  </a:lnTo>
                  <a:lnTo>
                    <a:pt x="512419" y="912139"/>
                  </a:lnTo>
                  <a:lnTo>
                    <a:pt x="514959" y="912139"/>
                  </a:lnTo>
                  <a:lnTo>
                    <a:pt x="521931" y="909612"/>
                  </a:lnTo>
                  <a:lnTo>
                    <a:pt x="532472" y="909612"/>
                  </a:lnTo>
                  <a:lnTo>
                    <a:pt x="534644" y="910869"/>
                  </a:lnTo>
                  <a:lnTo>
                    <a:pt x="536308" y="908329"/>
                  </a:lnTo>
                  <a:lnTo>
                    <a:pt x="539991" y="912139"/>
                  </a:lnTo>
                  <a:lnTo>
                    <a:pt x="544245" y="908329"/>
                  </a:lnTo>
                  <a:lnTo>
                    <a:pt x="548055" y="909612"/>
                  </a:lnTo>
                  <a:lnTo>
                    <a:pt x="549757" y="908329"/>
                  </a:lnTo>
                  <a:lnTo>
                    <a:pt x="553173" y="905789"/>
                  </a:lnTo>
                  <a:lnTo>
                    <a:pt x="559943" y="909612"/>
                  </a:lnTo>
                  <a:lnTo>
                    <a:pt x="565315" y="905789"/>
                  </a:lnTo>
                  <a:lnTo>
                    <a:pt x="565937" y="905789"/>
                  </a:lnTo>
                  <a:lnTo>
                    <a:pt x="567524" y="908329"/>
                  </a:lnTo>
                  <a:lnTo>
                    <a:pt x="569391" y="907072"/>
                  </a:lnTo>
                  <a:lnTo>
                    <a:pt x="573874" y="905789"/>
                  </a:lnTo>
                  <a:lnTo>
                    <a:pt x="576872" y="904519"/>
                  </a:lnTo>
                  <a:lnTo>
                    <a:pt x="580136" y="905789"/>
                  </a:lnTo>
                  <a:lnTo>
                    <a:pt x="581533" y="905789"/>
                  </a:lnTo>
                  <a:lnTo>
                    <a:pt x="582244" y="904519"/>
                  </a:lnTo>
                  <a:lnTo>
                    <a:pt x="582955" y="903262"/>
                  </a:lnTo>
                  <a:lnTo>
                    <a:pt x="583679" y="901979"/>
                  </a:lnTo>
                  <a:lnTo>
                    <a:pt x="586206" y="903262"/>
                  </a:lnTo>
                  <a:lnTo>
                    <a:pt x="591870" y="907072"/>
                  </a:lnTo>
                  <a:lnTo>
                    <a:pt x="594842" y="904519"/>
                  </a:lnTo>
                  <a:lnTo>
                    <a:pt x="598385" y="904519"/>
                  </a:lnTo>
                  <a:lnTo>
                    <a:pt x="598881" y="903262"/>
                  </a:lnTo>
                  <a:lnTo>
                    <a:pt x="600125" y="900722"/>
                  </a:lnTo>
                  <a:lnTo>
                    <a:pt x="600354" y="899439"/>
                  </a:lnTo>
                  <a:lnTo>
                    <a:pt x="605726" y="905789"/>
                  </a:lnTo>
                  <a:lnTo>
                    <a:pt x="608380" y="901979"/>
                  </a:lnTo>
                  <a:lnTo>
                    <a:pt x="615708" y="903262"/>
                  </a:lnTo>
                  <a:lnTo>
                    <a:pt x="617689" y="903262"/>
                  </a:lnTo>
                  <a:lnTo>
                    <a:pt x="617994" y="901979"/>
                  </a:lnTo>
                  <a:lnTo>
                    <a:pt x="619226" y="896912"/>
                  </a:lnTo>
                  <a:lnTo>
                    <a:pt x="620763" y="898169"/>
                  </a:lnTo>
                  <a:lnTo>
                    <a:pt x="622693" y="901979"/>
                  </a:lnTo>
                  <a:lnTo>
                    <a:pt x="623392" y="903262"/>
                  </a:lnTo>
                  <a:lnTo>
                    <a:pt x="630174" y="900722"/>
                  </a:lnTo>
                  <a:lnTo>
                    <a:pt x="634758" y="901979"/>
                  </a:lnTo>
                  <a:lnTo>
                    <a:pt x="634809" y="900722"/>
                  </a:lnTo>
                  <a:lnTo>
                    <a:pt x="634936" y="898169"/>
                  </a:lnTo>
                  <a:lnTo>
                    <a:pt x="632523" y="898169"/>
                  </a:lnTo>
                  <a:lnTo>
                    <a:pt x="632371" y="898169"/>
                  </a:lnTo>
                  <a:lnTo>
                    <a:pt x="630237" y="896912"/>
                  </a:lnTo>
                  <a:lnTo>
                    <a:pt x="629729" y="895629"/>
                  </a:lnTo>
                  <a:lnTo>
                    <a:pt x="629958" y="894372"/>
                  </a:lnTo>
                  <a:lnTo>
                    <a:pt x="633018" y="894372"/>
                  </a:lnTo>
                  <a:lnTo>
                    <a:pt x="632891" y="896912"/>
                  </a:lnTo>
                  <a:lnTo>
                    <a:pt x="632523" y="898169"/>
                  </a:lnTo>
                  <a:lnTo>
                    <a:pt x="633755" y="896912"/>
                  </a:lnTo>
                  <a:lnTo>
                    <a:pt x="635698" y="896912"/>
                  </a:lnTo>
                  <a:lnTo>
                    <a:pt x="637603" y="901979"/>
                  </a:lnTo>
                  <a:lnTo>
                    <a:pt x="640549" y="900722"/>
                  </a:lnTo>
                  <a:lnTo>
                    <a:pt x="650138" y="900722"/>
                  </a:lnTo>
                  <a:lnTo>
                    <a:pt x="656551" y="899439"/>
                  </a:lnTo>
                  <a:lnTo>
                    <a:pt x="669112" y="899439"/>
                  </a:lnTo>
                  <a:lnTo>
                    <a:pt x="674928" y="898169"/>
                  </a:lnTo>
                  <a:lnTo>
                    <a:pt x="682802" y="898169"/>
                  </a:lnTo>
                  <a:lnTo>
                    <a:pt x="684428" y="896912"/>
                  </a:lnTo>
                  <a:lnTo>
                    <a:pt x="684961" y="895705"/>
                  </a:lnTo>
                  <a:lnTo>
                    <a:pt x="689102" y="899439"/>
                  </a:lnTo>
                  <a:lnTo>
                    <a:pt x="694105" y="896912"/>
                  </a:lnTo>
                  <a:lnTo>
                    <a:pt x="699820" y="896912"/>
                  </a:lnTo>
                  <a:lnTo>
                    <a:pt x="728421" y="893089"/>
                  </a:lnTo>
                  <a:lnTo>
                    <a:pt x="746239" y="893089"/>
                  </a:lnTo>
                  <a:lnTo>
                    <a:pt x="754392" y="890562"/>
                  </a:lnTo>
                  <a:lnTo>
                    <a:pt x="766102" y="891819"/>
                  </a:lnTo>
                  <a:lnTo>
                    <a:pt x="767461" y="890562"/>
                  </a:lnTo>
                  <a:lnTo>
                    <a:pt x="768845" y="889279"/>
                  </a:lnTo>
                  <a:lnTo>
                    <a:pt x="783285" y="890562"/>
                  </a:lnTo>
                  <a:lnTo>
                    <a:pt x="802970" y="890562"/>
                  </a:lnTo>
                  <a:lnTo>
                    <a:pt x="805243" y="889279"/>
                  </a:lnTo>
                  <a:lnTo>
                    <a:pt x="805599" y="888022"/>
                  </a:lnTo>
                  <a:lnTo>
                    <a:pt x="807427" y="881672"/>
                  </a:lnTo>
                  <a:lnTo>
                    <a:pt x="807821" y="880389"/>
                  </a:lnTo>
                  <a:lnTo>
                    <a:pt x="809078" y="880389"/>
                  </a:lnTo>
                  <a:lnTo>
                    <a:pt x="810577" y="881672"/>
                  </a:lnTo>
                  <a:lnTo>
                    <a:pt x="810653" y="882929"/>
                  </a:lnTo>
                  <a:lnTo>
                    <a:pt x="810729" y="884212"/>
                  </a:lnTo>
                  <a:lnTo>
                    <a:pt x="814120" y="884212"/>
                  </a:lnTo>
                  <a:lnTo>
                    <a:pt x="812698" y="881672"/>
                  </a:lnTo>
                  <a:lnTo>
                    <a:pt x="816051" y="880389"/>
                  </a:lnTo>
                  <a:lnTo>
                    <a:pt x="816978" y="879119"/>
                  </a:lnTo>
                  <a:lnTo>
                    <a:pt x="816698" y="877862"/>
                  </a:lnTo>
                  <a:lnTo>
                    <a:pt x="816152" y="875322"/>
                  </a:lnTo>
                  <a:lnTo>
                    <a:pt x="815886" y="874039"/>
                  </a:lnTo>
                  <a:lnTo>
                    <a:pt x="817168" y="871512"/>
                  </a:lnTo>
                  <a:lnTo>
                    <a:pt x="818362" y="867689"/>
                  </a:lnTo>
                  <a:lnTo>
                    <a:pt x="818756" y="866419"/>
                  </a:lnTo>
                  <a:lnTo>
                    <a:pt x="819150" y="865162"/>
                  </a:lnTo>
                  <a:lnTo>
                    <a:pt x="819556" y="863879"/>
                  </a:lnTo>
                  <a:lnTo>
                    <a:pt x="818261" y="858812"/>
                  </a:lnTo>
                  <a:lnTo>
                    <a:pt x="821423" y="854989"/>
                  </a:lnTo>
                  <a:lnTo>
                    <a:pt x="821296" y="852462"/>
                  </a:lnTo>
                  <a:lnTo>
                    <a:pt x="821207" y="851179"/>
                  </a:lnTo>
                  <a:lnTo>
                    <a:pt x="821118" y="849922"/>
                  </a:lnTo>
                  <a:lnTo>
                    <a:pt x="821029" y="848639"/>
                  </a:lnTo>
                  <a:lnTo>
                    <a:pt x="820940" y="847369"/>
                  </a:lnTo>
                  <a:lnTo>
                    <a:pt x="820864" y="846112"/>
                  </a:lnTo>
                  <a:lnTo>
                    <a:pt x="824572" y="849922"/>
                  </a:lnTo>
                  <a:lnTo>
                    <a:pt x="822883" y="846112"/>
                  </a:lnTo>
                  <a:lnTo>
                    <a:pt x="821766" y="843572"/>
                  </a:lnTo>
                  <a:lnTo>
                    <a:pt x="821207" y="842289"/>
                  </a:lnTo>
                  <a:lnTo>
                    <a:pt x="825195" y="842289"/>
                  </a:lnTo>
                  <a:lnTo>
                    <a:pt x="823137" y="838479"/>
                  </a:lnTo>
                  <a:lnTo>
                    <a:pt x="823302" y="837222"/>
                  </a:lnTo>
                  <a:lnTo>
                    <a:pt x="823760" y="835939"/>
                  </a:lnTo>
                  <a:lnTo>
                    <a:pt x="824141" y="834669"/>
                  </a:lnTo>
                  <a:lnTo>
                    <a:pt x="826808" y="825779"/>
                  </a:lnTo>
                  <a:lnTo>
                    <a:pt x="827951" y="821969"/>
                  </a:lnTo>
                  <a:lnTo>
                    <a:pt x="831469" y="808012"/>
                  </a:lnTo>
                  <a:lnTo>
                    <a:pt x="833386" y="800379"/>
                  </a:lnTo>
                  <a:lnTo>
                    <a:pt x="838631" y="778789"/>
                  </a:lnTo>
                  <a:lnTo>
                    <a:pt x="839533" y="774979"/>
                  </a:lnTo>
                  <a:lnTo>
                    <a:pt x="840714" y="769912"/>
                  </a:lnTo>
                  <a:lnTo>
                    <a:pt x="842797" y="761022"/>
                  </a:lnTo>
                  <a:lnTo>
                    <a:pt x="843394" y="759739"/>
                  </a:lnTo>
                  <a:lnTo>
                    <a:pt x="843991" y="758469"/>
                  </a:lnTo>
                  <a:close/>
                </a:path>
                <a:path w="1004570" h="1252855">
                  <a:moveTo>
                    <a:pt x="858532" y="611428"/>
                  </a:moveTo>
                  <a:lnTo>
                    <a:pt x="858367" y="611111"/>
                  </a:lnTo>
                  <a:lnTo>
                    <a:pt x="853579" y="611111"/>
                  </a:lnTo>
                  <a:lnTo>
                    <a:pt x="852182" y="609981"/>
                  </a:lnTo>
                  <a:lnTo>
                    <a:pt x="851611" y="611111"/>
                  </a:lnTo>
                  <a:lnTo>
                    <a:pt x="853528" y="611111"/>
                  </a:lnTo>
                  <a:lnTo>
                    <a:pt x="854036" y="611428"/>
                  </a:lnTo>
                  <a:lnTo>
                    <a:pt x="858532" y="611428"/>
                  </a:lnTo>
                  <a:close/>
                </a:path>
                <a:path w="1004570" h="1252855">
                  <a:moveTo>
                    <a:pt x="889711" y="611428"/>
                  </a:moveTo>
                  <a:lnTo>
                    <a:pt x="858532" y="611428"/>
                  </a:lnTo>
                  <a:lnTo>
                    <a:pt x="859142" y="612521"/>
                  </a:lnTo>
                  <a:lnTo>
                    <a:pt x="861060" y="612521"/>
                  </a:lnTo>
                  <a:lnTo>
                    <a:pt x="858964" y="615073"/>
                  </a:lnTo>
                  <a:lnTo>
                    <a:pt x="857973" y="613791"/>
                  </a:lnTo>
                  <a:lnTo>
                    <a:pt x="854036" y="611428"/>
                  </a:lnTo>
                  <a:lnTo>
                    <a:pt x="851458" y="611428"/>
                  </a:lnTo>
                  <a:lnTo>
                    <a:pt x="846467" y="621423"/>
                  </a:lnTo>
                  <a:lnTo>
                    <a:pt x="845261" y="626491"/>
                  </a:lnTo>
                  <a:lnTo>
                    <a:pt x="843140" y="629031"/>
                  </a:lnTo>
                  <a:lnTo>
                    <a:pt x="836663" y="637921"/>
                  </a:lnTo>
                  <a:lnTo>
                    <a:pt x="830237" y="648081"/>
                  </a:lnTo>
                  <a:lnTo>
                    <a:pt x="823671" y="656971"/>
                  </a:lnTo>
                  <a:lnTo>
                    <a:pt x="816775" y="665873"/>
                  </a:lnTo>
                  <a:lnTo>
                    <a:pt x="815340" y="668248"/>
                  </a:lnTo>
                  <a:lnTo>
                    <a:pt x="815251" y="668401"/>
                  </a:lnTo>
                  <a:lnTo>
                    <a:pt x="813371" y="669671"/>
                  </a:lnTo>
                  <a:lnTo>
                    <a:pt x="810463" y="673620"/>
                  </a:lnTo>
                  <a:lnTo>
                    <a:pt x="810247" y="673620"/>
                  </a:lnTo>
                  <a:lnTo>
                    <a:pt x="807618" y="674751"/>
                  </a:lnTo>
                  <a:lnTo>
                    <a:pt x="807694" y="676021"/>
                  </a:lnTo>
                  <a:lnTo>
                    <a:pt x="807783" y="677291"/>
                  </a:lnTo>
                  <a:lnTo>
                    <a:pt x="807859" y="678573"/>
                  </a:lnTo>
                  <a:lnTo>
                    <a:pt x="807948" y="679831"/>
                  </a:lnTo>
                  <a:lnTo>
                    <a:pt x="808037" y="681101"/>
                  </a:lnTo>
                  <a:lnTo>
                    <a:pt x="804633" y="679831"/>
                  </a:lnTo>
                  <a:lnTo>
                    <a:pt x="802652" y="683641"/>
                  </a:lnTo>
                  <a:lnTo>
                    <a:pt x="799782" y="686181"/>
                  </a:lnTo>
                  <a:lnTo>
                    <a:pt x="794283" y="690664"/>
                  </a:lnTo>
                  <a:lnTo>
                    <a:pt x="794283" y="717931"/>
                  </a:lnTo>
                  <a:lnTo>
                    <a:pt x="793686" y="719201"/>
                  </a:lnTo>
                  <a:lnTo>
                    <a:pt x="793203" y="719201"/>
                  </a:lnTo>
                  <a:lnTo>
                    <a:pt x="791260" y="720471"/>
                  </a:lnTo>
                  <a:lnTo>
                    <a:pt x="791159" y="717931"/>
                  </a:lnTo>
                  <a:lnTo>
                    <a:pt x="794283" y="717931"/>
                  </a:lnTo>
                  <a:lnTo>
                    <a:pt x="794283" y="690664"/>
                  </a:lnTo>
                  <a:lnTo>
                    <a:pt x="787311" y="696341"/>
                  </a:lnTo>
                  <a:lnTo>
                    <a:pt x="786079" y="701421"/>
                  </a:lnTo>
                  <a:lnTo>
                    <a:pt x="776211" y="702691"/>
                  </a:lnTo>
                  <a:lnTo>
                    <a:pt x="775296" y="701421"/>
                  </a:lnTo>
                  <a:lnTo>
                    <a:pt x="774128" y="698881"/>
                  </a:lnTo>
                  <a:lnTo>
                    <a:pt x="772972" y="696341"/>
                  </a:lnTo>
                  <a:lnTo>
                    <a:pt x="773544" y="693801"/>
                  </a:lnTo>
                  <a:lnTo>
                    <a:pt x="773595" y="691273"/>
                  </a:lnTo>
                  <a:lnTo>
                    <a:pt x="773607" y="689991"/>
                  </a:lnTo>
                  <a:lnTo>
                    <a:pt x="773645" y="688721"/>
                  </a:lnTo>
                  <a:lnTo>
                    <a:pt x="771956" y="686181"/>
                  </a:lnTo>
                  <a:lnTo>
                    <a:pt x="772591" y="683641"/>
                  </a:lnTo>
                  <a:lnTo>
                    <a:pt x="773861" y="678573"/>
                  </a:lnTo>
                  <a:lnTo>
                    <a:pt x="774179" y="677291"/>
                  </a:lnTo>
                  <a:lnTo>
                    <a:pt x="776541" y="670166"/>
                  </a:lnTo>
                  <a:lnTo>
                    <a:pt x="776617" y="669937"/>
                  </a:lnTo>
                  <a:lnTo>
                    <a:pt x="776706" y="669671"/>
                  </a:lnTo>
                  <a:lnTo>
                    <a:pt x="775716" y="667359"/>
                  </a:lnTo>
                  <a:lnTo>
                    <a:pt x="775627" y="667131"/>
                  </a:lnTo>
                  <a:lnTo>
                    <a:pt x="775081" y="665873"/>
                  </a:lnTo>
                  <a:lnTo>
                    <a:pt x="774014" y="663321"/>
                  </a:lnTo>
                  <a:lnTo>
                    <a:pt x="774255" y="662051"/>
                  </a:lnTo>
                  <a:lnTo>
                    <a:pt x="775792" y="660781"/>
                  </a:lnTo>
                  <a:lnTo>
                    <a:pt x="777341" y="659523"/>
                  </a:lnTo>
                  <a:lnTo>
                    <a:pt x="776122" y="656971"/>
                  </a:lnTo>
                  <a:lnTo>
                    <a:pt x="777557" y="649351"/>
                  </a:lnTo>
                  <a:lnTo>
                    <a:pt x="777748" y="648081"/>
                  </a:lnTo>
                  <a:lnTo>
                    <a:pt x="778116" y="645541"/>
                  </a:lnTo>
                  <a:lnTo>
                    <a:pt x="778471" y="643001"/>
                  </a:lnTo>
                  <a:lnTo>
                    <a:pt x="778649" y="641731"/>
                  </a:lnTo>
                  <a:lnTo>
                    <a:pt x="778738" y="641146"/>
                  </a:lnTo>
                  <a:lnTo>
                    <a:pt x="778827" y="640473"/>
                  </a:lnTo>
                  <a:lnTo>
                    <a:pt x="749046" y="640473"/>
                  </a:lnTo>
                  <a:lnTo>
                    <a:pt x="749046" y="673252"/>
                  </a:lnTo>
                  <a:lnTo>
                    <a:pt x="748436" y="673277"/>
                  </a:lnTo>
                  <a:lnTo>
                    <a:pt x="748436" y="683641"/>
                  </a:lnTo>
                  <a:lnTo>
                    <a:pt x="747306" y="683310"/>
                  </a:lnTo>
                  <a:lnTo>
                    <a:pt x="747306" y="691273"/>
                  </a:lnTo>
                  <a:lnTo>
                    <a:pt x="747026" y="692531"/>
                  </a:lnTo>
                  <a:lnTo>
                    <a:pt x="746594" y="693801"/>
                  </a:lnTo>
                  <a:lnTo>
                    <a:pt x="745769" y="692531"/>
                  </a:lnTo>
                  <a:lnTo>
                    <a:pt x="744804" y="692531"/>
                  </a:lnTo>
                  <a:lnTo>
                    <a:pt x="745439" y="691273"/>
                  </a:lnTo>
                  <a:lnTo>
                    <a:pt x="747306" y="691273"/>
                  </a:lnTo>
                  <a:lnTo>
                    <a:pt x="747306" y="683310"/>
                  </a:lnTo>
                  <a:lnTo>
                    <a:pt x="744207" y="682371"/>
                  </a:lnTo>
                  <a:lnTo>
                    <a:pt x="745007" y="686181"/>
                  </a:lnTo>
                  <a:lnTo>
                    <a:pt x="742086" y="686181"/>
                  </a:lnTo>
                  <a:lnTo>
                    <a:pt x="741984" y="684923"/>
                  </a:lnTo>
                  <a:lnTo>
                    <a:pt x="741641" y="682371"/>
                  </a:lnTo>
                  <a:lnTo>
                    <a:pt x="740016" y="679831"/>
                  </a:lnTo>
                  <a:lnTo>
                    <a:pt x="743432" y="677291"/>
                  </a:lnTo>
                  <a:lnTo>
                    <a:pt x="743343" y="678573"/>
                  </a:lnTo>
                  <a:lnTo>
                    <a:pt x="743254" y="679831"/>
                  </a:lnTo>
                  <a:lnTo>
                    <a:pt x="743178" y="681101"/>
                  </a:lnTo>
                  <a:lnTo>
                    <a:pt x="748169" y="681101"/>
                  </a:lnTo>
                  <a:lnTo>
                    <a:pt x="748436" y="683641"/>
                  </a:lnTo>
                  <a:lnTo>
                    <a:pt x="748436" y="673277"/>
                  </a:lnTo>
                  <a:lnTo>
                    <a:pt x="748042" y="673290"/>
                  </a:lnTo>
                  <a:lnTo>
                    <a:pt x="748042" y="676021"/>
                  </a:lnTo>
                  <a:lnTo>
                    <a:pt x="746823" y="678573"/>
                  </a:lnTo>
                  <a:lnTo>
                    <a:pt x="746048" y="677291"/>
                  </a:lnTo>
                  <a:lnTo>
                    <a:pt x="744524" y="676021"/>
                  </a:lnTo>
                  <a:lnTo>
                    <a:pt x="742759" y="676021"/>
                  </a:lnTo>
                  <a:lnTo>
                    <a:pt x="744283" y="673620"/>
                  </a:lnTo>
                  <a:lnTo>
                    <a:pt x="744816" y="674751"/>
                  </a:lnTo>
                  <a:lnTo>
                    <a:pt x="747903" y="674751"/>
                  </a:lnTo>
                  <a:lnTo>
                    <a:pt x="748042" y="676021"/>
                  </a:lnTo>
                  <a:lnTo>
                    <a:pt x="748042" y="673290"/>
                  </a:lnTo>
                  <a:lnTo>
                    <a:pt x="742607" y="673493"/>
                  </a:lnTo>
                  <a:lnTo>
                    <a:pt x="740994" y="670941"/>
                  </a:lnTo>
                  <a:lnTo>
                    <a:pt x="740359" y="669937"/>
                  </a:lnTo>
                  <a:lnTo>
                    <a:pt x="740511" y="669671"/>
                  </a:lnTo>
                  <a:lnTo>
                    <a:pt x="742035" y="667131"/>
                  </a:lnTo>
                  <a:lnTo>
                    <a:pt x="743191" y="667131"/>
                  </a:lnTo>
                  <a:lnTo>
                    <a:pt x="743242" y="668248"/>
                  </a:lnTo>
                  <a:lnTo>
                    <a:pt x="743331" y="669671"/>
                  </a:lnTo>
                  <a:lnTo>
                    <a:pt x="745731" y="672223"/>
                  </a:lnTo>
                  <a:lnTo>
                    <a:pt x="744512" y="673252"/>
                  </a:lnTo>
                  <a:lnTo>
                    <a:pt x="749046" y="673252"/>
                  </a:lnTo>
                  <a:lnTo>
                    <a:pt x="749046" y="640473"/>
                  </a:lnTo>
                  <a:lnTo>
                    <a:pt x="747636" y="640473"/>
                  </a:lnTo>
                  <a:lnTo>
                    <a:pt x="747636" y="654431"/>
                  </a:lnTo>
                  <a:lnTo>
                    <a:pt x="747280" y="654837"/>
                  </a:lnTo>
                  <a:lnTo>
                    <a:pt x="747280" y="662051"/>
                  </a:lnTo>
                  <a:lnTo>
                    <a:pt x="745197" y="663321"/>
                  </a:lnTo>
                  <a:lnTo>
                    <a:pt x="743280" y="663321"/>
                  </a:lnTo>
                  <a:lnTo>
                    <a:pt x="741438" y="665873"/>
                  </a:lnTo>
                  <a:lnTo>
                    <a:pt x="739317" y="664616"/>
                  </a:lnTo>
                  <a:lnTo>
                    <a:pt x="739317" y="670166"/>
                  </a:lnTo>
                  <a:lnTo>
                    <a:pt x="737920" y="670941"/>
                  </a:lnTo>
                  <a:lnTo>
                    <a:pt x="736815" y="672223"/>
                  </a:lnTo>
                  <a:lnTo>
                    <a:pt x="735952" y="673163"/>
                  </a:lnTo>
                  <a:lnTo>
                    <a:pt x="736346" y="672223"/>
                  </a:lnTo>
                  <a:lnTo>
                    <a:pt x="736942" y="670941"/>
                  </a:lnTo>
                  <a:lnTo>
                    <a:pt x="735876" y="669671"/>
                  </a:lnTo>
                  <a:lnTo>
                    <a:pt x="736587" y="667359"/>
                  </a:lnTo>
                  <a:lnTo>
                    <a:pt x="736663" y="667131"/>
                  </a:lnTo>
                  <a:lnTo>
                    <a:pt x="738365" y="668401"/>
                  </a:lnTo>
                  <a:lnTo>
                    <a:pt x="739203" y="669937"/>
                  </a:lnTo>
                  <a:lnTo>
                    <a:pt x="739317" y="670166"/>
                  </a:lnTo>
                  <a:lnTo>
                    <a:pt x="739317" y="664616"/>
                  </a:lnTo>
                  <a:lnTo>
                    <a:pt x="742670" y="660781"/>
                  </a:lnTo>
                  <a:lnTo>
                    <a:pt x="744588" y="662051"/>
                  </a:lnTo>
                  <a:lnTo>
                    <a:pt x="747280" y="662051"/>
                  </a:lnTo>
                  <a:lnTo>
                    <a:pt x="747280" y="654837"/>
                  </a:lnTo>
                  <a:lnTo>
                    <a:pt x="744296" y="658241"/>
                  </a:lnTo>
                  <a:lnTo>
                    <a:pt x="743927" y="659523"/>
                  </a:lnTo>
                  <a:lnTo>
                    <a:pt x="741730" y="659523"/>
                  </a:lnTo>
                  <a:lnTo>
                    <a:pt x="741426" y="658241"/>
                  </a:lnTo>
                  <a:lnTo>
                    <a:pt x="745045" y="656971"/>
                  </a:lnTo>
                  <a:lnTo>
                    <a:pt x="741451" y="655701"/>
                  </a:lnTo>
                  <a:lnTo>
                    <a:pt x="741324" y="654431"/>
                  </a:lnTo>
                  <a:lnTo>
                    <a:pt x="741210" y="653173"/>
                  </a:lnTo>
                  <a:lnTo>
                    <a:pt x="741095" y="651891"/>
                  </a:lnTo>
                  <a:lnTo>
                    <a:pt x="740981" y="650621"/>
                  </a:lnTo>
                  <a:lnTo>
                    <a:pt x="743635" y="650621"/>
                  </a:lnTo>
                  <a:lnTo>
                    <a:pt x="744435" y="648081"/>
                  </a:lnTo>
                  <a:lnTo>
                    <a:pt x="746112" y="651891"/>
                  </a:lnTo>
                  <a:lnTo>
                    <a:pt x="747636" y="654431"/>
                  </a:lnTo>
                  <a:lnTo>
                    <a:pt x="747636" y="640473"/>
                  </a:lnTo>
                  <a:lnTo>
                    <a:pt x="742543" y="640473"/>
                  </a:lnTo>
                  <a:lnTo>
                    <a:pt x="739533" y="640473"/>
                  </a:lnTo>
                  <a:lnTo>
                    <a:pt x="739101" y="641146"/>
                  </a:lnTo>
                  <a:lnTo>
                    <a:pt x="738784" y="641731"/>
                  </a:lnTo>
                  <a:lnTo>
                    <a:pt x="736244" y="641731"/>
                  </a:lnTo>
                  <a:lnTo>
                    <a:pt x="738009" y="645541"/>
                  </a:lnTo>
                  <a:lnTo>
                    <a:pt x="739482" y="644271"/>
                  </a:lnTo>
                  <a:lnTo>
                    <a:pt x="741045" y="644271"/>
                  </a:lnTo>
                  <a:lnTo>
                    <a:pt x="742251" y="644271"/>
                  </a:lnTo>
                  <a:lnTo>
                    <a:pt x="744359" y="643001"/>
                  </a:lnTo>
                  <a:lnTo>
                    <a:pt x="745667" y="645541"/>
                  </a:lnTo>
                  <a:lnTo>
                    <a:pt x="741045" y="644271"/>
                  </a:lnTo>
                  <a:lnTo>
                    <a:pt x="738619" y="648081"/>
                  </a:lnTo>
                  <a:lnTo>
                    <a:pt x="734148" y="651891"/>
                  </a:lnTo>
                  <a:lnTo>
                    <a:pt x="734707" y="653173"/>
                  </a:lnTo>
                  <a:lnTo>
                    <a:pt x="737946" y="654431"/>
                  </a:lnTo>
                  <a:lnTo>
                    <a:pt x="738733" y="653173"/>
                  </a:lnTo>
                  <a:lnTo>
                    <a:pt x="739254" y="655701"/>
                  </a:lnTo>
                  <a:lnTo>
                    <a:pt x="733196" y="659523"/>
                  </a:lnTo>
                  <a:lnTo>
                    <a:pt x="733272" y="665873"/>
                  </a:lnTo>
                  <a:lnTo>
                    <a:pt x="735609" y="673252"/>
                  </a:lnTo>
                  <a:lnTo>
                    <a:pt x="735723" y="673481"/>
                  </a:lnTo>
                  <a:lnTo>
                    <a:pt x="735799" y="673620"/>
                  </a:lnTo>
                  <a:lnTo>
                    <a:pt x="738886" y="676021"/>
                  </a:lnTo>
                  <a:lnTo>
                    <a:pt x="738860" y="677291"/>
                  </a:lnTo>
                  <a:lnTo>
                    <a:pt x="734529" y="681101"/>
                  </a:lnTo>
                  <a:lnTo>
                    <a:pt x="733729" y="682371"/>
                  </a:lnTo>
                  <a:lnTo>
                    <a:pt x="738149" y="684923"/>
                  </a:lnTo>
                  <a:lnTo>
                    <a:pt x="735914" y="687451"/>
                  </a:lnTo>
                  <a:lnTo>
                    <a:pt x="736752" y="689991"/>
                  </a:lnTo>
                  <a:lnTo>
                    <a:pt x="739025" y="688721"/>
                  </a:lnTo>
                  <a:lnTo>
                    <a:pt x="741235" y="692531"/>
                  </a:lnTo>
                  <a:lnTo>
                    <a:pt x="743521" y="689991"/>
                  </a:lnTo>
                  <a:lnTo>
                    <a:pt x="740740" y="693801"/>
                  </a:lnTo>
                  <a:lnTo>
                    <a:pt x="739952" y="693801"/>
                  </a:lnTo>
                  <a:lnTo>
                    <a:pt x="736790" y="689991"/>
                  </a:lnTo>
                  <a:lnTo>
                    <a:pt x="736739" y="691273"/>
                  </a:lnTo>
                  <a:lnTo>
                    <a:pt x="735266" y="693801"/>
                  </a:lnTo>
                  <a:lnTo>
                    <a:pt x="739711" y="695071"/>
                  </a:lnTo>
                  <a:lnTo>
                    <a:pt x="740740" y="695071"/>
                  </a:lnTo>
                  <a:lnTo>
                    <a:pt x="743673" y="696341"/>
                  </a:lnTo>
                  <a:lnTo>
                    <a:pt x="743343" y="697623"/>
                  </a:lnTo>
                  <a:lnTo>
                    <a:pt x="741845" y="698881"/>
                  </a:lnTo>
                  <a:lnTo>
                    <a:pt x="740892" y="700151"/>
                  </a:lnTo>
                  <a:lnTo>
                    <a:pt x="739355" y="697623"/>
                  </a:lnTo>
                  <a:lnTo>
                    <a:pt x="740206" y="696341"/>
                  </a:lnTo>
                  <a:lnTo>
                    <a:pt x="738212" y="697623"/>
                  </a:lnTo>
                  <a:lnTo>
                    <a:pt x="738847" y="702691"/>
                  </a:lnTo>
                  <a:lnTo>
                    <a:pt x="743864" y="700151"/>
                  </a:lnTo>
                  <a:lnTo>
                    <a:pt x="746937" y="702691"/>
                  </a:lnTo>
                  <a:lnTo>
                    <a:pt x="747661" y="702691"/>
                  </a:lnTo>
                  <a:lnTo>
                    <a:pt x="749998" y="698881"/>
                  </a:lnTo>
                  <a:lnTo>
                    <a:pt x="752513" y="702691"/>
                  </a:lnTo>
                  <a:lnTo>
                    <a:pt x="748423" y="705231"/>
                  </a:lnTo>
                  <a:lnTo>
                    <a:pt x="747636" y="706501"/>
                  </a:lnTo>
                  <a:lnTo>
                    <a:pt x="745286" y="707771"/>
                  </a:lnTo>
                  <a:lnTo>
                    <a:pt x="747598" y="711581"/>
                  </a:lnTo>
                  <a:lnTo>
                    <a:pt x="750608" y="712851"/>
                  </a:lnTo>
                  <a:lnTo>
                    <a:pt x="759244" y="714121"/>
                  </a:lnTo>
                  <a:lnTo>
                    <a:pt x="762584" y="716673"/>
                  </a:lnTo>
                  <a:lnTo>
                    <a:pt x="764463" y="725551"/>
                  </a:lnTo>
                  <a:lnTo>
                    <a:pt x="768438" y="726821"/>
                  </a:lnTo>
                  <a:lnTo>
                    <a:pt x="769988" y="730631"/>
                  </a:lnTo>
                  <a:lnTo>
                    <a:pt x="771372" y="729373"/>
                  </a:lnTo>
                  <a:lnTo>
                    <a:pt x="771817" y="729373"/>
                  </a:lnTo>
                  <a:lnTo>
                    <a:pt x="772833" y="730631"/>
                  </a:lnTo>
                  <a:lnTo>
                    <a:pt x="775309" y="731901"/>
                  </a:lnTo>
                  <a:lnTo>
                    <a:pt x="776020" y="735723"/>
                  </a:lnTo>
                  <a:lnTo>
                    <a:pt x="777925" y="739521"/>
                  </a:lnTo>
                  <a:lnTo>
                    <a:pt x="785774" y="736981"/>
                  </a:lnTo>
                  <a:lnTo>
                    <a:pt x="791591" y="740791"/>
                  </a:lnTo>
                  <a:lnTo>
                    <a:pt x="792810" y="736981"/>
                  </a:lnTo>
                  <a:lnTo>
                    <a:pt x="793635" y="734441"/>
                  </a:lnTo>
                  <a:lnTo>
                    <a:pt x="795680" y="734441"/>
                  </a:lnTo>
                  <a:lnTo>
                    <a:pt x="799884" y="736981"/>
                  </a:lnTo>
                  <a:lnTo>
                    <a:pt x="801509" y="735723"/>
                  </a:lnTo>
                  <a:lnTo>
                    <a:pt x="802652" y="734441"/>
                  </a:lnTo>
                  <a:lnTo>
                    <a:pt x="807250" y="729373"/>
                  </a:lnTo>
                  <a:lnTo>
                    <a:pt x="811898" y="728091"/>
                  </a:lnTo>
                  <a:lnTo>
                    <a:pt x="815886" y="721741"/>
                  </a:lnTo>
                  <a:lnTo>
                    <a:pt x="819061" y="723023"/>
                  </a:lnTo>
                  <a:lnTo>
                    <a:pt x="819810" y="721741"/>
                  </a:lnTo>
                  <a:lnTo>
                    <a:pt x="820559" y="720471"/>
                  </a:lnTo>
                  <a:lnTo>
                    <a:pt x="822058" y="717931"/>
                  </a:lnTo>
                  <a:lnTo>
                    <a:pt x="822820" y="716673"/>
                  </a:lnTo>
                  <a:lnTo>
                    <a:pt x="828586" y="715391"/>
                  </a:lnTo>
                  <a:lnTo>
                    <a:pt x="828522" y="710323"/>
                  </a:lnTo>
                  <a:lnTo>
                    <a:pt x="829843" y="709041"/>
                  </a:lnTo>
                  <a:lnTo>
                    <a:pt x="832307" y="707771"/>
                  </a:lnTo>
                  <a:lnTo>
                    <a:pt x="835736" y="705231"/>
                  </a:lnTo>
                  <a:lnTo>
                    <a:pt x="836345" y="702691"/>
                  </a:lnTo>
                  <a:lnTo>
                    <a:pt x="837577" y="697623"/>
                  </a:lnTo>
                  <a:lnTo>
                    <a:pt x="843915" y="697623"/>
                  </a:lnTo>
                  <a:lnTo>
                    <a:pt x="844029" y="696341"/>
                  </a:lnTo>
                  <a:lnTo>
                    <a:pt x="844143" y="695071"/>
                  </a:lnTo>
                  <a:lnTo>
                    <a:pt x="844270" y="693801"/>
                  </a:lnTo>
                  <a:lnTo>
                    <a:pt x="844384" y="692531"/>
                  </a:lnTo>
                  <a:lnTo>
                    <a:pt x="844511" y="691273"/>
                  </a:lnTo>
                  <a:lnTo>
                    <a:pt x="845591" y="689991"/>
                  </a:lnTo>
                  <a:lnTo>
                    <a:pt x="849845" y="687451"/>
                  </a:lnTo>
                  <a:lnTo>
                    <a:pt x="849452" y="684923"/>
                  </a:lnTo>
                  <a:lnTo>
                    <a:pt x="850773" y="681101"/>
                  </a:lnTo>
                  <a:lnTo>
                    <a:pt x="851217" y="679831"/>
                  </a:lnTo>
                  <a:lnTo>
                    <a:pt x="855243" y="681101"/>
                  </a:lnTo>
                  <a:lnTo>
                    <a:pt x="855510" y="679831"/>
                  </a:lnTo>
                  <a:lnTo>
                    <a:pt x="856056" y="677291"/>
                  </a:lnTo>
                  <a:lnTo>
                    <a:pt x="856386" y="677291"/>
                  </a:lnTo>
                  <a:lnTo>
                    <a:pt x="856411" y="676021"/>
                  </a:lnTo>
                  <a:lnTo>
                    <a:pt x="858151" y="673252"/>
                  </a:lnTo>
                  <a:lnTo>
                    <a:pt x="861529" y="668401"/>
                  </a:lnTo>
                  <a:lnTo>
                    <a:pt x="865886" y="662051"/>
                  </a:lnTo>
                  <a:lnTo>
                    <a:pt x="869962" y="654431"/>
                  </a:lnTo>
                  <a:lnTo>
                    <a:pt x="871461" y="650621"/>
                  </a:lnTo>
                  <a:lnTo>
                    <a:pt x="873594" y="648081"/>
                  </a:lnTo>
                  <a:lnTo>
                    <a:pt x="875792" y="643001"/>
                  </a:lnTo>
                  <a:lnTo>
                    <a:pt x="877582" y="641731"/>
                  </a:lnTo>
                  <a:lnTo>
                    <a:pt x="877658" y="640473"/>
                  </a:lnTo>
                  <a:lnTo>
                    <a:pt x="877722" y="639191"/>
                  </a:lnTo>
                  <a:lnTo>
                    <a:pt x="877785" y="637921"/>
                  </a:lnTo>
                  <a:lnTo>
                    <a:pt x="878814" y="635381"/>
                  </a:lnTo>
                  <a:lnTo>
                    <a:pt x="881519" y="630301"/>
                  </a:lnTo>
                  <a:lnTo>
                    <a:pt x="881151" y="627773"/>
                  </a:lnTo>
                  <a:lnTo>
                    <a:pt x="883653" y="625221"/>
                  </a:lnTo>
                  <a:lnTo>
                    <a:pt x="881735" y="622681"/>
                  </a:lnTo>
                  <a:lnTo>
                    <a:pt x="885964" y="621423"/>
                  </a:lnTo>
                  <a:lnTo>
                    <a:pt x="888199" y="616331"/>
                  </a:lnTo>
                  <a:lnTo>
                    <a:pt x="888631" y="615073"/>
                  </a:lnTo>
                  <a:lnTo>
                    <a:pt x="889508" y="612521"/>
                  </a:lnTo>
                  <a:lnTo>
                    <a:pt x="889711" y="611428"/>
                  </a:lnTo>
                  <a:close/>
                </a:path>
                <a:path w="1004570" h="1252855">
                  <a:moveTo>
                    <a:pt x="905941" y="547890"/>
                  </a:moveTo>
                  <a:lnTo>
                    <a:pt x="891387" y="509651"/>
                  </a:lnTo>
                  <a:lnTo>
                    <a:pt x="889342" y="507123"/>
                  </a:lnTo>
                  <a:lnTo>
                    <a:pt x="887107" y="503428"/>
                  </a:lnTo>
                  <a:lnTo>
                    <a:pt x="887666" y="503428"/>
                  </a:lnTo>
                  <a:lnTo>
                    <a:pt x="880427" y="502031"/>
                  </a:lnTo>
                  <a:lnTo>
                    <a:pt x="878039" y="500583"/>
                  </a:lnTo>
                  <a:lnTo>
                    <a:pt x="878039" y="573151"/>
                  </a:lnTo>
                  <a:lnTo>
                    <a:pt x="876973" y="574421"/>
                  </a:lnTo>
                  <a:lnTo>
                    <a:pt x="873493" y="574421"/>
                  </a:lnTo>
                  <a:lnTo>
                    <a:pt x="873493" y="580771"/>
                  </a:lnTo>
                  <a:lnTo>
                    <a:pt x="870927" y="580771"/>
                  </a:lnTo>
                  <a:lnTo>
                    <a:pt x="870839" y="582041"/>
                  </a:lnTo>
                  <a:lnTo>
                    <a:pt x="870699" y="581444"/>
                  </a:lnTo>
                  <a:lnTo>
                    <a:pt x="870699" y="589673"/>
                  </a:lnTo>
                  <a:lnTo>
                    <a:pt x="869251" y="589127"/>
                  </a:lnTo>
                  <a:lnTo>
                    <a:pt x="869251" y="596163"/>
                  </a:lnTo>
                  <a:lnTo>
                    <a:pt x="868426" y="598551"/>
                  </a:lnTo>
                  <a:lnTo>
                    <a:pt x="867041" y="598551"/>
                  </a:lnTo>
                  <a:lnTo>
                    <a:pt x="865492" y="597281"/>
                  </a:lnTo>
                  <a:lnTo>
                    <a:pt x="865949" y="596163"/>
                  </a:lnTo>
                  <a:lnTo>
                    <a:pt x="866190" y="595769"/>
                  </a:lnTo>
                  <a:lnTo>
                    <a:pt x="866927" y="594741"/>
                  </a:lnTo>
                  <a:lnTo>
                    <a:pt x="869073" y="596163"/>
                  </a:lnTo>
                  <a:lnTo>
                    <a:pt x="869251" y="596163"/>
                  </a:lnTo>
                  <a:lnTo>
                    <a:pt x="869251" y="589127"/>
                  </a:lnTo>
                  <a:lnTo>
                    <a:pt x="867346" y="588391"/>
                  </a:lnTo>
                  <a:lnTo>
                    <a:pt x="867029" y="585851"/>
                  </a:lnTo>
                  <a:lnTo>
                    <a:pt x="870470" y="585851"/>
                  </a:lnTo>
                  <a:lnTo>
                    <a:pt x="870534" y="587121"/>
                  </a:lnTo>
                  <a:lnTo>
                    <a:pt x="870610" y="588391"/>
                  </a:lnTo>
                  <a:lnTo>
                    <a:pt x="870699" y="589673"/>
                  </a:lnTo>
                  <a:lnTo>
                    <a:pt x="870699" y="581444"/>
                  </a:lnTo>
                  <a:lnTo>
                    <a:pt x="870546" y="580771"/>
                  </a:lnTo>
                  <a:lnTo>
                    <a:pt x="869048" y="579501"/>
                  </a:lnTo>
                  <a:lnTo>
                    <a:pt x="871143" y="578231"/>
                  </a:lnTo>
                  <a:lnTo>
                    <a:pt x="871994" y="579501"/>
                  </a:lnTo>
                  <a:lnTo>
                    <a:pt x="873493" y="580771"/>
                  </a:lnTo>
                  <a:lnTo>
                    <a:pt x="873493" y="574421"/>
                  </a:lnTo>
                  <a:lnTo>
                    <a:pt x="872871" y="574421"/>
                  </a:lnTo>
                  <a:lnTo>
                    <a:pt x="872959" y="573151"/>
                  </a:lnTo>
                  <a:lnTo>
                    <a:pt x="873061" y="571881"/>
                  </a:lnTo>
                  <a:lnTo>
                    <a:pt x="873163" y="570623"/>
                  </a:lnTo>
                  <a:lnTo>
                    <a:pt x="873467" y="569391"/>
                  </a:lnTo>
                  <a:lnTo>
                    <a:pt x="874395" y="568071"/>
                  </a:lnTo>
                  <a:lnTo>
                    <a:pt x="874877" y="569391"/>
                  </a:lnTo>
                  <a:lnTo>
                    <a:pt x="875449" y="570623"/>
                  </a:lnTo>
                  <a:lnTo>
                    <a:pt x="877316" y="571881"/>
                  </a:lnTo>
                  <a:lnTo>
                    <a:pt x="878039" y="573151"/>
                  </a:lnTo>
                  <a:lnTo>
                    <a:pt x="878039" y="500583"/>
                  </a:lnTo>
                  <a:lnTo>
                    <a:pt x="876274" y="499491"/>
                  </a:lnTo>
                  <a:lnTo>
                    <a:pt x="870267" y="502031"/>
                  </a:lnTo>
                  <a:lnTo>
                    <a:pt x="866444" y="502031"/>
                  </a:lnTo>
                  <a:lnTo>
                    <a:pt x="856119" y="503428"/>
                  </a:lnTo>
                  <a:lnTo>
                    <a:pt x="856678" y="503428"/>
                  </a:lnTo>
                  <a:lnTo>
                    <a:pt x="849934" y="505841"/>
                  </a:lnTo>
                  <a:lnTo>
                    <a:pt x="823633" y="540131"/>
                  </a:lnTo>
                  <a:lnTo>
                    <a:pt x="818057" y="549389"/>
                  </a:lnTo>
                  <a:lnTo>
                    <a:pt x="818057" y="565531"/>
                  </a:lnTo>
                  <a:lnTo>
                    <a:pt x="816317" y="566801"/>
                  </a:lnTo>
                  <a:lnTo>
                    <a:pt x="815581" y="566801"/>
                  </a:lnTo>
                  <a:lnTo>
                    <a:pt x="815581" y="569391"/>
                  </a:lnTo>
                  <a:lnTo>
                    <a:pt x="814044" y="569391"/>
                  </a:lnTo>
                  <a:lnTo>
                    <a:pt x="814044" y="574421"/>
                  </a:lnTo>
                  <a:lnTo>
                    <a:pt x="813790" y="574421"/>
                  </a:lnTo>
                  <a:lnTo>
                    <a:pt x="813409" y="575691"/>
                  </a:lnTo>
                  <a:lnTo>
                    <a:pt x="811999" y="574421"/>
                  </a:lnTo>
                  <a:lnTo>
                    <a:pt x="811987" y="573151"/>
                  </a:lnTo>
                  <a:lnTo>
                    <a:pt x="813854" y="573151"/>
                  </a:lnTo>
                  <a:lnTo>
                    <a:pt x="814044" y="574421"/>
                  </a:lnTo>
                  <a:lnTo>
                    <a:pt x="814044" y="569391"/>
                  </a:lnTo>
                  <a:lnTo>
                    <a:pt x="813676" y="569391"/>
                  </a:lnTo>
                  <a:lnTo>
                    <a:pt x="813854" y="568071"/>
                  </a:lnTo>
                  <a:lnTo>
                    <a:pt x="814501" y="566801"/>
                  </a:lnTo>
                  <a:lnTo>
                    <a:pt x="815289" y="566801"/>
                  </a:lnTo>
                  <a:lnTo>
                    <a:pt x="815327" y="568071"/>
                  </a:lnTo>
                  <a:lnTo>
                    <a:pt x="815581" y="569391"/>
                  </a:lnTo>
                  <a:lnTo>
                    <a:pt x="815581" y="566801"/>
                  </a:lnTo>
                  <a:lnTo>
                    <a:pt x="815441" y="566801"/>
                  </a:lnTo>
                  <a:lnTo>
                    <a:pt x="815428" y="564273"/>
                  </a:lnTo>
                  <a:lnTo>
                    <a:pt x="817270" y="564273"/>
                  </a:lnTo>
                  <a:lnTo>
                    <a:pt x="818057" y="565531"/>
                  </a:lnTo>
                  <a:lnTo>
                    <a:pt x="818057" y="549389"/>
                  </a:lnTo>
                  <a:lnTo>
                    <a:pt x="816737" y="551573"/>
                  </a:lnTo>
                  <a:lnTo>
                    <a:pt x="813638" y="559181"/>
                  </a:lnTo>
                  <a:lnTo>
                    <a:pt x="811936" y="565531"/>
                  </a:lnTo>
                  <a:lnTo>
                    <a:pt x="809294" y="571881"/>
                  </a:lnTo>
                  <a:lnTo>
                    <a:pt x="808494" y="574421"/>
                  </a:lnTo>
                  <a:lnTo>
                    <a:pt x="807148" y="576973"/>
                  </a:lnTo>
                  <a:lnTo>
                    <a:pt x="810018" y="579501"/>
                  </a:lnTo>
                  <a:lnTo>
                    <a:pt x="809574" y="582041"/>
                  </a:lnTo>
                  <a:lnTo>
                    <a:pt x="811530" y="584581"/>
                  </a:lnTo>
                  <a:lnTo>
                    <a:pt x="810806" y="584581"/>
                  </a:lnTo>
                  <a:lnTo>
                    <a:pt x="809739" y="589673"/>
                  </a:lnTo>
                  <a:lnTo>
                    <a:pt x="807580" y="587121"/>
                  </a:lnTo>
                  <a:lnTo>
                    <a:pt x="806627" y="588391"/>
                  </a:lnTo>
                  <a:lnTo>
                    <a:pt x="806805" y="589673"/>
                  </a:lnTo>
                  <a:lnTo>
                    <a:pt x="807275" y="590931"/>
                  </a:lnTo>
                  <a:lnTo>
                    <a:pt x="809180" y="590931"/>
                  </a:lnTo>
                  <a:lnTo>
                    <a:pt x="809536" y="592201"/>
                  </a:lnTo>
                  <a:lnTo>
                    <a:pt x="807974" y="593471"/>
                  </a:lnTo>
                  <a:lnTo>
                    <a:pt x="807313" y="593471"/>
                  </a:lnTo>
                  <a:lnTo>
                    <a:pt x="806284" y="592201"/>
                  </a:lnTo>
                  <a:lnTo>
                    <a:pt x="806450" y="590931"/>
                  </a:lnTo>
                  <a:lnTo>
                    <a:pt x="804532" y="592201"/>
                  </a:lnTo>
                  <a:lnTo>
                    <a:pt x="804659" y="593471"/>
                  </a:lnTo>
                  <a:lnTo>
                    <a:pt x="808634" y="594741"/>
                  </a:lnTo>
                  <a:lnTo>
                    <a:pt x="805992" y="597281"/>
                  </a:lnTo>
                  <a:lnTo>
                    <a:pt x="806069" y="599821"/>
                  </a:lnTo>
                  <a:lnTo>
                    <a:pt x="806183" y="602373"/>
                  </a:lnTo>
                  <a:lnTo>
                    <a:pt x="806310" y="604901"/>
                  </a:lnTo>
                  <a:lnTo>
                    <a:pt x="803998" y="607441"/>
                  </a:lnTo>
                  <a:lnTo>
                    <a:pt x="807796" y="611111"/>
                  </a:lnTo>
                  <a:lnTo>
                    <a:pt x="783640" y="611111"/>
                  </a:lnTo>
                  <a:lnTo>
                    <a:pt x="784567" y="609981"/>
                  </a:lnTo>
                  <a:lnTo>
                    <a:pt x="785469" y="606171"/>
                  </a:lnTo>
                  <a:lnTo>
                    <a:pt x="785939" y="603631"/>
                  </a:lnTo>
                  <a:lnTo>
                    <a:pt x="786409" y="601091"/>
                  </a:lnTo>
                  <a:lnTo>
                    <a:pt x="787311" y="596163"/>
                  </a:lnTo>
                  <a:lnTo>
                    <a:pt x="791324" y="579501"/>
                  </a:lnTo>
                  <a:lnTo>
                    <a:pt x="796010" y="561721"/>
                  </a:lnTo>
                  <a:lnTo>
                    <a:pt x="798804" y="552831"/>
                  </a:lnTo>
                  <a:lnTo>
                    <a:pt x="799198" y="551573"/>
                  </a:lnTo>
                  <a:lnTo>
                    <a:pt x="801179" y="546481"/>
                  </a:lnTo>
                  <a:lnTo>
                    <a:pt x="802297" y="542671"/>
                  </a:lnTo>
                  <a:lnTo>
                    <a:pt x="802881" y="540131"/>
                  </a:lnTo>
                  <a:lnTo>
                    <a:pt x="803465" y="537591"/>
                  </a:lnTo>
                  <a:lnTo>
                    <a:pt x="804316" y="533869"/>
                  </a:lnTo>
                  <a:lnTo>
                    <a:pt x="804722" y="532523"/>
                  </a:lnTo>
                  <a:lnTo>
                    <a:pt x="807059" y="524891"/>
                  </a:lnTo>
                  <a:lnTo>
                    <a:pt x="807478" y="523621"/>
                  </a:lnTo>
                  <a:lnTo>
                    <a:pt x="807897" y="522351"/>
                  </a:lnTo>
                  <a:lnTo>
                    <a:pt x="809993" y="516001"/>
                  </a:lnTo>
                  <a:lnTo>
                    <a:pt x="812634" y="507123"/>
                  </a:lnTo>
                  <a:lnTo>
                    <a:pt x="813219" y="504571"/>
                  </a:lnTo>
                  <a:lnTo>
                    <a:pt x="814120" y="500773"/>
                  </a:lnTo>
                  <a:lnTo>
                    <a:pt x="816152" y="495681"/>
                  </a:lnTo>
                  <a:lnTo>
                    <a:pt x="817194" y="493141"/>
                  </a:lnTo>
                  <a:lnTo>
                    <a:pt x="820356" y="485521"/>
                  </a:lnTo>
                  <a:lnTo>
                    <a:pt x="821270" y="481723"/>
                  </a:lnTo>
                  <a:lnTo>
                    <a:pt x="823544" y="477901"/>
                  </a:lnTo>
                  <a:lnTo>
                    <a:pt x="823963" y="477901"/>
                  </a:lnTo>
                  <a:lnTo>
                    <a:pt x="824014" y="476631"/>
                  </a:lnTo>
                  <a:lnTo>
                    <a:pt x="824979" y="470281"/>
                  </a:lnTo>
                  <a:lnTo>
                    <a:pt x="828903" y="463931"/>
                  </a:lnTo>
                  <a:lnTo>
                    <a:pt x="833183" y="449973"/>
                  </a:lnTo>
                  <a:lnTo>
                    <a:pt x="836612" y="443623"/>
                  </a:lnTo>
                  <a:lnTo>
                    <a:pt x="839127" y="435991"/>
                  </a:lnTo>
                  <a:lnTo>
                    <a:pt x="843889" y="423291"/>
                  </a:lnTo>
                  <a:lnTo>
                    <a:pt x="858024" y="387731"/>
                  </a:lnTo>
                  <a:lnTo>
                    <a:pt x="859091" y="385191"/>
                  </a:lnTo>
                  <a:lnTo>
                    <a:pt x="860158" y="382651"/>
                  </a:lnTo>
                  <a:lnTo>
                    <a:pt x="861225" y="380123"/>
                  </a:lnTo>
                  <a:lnTo>
                    <a:pt x="862507" y="377571"/>
                  </a:lnTo>
                  <a:lnTo>
                    <a:pt x="862584" y="375031"/>
                  </a:lnTo>
                  <a:lnTo>
                    <a:pt x="864006" y="371221"/>
                  </a:lnTo>
                  <a:lnTo>
                    <a:pt x="863701" y="369951"/>
                  </a:lnTo>
                  <a:lnTo>
                    <a:pt x="862545" y="369951"/>
                  </a:lnTo>
                  <a:lnTo>
                    <a:pt x="860894" y="368681"/>
                  </a:lnTo>
                  <a:lnTo>
                    <a:pt x="861301" y="368681"/>
                  </a:lnTo>
                  <a:lnTo>
                    <a:pt x="862444" y="366141"/>
                  </a:lnTo>
                  <a:lnTo>
                    <a:pt x="863015" y="364871"/>
                  </a:lnTo>
                  <a:lnTo>
                    <a:pt x="861212" y="364871"/>
                  </a:lnTo>
                  <a:lnTo>
                    <a:pt x="856081" y="361073"/>
                  </a:lnTo>
                  <a:lnTo>
                    <a:pt x="853325" y="366141"/>
                  </a:lnTo>
                  <a:lnTo>
                    <a:pt x="849337" y="364871"/>
                  </a:lnTo>
                  <a:lnTo>
                    <a:pt x="847674" y="364871"/>
                  </a:lnTo>
                  <a:lnTo>
                    <a:pt x="845794" y="371221"/>
                  </a:lnTo>
                  <a:lnTo>
                    <a:pt x="842924" y="370598"/>
                  </a:lnTo>
                  <a:lnTo>
                    <a:pt x="842924" y="376301"/>
                  </a:lnTo>
                  <a:lnTo>
                    <a:pt x="842403" y="377571"/>
                  </a:lnTo>
                  <a:lnTo>
                    <a:pt x="840308" y="376834"/>
                  </a:lnTo>
                  <a:lnTo>
                    <a:pt x="840308" y="382651"/>
                  </a:lnTo>
                  <a:lnTo>
                    <a:pt x="838415" y="385191"/>
                  </a:lnTo>
                  <a:lnTo>
                    <a:pt x="836295" y="385191"/>
                  </a:lnTo>
                  <a:lnTo>
                    <a:pt x="837018" y="382651"/>
                  </a:lnTo>
                  <a:lnTo>
                    <a:pt x="840308" y="382651"/>
                  </a:lnTo>
                  <a:lnTo>
                    <a:pt x="840308" y="376834"/>
                  </a:lnTo>
                  <a:lnTo>
                    <a:pt x="838835" y="376301"/>
                  </a:lnTo>
                  <a:lnTo>
                    <a:pt x="842924" y="376301"/>
                  </a:lnTo>
                  <a:lnTo>
                    <a:pt x="842924" y="370598"/>
                  </a:lnTo>
                  <a:lnTo>
                    <a:pt x="840028" y="369951"/>
                  </a:lnTo>
                  <a:lnTo>
                    <a:pt x="838720" y="376301"/>
                  </a:lnTo>
                  <a:lnTo>
                    <a:pt x="836307" y="376301"/>
                  </a:lnTo>
                  <a:lnTo>
                    <a:pt x="838555" y="380123"/>
                  </a:lnTo>
                  <a:lnTo>
                    <a:pt x="832243" y="380123"/>
                  </a:lnTo>
                  <a:lnTo>
                    <a:pt x="835190" y="383921"/>
                  </a:lnTo>
                  <a:lnTo>
                    <a:pt x="833272" y="385191"/>
                  </a:lnTo>
                  <a:lnTo>
                    <a:pt x="832142" y="385191"/>
                  </a:lnTo>
                  <a:lnTo>
                    <a:pt x="832561" y="382651"/>
                  </a:lnTo>
                  <a:lnTo>
                    <a:pt x="830986" y="382651"/>
                  </a:lnTo>
                  <a:lnTo>
                    <a:pt x="830453" y="383921"/>
                  </a:lnTo>
                  <a:lnTo>
                    <a:pt x="830897" y="385191"/>
                  </a:lnTo>
                  <a:lnTo>
                    <a:pt x="831392" y="387731"/>
                  </a:lnTo>
                  <a:lnTo>
                    <a:pt x="828929" y="387731"/>
                  </a:lnTo>
                  <a:lnTo>
                    <a:pt x="827252" y="386473"/>
                  </a:lnTo>
                  <a:lnTo>
                    <a:pt x="827354" y="390271"/>
                  </a:lnTo>
                  <a:lnTo>
                    <a:pt x="832205" y="389001"/>
                  </a:lnTo>
                  <a:lnTo>
                    <a:pt x="833056" y="390271"/>
                  </a:lnTo>
                  <a:lnTo>
                    <a:pt x="831735" y="391541"/>
                  </a:lnTo>
                  <a:lnTo>
                    <a:pt x="830694" y="394081"/>
                  </a:lnTo>
                  <a:lnTo>
                    <a:pt x="826998" y="391541"/>
                  </a:lnTo>
                  <a:lnTo>
                    <a:pt x="826528" y="392823"/>
                  </a:lnTo>
                  <a:lnTo>
                    <a:pt x="823620" y="394081"/>
                  </a:lnTo>
                  <a:lnTo>
                    <a:pt x="816013" y="406781"/>
                  </a:lnTo>
                  <a:lnTo>
                    <a:pt x="817092" y="413131"/>
                  </a:lnTo>
                  <a:lnTo>
                    <a:pt x="813689" y="414401"/>
                  </a:lnTo>
                  <a:lnTo>
                    <a:pt x="813600" y="416941"/>
                  </a:lnTo>
                  <a:lnTo>
                    <a:pt x="809802" y="416941"/>
                  </a:lnTo>
                  <a:lnTo>
                    <a:pt x="810044" y="420751"/>
                  </a:lnTo>
                  <a:lnTo>
                    <a:pt x="806640" y="422021"/>
                  </a:lnTo>
                  <a:lnTo>
                    <a:pt x="810183" y="424573"/>
                  </a:lnTo>
                  <a:lnTo>
                    <a:pt x="804392" y="425831"/>
                  </a:lnTo>
                  <a:lnTo>
                    <a:pt x="805446" y="428371"/>
                  </a:lnTo>
                  <a:lnTo>
                    <a:pt x="802576" y="433451"/>
                  </a:lnTo>
                  <a:lnTo>
                    <a:pt x="800049" y="435991"/>
                  </a:lnTo>
                  <a:lnTo>
                    <a:pt x="797140" y="443623"/>
                  </a:lnTo>
                  <a:lnTo>
                    <a:pt x="798347" y="447421"/>
                  </a:lnTo>
                  <a:lnTo>
                    <a:pt x="794131" y="449973"/>
                  </a:lnTo>
                  <a:lnTo>
                    <a:pt x="796061" y="453771"/>
                  </a:lnTo>
                  <a:lnTo>
                    <a:pt x="792416" y="455041"/>
                  </a:lnTo>
                  <a:lnTo>
                    <a:pt x="791489" y="457581"/>
                  </a:lnTo>
                  <a:lnTo>
                    <a:pt x="788403" y="465201"/>
                  </a:lnTo>
                  <a:lnTo>
                    <a:pt x="785025" y="472821"/>
                  </a:lnTo>
                  <a:lnTo>
                    <a:pt x="781062" y="482981"/>
                  </a:lnTo>
                  <a:lnTo>
                    <a:pt x="778713" y="485521"/>
                  </a:lnTo>
                  <a:lnTo>
                    <a:pt x="777544" y="493141"/>
                  </a:lnTo>
                  <a:lnTo>
                    <a:pt x="773366" y="493141"/>
                  </a:lnTo>
                  <a:lnTo>
                    <a:pt x="773023" y="490601"/>
                  </a:lnTo>
                  <a:lnTo>
                    <a:pt x="770216" y="485521"/>
                  </a:lnTo>
                  <a:lnTo>
                    <a:pt x="769493" y="482981"/>
                  </a:lnTo>
                  <a:lnTo>
                    <a:pt x="764463" y="481723"/>
                  </a:lnTo>
                  <a:lnTo>
                    <a:pt x="763651" y="481723"/>
                  </a:lnTo>
                  <a:lnTo>
                    <a:pt x="763651" y="522351"/>
                  </a:lnTo>
                  <a:lnTo>
                    <a:pt x="761479" y="521081"/>
                  </a:lnTo>
                  <a:lnTo>
                    <a:pt x="759574" y="523621"/>
                  </a:lnTo>
                  <a:lnTo>
                    <a:pt x="758266" y="521081"/>
                  </a:lnTo>
                  <a:lnTo>
                    <a:pt x="752398" y="527431"/>
                  </a:lnTo>
                  <a:lnTo>
                    <a:pt x="752157" y="527431"/>
                  </a:lnTo>
                  <a:lnTo>
                    <a:pt x="755662" y="532523"/>
                  </a:lnTo>
                  <a:lnTo>
                    <a:pt x="752665" y="532523"/>
                  </a:lnTo>
                  <a:lnTo>
                    <a:pt x="751078" y="531241"/>
                  </a:lnTo>
                  <a:lnTo>
                    <a:pt x="749731" y="531241"/>
                  </a:lnTo>
                  <a:lnTo>
                    <a:pt x="750963" y="533869"/>
                  </a:lnTo>
                  <a:lnTo>
                    <a:pt x="751992" y="533869"/>
                  </a:lnTo>
                  <a:lnTo>
                    <a:pt x="754532" y="535051"/>
                  </a:lnTo>
                  <a:lnTo>
                    <a:pt x="752398" y="540131"/>
                  </a:lnTo>
                  <a:lnTo>
                    <a:pt x="755688" y="537591"/>
                  </a:lnTo>
                  <a:lnTo>
                    <a:pt x="758113" y="537591"/>
                  </a:lnTo>
                  <a:lnTo>
                    <a:pt x="757567" y="540131"/>
                  </a:lnTo>
                  <a:lnTo>
                    <a:pt x="755827" y="538873"/>
                  </a:lnTo>
                  <a:lnTo>
                    <a:pt x="754646" y="540245"/>
                  </a:lnTo>
                  <a:lnTo>
                    <a:pt x="754646" y="601091"/>
                  </a:lnTo>
                  <a:lnTo>
                    <a:pt x="753071" y="602843"/>
                  </a:lnTo>
                  <a:lnTo>
                    <a:pt x="753071" y="608723"/>
                  </a:lnTo>
                  <a:lnTo>
                    <a:pt x="751306" y="609981"/>
                  </a:lnTo>
                  <a:lnTo>
                    <a:pt x="748461" y="608723"/>
                  </a:lnTo>
                  <a:lnTo>
                    <a:pt x="747928" y="611111"/>
                  </a:lnTo>
                  <a:lnTo>
                    <a:pt x="747382" y="609981"/>
                  </a:lnTo>
                  <a:lnTo>
                    <a:pt x="747268" y="608723"/>
                  </a:lnTo>
                  <a:lnTo>
                    <a:pt x="749554" y="607441"/>
                  </a:lnTo>
                  <a:lnTo>
                    <a:pt x="751039" y="606171"/>
                  </a:lnTo>
                  <a:lnTo>
                    <a:pt x="753071" y="608723"/>
                  </a:lnTo>
                  <a:lnTo>
                    <a:pt x="753071" y="602843"/>
                  </a:lnTo>
                  <a:lnTo>
                    <a:pt x="752360" y="603631"/>
                  </a:lnTo>
                  <a:lnTo>
                    <a:pt x="750544" y="602373"/>
                  </a:lnTo>
                  <a:lnTo>
                    <a:pt x="750506" y="601091"/>
                  </a:lnTo>
                  <a:lnTo>
                    <a:pt x="754646" y="601091"/>
                  </a:lnTo>
                  <a:lnTo>
                    <a:pt x="754646" y="540245"/>
                  </a:lnTo>
                  <a:lnTo>
                    <a:pt x="752551" y="542671"/>
                  </a:lnTo>
                  <a:lnTo>
                    <a:pt x="751395" y="537591"/>
                  </a:lnTo>
                  <a:lnTo>
                    <a:pt x="750303" y="533869"/>
                  </a:lnTo>
                  <a:lnTo>
                    <a:pt x="748284" y="533869"/>
                  </a:lnTo>
                  <a:lnTo>
                    <a:pt x="748322" y="534619"/>
                  </a:lnTo>
                  <a:lnTo>
                    <a:pt x="748436" y="536321"/>
                  </a:lnTo>
                  <a:lnTo>
                    <a:pt x="746848" y="540131"/>
                  </a:lnTo>
                  <a:lnTo>
                    <a:pt x="746404" y="542671"/>
                  </a:lnTo>
                  <a:lnTo>
                    <a:pt x="743762" y="543941"/>
                  </a:lnTo>
                  <a:lnTo>
                    <a:pt x="748322" y="546481"/>
                  </a:lnTo>
                  <a:lnTo>
                    <a:pt x="752297" y="546481"/>
                  </a:lnTo>
                  <a:lnTo>
                    <a:pt x="749592" y="549033"/>
                  </a:lnTo>
                  <a:lnTo>
                    <a:pt x="744918" y="547890"/>
                  </a:lnTo>
                  <a:lnTo>
                    <a:pt x="744550" y="547890"/>
                  </a:lnTo>
                  <a:lnTo>
                    <a:pt x="742696" y="546481"/>
                  </a:lnTo>
                  <a:lnTo>
                    <a:pt x="740854" y="549033"/>
                  </a:lnTo>
                  <a:lnTo>
                    <a:pt x="741311" y="550291"/>
                  </a:lnTo>
                  <a:lnTo>
                    <a:pt x="744308" y="550291"/>
                  </a:lnTo>
                  <a:lnTo>
                    <a:pt x="745744" y="550291"/>
                  </a:lnTo>
                  <a:lnTo>
                    <a:pt x="747102" y="549033"/>
                  </a:lnTo>
                  <a:lnTo>
                    <a:pt x="749198" y="550291"/>
                  </a:lnTo>
                  <a:lnTo>
                    <a:pt x="749414" y="551573"/>
                  </a:lnTo>
                  <a:lnTo>
                    <a:pt x="748461" y="552831"/>
                  </a:lnTo>
                  <a:lnTo>
                    <a:pt x="747966" y="552831"/>
                  </a:lnTo>
                  <a:lnTo>
                    <a:pt x="746925" y="550291"/>
                  </a:lnTo>
                  <a:lnTo>
                    <a:pt x="745248" y="551573"/>
                  </a:lnTo>
                  <a:lnTo>
                    <a:pt x="744308" y="550291"/>
                  </a:lnTo>
                  <a:lnTo>
                    <a:pt x="744677" y="551573"/>
                  </a:lnTo>
                  <a:lnTo>
                    <a:pt x="744105" y="551573"/>
                  </a:lnTo>
                  <a:lnTo>
                    <a:pt x="744105" y="631571"/>
                  </a:lnTo>
                  <a:lnTo>
                    <a:pt x="737895" y="627811"/>
                  </a:lnTo>
                  <a:lnTo>
                    <a:pt x="742111" y="625221"/>
                  </a:lnTo>
                  <a:lnTo>
                    <a:pt x="744105" y="631571"/>
                  </a:lnTo>
                  <a:lnTo>
                    <a:pt x="744105" y="551573"/>
                  </a:lnTo>
                  <a:lnTo>
                    <a:pt x="743775" y="551573"/>
                  </a:lnTo>
                  <a:lnTo>
                    <a:pt x="743775" y="622681"/>
                  </a:lnTo>
                  <a:lnTo>
                    <a:pt x="741667" y="623697"/>
                  </a:lnTo>
                  <a:lnTo>
                    <a:pt x="740816" y="622681"/>
                  </a:lnTo>
                  <a:lnTo>
                    <a:pt x="742416" y="621423"/>
                  </a:lnTo>
                  <a:lnTo>
                    <a:pt x="743775" y="622681"/>
                  </a:lnTo>
                  <a:lnTo>
                    <a:pt x="743775" y="551573"/>
                  </a:lnTo>
                  <a:lnTo>
                    <a:pt x="739800" y="551573"/>
                  </a:lnTo>
                  <a:lnTo>
                    <a:pt x="737692" y="554101"/>
                  </a:lnTo>
                  <a:lnTo>
                    <a:pt x="732510" y="564273"/>
                  </a:lnTo>
                  <a:lnTo>
                    <a:pt x="728992" y="569391"/>
                  </a:lnTo>
                  <a:lnTo>
                    <a:pt x="726338" y="575691"/>
                  </a:lnTo>
                  <a:lnTo>
                    <a:pt x="714883" y="597281"/>
                  </a:lnTo>
                  <a:lnTo>
                    <a:pt x="711479" y="603631"/>
                  </a:lnTo>
                  <a:lnTo>
                    <a:pt x="708660" y="609981"/>
                  </a:lnTo>
                  <a:lnTo>
                    <a:pt x="706932" y="615073"/>
                  </a:lnTo>
                  <a:lnTo>
                    <a:pt x="702767" y="615073"/>
                  </a:lnTo>
                  <a:lnTo>
                    <a:pt x="705777" y="618871"/>
                  </a:lnTo>
                  <a:lnTo>
                    <a:pt x="705624" y="618871"/>
                  </a:lnTo>
                  <a:lnTo>
                    <a:pt x="700328" y="621423"/>
                  </a:lnTo>
                  <a:lnTo>
                    <a:pt x="699376" y="627773"/>
                  </a:lnTo>
                  <a:lnTo>
                    <a:pt x="694524" y="632841"/>
                  </a:lnTo>
                  <a:lnTo>
                    <a:pt x="692200" y="635241"/>
                  </a:lnTo>
                  <a:lnTo>
                    <a:pt x="692200" y="664591"/>
                  </a:lnTo>
                  <a:lnTo>
                    <a:pt x="691578" y="664591"/>
                  </a:lnTo>
                  <a:lnTo>
                    <a:pt x="690422" y="665873"/>
                  </a:lnTo>
                  <a:lnTo>
                    <a:pt x="690194" y="664591"/>
                  </a:lnTo>
                  <a:lnTo>
                    <a:pt x="690626" y="664591"/>
                  </a:lnTo>
                  <a:lnTo>
                    <a:pt x="691159" y="663321"/>
                  </a:lnTo>
                  <a:lnTo>
                    <a:pt x="691527" y="663321"/>
                  </a:lnTo>
                  <a:lnTo>
                    <a:pt x="692200" y="664591"/>
                  </a:lnTo>
                  <a:lnTo>
                    <a:pt x="692200" y="635241"/>
                  </a:lnTo>
                  <a:lnTo>
                    <a:pt x="692061" y="635381"/>
                  </a:lnTo>
                  <a:lnTo>
                    <a:pt x="691388" y="637921"/>
                  </a:lnTo>
                  <a:lnTo>
                    <a:pt x="687717" y="637921"/>
                  </a:lnTo>
                  <a:lnTo>
                    <a:pt x="688721" y="636651"/>
                  </a:lnTo>
                  <a:lnTo>
                    <a:pt x="692759" y="631571"/>
                  </a:lnTo>
                  <a:lnTo>
                    <a:pt x="690918" y="621423"/>
                  </a:lnTo>
                  <a:lnTo>
                    <a:pt x="693305" y="620141"/>
                  </a:lnTo>
                  <a:lnTo>
                    <a:pt x="693394" y="618871"/>
                  </a:lnTo>
                  <a:lnTo>
                    <a:pt x="693496" y="617601"/>
                  </a:lnTo>
                  <a:lnTo>
                    <a:pt x="693585" y="616331"/>
                  </a:lnTo>
                  <a:lnTo>
                    <a:pt x="693686" y="615073"/>
                  </a:lnTo>
                  <a:lnTo>
                    <a:pt x="693775" y="613791"/>
                  </a:lnTo>
                  <a:lnTo>
                    <a:pt x="693877" y="612521"/>
                  </a:lnTo>
                  <a:lnTo>
                    <a:pt x="693978" y="611111"/>
                  </a:lnTo>
                  <a:lnTo>
                    <a:pt x="694067" y="609981"/>
                  </a:lnTo>
                  <a:lnTo>
                    <a:pt x="694156" y="608723"/>
                  </a:lnTo>
                  <a:lnTo>
                    <a:pt x="696849" y="602373"/>
                  </a:lnTo>
                  <a:lnTo>
                    <a:pt x="698296" y="597281"/>
                  </a:lnTo>
                  <a:lnTo>
                    <a:pt x="699389" y="593471"/>
                  </a:lnTo>
                  <a:lnTo>
                    <a:pt x="700481" y="589673"/>
                  </a:lnTo>
                  <a:lnTo>
                    <a:pt x="700722" y="588391"/>
                  </a:lnTo>
                  <a:lnTo>
                    <a:pt x="701459" y="584581"/>
                  </a:lnTo>
                  <a:lnTo>
                    <a:pt x="705408" y="579501"/>
                  </a:lnTo>
                  <a:lnTo>
                    <a:pt x="706374" y="578231"/>
                  </a:lnTo>
                  <a:lnTo>
                    <a:pt x="707745" y="569391"/>
                  </a:lnTo>
                  <a:lnTo>
                    <a:pt x="708710" y="568071"/>
                  </a:lnTo>
                  <a:lnTo>
                    <a:pt x="712571" y="562991"/>
                  </a:lnTo>
                  <a:lnTo>
                    <a:pt x="718058" y="551573"/>
                  </a:lnTo>
                  <a:lnTo>
                    <a:pt x="719035" y="547890"/>
                  </a:lnTo>
                  <a:lnTo>
                    <a:pt x="718896" y="547890"/>
                  </a:lnTo>
                  <a:lnTo>
                    <a:pt x="724014" y="543941"/>
                  </a:lnTo>
                  <a:lnTo>
                    <a:pt x="724268" y="542671"/>
                  </a:lnTo>
                  <a:lnTo>
                    <a:pt x="725995" y="538873"/>
                  </a:lnTo>
                  <a:lnTo>
                    <a:pt x="726770" y="536321"/>
                  </a:lnTo>
                  <a:lnTo>
                    <a:pt x="730935" y="535051"/>
                  </a:lnTo>
                  <a:lnTo>
                    <a:pt x="732586" y="532523"/>
                  </a:lnTo>
                  <a:lnTo>
                    <a:pt x="732485" y="527431"/>
                  </a:lnTo>
                  <a:lnTo>
                    <a:pt x="734656" y="526173"/>
                  </a:lnTo>
                  <a:lnTo>
                    <a:pt x="740498" y="523621"/>
                  </a:lnTo>
                  <a:lnTo>
                    <a:pt x="740371" y="519823"/>
                  </a:lnTo>
                  <a:lnTo>
                    <a:pt x="740333" y="518541"/>
                  </a:lnTo>
                  <a:lnTo>
                    <a:pt x="746772" y="516001"/>
                  </a:lnTo>
                  <a:lnTo>
                    <a:pt x="749363" y="512191"/>
                  </a:lnTo>
                  <a:lnTo>
                    <a:pt x="752868" y="508381"/>
                  </a:lnTo>
                  <a:lnTo>
                    <a:pt x="754824" y="508381"/>
                  </a:lnTo>
                  <a:lnTo>
                    <a:pt x="758063" y="504571"/>
                  </a:lnTo>
                  <a:lnTo>
                    <a:pt x="759917" y="505841"/>
                  </a:lnTo>
                  <a:lnTo>
                    <a:pt x="762850" y="507123"/>
                  </a:lnTo>
                  <a:lnTo>
                    <a:pt x="763244" y="509651"/>
                  </a:lnTo>
                  <a:lnTo>
                    <a:pt x="762279" y="513473"/>
                  </a:lnTo>
                  <a:lnTo>
                    <a:pt x="760907" y="516001"/>
                  </a:lnTo>
                  <a:lnTo>
                    <a:pt x="759396" y="518541"/>
                  </a:lnTo>
                  <a:lnTo>
                    <a:pt x="762698" y="518541"/>
                  </a:lnTo>
                  <a:lnTo>
                    <a:pt x="763651" y="522351"/>
                  </a:lnTo>
                  <a:lnTo>
                    <a:pt x="763651" y="481723"/>
                  </a:lnTo>
                  <a:lnTo>
                    <a:pt x="763358" y="481723"/>
                  </a:lnTo>
                  <a:lnTo>
                    <a:pt x="764222" y="479171"/>
                  </a:lnTo>
                  <a:lnTo>
                    <a:pt x="763485" y="477901"/>
                  </a:lnTo>
                  <a:lnTo>
                    <a:pt x="760323" y="479171"/>
                  </a:lnTo>
                  <a:lnTo>
                    <a:pt x="758520" y="476631"/>
                  </a:lnTo>
                  <a:lnTo>
                    <a:pt x="749058" y="477901"/>
                  </a:lnTo>
                  <a:lnTo>
                    <a:pt x="741832" y="477901"/>
                  </a:lnTo>
                  <a:lnTo>
                    <a:pt x="734910" y="480441"/>
                  </a:lnTo>
                  <a:lnTo>
                    <a:pt x="728446" y="484251"/>
                  </a:lnTo>
                  <a:lnTo>
                    <a:pt x="724839" y="486791"/>
                  </a:lnTo>
                  <a:lnTo>
                    <a:pt x="720648" y="489331"/>
                  </a:lnTo>
                  <a:lnTo>
                    <a:pt x="714197" y="495681"/>
                  </a:lnTo>
                  <a:lnTo>
                    <a:pt x="710590" y="498221"/>
                  </a:lnTo>
                  <a:lnTo>
                    <a:pt x="703135" y="505841"/>
                  </a:lnTo>
                  <a:lnTo>
                    <a:pt x="697738" y="510921"/>
                  </a:lnTo>
                  <a:lnTo>
                    <a:pt x="693788" y="516001"/>
                  </a:lnTo>
                  <a:lnTo>
                    <a:pt x="691299" y="518541"/>
                  </a:lnTo>
                  <a:lnTo>
                    <a:pt x="693674" y="522351"/>
                  </a:lnTo>
                  <a:lnTo>
                    <a:pt x="692175" y="523621"/>
                  </a:lnTo>
                  <a:lnTo>
                    <a:pt x="689825" y="521081"/>
                  </a:lnTo>
                  <a:lnTo>
                    <a:pt x="687438" y="526173"/>
                  </a:lnTo>
                  <a:lnTo>
                    <a:pt x="685114" y="527431"/>
                  </a:lnTo>
                  <a:lnTo>
                    <a:pt x="679665" y="536321"/>
                  </a:lnTo>
                  <a:lnTo>
                    <a:pt x="676846" y="543941"/>
                  </a:lnTo>
                  <a:lnTo>
                    <a:pt x="671233" y="551573"/>
                  </a:lnTo>
                  <a:lnTo>
                    <a:pt x="671182" y="663321"/>
                  </a:lnTo>
                  <a:lnTo>
                    <a:pt x="669163" y="665873"/>
                  </a:lnTo>
                  <a:lnTo>
                    <a:pt x="667181" y="667131"/>
                  </a:lnTo>
                  <a:lnTo>
                    <a:pt x="668096" y="669671"/>
                  </a:lnTo>
                  <a:lnTo>
                    <a:pt x="667232" y="668401"/>
                  </a:lnTo>
                  <a:lnTo>
                    <a:pt x="666369" y="667131"/>
                  </a:lnTo>
                  <a:lnTo>
                    <a:pt x="664705" y="664692"/>
                  </a:lnTo>
                  <a:lnTo>
                    <a:pt x="664705" y="668401"/>
                  </a:lnTo>
                  <a:lnTo>
                    <a:pt x="664552" y="669671"/>
                  </a:lnTo>
                  <a:lnTo>
                    <a:pt x="661924" y="670775"/>
                  </a:lnTo>
                  <a:lnTo>
                    <a:pt x="662063" y="670166"/>
                  </a:lnTo>
                  <a:lnTo>
                    <a:pt x="662165" y="669671"/>
                  </a:lnTo>
                  <a:lnTo>
                    <a:pt x="662749" y="669671"/>
                  </a:lnTo>
                  <a:lnTo>
                    <a:pt x="662825" y="668401"/>
                  </a:lnTo>
                  <a:lnTo>
                    <a:pt x="664705" y="668401"/>
                  </a:lnTo>
                  <a:lnTo>
                    <a:pt x="664705" y="664692"/>
                  </a:lnTo>
                  <a:lnTo>
                    <a:pt x="671182" y="663321"/>
                  </a:lnTo>
                  <a:lnTo>
                    <a:pt x="671182" y="551573"/>
                  </a:lnTo>
                  <a:lnTo>
                    <a:pt x="670826" y="551573"/>
                  </a:lnTo>
                  <a:lnTo>
                    <a:pt x="669683" y="557923"/>
                  </a:lnTo>
                  <a:lnTo>
                    <a:pt x="666584" y="560920"/>
                  </a:lnTo>
                  <a:lnTo>
                    <a:pt x="666584" y="588391"/>
                  </a:lnTo>
                  <a:lnTo>
                    <a:pt x="666318" y="589673"/>
                  </a:lnTo>
                  <a:lnTo>
                    <a:pt x="664718" y="589673"/>
                  </a:lnTo>
                  <a:lnTo>
                    <a:pt x="664425" y="588391"/>
                  </a:lnTo>
                  <a:lnTo>
                    <a:pt x="666584" y="588391"/>
                  </a:lnTo>
                  <a:lnTo>
                    <a:pt x="666584" y="560920"/>
                  </a:lnTo>
                  <a:lnTo>
                    <a:pt x="663105" y="564273"/>
                  </a:lnTo>
                  <a:lnTo>
                    <a:pt x="663194" y="565531"/>
                  </a:lnTo>
                  <a:lnTo>
                    <a:pt x="663295" y="566801"/>
                  </a:lnTo>
                  <a:lnTo>
                    <a:pt x="663397" y="568071"/>
                  </a:lnTo>
                  <a:lnTo>
                    <a:pt x="663498" y="569391"/>
                  </a:lnTo>
                  <a:lnTo>
                    <a:pt x="663600" y="570623"/>
                  </a:lnTo>
                  <a:lnTo>
                    <a:pt x="663702" y="571881"/>
                  </a:lnTo>
                  <a:lnTo>
                    <a:pt x="663803" y="573151"/>
                  </a:lnTo>
                  <a:lnTo>
                    <a:pt x="663905" y="574421"/>
                  </a:lnTo>
                  <a:lnTo>
                    <a:pt x="663994" y="575691"/>
                  </a:lnTo>
                  <a:lnTo>
                    <a:pt x="663663" y="575691"/>
                  </a:lnTo>
                  <a:lnTo>
                    <a:pt x="658977" y="576973"/>
                  </a:lnTo>
                  <a:lnTo>
                    <a:pt x="659257" y="579501"/>
                  </a:lnTo>
                  <a:lnTo>
                    <a:pt x="659193" y="583323"/>
                  </a:lnTo>
                  <a:lnTo>
                    <a:pt x="659091" y="584581"/>
                  </a:lnTo>
                  <a:lnTo>
                    <a:pt x="658990" y="585851"/>
                  </a:lnTo>
                  <a:lnTo>
                    <a:pt x="658901" y="587121"/>
                  </a:lnTo>
                  <a:lnTo>
                    <a:pt x="657771" y="592201"/>
                  </a:lnTo>
                  <a:lnTo>
                    <a:pt x="656869" y="595769"/>
                  </a:lnTo>
                  <a:lnTo>
                    <a:pt x="656805" y="596023"/>
                  </a:lnTo>
                  <a:lnTo>
                    <a:pt x="659104" y="594741"/>
                  </a:lnTo>
                  <a:lnTo>
                    <a:pt x="662533" y="596023"/>
                  </a:lnTo>
                  <a:lnTo>
                    <a:pt x="663702" y="594741"/>
                  </a:lnTo>
                  <a:lnTo>
                    <a:pt x="664857" y="593471"/>
                  </a:lnTo>
                  <a:lnTo>
                    <a:pt x="665492" y="595769"/>
                  </a:lnTo>
                  <a:lnTo>
                    <a:pt x="665607" y="596163"/>
                  </a:lnTo>
                  <a:lnTo>
                    <a:pt x="665454" y="596163"/>
                  </a:lnTo>
                  <a:lnTo>
                    <a:pt x="664654" y="597281"/>
                  </a:lnTo>
                  <a:lnTo>
                    <a:pt x="662292" y="597281"/>
                  </a:lnTo>
                  <a:lnTo>
                    <a:pt x="662292" y="613791"/>
                  </a:lnTo>
                  <a:lnTo>
                    <a:pt x="661847" y="615073"/>
                  </a:lnTo>
                  <a:lnTo>
                    <a:pt x="661517" y="615073"/>
                  </a:lnTo>
                  <a:lnTo>
                    <a:pt x="661098" y="616331"/>
                  </a:lnTo>
                  <a:lnTo>
                    <a:pt x="659790" y="616331"/>
                  </a:lnTo>
                  <a:lnTo>
                    <a:pt x="660095" y="615073"/>
                  </a:lnTo>
                  <a:lnTo>
                    <a:pt x="659828" y="613791"/>
                  </a:lnTo>
                  <a:lnTo>
                    <a:pt x="662292" y="613791"/>
                  </a:lnTo>
                  <a:lnTo>
                    <a:pt x="662292" y="597281"/>
                  </a:lnTo>
                  <a:lnTo>
                    <a:pt x="658609" y="597281"/>
                  </a:lnTo>
                  <a:lnTo>
                    <a:pt x="657098" y="596163"/>
                  </a:lnTo>
                  <a:lnTo>
                    <a:pt x="656767" y="596163"/>
                  </a:lnTo>
                  <a:lnTo>
                    <a:pt x="656602" y="596163"/>
                  </a:lnTo>
                  <a:lnTo>
                    <a:pt x="654291" y="597281"/>
                  </a:lnTo>
                  <a:lnTo>
                    <a:pt x="656424" y="598551"/>
                  </a:lnTo>
                  <a:lnTo>
                    <a:pt x="658304" y="601091"/>
                  </a:lnTo>
                  <a:lnTo>
                    <a:pt x="659574" y="602373"/>
                  </a:lnTo>
                  <a:lnTo>
                    <a:pt x="653542" y="606171"/>
                  </a:lnTo>
                  <a:lnTo>
                    <a:pt x="657263" y="607441"/>
                  </a:lnTo>
                  <a:lnTo>
                    <a:pt x="658291" y="608723"/>
                  </a:lnTo>
                  <a:lnTo>
                    <a:pt x="657428" y="609981"/>
                  </a:lnTo>
                  <a:lnTo>
                    <a:pt x="656590" y="609981"/>
                  </a:lnTo>
                  <a:lnTo>
                    <a:pt x="653783" y="612521"/>
                  </a:lnTo>
                  <a:lnTo>
                    <a:pt x="651954" y="620141"/>
                  </a:lnTo>
                  <a:lnTo>
                    <a:pt x="656818" y="622681"/>
                  </a:lnTo>
                  <a:lnTo>
                    <a:pt x="656729" y="623951"/>
                  </a:lnTo>
                  <a:lnTo>
                    <a:pt x="653440" y="625221"/>
                  </a:lnTo>
                  <a:lnTo>
                    <a:pt x="653186" y="626491"/>
                  </a:lnTo>
                  <a:lnTo>
                    <a:pt x="651090" y="634123"/>
                  </a:lnTo>
                  <a:lnTo>
                    <a:pt x="645337" y="636651"/>
                  </a:lnTo>
                  <a:lnTo>
                    <a:pt x="645718" y="636828"/>
                  </a:lnTo>
                  <a:lnTo>
                    <a:pt x="646150" y="636828"/>
                  </a:lnTo>
                  <a:lnTo>
                    <a:pt x="647319" y="637565"/>
                  </a:lnTo>
                  <a:lnTo>
                    <a:pt x="647903" y="637921"/>
                  </a:lnTo>
                  <a:lnTo>
                    <a:pt x="648119" y="637921"/>
                  </a:lnTo>
                  <a:lnTo>
                    <a:pt x="649351" y="639191"/>
                  </a:lnTo>
                  <a:lnTo>
                    <a:pt x="650252" y="639191"/>
                  </a:lnTo>
                  <a:lnTo>
                    <a:pt x="649097" y="641731"/>
                  </a:lnTo>
                  <a:lnTo>
                    <a:pt x="648373" y="641731"/>
                  </a:lnTo>
                  <a:lnTo>
                    <a:pt x="647014" y="640473"/>
                  </a:lnTo>
                  <a:lnTo>
                    <a:pt x="647026" y="639191"/>
                  </a:lnTo>
                  <a:lnTo>
                    <a:pt x="647903" y="637921"/>
                  </a:lnTo>
                  <a:lnTo>
                    <a:pt x="646544" y="637921"/>
                  </a:lnTo>
                  <a:lnTo>
                    <a:pt x="646544" y="646823"/>
                  </a:lnTo>
                  <a:lnTo>
                    <a:pt x="645960" y="648081"/>
                  </a:lnTo>
                  <a:lnTo>
                    <a:pt x="645477" y="646823"/>
                  </a:lnTo>
                  <a:lnTo>
                    <a:pt x="646544" y="646823"/>
                  </a:lnTo>
                  <a:lnTo>
                    <a:pt x="646544" y="637921"/>
                  </a:lnTo>
                  <a:lnTo>
                    <a:pt x="644753" y="637921"/>
                  </a:lnTo>
                  <a:lnTo>
                    <a:pt x="644474" y="640473"/>
                  </a:lnTo>
                  <a:lnTo>
                    <a:pt x="644398" y="641146"/>
                  </a:lnTo>
                  <a:lnTo>
                    <a:pt x="644334" y="641731"/>
                  </a:lnTo>
                  <a:lnTo>
                    <a:pt x="644093" y="643001"/>
                  </a:lnTo>
                  <a:lnTo>
                    <a:pt x="640740" y="643001"/>
                  </a:lnTo>
                  <a:lnTo>
                    <a:pt x="640638" y="644271"/>
                  </a:lnTo>
                  <a:lnTo>
                    <a:pt x="640537" y="645541"/>
                  </a:lnTo>
                  <a:lnTo>
                    <a:pt x="635304" y="651891"/>
                  </a:lnTo>
                  <a:lnTo>
                    <a:pt x="631685" y="656082"/>
                  </a:lnTo>
                  <a:lnTo>
                    <a:pt x="631685" y="663321"/>
                  </a:lnTo>
                  <a:lnTo>
                    <a:pt x="631583" y="667131"/>
                  </a:lnTo>
                  <a:lnTo>
                    <a:pt x="630910" y="667131"/>
                  </a:lnTo>
                  <a:lnTo>
                    <a:pt x="628675" y="665873"/>
                  </a:lnTo>
                  <a:lnTo>
                    <a:pt x="631685" y="663321"/>
                  </a:lnTo>
                  <a:lnTo>
                    <a:pt x="631685" y="656082"/>
                  </a:lnTo>
                  <a:lnTo>
                    <a:pt x="630910" y="656971"/>
                  </a:lnTo>
                  <a:lnTo>
                    <a:pt x="625932" y="665873"/>
                  </a:lnTo>
                  <a:lnTo>
                    <a:pt x="622261" y="667131"/>
                  </a:lnTo>
                  <a:lnTo>
                    <a:pt x="622388" y="669671"/>
                  </a:lnTo>
                  <a:lnTo>
                    <a:pt x="622477" y="672223"/>
                  </a:lnTo>
                  <a:lnTo>
                    <a:pt x="618807" y="672223"/>
                  </a:lnTo>
                  <a:lnTo>
                    <a:pt x="617982" y="673252"/>
                  </a:lnTo>
                  <a:lnTo>
                    <a:pt x="617804" y="673620"/>
                  </a:lnTo>
                  <a:lnTo>
                    <a:pt x="617842" y="674751"/>
                  </a:lnTo>
                  <a:lnTo>
                    <a:pt x="620395" y="676021"/>
                  </a:lnTo>
                  <a:lnTo>
                    <a:pt x="623277" y="672223"/>
                  </a:lnTo>
                  <a:lnTo>
                    <a:pt x="625690" y="676021"/>
                  </a:lnTo>
                  <a:lnTo>
                    <a:pt x="624039" y="677291"/>
                  </a:lnTo>
                  <a:lnTo>
                    <a:pt x="620039" y="677291"/>
                  </a:lnTo>
                  <a:lnTo>
                    <a:pt x="619544" y="678573"/>
                  </a:lnTo>
                  <a:lnTo>
                    <a:pt x="618998" y="678573"/>
                  </a:lnTo>
                  <a:lnTo>
                    <a:pt x="612394" y="679831"/>
                  </a:lnTo>
                  <a:lnTo>
                    <a:pt x="608342" y="683641"/>
                  </a:lnTo>
                  <a:lnTo>
                    <a:pt x="604456" y="689991"/>
                  </a:lnTo>
                  <a:lnTo>
                    <a:pt x="602754" y="688721"/>
                  </a:lnTo>
                  <a:lnTo>
                    <a:pt x="600989" y="687451"/>
                  </a:lnTo>
                  <a:lnTo>
                    <a:pt x="602818" y="684923"/>
                  </a:lnTo>
                  <a:lnTo>
                    <a:pt x="603732" y="683641"/>
                  </a:lnTo>
                  <a:lnTo>
                    <a:pt x="604367" y="682371"/>
                  </a:lnTo>
                  <a:lnTo>
                    <a:pt x="603364" y="679831"/>
                  </a:lnTo>
                  <a:lnTo>
                    <a:pt x="603021" y="678573"/>
                  </a:lnTo>
                  <a:lnTo>
                    <a:pt x="602691" y="677291"/>
                  </a:lnTo>
                  <a:lnTo>
                    <a:pt x="601103" y="676021"/>
                  </a:lnTo>
                  <a:lnTo>
                    <a:pt x="604342" y="673620"/>
                  </a:lnTo>
                  <a:lnTo>
                    <a:pt x="604494" y="673620"/>
                  </a:lnTo>
                  <a:lnTo>
                    <a:pt x="604888" y="672223"/>
                  </a:lnTo>
                  <a:lnTo>
                    <a:pt x="606577" y="665873"/>
                  </a:lnTo>
                  <a:lnTo>
                    <a:pt x="607809" y="660781"/>
                  </a:lnTo>
                  <a:lnTo>
                    <a:pt x="608723" y="656971"/>
                  </a:lnTo>
                  <a:lnTo>
                    <a:pt x="609727" y="653173"/>
                  </a:lnTo>
                  <a:lnTo>
                    <a:pt x="610400" y="650621"/>
                  </a:lnTo>
                  <a:lnTo>
                    <a:pt x="611403" y="646823"/>
                  </a:lnTo>
                  <a:lnTo>
                    <a:pt x="612648" y="643001"/>
                  </a:lnTo>
                  <a:lnTo>
                    <a:pt x="614299" y="637921"/>
                  </a:lnTo>
                  <a:lnTo>
                    <a:pt x="614705" y="636828"/>
                  </a:lnTo>
                  <a:lnTo>
                    <a:pt x="614768" y="636651"/>
                  </a:lnTo>
                  <a:lnTo>
                    <a:pt x="615238" y="635381"/>
                  </a:lnTo>
                  <a:lnTo>
                    <a:pt x="616648" y="631571"/>
                  </a:lnTo>
                  <a:lnTo>
                    <a:pt x="617118" y="630301"/>
                  </a:lnTo>
                  <a:lnTo>
                    <a:pt x="617448" y="629031"/>
                  </a:lnTo>
                  <a:lnTo>
                    <a:pt x="619112" y="622681"/>
                  </a:lnTo>
                  <a:lnTo>
                    <a:pt x="619772" y="620141"/>
                  </a:lnTo>
                  <a:lnTo>
                    <a:pt x="620966" y="616331"/>
                  </a:lnTo>
                  <a:lnTo>
                    <a:pt x="622515" y="611428"/>
                  </a:lnTo>
                  <a:lnTo>
                    <a:pt x="622617" y="611111"/>
                  </a:lnTo>
                  <a:lnTo>
                    <a:pt x="623366" y="608723"/>
                  </a:lnTo>
                  <a:lnTo>
                    <a:pt x="629018" y="592201"/>
                  </a:lnTo>
                  <a:lnTo>
                    <a:pt x="631761" y="583323"/>
                  </a:lnTo>
                  <a:lnTo>
                    <a:pt x="633844" y="575691"/>
                  </a:lnTo>
                  <a:lnTo>
                    <a:pt x="638810" y="564273"/>
                  </a:lnTo>
                  <a:lnTo>
                    <a:pt x="639699" y="560451"/>
                  </a:lnTo>
                  <a:lnTo>
                    <a:pt x="641007" y="556641"/>
                  </a:lnTo>
                  <a:lnTo>
                    <a:pt x="647319" y="536321"/>
                  </a:lnTo>
                  <a:lnTo>
                    <a:pt x="649897" y="527431"/>
                  </a:lnTo>
                  <a:lnTo>
                    <a:pt x="650798" y="522351"/>
                  </a:lnTo>
                  <a:lnTo>
                    <a:pt x="652132" y="518541"/>
                  </a:lnTo>
                  <a:lnTo>
                    <a:pt x="653948" y="509651"/>
                  </a:lnTo>
                  <a:lnTo>
                    <a:pt x="653884" y="500773"/>
                  </a:lnTo>
                  <a:lnTo>
                    <a:pt x="652475" y="491871"/>
                  </a:lnTo>
                  <a:lnTo>
                    <a:pt x="650303" y="484251"/>
                  </a:lnTo>
                  <a:lnTo>
                    <a:pt x="649033" y="479171"/>
                  </a:lnTo>
                  <a:lnTo>
                    <a:pt x="645490" y="476631"/>
                  </a:lnTo>
                  <a:lnTo>
                    <a:pt x="644855" y="475373"/>
                  </a:lnTo>
                  <a:lnTo>
                    <a:pt x="643597" y="472821"/>
                  </a:lnTo>
                  <a:lnTo>
                    <a:pt x="642975" y="471551"/>
                  </a:lnTo>
                  <a:lnTo>
                    <a:pt x="641718" y="469023"/>
                  </a:lnTo>
                  <a:lnTo>
                    <a:pt x="638644" y="466471"/>
                  </a:lnTo>
                  <a:lnTo>
                    <a:pt x="631672" y="465201"/>
                  </a:lnTo>
                  <a:lnTo>
                    <a:pt x="628764" y="462673"/>
                  </a:lnTo>
                  <a:lnTo>
                    <a:pt x="621372" y="458851"/>
                  </a:lnTo>
                  <a:lnTo>
                    <a:pt x="618909" y="457581"/>
                  </a:lnTo>
                  <a:lnTo>
                    <a:pt x="612000" y="458851"/>
                  </a:lnTo>
                  <a:lnTo>
                    <a:pt x="606920" y="457581"/>
                  </a:lnTo>
                  <a:lnTo>
                    <a:pt x="601840" y="456323"/>
                  </a:lnTo>
                  <a:lnTo>
                    <a:pt x="598144" y="456323"/>
                  </a:lnTo>
                  <a:lnTo>
                    <a:pt x="590664" y="457581"/>
                  </a:lnTo>
                  <a:lnTo>
                    <a:pt x="586803" y="456323"/>
                  </a:lnTo>
                  <a:lnTo>
                    <a:pt x="578065" y="456323"/>
                  </a:lnTo>
                  <a:lnTo>
                    <a:pt x="576935" y="455041"/>
                  </a:lnTo>
                  <a:lnTo>
                    <a:pt x="574675" y="452501"/>
                  </a:lnTo>
                  <a:lnTo>
                    <a:pt x="572770" y="448132"/>
                  </a:lnTo>
                  <a:lnTo>
                    <a:pt x="572770" y="496951"/>
                  </a:lnTo>
                  <a:lnTo>
                    <a:pt x="570699" y="495808"/>
                  </a:lnTo>
                  <a:lnTo>
                    <a:pt x="570699" y="503428"/>
                  </a:lnTo>
                  <a:lnTo>
                    <a:pt x="570547" y="503428"/>
                  </a:lnTo>
                  <a:lnTo>
                    <a:pt x="570547" y="508381"/>
                  </a:lnTo>
                  <a:lnTo>
                    <a:pt x="569137" y="508381"/>
                  </a:lnTo>
                  <a:lnTo>
                    <a:pt x="569137" y="521081"/>
                  </a:lnTo>
                  <a:lnTo>
                    <a:pt x="567855" y="520865"/>
                  </a:lnTo>
                  <a:lnTo>
                    <a:pt x="567855" y="526173"/>
                  </a:lnTo>
                  <a:lnTo>
                    <a:pt x="567626" y="527431"/>
                  </a:lnTo>
                  <a:lnTo>
                    <a:pt x="565111" y="528878"/>
                  </a:lnTo>
                  <a:lnTo>
                    <a:pt x="565111" y="543941"/>
                  </a:lnTo>
                  <a:lnTo>
                    <a:pt x="563143" y="545223"/>
                  </a:lnTo>
                  <a:lnTo>
                    <a:pt x="561301" y="546455"/>
                  </a:lnTo>
                  <a:lnTo>
                    <a:pt x="560451" y="545223"/>
                  </a:lnTo>
                  <a:lnTo>
                    <a:pt x="558368" y="543941"/>
                  </a:lnTo>
                  <a:lnTo>
                    <a:pt x="560628" y="541401"/>
                  </a:lnTo>
                  <a:lnTo>
                    <a:pt x="561352" y="543941"/>
                  </a:lnTo>
                  <a:lnTo>
                    <a:pt x="565111" y="543941"/>
                  </a:lnTo>
                  <a:lnTo>
                    <a:pt x="565111" y="528878"/>
                  </a:lnTo>
                  <a:lnTo>
                    <a:pt x="563930" y="529551"/>
                  </a:lnTo>
                  <a:lnTo>
                    <a:pt x="563930" y="535051"/>
                  </a:lnTo>
                  <a:lnTo>
                    <a:pt x="563803" y="536321"/>
                  </a:lnTo>
                  <a:lnTo>
                    <a:pt x="561784" y="536321"/>
                  </a:lnTo>
                  <a:lnTo>
                    <a:pt x="561276" y="535051"/>
                  </a:lnTo>
                  <a:lnTo>
                    <a:pt x="561111" y="535051"/>
                  </a:lnTo>
                  <a:lnTo>
                    <a:pt x="561530" y="533869"/>
                  </a:lnTo>
                  <a:lnTo>
                    <a:pt x="563270" y="533869"/>
                  </a:lnTo>
                  <a:lnTo>
                    <a:pt x="563448" y="534619"/>
                  </a:lnTo>
                  <a:lnTo>
                    <a:pt x="563549" y="535051"/>
                  </a:lnTo>
                  <a:lnTo>
                    <a:pt x="563930" y="535051"/>
                  </a:lnTo>
                  <a:lnTo>
                    <a:pt x="563930" y="529551"/>
                  </a:lnTo>
                  <a:lnTo>
                    <a:pt x="563194" y="529971"/>
                  </a:lnTo>
                  <a:lnTo>
                    <a:pt x="563283" y="527431"/>
                  </a:lnTo>
                  <a:lnTo>
                    <a:pt x="563372" y="524891"/>
                  </a:lnTo>
                  <a:lnTo>
                    <a:pt x="563130" y="523621"/>
                  </a:lnTo>
                  <a:lnTo>
                    <a:pt x="562889" y="522351"/>
                  </a:lnTo>
                  <a:lnTo>
                    <a:pt x="564959" y="522351"/>
                  </a:lnTo>
                  <a:lnTo>
                    <a:pt x="564108" y="526173"/>
                  </a:lnTo>
                  <a:lnTo>
                    <a:pt x="567410" y="524891"/>
                  </a:lnTo>
                  <a:lnTo>
                    <a:pt x="567855" y="526173"/>
                  </a:lnTo>
                  <a:lnTo>
                    <a:pt x="567855" y="520865"/>
                  </a:lnTo>
                  <a:lnTo>
                    <a:pt x="562648" y="519976"/>
                  </a:lnTo>
                  <a:lnTo>
                    <a:pt x="562648" y="532523"/>
                  </a:lnTo>
                  <a:lnTo>
                    <a:pt x="560806" y="532523"/>
                  </a:lnTo>
                  <a:lnTo>
                    <a:pt x="560806" y="538873"/>
                  </a:lnTo>
                  <a:lnTo>
                    <a:pt x="560260" y="540131"/>
                  </a:lnTo>
                  <a:lnTo>
                    <a:pt x="557784" y="540131"/>
                  </a:lnTo>
                  <a:lnTo>
                    <a:pt x="558292" y="538873"/>
                  </a:lnTo>
                  <a:lnTo>
                    <a:pt x="557720" y="537959"/>
                  </a:lnTo>
                  <a:lnTo>
                    <a:pt x="557720" y="546481"/>
                  </a:lnTo>
                  <a:lnTo>
                    <a:pt x="555307" y="546481"/>
                  </a:lnTo>
                  <a:lnTo>
                    <a:pt x="555193" y="543941"/>
                  </a:lnTo>
                  <a:lnTo>
                    <a:pt x="556653" y="543941"/>
                  </a:lnTo>
                  <a:lnTo>
                    <a:pt x="557631" y="545223"/>
                  </a:lnTo>
                  <a:lnTo>
                    <a:pt x="557720" y="546481"/>
                  </a:lnTo>
                  <a:lnTo>
                    <a:pt x="557720" y="537959"/>
                  </a:lnTo>
                  <a:lnTo>
                    <a:pt x="557491" y="537591"/>
                  </a:lnTo>
                  <a:lnTo>
                    <a:pt x="560387" y="537591"/>
                  </a:lnTo>
                  <a:lnTo>
                    <a:pt x="560806" y="538873"/>
                  </a:lnTo>
                  <a:lnTo>
                    <a:pt x="560806" y="532523"/>
                  </a:lnTo>
                  <a:lnTo>
                    <a:pt x="560514" y="532523"/>
                  </a:lnTo>
                  <a:lnTo>
                    <a:pt x="560641" y="534619"/>
                  </a:lnTo>
                  <a:lnTo>
                    <a:pt x="559714" y="532523"/>
                  </a:lnTo>
                  <a:lnTo>
                    <a:pt x="559346" y="531241"/>
                  </a:lnTo>
                  <a:lnTo>
                    <a:pt x="561962" y="529971"/>
                  </a:lnTo>
                  <a:lnTo>
                    <a:pt x="562648" y="532523"/>
                  </a:lnTo>
                  <a:lnTo>
                    <a:pt x="562648" y="519976"/>
                  </a:lnTo>
                  <a:lnTo>
                    <a:pt x="561784" y="519823"/>
                  </a:lnTo>
                  <a:lnTo>
                    <a:pt x="567347" y="517271"/>
                  </a:lnTo>
                  <a:lnTo>
                    <a:pt x="569137" y="521081"/>
                  </a:lnTo>
                  <a:lnTo>
                    <a:pt x="569137" y="508381"/>
                  </a:lnTo>
                  <a:lnTo>
                    <a:pt x="568833" y="508381"/>
                  </a:lnTo>
                  <a:lnTo>
                    <a:pt x="568452" y="507123"/>
                  </a:lnTo>
                  <a:lnTo>
                    <a:pt x="570445" y="507123"/>
                  </a:lnTo>
                  <a:lnTo>
                    <a:pt x="570547" y="508381"/>
                  </a:lnTo>
                  <a:lnTo>
                    <a:pt x="570547" y="503428"/>
                  </a:lnTo>
                  <a:lnTo>
                    <a:pt x="568198" y="503428"/>
                  </a:lnTo>
                  <a:lnTo>
                    <a:pt x="569048" y="502031"/>
                  </a:lnTo>
                  <a:lnTo>
                    <a:pt x="570039" y="502031"/>
                  </a:lnTo>
                  <a:lnTo>
                    <a:pt x="570699" y="503428"/>
                  </a:lnTo>
                  <a:lnTo>
                    <a:pt x="570699" y="495808"/>
                  </a:lnTo>
                  <a:lnTo>
                    <a:pt x="570484" y="495681"/>
                  </a:lnTo>
                  <a:lnTo>
                    <a:pt x="569988" y="495414"/>
                  </a:lnTo>
                  <a:lnTo>
                    <a:pt x="571601" y="494677"/>
                  </a:lnTo>
                  <a:lnTo>
                    <a:pt x="572236" y="494677"/>
                  </a:lnTo>
                  <a:lnTo>
                    <a:pt x="572770" y="496951"/>
                  </a:lnTo>
                  <a:lnTo>
                    <a:pt x="572770" y="448132"/>
                  </a:lnTo>
                  <a:lnTo>
                    <a:pt x="572477" y="447459"/>
                  </a:lnTo>
                  <a:lnTo>
                    <a:pt x="572477" y="494284"/>
                  </a:lnTo>
                  <a:lnTo>
                    <a:pt x="572173" y="494423"/>
                  </a:lnTo>
                  <a:lnTo>
                    <a:pt x="572147" y="494284"/>
                  </a:lnTo>
                  <a:lnTo>
                    <a:pt x="572477" y="494284"/>
                  </a:lnTo>
                  <a:lnTo>
                    <a:pt x="572477" y="447459"/>
                  </a:lnTo>
                  <a:lnTo>
                    <a:pt x="571957" y="446151"/>
                  </a:lnTo>
                  <a:lnTo>
                    <a:pt x="569887" y="445401"/>
                  </a:lnTo>
                  <a:lnTo>
                    <a:pt x="569887" y="485521"/>
                  </a:lnTo>
                  <a:lnTo>
                    <a:pt x="567156" y="485521"/>
                  </a:lnTo>
                  <a:lnTo>
                    <a:pt x="566712" y="484251"/>
                  </a:lnTo>
                  <a:lnTo>
                    <a:pt x="567867" y="484251"/>
                  </a:lnTo>
                  <a:lnTo>
                    <a:pt x="569137" y="482981"/>
                  </a:lnTo>
                  <a:lnTo>
                    <a:pt x="569887" y="485521"/>
                  </a:lnTo>
                  <a:lnTo>
                    <a:pt x="569887" y="445401"/>
                  </a:lnTo>
                  <a:lnTo>
                    <a:pt x="569722" y="445338"/>
                  </a:lnTo>
                  <a:lnTo>
                    <a:pt x="569722" y="475373"/>
                  </a:lnTo>
                  <a:lnTo>
                    <a:pt x="567740" y="479171"/>
                  </a:lnTo>
                  <a:lnTo>
                    <a:pt x="567309" y="479056"/>
                  </a:lnTo>
                  <a:lnTo>
                    <a:pt x="567309" y="482981"/>
                  </a:lnTo>
                  <a:lnTo>
                    <a:pt x="566585" y="484251"/>
                  </a:lnTo>
                  <a:lnTo>
                    <a:pt x="565391" y="484251"/>
                  </a:lnTo>
                  <a:lnTo>
                    <a:pt x="564654" y="482981"/>
                  </a:lnTo>
                  <a:lnTo>
                    <a:pt x="564997" y="481723"/>
                  </a:lnTo>
                  <a:lnTo>
                    <a:pt x="567194" y="481723"/>
                  </a:lnTo>
                  <a:lnTo>
                    <a:pt x="567309" y="482981"/>
                  </a:lnTo>
                  <a:lnTo>
                    <a:pt x="567309" y="479056"/>
                  </a:lnTo>
                  <a:lnTo>
                    <a:pt x="563130" y="477901"/>
                  </a:lnTo>
                  <a:lnTo>
                    <a:pt x="564235" y="476631"/>
                  </a:lnTo>
                  <a:lnTo>
                    <a:pt x="564997" y="476631"/>
                  </a:lnTo>
                  <a:lnTo>
                    <a:pt x="565327" y="475373"/>
                  </a:lnTo>
                  <a:lnTo>
                    <a:pt x="565696" y="474091"/>
                  </a:lnTo>
                  <a:lnTo>
                    <a:pt x="569722" y="475373"/>
                  </a:lnTo>
                  <a:lnTo>
                    <a:pt x="569722" y="445338"/>
                  </a:lnTo>
                  <a:lnTo>
                    <a:pt x="568490" y="444881"/>
                  </a:lnTo>
                  <a:lnTo>
                    <a:pt x="565505" y="446151"/>
                  </a:lnTo>
                  <a:lnTo>
                    <a:pt x="563092" y="444881"/>
                  </a:lnTo>
                  <a:lnTo>
                    <a:pt x="559511" y="447421"/>
                  </a:lnTo>
                  <a:lnTo>
                    <a:pt x="555840" y="443623"/>
                  </a:lnTo>
                  <a:lnTo>
                    <a:pt x="552208" y="443623"/>
                  </a:lnTo>
                  <a:lnTo>
                    <a:pt x="548055" y="444881"/>
                  </a:lnTo>
                  <a:lnTo>
                    <a:pt x="544906" y="444881"/>
                  </a:lnTo>
                  <a:lnTo>
                    <a:pt x="543598" y="448691"/>
                  </a:lnTo>
                  <a:lnTo>
                    <a:pt x="544499" y="451231"/>
                  </a:lnTo>
                  <a:lnTo>
                    <a:pt x="548220" y="451231"/>
                  </a:lnTo>
                  <a:lnTo>
                    <a:pt x="546125" y="458851"/>
                  </a:lnTo>
                  <a:lnTo>
                    <a:pt x="553212" y="455041"/>
                  </a:lnTo>
                  <a:lnTo>
                    <a:pt x="558025" y="465201"/>
                  </a:lnTo>
                  <a:lnTo>
                    <a:pt x="559993" y="466471"/>
                  </a:lnTo>
                  <a:lnTo>
                    <a:pt x="563257" y="469023"/>
                  </a:lnTo>
                  <a:lnTo>
                    <a:pt x="563587" y="469023"/>
                  </a:lnTo>
                  <a:lnTo>
                    <a:pt x="564159" y="470281"/>
                  </a:lnTo>
                  <a:lnTo>
                    <a:pt x="563105" y="471551"/>
                  </a:lnTo>
                  <a:lnTo>
                    <a:pt x="559879" y="470281"/>
                  </a:lnTo>
                  <a:lnTo>
                    <a:pt x="562927" y="474091"/>
                  </a:lnTo>
                  <a:lnTo>
                    <a:pt x="561721" y="475373"/>
                  </a:lnTo>
                  <a:lnTo>
                    <a:pt x="560552" y="480441"/>
                  </a:lnTo>
                  <a:lnTo>
                    <a:pt x="561124" y="484251"/>
                  </a:lnTo>
                  <a:lnTo>
                    <a:pt x="562190" y="491871"/>
                  </a:lnTo>
                  <a:lnTo>
                    <a:pt x="563537" y="491871"/>
                  </a:lnTo>
                  <a:lnTo>
                    <a:pt x="567220" y="488073"/>
                  </a:lnTo>
                  <a:lnTo>
                    <a:pt x="567702" y="486791"/>
                  </a:lnTo>
                  <a:lnTo>
                    <a:pt x="569950" y="489331"/>
                  </a:lnTo>
                  <a:lnTo>
                    <a:pt x="568655" y="490626"/>
                  </a:lnTo>
                  <a:lnTo>
                    <a:pt x="568655" y="494677"/>
                  </a:lnTo>
                  <a:lnTo>
                    <a:pt x="568477" y="494677"/>
                  </a:lnTo>
                  <a:lnTo>
                    <a:pt x="568325" y="494677"/>
                  </a:lnTo>
                  <a:lnTo>
                    <a:pt x="568248" y="494461"/>
                  </a:lnTo>
                  <a:lnTo>
                    <a:pt x="568655" y="494677"/>
                  </a:lnTo>
                  <a:lnTo>
                    <a:pt x="568655" y="490626"/>
                  </a:lnTo>
                  <a:lnTo>
                    <a:pt x="567397" y="491871"/>
                  </a:lnTo>
                  <a:lnTo>
                    <a:pt x="567842" y="493141"/>
                  </a:lnTo>
                  <a:lnTo>
                    <a:pt x="568121" y="494284"/>
                  </a:lnTo>
                  <a:lnTo>
                    <a:pt x="567944" y="494284"/>
                  </a:lnTo>
                  <a:lnTo>
                    <a:pt x="568121" y="494385"/>
                  </a:lnTo>
                  <a:lnTo>
                    <a:pt x="568198" y="495681"/>
                  </a:lnTo>
                  <a:lnTo>
                    <a:pt x="567867" y="498221"/>
                  </a:lnTo>
                  <a:lnTo>
                    <a:pt x="567766" y="498500"/>
                  </a:lnTo>
                  <a:lnTo>
                    <a:pt x="567766" y="513473"/>
                  </a:lnTo>
                  <a:lnTo>
                    <a:pt x="567715" y="514731"/>
                  </a:lnTo>
                  <a:lnTo>
                    <a:pt x="567105" y="514731"/>
                  </a:lnTo>
                  <a:lnTo>
                    <a:pt x="566242" y="516001"/>
                  </a:lnTo>
                  <a:lnTo>
                    <a:pt x="563156" y="514731"/>
                  </a:lnTo>
                  <a:lnTo>
                    <a:pt x="563626" y="512191"/>
                  </a:lnTo>
                  <a:lnTo>
                    <a:pt x="566699" y="513473"/>
                  </a:lnTo>
                  <a:lnTo>
                    <a:pt x="567766" y="513473"/>
                  </a:lnTo>
                  <a:lnTo>
                    <a:pt x="567766" y="498500"/>
                  </a:lnTo>
                  <a:lnTo>
                    <a:pt x="566458" y="502031"/>
                  </a:lnTo>
                  <a:lnTo>
                    <a:pt x="565251" y="498221"/>
                  </a:lnTo>
                  <a:lnTo>
                    <a:pt x="565378" y="496951"/>
                  </a:lnTo>
                  <a:lnTo>
                    <a:pt x="565505" y="495681"/>
                  </a:lnTo>
                  <a:lnTo>
                    <a:pt x="562851" y="494677"/>
                  </a:lnTo>
                  <a:lnTo>
                    <a:pt x="562152" y="494423"/>
                  </a:lnTo>
                  <a:lnTo>
                    <a:pt x="561784" y="494677"/>
                  </a:lnTo>
                  <a:lnTo>
                    <a:pt x="560362" y="495681"/>
                  </a:lnTo>
                  <a:lnTo>
                    <a:pt x="561949" y="498221"/>
                  </a:lnTo>
                  <a:lnTo>
                    <a:pt x="559181" y="503428"/>
                  </a:lnTo>
                  <a:lnTo>
                    <a:pt x="562000" y="503428"/>
                  </a:lnTo>
                  <a:lnTo>
                    <a:pt x="564743" y="504571"/>
                  </a:lnTo>
                  <a:lnTo>
                    <a:pt x="566331" y="504571"/>
                  </a:lnTo>
                  <a:lnTo>
                    <a:pt x="567639" y="503428"/>
                  </a:lnTo>
                  <a:lnTo>
                    <a:pt x="567397" y="505841"/>
                  </a:lnTo>
                  <a:lnTo>
                    <a:pt x="567702" y="508381"/>
                  </a:lnTo>
                  <a:lnTo>
                    <a:pt x="563549" y="507123"/>
                  </a:lnTo>
                  <a:lnTo>
                    <a:pt x="560489" y="507123"/>
                  </a:lnTo>
                  <a:lnTo>
                    <a:pt x="558279" y="509651"/>
                  </a:lnTo>
                  <a:lnTo>
                    <a:pt x="559130" y="512191"/>
                  </a:lnTo>
                  <a:lnTo>
                    <a:pt x="561771" y="513473"/>
                  </a:lnTo>
                  <a:lnTo>
                    <a:pt x="561238" y="514578"/>
                  </a:lnTo>
                  <a:lnTo>
                    <a:pt x="561238" y="522351"/>
                  </a:lnTo>
                  <a:lnTo>
                    <a:pt x="560933" y="523621"/>
                  </a:lnTo>
                  <a:lnTo>
                    <a:pt x="559396" y="522351"/>
                  </a:lnTo>
                  <a:lnTo>
                    <a:pt x="559015" y="521081"/>
                  </a:lnTo>
                  <a:lnTo>
                    <a:pt x="561047" y="521081"/>
                  </a:lnTo>
                  <a:lnTo>
                    <a:pt x="561238" y="522351"/>
                  </a:lnTo>
                  <a:lnTo>
                    <a:pt x="561238" y="514578"/>
                  </a:lnTo>
                  <a:lnTo>
                    <a:pt x="561162" y="514731"/>
                  </a:lnTo>
                  <a:lnTo>
                    <a:pt x="556844" y="519823"/>
                  </a:lnTo>
                  <a:lnTo>
                    <a:pt x="556818" y="521081"/>
                  </a:lnTo>
                  <a:lnTo>
                    <a:pt x="559155" y="528701"/>
                  </a:lnTo>
                  <a:lnTo>
                    <a:pt x="558825" y="528701"/>
                  </a:lnTo>
                  <a:lnTo>
                    <a:pt x="555536" y="531241"/>
                  </a:lnTo>
                  <a:lnTo>
                    <a:pt x="555663" y="532523"/>
                  </a:lnTo>
                  <a:lnTo>
                    <a:pt x="557872" y="535051"/>
                  </a:lnTo>
                  <a:lnTo>
                    <a:pt x="558241" y="536321"/>
                  </a:lnTo>
                  <a:lnTo>
                    <a:pt x="557466" y="537591"/>
                  </a:lnTo>
                  <a:lnTo>
                    <a:pt x="553046" y="537591"/>
                  </a:lnTo>
                  <a:lnTo>
                    <a:pt x="553123" y="540131"/>
                  </a:lnTo>
                  <a:lnTo>
                    <a:pt x="553237" y="542671"/>
                  </a:lnTo>
                  <a:lnTo>
                    <a:pt x="552259" y="545223"/>
                  </a:lnTo>
                  <a:lnTo>
                    <a:pt x="549935" y="547890"/>
                  </a:lnTo>
                  <a:lnTo>
                    <a:pt x="550138" y="547890"/>
                  </a:lnTo>
                  <a:lnTo>
                    <a:pt x="551522" y="550291"/>
                  </a:lnTo>
                  <a:lnTo>
                    <a:pt x="555180" y="549033"/>
                  </a:lnTo>
                  <a:lnTo>
                    <a:pt x="556018" y="547890"/>
                  </a:lnTo>
                  <a:lnTo>
                    <a:pt x="556285" y="547890"/>
                  </a:lnTo>
                  <a:lnTo>
                    <a:pt x="557733" y="549033"/>
                  </a:lnTo>
                  <a:lnTo>
                    <a:pt x="557847" y="546481"/>
                  </a:lnTo>
                  <a:lnTo>
                    <a:pt x="561263" y="546481"/>
                  </a:lnTo>
                  <a:lnTo>
                    <a:pt x="560819" y="548538"/>
                  </a:lnTo>
                  <a:lnTo>
                    <a:pt x="560705" y="549033"/>
                  </a:lnTo>
                  <a:lnTo>
                    <a:pt x="557733" y="549033"/>
                  </a:lnTo>
                  <a:lnTo>
                    <a:pt x="557123" y="551573"/>
                  </a:lnTo>
                  <a:lnTo>
                    <a:pt x="580161" y="551573"/>
                  </a:lnTo>
                  <a:lnTo>
                    <a:pt x="579094" y="550291"/>
                  </a:lnTo>
                  <a:lnTo>
                    <a:pt x="581355" y="550291"/>
                  </a:lnTo>
                  <a:lnTo>
                    <a:pt x="583234" y="549033"/>
                  </a:lnTo>
                  <a:lnTo>
                    <a:pt x="583349" y="545223"/>
                  </a:lnTo>
                  <a:lnTo>
                    <a:pt x="583438" y="542671"/>
                  </a:lnTo>
                  <a:lnTo>
                    <a:pt x="584085" y="541401"/>
                  </a:lnTo>
                  <a:lnTo>
                    <a:pt x="584746" y="540131"/>
                  </a:lnTo>
                  <a:lnTo>
                    <a:pt x="586054" y="537591"/>
                  </a:lnTo>
                  <a:lnTo>
                    <a:pt x="586244" y="536321"/>
                  </a:lnTo>
                  <a:lnTo>
                    <a:pt x="586435" y="535051"/>
                  </a:lnTo>
                  <a:lnTo>
                    <a:pt x="586498" y="534619"/>
                  </a:lnTo>
                  <a:lnTo>
                    <a:pt x="586613" y="533869"/>
                  </a:lnTo>
                  <a:lnTo>
                    <a:pt x="587921" y="524891"/>
                  </a:lnTo>
                  <a:lnTo>
                    <a:pt x="588098" y="523621"/>
                  </a:lnTo>
                  <a:lnTo>
                    <a:pt x="588327" y="522351"/>
                  </a:lnTo>
                  <a:lnTo>
                    <a:pt x="589229" y="517271"/>
                  </a:lnTo>
                  <a:lnTo>
                    <a:pt x="589343" y="516001"/>
                  </a:lnTo>
                  <a:lnTo>
                    <a:pt x="589457" y="514731"/>
                  </a:lnTo>
                  <a:lnTo>
                    <a:pt x="589572" y="513473"/>
                  </a:lnTo>
                  <a:lnTo>
                    <a:pt x="589686" y="512191"/>
                  </a:lnTo>
                  <a:lnTo>
                    <a:pt x="589800" y="510921"/>
                  </a:lnTo>
                  <a:lnTo>
                    <a:pt x="589927" y="509651"/>
                  </a:lnTo>
                  <a:lnTo>
                    <a:pt x="589940" y="508381"/>
                  </a:lnTo>
                  <a:lnTo>
                    <a:pt x="589953" y="507123"/>
                  </a:lnTo>
                  <a:lnTo>
                    <a:pt x="590054" y="496951"/>
                  </a:lnTo>
                  <a:lnTo>
                    <a:pt x="590029" y="494284"/>
                  </a:lnTo>
                  <a:lnTo>
                    <a:pt x="590092" y="489331"/>
                  </a:lnTo>
                  <a:lnTo>
                    <a:pt x="590194" y="488073"/>
                  </a:lnTo>
                  <a:lnTo>
                    <a:pt x="590296" y="486791"/>
                  </a:lnTo>
                  <a:lnTo>
                    <a:pt x="590397" y="485521"/>
                  </a:lnTo>
                  <a:lnTo>
                    <a:pt x="588352" y="482981"/>
                  </a:lnTo>
                  <a:lnTo>
                    <a:pt x="587324" y="481723"/>
                  </a:lnTo>
                  <a:lnTo>
                    <a:pt x="586308" y="480441"/>
                  </a:lnTo>
                  <a:lnTo>
                    <a:pt x="586054" y="479171"/>
                  </a:lnTo>
                  <a:lnTo>
                    <a:pt x="586359" y="476631"/>
                  </a:lnTo>
                  <a:lnTo>
                    <a:pt x="592289" y="474091"/>
                  </a:lnTo>
                  <a:lnTo>
                    <a:pt x="597319" y="477901"/>
                  </a:lnTo>
                  <a:lnTo>
                    <a:pt x="597928" y="474091"/>
                  </a:lnTo>
                  <a:lnTo>
                    <a:pt x="598144" y="472821"/>
                  </a:lnTo>
                  <a:lnTo>
                    <a:pt x="603923" y="474091"/>
                  </a:lnTo>
                  <a:lnTo>
                    <a:pt x="607707" y="472821"/>
                  </a:lnTo>
                  <a:lnTo>
                    <a:pt x="616623" y="479171"/>
                  </a:lnTo>
                  <a:lnTo>
                    <a:pt x="621322" y="475373"/>
                  </a:lnTo>
                  <a:lnTo>
                    <a:pt x="624789" y="477901"/>
                  </a:lnTo>
                  <a:lnTo>
                    <a:pt x="624598" y="479171"/>
                  </a:lnTo>
                  <a:lnTo>
                    <a:pt x="623951" y="479171"/>
                  </a:lnTo>
                  <a:lnTo>
                    <a:pt x="625627" y="484251"/>
                  </a:lnTo>
                  <a:lnTo>
                    <a:pt x="625208" y="488073"/>
                  </a:lnTo>
                  <a:lnTo>
                    <a:pt x="622719" y="493141"/>
                  </a:lnTo>
                  <a:lnTo>
                    <a:pt x="625576" y="494284"/>
                  </a:lnTo>
                  <a:lnTo>
                    <a:pt x="626198" y="494284"/>
                  </a:lnTo>
                  <a:lnTo>
                    <a:pt x="620776" y="496951"/>
                  </a:lnTo>
                  <a:lnTo>
                    <a:pt x="620903" y="498221"/>
                  </a:lnTo>
                  <a:lnTo>
                    <a:pt x="621017" y="499491"/>
                  </a:lnTo>
                  <a:lnTo>
                    <a:pt x="621131" y="500773"/>
                  </a:lnTo>
                  <a:lnTo>
                    <a:pt x="621245" y="502031"/>
                  </a:lnTo>
                  <a:lnTo>
                    <a:pt x="621284" y="503428"/>
                  </a:lnTo>
                  <a:lnTo>
                    <a:pt x="615505" y="512191"/>
                  </a:lnTo>
                  <a:lnTo>
                    <a:pt x="614260" y="516001"/>
                  </a:lnTo>
                  <a:lnTo>
                    <a:pt x="611708" y="521081"/>
                  </a:lnTo>
                  <a:lnTo>
                    <a:pt x="609053" y="523621"/>
                  </a:lnTo>
                  <a:lnTo>
                    <a:pt x="608380" y="529971"/>
                  </a:lnTo>
                  <a:lnTo>
                    <a:pt x="605561" y="532523"/>
                  </a:lnTo>
                  <a:lnTo>
                    <a:pt x="605612" y="533869"/>
                  </a:lnTo>
                  <a:lnTo>
                    <a:pt x="605726" y="536321"/>
                  </a:lnTo>
                  <a:lnTo>
                    <a:pt x="605840" y="538873"/>
                  </a:lnTo>
                  <a:lnTo>
                    <a:pt x="602208" y="541401"/>
                  </a:lnTo>
                  <a:lnTo>
                    <a:pt x="600557" y="545223"/>
                  </a:lnTo>
                  <a:lnTo>
                    <a:pt x="597573" y="551573"/>
                  </a:lnTo>
                  <a:lnTo>
                    <a:pt x="594944" y="557923"/>
                  </a:lnTo>
                  <a:lnTo>
                    <a:pt x="592391" y="564273"/>
                  </a:lnTo>
                  <a:lnTo>
                    <a:pt x="589572" y="570623"/>
                  </a:lnTo>
                  <a:lnTo>
                    <a:pt x="586943" y="576973"/>
                  </a:lnTo>
                  <a:lnTo>
                    <a:pt x="585876" y="579437"/>
                  </a:lnTo>
                  <a:lnTo>
                    <a:pt x="585876" y="609981"/>
                  </a:lnTo>
                  <a:lnTo>
                    <a:pt x="584454" y="611111"/>
                  </a:lnTo>
                  <a:lnTo>
                    <a:pt x="584085" y="611111"/>
                  </a:lnTo>
                  <a:lnTo>
                    <a:pt x="583577" y="610730"/>
                  </a:lnTo>
                  <a:lnTo>
                    <a:pt x="583577" y="616331"/>
                  </a:lnTo>
                  <a:lnTo>
                    <a:pt x="583222" y="617601"/>
                  </a:lnTo>
                  <a:lnTo>
                    <a:pt x="582853" y="620141"/>
                  </a:lnTo>
                  <a:lnTo>
                    <a:pt x="582371" y="619937"/>
                  </a:lnTo>
                  <a:lnTo>
                    <a:pt x="582371" y="625221"/>
                  </a:lnTo>
                  <a:lnTo>
                    <a:pt x="581063" y="623951"/>
                  </a:lnTo>
                  <a:lnTo>
                    <a:pt x="580567" y="624586"/>
                  </a:lnTo>
                  <a:lnTo>
                    <a:pt x="580567" y="640473"/>
                  </a:lnTo>
                  <a:lnTo>
                    <a:pt x="577659" y="640473"/>
                  </a:lnTo>
                  <a:lnTo>
                    <a:pt x="577481" y="640588"/>
                  </a:lnTo>
                  <a:lnTo>
                    <a:pt x="577481" y="663321"/>
                  </a:lnTo>
                  <a:lnTo>
                    <a:pt x="576021" y="665873"/>
                  </a:lnTo>
                  <a:lnTo>
                    <a:pt x="573620" y="664857"/>
                  </a:lnTo>
                  <a:lnTo>
                    <a:pt x="573620" y="670941"/>
                  </a:lnTo>
                  <a:lnTo>
                    <a:pt x="573481" y="672223"/>
                  </a:lnTo>
                  <a:lnTo>
                    <a:pt x="572211" y="672223"/>
                  </a:lnTo>
                  <a:lnTo>
                    <a:pt x="572211" y="676021"/>
                  </a:lnTo>
                  <a:lnTo>
                    <a:pt x="571157" y="678573"/>
                  </a:lnTo>
                  <a:lnTo>
                    <a:pt x="570636" y="678573"/>
                  </a:lnTo>
                  <a:lnTo>
                    <a:pt x="570636" y="683641"/>
                  </a:lnTo>
                  <a:lnTo>
                    <a:pt x="568833" y="684923"/>
                  </a:lnTo>
                  <a:lnTo>
                    <a:pt x="568477" y="682371"/>
                  </a:lnTo>
                  <a:lnTo>
                    <a:pt x="570344" y="682371"/>
                  </a:lnTo>
                  <a:lnTo>
                    <a:pt x="570636" y="683641"/>
                  </a:lnTo>
                  <a:lnTo>
                    <a:pt x="570636" y="678573"/>
                  </a:lnTo>
                  <a:lnTo>
                    <a:pt x="569569" y="678573"/>
                  </a:lnTo>
                  <a:lnTo>
                    <a:pt x="569290" y="676021"/>
                  </a:lnTo>
                  <a:lnTo>
                    <a:pt x="572211" y="676021"/>
                  </a:lnTo>
                  <a:lnTo>
                    <a:pt x="572211" y="672223"/>
                  </a:lnTo>
                  <a:lnTo>
                    <a:pt x="568934" y="672223"/>
                  </a:lnTo>
                  <a:lnTo>
                    <a:pt x="568020" y="670166"/>
                  </a:lnTo>
                  <a:lnTo>
                    <a:pt x="567931" y="669937"/>
                  </a:lnTo>
                  <a:lnTo>
                    <a:pt x="567817" y="669671"/>
                  </a:lnTo>
                  <a:lnTo>
                    <a:pt x="570369" y="669671"/>
                  </a:lnTo>
                  <a:lnTo>
                    <a:pt x="572109" y="668401"/>
                  </a:lnTo>
                  <a:lnTo>
                    <a:pt x="573519" y="670775"/>
                  </a:lnTo>
                  <a:lnTo>
                    <a:pt x="573620" y="670941"/>
                  </a:lnTo>
                  <a:lnTo>
                    <a:pt x="573620" y="664857"/>
                  </a:lnTo>
                  <a:lnTo>
                    <a:pt x="572998" y="664591"/>
                  </a:lnTo>
                  <a:lnTo>
                    <a:pt x="572655" y="663321"/>
                  </a:lnTo>
                  <a:lnTo>
                    <a:pt x="574903" y="663321"/>
                  </a:lnTo>
                  <a:lnTo>
                    <a:pt x="575005" y="660781"/>
                  </a:lnTo>
                  <a:lnTo>
                    <a:pt x="577481" y="663321"/>
                  </a:lnTo>
                  <a:lnTo>
                    <a:pt x="577481" y="640588"/>
                  </a:lnTo>
                  <a:lnTo>
                    <a:pt x="575525" y="641731"/>
                  </a:lnTo>
                  <a:lnTo>
                    <a:pt x="574649" y="642340"/>
                  </a:lnTo>
                  <a:lnTo>
                    <a:pt x="574649" y="649351"/>
                  </a:lnTo>
                  <a:lnTo>
                    <a:pt x="574128" y="650138"/>
                  </a:lnTo>
                  <a:lnTo>
                    <a:pt x="574128" y="654431"/>
                  </a:lnTo>
                  <a:lnTo>
                    <a:pt x="571677" y="656971"/>
                  </a:lnTo>
                  <a:lnTo>
                    <a:pt x="569391" y="653173"/>
                  </a:lnTo>
                  <a:lnTo>
                    <a:pt x="574128" y="654431"/>
                  </a:lnTo>
                  <a:lnTo>
                    <a:pt x="574128" y="650138"/>
                  </a:lnTo>
                  <a:lnTo>
                    <a:pt x="573798" y="650621"/>
                  </a:lnTo>
                  <a:lnTo>
                    <a:pt x="570877" y="650621"/>
                  </a:lnTo>
                  <a:lnTo>
                    <a:pt x="571804" y="649351"/>
                  </a:lnTo>
                  <a:lnTo>
                    <a:pt x="572401" y="648081"/>
                  </a:lnTo>
                  <a:lnTo>
                    <a:pt x="574344" y="646823"/>
                  </a:lnTo>
                  <a:lnTo>
                    <a:pt x="574649" y="649351"/>
                  </a:lnTo>
                  <a:lnTo>
                    <a:pt x="574649" y="642340"/>
                  </a:lnTo>
                  <a:lnTo>
                    <a:pt x="573684" y="643001"/>
                  </a:lnTo>
                  <a:lnTo>
                    <a:pt x="572782" y="639191"/>
                  </a:lnTo>
                  <a:lnTo>
                    <a:pt x="577037" y="639191"/>
                  </a:lnTo>
                  <a:lnTo>
                    <a:pt x="578548" y="636828"/>
                  </a:lnTo>
                  <a:lnTo>
                    <a:pt x="578675" y="636651"/>
                  </a:lnTo>
                  <a:lnTo>
                    <a:pt x="580567" y="640473"/>
                  </a:lnTo>
                  <a:lnTo>
                    <a:pt x="580567" y="624586"/>
                  </a:lnTo>
                  <a:lnTo>
                    <a:pt x="580072" y="625221"/>
                  </a:lnTo>
                  <a:lnTo>
                    <a:pt x="579704" y="625221"/>
                  </a:lnTo>
                  <a:lnTo>
                    <a:pt x="579780" y="626491"/>
                  </a:lnTo>
                  <a:lnTo>
                    <a:pt x="579856" y="627773"/>
                  </a:lnTo>
                  <a:lnTo>
                    <a:pt x="580224" y="629031"/>
                  </a:lnTo>
                  <a:lnTo>
                    <a:pt x="579653" y="629031"/>
                  </a:lnTo>
                  <a:lnTo>
                    <a:pt x="579653" y="634123"/>
                  </a:lnTo>
                  <a:lnTo>
                    <a:pt x="579551" y="635381"/>
                  </a:lnTo>
                  <a:lnTo>
                    <a:pt x="576008" y="635381"/>
                  </a:lnTo>
                  <a:lnTo>
                    <a:pt x="576021" y="632841"/>
                  </a:lnTo>
                  <a:lnTo>
                    <a:pt x="576656" y="631571"/>
                  </a:lnTo>
                  <a:lnTo>
                    <a:pt x="579158" y="631571"/>
                  </a:lnTo>
                  <a:lnTo>
                    <a:pt x="578891" y="634123"/>
                  </a:lnTo>
                  <a:lnTo>
                    <a:pt x="579653" y="634123"/>
                  </a:lnTo>
                  <a:lnTo>
                    <a:pt x="579653" y="629031"/>
                  </a:lnTo>
                  <a:lnTo>
                    <a:pt x="578269" y="629031"/>
                  </a:lnTo>
                  <a:lnTo>
                    <a:pt x="577570" y="627773"/>
                  </a:lnTo>
                  <a:lnTo>
                    <a:pt x="578815" y="627773"/>
                  </a:lnTo>
                  <a:lnTo>
                    <a:pt x="579170" y="626491"/>
                  </a:lnTo>
                  <a:lnTo>
                    <a:pt x="579488" y="625221"/>
                  </a:lnTo>
                  <a:lnTo>
                    <a:pt x="579170" y="625221"/>
                  </a:lnTo>
                  <a:lnTo>
                    <a:pt x="578142" y="626491"/>
                  </a:lnTo>
                  <a:lnTo>
                    <a:pt x="578027" y="623697"/>
                  </a:lnTo>
                  <a:lnTo>
                    <a:pt x="578459" y="622681"/>
                  </a:lnTo>
                  <a:lnTo>
                    <a:pt x="581748" y="622681"/>
                  </a:lnTo>
                  <a:lnTo>
                    <a:pt x="582371" y="625221"/>
                  </a:lnTo>
                  <a:lnTo>
                    <a:pt x="582371" y="619937"/>
                  </a:lnTo>
                  <a:lnTo>
                    <a:pt x="579983" y="618871"/>
                  </a:lnTo>
                  <a:lnTo>
                    <a:pt x="580758" y="616331"/>
                  </a:lnTo>
                  <a:lnTo>
                    <a:pt x="583577" y="616331"/>
                  </a:lnTo>
                  <a:lnTo>
                    <a:pt x="583577" y="610730"/>
                  </a:lnTo>
                  <a:lnTo>
                    <a:pt x="582612" y="609981"/>
                  </a:lnTo>
                  <a:lnTo>
                    <a:pt x="582955" y="608723"/>
                  </a:lnTo>
                  <a:lnTo>
                    <a:pt x="584161" y="609981"/>
                  </a:lnTo>
                  <a:lnTo>
                    <a:pt x="585876" y="609981"/>
                  </a:lnTo>
                  <a:lnTo>
                    <a:pt x="585876" y="579437"/>
                  </a:lnTo>
                  <a:lnTo>
                    <a:pt x="581990" y="588391"/>
                  </a:lnTo>
                  <a:lnTo>
                    <a:pt x="579374" y="594741"/>
                  </a:lnTo>
                  <a:lnTo>
                    <a:pt x="579107" y="595769"/>
                  </a:lnTo>
                  <a:lnTo>
                    <a:pt x="579018" y="596163"/>
                  </a:lnTo>
                  <a:lnTo>
                    <a:pt x="578446" y="596163"/>
                  </a:lnTo>
                  <a:lnTo>
                    <a:pt x="577469" y="599821"/>
                  </a:lnTo>
                  <a:lnTo>
                    <a:pt x="576072" y="603631"/>
                  </a:lnTo>
                  <a:lnTo>
                    <a:pt x="576072" y="609981"/>
                  </a:lnTo>
                  <a:lnTo>
                    <a:pt x="579678" y="613791"/>
                  </a:lnTo>
                  <a:lnTo>
                    <a:pt x="573303" y="613791"/>
                  </a:lnTo>
                  <a:lnTo>
                    <a:pt x="573697" y="616331"/>
                  </a:lnTo>
                  <a:lnTo>
                    <a:pt x="570115" y="617601"/>
                  </a:lnTo>
                  <a:lnTo>
                    <a:pt x="572465" y="620141"/>
                  </a:lnTo>
                  <a:lnTo>
                    <a:pt x="573151" y="620141"/>
                  </a:lnTo>
                  <a:lnTo>
                    <a:pt x="573024" y="621423"/>
                  </a:lnTo>
                  <a:lnTo>
                    <a:pt x="568426" y="623951"/>
                  </a:lnTo>
                  <a:lnTo>
                    <a:pt x="568693" y="625221"/>
                  </a:lnTo>
                  <a:lnTo>
                    <a:pt x="573049" y="627773"/>
                  </a:lnTo>
                  <a:lnTo>
                    <a:pt x="574243" y="627773"/>
                  </a:lnTo>
                  <a:lnTo>
                    <a:pt x="574332" y="629031"/>
                  </a:lnTo>
                  <a:lnTo>
                    <a:pt x="574433" y="630301"/>
                  </a:lnTo>
                  <a:lnTo>
                    <a:pt x="572477" y="630301"/>
                  </a:lnTo>
                  <a:lnTo>
                    <a:pt x="570014" y="627773"/>
                  </a:lnTo>
                  <a:lnTo>
                    <a:pt x="568998" y="627773"/>
                  </a:lnTo>
                  <a:lnTo>
                    <a:pt x="567524" y="635381"/>
                  </a:lnTo>
                  <a:lnTo>
                    <a:pt x="570090" y="636651"/>
                  </a:lnTo>
                  <a:lnTo>
                    <a:pt x="564718" y="637921"/>
                  </a:lnTo>
                  <a:lnTo>
                    <a:pt x="564692" y="640473"/>
                  </a:lnTo>
                  <a:lnTo>
                    <a:pt x="567461" y="643001"/>
                  </a:lnTo>
                  <a:lnTo>
                    <a:pt x="567829" y="644271"/>
                  </a:lnTo>
                  <a:lnTo>
                    <a:pt x="564388" y="644271"/>
                  </a:lnTo>
                  <a:lnTo>
                    <a:pt x="564172" y="645541"/>
                  </a:lnTo>
                  <a:lnTo>
                    <a:pt x="564870" y="648081"/>
                  </a:lnTo>
                  <a:lnTo>
                    <a:pt x="564934" y="649351"/>
                  </a:lnTo>
                  <a:lnTo>
                    <a:pt x="560616" y="651891"/>
                  </a:lnTo>
                  <a:lnTo>
                    <a:pt x="562610" y="654431"/>
                  </a:lnTo>
                  <a:lnTo>
                    <a:pt x="568083" y="654431"/>
                  </a:lnTo>
                  <a:lnTo>
                    <a:pt x="570090" y="659523"/>
                  </a:lnTo>
                  <a:lnTo>
                    <a:pt x="572706" y="659523"/>
                  </a:lnTo>
                  <a:lnTo>
                    <a:pt x="571284" y="660781"/>
                  </a:lnTo>
                  <a:lnTo>
                    <a:pt x="573151" y="662051"/>
                  </a:lnTo>
                  <a:lnTo>
                    <a:pt x="572262" y="663321"/>
                  </a:lnTo>
                  <a:lnTo>
                    <a:pt x="572223" y="665873"/>
                  </a:lnTo>
                  <a:lnTo>
                    <a:pt x="570039" y="667131"/>
                  </a:lnTo>
                  <a:lnTo>
                    <a:pt x="568058" y="668401"/>
                  </a:lnTo>
                  <a:lnTo>
                    <a:pt x="570014" y="660781"/>
                  </a:lnTo>
                  <a:lnTo>
                    <a:pt x="569480" y="659523"/>
                  </a:lnTo>
                  <a:lnTo>
                    <a:pt x="564718" y="656971"/>
                  </a:lnTo>
                  <a:lnTo>
                    <a:pt x="564476" y="656971"/>
                  </a:lnTo>
                  <a:lnTo>
                    <a:pt x="564337" y="658241"/>
                  </a:lnTo>
                  <a:lnTo>
                    <a:pt x="561390" y="658241"/>
                  </a:lnTo>
                  <a:lnTo>
                    <a:pt x="559638" y="659523"/>
                  </a:lnTo>
                  <a:lnTo>
                    <a:pt x="564045" y="664591"/>
                  </a:lnTo>
                  <a:lnTo>
                    <a:pt x="563054" y="667131"/>
                  </a:lnTo>
                  <a:lnTo>
                    <a:pt x="560908" y="669671"/>
                  </a:lnTo>
                  <a:lnTo>
                    <a:pt x="560539" y="670775"/>
                  </a:lnTo>
                  <a:lnTo>
                    <a:pt x="560489" y="670941"/>
                  </a:lnTo>
                  <a:lnTo>
                    <a:pt x="562330" y="672223"/>
                  </a:lnTo>
                  <a:lnTo>
                    <a:pt x="561390" y="673252"/>
                  </a:lnTo>
                  <a:lnTo>
                    <a:pt x="561136" y="673620"/>
                  </a:lnTo>
                  <a:lnTo>
                    <a:pt x="560285" y="676021"/>
                  </a:lnTo>
                  <a:lnTo>
                    <a:pt x="559587" y="677291"/>
                  </a:lnTo>
                  <a:lnTo>
                    <a:pt x="561238" y="682371"/>
                  </a:lnTo>
                  <a:lnTo>
                    <a:pt x="560476" y="686181"/>
                  </a:lnTo>
                  <a:lnTo>
                    <a:pt x="562063" y="688721"/>
                  </a:lnTo>
                  <a:lnTo>
                    <a:pt x="566458" y="688721"/>
                  </a:lnTo>
                  <a:lnTo>
                    <a:pt x="566356" y="689991"/>
                  </a:lnTo>
                  <a:lnTo>
                    <a:pt x="566267" y="691273"/>
                  </a:lnTo>
                  <a:lnTo>
                    <a:pt x="566178" y="692531"/>
                  </a:lnTo>
                  <a:lnTo>
                    <a:pt x="566089" y="693801"/>
                  </a:lnTo>
                  <a:lnTo>
                    <a:pt x="566000" y="695071"/>
                  </a:lnTo>
                  <a:lnTo>
                    <a:pt x="571665" y="691273"/>
                  </a:lnTo>
                  <a:lnTo>
                    <a:pt x="574395" y="696341"/>
                  </a:lnTo>
                  <a:lnTo>
                    <a:pt x="572350" y="698881"/>
                  </a:lnTo>
                  <a:lnTo>
                    <a:pt x="569455" y="693801"/>
                  </a:lnTo>
                  <a:lnTo>
                    <a:pt x="568299" y="695071"/>
                  </a:lnTo>
                  <a:lnTo>
                    <a:pt x="566915" y="697623"/>
                  </a:lnTo>
                  <a:lnTo>
                    <a:pt x="567550" y="698881"/>
                  </a:lnTo>
                  <a:lnTo>
                    <a:pt x="565010" y="698881"/>
                  </a:lnTo>
                  <a:lnTo>
                    <a:pt x="565785" y="696341"/>
                  </a:lnTo>
                  <a:lnTo>
                    <a:pt x="564273" y="696341"/>
                  </a:lnTo>
                  <a:lnTo>
                    <a:pt x="561301" y="698881"/>
                  </a:lnTo>
                  <a:lnTo>
                    <a:pt x="563181" y="700151"/>
                  </a:lnTo>
                  <a:lnTo>
                    <a:pt x="566712" y="703973"/>
                  </a:lnTo>
                  <a:lnTo>
                    <a:pt x="566826" y="702691"/>
                  </a:lnTo>
                  <a:lnTo>
                    <a:pt x="566953" y="701421"/>
                  </a:lnTo>
                  <a:lnTo>
                    <a:pt x="568083" y="700151"/>
                  </a:lnTo>
                  <a:lnTo>
                    <a:pt x="575081" y="700151"/>
                  </a:lnTo>
                  <a:lnTo>
                    <a:pt x="575894" y="701421"/>
                  </a:lnTo>
                  <a:lnTo>
                    <a:pt x="573265" y="706501"/>
                  </a:lnTo>
                  <a:lnTo>
                    <a:pt x="575081" y="709041"/>
                  </a:lnTo>
                  <a:lnTo>
                    <a:pt x="574052" y="709041"/>
                  </a:lnTo>
                  <a:lnTo>
                    <a:pt x="570623" y="707771"/>
                  </a:lnTo>
                  <a:lnTo>
                    <a:pt x="568198" y="707771"/>
                  </a:lnTo>
                  <a:lnTo>
                    <a:pt x="567740" y="703973"/>
                  </a:lnTo>
                  <a:lnTo>
                    <a:pt x="566712" y="703973"/>
                  </a:lnTo>
                  <a:lnTo>
                    <a:pt x="566610" y="706501"/>
                  </a:lnTo>
                  <a:lnTo>
                    <a:pt x="566229" y="709041"/>
                  </a:lnTo>
                  <a:lnTo>
                    <a:pt x="572008" y="710323"/>
                  </a:lnTo>
                  <a:lnTo>
                    <a:pt x="575094" y="714121"/>
                  </a:lnTo>
                  <a:lnTo>
                    <a:pt x="582218" y="714121"/>
                  </a:lnTo>
                  <a:lnTo>
                    <a:pt x="583704" y="715391"/>
                  </a:lnTo>
                  <a:lnTo>
                    <a:pt x="586613" y="720471"/>
                  </a:lnTo>
                  <a:lnTo>
                    <a:pt x="589318" y="724281"/>
                  </a:lnTo>
                  <a:lnTo>
                    <a:pt x="591058" y="731901"/>
                  </a:lnTo>
                  <a:lnTo>
                    <a:pt x="593267" y="733171"/>
                  </a:lnTo>
                  <a:lnTo>
                    <a:pt x="595884" y="735723"/>
                  </a:lnTo>
                  <a:lnTo>
                    <a:pt x="600989" y="739521"/>
                  </a:lnTo>
                  <a:lnTo>
                    <a:pt x="603173" y="734441"/>
                  </a:lnTo>
                  <a:lnTo>
                    <a:pt x="606361" y="738251"/>
                  </a:lnTo>
                  <a:lnTo>
                    <a:pt x="607148" y="738251"/>
                  </a:lnTo>
                  <a:lnTo>
                    <a:pt x="612508" y="734441"/>
                  </a:lnTo>
                  <a:lnTo>
                    <a:pt x="614299" y="733171"/>
                  </a:lnTo>
                  <a:lnTo>
                    <a:pt x="616864" y="731901"/>
                  </a:lnTo>
                  <a:lnTo>
                    <a:pt x="618185" y="730631"/>
                  </a:lnTo>
                  <a:lnTo>
                    <a:pt x="620649" y="728091"/>
                  </a:lnTo>
                  <a:lnTo>
                    <a:pt x="624840" y="724281"/>
                  </a:lnTo>
                  <a:lnTo>
                    <a:pt x="629831" y="720471"/>
                  </a:lnTo>
                  <a:lnTo>
                    <a:pt x="633831" y="714121"/>
                  </a:lnTo>
                  <a:lnTo>
                    <a:pt x="634250" y="711581"/>
                  </a:lnTo>
                  <a:lnTo>
                    <a:pt x="636765" y="709041"/>
                  </a:lnTo>
                  <a:lnTo>
                    <a:pt x="640727" y="705231"/>
                  </a:lnTo>
                  <a:lnTo>
                    <a:pt x="638898" y="701421"/>
                  </a:lnTo>
                  <a:lnTo>
                    <a:pt x="643775" y="701421"/>
                  </a:lnTo>
                  <a:lnTo>
                    <a:pt x="643470" y="700151"/>
                  </a:lnTo>
                  <a:lnTo>
                    <a:pt x="643178" y="698881"/>
                  </a:lnTo>
                  <a:lnTo>
                    <a:pt x="645604" y="696341"/>
                  </a:lnTo>
                  <a:lnTo>
                    <a:pt x="645922" y="693801"/>
                  </a:lnTo>
                  <a:lnTo>
                    <a:pt x="647801" y="691273"/>
                  </a:lnTo>
                  <a:lnTo>
                    <a:pt x="648741" y="689991"/>
                  </a:lnTo>
                  <a:lnTo>
                    <a:pt x="650621" y="687451"/>
                  </a:lnTo>
                  <a:lnTo>
                    <a:pt x="653986" y="682371"/>
                  </a:lnTo>
                  <a:lnTo>
                    <a:pt x="657631" y="674751"/>
                  </a:lnTo>
                  <a:lnTo>
                    <a:pt x="658736" y="672223"/>
                  </a:lnTo>
                  <a:lnTo>
                    <a:pt x="662863" y="672223"/>
                  </a:lnTo>
                  <a:lnTo>
                    <a:pt x="665556" y="674751"/>
                  </a:lnTo>
                  <a:lnTo>
                    <a:pt x="669836" y="669671"/>
                  </a:lnTo>
                  <a:lnTo>
                    <a:pt x="676541" y="679831"/>
                  </a:lnTo>
                  <a:lnTo>
                    <a:pt x="677989" y="684923"/>
                  </a:lnTo>
                  <a:lnTo>
                    <a:pt x="681101" y="689991"/>
                  </a:lnTo>
                  <a:lnTo>
                    <a:pt x="681012" y="691273"/>
                  </a:lnTo>
                  <a:lnTo>
                    <a:pt x="685419" y="692531"/>
                  </a:lnTo>
                  <a:lnTo>
                    <a:pt x="686435" y="695071"/>
                  </a:lnTo>
                  <a:lnTo>
                    <a:pt x="688517" y="697623"/>
                  </a:lnTo>
                  <a:lnTo>
                    <a:pt x="690981" y="696341"/>
                  </a:lnTo>
                  <a:lnTo>
                    <a:pt x="693153" y="693801"/>
                  </a:lnTo>
                  <a:lnTo>
                    <a:pt x="700786" y="691273"/>
                  </a:lnTo>
                  <a:lnTo>
                    <a:pt x="703326" y="687451"/>
                  </a:lnTo>
                  <a:lnTo>
                    <a:pt x="708101" y="678573"/>
                  </a:lnTo>
                  <a:lnTo>
                    <a:pt x="711238" y="676021"/>
                  </a:lnTo>
                  <a:lnTo>
                    <a:pt x="713346" y="668401"/>
                  </a:lnTo>
                  <a:lnTo>
                    <a:pt x="716470" y="668401"/>
                  </a:lnTo>
                  <a:lnTo>
                    <a:pt x="717740" y="665873"/>
                  </a:lnTo>
                  <a:lnTo>
                    <a:pt x="727735" y="646823"/>
                  </a:lnTo>
                  <a:lnTo>
                    <a:pt x="729843" y="643001"/>
                  </a:lnTo>
                  <a:lnTo>
                    <a:pt x="730402" y="641731"/>
                  </a:lnTo>
                  <a:lnTo>
                    <a:pt x="735431" y="630301"/>
                  </a:lnTo>
                  <a:lnTo>
                    <a:pt x="737844" y="627862"/>
                  </a:lnTo>
                  <a:lnTo>
                    <a:pt x="737933" y="629031"/>
                  </a:lnTo>
                  <a:lnTo>
                    <a:pt x="738035" y="630301"/>
                  </a:lnTo>
                  <a:lnTo>
                    <a:pt x="738136" y="631571"/>
                  </a:lnTo>
                  <a:lnTo>
                    <a:pt x="738238" y="632841"/>
                  </a:lnTo>
                  <a:lnTo>
                    <a:pt x="738339" y="634123"/>
                  </a:lnTo>
                  <a:lnTo>
                    <a:pt x="737133" y="635381"/>
                  </a:lnTo>
                  <a:lnTo>
                    <a:pt x="737260" y="637921"/>
                  </a:lnTo>
                  <a:lnTo>
                    <a:pt x="737387" y="640473"/>
                  </a:lnTo>
                  <a:lnTo>
                    <a:pt x="738568" y="640473"/>
                  </a:lnTo>
                  <a:lnTo>
                    <a:pt x="739101" y="641146"/>
                  </a:lnTo>
                  <a:lnTo>
                    <a:pt x="739495" y="640473"/>
                  </a:lnTo>
                  <a:lnTo>
                    <a:pt x="739482" y="639191"/>
                  </a:lnTo>
                  <a:lnTo>
                    <a:pt x="740384" y="637921"/>
                  </a:lnTo>
                  <a:lnTo>
                    <a:pt x="742975" y="637921"/>
                  </a:lnTo>
                  <a:lnTo>
                    <a:pt x="742759" y="639191"/>
                  </a:lnTo>
                  <a:lnTo>
                    <a:pt x="779018" y="639191"/>
                  </a:lnTo>
                  <a:lnTo>
                    <a:pt x="778433" y="637921"/>
                  </a:lnTo>
                  <a:lnTo>
                    <a:pt x="777265" y="635381"/>
                  </a:lnTo>
                  <a:lnTo>
                    <a:pt x="780300" y="632841"/>
                  </a:lnTo>
                  <a:lnTo>
                    <a:pt x="780338" y="631571"/>
                  </a:lnTo>
                  <a:lnTo>
                    <a:pt x="780427" y="629031"/>
                  </a:lnTo>
                  <a:lnTo>
                    <a:pt x="780516" y="626491"/>
                  </a:lnTo>
                  <a:lnTo>
                    <a:pt x="783729" y="621423"/>
                  </a:lnTo>
                  <a:lnTo>
                    <a:pt x="784542" y="620141"/>
                  </a:lnTo>
                  <a:lnTo>
                    <a:pt x="782955" y="612521"/>
                  </a:lnTo>
                  <a:lnTo>
                    <a:pt x="783209" y="612521"/>
                  </a:lnTo>
                  <a:lnTo>
                    <a:pt x="783475" y="611428"/>
                  </a:lnTo>
                  <a:lnTo>
                    <a:pt x="748182" y="611428"/>
                  </a:lnTo>
                  <a:lnTo>
                    <a:pt x="750074" y="612521"/>
                  </a:lnTo>
                  <a:lnTo>
                    <a:pt x="748753" y="614591"/>
                  </a:lnTo>
                  <a:lnTo>
                    <a:pt x="748753" y="629031"/>
                  </a:lnTo>
                  <a:lnTo>
                    <a:pt x="746442" y="629031"/>
                  </a:lnTo>
                  <a:lnTo>
                    <a:pt x="745375" y="627773"/>
                  </a:lnTo>
                  <a:lnTo>
                    <a:pt x="746734" y="626491"/>
                  </a:lnTo>
                  <a:lnTo>
                    <a:pt x="748322" y="626491"/>
                  </a:lnTo>
                  <a:lnTo>
                    <a:pt x="748753" y="629031"/>
                  </a:lnTo>
                  <a:lnTo>
                    <a:pt x="748753" y="614591"/>
                  </a:lnTo>
                  <a:lnTo>
                    <a:pt x="748436" y="615073"/>
                  </a:lnTo>
                  <a:lnTo>
                    <a:pt x="747471" y="613791"/>
                  </a:lnTo>
                  <a:lnTo>
                    <a:pt x="748474" y="612521"/>
                  </a:lnTo>
                  <a:lnTo>
                    <a:pt x="748131" y="611428"/>
                  </a:lnTo>
                  <a:lnTo>
                    <a:pt x="747649" y="611111"/>
                  </a:lnTo>
                  <a:lnTo>
                    <a:pt x="748182" y="611428"/>
                  </a:lnTo>
                  <a:lnTo>
                    <a:pt x="748042" y="611111"/>
                  </a:lnTo>
                  <a:lnTo>
                    <a:pt x="783551" y="611111"/>
                  </a:lnTo>
                  <a:lnTo>
                    <a:pt x="783475" y="611428"/>
                  </a:lnTo>
                  <a:lnTo>
                    <a:pt x="851458" y="611428"/>
                  </a:lnTo>
                  <a:lnTo>
                    <a:pt x="851611" y="611111"/>
                  </a:lnTo>
                  <a:lnTo>
                    <a:pt x="808075" y="611111"/>
                  </a:lnTo>
                  <a:lnTo>
                    <a:pt x="811364" y="607441"/>
                  </a:lnTo>
                  <a:lnTo>
                    <a:pt x="812838" y="602373"/>
                  </a:lnTo>
                  <a:lnTo>
                    <a:pt x="817651" y="596163"/>
                  </a:lnTo>
                  <a:lnTo>
                    <a:pt x="818019" y="595769"/>
                  </a:lnTo>
                  <a:lnTo>
                    <a:pt x="820432" y="593471"/>
                  </a:lnTo>
                  <a:lnTo>
                    <a:pt x="822083" y="590931"/>
                  </a:lnTo>
                  <a:lnTo>
                    <a:pt x="823023" y="589673"/>
                  </a:lnTo>
                  <a:lnTo>
                    <a:pt x="827747" y="583323"/>
                  </a:lnTo>
                  <a:lnTo>
                    <a:pt x="833882" y="575691"/>
                  </a:lnTo>
                  <a:lnTo>
                    <a:pt x="835926" y="573151"/>
                  </a:lnTo>
                  <a:lnTo>
                    <a:pt x="836955" y="571881"/>
                  </a:lnTo>
                  <a:lnTo>
                    <a:pt x="839355" y="569391"/>
                  </a:lnTo>
                  <a:lnTo>
                    <a:pt x="844270" y="564273"/>
                  </a:lnTo>
                  <a:lnTo>
                    <a:pt x="846709" y="561721"/>
                  </a:lnTo>
                  <a:lnTo>
                    <a:pt x="854011" y="552831"/>
                  </a:lnTo>
                  <a:lnTo>
                    <a:pt x="855764" y="550291"/>
                  </a:lnTo>
                  <a:lnTo>
                    <a:pt x="856767" y="547890"/>
                  </a:lnTo>
                  <a:lnTo>
                    <a:pt x="858278" y="546481"/>
                  </a:lnTo>
                  <a:lnTo>
                    <a:pt x="862660" y="542671"/>
                  </a:lnTo>
                  <a:lnTo>
                    <a:pt x="870572" y="535051"/>
                  </a:lnTo>
                  <a:lnTo>
                    <a:pt x="873366" y="538873"/>
                  </a:lnTo>
                  <a:lnTo>
                    <a:pt x="874928" y="541401"/>
                  </a:lnTo>
                  <a:lnTo>
                    <a:pt x="871245" y="546481"/>
                  </a:lnTo>
                  <a:lnTo>
                    <a:pt x="873442" y="547890"/>
                  </a:lnTo>
                  <a:lnTo>
                    <a:pt x="873175" y="547890"/>
                  </a:lnTo>
                  <a:lnTo>
                    <a:pt x="872248" y="550291"/>
                  </a:lnTo>
                  <a:lnTo>
                    <a:pt x="871524" y="552831"/>
                  </a:lnTo>
                  <a:lnTo>
                    <a:pt x="870470" y="555371"/>
                  </a:lnTo>
                  <a:lnTo>
                    <a:pt x="871867" y="555371"/>
                  </a:lnTo>
                  <a:lnTo>
                    <a:pt x="873379" y="557923"/>
                  </a:lnTo>
                  <a:lnTo>
                    <a:pt x="874318" y="559181"/>
                  </a:lnTo>
                  <a:lnTo>
                    <a:pt x="870407" y="560451"/>
                  </a:lnTo>
                  <a:lnTo>
                    <a:pt x="869708" y="561568"/>
                  </a:lnTo>
                  <a:lnTo>
                    <a:pt x="869619" y="561721"/>
                  </a:lnTo>
                  <a:lnTo>
                    <a:pt x="868603" y="566801"/>
                  </a:lnTo>
                  <a:lnTo>
                    <a:pt x="865543" y="570623"/>
                  </a:lnTo>
                  <a:lnTo>
                    <a:pt x="867625" y="574421"/>
                  </a:lnTo>
                  <a:lnTo>
                    <a:pt x="865759" y="576973"/>
                  </a:lnTo>
                  <a:lnTo>
                    <a:pt x="869759" y="582041"/>
                  </a:lnTo>
                  <a:lnTo>
                    <a:pt x="863371" y="584581"/>
                  </a:lnTo>
                  <a:lnTo>
                    <a:pt x="865860" y="588391"/>
                  </a:lnTo>
                  <a:lnTo>
                    <a:pt x="864400" y="589673"/>
                  </a:lnTo>
                  <a:lnTo>
                    <a:pt x="860983" y="590931"/>
                  </a:lnTo>
                  <a:lnTo>
                    <a:pt x="861136" y="592201"/>
                  </a:lnTo>
                  <a:lnTo>
                    <a:pt x="861377" y="593471"/>
                  </a:lnTo>
                  <a:lnTo>
                    <a:pt x="863574" y="593471"/>
                  </a:lnTo>
                  <a:lnTo>
                    <a:pt x="864108" y="594741"/>
                  </a:lnTo>
                  <a:lnTo>
                    <a:pt x="861644" y="594741"/>
                  </a:lnTo>
                  <a:lnTo>
                    <a:pt x="861491" y="593471"/>
                  </a:lnTo>
                  <a:lnTo>
                    <a:pt x="858367" y="594741"/>
                  </a:lnTo>
                  <a:lnTo>
                    <a:pt x="858405" y="595769"/>
                  </a:lnTo>
                  <a:lnTo>
                    <a:pt x="858532" y="598551"/>
                  </a:lnTo>
                  <a:lnTo>
                    <a:pt x="858164" y="601091"/>
                  </a:lnTo>
                  <a:lnTo>
                    <a:pt x="858989" y="602373"/>
                  </a:lnTo>
                  <a:lnTo>
                    <a:pt x="858380" y="602373"/>
                  </a:lnTo>
                  <a:lnTo>
                    <a:pt x="858380" y="606171"/>
                  </a:lnTo>
                  <a:lnTo>
                    <a:pt x="857846" y="607441"/>
                  </a:lnTo>
                  <a:lnTo>
                    <a:pt x="856843" y="607441"/>
                  </a:lnTo>
                  <a:lnTo>
                    <a:pt x="855827" y="604901"/>
                  </a:lnTo>
                  <a:lnTo>
                    <a:pt x="857592" y="604901"/>
                  </a:lnTo>
                  <a:lnTo>
                    <a:pt x="857986" y="606171"/>
                  </a:lnTo>
                  <a:lnTo>
                    <a:pt x="858380" y="606171"/>
                  </a:lnTo>
                  <a:lnTo>
                    <a:pt x="858380" y="602373"/>
                  </a:lnTo>
                  <a:lnTo>
                    <a:pt x="852678" y="602373"/>
                  </a:lnTo>
                  <a:lnTo>
                    <a:pt x="855522" y="606171"/>
                  </a:lnTo>
                  <a:lnTo>
                    <a:pt x="854456" y="608723"/>
                  </a:lnTo>
                  <a:lnTo>
                    <a:pt x="856919" y="609981"/>
                  </a:lnTo>
                  <a:lnTo>
                    <a:pt x="859218" y="607441"/>
                  </a:lnTo>
                  <a:lnTo>
                    <a:pt x="861199" y="608723"/>
                  </a:lnTo>
                  <a:lnTo>
                    <a:pt x="861187" y="609981"/>
                  </a:lnTo>
                  <a:lnTo>
                    <a:pt x="857758" y="609981"/>
                  </a:lnTo>
                  <a:lnTo>
                    <a:pt x="858367" y="611111"/>
                  </a:lnTo>
                  <a:lnTo>
                    <a:pt x="889762" y="611111"/>
                  </a:lnTo>
                  <a:lnTo>
                    <a:pt x="890676" y="606171"/>
                  </a:lnTo>
                  <a:lnTo>
                    <a:pt x="890282" y="606171"/>
                  </a:lnTo>
                  <a:lnTo>
                    <a:pt x="891679" y="604901"/>
                  </a:lnTo>
                  <a:lnTo>
                    <a:pt x="894016" y="596163"/>
                  </a:lnTo>
                  <a:lnTo>
                    <a:pt x="894168" y="595769"/>
                  </a:lnTo>
                  <a:lnTo>
                    <a:pt x="896950" y="590931"/>
                  </a:lnTo>
                  <a:lnTo>
                    <a:pt x="897737" y="589673"/>
                  </a:lnTo>
                  <a:lnTo>
                    <a:pt x="898550" y="588391"/>
                  </a:lnTo>
                  <a:lnTo>
                    <a:pt x="898461" y="587121"/>
                  </a:lnTo>
                  <a:lnTo>
                    <a:pt x="898385" y="585851"/>
                  </a:lnTo>
                  <a:lnTo>
                    <a:pt x="898309" y="584581"/>
                  </a:lnTo>
                  <a:lnTo>
                    <a:pt x="898232" y="583323"/>
                  </a:lnTo>
                  <a:lnTo>
                    <a:pt x="898156" y="582041"/>
                  </a:lnTo>
                  <a:lnTo>
                    <a:pt x="899299" y="579501"/>
                  </a:lnTo>
                  <a:lnTo>
                    <a:pt x="899795" y="578231"/>
                  </a:lnTo>
                  <a:lnTo>
                    <a:pt x="901306" y="574421"/>
                  </a:lnTo>
                  <a:lnTo>
                    <a:pt x="902309" y="571881"/>
                  </a:lnTo>
                  <a:lnTo>
                    <a:pt x="902360" y="568071"/>
                  </a:lnTo>
                  <a:lnTo>
                    <a:pt x="902385" y="566801"/>
                  </a:lnTo>
                  <a:lnTo>
                    <a:pt x="902893" y="561721"/>
                  </a:lnTo>
                  <a:lnTo>
                    <a:pt x="902919" y="561568"/>
                  </a:lnTo>
                  <a:lnTo>
                    <a:pt x="903033" y="560451"/>
                  </a:lnTo>
                  <a:lnTo>
                    <a:pt x="905306" y="560451"/>
                  </a:lnTo>
                  <a:lnTo>
                    <a:pt x="903541" y="554101"/>
                  </a:lnTo>
                  <a:lnTo>
                    <a:pt x="905941" y="547890"/>
                  </a:lnTo>
                  <a:close/>
                </a:path>
                <a:path w="1004570" h="1252855">
                  <a:moveTo>
                    <a:pt x="924610" y="817346"/>
                  </a:moveTo>
                  <a:lnTo>
                    <a:pt x="921943" y="813536"/>
                  </a:lnTo>
                  <a:lnTo>
                    <a:pt x="922007" y="810996"/>
                  </a:lnTo>
                  <a:lnTo>
                    <a:pt x="917930" y="809726"/>
                  </a:lnTo>
                  <a:lnTo>
                    <a:pt x="917549" y="808456"/>
                  </a:lnTo>
                  <a:lnTo>
                    <a:pt x="917181" y="807186"/>
                  </a:lnTo>
                  <a:lnTo>
                    <a:pt x="916813" y="805916"/>
                  </a:lnTo>
                  <a:lnTo>
                    <a:pt x="916190" y="804646"/>
                  </a:lnTo>
                  <a:lnTo>
                    <a:pt x="914336" y="800836"/>
                  </a:lnTo>
                  <a:lnTo>
                    <a:pt x="913231" y="800836"/>
                  </a:lnTo>
                  <a:lnTo>
                    <a:pt x="908024" y="804646"/>
                  </a:lnTo>
                  <a:lnTo>
                    <a:pt x="903262" y="799566"/>
                  </a:lnTo>
                  <a:lnTo>
                    <a:pt x="902779" y="801979"/>
                  </a:lnTo>
                  <a:lnTo>
                    <a:pt x="902779" y="809726"/>
                  </a:lnTo>
                  <a:lnTo>
                    <a:pt x="902220" y="810996"/>
                  </a:lnTo>
                  <a:lnTo>
                    <a:pt x="899604" y="810996"/>
                  </a:lnTo>
                  <a:lnTo>
                    <a:pt x="900252" y="808456"/>
                  </a:lnTo>
                  <a:lnTo>
                    <a:pt x="900899" y="808456"/>
                  </a:lnTo>
                  <a:lnTo>
                    <a:pt x="902093" y="809726"/>
                  </a:lnTo>
                  <a:lnTo>
                    <a:pt x="902779" y="809726"/>
                  </a:lnTo>
                  <a:lnTo>
                    <a:pt x="902779" y="801979"/>
                  </a:lnTo>
                  <a:lnTo>
                    <a:pt x="901738" y="807186"/>
                  </a:lnTo>
                  <a:lnTo>
                    <a:pt x="898753" y="802106"/>
                  </a:lnTo>
                  <a:lnTo>
                    <a:pt x="893851" y="808456"/>
                  </a:lnTo>
                  <a:lnTo>
                    <a:pt x="896886" y="810996"/>
                  </a:lnTo>
                  <a:lnTo>
                    <a:pt x="893546" y="812025"/>
                  </a:lnTo>
                  <a:lnTo>
                    <a:pt x="893546" y="822426"/>
                  </a:lnTo>
                  <a:lnTo>
                    <a:pt x="893076" y="823696"/>
                  </a:lnTo>
                  <a:lnTo>
                    <a:pt x="892365" y="824966"/>
                  </a:lnTo>
                  <a:lnTo>
                    <a:pt x="889723" y="823696"/>
                  </a:lnTo>
                  <a:lnTo>
                    <a:pt x="891184" y="821156"/>
                  </a:lnTo>
                  <a:lnTo>
                    <a:pt x="893546" y="822426"/>
                  </a:lnTo>
                  <a:lnTo>
                    <a:pt x="893546" y="812025"/>
                  </a:lnTo>
                  <a:lnTo>
                    <a:pt x="892733" y="812266"/>
                  </a:lnTo>
                  <a:lnTo>
                    <a:pt x="889876" y="816076"/>
                  </a:lnTo>
                  <a:lnTo>
                    <a:pt x="886841" y="817346"/>
                  </a:lnTo>
                  <a:lnTo>
                    <a:pt x="886231" y="822426"/>
                  </a:lnTo>
                  <a:lnTo>
                    <a:pt x="885901" y="823696"/>
                  </a:lnTo>
                  <a:lnTo>
                    <a:pt x="882586" y="826236"/>
                  </a:lnTo>
                  <a:lnTo>
                    <a:pt x="881837" y="827506"/>
                  </a:lnTo>
                  <a:lnTo>
                    <a:pt x="885063" y="827506"/>
                  </a:lnTo>
                  <a:lnTo>
                    <a:pt x="885939" y="828776"/>
                  </a:lnTo>
                  <a:lnTo>
                    <a:pt x="883970" y="831316"/>
                  </a:lnTo>
                  <a:lnTo>
                    <a:pt x="881532" y="827506"/>
                  </a:lnTo>
                  <a:lnTo>
                    <a:pt x="877989" y="833856"/>
                  </a:lnTo>
                  <a:lnTo>
                    <a:pt x="875347" y="837666"/>
                  </a:lnTo>
                  <a:lnTo>
                    <a:pt x="872490" y="847826"/>
                  </a:lnTo>
                  <a:lnTo>
                    <a:pt x="867219" y="856716"/>
                  </a:lnTo>
                  <a:lnTo>
                    <a:pt x="859155" y="874496"/>
                  </a:lnTo>
                  <a:lnTo>
                    <a:pt x="856208" y="882116"/>
                  </a:lnTo>
                  <a:lnTo>
                    <a:pt x="855116" y="884656"/>
                  </a:lnTo>
                  <a:lnTo>
                    <a:pt x="852652" y="891006"/>
                  </a:lnTo>
                  <a:lnTo>
                    <a:pt x="849426" y="898626"/>
                  </a:lnTo>
                  <a:lnTo>
                    <a:pt x="848233" y="902436"/>
                  </a:lnTo>
                  <a:lnTo>
                    <a:pt x="846709" y="907516"/>
                  </a:lnTo>
                  <a:lnTo>
                    <a:pt x="842467" y="922756"/>
                  </a:lnTo>
                  <a:lnTo>
                    <a:pt x="840066" y="930376"/>
                  </a:lnTo>
                  <a:lnTo>
                    <a:pt x="837450" y="937996"/>
                  </a:lnTo>
                  <a:lnTo>
                    <a:pt x="833513" y="945616"/>
                  </a:lnTo>
                  <a:lnTo>
                    <a:pt x="831278" y="944346"/>
                  </a:lnTo>
                  <a:lnTo>
                    <a:pt x="830618" y="941806"/>
                  </a:lnTo>
                  <a:lnTo>
                    <a:pt x="826897" y="940536"/>
                  </a:lnTo>
                  <a:lnTo>
                    <a:pt x="827836" y="937996"/>
                  </a:lnTo>
                  <a:lnTo>
                    <a:pt x="824141" y="934491"/>
                  </a:lnTo>
                  <a:lnTo>
                    <a:pt x="824141" y="1185646"/>
                  </a:lnTo>
                  <a:lnTo>
                    <a:pt x="823976" y="1186916"/>
                  </a:lnTo>
                  <a:lnTo>
                    <a:pt x="823899" y="1188186"/>
                  </a:lnTo>
                  <a:lnTo>
                    <a:pt x="823836" y="1189456"/>
                  </a:lnTo>
                  <a:lnTo>
                    <a:pt x="822261" y="1188186"/>
                  </a:lnTo>
                  <a:lnTo>
                    <a:pt x="822388" y="1185646"/>
                  </a:lnTo>
                  <a:lnTo>
                    <a:pt x="824141" y="1185646"/>
                  </a:lnTo>
                  <a:lnTo>
                    <a:pt x="824141" y="934491"/>
                  </a:lnTo>
                  <a:lnTo>
                    <a:pt x="823823" y="934186"/>
                  </a:lnTo>
                  <a:lnTo>
                    <a:pt x="822566" y="931849"/>
                  </a:lnTo>
                  <a:lnTo>
                    <a:pt x="822566" y="1068806"/>
                  </a:lnTo>
                  <a:lnTo>
                    <a:pt x="822286" y="1068806"/>
                  </a:lnTo>
                  <a:lnTo>
                    <a:pt x="821677" y="1070076"/>
                  </a:lnTo>
                  <a:lnTo>
                    <a:pt x="821258" y="1070076"/>
                  </a:lnTo>
                  <a:lnTo>
                    <a:pt x="821258" y="1165326"/>
                  </a:lnTo>
                  <a:lnTo>
                    <a:pt x="820915" y="1165720"/>
                  </a:lnTo>
                  <a:lnTo>
                    <a:pt x="820915" y="1170406"/>
                  </a:lnTo>
                  <a:lnTo>
                    <a:pt x="820915" y="1171676"/>
                  </a:lnTo>
                  <a:lnTo>
                    <a:pt x="820064" y="1174216"/>
                  </a:lnTo>
                  <a:lnTo>
                    <a:pt x="817003" y="1172946"/>
                  </a:lnTo>
                  <a:lnTo>
                    <a:pt x="818629" y="1170406"/>
                  </a:lnTo>
                  <a:lnTo>
                    <a:pt x="820915" y="1170406"/>
                  </a:lnTo>
                  <a:lnTo>
                    <a:pt x="820915" y="1165720"/>
                  </a:lnTo>
                  <a:lnTo>
                    <a:pt x="820140" y="1166596"/>
                  </a:lnTo>
                  <a:lnTo>
                    <a:pt x="818210" y="1166596"/>
                  </a:lnTo>
                  <a:lnTo>
                    <a:pt x="817295" y="1165326"/>
                  </a:lnTo>
                  <a:lnTo>
                    <a:pt x="815251" y="1165326"/>
                  </a:lnTo>
                  <a:lnTo>
                    <a:pt x="820216" y="1161516"/>
                  </a:lnTo>
                  <a:lnTo>
                    <a:pt x="817918" y="1164056"/>
                  </a:lnTo>
                  <a:lnTo>
                    <a:pt x="821258" y="1165326"/>
                  </a:lnTo>
                  <a:lnTo>
                    <a:pt x="821258" y="1070076"/>
                  </a:lnTo>
                  <a:lnTo>
                    <a:pt x="820000" y="1070076"/>
                  </a:lnTo>
                  <a:lnTo>
                    <a:pt x="820000" y="1155166"/>
                  </a:lnTo>
                  <a:lnTo>
                    <a:pt x="819073" y="1157770"/>
                  </a:lnTo>
                  <a:lnTo>
                    <a:pt x="815352" y="1157770"/>
                  </a:lnTo>
                  <a:lnTo>
                    <a:pt x="815886" y="1156436"/>
                  </a:lnTo>
                  <a:lnTo>
                    <a:pt x="817029" y="1155166"/>
                  </a:lnTo>
                  <a:lnTo>
                    <a:pt x="817029" y="1152639"/>
                  </a:lnTo>
                  <a:lnTo>
                    <a:pt x="819010" y="1152639"/>
                  </a:lnTo>
                  <a:lnTo>
                    <a:pt x="820000" y="1155166"/>
                  </a:lnTo>
                  <a:lnTo>
                    <a:pt x="820000" y="1070076"/>
                  </a:lnTo>
                  <a:lnTo>
                    <a:pt x="820013" y="1068806"/>
                  </a:lnTo>
                  <a:lnTo>
                    <a:pt x="820140" y="1067536"/>
                  </a:lnTo>
                  <a:lnTo>
                    <a:pt x="822426" y="1067536"/>
                  </a:lnTo>
                  <a:lnTo>
                    <a:pt x="822566" y="1068806"/>
                  </a:lnTo>
                  <a:lnTo>
                    <a:pt x="822566" y="931849"/>
                  </a:lnTo>
                  <a:lnTo>
                    <a:pt x="821778" y="930376"/>
                  </a:lnTo>
                  <a:lnTo>
                    <a:pt x="817638" y="927620"/>
                  </a:lnTo>
                  <a:lnTo>
                    <a:pt x="817638" y="963396"/>
                  </a:lnTo>
                  <a:lnTo>
                    <a:pt x="816927" y="963739"/>
                  </a:lnTo>
                  <a:lnTo>
                    <a:pt x="816927" y="976096"/>
                  </a:lnTo>
                  <a:lnTo>
                    <a:pt x="816279" y="977366"/>
                  </a:lnTo>
                  <a:lnTo>
                    <a:pt x="814247" y="977366"/>
                  </a:lnTo>
                  <a:lnTo>
                    <a:pt x="814222" y="976096"/>
                  </a:lnTo>
                  <a:lnTo>
                    <a:pt x="816927" y="976096"/>
                  </a:lnTo>
                  <a:lnTo>
                    <a:pt x="816927" y="963739"/>
                  </a:lnTo>
                  <a:lnTo>
                    <a:pt x="815822" y="964260"/>
                  </a:lnTo>
                  <a:lnTo>
                    <a:pt x="815822" y="968476"/>
                  </a:lnTo>
                  <a:lnTo>
                    <a:pt x="813384" y="968476"/>
                  </a:lnTo>
                  <a:lnTo>
                    <a:pt x="814133" y="967206"/>
                  </a:lnTo>
                  <a:lnTo>
                    <a:pt x="815517" y="967206"/>
                  </a:lnTo>
                  <a:lnTo>
                    <a:pt x="815822" y="968476"/>
                  </a:lnTo>
                  <a:lnTo>
                    <a:pt x="815822" y="964260"/>
                  </a:lnTo>
                  <a:lnTo>
                    <a:pt x="814959" y="964666"/>
                  </a:lnTo>
                  <a:lnTo>
                    <a:pt x="813854" y="964666"/>
                  </a:lnTo>
                  <a:lnTo>
                    <a:pt x="812863" y="960856"/>
                  </a:lnTo>
                  <a:lnTo>
                    <a:pt x="811098" y="962126"/>
                  </a:lnTo>
                  <a:lnTo>
                    <a:pt x="808723" y="963396"/>
                  </a:lnTo>
                  <a:lnTo>
                    <a:pt x="809548" y="964666"/>
                  </a:lnTo>
                  <a:lnTo>
                    <a:pt x="809650" y="969746"/>
                  </a:lnTo>
                  <a:lnTo>
                    <a:pt x="809713" y="971016"/>
                  </a:lnTo>
                  <a:lnTo>
                    <a:pt x="809790" y="972286"/>
                  </a:lnTo>
                  <a:lnTo>
                    <a:pt x="810882" y="978636"/>
                  </a:lnTo>
                  <a:lnTo>
                    <a:pt x="810869" y="987526"/>
                  </a:lnTo>
                  <a:lnTo>
                    <a:pt x="806577" y="997686"/>
                  </a:lnTo>
                  <a:lnTo>
                    <a:pt x="799338" y="1011656"/>
                  </a:lnTo>
                  <a:lnTo>
                    <a:pt x="800595" y="1014196"/>
                  </a:lnTo>
                  <a:lnTo>
                    <a:pt x="795909" y="1018006"/>
                  </a:lnTo>
                  <a:lnTo>
                    <a:pt x="798080" y="1021816"/>
                  </a:lnTo>
                  <a:lnTo>
                    <a:pt x="795134" y="1023086"/>
                  </a:lnTo>
                  <a:lnTo>
                    <a:pt x="794080" y="1025626"/>
                  </a:lnTo>
                  <a:lnTo>
                    <a:pt x="792022" y="1031976"/>
                  </a:lnTo>
                  <a:lnTo>
                    <a:pt x="788695" y="1033246"/>
                  </a:lnTo>
                  <a:lnTo>
                    <a:pt x="783247" y="1048486"/>
                  </a:lnTo>
                  <a:lnTo>
                    <a:pt x="782662" y="1049756"/>
                  </a:lnTo>
                  <a:lnTo>
                    <a:pt x="779640" y="1054862"/>
                  </a:lnTo>
                  <a:lnTo>
                    <a:pt x="779640" y="1064996"/>
                  </a:lnTo>
                  <a:lnTo>
                    <a:pt x="778573" y="1064996"/>
                  </a:lnTo>
                  <a:lnTo>
                    <a:pt x="777024" y="1066266"/>
                  </a:lnTo>
                  <a:lnTo>
                    <a:pt x="776998" y="1063726"/>
                  </a:lnTo>
                  <a:lnTo>
                    <a:pt x="779627" y="1063726"/>
                  </a:lnTo>
                  <a:lnTo>
                    <a:pt x="779640" y="1064996"/>
                  </a:lnTo>
                  <a:lnTo>
                    <a:pt x="779640" y="1054862"/>
                  </a:lnTo>
                  <a:lnTo>
                    <a:pt x="778141" y="1057376"/>
                  </a:lnTo>
                  <a:lnTo>
                    <a:pt x="776287" y="1062367"/>
                  </a:lnTo>
                  <a:lnTo>
                    <a:pt x="776287" y="1080236"/>
                  </a:lnTo>
                  <a:lnTo>
                    <a:pt x="775474" y="1081506"/>
                  </a:lnTo>
                  <a:lnTo>
                    <a:pt x="774331" y="1081506"/>
                  </a:lnTo>
                  <a:lnTo>
                    <a:pt x="773125" y="1080376"/>
                  </a:lnTo>
                  <a:lnTo>
                    <a:pt x="773125" y="1085316"/>
                  </a:lnTo>
                  <a:lnTo>
                    <a:pt x="772896" y="1086586"/>
                  </a:lnTo>
                  <a:lnTo>
                    <a:pt x="769658" y="1086586"/>
                  </a:lnTo>
                  <a:lnTo>
                    <a:pt x="769658" y="1089126"/>
                  </a:lnTo>
                  <a:lnTo>
                    <a:pt x="769607" y="1091666"/>
                  </a:lnTo>
                  <a:lnTo>
                    <a:pt x="766775" y="1091666"/>
                  </a:lnTo>
                  <a:lnTo>
                    <a:pt x="766775" y="1098016"/>
                  </a:lnTo>
                  <a:lnTo>
                    <a:pt x="766749" y="1099286"/>
                  </a:lnTo>
                  <a:lnTo>
                    <a:pt x="763498" y="1099286"/>
                  </a:lnTo>
                  <a:lnTo>
                    <a:pt x="762381" y="1098410"/>
                  </a:lnTo>
                  <a:lnTo>
                    <a:pt x="762381" y="1103096"/>
                  </a:lnTo>
                  <a:lnTo>
                    <a:pt x="759942" y="1103096"/>
                  </a:lnTo>
                  <a:lnTo>
                    <a:pt x="759777" y="1101826"/>
                  </a:lnTo>
                  <a:lnTo>
                    <a:pt x="760437" y="1101826"/>
                  </a:lnTo>
                  <a:lnTo>
                    <a:pt x="762152" y="1100556"/>
                  </a:lnTo>
                  <a:lnTo>
                    <a:pt x="762254" y="1101826"/>
                  </a:lnTo>
                  <a:lnTo>
                    <a:pt x="762381" y="1103096"/>
                  </a:lnTo>
                  <a:lnTo>
                    <a:pt x="762381" y="1098410"/>
                  </a:lnTo>
                  <a:lnTo>
                    <a:pt x="761885" y="1098016"/>
                  </a:lnTo>
                  <a:lnTo>
                    <a:pt x="763943" y="1098016"/>
                  </a:lnTo>
                  <a:lnTo>
                    <a:pt x="765340" y="1096759"/>
                  </a:lnTo>
                  <a:lnTo>
                    <a:pt x="766775" y="1098016"/>
                  </a:lnTo>
                  <a:lnTo>
                    <a:pt x="766775" y="1091666"/>
                  </a:lnTo>
                  <a:lnTo>
                    <a:pt x="766419" y="1091666"/>
                  </a:lnTo>
                  <a:lnTo>
                    <a:pt x="767143" y="1090396"/>
                  </a:lnTo>
                  <a:lnTo>
                    <a:pt x="766610" y="1089126"/>
                  </a:lnTo>
                  <a:lnTo>
                    <a:pt x="769658" y="1089126"/>
                  </a:lnTo>
                  <a:lnTo>
                    <a:pt x="769658" y="1086586"/>
                  </a:lnTo>
                  <a:lnTo>
                    <a:pt x="772706" y="1082776"/>
                  </a:lnTo>
                  <a:lnTo>
                    <a:pt x="773125" y="1085316"/>
                  </a:lnTo>
                  <a:lnTo>
                    <a:pt x="773125" y="1080376"/>
                  </a:lnTo>
                  <a:lnTo>
                    <a:pt x="772985" y="1080236"/>
                  </a:lnTo>
                  <a:lnTo>
                    <a:pt x="771791" y="1080236"/>
                  </a:lnTo>
                  <a:lnTo>
                    <a:pt x="772579" y="1078966"/>
                  </a:lnTo>
                  <a:lnTo>
                    <a:pt x="775284" y="1078966"/>
                  </a:lnTo>
                  <a:lnTo>
                    <a:pt x="776287" y="1080236"/>
                  </a:lnTo>
                  <a:lnTo>
                    <a:pt x="776287" y="1062367"/>
                  </a:lnTo>
                  <a:lnTo>
                    <a:pt x="775779" y="1063726"/>
                  </a:lnTo>
                  <a:lnTo>
                    <a:pt x="771232" y="1072616"/>
                  </a:lnTo>
                  <a:lnTo>
                    <a:pt x="772147" y="1073886"/>
                  </a:lnTo>
                  <a:lnTo>
                    <a:pt x="772769" y="1076426"/>
                  </a:lnTo>
                  <a:lnTo>
                    <a:pt x="770547" y="1076426"/>
                  </a:lnTo>
                  <a:lnTo>
                    <a:pt x="768959" y="1075156"/>
                  </a:lnTo>
                  <a:lnTo>
                    <a:pt x="766546" y="1081506"/>
                  </a:lnTo>
                  <a:lnTo>
                    <a:pt x="763206" y="1084046"/>
                  </a:lnTo>
                  <a:lnTo>
                    <a:pt x="763079" y="1085316"/>
                  </a:lnTo>
                  <a:lnTo>
                    <a:pt x="762952" y="1086586"/>
                  </a:lnTo>
                  <a:lnTo>
                    <a:pt x="762838" y="1087856"/>
                  </a:lnTo>
                  <a:lnTo>
                    <a:pt x="762711" y="1089126"/>
                  </a:lnTo>
                  <a:lnTo>
                    <a:pt x="762596" y="1090396"/>
                  </a:lnTo>
                  <a:lnTo>
                    <a:pt x="759256" y="1089126"/>
                  </a:lnTo>
                  <a:lnTo>
                    <a:pt x="758863" y="1091666"/>
                  </a:lnTo>
                  <a:lnTo>
                    <a:pt x="758621" y="1092974"/>
                  </a:lnTo>
                  <a:lnTo>
                    <a:pt x="757034" y="1094206"/>
                  </a:lnTo>
                  <a:lnTo>
                    <a:pt x="758202" y="1099286"/>
                  </a:lnTo>
                  <a:lnTo>
                    <a:pt x="754824" y="1098016"/>
                  </a:lnTo>
                  <a:lnTo>
                    <a:pt x="752271" y="1099286"/>
                  </a:lnTo>
                  <a:lnTo>
                    <a:pt x="751319" y="1096759"/>
                  </a:lnTo>
                  <a:lnTo>
                    <a:pt x="752602" y="1092974"/>
                  </a:lnTo>
                  <a:lnTo>
                    <a:pt x="753046" y="1091666"/>
                  </a:lnTo>
                  <a:lnTo>
                    <a:pt x="753491" y="1090396"/>
                  </a:lnTo>
                  <a:lnTo>
                    <a:pt x="751052" y="1085316"/>
                  </a:lnTo>
                  <a:lnTo>
                    <a:pt x="754481" y="1080236"/>
                  </a:lnTo>
                  <a:lnTo>
                    <a:pt x="753821" y="1078966"/>
                  </a:lnTo>
                  <a:lnTo>
                    <a:pt x="753960" y="1077696"/>
                  </a:lnTo>
                  <a:lnTo>
                    <a:pt x="754710" y="1071346"/>
                  </a:lnTo>
                  <a:lnTo>
                    <a:pt x="754824" y="1070076"/>
                  </a:lnTo>
                  <a:lnTo>
                    <a:pt x="754938" y="1068806"/>
                  </a:lnTo>
                  <a:lnTo>
                    <a:pt x="755053" y="1067536"/>
                  </a:lnTo>
                  <a:lnTo>
                    <a:pt x="755180" y="1066266"/>
                  </a:lnTo>
                  <a:lnTo>
                    <a:pt x="757745" y="1057376"/>
                  </a:lnTo>
                  <a:lnTo>
                    <a:pt x="760247" y="1053566"/>
                  </a:lnTo>
                  <a:lnTo>
                    <a:pt x="757034" y="1048486"/>
                  </a:lnTo>
                  <a:lnTo>
                    <a:pt x="759828" y="1047343"/>
                  </a:lnTo>
                  <a:lnTo>
                    <a:pt x="760145" y="1047343"/>
                  </a:lnTo>
                  <a:lnTo>
                    <a:pt x="758139" y="1039596"/>
                  </a:lnTo>
                  <a:lnTo>
                    <a:pt x="764616" y="1034516"/>
                  </a:lnTo>
                  <a:lnTo>
                    <a:pt x="767511" y="1020546"/>
                  </a:lnTo>
                  <a:lnTo>
                    <a:pt x="770394" y="1014196"/>
                  </a:lnTo>
                  <a:lnTo>
                    <a:pt x="772261" y="1011656"/>
                  </a:lnTo>
                  <a:lnTo>
                    <a:pt x="775068" y="1007846"/>
                  </a:lnTo>
                  <a:lnTo>
                    <a:pt x="776947" y="1005306"/>
                  </a:lnTo>
                  <a:lnTo>
                    <a:pt x="777887" y="1004036"/>
                  </a:lnTo>
                  <a:lnTo>
                    <a:pt x="779424" y="1000226"/>
                  </a:lnTo>
                  <a:lnTo>
                    <a:pt x="781456" y="993876"/>
                  </a:lnTo>
                  <a:lnTo>
                    <a:pt x="782281" y="991336"/>
                  </a:lnTo>
                  <a:lnTo>
                    <a:pt x="786434" y="988796"/>
                  </a:lnTo>
                  <a:lnTo>
                    <a:pt x="787171" y="986256"/>
                  </a:lnTo>
                  <a:lnTo>
                    <a:pt x="788657" y="981176"/>
                  </a:lnTo>
                  <a:lnTo>
                    <a:pt x="790613" y="979906"/>
                  </a:lnTo>
                  <a:lnTo>
                    <a:pt x="788708" y="977366"/>
                  </a:lnTo>
                  <a:lnTo>
                    <a:pt x="790054" y="976096"/>
                  </a:lnTo>
                  <a:lnTo>
                    <a:pt x="796683" y="972286"/>
                  </a:lnTo>
                  <a:lnTo>
                    <a:pt x="798398" y="969746"/>
                  </a:lnTo>
                  <a:lnTo>
                    <a:pt x="800112" y="967206"/>
                  </a:lnTo>
                  <a:lnTo>
                    <a:pt x="800976" y="965936"/>
                  </a:lnTo>
                  <a:lnTo>
                    <a:pt x="804786" y="960856"/>
                  </a:lnTo>
                  <a:lnTo>
                    <a:pt x="811453" y="960856"/>
                  </a:lnTo>
                  <a:lnTo>
                    <a:pt x="813244" y="959586"/>
                  </a:lnTo>
                  <a:lnTo>
                    <a:pt x="814743" y="959586"/>
                  </a:lnTo>
                  <a:lnTo>
                    <a:pt x="815873" y="960856"/>
                  </a:lnTo>
                  <a:lnTo>
                    <a:pt x="815251" y="962126"/>
                  </a:lnTo>
                  <a:lnTo>
                    <a:pt x="816152" y="963396"/>
                  </a:lnTo>
                  <a:lnTo>
                    <a:pt x="817638" y="963396"/>
                  </a:lnTo>
                  <a:lnTo>
                    <a:pt x="817638" y="927620"/>
                  </a:lnTo>
                  <a:lnTo>
                    <a:pt x="816076" y="926566"/>
                  </a:lnTo>
                  <a:lnTo>
                    <a:pt x="812241" y="926566"/>
                  </a:lnTo>
                  <a:lnTo>
                    <a:pt x="809929" y="924026"/>
                  </a:lnTo>
                  <a:lnTo>
                    <a:pt x="803973" y="924026"/>
                  </a:lnTo>
                  <a:lnTo>
                    <a:pt x="797839" y="922756"/>
                  </a:lnTo>
                  <a:lnTo>
                    <a:pt x="791349" y="925296"/>
                  </a:lnTo>
                  <a:lnTo>
                    <a:pt x="790752" y="926566"/>
                  </a:lnTo>
                  <a:lnTo>
                    <a:pt x="790067" y="926566"/>
                  </a:lnTo>
                  <a:lnTo>
                    <a:pt x="776325" y="931646"/>
                  </a:lnTo>
                  <a:lnTo>
                    <a:pt x="763739" y="943076"/>
                  </a:lnTo>
                  <a:lnTo>
                    <a:pt x="756551" y="950214"/>
                  </a:lnTo>
                  <a:lnTo>
                    <a:pt x="756551" y="978636"/>
                  </a:lnTo>
                  <a:lnTo>
                    <a:pt x="756158" y="978636"/>
                  </a:lnTo>
                  <a:lnTo>
                    <a:pt x="754367" y="977366"/>
                  </a:lnTo>
                  <a:lnTo>
                    <a:pt x="755891" y="977366"/>
                  </a:lnTo>
                  <a:lnTo>
                    <a:pt x="756551" y="978636"/>
                  </a:lnTo>
                  <a:lnTo>
                    <a:pt x="756551" y="950214"/>
                  </a:lnTo>
                  <a:lnTo>
                    <a:pt x="753491" y="953236"/>
                  </a:lnTo>
                  <a:lnTo>
                    <a:pt x="753186" y="953643"/>
                  </a:lnTo>
                  <a:lnTo>
                    <a:pt x="753186" y="969746"/>
                  </a:lnTo>
                  <a:lnTo>
                    <a:pt x="752805" y="968476"/>
                  </a:lnTo>
                  <a:lnTo>
                    <a:pt x="751586" y="968476"/>
                  </a:lnTo>
                  <a:lnTo>
                    <a:pt x="751852" y="967206"/>
                  </a:lnTo>
                  <a:lnTo>
                    <a:pt x="752652" y="967206"/>
                  </a:lnTo>
                  <a:lnTo>
                    <a:pt x="753110" y="968476"/>
                  </a:lnTo>
                  <a:lnTo>
                    <a:pt x="753186" y="969746"/>
                  </a:lnTo>
                  <a:lnTo>
                    <a:pt x="753186" y="953643"/>
                  </a:lnTo>
                  <a:lnTo>
                    <a:pt x="746772" y="962126"/>
                  </a:lnTo>
                  <a:lnTo>
                    <a:pt x="743978" y="964666"/>
                  </a:lnTo>
                  <a:lnTo>
                    <a:pt x="747712" y="967206"/>
                  </a:lnTo>
                  <a:lnTo>
                    <a:pt x="747026" y="967663"/>
                  </a:lnTo>
                  <a:lnTo>
                    <a:pt x="747026" y="981176"/>
                  </a:lnTo>
                  <a:lnTo>
                    <a:pt x="746721" y="981176"/>
                  </a:lnTo>
                  <a:lnTo>
                    <a:pt x="746721" y="998956"/>
                  </a:lnTo>
                  <a:lnTo>
                    <a:pt x="745871" y="1000226"/>
                  </a:lnTo>
                  <a:lnTo>
                    <a:pt x="744321" y="1000226"/>
                  </a:lnTo>
                  <a:lnTo>
                    <a:pt x="744131" y="998956"/>
                  </a:lnTo>
                  <a:lnTo>
                    <a:pt x="744359" y="998956"/>
                  </a:lnTo>
                  <a:lnTo>
                    <a:pt x="744804" y="997686"/>
                  </a:lnTo>
                  <a:lnTo>
                    <a:pt x="745363" y="998956"/>
                  </a:lnTo>
                  <a:lnTo>
                    <a:pt x="746721" y="998956"/>
                  </a:lnTo>
                  <a:lnTo>
                    <a:pt x="746721" y="981176"/>
                  </a:lnTo>
                  <a:lnTo>
                    <a:pt x="745210" y="981176"/>
                  </a:lnTo>
                  <a:lnTo>
                    <a:pt x="746493" y="979906"/>
                  </a:lnTo>
                  <a:lnTo>
                    <a:pt x="746188" y="978636"/>
                  </a:lnTo>
                  <a:lnTo>
                    <a:pt x="746848" y="979906"/>
                  </a:lnTo>
                  <a:lnTo>
                    <a:pt x="747026" y="981176"/>
                  </a:lnTo>
                  <a:lnTo>
                    <a:pt x="747026" y="967663"/>
                  </a:lnTo>
                  <a:lnTo>
                    <a:pt x="744080" y="969594"/>
                  </a:lnTo>
                  <a:lnTo>
                    <a:pt x="744080" y="992606"/>
                  </a:lnTo>
                  <a:lnTo>
                    <a:pt x="743877" y="993876"/>
                  </a:lnTo>
                  <a:lnTo>
                    <a:pt x="740638" y="993876"/>
                  </a:lnTo>
                  <a:lnTo>
                    <a:pt x="743826" y="990066"/>
                  </a:lnTo>
                  <a:lnTo>
                    <a:pt x="743953" y="991336"/>
                  </a:lnTo>
                  <a:lnTo>
                    <a:pt x="744080" y="992606"/>
                  </a:lnTo>
                  <a:lnTo>
                    <a:pt x="744080" y="969594"/>
                  </a:lnTo>
                  <a:lnTo>
                    <a:pt x="742873" y="970381"/>
                  </a:lnTo>
                  <a:lnTo>
                    <a:pt x="742873" y="987526"/>
                  </a:lnTo>
                  <a:lnTo>
                    <a:pt x="741883" y="988796"/>
                  </a:lnTo>
                  <a:lnTo>
                    <a:pt x="740384" y="988796"/>
                  </a:lnTo>
                  <a:lnTo>
                    <a:pt x="740397" y="986256"/>
                  </a:lnTo>
                  <a:lnTo>
                    <a:pt x="741591" y="987526"/>
                  </a:lnTo>
                  <a:lnTo>
                    <a:pt x="742873" y="987526"/>
                  </a:lnTo>
                  <a:lnTo>
                    <a:pt x="742873" y="970381"/>
                  </a:lnTo>
                  <a:lnTo>
                    <a:pt x="739965" y="972286"/>
                  </a:lnTo>
                  <a:lnTo>
                    <a:pt x="737311" y="974826"/>
                  </a:lnTo>
                  <a:lnTo>
                    <a:pt x="734974" y="982446"/>
                  </a:lnTo>
                  <a:lnTo>
                    <a:pt x="730173" y="984986"/>
                  </a:lnTo>
                  <a:lnTo>
                    <a:pt x="733234" y="990066"/>
                  </a:lnTo>
                  <a:lnTo>
                    <a:pt x="731926" y="990066"/>
                  </a:lnTo>
                  <a:lnTo>
                    <a:pt x="731926" y="1007846"/>
                  </a:lnTo>
                  <a:lnTo>
                    <a:pt x="731824" y="1009116"/>
                  </a:lnTo>
                  <a:lnTo>
                    <a:pt x="731456" y="1010386"/>
                  </a:lnTo>
                  <a:lnTo>
                    <a:pt x="731329" y="1011656"/>
                  </a:lnTo>
                  <a:lnTo>
                    <a:pt x="729564" y="1010386"/>
                  </a:lnTo>
                  <a:lnTo>
                    <a:pt x="729005" y="1010386"/>
                  </a:lnTo>
                  <a:lnTo>
                    <a:pt x="729005" y="1119619"/>
                  </a:lnTo>
                  <a:lnTo>
                    <a:pt x="726706" y="1118336"/>
                  </a:lnTo>
                  <a:lnTo>
                    <a:pt x="726909" y="1117066"/>
                  </a:lnTo>
                  <a:lnTo>
                    <a:pt x="728802" y="1118336"/>
                  </a:lnTo>
                  <a:lnTo>
                    <a:pt x="729005" y="1119619"/>
                  </a:lnTo>
                  <a:lnTo>
                    <a:pt x="729005" y="1010386"/>
                  </a:lnTo>
                  <a:lnTo>
                    <a:pt x="728814" y="1010386"/>
                  </a:lnTo>
                  <a:lnTo>
                    <a:pt x="728738" y="1009116"/>
                  </a:lnTo>
                  <a:lnTo>
                    <a:pt x="728560" y="1007846"/>
                  </a:lnTo>
                  <a:lnTo>
                    <a:pt x="731926" y="1007846"/>
                  </a:lnTo>
                  <a:lnTo>
                    <a:pt x="731926" y="990066"/>
                  </a:lnTo>
                  <a:lnTo>
                    <a:pt x="731862" y="995146"/>
                  </a:lnTo>
                  <a:lnTo>
                    <a:pt x="731494" y="997686"/>
                  </a:lnTo>
                  <a:lnTo>
                    <a:pt x="730758" y="997686"/>
                  </a:lnTo>
                  <a:lnTo>
                    <a:pt x="728649" y="996416"/>
                  </a:lnTo>
                  <a:lnTo>
                    <a:pt x="729157" y="995146"/>
                  </a:lnTo>
                  <a:lnTo>
                    <a:pt x="729500" y="994003"/>
                  </a:lnTo>
                  <a:lnTo>
                    <a:pt x="730199" y="995146"/>
                  </a:lnTo>
                  <a:lnTo>
                    <a:pt x="731862" y="995146"/>
                  </a:lnTo>
                  <a:lnTo>
                    <a:pt x="731862" y="990066"/>
                  </a:lnTo>
                  <a:lnTo>
                    <a:pt x="729970" y="990066"/>
                  </a:lnTo>
                  <a:lnTo>
                    <a:pt x="730783" y="992606"/>
                  </a:lnTo>
                  <a:lnTo>
                    <a:pt x="729424" y="993876"/>
                  </a:lnTo>
                  <a:lnTo>
                    <a:pt x="729005" y="993876"/>
                  </a:lnTo>
                  <a:lnTo>
                    <a:pt x="728052" y="995146"/>
                  </a:lnTo>
                  <a:lnTo>
                    <a:pt x="727659" y="997686"/>
                  </a:lnTo>
                  <a:lnTo>
                    <a:pt x="725335" y="998956"/>
                  </a:lnTo>
                  <a:lnTo>
                    <a:pt x="727151" y="1005306"/>
                  </a:lnTo>
                  <a:lnTo>
                    <a:pt x="721842" y="1004036"/>
                  </a:lnTo>
                  <a:lnTo>
                    <a:pt x="722820" y="1009116"/>
                  </a:lnTo>
                  <a:lnTo>
                    <a:pt x="721245" y="1010539"/>
                  </a:lnTo>
                  <a:lnTo>
                    <a:pt x="721245" y="1105636"/>
                  </a:lnTo>
                  <a:lnTo>
                    <a:pt x="720128" y="1105636"/>
                  </a:lnTo>
                  <a:lnTo>
                    <a:pt x="718464" y="1103096"/>
                  </a:lnTo>
                  <a:lnTo>
                    <a:pt x="717664" y="1100556"/>
                  </a:lnTo>
                  <a:lnTo>
                    <a:pt x="719289" y="1096759"/>
                  </a:lnTo>
                  <a:lnTo>
                    <a:pt x="720001" y="1098016"/>
                  </a:lnTo>
                  <a:lnTo>
                    <a:pt x="720064" y="1099286"/>
                  </a:lnTo>
                  <a:lnTo>
                    <a:pt x="720166" y="1100556"/>
                  </a:lnTo>
                  <a:lnTo>
                    <a:pt x="720267" y="1101826"/>
                  </a:lnTo>
                  <a:lnTo>
                    <a:pt x="720382" y="1103096"/>
                  </a:lnTo>
                  <a:lnTo>
                    <a:pt x="720496" y="1104366"/>
                  </a:lnTo>
                  <a:lnTo>
                    <a:pt x="720801" y="1104366"/>
                  </a:lnTo>
                  <a:lnTo>
                    <a:pt x="721245" y="1105636"/>
                  </a:lnTo>
                  <a:lnTo>
                    <a:pt x="721245" y="1010539"/>
                  </a:lnTo>
                  <a:lnTo>
                    <a:pt x="719988" y="1011656"/>
                  </a:lnTo>
                  <a:lnTo>
                    <a:pt x="720598" y="1016736"/>
                  </a:lnTo>
                  <a:lnTo>
                    <a:pt x="717232" y="1018006"/>
                  </a:lnTo>
                  <a:lnTo>
                    <a:pt x="717829" y="1021816"/>
                  </a:lnTo>
                  <a:lnTo>
                    <a:pt x="714070" y="1029436"/>
                  </a:lnTo>
                  <a:lnTo>
                    <a:pt x="712482" y="1034516"/>
                  </a:lnTo>
                  <a:lnTo>
                    <a:pt x="708545" y="1054836"/>
                  </a:lnTo>
                  <a:lnTo>
                    <a:pt x="704062" y="1056106"/>
                  </a:lnTo>
                  <a:lnTo>
                    <a:pt x="705485" y="1061186"/>
                  </a:lnTo>
                  <a:lnTo>
                    <a:pt x="704469" y="1062240"/>
                  </a:lnTo>
                  <a:lnTo>
                    <a:pt x="704469" y="1068806"/>
                  </a:lnTo>
                  <a:lnTo>
                    <a:pt x="703567" y="1068806"/>
                  </a:lnTo>
                  <a:lnTo>
                    <a:pt x="702602" y="1069708"/>
                  </a:lnTo>
                  <a:lnTo>
                    <a:pt x="702652" y="1068806"/>
                  </a:lnTo>
                  <a:lnTo>
                    <a:pt x="702830" y="1068806"/>
                  </a:lnTo>
                  <a:lnTo>
                    <a:pt x="702398" y="1067536"/>
                  </a:lnTo>
                  <a:lnTo>
                    <a:pt x="704265" y="1067536"/>
                  </a:lnTo>
                  <a:lnTo>
                    <a:pt x="704469" y="1068806"/>
                  </a:lnTo>
                  <a:lnTo>
                    <a:pt x="704469" y="1062240"/>
                  </a:lnTo>
                  <a:lnTo>
                    <a:pt x="703008" y="1063726"/>
                  </a:lnTo>
                  <a:lnTo>
                    <a:pt x="697763" y="1067536"/>
                  </a:lnTo>
                  <a:lnTo>
                    <a:pt x="699465" y="1070076"/>
                  </a:lnTo>
                  <a:lnTo>
                    <a:pt x="699020" y="1072616"/>
                  </a:lnTo>
                  <a:lnTo>
                    <a:pt x="700874" y="1072616"/>
                  </a:lnTo>
                  <a:lnTo>
                    <a:pt x="701344" y="1071346"/>
                  </a:lnTo>
                  <a:lnTo>
                    <a:pt x="702221" y="1070076"/>
                  </a:lnTo>
                  <a:lnTo>
                    <a:pt x="702589" y="1070076"/>
                  </a:lnTo>
                  <a:lnTo>
                    <a:pt x="705446" y="1070076"/>
                  </a:lnTo>
                  <a:lnTo>
                    <a:pt x="703592" y="1075156"/>
                  </a:lnTo>
                  <a:lnTo>
                    <a:pt x="700633" y="1075156"/>
                  </a:lnTo>
                  <a:lnTo>
                    <a:pt x="700633" y="1077696"/>
                  </a:lnTo>
                  <a:lnTo>
                    <a:pt x="700354" y="1080236"/>
                  </a:lnTo>
                  <a:lnTo>
                    <a:pt x="697433" y="1080236"/>
                  </a:lnTo>
                  <a:lnTo>
                    <a:pt x="698500" y="1077696"/>
                  </a:lnTo>
                  <a:lnTo>
                    <a:pt x="700633" y="1077696"/>
                  </a:lnTo>
                  <a:lnTo>
                    <a:pt x="700633" y="1075156"/>
                  </a:lnTo>
                  <a:lnTo>
                    <a:pt x="694245" y="1075156"/>
                  </a:lnTo>
                  <a:lnTo>
                    <a:pt x="691959" y="1077696"/>
                  </a:lnTo>
                  <a:lnTo>
                    <a:pt x="691845" y="1081506"/>
                  </a:lnTo>
                  <a:lnTo>
                    <a:pt x="692264" y="1082776"/>
                  </a:lnTo>
                  <a:lnTo>
                    <a:pt x="691591" y="1083322"/>
                  </a:lnTo>
                  <a:lnTo>
                    <a:pt x="691591" y="1092974"/>
                  </a:lnTo>
                  <a:lnTo>
                    <a:pt x="690105" y="1092974"/>
                  </a:lnTo>
                  <a:lnTo>
                    <a:pt x="691438" y="1091666"/>
                  </a:lnTo>
                  <a:lnTo>
                    <a:pt x="691591" y="1092974"/>
                  </a:lnTo>
                  <a:lnTo>
                    <a:pt x="691591" y="1083322"/>
                  </a:lnTo>
                  <a:lnTo>
                    <a:pt x="690003" y="1084592"/>
                  </a:lnTo>
                  <a:lnTo>
                    <a:pt x="690003" y="1092860"/>
                  </a:lnTo>
                  <a:lnTo>
                    <a:pt x="689038" y="1091666"/>
                  </a:lnTo>
                  <a:lnTo>
                    <a:pt x="688086" y="1091666"/>
                  </a:lnTo>
                  <a:lnTo>
                    <a:pt x="689546" y="1090396"/>
                  </a:lnTo>
                  <a:lnTo>
                    <a:pt x="690003" y="1092860"/>
                  </a:lnTo>
                  <a:lnTo>
                    <a:pt x="690003" y="1084592"/>
                  </a:lnTo>
                  <a:lnTo>
                    <a:pt x="689089" y="1085316"/>
                  </a:lnTo>
                  <a:lnTo>
                    <a:pt x="687285" y="1087856"/>
                  </a:lnTo>
                  <a:lnTo>
                    <a:pt x="685711" y="1091666"/>
                  </a:lnTo>
                  <a:lnTo>
                    <a:pt x="681901" y="1092974"/>
                  </a:lnTo>
                  <a:lnTo>
                    <a:pt x="684301" y="1095476"/>
                  </a:lnTo>
                  <a:lnTo>
                    <a:pt x="681532" y="1096759"/>
                  </a:lnTo>
                  <a:lnTo>
                    <a:pt x="679119" y="1100556"/>
                  </a:lnTo>
                  <a:lnTo>
                    <a:pt x="674916" y="1106906"/>
                  </a:lnTo>
                  <a:lnTo>
                    <a:pt x="666813" y="1117066"/>
                  </a:lnTo>
                  <a:lnTo>
                    <a:pt x="664095" y="1120876"/>
                  </a:lnTo>
                  <a:lnTo>
                    <a:pt x="661517" y="1124686"/>
                  </a:lnTo>
                  <a:lnTo>
                    <a:pt x="657402" y="1127226"/>
                  </a:lnTo>
                  <a:lnTo>
                    <a:pt x="656767" y="1123416"/>
                  </a:lnTo>
                  <a:lnTo>
                    <a:pt x="656348" y="1120876"/>
                  </a:lnTo>
                  <a:lnTo>
                    <a:pt x="655942" y="1118336"/>
                  </a:lnTo>
                  <a:lnTo>
                    <a:pt x="656056" y="1114526"/>
                  </a:lnTo>
                  <a:lnTo>
                    <a:pt x="656183" y="1110716"/>
                  </a:lnTo>
                  <a:lnTo>
                    <a:pt x="656259" y="1108176"/>
                  </a:lnTo>
                  <a:lnTo>
                    <a:pt x="657047" y="1100556"/>
                  </a:lnTo>
                  <a:lnTo>
                    <a:pt x="657428" y="1096759"/>
                  </a:lnTo>
                  <a:lnTo>
                    <a:pt x="657542" y="1095476"/>
                  </a:lnTo>
                  <a:lnTo>
                    <a:pt x="657644" y="1094206"/>
                  </a:lnTo>
                  <a:lnTo>
                    <a:pt x="657745" y="1092974"/>
                  </a:lnTo>
                  <a:lnTo>
                    <a:pt x="657860" y="1091666"/>
                  </a:lnTo>
                  <a:lnTo>
                    <a:pt x="657961" y="1090396"/>
                  </a:lnTo>
                  <a:lnTo>
                    <a:pt x="658075" y="1089126"/>
                  </a:lnTo>
                  <a:lnTo>
                    <a:pt x="658177" y="1087856"/>
                  </a:lnTo>
                  <a:lnTo>
                    <a:pt x="658291" y="1086586"/>
                  </a:lnTo>
                  <a:lnTo>
                    <a:pt x="658393" y="1085316"/>
                  </a:lnTo>
                  <a:lnTo>
                    <a:pt x="658507" y="1084046"/>
                  </a:lnTo>
                  <a:lnTo>
                    <a:pt x="658622" y="1082776"/>
                  </a:lnTo>
                  <a:lnTo>
                    <a:pt x="658736" y="1081506"/>
                  </a:lnTo>
                  <a:lnTo>
                    <a:pt x="658863" y="1080236"/>
                  </a:lnTo>
                  <a:lnTo>
                    <a:pt x="658977" y="1078966"/>
                  </a:lnTo>
                  <a:lnTo>
                    <a:pt x="659091" y="1077696"/>
                  </a:lnTo>
                  <a:lnTo>
                    <a:pt x="659218" y="1076426"/>
                  </a:lnTo>
                  <a:lnTo>
                    <a:pt x="659333" y="1075156"/>
                  </a:lnTo>
                  <a:lnTo>
                    <a:pt x="659447" y="1073886"/>
                  </a:lnTo>
                  <a:lnTo>
                    <a:pt x="659574" y="1072616"/>
                  </a:lnTo>
                  <a:lnTo>
                    <a:pt x="659688" y="1071346"/>
                  </a:lnTo>
                  <a:lnTo>
                    <a:pt x="660793" y="1066266"/>
                  </a:lnTo>
                  <a:lnTo>
                    <a:pt x="661060" y="1064996"/>
                  </a:lnTo>
                  <a:lnTo>
                    <a:pt x="662165" y="1061186"/>
                  </a:lnTo>
                  <a:lnTo>
                    <a:pt x="662292" y="1059916"/>
                  </a:lnTo>
                  <a:lnTo>
                    <a:pt x="662406" y="1058646"/>
                  </a:lnTo>
                  <a:lnTo>
                    <a:pt x="662533" y="1057376"/>
                  </a:lnTo>
                  <a:lnTo>
                    <a:pt x="662647" y="1056106"/>
                  </a:lnTo>
                  <a:lnTo>
                    <a:pt x="662774" y="1054836"/>
                  </a:lnTo>
                  <a:lnTo>
                    <a:pt x="662889" y="1053566"/>
                  </a:lnTo>
                  <a:lnTo>
                    <a:pt x="663016" y="1052296"/>
                  </a:lnTo>
                  <a:lnTo>
                    <a:pt x="663130" y="1051026"/>
                  </a:lnTo>
                  <a:lnTo>
                    <a:pt x="663676" y="1048486"/>
                  </a:lnTo>
                  <a:lnTo>
                    <a:pt x="664222" y="1045946"/>
                  </a:lnTo>
                  <a:lnTo>
                    <a:pt x="664489" y="1044676"/>
                  </a:lnTo>
                  <a:lnTo>
                    <a:pt x="664768" y="1043406"/>
                  </a:lnTo>
                  <a:lnTo>
                    <a:pt x="666292" y="1038326"/>
                  </a:lnTo>
                  <a:lnTo>
                    <a:pt x="666673" y="1037056"/>
                  </a:lnTo>
                  <a:lnTo>
                    <a:pt x="668096" y="1030706"/>
                  </a:lnTo>
                  <a:lnTo>
                    <a:pt x="668858" y="1025626"/>
                  </a:lnTo>
                  <a:lnTo>
                    <a:pt x="670648" y="1021816"/>
                  </a:lnTo>
                  <a:lnTo>
                    <a:pt x="672795" y="1011656"/>
                  </a:lnTo>
                  <a:lnTo>
                    <a:pt x="673430" y="1006576"/>
                  </a:lnTo>
                  <a:lnTo>
                    <a:pt x="679373" y="998956"/>
                  </a:lnTo>
                  <a:lnTo>
                    <a:pt x="679323" y="993876"/>
                  </a:lnTo>
                  <a:lnTo>
                    <a:pt x="683450" y="984986"/>
                  </a:lnTo>
                  <a:lnTo>
                    <a:pt x="683552" y="983716"/>
                  </a:lnTo>
                  <a:lnTo>
                    <a:pt x="683653" y="982446"/>
                  </a:lnTo>
                  <a:lnTo>
                    <a:pt x="687920" y="976096"/>
                  </a:lnTo>
                  <a:lnTo>
                    <a:pt x="686333" y="972286"/>
                  </a:lnTo>
                  <a:lnTo>
                    <a:pt x="687666" y="964666"/>
                  </a:lnTo>
                  <a:lnTo>
                    <a:pt x="686231" y="963396"/>
                  </a:lnTo>
                  <a:lnTo>
                    <a:pt x="681647" y="960856"/>
                  </a:lnTo>
                  <a:lnTo>
                    <a:pt x="680351" y="959586"/>
                  </a:lnTo>
                  <a:lnTo>
                    <a:pt x="679056" y="958316"/>
                  </a:lnTo>
                  <a:lnTo>
                    <a:pt x="679018" y="957046"/>
                  </a:lnTo>
                  <a:lnTo>
                    <a:pt x="678929" y="954506"/>
                  </a:lnTo>
                  <a:lnTo>
                    <a:pt x="678827" y="951966"/>
                  </a:lnTo>
                  <a:lnTo>
                    <a:pt x="678726" y="949426"/>
                  </a:lnTo>
                  <a:lnTo>
                    <a:pt x="678675" y="948156"/>
                  </a:lnTo>
                  <a:lnTo>
                    <a:pt x="670255" y="957046"/>
                  </a:lnTo>
                  <a:lnTo>
                    <a:pt x="664222" y="954506"/>
                  </a:lnTo>
                  <a:lnTo>
                    <a:pt x="663448" y="955776"/>
                  </a:lnTo>
                  <a:lnTo>
                    <a:pt x="660704" y="959586"/>
                  </a:lnTo>
                  <a:lnTo>
                    <a:pt x="637667" y="986256"/>
                  </a:lnTo>
                  <a:lnTo>
                    <a:pt x="633653" y="992606"/>
                  </a:lnTo>
                  <a:lnTo>
                    <a:pt x="632548" y="995146"/>
                  </a:lnTo>
                  <a:lnTo>
                    <a:pt x="632675" y="996416"/>
                  </a:lnTo>
                  <a:lnTo>
                    <a:pt x="632790" y="997686"/>
                  </a:lnTo>
                  <a:lnTo>
                    <a:pt x="631456" y="998728"/>
                  </a:lnTo>
                  <a:lnTo>
                    <a:pt x="631456" y="1143736"/>
                  </a:lnTo>
                  <a:lnTo>
                    <a:pt x="631012" y="1143736"/>
                  </a:lnTo>
                  <a:lnTo>
                    <a:pt x="629424" y="1145006"/>
                  </a:lnTo>
                  <a:lnTo>
                    <a:pt x="628281" y="1142466"/>
                  </a:lnTo>
                  <a:lnTo>
                    <a:pt x="627900" y="1142466"/>
                  </a:lnTo>
                  <a:lnTo>
                    <a:pt x="627481" y="1141196"/>
                  </a:lnTo>
                  <a:lnTo>
                    <a:pt x="626440" y="1139926"/>
                  </a:lnTo>
                  <a:lnTo>
                    <a:pt x="628154" y="1139926"/>
                  </a:lnTo>
                  <a:lnTo>
                    <a:pt x="628129" y="1142149"/>
                  </a:lnTo>
                  <a:lnTo>
                    <a:pt x="628281" y="1142466"/>
                  </a:lnTo>
                  <a:lnTo>
                    <a:pt x="630872" y="1142466"/>
                  </a:lnTo>
                  <a:lnTo>
                    <a:pt x="631456" y="1143736"/>
                  </a:lnTo>
                  <a:lnTo>
                    <a:pt x="631456" y="998728"/>
                  </a:lnTo>
                  <a:lnTo>
                    <a:pt x="629526" y="1000226"/>
                  </a:lnTo>
                  <a:lnTo>
                    <a:pt x="629399" y="1001496"/>
                  </a:lnTo>
                  <a:lnTo>
                    <a:pt x="629285" y="1002766"/>
                  </a:lnTo>
                  <a:lnTo>
                    <a:pt x="629170" y="1004036"/>
                  </a:lnTo>
                  <a:lnTo>
                    <a:pt x="629932" y="1007846"/>
                  </a:lnTo>
                  <a:lnTo>
                    <a:pt x="626935" y="1007846"/>
                  </a:lnTo>
                  <a:lnTo>
                    <a:pt x="626859" y="1009116"/>
                  </a:lnTo>
                  <a:lnTo>
                    <a:pt x="626783" y="1010386"/>
                  </a:lnTo>
                  <a:lnTo>
                    <a:pt x="626706" y="1011656"/>
                  </a:lnTo>
                  <a:lnTo>
                    <a:pt x="626630" y="1012926"/>
                  </a:lnTo>
                  <a:lnTo>
                    <a:pt x="626554" y="1014196"/>
                  </a:lnTo>
                  <a:lnTo>
                    <a:pt x="626491" y="1015466"/>
                  </a:lnTo>
                  <a:lnTo>
                    <a:pt x="626237" y="1015720"/>
                  </a:lnTo>
                  <a:lnTo>
                    <a:pt x="626237" y="1123416"/>
                  </a:lnTo>
                  <a:lnTo>
                    <a:pt x="625525" y="1125093"/>
                  </a:lnTo>
                  <a:lnTo>
                    <a:pt x="625525" y="1137386"/>
                  </a:lnTo>
                  <a:lnTo>
                    <a:pt x="624890" y="1138656"/>
                  </a:lnTo>
                  <a:lnTo>
                    <a:pt x="622757" y="1138656"/>
                  </a:lnTo>
                  <a:lnTo>
                    <a:pt x="623455" y="1137386"/>
                  </a:lnTo>
                  <a:lnTo>
                    <a:pt x="625157" y="1136116"/>
                  </a:lnTo>
                  <a:lnTo>
                    <a:pt x="625525" y="1137386"/>
                  </a:lnTo>
                  <a:lnTo>
                    <a:pt x="625525" y="1125093"/>
                  </a:lnTo>
                  <a:lnTo>
                    <a:pt x="624611" y="1127226"/>
                  </a:lnTo>
                  <a:lnTo>
                    <a:pt x="622427" y="1124686"/>
                  </a:lnTo>
                  <a:lnTo>
                    <a:pt x="623506" y="1124686"/>
                  </a:lnTo>
                  <a:lnTo>
                    <a:pt x="626237" y="1123416"/>
                  </a:lnTo>
                  <a:lnTo>
                    <a:pt x="626237" y="1015720"/>
                  </a:lnTo>
                  <a:lnTo>
                    <a:pt x="624014" y="1017879"/>
                  </a:lnTo>
                  <a:lnTo>
                    <a:pt x="624014" y="1114526"/>
                  </a:lnTo>
                  <a:lnTo>
                    <a:pt x="623392" y="1117066"/>
                  </a:lnTo>
                  <a:lnTo>
                    <a:pt x="622604" y="1118336"/>
                  </a:lnTo>
                  <a:lnTo>
                    <a:pt x="622109" y="1118336"/>
                  </a:lnTo>
                  <a:lnTo>
                    <a:pt x="621652" y="1117066"/>
                  </a:lnTo>
                  <a:lnTo>
                    <a:pt x="619798" y="1118336"/>
                  </a:lnTo>
                  <a:lnTo>
                    <a:pt x="619785" y="1117066"/>
                  </a:lnTo>
                  <a:lnTo>
                    <a:pt x="619785" y="1115796"/>
                  </a:lnTo>
                  <a:lnTo>
                    <a:pt x="620331" y="1114526"/>
                  </a:lnTo>
                  <a:lnTo>
                    <a:pt x="621474" y="1114526"/>
                  </a:lnTo>
                  <a:lnTo>
                    <a:pt x="622325" y="1115796"/>
                  </a:lnTo>
                  <a:lnTo>
                    <a:pt x="624014" y="1114526"/>
                  </a:lnTo>
                  <a:lnTo>
                    <a:pt x="624014" y="1017879"/>
                  </a:lnTo>
                  <a:lnTo>
                    <a:pt x="622579" y="1019276"/>
                  </a:lnTo>
                  <a:lnTo>
                    <a:pt x="620280" y="1026896"/>
                  </a:lnTo>
                  <a:lnTo>
                    <a:pt x="617562" y="1027582"/>
                  </a:lnTo>
                  <a:lnTo>
                    <a:pt x="617562" y="1037056"/>
                  </a:lnTo>
                  <a:lnTo>
                    <a:pt x="617283" y="1038326"/>
                  </a:lnTo>
                  <a:lnTo>
                    <a:pt x="616419" y="1038326"/>
                  </a:lnTo>
                  <a:lnTo>
                    <a:pt x="615518" y="1037056"/>
                  </a:lnTo>
                  <a:lnTo>
                    <a:pt x="617562" y="1037056"/>
                  </a:lnTo>
                  <a:lnTo>
                    <a:pt x="617562" y="1027582"/>
                  </a:lnTo>
                  <a:lnTo>
                    <a:pt x="615175" y="1028166"/>
                  </a:lnTo>
                  <a:lnTo>
                    <a:pt x="617321" y="1033246"/>
                  </a:lnTo>
                  <a:lnTo>
                    <a:pt x="615505" y="1033246"/>
                  </a:lnTo>
                  <a:lnTo>
                    <a:pt x="615505" y="1051026"/>
                  </a:lnTo>
                  <a:lnTo>
                    <a:pt x="614972" y="1053566"/>
                  </a:lnTo>
                  <a:lnTo>
                    <a:pt x="614540" y="1053566"/>
                  </a:lnTo>
                  <a:lnTo>
                    <a:pt x="614019" y="1054836"/>
                  </a:lnTo>
                  <a:lnTo>
                    <a:pt x="613016" y="1054138"/>
                  </a:lnTo>
                  <a:lnTo>
                    <a:pt x="613016" y="1058646"/>
                  </a:lnTo>
                  <a:lnTo>
                    <a:pt x="612521" y="1058646"/>
                  </a:lnTo>
                  <a:lnTo>
                    <a:pt x="612038" y="1059916"/>
                  </a:lnTo>
                  <a:lnTo>
                    <a:pt x="610844" y="1059916"/>
                  </a:lnTo>
                  <a:lnTo>
                    <a:pt x="611466" y="1058646"/>
                  </a:lnTo>
                  <a:lnTo>
                    <a:pt x="611835" y="1058646"/>
                  </a:lnTo>
                  <a:lnTo>
                    <a:pt x="612584" y="1057376"/>
                  </a:lnTo>
                  <a:lnTo>
                    <a:pt x="613016" y="1058646"/>
                  </a:lnTo>
                  <a:lnTo>
                    <a:pt x="613016" y="1054138"/>
                  </a:lnTo>
                  <a:lnTo>
                    <a:pt x="612203" y="1053566"/>
                  </a:lnTo>
                  <a:lnTo>
                    <a:pt x="611771" y="1053566"/>
                  </a:lnTo>
                  <a:lnTo>
                    <a:pt x="612584" y="1051026"/>
                  </a:lnTo>
                  <a:lnTo>
                    <a:pt x="615505" y="1051026"/>
                  </a:lnTo>
                  <a:lnTo>
                    <a:pt x="615505" y="1033246"/>
                  </a:lnTo>
                  <a:lnTo>
                    <a:pt x="614159" y="1033246"/>
                  </a:lnTo>
                  <a:lnTo>
                    <a:pt x="614260" y="1034516"/>
                  </a:lnTo>
                  <a:lnTo>
                    <a:pt x="614362" y="1035786"/>
                  </a:lnTo>
                  <a:lnTo>
                    <a:pt x="613752" y="1036789"/>
                  </a:lnTo>
                  <a:lnTo>
                    <a:pt x="613752" y="1048486"/>
                  </a:lnTo>
                  <a:lnTo>
                    <a:pt x="611759" y="1048486"/>
                  </a:lnTo>
                  <a:lnTo>
                    <a:pt x="610692" y="1047838"/>
                  </a:lnTo>
                  <a:lnTo>
                    <a:pt x="611162" y="1047343"/>
                  </a:lnTo>
                  <a:lnTo>
                    <a:pt x="612470" y="1045946"/>
                  </a:lnTo>
                  <a:lnTo>
                    <a:pt x="613752" y="1048486"/>
                  </a:lnTo>
                  <a:lnTo>
                    <a:pt x="613752" y="1036789"/>
                  </a:lnTo>
                  <a:lnTo>
                    <a:pt x="612038" y="1039596"/>
                  </a:lnTo>
                  <a:lnTo>
                    <a:pt x="612800" y="1042136"/>
                  </a:lnTo>
                  <a:lnTo>
                    <a:pt x="612863" y="1044676"/>
                  </a:lnTo>
                  <a:lnTo>
                    <a:pt x="610819" y="1044676"/>
                  </a:lnTo>
                  <a:lnTo>
                    <a:pt x="612228" y="1043406"/>
                  </a:lnTo>
                  <a:lnTo>
                    <a:pt x="610908" y="1042136"/>
                  </a:lnTo>
                  <a:lnTo>
                    <a:pt x="609587" y="1043406"/>
                  </a:lnTo>
                  <a:lnTo>
                    <a:pt x="608965" y="1044676"/>
                  </a:lnTo>
                  <a:lnTo>
                    <a:pt x="608622" y="1045946"/>
                  </a:lnTo>
                  <a:lnTo>
                    <a:pt x="609409" y="1047343"/>
                  </a:lnTo>
                  <a:lnTo>
                    <a:pt x="608063" y="1047877"/>
                  </a:lnTo>
                  <a:lnTo>
                    <a:pt x="608063" y="1068806"/>
                  </a:lnTo>
                  <a:lnTo>
                    <a:pt x="606107" y="1068806"/>
                  </a:lnTo>
                  <a:lnTo>
                    <a:pt x="606793" y="1071346"/>
                  </a:lnTo>
                  <a:lnTo>
                    <a:pt x="603161" y="1072616"/>
                  </a:lnTo>
                  <a:lnTo>
                    <a:pt x="603669" y="1072616"/>
                  </a:lnTo>
                  <a:lnTo>
                    <a:pt x="604774" y="1075156"/>
                  </a:lnTo>
                  <a:lnTo>
                    <a:pt x="604862" y="1076426"/>
                  </a:lnTo>
                  <a:lnTo>
                    <a:pt x="602132" y="1076426"/>
                  </a:lnTo>
                  <a:lnTo>
                    <a:pt x="602475" y="1075156"/>
                  </a:lnTo>
                  <a:lnTo>
                    <a:pt x="600138" y="1073886"/>
                  </a:lnTo>
                  <a:lnTo>
                    <a:pt x="600417" y="1071346"/>
                  </a:lnTo>
                  <a:lnTo>
                    <a:pt x="598970" y="1067536"/>
                  </a:lnTo>
                  <a:lnTo>
                    <a:pt x="602513" y="1068806"/>
                  </a:lnTo>
                  <a:lnTo>
                    <a:pt x="602627" y="1067536"/>
                  </a:lnTo>
                  <a:lnTo>
                    <a:pt x="602754" y="1066266"/>
                  </a:lnTo>
                  <a:lnTo>
                    <a:pt x="602881" y="1064996"/>
                  </a:lnTo>
                  <a:lnTo>
                    <a:pt x="603923" y="1064996"/>
                  </a:lnTo>
                  <a:lnTo>
                    <a:pt x="604888" y="1067536"/>
                  </a:lnTo>
                  <a:lnTo>
                    <a:pt x="607009" y="1066266"/>
                  </a:lnTo>
                  <a:lnTo>
                    <a:pt x="608063" y="1068806"/>
                  </a:lnTo>
                  <a:lnTo>
                    <a:pt x="608063" y="1047877"/>
                  </a:lnTo>
                  <a:lnTo>
                    <a:pt x="606513" y="1048486"/>
                  </a:lnTo>
                  <a:lnTo>
                    <a:pt x="605383" y="1049756"/>
                  </a:lnTo>
                  <a:lnTo>
                    <a:pt x="608012" y="1052296"/>
                  </a:lnTo>
                  <a:lnTo>
                    <a:pt x="607301" y="1054836"/>
                  </a:lnTo>
                  <a:lnTo>
                    <a:pt x="605358" y="1055535"/>
                  </a:lnTo>
                  <a:lnTo>
                    <a:pt x="605358" y="1061186"/>
                  </a:lnTo>
                  <a:lnTo>
                    <a:pt x="603516" y="1061186"/>
                  </a:lnTo>
                  <a:lnTo>
                    <a:pt x="603821" y="1058646"/>
                  </a:lnTo>
                  <a:lnTo>
                    <a:pt x="604532" y="1058646"/>
                  </a:lnTo>
                  <a:lnTo>
                    <a:pt x="604761" y="1059916"/>
                  </a:lnTo>
                  <a:lnTo>
                    <a:pt x="605015" y="1059916"/>
                  </a:lnTo>
                  <a:lnTo>
                    <a:pt x="605358" y="1061186"/>
                  </a:lnTo>
                  <a:lnTo>
                    <a:pt x="605358" y="1055535"/>
                  </a:lnTo>
                  <a:lnTo>
                    <a:pt x="603732" y="1056106"/>
                  </a:lnTo>
                  <a:lnTo>
                    <a:pt x="603732" y="1058646"/>
                  </a:lnTo>
                  <a:lnTo>
                    <a:pt x="601408" y="1058646"/>
                  </a:lnTo>
                  <a:lnTo>
                    <a:pt x="601484" y="1059916"/>
                  </a:lnTo>
                  <a:lnTo>
                    <a:pt x="601573" y="1061186"/>
                  </a:lnTo>
                  <a:lnTo>
                    <a:pt x="598906" y="1062456"/>
                  </a:lnTo>
                  <a:lnTo>
                    <a:pt x="597916" y="1064996"/>
                  </a:lnTo>
                  <a:lnTo>
                    <a:pt x="595490" y="1066266"/>
                  </a:lnTo>
                  <a:lnTo>
                    <a:pt x="597928" y="1072616"/>
                  </a:lnTo>
                  <a:lnTo>
                    <a:pt x="596773" y="1072070"/>
                  </a:lnTo>
                  <a:lnTo>
                    <a:pt x="596773" y="1076426"/>
                  </a:lnTo>
                  <a:lnTo>
                    <a:pt x="596442" y="1077696"/>
                  </a:lnTo>
                  <a:lnTo>
                    <a:pt x="594690" y="1077696"/>
                  </a:lnTo>
                  <a:lnTo>
                    <a:pt x="595007" y="1076426"/>
                  </a:lnTo>
                  <a:lnTo>
                    <a:pt x="596773" y="1076426"/>
                  </a:lnTo>
                  <a:lnTo>
                    <a:pt x="596773" y="1072070"/>
                  </a:lnTo>
                  <a:lnTo>
                    <a:pt x="592594" y="1070076"/>
                  </a:lnTo>
                  <a:lnTo>
                    <a:pt x="593115" y="1072616"/>
                  </a:lnTo>
                  <a:lnTo>
                    <a:pt x="592645" y="1072616"/>
                  </a:lnTo>
                  <a:lnTo>
                    <a:pt x="592747" y="1075156"/>
                  </a:lnTo>
                  <a:lnTo>
                    <a:pt x="592823" y="1076426"/>
                  </a:lnTo>
                  <a:lnTo>
                    <a:pt x="592912" y="1077696"/>
                  </a:lnTo>
                  <a:lnTo>
                    <a:pt x="589076" y="1080236"/>
                  </a:lnTo>
                  <a:lnTo>
                    <a:pt x="585419" y="1086586"/>
                  </a:lnTo>
                  <a:lnTo>
                    <a:pt x="581939" y="1087856"/>
                  </a:lnTo>
                  <a:lnTo>
                    <a:pt x="582041" y="1089126"/>
                  </a:lnTo>
                  <a:lnTo>
                    <a:pt x="582142" y="1090396"/>
                  </a:lnTo>
                  <a:lnTo>
                    <a:pt x="582244" y="1091666"/>
                  </a:lnTo>
                  <a:lnTo>
                    <a:pt x="582333" y="1092974"/>
                  </a:lnTo>
                  <a:lnTo>
                    <a:pt x="581875" y="1094206"/>
                  </a:lnTo>
                  <a:lnTo>
                    <a:pt x="578269" y="1094206"/>
                  </a:lnTo>
                  <a:lnTo>
                    <a:pt x="577938" y="1095197"/>
                  </a:lnTo>
                  <a:lnTo>
                    <a:pt x="577938" y="1153896"/>
                  </a:lnTo>
                  <a:lnTo>
                    <a:pt x="577850" y="1155166"/>
                  </a:lnTo>
                  <a:lnTo>
                    <a:pt x="575919" y="1155166"/>
                  </a:lnTo>
                  <a:lnTo>
                    <a:pt x="575741" y="1153896"/>
                  </a:lnTo>
                  <a:lnTo>
                    <a:pt x="577938" y="1153896"/>
                  </a:lnTo>
                  <a:lnTo>
                    <a:pt x="577938" y="1095197"/>
                  </a:lnTo>
                  <a:lnTo>
                    <a:pt x="576986" y="1098016"/>
                  </a:lnTo>
                  <a:lnTo>
                    <a:pt x="574675" y="1100556"/>
                  </a:lnTo>
                  <a:lnTo>
                    <a:pt x="573074" y="1095476"/>
                  </a:lnTo>
                  <a:lnTo>
                    <a:pt x="576745" y="1090396"/>
                  </a:lnTo>
                  <a:lnTo>
                    <a:pt x="574395" y="1086586"/>
                  </a:lnTo>
                  <a:lnTo>
                    <a:pt x="576707" y="1080236"/>
                  </a:lnTo>
                  <a:lnTo>
                    <a:pt x="578065" y="1072616"/>
                  </a:lnTo>
                  <a:lnTo>
                    <a:pt x="578358" y="1071346"/>
                  </a:lnTo>
                  <a:lnTo>
                    <a:pt x="585939" y="1052296"/>
                  </a:lnTo>
                  <a:lnTo>
                    <a:pt x="586587" y="1049756"/>
                  </a:lnTo>
                  <a:lnTo>
                    <a:pt x="587070" y="1047838"/>
                  </a:lnTo>
                  <a:lnTo>
                    <a:pt x="587197" y="1047343"/>
                  </a:lnTo>
                  <a:lnTo>
                    <a:pt x="587883" y="1044676"/>
                  </a:lnTo>
                  <a:lnTo>
                    <a:pt x="588048" y="1043406"/>
                  </a:lnTo>
                  <a:lnTo>
                    <a:pt x="588403" y="1040866"/>
                  </a:lnTo>
                  <a:lnTo>
                    <a:pt x="588746" y="1038326"/>
                  </a:lnTo>
                  <a:lnTo>
                    <a:pt x="589267" y="1034516"/>
                  </a:lnTo>
                  <a:lnTo>
                    <a:pt x="590816" y="1033246"/>
                  </a:lnTo>
                  <a:lnTo>
                    <a:pt x="589813" y="1029436"/>
                  </a:lnTo>
                  <a:lnTo>
                    <a:pt x="589203" y="1028166"/>
                  </a:lnTo>
                  <a:lnTo>
                    <a:pt x="592836" y="1026896"/>
                  </a:lnTo>
                  <a:lnTo>
                    <a:pt x="593318" y="1026896"/>
                  </a:lnTo>
                  <a:lnTo>
                    <a:pt x="593407" y="1025626"/>
                  </a:lnTo>
                  <a:lnTo>
                    <a:pt x="593902" y="1021816"/>
                  </a:lnTo>
                  <a:lnTo>
                    <a:pt x="596277" y="1018006"/>
                  </a:lnTo>
                  <a:lnTo>
                    <a:pt x="599884" y="1010386"/>
                  </a:lnTo>
                  <a:lnTo>
                    <a:pt x="598512" y="1005306"/>
                  </a:lnTo>
                  <a:lnTo>
                    <a:pt x="602945" y="1001496"/>
                  </a:lnTo>
                  <a:lnTo>
                    <a:pt x="602691" y="1000226"/>
                  </a:lnTo>
                  <a:lnTo>
                    <a:pt x="600443" y="995146"/>
                  </a:lnTo>
                  <a:lnTo>
                    <a:pt x="604583" y="995146"/>
                  </a:lnTo>
                  <a:lnTo>
                    <a:pt x="605231" y="988796"/>
                  </a:lnTo>
                  <a:lnTo>
                    <a:pt x="605256" y="986256"/>
                  </a:lnTo>
                  <a:lnTo>
                    <a:pt x="609942" y="978636"/>
                  </a:lnTo>
                  <a:lnTo>
                    <a:pt x="608545" y="973556"/>
                  </a:lnTo>
                  <a:lnTo>
                    <a:pt x="605802" y="969746"/>
                  </a:lnTo>
                  <a:lnTo>
                    <a:pt x="604888" y="968476"/>
                  </a:lnTo>
                  <a:lnTo>
                    <a:pt x="604862" y="967206"/>
                  </a:lnTo>
                  <a:lnTo>
                    <a:pt x="600773" y="969746"/>
                  </a:lnTo>
                  <a:lnTo>
                    <a:pt x="600887" y="967206"/>
                  </a:lnTo>
                  <a:lnTo>
                    <a:pt x="599643" y="963396"/>
                  </a:lnTo>
                  <a:lnTo>
                    <a:pt x="598043" y="962126"/>
                  </a:lnTo>
                  <a:lnTo>
                    <a:pt x="593229" y="958316"/>
                  </a:lnTo>
                  <a:lnTo>
                    <a:pt x="588899" y="962126"/>
                  </a:lnTo>
                  <a:lnTo>
                    <a:pt x="586930" y="960856"/>
                  </a:lnTo>
                  <a:lnTo>
                    <a:pt x="577888" y="960856"/>
                  </a:lnTo>
                  <a:lnTo>
                    <a:pt x="573087" y="965936"/>
                  </a:lnTo>
                  <a:lnTo>
                    <a:pt x="568972" y="971016"/>
                  </a:lnTo>
                  <a:lnTo>
                    <a:pt x="564654" y="977366"/>
                  </a:lnTo>
                  <a:lnTo>
                    <a:pt x="559854" y="982446"/>
                  </a:lnTo>
                  <a:lnTo>
                    <a:pt x="552462" y="991336"/>
                  </a:lnTo>
                  <a:lnTo>
                    <a:pt x="552450" y="1029436"/>
                  </a:lnTo>
                  <a:lnTo>
                    <a:pt x="550418" y="1029436"/>
                  </a:lnTo>
                  <a:lnTo>
                    <a:pt x="550214" y="1028166"/>
                  </a:lnTo>
                  <a:lnTo>
                    <a:pt x="550976" y="1028166"/>
                  </a:lnTo>
                  <a:lnTo>
                    <a:pt x="552310" y="1026896"/>
                  </a:lnTo>
                  <a:lnTo>
                    <a:pt x="552373" y="1028166"/>
                  </a:lnTo>
                  <a:lnTo>
                    <a:pt x="552450" y="1029436"/>
                  </a:lnTo>
                  <a:lnTo>
                    <a:pt x="552450" y="991362"/>
                  </a:lnTo>
                  <a:lnTo>
                    <a:pt x="546036" y="998359"/>
                  </a:lnTo>
                  <a:lnTo>
                    <a:pt x="546036" y="1038326"/>
                  </a:lnTo>
                  <a:lnTo>
                    <a:pt x="545846" y="1039596"/>
                  </a:lnTo>
                  <a:lnTo>
                    <a:pt x="544804" y="1039596"/>
                  </a:lnTo>
                  <a:lnTo>
                    <a:pt x="543864" y="1040396"/>
                  </a:lnTo>
                  <a:lnTo>
                    <a:pt x="543864" y="1044676"/>
                  </a:lnTo>
                  <a:lnTo>
                    <a:pt x="542874" y="1047229"/>
                  </a:lnTo>
                  <a:lnTo>
                    <a:pt x="541985" y="1045946"/>
                  </a:lnTo>
                  <a:lnTo>
                    <a:pt x="541934" y="1043406"/>
                  </a:lnTo>
                  <a:lnTo>
                    <a:pt x="543864" y="1044676"/>
                  </a:lnTo>
                  <a:lnTo>
                    <a:pt x="543864" y="1040396"/>
                  </a:lnTo>
                  <a:lnTo>
                    <a:pt x="543293" y="1040866"/>
                  </a:lnTo>
                  <a:lnTo>
                    <a:pt x="543598" y="1038326"/>
                  </a:lnTo>
                  <a:lnTo>
                    <a:pt x="546036" y="1038326"/>
                  </a:lnTo>
                  <a:lnTo>
                    <a:pt x="546036" y="998359"/>
                  </a:lnTo>
                  <a:lnTo>
                    <a:pt x="544322" y="1000226"/>
                  </a:lnTo>
                  <a:lnTo>
                    <a:pt x="541286" y="1002969"/>
                  </a:lnTo>
                  <a:lnTo>
                    <a:pt x="541286" y="1071346"/>
                  </a:lnTo>
                  <a:lnTo>
                    <a:pt x="535457" y="1071346"/>
                  </a:lnTo>
                  <a:lnTo>
                    <a:pt x="535457" y="1124686"/>
                  </a:lnTo>
                  <a:lnTo>
                    <a:pt x="535152" y="1124686"/>
                  </a:lnTo>
                  <a:lnTo>
                    <a:pt x="533984" y="1125956"/>
                  </a:lnTo>
                  <a:lnTo>
                    <a:pt x="533984" y="1124686"/>
                  </a:lnTo>
                  <a:lnTo>
                    <a:pt x="535000" y="1123416"/>
                  </a:lnTo>
                  <a:lnTo>
                    <a:pt x="535216" y="1123416"/>
                  </a:lnTo>
                  <a:lnTo>
                    <a:pt x="535457" y="1124686"/>
                  </a:lnTo>
                  <a:lnTo>
                    <a:pt x="535457" y="1071346"/>
                  </a:lnTo>
                  <a:lnTo>
                    <a:pt x="535292" y="1071346"/>
                  </a:lnTo>
                  <a:lnTo>
                    <a:pt x="534631" y="1068806"/>
                  </a:lnTo>
                  <a:lnTo>
                    <a:pt x="535457" y="1068806"/>
                  </a:lnTo>
                  <a:lnTo>
                    <a:pt x="539051" y="1067536"/>
                  </a:lnTo>
                  <a:lnTo>
                    <a:pt x="539546" y="1067536"/>
                  </a:lnTo>
                  <a:lnTo>
                    <a:pt x="541286" y="1071346"/>
                  </a:lnTo>
                  <a:lnTo>
                    <a:pt x="541286" y="1002969"/>
                  </a:lnTo>
                  <a:lnTo>
                    <a:pt x="540486" y="1003693"/>
                  </a:lnTo>
                  <a:lnTo>
                    <a:pt x="540486" y="1052296"/>
                  </a:lnTo>
                  <a:lnTo>
                    <a:pt x="538873" y="1052296"/>
                  </a:lnTo>
                  <a:lnTo>
                    <a:pt x="538556" y="1051026"/>
                  </a:lnTo>
                  <a:lnTo>
                    <a:pt x="538073" y="1049756"/>
                  </a:lnTo>
                  <a:lnTo>
                    <a:pt x="540410" y="1051026"/>
                  </a:lnTo>
                  <a:lnTo>
                    <a:pt x="540486" y="1052296"/>
                  </a:lnTo>
                  <a:lnTo>
                    <a:pt x="540486" y="1003693"/>
                  </a:lnTo>
                  <a:lnTo>
                    <a:pt x="537273" y="1006576"/>
                  </a:lnTo>
                  <a:lnTo>
                    <a:pt x="536854" y="1006881"/>
                  </a:lnTo>
                  <a:lnTo>
                    <a:pt x="536854" y="1059916"/>
                  </a:lnTo>
                  <a:lnTo>
                    <a:pt x="536308" y="1061186"/>
                  </a:lnTo>
                  <a:lnTo>
                    <a:pt x="534885" y="1061186"/>
                  </a:lnTo>
                  <a:lnTo>
                    <a:pt x="534517" y="1059916"/>
                  </a:lnTo>
                  <a:lnTo>
                    <a:pt x="536854" y="1059916"/>
                  </a:lnTo>
                  <a:lnTo>
                    <a:pt x="536854" y="1006881"/>
                  </a:lnTo>
                  <a:lnTo>
                    <a:pt x="533704" y="1009116"/>
                  </a:lnTo>
                  <a:lnTo>
                    <a:pt x="533603" y="1009256"/>
                  </a:lnTo>
                  <a:lnTo>
                    <a:pt x="533603" y="1119682"/>
                  </a:lnTo>
                  <a:lnTo>
                    <a:pt x="532091" y="1119682"/>
                  </a:lnTo>
                  <a:lnTo>
                    <a:pt x="531622" y="1117066"/>
                  </a:lnTo>
                  <a:lnTo>
                    <a:pt x="533450" y="1117066"/>
                  </a:lnTo>
                  <a:lnTo>
                    <a:pt x="533527" y="1118336"/>
                  </a:lnTo>
                  <a:lnTo>
                    <a:pt x="533603" y="1119682"/>
                  </a:lnTo>
                  <a:lnTo>
                    <a:pt x="533603" y="1009256"/>
                  </a:lnTo>
                  <a:lnTo>
                    <a:pt x="530821" y="1012926"/>
                  </a:lnTo>
                  <a:lnTo>
                    <a:pt x="523455" y="1015466"/>
                  </a:lnTo>
                  <a:lnTo>
                    <a:pt x="524649" y="1021816"/>
                  </a:lnTo>
                  <a:lnTo>
                    <a:pt x="518629" y="1019276"/>
                  </a:lnTo>
                  <a:lnTo>
                    <a:pt x="518134" y="1020546"/>
                  </a:lnTo>
                  <a:lnTo>
                    <a:pt x="517563" y="1023086"/>
                  </a:lnTo>
                  <a:lnTo>
                    <a:pt x="516077" y="1024356"/>
                  </a:lnTo>
                  <a:lnTo>
                    <a:pt x="511124" y="1024356"/>
                  </a:lnTo>
                  <a:lnTo>
                    <a:pt x="508673" y="1025626"/>
                  </a:lnTo>
                  <a:lnTo>
                    <a:pt x="506095" y="1028166"/>
                  </a:lnTo>
                  <a:lnTo>
                    <a:pt x="503656" y="1028166"/>
                  </a:lnTo>
                  <a:lnTo>
                    <a:pt x="502716" y="1026896"/>
                  </a:lnTo>
                  <a:lnTo>
                    <a:pt x="504494" y="1025626"/>
                  </a:lnTo>
                  <a:lnTo>
                    <a:pt x="503707" y="1023086"/>
                  </a:lnTo>
                  <a:lnTo>
                    <a:pt x="503326" y="1021816"/>
                  </a:lnTo>
                  <a:lnTo>
                    <a:pt x="502272" y="1019276"/>
                  </a:lnTo>
                  <a:lnTo>
                    <a:pt x="504317" y="1015466"/>
                  </a:lnTo>
                  <a:lnTo>
                    <a:pt x="501967" y="1014196"/>
                  </a:lnTo>
                  <a:lnTo>
                    <a:pt x="502386" y="1012926"/>
                  </a:lnTo>
                  <a:lnTo>
                    <a:pt x="502805" y="1011656"/>
                  </a:lnTo>
                  <a:lnTo>
                    <a:pt x="503237" y="1010386"/>
                  </a:lnTo>
                  <a:lnTo>
                    <a:pt x="502716" y="1007846"/>
                  </a:lnTo>
                  <a:lnTo>
                    <a:pt x="503402" y="1006576"/>
                  </a:lnTo>
                  <a:lnTo>
                    <a:pt x="504088" y="1005306"/>
                  </a:lnTo>
                  <a:lnTo>
                    <a:pt x="503847" y="1004036"/>
                  </a:lnTo>
                  <a:lnTo>
                    <a:pt x="500621" y="1004036"/>
                  </a:lnTo>
                  <a:lnTo>
                    <a:pt x="502488" y="1002766"/>
                  </a:lnTo>
                  <a:lnTo>
                    <a:pt x="503453" y="998956"/>
                  </a:lnTo>
                  <a:lnTo>
                    <a:pt x="501675" y="996416"/>
                  </a:lnTo>
                  <a:lnTo>
                    <a:pt x="501700" y="995146"/>
                  </a:lnTo>
                  <a:lnTo>
                    <a:pt x="500595" y="987526"/>
                  </a:lnTo>
                  <a:lnTo>
                    <a:pt x="500049" y="983716"/>
                  </a:lnTo>
                  <a:lnTo>
                    <a:pt x="497306" y="977366"/>
                  </a:lnTo>
                  <a:lnTo>
                    <a:pt x="496201" y="974826"/>
                  </a:lnTo>
                  <a:lnTo>
                    <a:pt x="492112" y="969746"/>
                  </a:lnTo>
                  <a:lnTo>
                    <a:pt x="489686" y="965936"/>
                  </a:lnTo>
                  <a:lnTo>
                    <a:pt x="488048" y="962126"/>
                  </a:lnTo>
                  <a:lnTo>
                    <a:pt x="484276" y="960856"/>
                  </a:lnTo>
                  <a:lnTo>
                    <a:pt x="482549" y="957046"/>
                  </a:lnTo>
                  <a:lnTo>
                    <a:pt x="482066" y="956919"/>
                  </a:lnTo>
                  <a:lnTo>
                    <a:pt x="482066" y="1019276"/>
                  </a:lnTo>
                  <a:lnTo>
                    <a:pt x="479298" y="1020914"/>
                  </a:lnTo>
                  <a:lnTo>
                    <a:pt x="479298" y="1024356"/>
                  </a:lnTo>
                  <a:lnTo>
                    <a:pt x="476491" y="1028166"/>
                  </a:lnTo>
                  <a:lnTo>
                    <a:pt x="474091" y="1025626"/>
                  </a:lnTo>
                  <a:lnTo>
                    <a:pt x="475462" y="1024356"/>
                  </a:lnTo>
                  <a:lnTo>
                    <a:pt x="476986" y="1023086"/>
                  </a:lnTo>
                  <a:lnTo>
                    <a:pt x="479298" y="1024356"/>
                  </a:lnTo>
                  <a:lnTo>
                    <a:pt x="479298" y="1020914"/>
                  </a:lnTo>
                  <a:lnTo>
                    <a:pt x="477774" y="1021816"/>
                  </a:lnTo>
                  <a:lnTo>
                    <a:pt x="477634" y="1021816"/>
                  </a:lnTo>
                  <a:lnTo>
                    <a:pt x="475488" y="1018006"/>
                  </a:lnTo>
                  <a:lnTo>
                    <a:pt x="473976" y="1018006"/>
                  </a:lnTo>
                  <a:lnTo>
                    <a:pt x="473557" y="1015466"/>
                  </a:lnTo>
                  <a:lnTo>
                    <a:pt x="472897" y="1015466"/>
                  </a:lnTo>
                  <a:lnTo>
                    <a:pt x="475526" y="1014196"/>
                  </a:lnTo>
                  <a:lnTo>
                    <a:pt x="476250" y="1015466"/>
                  </a:lnTo>
                  <a:lnTo>
                    <a:pt x="475843" y="1018006"/>
                  </a:lnTo>
                  <a:lnTo>
                    <a:pt x="478828" y="1018006"/>
                  </a:lnTo>
                  <a:lnTo>
                    <a:pt x="482066" y="1019276"/>
                  </a:lnTo>
                  <a:lnTo>
                    <a:pt x="482066" y="956919"/>
                  </a:lnTo>
                  <a:lnTo>
                    <a:pt x="481228" y="956691"/>
                  </a:lnTo>
                  <a:lnTo>
                    <a:pt x="481228" y="1014196"/>
                  </a:lnTo>
                  <a:lnTo>
                    <a:pt x="480872" y="1015466"/>
                  </a:lnTo>
                  <a:lnTo>
                    <a:pt x="478421" y="1015466"/>
                  </a:lnTo>
                  <a:lnTo>
                    <a:pt x="478523" y="1014196"/>
                  </a:lnTo>
                  <a:lnTo>
                    <a:pt x="478624" y="1012926"/>
                  </a:lnTo>
                  <a:lnTo>
                    <a:pt x="480555" y="1012926"/>
                  </a:lnTo>
                  <a:lnTo>
                    <a:pt x="480936" y="1014196"/>
                  </a:lnTo>
                  <a:lnTo>
                    <a:pt x="481228" y="1014196"/>
                  </a:lnTo>
                  <a:lnTo>
                    <a:pt x="481228" y="956691"/>
                  </a:lnTo>
                  <a:lnTo>
                    <a:pt x="481177" y="1009116"/>
                  </a:lnTo>
                  <a:lnTo>
                    <a:pt x="477951" y="1011656"/>
                  </a:lnTo>
                  <a:lnTo>
                    <a:pt x="471716" y="1009116"/>
                  </a:lnTo>
                  <a:lnTo>
                    <a:pt x="470179" y="1011656"/>
                  </a:lnTo>
                  <a:lnTo>
                    <a:pt x="470230" y="1012926"/>
                  </a:lnTo>
                  <a:lnTo>
                    <a:pt x="470331" y="1015466"/>
                  </a:lnTo>
                  <a:lnTo>
                    <a:pt x="472186" y="1019276"/>
                  </a:lnTo>
                  <a:lnTo>
                    <a:pt x="473151" y="1018006"/>
                  </a:lnTo>
                  <a:lnTo>
                    <a:pt x="473798" y="1018006"/>
                  </a:lnTo>
                  <a:lnTo>
                    <a:pt x="473570" y="1019276"/>
                  </a:lnTo>
                  <a:lnTo>
                    <a:pt x="473646" y="1020546"/>
                  </a:lnTo>
                  <a:lnTo>
                    <a:pt x="468274" y="1024356"/>
                  </a:lnTo>
                  <a:lnTo>
                    <a:pt x="468858" y="1029436"/>
                  </a:lnTo>
                  <a:lnTo>
                    <a:pt x="468757" y="1033246"/>
                  </a:lnTo>
                  <a:lnTo>
                    <a:pt x="468642" y="1034516"/>
                  </a:lnTo>
                  <a:lnTo>
                    <a:pt x="468515" y="1035786"/>
                  </a:lnTo>
                  <a:lnTo>
                    <a:pt x="468401" y="1037056"/>
                  </a:lnTo>
                  <a:lnTo>
                    <a:pt x="468274" y="1038326"/>
                  </a:lnTo>
                  <a:lnTo>
                    <a:pt x="468160" y="1039596"/>
                  </a:lnTo>
                  <a:lnTo>
                    <a:pt x="468033" y="1040866"/>
                  </a:lnTo>
                  <a:lnTo>
                    <a:pt x="467918" y="1042136"/>
                  </a:lnTo>
                  <a:lnTo>
                    <a:pt x="466420" y="1048486"/>
                  </a:lnTo>
                  <a:lnTo>
                    <a:pt x="466293" y="1049756"/>
                  </a:lnTo>
                  <a:lnTo>
                    <a:pt x="466166" y="1051026"/>
                  </a:lnTo>
                  <a:lnTo>
                    <a:pt x="466051" y="1052296"/>
                  </a:lnTo>
                  <a:lnTo>
                    <a:pt x="465924" y="1053566"/>
                  </a:lnTo>
                  <a:lnTo>
                    <a:pt x="465810" y="1054836"/>
                  </a:lnTo>
                  <a:lnTo>
                    <a:pt x="465683" y="1056106"/>
                  </a:lnTo>
                  <a:lnTo>
                    <a:pt x="465569" y="1057376"/>
                  </a:lnTo>
                  <a:lnTo>
                    <a:pt x="463384" y="1059916"/>
                  </a:lnTo>
                  <a:lnTo>
                    <a:pt x="456272" y="1063726"/>
                  </a:lnTo>
                  <a:lnTo>
                    <a:pt x="451142" y="1067536"/>
                  </a:lnTo>
                  <a:lnTo>
                    <a:pt x="447992" y="1068603"/>
                  </a:lnTo>
                  <a:lnTo>
                    <a:pt x="447992" y="1108176"/>
                  </a:lnTo>
                  <a:lnTo>
                    <a:pt x="447522" y="1111986"/>
                  </a:lnTo>
                  <a:lnTo>
                    <a:pt x="446379" y="1113370"/>
                  </a:lnTo>
                  <a:lnTo>
                    <a:pt x="446379" y="1143736"/>
                  </a:lnTo>
                  <a:lnTo>
                    <a:pt x="445770" y="1145006"/>
                  </a:lnTo>
                  <a:lnTo>
                    <a:pt x="445071" y="1145006"/>
                  </a:lnTo>
                  <a:lnTo>
                    <a:pt x="444080" y="1146276"/>
                  </a:lnTo>
                  <a:lnTo>
                    <a:pt x="443839" y="1145006"/>
                  </a:lnTo>
                  <a:lnTo>
                    <a:pt x="444449" y="1143736"/>
                  </a:lnTo>
                  <a:lnTo>
                    <a:pt x="446379" y="1143736"/>
                  </a:lnTo>
                  <a:lnTo>
                    <a:pt x="446379" y="1113370"/>
                  </a:lnTo>
                  <a:lnTo>
                    <a:pt x="443318" y="1117066"/>
                  </a:lnTo>
                  <a:lnTo>
                    <a:pt x="442493" y="1122146"/>
                  </a:lnTo>
                  <a:lnTo>
                    <a:pt x="437946" y="1127226"/>
                  </a:lnTo>
                  <a:lnTo>
                    <a:pt x="440029" y="1131036"/>
                  </a:lnTo>
                  <a:lnTo>
                    <a:pt x="434301" y="1133576"/>
                  </a:lnTo>
                  <a:lnTo>
                    <a:pt x="431596" y="1141196"/>
                  </a:lnTo>
                  <a:lnTo>
                    <a:pt x="431927" y="1143736"/>
                  </a:lnTo>
                  <a:lnTo>
                    <a:pt x="431939" y="1145006"/>
                  </a:lnTo>
                  <a:lnTo>
                    <a:pt x="433946" y="1145006"/>
                  </a:lnTo>
                  <a:lnTo>
                    <a:pt x="434848" y="1143736"/>
                  </a:lnTo>
                  <a:lnTo>
                    <a:pt x="436143" y="1146276"/>
                  </a:lnTo>
                  <a:lnTo>
                    <a:pt x="435127" y="1146276"/>
                  </a:lnTo>
                  <a:lnTo>
                    <a:pt x="434962" y="1147546"/>
                  </a:lnTo>
                  <a:lnTo>
                    <a:pt x="436930" y="1147546"/>
                  </a:lnTo>
                  <a:lnTo>
                    <a:pt x="437654" y="1145006"/>
                  </a:lnTo>
                  <a:lnTo>
                    <a:pt x="439737" y="1145006"/>
                  </a:lnTo>
                  <a:lnTo>
                    <a:pt x="439039" y="1147546"/>
                  </a:lnTo>
                  <a:lnTo>
                    <a:pt x="438226" y="1150086"/>
                  </a:lnTo>
                  <a:lnTo>
                    <a:pt x="434936" y="1147546"/>
                  </a:lnTo>
                  <a:lnTo>
                    <a:pt x="434594" y="1146276"/>
                  </a:lnTo>
                  <a:lnTo>
                    <a:pt x="432816" y="1146276"/>
                  </a:lnTo>
                  <a:lnTo>
                    <a:pt x="432600" y="1146276"/>
                  </a:lnTo>
                  <a:lnTo>
                    <a:pt x="431546" y="1146276"/>
                  </a:lnTo>
                  <a:lnTo>
                    <a:pt x="429831" y="1146276"/>
                  </a:lnTo>
                  <a:lnTo>
                    <a:pt x="425665" y="1148816"/>
                  </a:lnTo>
                  <a:lnTo>
                    <a:pt x="423811" y="1152499"/>
                  </a:lnTo>
                  <a:lnTo>
                    <a:pt x="423735" y="1152639"/>
                  </a:lnTo>
                  <a:lnTo>
                    <a:pt x="418566" y="1160246"/>
                  </a:lnTo>
                  <a:lnTo>
                    <a:pt x="419277" y="1161516"/>
                  </a:lnTo>
                  <a:lnTo>
                    <a:pt x="412165" y="1165326"/>
                  </a:lnTo>
                  <a:lnTo>
                    <a:pt x="411708" y="1169136"/>
                  </a:lnTo>
                  <a:lnTo>
                    <a:pt x="408178" y="1170406"/>
                  </a:lnTo>
                  <a:lnTo>
                    <a:pt x="406793" y="1170406"/>
                  </a:lnTo>
                  <a:lnTo>
                    <a:pt x="405536" y="1167866"/>
                  </a:lnTo>
                  <a:lnTo>
                    <a:pt x="404926" y="1166596"/>
                  </a:lnTo>
                  <a:lnTo>
                    <a:pt x="405625" y="1165326"/>
                  </a:lnTo>
                  <a:lnTo>
                    <a:pt x="407022" y="1162786"/>
                  </a:lnTo>
                  <a:lnTo>
                    <a:pt x="406717" y="1161516"/>
                  </a:lnTo>
                  <a:lnTo>
                    <a:pt x="406679" y="1160246"/>
                  </a:lnTo>
                  <a:lnTo>
                    <a:pt x="406603" y="1157770"/>
                  </a:lnTo>
                  <a:lnTo>
                    <a:pt x="406539" y="1155166"/>
                  </a:lnTo>
                  <a:lnTo>
                    <a:pt x="406793" y="1153896"/>
                  </a:lnTo>
                  <a:lnTo>
                    <a:pt x="407301" y="1151356"/>
                  </a:lnTo>
                  <a:lnTo>
                    <a:pt x="407809" y="1148816"/>
                  </a:lnTo>
                  <a:lnTo>
                    <a:pt x="408381" y="1146276"/>
                  </a:lnTo>
                  <a:lnTo>
                    <a:pt x="409244" y="1142466"/>
                  </a:lnTo>
                  <a:lnTo>
                    <a:pt x="409524" y="1141196"/>
                  </a:lnTo>
                  <a:lnTo>
                    <a:pt x="409905" y="1138656"/>
                  </a:lnTo>
                  <a:lnTo>
                    <a:pt x="410286" y="1136116"/>
                  </a:lnTo>
                  <a:lnTo>
                    <a:pt x="410667" y="1133576"/>
                  </a:lnTo>
                  <a:lnTo>
                    <a:pt x="410743" y="1132306"/>
                  </a:lnTo>
                  <a:lnTo>
                    <a:pt x="410819" y="1131036"/>
                  </a:lnTo>
                  <a:lnTo>
                    <a:pt x="410895" y="1129766"/>
                  </a:lnTo>
                  <a:lnTo>
                    <a:pt x="410972" y="1128496"/>
                  </a:lnTo>
                  <a:lnTo>
                    <a:pt x="411060" y="1127226"/>
                  </a:lnTo>
                  <a:lnTo>
                    <a:pt x="414528" y="1123416"/>
                  </a:lnTo>
                  <a:lnTo>
                    <a:pt x="416979" y="1114526"/>
                  </a:lnTo>
                  <a:lnTo>
                    <a:pt x="417334" y="1113256"/>
                  </a:lnTo>
                  <a:lnTo>
                    <a:pt x="417804" y="1111986"/>
                  </a:lnTo>
                  <a:lnTo>
                    <a:pt x="419227" y="1108176"/>
                  </a:lnTo>
                  <a:lnTo>
                    <a:pt x="419747" y="1106906"/>
                  </a:lnTo>
                  <a:lnTo>
                    <a:pt x="420801" y="1104366"/>
                  </a:lnTo>
                  <a:lnTo>
                    <a:pt x="422897" y="1099286"/>
                  </a:lnTo>
                  <a:lnTo>
                    <a:pt x="423430" y="1098016"/>
                  </a:lnTo>
                  <a:lnTo>
                    <a:pt x="424319" y="1098016"/>
                  </a:lnTo>
                  <a:lnTo>
                    <a:pt x="433146" y="1100556"/>
                  </a:lnTo>
                  <a:lnTo>
                    <a:pt x="436880" y="1103096"/>
                  </a:lnTo>
                  <a:lnTo>
                    <a:pt x="441350" y="1101826"/>
                  </a:lnTo>
                  <a:lnTo>
                    <a:pt x="442353" y="1104366"/>
                  </a:lnTo>
                  <a:lnTo>
                    <a:pt x="445185" y="1101826"/>
                  </a:lnTo>
                  <a:lnTo>
                    <a:pt x="447992" y="1108176"/>
                  </a:lnTo>
                  <a:lnTo>
                    <a:pt x="447992" y="1068603"/>
                  </a:lnTo>
                  <a:lnTo>
                    <a:pt x="443572" y="1070076"/>
                  </a:lnTo>
                  <a:lnTo>
                    <a:pt x="440855" y="1071346"/>
                  </a:lnTo>
                  <a:lnTo>
                    <a:pt x="439280" y="1068806"/>
                  </a:lnTo>
                  <a:lnTo>
                    <a:pt x="438492" y="1067536"/>
                  </a:lnTo>
                  <a:lnTo>
                    <a:pt x="437705" y="1066266"/>
                  </a:lnTo>
                  <a:lnTo>
                    <a:pt x="440118" y="1064996"/>
                  </a:lnTo>
                  <a:lnTo>
                    <a:pt x="440791" y="1063726"/>
                  </a:lnTo>
                  <a:lnTo>
                    <a:pt x="443077" y="1057376"/>
                  </a:lnTo>
                  <a:lnTo>
                    <a:pt x="446354" y="1051026"/>
                  </a:lnTo>
                  <a:lnTo>
                    <a:pt x="448386" y="1047343"/>
                  </a:lnTo>
                  <a:lnTo>
                    <a:pt x="449846" y="1044676"/>
                  </a:lnTo>
                  <a:lnTo>
                    <a:pt x="452831" y="1039596"/>
                  </a:lnTo>
                  <a:lnTo>
                    <a:pt x="455053" y="1037056"/>
                  </a:lnTo>
                  <a:lnTo>
                    <a:pt x="454088" y="1033246"/>
                  </a:lnTo>
                  <a:lnTo>
                    <a:pt x="451002" y="1030706"/>
                  </a:lnTo>
                  <a:lnTo>
                    <a:pt x="449478" y="1029436"/>
                  </a:lnTo>
                  <a:lnTo>
                    <a:pt x="446214" y="1028166"/>
                  </a:lnTo>
                  <a:lnTo>
                    <a:pt x="446608" y="1025626"/>
                  </a:lnTo>
                  <a:lnTo>
                    <a:pt x="447205" y="1021816"/>
                  </a:lnTo>
                  <a:lnTo>
                    <a:pt x="437883" y="1021816"/>
                  </a:lnTo>
                  <a:lnTo>
                    <a:pt x="435762" y="1025626"/>
                  </a:lnTo>
                  <a:lnTo>
                    <a:pt x="427812" y="1025626"/>
                  </a:lnTo>
                  <a:lnTo>
                    <a:pt x="427888" y="1024356"/>
                  </a:lnTo>
                  <a:lnTo>
                    <a:pt x="427977" y="1023086"/>
                  </a:lnTo>
                  <a:lnTo>
                    <a:pt x="428053" y="1021816"/>
                  </a:lnTo>
                  <a:lnTo>
                    <a:pt x="428142" y="1020546"/>
                  </a:lnTo>
                  <a:lnTo>
                    <a:pt x="428218" y="1019276"/>
                  </a:lnTo>
                  <a:lnTo>
                    <a:pt x="428307" y="1018006"/>
                  </a:lnTo>
                  <a:lnTo>
                    <a:pt x="428383" y="1016736"/>
                  </a:lnTo>
                  <a:lnTo>
                    <a:pt x="428472" y="1015466"/>
                  </a:lnTo>
                  <a:lnTo>
                    <a:pt x="428548" y="1014196"/>
                  </a:lnTo>
                  <a:lnTo>
                    <a:pt x="428637" y="1012926"/>
                  </a:lnTo>
                  <a:lnTo>
                    <a:pt x="428726" y="1011656"/>
                  </a:lnTo>
                  <a:lnTo>
                    <a:pt x="436841" y="1010386"/>
                  </a:lnTo>
                  <a:lnTo>
                    <a:pt x="436956" y="1002766"/>
                  </a:lnTo>
                  <a:lnTo>
                    <a:pt x="436981" y="1001496"/>
                  </a:lnTo>
                  <a:lnTo>
                    <a:pt x="437134" y="1001496"/>
                  </a:lnTo>
                  <a:lnTo>
                    <a:pt x="443103" y="997686"/>
                  </a:lnTo>
                  <a:lnTo>
                    <a:pt x="443166" y="996416"/>
                  </a:lnTo>
                  <a:lnTo>
                    <a:pt x="443242" y="995146"/>
                  </a:lnTo>
                  <a:lnTo>
                    <a:pt x="443318" y="993876"/>
                  </a:lnTo>
                  <a:lnTo>
                    <a:pt x="443395" y="992606"/>
                  </a:lnTo>
                  <a:lnTo>
                    <a:pt x="443471" y="991336"/>
                  </a:lnTo>
                  <a:lnTo>
                    <a:pt x="443547" y="990066"/>
                  </a:lnTo>
                  <a:lnTo>
                    <a:pt x="452729" y="983716"/>
                  </a:lnTo>
                  <a:lnTo>
                    <a:pt x="457060" y="981176"/>
                  </a:lnTo>
                  <a:lnTo>
                    <a:pt x="461530" y="977366"/>
                  </a:lnTo>
                  <a:lnTo>
                    <a:pt x="465759" y="978636"/>
                  </a:lnTo>
                  <a:lnTo>
                    <a:pt x="467271" y="986256"/>
                  </a:lnTo>
                  <a:lnTo>
                    <a:pt x="469366" y="990066"/>
                  </a:lnTo>
                  <a:lnTo>
                    <a:pt x="469468" y="991336"/>
                  </a:lnTo>
                  <a:lnTo>
                    <a:pt x="469582" y="992606"/>
                  </a:lnTo>
                  <a:lnTo>
                    <a:pt x="469696" y="993876"/>
                  </a:lnTo>
                  <a:lnTo>
                    <a:pt x="469811" y="995146"/>
                  </a:lnTo>
                  <a:lnTo>
                    <a:pt x="469582" y="995146"/>
                  </a:lnTo>
                  <a:lnTo>
                    <a:pt x="472630" y="998956"/>
                  </a:lnTo>
                  <a:lnTo>
                    <a:pt x="471589" y="1001496"/>
                  </a:lnTo>
                  <a:lnTo>
                    <a:pt x="469785" y="1005306"/>
                  </a:lnTo>
                  <a:lnTo>
                    <a:pt x="470242" y="1006576"/>
                  </a:lnTo>
                  <a:lnTo>
                    <a:pt x="474675" y="1009116"/>
                  </a:lnTo>
                  <a:lnTo>
                    <a:pt x="478205" y="1006576"/>
                  </a:lnTo>
                  <a:lnTo>
                    <a:pt x="481177" y="1009116"/>
                  </a:lnTo>
                  <a:lnTo>
                    <a:pt x="481177" y="956678"/>
                  </a:lnTo>
                  <a:lnTo>
                    <a:pt x="480949" y="956614"/>
                  </a:lnTo>
                  <a:lnTo>
                    <a:pt x="480949" y="1000226"/>
                  </a:lnTo>
                  <a:lnTo>
                    <a:pt x="479767" y="1000226"/>
                  </a:lnTo>
                  <a:lnTo>
                    <a:pt x="479412" y="1002766"/>
                  </a:lnTo>
                  <a:lnTo>
                    <a:pt x="477164" y="1002766"/>
                  </a:lnTo>
                  <a:lnTo>
                    <a:pt x="476758" y="1001496"/>
                  </a:lnTo>
                  <a:lnTo>
                    <a:pt x="477342" y="1000226"/>
                  </a:lnTo>
                  <a:lnTo>
                    <a:pt x="479171" y="1000226"/>
                  </a:lnTo>
                  <a:lnTo>
                    <a:pt x="480783" y="998956"/>
                  </a:lnTo>
                  <a:lnTo>
                    <a:pt x="480949" y="1000226"/>
                  </a:lnTo>
                  <a:lnTo>
                    <a:pt x="480949" y="956614"/>
                  </a:lnTo>
                  <a:lnTo>
                    <a:pt x="477939" y="955776"/>
                  </a:lnTo>
                  <a:lnTo>
                    <a:pt x="477507" y="954506"/>
                  </a:lnTo>
                  <a:lnTo>
                    <a:pt x="477189" y="954506"/>
                  </a:lnTo>
                  <a:lnTo>
                    <a:pt x="477189" y="983716"/>
                  </a:lnTo>
                  <a:lnTo>
                    <a:pt x="476669" y="986256"/>
                  </a:lnTo>
                  <a:lnTo>
                    <a:pt x="476237" y="987526"/>
                  </a:lnTo>
                  <a:lnTo>
                    <a:pt x="476046" y="987526"/>
                  </a:lnTo>
                  <a:lnTo>
                    <a:pt x="474383" y="986256"/>
                  </a:lnTo>
                  <a:lnTo>
                    <a:pt x="474256" y="984986"/>
                  </a:lnTo>
                  <a:lnTo>
                    <a:pt x="473633" y="983716"/>
                  </a:lnTo>
                  <a:lnTo>
                    <a:pt x="477189" y="983716"/>
                  </a:lnTo>
                  <a:lnTo>
                    <a:pt x="477189" y="954506"/>
                  </a:lnTo>
                  <a:lnTo>
                    <a:pt x="429348" y="954506"/>
                  </a:lnTo>
                  <a:lnTo>
                    <a:pt x="425208" y="954506"/>
                  </a:lnTo>
                  <a:lnTo>
                    <a:pt x="417118" y="959586"/>
                  </a:lnTo>
                  <a:lnTo>
                    <a:pt x="413042" y="965936"/>
                  </a:lnTo>
                  <a:lnTo>
                    <a:pt x="406565" y="971016"/>
                  </a:lnTo>
                  <a:lnTo>
                    <a:pt x="398945" y="981176"/>
                  </a:lnTo>
                  <a:lnTo>
                    <a:pt x="396951" y="984199"/>
                  </a:lnTo>
                  <a:lnTo>
                    <a:pt x="396951" y="1094206"/>
                  </a:lnTo>
                  <a:lnTo>
                    <a:pt x="393306" y="1094206"/>
                  </a:lnTo>
                  <a:lnTo>
                    <a:pt x="393738" y="1092974"/>
                  </a:lnTo>
                  <a:lnTo>
                    <a:pt x="394119" y="1092974"/>
                  </a:lnTo>
                  <a:lnTo>
                    <a:pt x="396595" y="1090396"/>
                  </a:lnTo>
                  <a:lnTo>
                    <a:pt x="396709" y="1091666"/>
                  </a:lnTo>
                  <a:lnTo>
                    <a:pt x="396824" y="1092974"/>
                  </a:lnTo>
                  <a:lnTo>
                    <a:pt x="396951" y="1094206"/>
                  </a:lnTo>
                  <a:lnTo>
                    <a:pt x="396951" y="984199"/>
                  </a:lnTo>
                  <a:lnTo>
                    <a:pt x="394068" y="988568"/>
                  </a:lnTo>
                  <a:lnTo>
                    <a:pt x="394068" y="1068806"/>
                  </a:lnTo>
                  <a:lnTo>
                    <a:pt x="392811" y="1068806"/>
                  </a:lnTo>
                  <a:lnTo>
                    <a:pt x="392544" y="1067536"/>
                  </a:lnTo>
                  <a:lnTo>
                    <a:pt x="393814" y="1067536"/>
                  </a:lnTo>
                  <a:lnTo>
                    <a:pt x="394068" y="1068806"/>
                  </a:lnTo>
                  <a:lnTo>
                    <a:pt x="394068" y="988568"/>
                  </a:lnTo>
                  <a:lnTo>
                    <a:pt x="393915" y="988796"/>
                  </a:lnTo>
                  <a:lnTo>
                    <a:pt x="393001" y="990320"/>
                  </a:lnTo>
                  <a:lnTo>
                    <a:pt x="393001" y="1047343"/>
                  </a:lnTo>
                  <a:lnTo>
                    <a:pt x="392925" y="1048486"/>
                  </a:lnTo>
                  <a:lnTo>
                    <a:pt x="392277" y="1049756"/>
                  </a:lnTo>
                  <a:lnTo>
                    <a:pt x="391706" y="1051026"/>
                  </a:lnTo>
                  <a:lnTo>
                    <a:pt x="389851" y="1049756"/>
                  </a:lnTo>
                  <a:lnTo>
                    <a:pt x="390613" y="1048486"/>
                  </a:lnTo>
                  <a:lnTo>
                    <a:pt x="391223" y="1047343"/>
                  </a:lnTo>
                  <a:lnTo>
                    <a:pt x="393001" y="1047343"/>
                  </a:lnTo>
                  <a:lnTo>
                    <a:pt x="393001" y="990320"/>
                  </a:lnTo>
                  <a:lnTo>
                    <a:pt x="390867" y="993876"/>
                  </a:lnTo>
                  <a:lnTo>
                    <a:pt x="389636" y="1000226"/>
                  </a:lnTo>
                  <a:lnTo>
                    <a:pt x="389509" y="1002766"/>
                  </a:lnTo>
                  <a:lnTo>
                    <a:pt x="380961" y="1010386"/>
                  </a:lnTo>
                  <a:lnTo>
                    <a:pt x="384848" y="1020546"/>
                  </a:lnTo>
                  <a:lnTo>
                    <a:pt x="384479" y="1020546"/>
                  </a:lnTo>
                  <a:lnTo>
                    <a:pt x="381228" y="1021816"/>
                  </a:lnTo>
                  <a:lnTo>
                    <a:pt x="383832" y="1023086"/>
                  </a:lnTo>
                  <a:lnTo>
                    <a:pt x="384479" y="1025626"/>
                  </a:lnTo>
                  <a:lnTo>
                    <a:pt x="386702" y="1026896"/>
                  </a:lnTo>
                  <a:lnTo>
                    <a:pt x="386867" y="1028166"/>
                  </a:lnTo>
                  <a:lnTo>
                    <a:pt x="382511" y="1028166"/>
                  </a:lnTo>
                  <a:lnTo>
                    <a:pt x="381622" y="1031976"/>
                  </a:lnTo>
                  <a:lnTo>
                    <a:pt x="383197" y="1033246"/>
                  </a:lnTo>
                  <a:lnTo>
                    <a:pt x="385102" y="1030706"/>
                  </a:lnTo>
                  <a:lnTo>
                    <a:pt x="388061" y="1035786"/>
                  </a:lnTo>
                  <a:lnTo>
                    <a:pt x="389013" y="1030706"/>
                  </a:lnTo>
                  <a:lnTo>
                    <a:pt x="391083" y="1033246"/>
                  </a:lnTo>
                  <a:lnTo>
                    <a:pt x="390537" y="1035786"/>
                  </a:lnTo>
                  <a:lnTo>
                    <a:pt x="388061" y="1035786"/>
                  </a:lnTo>
                  <a:lnTo>
                    <a:pt x="387146" y="1035786"/>
                  </a:lnTo>
                  <a:lnTo>
                    <a:pt x="381596" y="1038326"/>
                  </a:lnTo>
                  <a:lnTo>
                    <a:pt x="381495" y="1039596"/>
                  </a:lnTo>
                  <a:lnTo>
                    <a:pt x="381406" y="1040866"/>
                  </a:lnTo>
                  <a:lnTo>
                    <a:pt x="387896" y="1043406"/>
                  </a:lnTo>
                  <a:lnTo>
                    <a:pt x="386638" y="1043406"/>
                  </a:lnTo>
                  <a:lnTo>
                    <a:pt x="386638" y="1044676"/>
                  </a:lnTo>
                  <a:lnTo>
                    <a:pt x="386511" y="1047343"/>
                  </a:lnTo>
                  <a:lnTo>
                    <a:pt x="386257" y="1049756"/>
                  </a:lnTo>
                  <a:lnTo>
                    <a:pt x="384810" y="1048486"/>
                  </a:lnTo>
                  <a:lnTo>
                    <a:pt x="385927" y="1045946"/>
                  </a:lnTo>
                  <a:lnTo>
                    <a:pt x="384886" y="1045387"/>
                  </a:lnTo>
                  <a:lnTo>
                    <a:pt x="386638" y="1044676"/>
                  </a:lnTo>
                  <a:lnTo>
                    <a:pt x="386638" y="1043406"/>
                  </a:lnTo>
                  <a:lnTo>
                    <a:pt x="383844" y="1043406"/>
                  </a:lnTo>
                  <a:lnTo>
                    <a:pt x="383603" y="1044676"/>
                  </a:lnTo>
                  <a:lnTo>
                    <a:pt x="382638" y="1045387"/>
                  </a:lnTo>
                  <a:lnTo>
                    <a:pt x="381876" y="1045946"/>
                  </a:lnTo>
                  <a:lnTo>
                    <a:pt x="382041" y="1047343"/>
                  </a:lnTo>
                  <a:lnTo>
                    <a:pt x="385152" y="1052296"/>
                  </a:lnTo>
                  <a:lnTo>
                    <a:pt x="383641" y="1058646"/>
                  </a:lnTo>
                  <a:lnTo>
                    <a:pt x="388391" y="1062456"/>
                  </a:lnTo>
                  <a:lnTo>
                    <a:pt x="388353" y="1063726"/>
                  </a:lnTo>
                  <a:lnTo>
                    <a:pt x="388251" y="1067536"/>
                  </a:lnTo>
                  <a:lnTo>
                    <a:pt x="395198" y="1077696"/>
                  </a:lnTo>
                  <a:lnTo>
                    <a:pt x="392861" y="1077696"/>
                  </a:lnTo>
                  <a:lnTo>
                    <a:pt x="392861" y="1095476"/>
                  </a:lnTo>
                  <a:lnTo>
                    <a:pt x="391363" y="1096759"/>
                  </a:lnTo>
                  <a:lnTo>
                    <a:pt x="390220" y="1094206"/>
                  </a:lnTo>
                  <a:lnTo>
                    <a:pt x="392785" y="1094206"/>
                  </a:lnTo>
                  <a:lnTo>
                    <a:pt x="392861" y="1095476"/>
                  </a:lnTo>
                  <a:lnTo>
                    <a:pt x="392861" y="1077696"/>
                  </a:lnTo>
                  <a:lnTo>
                    <a:pt x="388937" y="1077696"/>
                  </a:lnTo>
                  <a:lnTo>
                    <a:pt x="389026" y="1078966"/>
                  </a:lnTo>
                  <a:lnTo>
                    <a:pt x="389115" y="1080236"/>
                  </a:lnTo>
                  <a:lnTo>
                    <a:pt x="389204" y="1081506"/>
                  </a:lnTo>
                  <a:lnTo>
                    <a:pt x="389293" y="1082776"/>
                  </a:lnTo>
                  <a:lnTo>
                    <a:pt x="389382" y="1084046"/>
                  </a:lnTo>
                  <a:lnTo>
                    <a:pt x="389470" y="1085316"/>
                  </a:lnTo>
                  <a:lnTo>
                    <a:pt x="389572" y="1086586"/>
                  </a:lnTo>
                  <a:lnTo>
                    <a:pt x="391223" y="1090396"/>
                  </a:lnTo>
                  <a:lnTo>
                    <a:pt x="390182" y="1090129"/>
                  </a:lnTo>
                  <a:lnTo>
                    <a:pt x="390182" y="1106906"/>
                  </a:lnTo>
                  <a:lnTo>
                    <a:pt x="386930" y="1106906"/>
                  </a:lnTo>
                  <a:lnTo>
                    <a:pt x="386880" y="1104366"/>
                  </a:lnTo>
                  <a:lnTo>
                    <a:pt x="389559" y="1104366"/>
                  </a:lnTo>
                  <a:lnTo>
                    <a:pt x="390182" y="1106906"/>
                  </a:lnTo>
                  <a:lnTo>
                    <a:pt x="390182" y="1090129"/>
                  </a:lnTo>
                  <a:lnTo>
                    <a:pt x="386308" y="1089126"/>
                  </a:lnTo>
                  <a:lnTo>
                    <a:pt x="385686" y="1090396"/>
                  </a:lnTo>
                  <a:lnTo>
                    <a:pt x="384670" y="1095476"/>
                  </a:lnTo>
                  <a:lnTo>
                    <a:pt x="384632" y="1096645"/>
                  </a:lnTo>
                  <a:lnTo>
                    <a:pt x="386041" y="1096759"/>
                  </a:lnTo>
                  <a:lnTo>
                    <a:pt x="387096" y="1096759"/>
                  </a:lnTo>
                  <a:lnTo>
                    <a:pt x="386689" y="1099286"/>
                  </a:lnTo>
                  <a:lnTo>
                    <a:pt x="385419" y="1099286"/>
                  </a:lnTo>
                  <a:lnTo>
                    <a:pt x="385419" y="1114526"/>
                  </a:lnTo>
                  <a:lnTo>
                    <a:pt x="384924" y="1114526"/>
                  </a:lnTo>
                  <a:lnTo>
                    <a:pt x="384924" y="1120876"/>
                  </a:lnTo>
                  <a:lnTo>
                    <a:pt x="384073" y="1121943"/>
                  </a:lnTo>
                  <a:lnTo>
                    <a:pt x="384073" y="1145006"/>
                  </a:lnTo>
                  <a:lnTo>
                    <a:pt x="382181" y="1146276"/>
                  </a:lnTo>
                  <a:lnTo>
                    <a:pt x="382168" y="1170406"/>
                  </a:lnTo>
                  <a:lnTo>
                    <a:pt x="379095" y="1170406"/>
                  </a:lnTo>
                  <a:lnTo>
                    <a:pt x="376186" y="1172946"/>
                  </a:lnTo>
                  <a:lnTo>
                    <a:pt x="376085" y="1169136"/>
                  </a:lnTo>
                  <a:lnTo>
                    <a:pt x="376643" y="1169136"/>
                  </a:lnTo>
                  <a:lnTo>
                    <a:pt x="378612" y="1167866"/>
                  </a:lnTo>
                  <a:lnTo>
                    <a:pt x="380631" y="1167866"/>
                  </a:lnTo>
                  <a:lnTo>
                    <a:pt x="382168" y="1170406"/>
                  </a:lnTo>
                  <a:lnTo>
                    <a:pt x="382168" y="1146263"/>
                  </a:lnTo>
                  <a:lnTo>
                    <a:pt x="381165" y="1145006"/>
                  </a:lnTo>
                  <a:lnTo>
                    <a:pt x="379552" y="1145006"/>
                  </a:lnTo>
                  <a:lnTo>
                    <a:pt x="382600" y="1142466"/>
                  </a:lnTo>
                  <a:lnTo>
                    <a:pt x="384073" y="1145006"/>
                  </a:lnTo>
                  <a:lnTo>
                    <a:pt x="384073" y="1121943"/>
                  </a:lnTo>
                  <a:lnTo>
                    <a:pt x="383971" y="1122070"/>
                  </a:lnTo>
                  <a:lnTo>
                    <a:pt x="383971" y="1132306"/>
                  </a:lnTo>
                  <a:lnTo>
                    <a:pt x="383870" y="1133576"/>
                  </a:lnTo>
                  <a:lnTo>
                    <a:pt x="383476" y="1136116"/>
                  </a:lnTo>
                  <a:lnTo>
                    <a:pt x="382295" y="1134846"/>
                  </a:lnTo>
                  <a:lnTo>
                    <a:pt x="379476" y="1134846"/>
                  </a:lnTo>
                  <a:lnTo>
                    <a:pt x="379476" y="1139926"/>
                  </a:lnTo>
                  <a:lnTo>
                    <a:pt x="379323" y="1140167"/>
                  </a:lnTo>
                  <a:lnTo>
                    <a:pt x="379323" y="1150086"/>
                  </a:lnTo>
                  <a:lnTo>
                    <a:pt x="378447" y="1150505"/>
                  </a:lnTo>
                  <a:lnTo>
                    <a:pt x="378447" y="1161516"/>
                  </a:lnTo>
                  <a:lnTo>
                    <a:pt x="377482" y="1162786"/>
                  </a:lnTo>
                  <a:lnTo>
                    <a:pt x="377202" y="1164056"/>
                  </a:lnTo>
                  <a:lnTo>
                    <a:pt x="376974" y="1164056"/>
                  </a:lnTo>
                  <a:lnTo>
                    <a:pt x="376707" y="1165326"/>
                  </a:lnTo>
                  <a:lnTo>
                    <a:pt x="374802" y="1164056"/>
                  </a:lnTo>
                  <a:lnTo>
                    <a:pt x="375132" y="1162786"/>
                  </a:lnTo>
                  <a:lnTo>
                    <a:pt x="375412" y="1161516"/>
                  </a:lnTo>
                  <a:lnTo>
                    <a:pt x="376110" y="1160246"/>
                  </a:lnTo>
                  <a:lnTo>
                    <a:pt x="376809" y="1161516"/>
                  </a:lnTo>
                  <a:lnTo>
                    <a:pt x="378447" y="1161516"/>
                  </a:lnTo>
                  <a:lnTo>
                    <a:pt x="378447" y="1150505"/>
                  </a:lnTo>
                  <a:lnTo>
                    <a:pt x="378155" y="1150645"/>
                  </a:lnTo>
                  <a:lnTo>
                    <a:pt x="378155" y="1155166"/>
                  </a:lnTo>
                  <a:lnTo>
                    <a:pt x="377736" y="1156436"/>
                  </a:lnTo>
                  <a:lnTo>
                    <a:pt x="376783" y="1157770"/>
                  </a:lnTo>
                  <a:lnTo>
                    <a:pt x="374154" y="1157770"/>
                  </a:lnTo>
                  <a:lnTo>
                    <a:pt x="373316" y="1153896"/>
                  </a:lnTo>
                  <a:lnTo>
                    <a:pt x="378155" y="1155166"/>
                  </a:lnTo>
                  <a:lnTo>
                    <a:pt x="378155" y="1150645"/>
                  </a:lnTo>
                  <a:lnTo>
                    <a:pt x="376656" y="1151356"/>
                  </a:lnTo>
                  <a:lnTo>
                    <a:pt x="376910" y="1150086"/>
                  </a:lnTo>
                  <a:lnTo>
                    <a:pt x="377710" y="1146276"/>
                  </a:lnTo>
                  <a:lnTo>
                    <a:pt x="377964" y="1145070"/>
                  </a:lnTo>
                  <a:lnTo>
                    <a:pt x="378040" y="1147546"/>
                  </a:lnTo>
                  <a:lnTo>
                    <a:pt x="379323" y="1150086"/>
                  </a:lnTo>
                  <a:lnTo>
                    <a:pt x="379323" y="1140167"/>
                  </a:lnTo>
                  <a:lnTo>
                    <a:pt x="378637" y="1141196"/>
                  </a:lnTo>
                  <a:lnTo>
                    <a:pt x="377583" y="1143736"/>
                  </a:lnTo>
                  <a:lnTo>
                    <a:pt x="377964" y="1145006"/>
                  </a:lnTo>
                  <a:lnTo>
                    <a:pt x="376872" y="1146276"/>
                  </a:lnTo>
                  <a:lnTo>
                    <a:pt x="373253" y="1146276"/>
                  </a:lnTo>
                  <a:lnTo>
                    <a:pt x="375945" y="1145006"/>
                  </a:lnTo>
                  <a:lnTo>
                    <a:pt x="373697" y="1141196"/>
                  </a:lnTo>
                  <a:lnTo>
                    <a:pt x="376669" y="1139926"/>
                  </a:lnTo>
                  <a:lnTo>
                    <a:pt x="377926" y="1138656"/>
                  </a:lnTo>
                  <a:lnTo>
                    <a:pt x="379476" y="1139926"/>
                  </a:lnTo>
                  <a:lnTo>
                    <a:pt x="379476" y="1134846"/>
                  </a:lnTo>
                  <a:lnTo>
                    <a:pt x="378942" y="1134846"/>
                  </a:lnTo>
                  <a:lnTo>
                    <a:pt x="379615" y="1132306"/>
                  </a:lnTo>
                  <a:lnTo>
                    <a:pt x="379882" y="1131036"/>
                  </a:lnTo>
                  <a:lnTo>
                    <a:pt x="382485" y="1132306"/>
                  </a:lnTo>
                  <a:lnTo>
                    <a:pt x="383971" y="1132306"/>
                  </a:lnTo>
                  <a:lnTo>
                    <a:pt x="383971" y="1122070"/>
                  </a:lnTo>
                  <a:lnTo>
                    <a:pt x="380301" y="1122146"/>
                  </a:lnTo>
                  <a:lnTo>
                    <a:pt x="382206" y="1119682"/>
                  </a:lnTo>
                  <a:lnTo>
                    <a:pt x="382460" y="1118336"/>
                  </a:lnTo>
                  <a:lnTo>
                    <a:pt x="384048" y="1118336"/>
                  </a:lnTo>
                  <a:lnTo>
                    <a:pt x="384479" y="1119682"/>
                  </a:lnTo>
                  <a:lnTo>
                    <a:pt x="384924" y="1120876"/>
                  </a:lnTo>
                  <a:lnTo>
                    <a:pt x="384924" y="1114526"/>
                  </a:lnTo>
                  <a:lnTo>
                    <a:pt x="382612" y="1114526"/>
                  </a:lnTo>
                  <a:lnTo>
                    <a:pt x="381889" y="1113256"/>
                  </a:lnTo>
                  <a:lnTo>
                    <a:pt x="384987" y="1111986"/>
                  </a:lnTo>
                  <a:lnTo>
                    <a:pt x="385165" y="1113256"/>
                  </a:lnTo>
                  <a:lnTo>
                    <a:pt x="385419" y="1114526"/>
                  </a:lnTo>
                  <a:lnTo>
                    <a:pt x="385419" y="1099286"/>
                  </a:lnTo>
                  <a:lnTo>
                    <a:pt x="384403" y="1099286"/>
                  </a:lnTo>
                  <a:lnTo>
                    <a:pt x="384517" y="1098016"/>
                  </a:lnTo>
                  <a:lnTo>
                    <a:pt x="384632" y="1096759"/>
                  </a:lnTo>
                  <a:lnTo>
                    <a:pt x="384403" y="1096759"/>
                  </a:lnTo>
                  <a:lnTo>
                    <a:pt x="377837" y="1103096"/>
                  </a:lnTo>
                  <a:lnTo>
                    <a:pt x="381939" y="1108176"/>
                  </a:lnTo>
                  <a:lnTo>
                    <a:pt x="381914" y="1109446"/>
                  </a:lnTo>
                  <a:lnTo>
                    <a:pt x="377532" y="1110716"/>
                  </a:lnTo>
                  <a:lnTo>
                    <a:pt x="377456" y="1113256"/>
                  </a:lnTo>
                  <a:lnTo>
                    <a:pt x="375450" y="1118336"/>
                  </a:lnTo>
                  <a:lnTo>
                    <a:pt x="378726" y="1118336"/>
                  </a:lnTo>
                  <a:lnTo>
                    <a:pt x="378701" y="1120876"/>
                  </a:lnTo>
                  <a:lnTo>
                    <a:pt x="379183" y="1122146"/>
                  </a:lnTo>
                  <a:lnTo>
                    <a:pt x="378180" y="1122146"/>
                  </a:lnTo>
                  <a:lnTo>
                    <a:pt x="376301" y="1123416"/>
                  </a:lnTo>
                  <a:lnTo>
                    <a:pt x="373799" y="1123416"/>
                  </a:lnTo>
                  <a:lnTo>
                    <a:pt x="373735" y="1124686"/>
                  </a:lnTo>
                  <a:lnTo>
                    <a:pt x="372910" y="1129766"/>
                  </a:lnTo>
                  <a:lnTo>
                    <a:pt x="370001" y="1133576"/>
                  </a:lnTo>
                  <a:lnTo>
                    <a:pt x="370052" y="1138656"/>
                  </a:lnTo>
                  <a:lnTo>
                    <a:pt x="370179" y="1148816"/>
                  </a:lnTo>
                  <a:lnTo>
                    <a:pt x="366560" y="1150086"/>
                  </a:lnTo>
                  <a:lnTo>
                    <a:pt x="367919" y="1152499"/>
                  </a:lnTo>
                  <a:lnTo>
                    <a:pt x="367995" y="1152639"/>
                  </a:lnTo>
                  <a:lnTo>
                    <a:pt x="369633" y="1151356"/>
                  </a:lnTo>
                  <a:lnTo>
                    <a:pt x="371068" y="1150086"/>
                  </a:lnTo>
                  <a:lnTo>
                    <a:pt x="373214" y="1152499"/>
                  </a:lnTo>
                  <a:lnTo>
                    <a:pt x="373329" y="1152639"/>
                  </a:lnTo>
                  <a:lnTo>
                    <a:pt x="373126" y="1152639"/>
                  </a:lnTo>
                  <a:lnTo>
                    <a:pt x="373126" y="1162786"/>
                  </a:lnTo>
                  <a:lnTo>
                    <a:pt x="372567" y="1162786"/>
                  </a:lnTo>
                  <a:lnTo>
                    <a:pt x="371411" y="1164056"/>
                  </a:lnTo>
                  <a:lnTo>
                    <a:pt x="370535" y="1162786"/>
                  </a:lnTo>
                  <a:lnTo>
                    <a:pt x="371690" y="1161516"/>
                  </a:lnTo>
                  <a:lnTo>
                    <a:pt x="373126" y="1162786"/>
                  </a:lnTo>
                  <a:lnTo>
                    <a:pt x="373126" y="1152639"/>
                  </a:lnTo>
                  <a:lnTo>
                    <a:pt x="368046" y="1152639"/>
                  </a:lnTo>
                  <a:lnTo>
                    <a:pt x="368134" y="1156436"/>
                  </a:lnTo>
                  <a:lnTo>
                    <a:pt x="367017" y="1164056"/>
                  </a:lnTo>
                  <a:lnTo>
                    <a:pt x="369798" y="1172946"/>
                  </a:lnTo>
                  <a:lnTo>
                    <a:pt x="370039" y="1172946"/>
                  </a:lnTo>
                  <a:lnTo>
                    <a:pt x="373240" y="1174216"/>
                  </a:lnTo>
                  <a:lnTo>
                    <a:pt x="375310" y="1175486"/>
                  </a:lnTo>
                  <a:lnTo>
                    <a:pt x="380149" y="1172946"/>
                  </a:lnTo>
                  <a:lnTo>
                    <a:pt x="381774" y="1174216"/>
                  </a:lnTo>
                  <a:lnTo>
                    <a:pt x="384225" y="1175486"/>
                  </a:lnTo>
                  <a:lnTo>
                    <a:pt x="377240" y="1176756"/>
                  </a:lnTo>
                  <a:lnTo>
                    <a:pt x="376961" y="1175486"/>
                  </a:lnTo>
                  <a:lnTo>
                    <a:pt x="376593" y="1176667"/>
                  </a:lnTo>
                  <a:lnTo>
                    <a:pt x="371398" y="1175486"/>
                  </a:lnTo>
                  <a:lnTo>
                    <a:pt x="373672" y="1181836"/>
                  </a:lnTo>
                  <a:lnTo>
                    <a:pt x="373722" y="1181989"/>
                  </a:lnTo>
                  <a:lnTo>
                    <a:pt x="376123" y="1178166"/>
                  </a:lnTo>
                  <a:lnTo>
                    <a:pt x="376567" y="1176756"/>
                  </a:lnTo>
                  <a:lnTo>
                    <a:pt x="376186" y="1178064"/>
                  </a:lnTo>
                  <a:lnTo>
                    <a:pt x="376897" y="1178166"/>
                  </a:lnTo>
                  <a:lnTo>
                    <a:pt x="379336" y="1179296"/>
                  </a:lnTo>
                  <a:lnTo>
                    <a:pt x="378917" y="1180566"/>
                  </a:lnTo>
                  <a:lnTo>
                    <a:pt x="379260" y="1181836"/>
                  </a:lnTo>
                  <a:lnTo>
                    <a:pt x="374688" y="1183500"/>
                  </a:lnTo>
                  <a:lnTo>
                    <a:pt x="377774" y="1185646"/>
                  </a:lnTo>
                  <a:lnTo>
                    <a:pt x="381800" y="1186916"/>
                  </a:lnTo>
                  <a:lnTo>
                    <a:pt x="385648" y="1189456"/>
                  </a:lnTo>
                  <a:lnTo>
                    <a:pt x="386156" y="1189456"/>
                  </a:lnTo>
                  <a:lnTo>
                    <a:pt x="389077" y="1186916"/>
                  </a:lnTo>
                  <a:lnTo>
                    <a:pt x="396113" y="1193266"/>
                  </a:lnTo>
                  <a:lnTo>
                    <a:pt x="398487" y="1195806"/>
                  </a:lnTo>
                  <a:lnTo>
                    <a:pt x="400481" y="1203426"/>
                  </a:lnTo>
                  <a:lnTo>
                    <a:pt x="404380" y="1203426"/>
                  </a:lnTo>
                  <a:lnTo>
                    <a:pt x="405218" y="1207236"/>
                  </a:lnTo>
                  <a:lnTo>
                    <a:pt x="406171" y="1207236"/>
                  </a:lnTo>
                  <a:lnTo>
                    <a:pt x="408546" y="1205966"/>
                  </a:lnTo>
                  <a:lnTo>
                    <a:pt x="410857" y="1204696"/>
                  </a:lnTo>
                  <a:lnTo>
                    <a:pt x="412991" y="1207236"/>
                  </a:lnTo>
                  <a:lnTo>
                    <a:pt x="415112" y="1204696"/>
                  </a:lnTo>
                  <a:lnTo>
                    <a:pt x="419239" y="1208506"/>
                  </a:lnTo>
                  <a:lnTo>
                    <a:pt x="421119" y="1204696"/>
                  </a:lnTo>
                  <a:lnTo>
                    <a:pt x="421754" y="1203426"/>
                  </a:lnTo>
                  <a:lnTo>
                    <a:pt x="422833" y="1203426"/>
                  </a:lnTo>
                  <a:lnTo>
                    <a:pt x="425564" y="1204696"/>
                  </a:lnTo>
                  <a:lnTo>
                    <a:pt x="426351" y="1203426"/>
                  </a:lnTo>
                  <a:lnTo>
                    <a:pt x="429869" y="1198346"/>
                  </a:lnTo>
                  <a:lnTo>
                    <a:pt x="434695" y="1198346"/>
                  </a:lnTo>
                  <a:lnTo>
                    <a:pt x="436384" y="1193266"/>
                  </a:lnTo>
                  <a:lnTo>
                    <a:pt x="442239" y="1191996"/>
                  </a:lnTo>
                  <a:lnTo>
                    <a:pt x="443979" y="1186916"/>
                  </a:lnTo>
                  <a:lnTo>
                    <a:pt x="444423" y="1185646"/>
                  </a:lnTo>
                  <a:lnTo>
                    <a:pt x="450799" y="1179296"/>
                  </a:lnTo>
                  <a:lnTo>
                    <a:pt x="452539" y="1175486"/>
                  </a:lnTo>
                  <a:lnTo>
                    <a:pt x="462673" y="1165326"/>
                  </a:lnTo>
                  <a:lnTo>
                    <a:pt x="462635" y="1156436"/>
                  </a:lnTo>
                  <a:lnTo>
                    <a:pt x="468337" y="1150086"/>
                  </a:lnTo>
                  <a:lnTo>
                    <a:pt x="470623" y="1147546"/>
                  </a:lnTo>
                  <a:lnTo>
                    <a:pt x="470941" y="1146276"/>
                  </a:lnTo>
                  <a:lnTo>
                    <a:pt x="471576" y="1143736"/>
                  </a:lnTo>
                  <a:lnTo>
                    <a:pt x="471893" y="1142466"/>
                  </a:lnTo>
                  <a:lnTo>
                    <a:pt x="478561" y="1136116"/>
                  </a:lnTo>
                  <a:lnTo>
                    <a:pt x="476986" y="1131036"/>
                  </a:lnTo>
                  <a:lnTo>
                    <a:pt x="481457" y="1128496"/>
                  </a:lnTo>
                  <a:lnTo>
                    <a:pt x="481444" y="1127226"/>
                  </a:lnTo>
                  <a:lnTo>
                    <a:pt x="479818" y="1125956"/>
                  </a:lnTo>
                  <a:lnTo>
                    <a:pt x="479996" y="1124686"/>
                  </a:lnTo>
                  <a:lnTo>
                    <a:pt x="482993" y="1124686"/>
                  </a:lnTo>
                  <a:lnTo>
                    <a:pt x="483095" y="1123416"/>
                  </a:lnTo>
                  <a:lnTo>
                    <a:pt x="483463" y="1122146"/>
                  </a:lnTo>
                  <a:lnTo>
                    <a:pt x="489381" y="1104366"/>
                  </a:lnTo>
                  <a:lnTo>
                    <a:pt x="490181" y="1101826"/>
                  </a:lnTo>
                  <a:lnTo>
                    <a:pt x="491375" y="1098016"/>
                  </a:lnTo>
                  <a:lnTo>
                    <a:pt x="493356" y="1091666"/>
                  </a:lnTo>
                  <a:lnTo>
                    <a:pt x="497547" y="1084046"/>
                  </a:lnTo>
                  <a:lnTo>
                    <a:pt x="504113" y="1078966"/>
                  </a:lnTo>
                  <a:lnTo>
                    <a:pt x="506514" y="1077696"/>
                  </a:lnTo>
                  <a:lnTo>
                    <a:pt x="509625" y="1076426"/>
                  </a:lnTo>
                  <a:lnTo>
                    <a:pt x="511352" y="1071346"/>
                  </a:lnTo>
                  <a:lnTo>
                    <a:pt x="513003" y="1068806"/>
                  </a:lnTo>
                  <a:lnTo>
                    <a:pt x="518604" y="1066266"/>
                  </a:lnTo>
                  <a:lnTo>
                    <a:pt x="520369" y="1062456"/>
                  </a:lnTo>
                  <a:lnTo>
                    <a:pt x="522503" y="1058646"/>
                  </a:lnTo>
                  <a:lnTo>
                    <a:pt x="523760" y="1057376"/>
                  </a:lnTo>
                  <a:lnTo>
                    <a:pt x="526084" y="1057376"/>
                  </a:lnTo>
                  <a:lnTo>
                    <a:pt x="528053" y="1051026"/>
                  </a:lnTo>
                  <a:lnTo>
                    <a:pt x="529793" y="1053566"/>
                  </a:lnTo>
                  <a:lnTo>
                    <a:pt x="531342" y="1054836"/>
                  </a:lnTo>
                  <a:lnTo>
                    <a:pt x="530288" y="1057376"/>
                  </a:lnTo>
                  <a:lnTo>
                    <a:pt x="526796" y="1057376"/>
                  </a:lnTo>
                  <a:lnTo>
                    <a:pt x="529894" y="1061186"/>
                  </a:lnTo>
                  <a:lnTo>
                    <a:pt x="529247" y="1061186"/>
                  </a:lnTo>
                  <a:lnTo>
                    <a:pt x="527164" y="1062456"/>
                  </a:lnTo>
                  <a:lnTo>
                    <a:pt x="526923" y="1062456"/>
                  </a:lnTo>
                  <a:lnTo>
                    <a:pt x="526796" y="1063726"/>
                  </a:lnTo>
                  <a:lnTo>
                    <a:pt x="526681" y="1064996"/>
                  </a:lnTo>
                  <a:lnTo>
                    <a:pt x="526580" y="1066266"/>
                  </a:lnTo>
                  <a:lnTo>
                    <a:pt x="526478" y="1067536"/>
                  </a:lnTo>
                  <a:lnTo>
                    <a:pt x="525564" y="1078966"/>
                  </a:lnTo>
                  <a:lnTo>
                    <a:pt x="522947" y="1080236"/>
                  </a:lnTo>
                  <a:lnTo>
                    <a:pt x="524738" y="1089126"/>
                  </a:lnTo>
                  <a:lnTo>
                    <a:pt x="522109" y="1094206"/>
                  </a:lnTo>
                  <a:lnTo>
                    <a:pt x="523252" y="1101826"/>
                  </a:lnTo>
                  <a:lnTo>
                    <a:pt x="525081" y="1103096"/>
                  </a:lnTo>
                  <a:lnTo>
                    <a:pt x="524205" y="1110716"/>
                  </a:lnTo>
                  <a:lnTo>
                    <a:pt x="526567" y="1115796"/>
                  </a:lnTo>
                  <a:lnTo>
                    <a:pt x="529818" y="1124686"/>
                  </a:lnTo>
                  <a:lnTo>
                    <a:pt x="532028" y="1127226"/>
                  </a:lnTo>
                  <a:lnTo>
                    <a:pt x="539127" y="1133576"/>
                  </a:lnTo>
                  <a:lnTo>
                    <a:pt x="543814" y="1136116"/>
                  </a:lnTo>
                  <a:lnTo>
                    <a:pt x="550392" y="1132306"/>
                  </a:lnTo>
                  <a:lnTo>
                    <a:pt x="550608" y="1133576"/>
                  </a:lnTo>
                  <a:lnTo>
                    <a:pt x="552551" y="1134846"/>
                  </a:lnTo>
                  <a:lnTo>
                    <a:pt x="554329" y="1136116"/>
                  </a:lnTo>
                  <a:lnTo>
                    <a:pt x="557542" y="1139926"/>
                  </a:lnTo>
                  <a:lnTo>
                    <a:pt x="560628" y="1142466"/>
                  </a:lnTo>
                  <a:lnTo>
                    <a:pt x="562622" y="1148816"/>
                  </a:lnTo>
                  <a:lnTo>
                    <a:pt x="566801" y="1148816"/>
                  </a:lnTo>
                  <a:lnTo>
                    <a:pt x="566712" y="1150086"/>
                  </a:lnTo>
                  <a:lnTo>
                    <a:pt x="566610" y="1151356"/>
                  </a:lnTo>
                  <a:lnTo>
                    <a:pt x="566521" y="1152499"/>
                  </a:lnTo>
                  <a:lnTo>
                    <a:pt x="566420" y="1153896"/>
                  </a:lnTo>
                  <a:lnTo>
                    <a:pt x="567829" y="1155166"/>
                  </a:lnTo>
                  <a:lnTo>
                    <a:pt x="570280" y="1153896"/>
                  </a:lnTo>
                  <a:lnTo>
                    <a:pt x="570750" y="1153896"/>
                  </a:lnTo>
                  <a:lnTo>
                    <a:pt x="577684" y="1160246"/>
                  </a:lnTo>
                  <a:lnTo>
                    <a:pt x="579069" y="1156436"/>
                  </a:lnTo>
                  <a:lnTo>
                    <a:pt x="580948" y="1155166"/>
                  </a:lnTo>
                  <a:lnTo>
                    <a:pt x="582841" y="1153896"/>
                  </a:lnTo>
                  <a:lnTo>
                    <a:pt x="590410" y="1148816"/>
                  </a:lnTo>
                  <a:lnTo>
                    <a:pt x="589978" y="1145006"/>
                  </a:lnTo>
                  <a:lnTo>
                    <a:pt x="591312" y="1145006"/>
                  </a:lnTo>
                  <a:lnTo>
                    <a:pt x="594245" y="1143736"/>
                  </a:lnTo>
                  <a:lnTo>
                    <a:pt x="595680" y="1142466"/>
                  </a:lnTo>
                  <a:lnTo>
                    <a:pt x="596671" y="1137666"/>
                  </a:lnTo>
                  <a:lnTo>
                    <a:pt x="596734" y="1137386"/>
                  </a:lnTo>
                  <a:lnTo>
                    <a:pt x="601091" y="1136116"/>
                  </a:lnTo>
                  <a:lnTo>
                    <a:pt x="602259" y="1132306"/>
                  </a:lnTo>
                  <a:lnTo>
                    <a:pt x="603427" y="1128496"/>
                  </a:lnTo>
                  <a:lnTo>
                    <a:pt x="605370" y="1125956"/>
                  </a:lnTo>
                  <a:lnTo>
                    <a:pt x="606348" y="1124686"/>
                  </a:lnTo>
                  <a:lnTo>
                    <a:pt x="606742" y="1123416"/>
                  </a:lnTo>
                  <a:lnTo>
                    <a:pt x="607923" y="1119682"/>
                  </a:lnTo>
                  <a:lnTo>
                    <a:pt x="608355" y="1118336"/>
                  </a:lnTo>
                  <a:lnTo>
                    <a:pt x="610514" y="1119682"/>
                  </a:lnTo>
                  <a:lnTo>
                    <a:pt x="612368" y="1119682"/>
                  </a:lnTo>
                  <a:lnTo>
                    <a:pt x="613143" y="1118336"/>
                  </a:lnTo>
                  <a:lnTo>
                    <a:pt x="614057" y="1117066"/>
                  </a:lnTo>
                  <a:lnTo>
                    <a:pt x="616686" y="1117066"/>
                  </a:lnTo>
                  <a:lnTo>
                    <a:pt x="617474" y="1118336"/>
                  </a:lnTo>
                  <a:lnTo>
                    <a:pt x="617372" y="1120876"/>
                  </a:lnTo>
                  <a:lnTo>
                    <a:pt x="616661" y="1120876"/>
                  </a:lnTo>
                  <a:lnTo>
                    <a:pt x="614654" y="1119682"/>
                  </a:lnTo>
                  <a:lnTo>
                    <a:pt x="612457" y="1119682"/>
                  </a:lnTo>
                  <a:lnTo>
                    <a:pt x="613714" y="1122146"/>
                  </a:lnTo>
                  <a:lnTo>
                    <a:pt x="615124" y="1123416"/>
                  </a:lnTo>
                  <a:lnTo>
                    <a:pt x="615226" y="1124686"/>
                  </a:lnTo>
                  <a:lnTo>
                    <a:pt x="615327" y="1125956"/>
                  </a:lnTo>
                  <a:lnTo>
                    <a:pt x="615429" y="1127226"/>
                  </a:lnTo>
                  <a:lnTo>
                    <a:pt x="615530" y="1128496"/>
                  </a:lnTo>
                  <a:lnTo>
                    <a:pt x="615632" y="1129766"/>
                  </a:lnTo>
                  <a:lnTo>
                    <a:pt x="615746" y="1131036"/>
                  </a:lnTo>
                  <a:lnTo>
                    <a:pt x="616191" y="1131036"/>
                  </a:lnTo>
                  <a:lnTo>
                    <a:pt x="621436" y="1132306"/>
                  </a:lnTo>
                  <a:lnTo>
                    <a:pt x="622604" y="1132306"/>
                  </a:lnTo>
                  <a:lnTo>
                    <a:pt x="622808" y="1133576"/>
                  </a:lnTo>
                  <a:lnTo>
                    <a:pt x="621626" y="1134846"/>
                  </a:lnTo>
                  <a:lnTo>
                    <a:pt x="619340" y="1132306"/>
                  </a:lnTo>
                  <a:lnTo>
                    <a:pt x="618083" y="1136116"/>
                  </a:lnTo>
                  <a:lnTo>
                    <a:pt x="619429" y="1137386"/>
                  </a:lnTo>
                  <a:lnTo>
                    <a:pt x="621436" y="1141196"/>
                  </a:lnTo>
                  <a:lnTo>
                    <a:pt x="623074" y="1142466"/>
                  </a:lnTo>
                  <a:lnTo>
                    <a:pt x="629107" y="1145006"/>
                  </a:lnTo>
                  <a:lnTo>
                    <a:pt x="632853" y="1148816"/>
                  </a:lnTo>
                  <a:lnTo>
                    <a:pt x="639203" y="1147546"/>
                  </a:lnTo>
                  <a:lnTo>
                    <a:pt x="640905" y="1147546"/>
                  </a:lnTo>
                  <a:lnTo>
                    <a:pt x="642874" y="1151356"/>
                  </a:lnTo>
                  <a:lnTo>
                    <a:pt x="644893" y="1151356"/>
                  </a:lnTo>
                  <a:lnTo>
                    <a:pt x="648208" y="1156436"/>
                  </a:lnTo>
                  <a:lnTo>
                    <a:pt x="649008" y="1161516"/>
                  </a:lnTo>
                  <a:lnTo>
                    <a:pt x="654177" y="1161516"/>
                  </a:lnTo>
                  <a:lnTo>
                    <a:pt x="654392" y="1162786"/>
                  </a:lnTo>
                  <a:lnTo>
                    <a:pt x="655027" y="1162786"/>
                  </a:lnTo>
                  <a:lnTo>
                    <a:pt x="655421" y="1165326"/>
                  </a:lnTo>
                  <a:lnTo>
                    <a:pt x="658050" y="1165326"/>
                  </a:lnTo>
                  <a:lnTo>
                    <a:pt x="658926" y="1167866"/>
                  </a:lnTo>
                  <a:lnTo>
                    <a:pt x="659942" y="1167866"/>
                  </a:lnTo>
                  <a:lnTo>
                    <a:pt x="660704" y="1166596"/>
                  </a:lnTo>
                  <a:lnTo>
                    <a:pt x="660069" y="1165326"/>
                  </a:lnTo>
                  <a:lnTo>
                    <a:pt x="661416" y="1165326"/>
                  </a:lnTo>
                  <a:lnTo>
                    <a:pt x="663448" y="1164056"/>
                  </a:lnTo>
                  <a:lnTo>
                    <a:pt x="662254" y="1166596"/>
                  </a:lnTo>
                  <a:lnTo>
                    <a:pt x="662711" y="1167866"/>
                  </a:lnTo>
                  <a:lnTo>
                    <a:pt x="663536" y="1167866"/>
                  </a:lnTo>
                  <a:lnTo>
                    <a:pt x="665226" y="1165326"/>
                  </a:lnTo>
                  <a:lnTo>
                    <a:pt x="667778" y="1165326"/>
                  </a:lnTo>
                  <a:lnTo>
                    <a:pt x="672223" y="1164056"/>
                  </a:lnTo>
                  <a:lnTo>
                    <a:pt x="674966" y="1164056"/>
                  </a:lnTo>
                  <a:lnTo>
                    <a:pt x="676541" y="1161516"/>
                  </a:lnTo>
                  <a:lnTo>
                    <a:pt x="679818" y="1156436"/>
                  </a:lnTo>
                  <a:lnTo>
                    <a:pt x="686130" y="1153896"/>
                  </a:lnTo>
                  <a:lnTo>
                    <a:pt x="688301" y="1147546"/>
                  </a:lnTo>
                  <a:lnTo>
                    <a:pt x="691642" y="1147546"/>
                  </a:lnTo>
                  <a:lnTo>
                    <a:pt x="690359" y="1145006"/>
                  </a:lnTo>
                  <a:lnTo>
                    <a:pt x="691845" y="1142466"/>
                  </a:lnTo>
                  <a:lnTo>
                    <a:pt x="693978" y="1139926"/>
                  </a:lnTo>
                  <a:lnTo>
                    <a:pt x="695032" y="1138656"/>
                  </a:lnTo>
                  <a:lnTo>
                    <a:pt x="697153" y="1136116"/>
                  </a:lnTo>
                  <a:lnTo>
                    <a:pt x="698220" y="1134846"/>
                  </a:lnTo>
                  <a:lnTo>
                    <a:pt x="701687" y="1127226"/>
                  </a:lnTo>
                  <a:lnTo>
                    <a:pt x="702843" y="1124686"/>
                  </a:lnTo>
                  <a:lnTo>
                    <a:pt x="707136" y="1115796"/>
                  </a:lnTo>
                  <a:lnTo>
                    <a:pt x="712470" y="1109446"/>
                  </a:lnTo>
                  <a:lnTo>
                    <a:pt x="714883" y="1115796"/>
                  </a:lnTo>
                  <a:lnTo>
                    <a:pt x="715403" y="1115796"/>
                  </a:lnTo>
                  <a:lnTo>
                    <a:pt x="720102" y="1114526"/>
                  </a:lnTo>
                  <a:lnTo>
                    <a:pt x="721233" y="1115796"/>
                  </a:lnTo>
                  <a:lnTo>
                    <a:pt x="716915" y="1117066"/>
                  </a:lnTo>
                  <a:lnTo>
                    <a:pt x="719734" y="1118336"/>
                  </a:lnTo>
                  <a:lnTo>
                    <a:pt x="722604" y="1119682"/>
                  </a:lnTo>
                  <a:lnTo>
                    <a:pt x="724877" y="1123416"/>
                  </a:lnTo>
                  <a:lnTo>
                    <a:pt x="734555" y="1123416"/>
                  </a:lnTo>
                  <a:lnTo>
                    <a:pt x="739648" y="1124686"/>
                  </a:lnTo>
                  <a:lnTo>
                    <a:pt x="742708" y="1132306"/>
                  </a:lnTo>
                  <a:lnTo>
                    <a:pt x="744347" y="1134846"/>
                  </a:lnTo>
                  <a:lnTo>
                    <a:pt x="748792" y="1136116"/>
                  </a:lnTo>
                  <a:lnTo>
                    <a:pt x="748284" y="1138656"/>
                  </a:lnTo>
                  <a:lnTo>
                    <a:pt x="749147" y="1141196"/>
                  </a:lnTo>
                  <a:lnTo>
                    <a:pt x="754570" y="1137666"/>
                  </a:lnTo>
                  <a:lnTo>
                    <a:pt x="755345" y="1143736"/>
                  </a:lnTo>
                  <a:lnTo>
                    <a:pt x="760018" y="1138656"/>
                  </a:lnTo>
                  <a:lnTo>
                    <a:pt x="768032" y="1141196"/>
                  </a:lnTo>
                  <a:lnTo>
                    <a:pt x="769861" y="1138656"/>
                  </a:lnTo>
                  <a:lnTo>
                    <a:pt x="771702" y="1136116"/>
                  </a:lnTo>
                  <a:lnTo>
                    <a:pt x="772629" y="1134846"/>
                  </a:lnTo>
                  <a:lnTo>
                    <a:pt x="776503" y="1133576"/>
                  </a:lnTo>
                  <a:lnTo>
                    <a:pt x="775220" y="1132306"/>
                  </a:lnTo>
                  <a:lnTo>
                    <a:pt x="776376" y="1132306"/>
                  </a:lnTo>
                  <a:lnTo>
                    <a:pt x="778319" y="1129766"/>
                  </a:lnTo>
                  <a:lnTo>
                    <a:pt x="781469" y="1125956"/>
                  </a:lnTo>
                  <a:lnTo>
                    <a:pt x="783234" y="1123416"/>
                  </a:lnTo>
                  <a:lnTo>
                    <a:pt x="785342" y="1119682"/>
                  </a:lnTo>
                  <a:lnTo>
                    <a:pt x="786815" y="1117066"/>
                  </a:lnTo>
                  <a:lnTo>
                    <a:pt x="787539" y="1115796"/>
                  </a:lnTo>
                  <a:lnTo>
                    <a:pt x="787781" y="1114526"/>
                  </a:lnTo>
                  <a:lnTo>
                    <a:pt x="788517" y="1110716"/>
                  </a:lnTo>
                  <a:lnTo>
                    <a:pt x="790219" y="1109446"/>
                  </a:lnTo>
                  <a:lnTo>
                    <a:pt x="793648" y="1106906"/>
                  </a:lnTo>
                  <a:lnTo>
                    <a:pt x="793826" y="1105636"/>
                  </a:lnTo>
                  <a:lnTo>
                    <a:pt x="793762" y="1104366"/>
                  </a:lnTo>
                  <a:lnTo>
                    <a:pt x="793623" y="1103096"/>
                  </a:lnTo>
                  <a:lnTo>
                    <a:pt x="793356" y="1100556"/>
                  </a:lnTo>
                  <a:lnTo>
                    <a:pt x="794346" y="1099286"/>
                  </a:lnTo>
                  <a:lnTo>
                    <a:pt x="796328" y="1096759"/>
                  </a:lnTo>
                  <a:lnTo>
                    <a:pt x="799058" y="1091666"/>
                  </a:lnTo>
                  <a:lnTo>
                    <a:pt x="800417" y="1089126"/>
                  </a:lnTo>
                  <a:lnTo>
                    <a:pt x="805230" y="1086586"/>
                  </a:lnTo>
                  <a:lnTo>
                    <a:pt x="805281" y="1082776"/>
                  </a:lnTo>
                  <a:lnTo>
                    <a:pt x="805294" y="1081506"/>
                  </a:lnTo>
                  <a:lnTo>
                    <a:pt x="805319" y="1080236"/>
                  </a:lnTo>
                  <a:lnTo>
                    <a:pt x="807821" y="1078966"/>
                  </a:lnTo>
                  <a:lnTo>
                    <a:pt x="807313" y="1076426"/>
                  </a:lnTo>
                  <a:lnTo>
                    <a:pt x="806818" y="1073886"/>
                  </a:lnTo>
                  <a:lnTo>
                    <a:pt x="811009" y="1073886"/>
                  </a:lnTo>
                  <a:lnTo>
                    <a:pt x="813244" y="1075156"/>
                  </a:lnTo>
                  <a:lnTo>
                    <a:pt x="809866" y="1076426"/>
                  </a:lnTo>
                  <a:lnTo>
                    <a:pt x="810374" y="1078966"/>
                  </a:lnTo>
                  <a:lnTo>
                    <a:pt x="814908" y="1077696"/>
                  </a:lnTo>
                  <a:lnTo>
                    <a:pt x="817562" y="1078966"/>
                  </a:lnTo>
                  <a:lnTo>
                    <a:pt x="815733" y="1082776"/>
                  </a:lnTo>
                  <a:lnTo>
                    <a:pt x="811669" y="1082776"/>
                  </a:lnTo>
                  <a:lnTo>
                    <a:pt x="810501" y="1084046"/>
                  </a:lnTo>
                  <a:lnTo>
                    <a:pt x="811644" y="1091666"/>
                  </a:lnTo>
                  <a:lnTo>
                    <a:pt x="811796" y="1092974"/>
                  </a:lnTo>
                  <a:lnTo>
                    <a:pt x="803922" y="1098016"/>
                  </a:lnTo>
                  <a:lnTo>
                    <a:pt x="812977" y="1101826"/>
                  </a:lnTo>
                  <a:lnTo>
                    <a:pt x="809307" y="1103096"/>
                  </a:lnTo>
                  <a:lnTo>
                    <a:pt x="809459" y="1103096"/>
                  </a:lnTo>
                  <a:lnTo>
                    <a:pt x="807567" y="1111986"/>
                  </a:lnTo>
                  <a:lnTo>
                    <a:pt x="809091" y="1122146"/>
                  </a:lnTo>
                  <a:lnTo>
                    <a:pt x="807796" y="1129766"/>
                  </a:lnTo>
                  <a:lnTo>
                    <a:pt x="810196" y="1131036"/>
                  </a:lnTo>
                  <a:lnTo>
                    <a:pt x="807186" y="1134846"/>
                  </a:lnTo>
                  <a:lnTo>
                    <a:pt x="810526" y="1137386"/>
                  </a:lnTo>
                  <a:lnTo>
                    <a:pt x="810526" y="1141196"/>
                  </a:lnTo>
                  <a:lnTo>
                    <a:pt x="812660" y="1142466"/>
                  </a:lnTo>
                  <a:lnTo>
                    <a:pt x="808088" y="1146276"/>
                  </a:lnTo>
                  <a:lnTo>
                    <a:pt x="811847" y="1151356"/>
                  </a:lnTo>
                  <a:lnTo>
                    <a:pt x="810933" y="1158976"/>
                  </a:lnTo>
                  <a:lnTo>
                    <a:pt x="812114" y="1158976"/>
                  </a:lnTo>
                  <a:lnTo>
                    <a:pt x="815225" y="1157770"/>
                  </a:lnTo>
                  <a:lnTo>
                    <a:pt x="815301" y="1160246"/>
                  </a:lnTo>
                  <a:lnTo>
                    <a:pt x="814997" y="1160246"/>
                  </a:lnTo>
                  <a:lnTo>
                    <a:pt x="811936" y="1161516"/>
                  </a:lnTo>
                  <a:lnTo>
                    <a:pt x="813117" y="1162786"/>
                  </a:lnTo>
                  <a:lnTo>
                    <a:pt x="813219" y="1164056"/>
                  </a:lnTo>
                  <a:lnTo>
                    <a:pt x="813308" y="1165326"/>
                  </a:lnTo>
                  <a:lnTo>
                    <a:pt x="813422" y="1166596"/>
                  </a:lnTo>
                  <a:lnTo>
                    <a:pt x="813523" y="1167866"/>
                  </a:lnTo>
                  <a:lnTo>
                    <a:pt x="813612" y="1169136"/>
                  </a:lnTo>
                  <a:lnTo>
                    <a:pt x="813727" y="1170406"/>
                  </a:lnTo>
                  <a:lnTo>
                    <a:pt x="817727" y="1174216"/>
                  </a:lnTo>
                  <a:lnTo>
                    <a:pt x="816838" y="1181836"/>
                  </a:lnTo>
                  <a:lnTo>
                    <a:pt x="819937" y="1180566"/>
                  </a:lnTo>
                  <a:lnTo>
                    <a:pt x="819861" y="1181836"/>
                  </a:lnTo>
                  <a:lnTo>
                    <a:pt x="819759" y="1183500"/>
                  </a:lnTo>
                  <a:lnTo>
                    <a:pt x="819632" y="1185646"/>
                  </a:lnTo>
                  <a:lnTo>
                    <a:pt x="819556" y="1186916"/>
                  </a:lnTo>
                  <a:lnTo>
                    <a:pt x="819492" y="1188186"/>
                  </a:lnTo>
                  <a:lnTo>
                    <a:pt x="820508" y="1190726"/>
                  </a:lnTo>
                  <a:lnTo>
                    <a:pt x="823036" y="1194536"/>
                  </a:lnTo>
                  <a:lnTo>
                    <a:pt x="824903" y="1191996"/>
                  </a:lnTo>
                  <a:lnTo>
                    <a:pt x="826541" y="1193266"/>
                  </a:lnTo>
                  <a:lnTo>
                    <a:pt x="827074" y="1193266"/>
                  </a:lnTo>
                  <a:lnTo>
                    <a:pt x="827468" y="1194536"/>
                  </a:lnTo>
                  <a:lnTo>
                    <a:pt x="824293" y="1199616"/>
                  </a:lnTo>
                  <a:lnTo>
                    <a:pt x="830440" y="1200886"/>
                  </a:lnTo>
                  <a:lnTo>
                    <a:pt x="828789" y="1208506"/>
                  </a:lnTo>
                  <a:lnTo>
                    <a:pt x="834097" y="1209776"/>
                  </a:lnTo>
                  <a:lnTo>
                    <a:pt x="834212" y="1208506"/>
                  </a:lnTo>
                  <a:lnTo>
                    <a:pt x="834326" y="1207236"/>
                  </a:lnTo>
                  <a:lnTo>
                    <a:pt x="834440" y="1205966"/>
                  </a:lnTo>
                  <a:lnTo>
                    <a:pt x="834555" y="1204696"/>
                  </a:lnTo>
                  <a:lnTo>
                    <a:pt x="834682" y="1203426"/>
                  </a:lnTo>
                  <a:lnTo>
                    <a:pt x="836536" y="1195806"/>
                  </a:lnTo>
                  <a:lnTo>
                    <a:pt x="837869" y="1191996"/>
                  </a:lnTo>
                  <a:lnTo>
                    <a:pt x="838758" y="1189456"/>
                  </a:lnTo>
                  <a:lnTo>
                    <a:pt x="840092" y="1185646"/>
                  </a:lnTo>
                  <a:lnTo>
                    <a:pt x="840981" y="1183106"/>
                  </a:lnTo>
                  <a:lnTo>
                    <a:pt x="841375" y="1180566"/>
                  </a:lnTo>
                  <a:lnTo>
                    <a:pt x="842162" y="1175486"/>
                  </a:lnTo>
                  <a:lnTo>
                    <a:pt x="842708" y="1174216"/>
                  </a:lnTo>
                  <a:lnTo>
                    <a:pt x="844346" y="1170406"/>
                  </a:lnTo>
                  <a:lnTo>
                    <a:pt x="845985" y="1166596"/>
                  </a:lnTo>
                  <a:lnTo>
                    <a:pt x="847077" y="1164056"/>
                  </a:lnTo>
                  <a:lnTo>
                    <a:pt x="846391" y="1161516"/>
                  </a:lnTo>
                  <a:lnTo>
                    <a:pt x="846061" y="1160246"/>
                  </a:lnTo>
                  <a:lnTo>
                    <a:pt x="847305" y="1156436"/>
                  </a:lnTo>
                  <a:lnTo>
                    <a:pt x="848144" y="1152639"/>
                  </a:lnTo>
                  <a:lnTo>
                    <a:pt x="850125" y="1143736"/>
                  </a:lnTo>
                  <a:lnTo>
                    <a:pt x="852868" y="1125956"/>
                  </a:lnTo>
                  <a:lnTo>
                    <a:pt x="855370" y="1108176"/>
                  </a:lnTo>
                  <a:lnTo>
                    <a:pt x="857516" y="1094206"/>
                  </a:lnTo>
                  <a:lnTo>
                    <a:pt x="859891" y="1077696"/>
                  </a:lnTo>
                  <a:lnTo>
                    <a:pt x="860399" y="1073886"/>
                  </a:lnTo>
                  <a:lnTo>
                    <a:pt x="860920" y="1070076"/>
                  </a:lnTo>
                  <a:lnTo>
                    <a:pt x="861263" y="1067536"/>
                  </a:lnTo>
                  <a:lnTo>
                    <a:pt x="861428" y="1066266"/>
                  </a:lnTo>
                  <a:lnTo>
                    <a:pt x="861771" y="1063726"/>
                  </a:lnTo>
                  <a:lnTo>
                    <a:pt x="863498" y="1051026"/>
                  </a:lnTo>
                  <a:lnTo>
                    <a:pt x="864806" y="1043406"/>
                  </a:lnTo>
                  <a:lnTo>
                    <a:pt x="866622" y="1038326"/>
                  </a:lnTo>
                  <a:lnTo>
                    <a:pt x="866724" y="1031976"/>
                  </a:lnTo>
                  <a:lnTo>
                    <a:pt x="868629" y="1026896"/>
                  </a:lnTo>
                  <a:lnTo>
                    <a:pt x="870483" y="1020546"/>
                  </a:lnTo>
                  <a:lnTo>
                    <a:pt x="871626" y="1014196"/>
                  </a:lnTo>
                  <a:lnTo>
                    <a:pt x="872528" y="1006576"/>
                  </a:lnTo>
                  <a:lnTo>
                    <a:pt x="873645" y="1000226"/>
                  </a:lnTo>
                  <a:lnTo>
                    <a:pt x="874369" y="996416"/>
                  </a:lnTo>
                  <a:lnTo>
                    <a:pt x="875715" y="992606"/>
                  </a:lnTo>
                  <a:lnTo>
                    <a:pt x="875817" y="991336"/>
                  </a:lnTo>
                  <a:lnTo>
                    <a:pt x="875919" y="990066"/>
                  </a:lnTo>
                  <a:lnTo>
                    <a:pt x="876033" y="988796"/>
                  </a:lnTo>
                  <a:lnTo>
                    <a:pt x="876134" y="987526"/>
                  </a:lnTo>
                  <a:lnTo>
                    <a:pt x="876236" y="986256"/>
                  </a:lnTo>
                  <a:lnTo>
                    <a:pt x="876350" y="984986"/>
                  </a:lnTo>
                  <a:lnTo>
                    <a:pt x="876452" y="983716"/>
                  </a:lnTo>
                  <a:lnTo>
                    <a:pt x="876566" y="982446"/>
                  </a:lnTo>
                  <a:lnTo>
                    <a:pt x="878624" y="977366"/>
                  </a:lnTo>
                  <a:lnTo>
                    <a:pt x="879144" y="976096"/>
                  </a:lnTo>
                  <a:lnTo>
                    <a:pt x="880287" y="968476"/>
                  </a:lnTo>
                  <a:lnTo>
                    <a:pt x="884974" y="948156"/>
                  </a:lnTo>
                  <a:lnTo>
                    <a:pt x="885418" y="945616"/>
                  </a:lnTo>
                  <a:lnTo>
                    <a:pt x="886320" y="940536"/>
                  </a:lnTo>
                  <a:lnTo>
                    <a:pt x="886472" y="939266"/>
                  </a:lnTo>
                  <a:lnTo>
                    <a:pt x="890498" y="932916"/>
                  </a:lnTo>
                  <a:lnTo>
                    <a:pt x="891184" y="926566"/>
                  </a:lnTo>
                  <a:lnTo>
                    <a:pt x="895464" y="913866"/>
                  </a:lnTo>
                  <a:lnTo>
                    <a:pt x="897229" y="903706"/>
                  </a:lnTo>
                  <a:lnTo>
                    <a:pt x="901242" y="897356"/>
                  </a:lnTo>
                  <a:lnTo>
                    <a:pt x="901547" y="891006"/>
                  </a:lnTo>
                  <a:lnTo>
                    <a:pt x="904913" y="880846"/>
                  </a:lnTo>
                  <a:lnTo>
                    <a:pt x="906716" y="875766"/>
                  </a:lnTo>
                  <a:lnTo>
                    <a:pt x="908913" y="866876"/>
                  </a:lnTo>
                  <a:lnTo>
                    <a:pt x="908037" y="861796"/>
                  </a:lnTo>
                  <a:lnTo>
                    <a:pt x="912418" y="856716"/>
                  </a:lnTo>
                  <a:lnTo>
                    <a:pt x="910844" y="855446"/>
                  </a:lnTo>
                  <a:lnTo>
                    <a:pt x="914031" y="849096"/>
                  </a:lnTo>
                  <a:lnTo>
                    <a:pt x="917663" y="840206"/>
                  </a:lnTo>
                  <a:lnTo>
                    <a:pt x="918781" y="833856"/>
                  </a:lnTo>
                  <a:lnTo>
                    <a:pt x="919187" y="831316"/>
                  </a:lnTo>
                  <a:lnTo>
                    <a:pt x="919391" y="830046"/>
                  </a:lnTo>
                  <a:lnTo>
                    <a:pt x="921512" y="826236"/>
                  </a:lnTo>
                  <a:lnTo>
                    <a:pt x="922083" y="826236"/>
                  </a:lnTo>
                  <a:lnTo>
                    <a:pt x="922337" y="824966"/>
                  </a:lnTo>
                  <a:lnTo>
                    <a:pt x="920051" y="823696"/>
                  </a:lnTo>
                  <a:lnTo>
                    <a:pt x="921219" y="822426"/>
                  </a:lnTo>
                  <a:lnTo>
                    <a:pt x="922058" y="821156"/>
                  </a:lnTo>
                  <a:lnTo>
                    <a:pt x="924610" y="817346"/>
                  </a:lnTo>
                  <a:close/>
                </a:path>
                <a:path w="1004570" h="1252855">
                  <a:moveTo>
                    <a:pt x="1004176" y="101574"/>
                  </a:moveTo>
                  <a:lnTo>
                    <a:pt x="1003223" y="100317"/>
                  </a:lnTo>
                  <a:lnTo>
                    <a:pt x="1001941" y="100317"/>
                  </a:lnTo>
                  <a:lnTo>
                    <a:pt x="1001788" y="101574"/>
                  </a:lnTo>
                  <a:lnTo>
                    <a:pt x="993279" y="106667"/>
                  </a:lnTo>
                  <a:lnTo>
                    <a:pt x="985494" y="110464"/>
                  </a:lnTo>
                  <a:lnTo>
                    <a:pt x="977874" y="115557"/>
                  </a:lnTo>
                  <a:lnTo>
                    <a:pt x="970508" y="120624"/>
                  </a:lnTo>
                  <a:lnTo>
                    <a:pt x="964107" y="125717"/>
                  </a:lnTo>
                  <a:lnTo>
                    <a:pt x="956627" y="128257"/>
                  </a:lnTo>
                  <a:lnTo>
                    <a:pt x="945756" y="137134"/>
                  </a:lnTo>
                  <a:lnTo>
                    <a:pt x="945121" y="137401"/>
                  </a:lnTo>
                  <a:lnTo>
                    <a:pt x="945121" y="165074"/>
                  </a:lnTo>
                  <a:lnTo>
                    <a:pt x="944016" y="165074"/>
                  </a:lnTo>
                  <a:lnTo>
                    <a:pt x="943152" y="166357"/>
                  </a:lnTo>
                  <a:lnTo>
                    <a:pt x="942581" y="166357"/>
                  </a:lnTo>
                  <a:lnTo>
                    <a:pt x="941298" y="165074"/>
                  </a:lnTo>
                  <a:lnTo>
                    <a:pt x="941717" y="165074"/>
                  </a:lnTo>
                  <a:lnTo>
                    <a:pt x="943216" y="163817"/>
                  </a:lnTo>
                  <a:lnTo>
                    <a:pt x="943495" y="162534"/>
                  </a:lnTo>
                  <a:lnTo>
                    <a:pt x="944689" y="163817"/>
                  </a:lnTo>
                  <a:lnTo>
                    <a:pt x="945121" y="165074"/>
                  </a:lnTo>
                  <a:lnTo>
                    <a:pt x="945121" y="137401"/>
                  </a:lnTo>
                  <a:lnTo>
                    <a:pt x="939685" y="139674"/>
                  </a:lnTo>
                  <a:lnTo>
                    <a:pt x="929144" y="148564"/>
                  </a:lnTo>
                  <a:lnTo>
                    <a:pt x="922591" y="151117"/>
                  </a:lnTo>
                  <a:lnTo>
                    <a:pt x="916749" y="156184"/>
                  </a:lnTo>
                  <a:lnTo>
                    <a:pt x="914400" y="157467"/>
                  </a:lnTo>
                  <a:lnTo>
                    <a:pt x="916317" y="161264"/>
                  </a:lnTo>
                  <a:lnTo>
                    <a:pt x="910920" y="158724"/>
                  </a:lnTo>
                  <a:lnTo>
                    <a:pt x="907097" y="160007"/>
                  </a:lnTo>
                  <a:lnTo>
                    <a:pt x="904455" y="166357"/>
                  </a:lnTo>
                  <a:lnTo>
                    <a:pt x="903693" y="166357"/>
                  </a:lnTo>
                  <a:lnTo>
                    <a:pt x="898321" y="168884"/>
                  </a:lnTo>
                  <a:lnTo>
                    <a:pt x="893152" y="168884"/>
                  </a:lnTo>
                  <a:lnTo>
                    <a:pt x="886764" y="176517"/>
                  </a:lnTo>
                  <a:lnTo>
                    <a:pt x="883145" y="177774"/>
                  </a:lnTo>
                  <a:lnTo>
                    <a:pt x="874306" y="182867"/>
                  </a:lnTo>
                  <a:lnTo>
                    <a:pt x="869454" y="186664"/>
                  </a:lnTo>
                  <a:lnTo>
                    <a:pt x="860729" y="193014"/>
                  </a:lnTo>
                  <a:lnTo>
                    <a:pt x="856119" y="194284"/>
                  </a:lnTo>
                  <a:lnTo>
                    <a:pt x="851573" y="198107"/>
                  </a:lnTo>
                  <a:lnTo>
                    <a:pt x="852779" y="191757"/>
                  </a:lnTo>
                  <a:lnTo>
                    <a:pt x="853262" y="189217"/>
                  </a:lnTo>
                  <a:lnTo>
                    <a:pt x="854786" y="184124"/>
                  </a:lnTo>
                  <a:lnTo>
                    <a:pt x="855548" y="181584"/>
                  </a:lnTo>
                  <a:lnTo>
                    <a:pt x="857935" y="173964"/>
                  </a:lnTo>
                  <a:lnTo>
                    <a:pt x="859891" y="166357"/>
                  </a:lnTo>
                  <a:lnTo>
                    <a:pt x="860869" y="161264"/>
                  </a:lnTo>
                  <a:lnTo>
                    <a:pt x="863625" y="157467"/>
                  </a:lnTo>
                  <a:lnTo>
                    <a:pt x="863752" y="154914"/>
                  </a:lnTo>
                  <a:lnTo>
                    <a:pt x="863879" y="152374"/>
                  </a:lnTo>
                  <a:lnTo>
                    <a:pt x="864743" y="149834"/>
                  </a:lnTo>
                  <a:lnTo>
                    <a:pt x="866800" y="144767"/>
                  </a:lnTo>
                  <a:lnTo>
                    <a:pt x="869543" y="137134"/>
                  </a:lnTo>
                  <a:lnTo>
                    <a:pt x="872426" y="125717"/>
                  </a:lnTo>
                  <a:lnTo>
                    <a:pt x="874534" y="118084"/>
                  </a:lnTo>
                  <a:lnTo>
                    <a:pt x="877443" y="106667"/>
                  </a:lnTo>
                  <a:lnTo>
                    <a:pt x="880872" y="93967"/>
                  </a:lnTo>
                  <a:lnTo>
                    <a:pt x="883970" y="78714"/>
                  </a:lnTo>
                  <a:lnTo>
                    <a:pt x="884491" y="76174"/>
                  </a:lnTo>
                  <a:lnTo>
                    <a:pt x="884847" y="74917"/>
                  </a:lnTo>
                  <a:lnTo>
                    <a:pt x="885215" y="73634"/>
                  </a:lnTo>
                  <a:lnTo>
                    <a:pt x="885926" y="69824"/>
                  </a:lnTo>
                  <a:lnTo>
                    <a:pt x="887653" y="66014"/>
                  </a:lnTo>
                  <a:lnTo>
                    <a:pt x="889381" y="62217"/>
                  </a:lnTo>
                  <a:lnTo>
                    <a:pt x="889266" y="60934"/>
                  </a:lnTo>
                  <a:lnTo>
                    <a:pt x="889152" y="59664"/>
                  </a:lnTo>
                  <a:lnTo>
                    <a:pt x="889038" y="58407"/>
                  </a:lnTo>
                  <a:lnTo>
                    <a:pt x="888936" y="57150"/>
                  </a:lnTo>
                  <a:lnTo>
                    <a:pt x="885253" y="52057"/>
                  </a:lnTo>
                  <a:lnTo>
                    <a:pt x="881938" y="50774"/>
                  </a:lnTo>
                  <a:lnTo>
                    <a:pt x="883183" y="48234"/>
                  </a:lnTo>
                  <a:lnTo>
                    <a:pt x="881189" y="46964"/>
                  </a:lnTo>
                  <a:lnTo>
                    <a:pt x="880173" y="43167"/>
                  </a:lnTo>
                  <a:lnTo>
                    <a:pt x="877074" y="46964"/>
                  </a:lnTo>
                  <a:lnTo>
                    <a:pt x="874204" y="45707"/>
                  </a:lnTo>
                  <a:lnTo>
                    <a:pt x="873201" y="49517"/>
                  </a:lnTo>
                  <a:lnTo>
                    <a:pt x="865771" y="49517"/>
                  </a:lnTo>
                  <a:lnTo>
                    <a:pt x="864336" y="53314"/>
                  </a:lnTo>
                  <a:lnTo>
                    <a:pt x="863320" y="58407"/>
                  </a:lnTo>
                  <a:lnTo>
                    <a:pt x="865327" y="57150"/>
                  </a:lnTo>
                  <a:lnTo>
                    <a:pt x="867168" y="55867"/>
                  </a:lnTo>
                  <a:lnTo>
                    <a:pt x="867600" y="57150"/>
                  </a:lnTo>
                  <a:lnTo>
                    <a:pt x="867613" y="55867"/>
                  </a:lnTo>
                  <a:lnTo>
                    <a:pt x="867498" y="53314"/>
                  </a:lnTo>
                  <a:lnTo>
                    <a:pt x="867435" y="52057"/>
                  </a:lnTo>
                  <a:lnTo>
                    <a:pt x="870610" y="52057"/>
                  </a:lnTo>
                  <a:lnTo>
                    <a:pt x="871080" y="53314"/>
                  </a:lnTo>
                  <a:lnTo>
                    <a:pt x="870953" y="54584"/>
                  </a:lnTo>
                  <a:lnTo>
                    <a:pt x="870839" y="55867"/>
                  </a:lnTo>
                  <a:lnTo>
                    <a:pt x="867600" y="57150"/>
                  </a:lnTo>
                  <a:lnTo>
                    <a:pt x="868476" y="59664"/>
                  </a:lnTo>
                  <a:lnTo>
                    <a:pt x="867359" y="59664"/>
                  </a:lnTo>
                  <a:lnTo>
                    <a:pt x="865581" y="60934"/>
                  </a:lnTo>
                  <a:lnTo>
                    <a:pt x="864514" y="60934"/>
                  </a:lnTo>
                  <a:lnTo>
                    <a:pt x="859878" y="62217"/>
                  </a:lnTo>
                  <a:lnTo>
                    <a:pt x="859205" y="62217"/>
                  </a:lnTo>
                  <a:lnTo>
                    <a:pt x="859116" y="67284"/>
                  </a:lnTo>
                  <a:lnTo>
                    <a:pt x="861288" y="67284"/>
                  </a:lnTo>
                  <a:lnTo>
                    <a:pt x="863333" y="66014"/>
                  </a:lnTo>
                  <a:lnTo>
                    <a:pt x="865835" y="67284"/>
                  </a:lnTo>
                  <a:lnTo>
                    <a:pt x="864577" y="68783"/>
                  </a:lnTo>
                  <a:lnTo>
                    <a:pt x="864577" y="76174"/>
                  </a:lnTo>
                  <a:lnTo>
                    <a:pt x="864552" y="77457"/>
                  </a:lnTo>
                  <a:lnTo>
                    <a:pt x="863142" y="78714"/>
                  </a:lnTo>
                  <a:lnTo>
                    <a:pt x="860361" y="76174"/>
                  </a:lnTo>
                  <a:lnTo>
                    <a:pt x="861707" y="76174"/>
                  </a:lnTo>
                  <a:lnTo>
                    <a:pt x="862977" y="74917"/>
                  </a:lnTo>
                  <a:lnTo>
                    <a:pt x="864577" y="76174"/>
                  </a:lnTo>
                  <a:lnTo>
                    <a:pt x="864577" y="68783"/>
                  </a:lnTo>
                  <a:lnTo>
                    <a:pt x="863688" y="69824"/>
                  </a:lnTo>
                  <a:lnTo>
                    <a:pt x="858291" y="69824"/>
                  </a:lnTo>
                  <a:lnTo>
                    <a:pt x="859904" y="71107"/>
                  </a:lnTo>
                  <a:lnTo>
                    <a:pt x="856513" y="72364"/>
                  </a:lnTo>
                  <a:lnTo>
                    <a:pt x="854938" y="73634"/>
                  </a:lnTo>
                  <a:lnTo>
                    <a:pt x="854430" y="77457"/>
                  </a:lnTo>
                  <a:lnTo>
                    <a:pt x="853249" y="78714"/>
                  </a:lnTo>
                  <a:lnTo>
                    <a:pt x="852678" y="79984"/>
                  </a:lnTo>
                  <a:lnTo>
                    <a:pt x="847661" y="92684"/>
                  </a:lnTo>
                  <a:lnTo>
                    <a:pt x="844105" y="100317"/>
                  </a:lnTo>
                  <a:lnTo>
                    <a:pt x="842035" y="105384"/>
                  </a:lnTo>
                  <a:lnTo>
                    <a:pt x="841476" y="107924"/>
                  </a:lnTo>
                  <a:lnTo>
                    <a:pt x="841679" y="110464"/>
                  </a:lnTo>
                  <a:lnTo>
                    <a:pt x="840511" y="113017"/>
                  </a:lnTo>
                  <a:lnTo>
                    <a:pt x="836066" y="118084"/>
                  </a:lnTo>
                  <a:lnTo>
                    <a:pt x="831113" y="135864"/>
                  </a:lnTo>
                  <a:lnTo>
                    <a:pt x="827112" y="142214"/>
                  </a:lnTo>
                  <a:lnTo>
                    <a:pt x="824166" y="152374"/>
                  </a:lnTo>
                  <a:lnTo>
                    <a:pt x="823747" y="154914"/>
                  </a:lnTo>
                  <a:lnTo>
                    <a:pt x="823544" y="155270"/>
                  </a:lnTo>
                  <a:lnTo>
                    <a:pt x="823544" y="186664"/>
                  </a:lnTo>
                  <a:lnTo>
                    <a:pt x="822477" y="187947"/>
                  </a:lnTo>
                  <a:lnTo>
                    <a:pt x="822071" y="189217"/>
                  </a:lnTo>
                  <a:lnTo>
                    <a:pt x="817460" y="189217"/>
                  </a:lnTo>
                  <a:lnTo>
                    <a:pt x="814654" y="191757"/>
                  </a:lnTo>
                  <a:lnTo>
                    <a:pt x="812850" y="187947"/>
                  </a:lnTo>
                  <a:lnTo>
                    <a:pt x="818108" y="185407"/>
                  </a:lnTo>
                  <a:lnTo>
                    <a:pt x="819061" y="184124"/>
                  </a:lnTo>
                  <a:lnTo>
                    <a:pt x="823544" y="186664"/>
                  </a:lnTo>
                  <a:lnTo>
                    <a:pt x="823544" y="155270"/>
                  </a:lnTo>
                  <a:lnTo>
                    <a:pt x="818476" y="163817"/>
                  </a:lnTo>
                  <a:lnTo>
                    <a:pt x="817181" y="171424"/>
                  </a:lnTo>
                  <a:lnTo>
                    <a:pt x="813346" y="181584"/>
                  </a:lnTo>
                  <a:lnTo>
                    <a:pt x="812673" y="185407"/>
                  </a:lnTo>
                  <a:lnTo>
                    <a:pt x="812723" y="187655"/>
                  </a:lnTo>
                  <a:lnTo>
                    <a:pt x="812723" y="187947"/>
                  </a:lnTo>
                  <a:lnTo>
                    <a:pt x="810869" y="187947"/>
                  </a:lnTo>
                  <a:lnTo>
                    <a:pt x="810374" y="190474"/>
                  </a:lnTo>
                  <a:lnTo>
                    <a:pt x="808380" y="196824"/>
                  </a:lnTo>
                  <a:lnTo>
                    <a:pt x="805014" y="206984"/>
                  </a:lnTo>
                  <a:lnTo>
                    <a:pt x="801281" y="217157"/>
                  </a:lnTo>
                  <a:lnTo>
                    <a:pt x="798195" y="228574"/>
                  </a:lnTo>
                  <a:lnTo>
                    <a:pt x="795832" y="238734"/>
                  </a:lnTo>
                  <a:lnTo>
                    <a:pt x="790905" y="236207"/>
                  </a:lnTo>
                  <a:lnTo>
                    <a:pt x="786104" y="242557"/>
                  </a:lnTo>
                  <a:lnTo>
                    <a:pt x="781926" y="246367"/>
                  </a:lnTo>
                  <a:lnTo>
                    <a:pt x="780859" y="247103"/>
                  </a:lnTo>
                  <a:lnTo>
                    <a:pt x="780859" y="325145"/>
                  </a:lnTo>
                  <a:lnTo>
                    <a:pt x="780300" y="325145"/>
                  </a:lnTo>
                  <a:lnTo>
                    <a:pt x="780300" y="345414"/>
                  </a:lnTo>
                  <a:lnTo>
                    <a:pt x="780173" y="346684"/>
                  </a:lnTo>
                  <a:lnTo>
                    <a:pt x="777760" y="346684"/>
                  </a:lnTo>
                  <a:lnTo>
                    <a:pt x="777227" y="344157"/>
                  </a:lnTo>
                  <a:lnTo>
                    <a:pt x="779386" y="344157"/>
                  </a:lnTo>
                  <a:lnTo>
                    <a:pt x="780300" y="345414"/>
                  </a:lnTo>
                  <a:lnTo>
                    <a:pt x="780300" y="325145"/>
                  </a:lnTo>
                  <a:lnTo>
                    <a:pt x="778764" y="325145"/>
                  </a:lnTo>
                  <a:lnTo>
                    <a:pt x="778764" y="339064"/>
                  </a:lnTo>
                  <a:lnTo>
                    <a:pt x="778751" y="340334"/>
                  </a:lnTo>
                  <a:lnTo>
                    <a:pt x="776452" y="340334"/>
                  </a:lnTo>
                  <a:lnTo>
                    <a:pt x="776554" y="339064"/>
                  </a:lnTo>
                  <a:lnTo>
                    <a:pt x="776655" y="337807"/>
                  </a:lnTo>
                  <a:lnTo>
                    <a:pt x="778294" y="337807"/>
                  </a:lnTo>
                  <a:lnTo>
                    <a:pt x="778764" y="339064"/>
                  </a:lnTo>
                  <a:lnTo>
                    <a:pt x="778764" y="325145"/>
                  </a:lnTo>
                  <a:lnTo>
                    <a:pt x="778522" y="325145"/>
                  </a:lnTo>
                  <a:lnTo>
                    <a:pt x="780173" y="322567"/>
                  </a:lnTo>
                  <a:lnTo>
                    <a:pt x="780796" y="324878"/>
                  </a:lnTo>
                  <a:lnTo>
                    <a:pt x="780859" y="325145"/>
                  </a:lnTo>
                  <a:lnTo>
                    <a:pt x="780859" y="247103"/>
                  </a:lnTo>
                  <a:lnTo>
                    <a:pt x="776363" y="250164"/>
                  </a:lnTo>
                  <a:lnTo>
                    <a:pt x="770178" y="253974"/>
                  </a:lnTo>
                  <a:lnTo>
                    <a:pt x="764133" y="257784"/>
                  </a:lnTo>
                  <a:lnTo>
                    <a:pt x="755472" y="266674"/>
                  </a:lnTo>
                  <a:lnTo>
                    <a:pt x="754761" y="264134"/>
                  </a:lnTo>
                  <a:lnTo>
                    <a:pt x="749566" y="273024"/>
                  </a:lnTo>
                  <a:lnTo>
                    <a:pt x="748550" y="274307"/>
                  </a:lnTo>
                  <a:lnTo>
                    <a:pt x="749782" y="278117"/>
                  </a:lnTo>
                  <a:lnTo>
                    <a:pt x="745032" y="278117"/>
                  </a:lnTo>
                  <a:lnTo>
                    <a:pt x="748309" y="285724"/>
                  </a:lnTo>
                  <a:lnTo>
                    <a:pt x="753402" y="285724"/>
                  </a:lnTo>
                  <a:lnTo>
                    <a:pt x="756869" y="289534"/>
                  </a:lnTo>
                  <a:lnTo>
                    <a:pt x="763130" y="289534"/>
                  </a:lnTo>
                  <a:lnTo>
                    <a:pt x="764057" y="290817"/>
                  </a:lnTo>
                  <a:lnTo>
                    <a:pt x="768197" y="295884"/>
                  </a:lnTo>
                  <a:lnTo>
                    <a:pt x="773163" y="298424"/>
                  </a:lnTo>
                  <a:lnTo>
                    <a:pt x="772883" y="303517"/>
                  </a:lnTo>
                  <a:lnTo>
                    <a:pt x="772820" y="304774"/>
                  </a:lnTo>
                  <a:lnTo>
                    <a:pt x="772756" y="306057"/>
                  </a:lnTo>
                  <a:lnTo>
                    <a:pt x="776325" y="308584"/>
                  </a:lnTo>
                  <a:lnTo>
                    <a:pt x="773112" y="313664"/>
                  </a:lnTo>
                  <a:lnTo>
                    <a:pt x="776516" y="320014"/>
                  </a:lnTo>
                  <a:lnTo>
                    <a:pt x="774496" y="322237"/>
                  </a:lnTo>
                  <a:lnTo>
                    <a:pt x="774496" y="341617"/>
                  </a:lnTo>
                  <a:lnTo>
                    <a:pt x="773938" y="341922"/>
                  </a:lnTo>
                  <a:lnTo>
                    <a:pt x="773938" y="350507"/>
                  </a:lnTo>
                  <a:lnTo>
                    <a:pt x="773226" y="351764"/>
                  </a:lnTo>
                  <a:lnTo>
                    <a:pt x="772972" y="353034"/>
                  </a:lnTo>
                  <a:lnTo>
                    <a:pt x="772083" y="353034"/>
                  </a:lnTo>
                  <a:lnTo>
                    <a:pt x="772083" y="359384"/>
                  </a:lnTo>
                  <a:lnTo>
                    <a:pt x="771080" y="359384"/>
                  </a:lnTo>
                  <a:lnTo>
                    <a:pt x="771804" y="358114"/>
                  </a:lnTo>
                  <a:lnTo>
                    <a:pt x="772083" y="359384"/>
                  </a:lnTo>
                  <a:lnTo>
                    <a:pt x="772083" y="353034"/>
                  </a:lnTo>
                  <a:lnTo>
                    <a:pt x="770699" y="353034"/>
                  </a:lnTo>
                  <a:lnTo>
                    <a:pt x="770153" y="351764"/>
                  </a:lnTo>
                  <a:lnTo>
                    <a:pt x="770153" y="350507"/>
                  </a:lnTo>
                  <a:lnTo>
                    <a:pt x="773938" y="350507"/>
                  </a:lnTo>
                  <a:lnTo>
                    <a:pt x="773938" y="341922"/>
                  </a:lnTo>
                  <a:lnTo>
                    <a:pt x="772096" y="342874"/>
                  </a:lnTo>
                  <a:lnTo>
                    <a:pt x="771398" y="342874"/>
                  </a:lnTo>
                  <a:lnTo>
                    <a:pt x="771271" y="341617"/>
                  </a:lnTo>
                  <a:lnTo>
                    <a:pt x="770877" y="340334"/>
                  </a:lnTo>
                  <a:lnTo>
                    <a:pt x="772172" y="339064"/>
                  </a:lnTo>
                  <a:lnTo>
                    <a:pt x="773417" y="339064"/>
                  </a:lnTo>
                  <a:lnTo>
                    <a:pt x="773798" y="340334"/>
                  </a:lnTo>
                  <a:lnTo>
                    <a:pt x="774496" y="341617"/>
                  </a:lnTo>
                  <a:lnTo>
                    <a:pt x="774496" y="322237"/>
                  </a:lnTo>
                  <a:lnTo>
                    <a:pt x="772096" y="324878"/>
                  </a:lnTo>
                  <a:lnTo>
                    <a:pt x="771956" y="325145"/>
                  </a:lnTo>
                  <a:lnTo>
                    <a:pt x="773684" y="326364"/>
                  </a:lnTo>
                  <a:lnTo>
                    <a:pt x="769683" y="330174"/>
                  </a:lnTo>
                  <a:lnTo>
                    <a:pt x="774179" y="331457"/>
                  </a:lnTo>
                  <a:lnTo>
                    <a:pt x="774217" y="332714"/>
                  </a:lnTo>
                  <a:lnTo>
                    <a:pt x="768527" y="333984"/>
                  </a:lnTo>
                  <a:lnTo>
                    <a:pt x="767499" y="337807"/>
                  </a:lnTo>
                  <a:lnTo>
                    <a:pt x="770915" y="346684"/>
                  </a:lnTo>
                  <a:lnTo>
                    <a:pt x="769823" y="347967"/>
                  </a:lnTo>
                  <a:lnTo>
                    <a:pt x="768972" y="345414"/>
                  </a:lnTo>
                  <a:lnTo>
                    <a:pt x="767600" y="346684"/>
                  </a:lnTo>
                  <a:lnTo>
                    <a:pt x="768578" y="349224"/>
                  </a:lnTo>
                  <a:lnTo>
                    <a:pt x="764489" y="351764"/>
                  </a:lnTo>
                  <a:lnTo>
                    <a:pt x="766902" y="355574"/>
                  </a:lnTo>
                  <a:lnTo>
                    <a:pt x="764692" y="356857"/>
                  </a:lnTo>
                  <a:lnTo>
                    <a:pt x="762901" y="358114"/>
                  </a:lnTo>
                  <a:lnTo>
                    <a:pt x="766305" y="360667"/>
                  </a:lnTo>
                  <a:lnTo>
                    <a:pt x="765848" y="360667"/>
                  </a:lnTo>
                  <a:lnTo>
                    <a:pt x="765848" y="402564"/>
                  </a:lnTo>
                  <a:lnTo>
                    <a:pt x="765289" y="403834"/>
                  </a:lnTo>
                  <a:lnTo>
                    <a:pt x="764832" y="405117"/>
                  </a:lnTo>
                  <a:lnTo>
                    <a:pt x="762965" y="403834"/>
                  </a:lnTo>
                  <a:lnTo>
                    <a:pt x="762635" y="403834"/>
                  </a:lnTo>
                  <a:lnTo>
                    <a:pt x="762736" y="402564"/>
                  </a:lnTo>
                  <a:lnTo>
                    <a:pt x="763016" y="401307"/>
                  </a:lnTo>
                  <a:lnTo>
                    <a:pt x="765340" y="401307"/>
                  </a:lnTo>
                  <a:lnTo>
                    <a:pt x="765848" y="402564"/>
                  </a:lnTo>
                  <a:lnTo>
                    <a:pt x="765848" y="360667"/>
                  </a:lnTo>
                  <a:lnTo>
                    <a:pt x="765352" y="361924"/>
                  </a:lnTo>
                  <a:lnTo>
                    <a:pt x="763270" y="361924"/>
                  </a:lnTo>
                  <a:lnTo>
                    <a:pt x="763270" y="384784"/>
                  </a:lnTo>
                  <a:lnTo>
                    <a:pt x="762838" y="386067"/>
                  </a:lnTo>
                  <a:lnTo>
                    <a:pt x="761453" y="386067"/>
                  </a:lnTo>
                  <a:lnTo>
                    <a:pt x="760476" y="384784"/>
                  </a:lnTo>
                  <a:lnTo>
                    <a:pt x="762431" y="383514"/>
                  </a:lnTo>
                  <a:lnTo>
                    <a:pt x="762736" y="383514"/>
                  </a:lnTo>
                  <a:lnTo>
                    <a:pt x="763270" y="384784"/>
                  </a:lnTo>
                  <a:lnTo>
                    <a:pt x="763270" y="361924"/>
                  </a:lnTo>
                  <a:lnTo>
                    <a:pt x="763104" y="361924"/>
                  </a:lnTo>
                  <a:lnTo>
                    <a:pt x="763219" y="363207"/>
                  </a:lnTo>
                  <a:lnTo>
                    <a:pt x="760895" y="370814"/>
                  </a:lnTo>
                  <a:lnTo>
                    <a:pt x="761453" y="375907"/>
                  </a:lnTo>
                  <a:lnTo>
                    <a:pt x="759523" y="383514"/>
                  </a:lnTo>
                  <a:lnTo>
                    <a:pt x="759548" y="387324"/>
                  </a:lnTo>
                  <a:lnTo>
                    <a:pt x="757885" y="393674"/>
                  </a:lnTo>
                  <a:lnTo>
                    <a:pt x="760399" y="397484"/>
                  </a:lnTo>
                  <a:lnTo>
                    <a:pt x="757466" y="400024"/>
                  </a:lnTo>
                  <a:lnTo>
                    <a:pt x="757542" y="401307"/>
                  </a:lnTo>
                  <a:lnTo>
                    <a:pt x="757618" y="402564"/>
                  </a:lnTo>
                  <a:lnTo>
                    <a:pt x="757694" y="403834"/>
                  </a:lnTo>
                  <a:lnTo>
                    <a:pt x="757770" y="405117"/>
                  </a:lnTo>
                  <a:lnTo>
                    <a:pt x="757847" y="406374"/>
                  </a:lnTo>
                  <a:lnTo>
                    <a:pt x="756450" y="411467"/>
                  </a:lnTo>
                  <a:lnTo>
                    <a:pt x="759891" y="416547"/>
                  </a:lnTo>
                  <a:lnTo>
                    <a:pt x="763016" y="416547"/>
                  </a:lnTo>
                  <a:lnTo>
                    <a:pt x="763016" y="416077"/>
                  </a:lnTo>
                  <a:lnTo>
                    <a:pt x="759320" y="414007"/>
                  </a:lnTo>
                  <a:lnTo>
                    <a:pt x="763016" y="410184"/>
                  </a:lnTo>
                  <a:lnTo>
                    <a:pt x="763016" y="416077"/>
                  </a:lnTo>
                  <a:lnTo>
                    <a:pt x="784745" y="416077"/>
                  </a:lnTo>
                  <a:lnTo>
                    <a:pt x="786485" y="414007"/>
                  </a:lnTo>
                  <a:lnTo>
                    <a:pt x="785355" y="410184"/>
                  </a:lnTo>
                  <a:lnTo>
                    <a:pt x="784987" y="408914"/>
                  </a:lnTo>
                  <a:lnTo>
                    <a:pt x="784491" y="407657"/>
                  </a:lnTo>
                  <a:lnTo>
                    <a:pt x="786841" y="406374"/>
                  </a:lnTo>
                  <a:lnTo>
                    <a:pt x="786041" y="405117"/>
                  </a:lnTo>
                  <a:lnTo>
                    <a:pt x="785253" y="403834"/>
                  </a:lnTo>
                  <a:lnTo>
                    <a:pt x="788644" y="403834"/>
                  </a:lnTo>
                  <a:lnTo>
                    <a:pt x="789432" y="401307"/>
                  </a:lnTo>
                  <a:lnTo>
                    <a:pt x="791438" y="394957"/>
                  </a:lnTo>
                  <a:lnTo>
                    <a:pt x="793407" y="387324"/>
                  </a:lnTo>
                  <a:lnTo>
                    <a:pt x="793508" y="386067"/>
                  </a:lnTo>
                  <a:lnTo>
                    <a:pt x="793623" y="384784"/>
                  </a:lnTo>
                  <a:lnTo>
                    <a:pt x="793724" y="383514"/>
                  </a:lnTo>
                  <a:lnTo>
                    <a:pt x="794385" y="375907"/>
                  </a:lnTo>
                  <a:lnTo>
                    <a:pt x="794499" y="374624"/>
                  </a:lnTo>
                  <a:lnTo>
                    <a:pt x="798855" y="372084"/>
                  </a:lnTo>
                  <a:lnTo>
                    <a:pt x="797140" y="367017"/>
                  </a:lnTo>
                  <a:lnTo>
                    <a:pt x="802030" y="359384"/>
                  </a:lnTo>
                  <a:lnTo>
                    <a:pt x="802855" y="358114"/>
                  </a:lnTo>
                  <a:lnTo>
                    <a:pt x="805307" y="354317"/>
                  </a:lnTo>
                  <a:lnTo>
                    <a:pt x="803071" y="353034"/>
                  </a:lnTo>
                  <a:lnTo>
                    <a:pt x="798626" y="350507"/>
                  </a:lnTo>
                  <a:lnTo>
                    <a:pt x="805624" y="350507"/>
                  </a:lnTo>
                  <a:lnTo>
                    <a:pt x="803973" y="347967"/>
                  </a:lnTo>
                  <a:lnTo>
                    <a:pt x="803160" y="346684"/>
                  </a:lnTo>
                  <a:lnTo>
                    <a:pt x="804722" y="344157"/>
                  </a:lnTo>
                  <a:lnTo>
                    <a:pt x="805497" y="342874"/>
                  </a:lnTo>
                  <a:lnTo>
                    <a:pt x="807072" y="340334"/>
                  </a:lnTo>
                  <a:lnTo>
                    <a:pt x="808634" y="337807"/>
                  </a:lnTo>
                  <a:lnTo>
                    <a:pt x="809421" y="336524"/>
                  </a:lnTo>
                  <a:lnTo>
                    <a:pt x="806132" y="327634"/>
                  </a:lnTo>
                  <a:lnTo>
                    <a:pt x="813435" y="325145"/>
                  </a:lnTo>
                  <a:lnTo>
                    <a:pt x="813422" y="323824"/>
                  </a:lnTo>
                  <a:lnTo>
                    <a:pt x="813282" y="322567"/>
                  </a:lnTo>
                  <a:lnTo>
                    <a:pt x="812901" y="321284"/>
                  </a:lnTo>
                  <a:lnTo>
                    <a:pt x="815594" y="321284"/>
                  </a:lnTo>
                  <a:lnTo>
                    <a:pt x="816559" y="323824"/>
                  </a:lnTo>
                  <a:lnTo>
                    <a:pt x="814489" y="322567"/>
                  </a:lnTo>
                  <a:lnTo>
                    <a:pt x="813549" y="324878"/>
                  </a:lnTo>
                  <a:lnTo>
                    <a:pt x="813574" y="325145"/>
                  </a:lnTo>
                  <a:lnTo>
                    <a:pt x="814933" y="325145"/>
                  </a:lnTo>
                  <a:lnTo>
                    <a:pt x="816444" y="326364"/>
                  </a:lnTo>
                  <a:lnTo>
                    <a:pt x="818934" y="323824"/>
                  </a:lnTo>
                  <a:lnTo>
                    <a:pt x="820191" y="322567"/>
                  </a:lnTo>
                  <a:lnTo>
                    <a:pt x="823163" y="325145"/>
                  </a:lnTo>
                  <a:lnTo>
                    <a:pt x="826782" y="328917"/>
                  </a:lnTo>
                  <a:lnTo>
                    <a:pt x="829614" y="327634"/>
                  </a:lnTo>
                  <a:lnTo>
                    <a:pt x="834034" y="327634"/>
                  </a:lnTo>
                  <a:lnTo>
                    <a:pt x="836993" y="323824"/>
                  </a:lnTo>
                  <a:lnTo>
                    <a:pt x="835875" y="330174"/>
                  </a:lnTo>
                  <a:lnTo>
                    <a:pt x="836841" y="330174"/>
                  </a:lnTo>
                  <a:lnTo>
                    <a:pt x="839635" y="328917"/>
                  </a:lnTo>
                  <a:lnTo>
                    <a:pt x="841006" y="330174"/>
                  </a:lnTo>
                  <a:lnTo>
                    <a:pt x="842962" y="330174"/>
                  </a:lnTo>
                  <a:lnTo>
                    <a:pt x="847712" y="331457"/>
                  </a:lnTo>
                  <a:lnTo>
                    <a:pt x="849985" y="330174"/>
                  </a:lnTo>
                  <a:lnTo>
                    <a:pt x="852208" y="328917"/>
                  </a:lnTo>
                  <a:lnTo>
                    <a:pt x="856780" y="328917"/>
                  </a:lnTo>
                  <a:lnTo>
                    <a:pt x="857478" y="330174"/>
                  </a:lnTo>
                  <a:lnTo>
                    <a:pt x="858189" y="330174"/>
                  </a:lnTo>
                  <a:lnTo>
                    <a:pt x="855891" y="331457"/>
                  </a:lnTo>
                  <a:lnTo>
                    <a:pt x="855281" y="332714"/>
                  </a:lnTo>
                  <a:lnTo>
                    <a:pt x="858215" y="335267"/>
                  </a:lnTo>
                  <a:lnTo>
                    <a:pt x="858926" y="333984"/>
                  </a:lnTo>
                  <a:lnTo>
                    <a:pt x="862533" y="331457"/>
                  </a:lnTo>
                  <a:lnTo>
                    <a:pt x="864247" y="331457"/>
                  </a:lnTo>
                  <a:lnTo>
                    <a:pt x="867092" y="336524"/>
                  </a:lnTo>
                  <a:lnTo>
                    <a:pt x="868299" y="336524"/>
                  </a:lnTo>
                  <a:lnTo>
                    <a:pt x="875093" y="335267"/>
                  </a:lnTo>
                  <a:lnTo>
                    <a:pt x="875309" y="336524"/>
                  </a:lnTo>
                  <a:lnTo>
                    <a:pt x="873861" y="337807"/>
                  </a:lnTo>
                  <a:lnTo>
                    <a:pt x="878471" y="340334"/>
                  </a:lnTo>
                  <a:lnTo>
                    <a:pt x="878344" y="339064"/>
                  </a:lnTo>
                  <a:lnTo>
                    <a:pt x="878230" y="337807"/>
                  </a:lnTo>
                  <a:lnTo>
                    <a:pt x="878103" y="336524"/>
                  </a:lnTo>
                  <a:lnTo>
                    <a:pt x="877989" y="335267"/>
                  </a:lnTo>
                  <a:lnTo>
                    <a:pt x="880821" y="337807"/>
                  </a:lnTo>
                  <a:lnTo>
                    <a:pt x="882002" y="339064"/>
                  </a:lnTo>
                  <a:lnTo>
                    <a:pt x="887171" y="337807"/>
                  </a:lnTo>
                  <a:lnTo>
                    <a:pt x="890892" y="340334"/>
                  </a:lnTo>
                  <a:lnTo>
                    <a:pt x="897432" y="339064"/>
                  </a:lnTo>
                  <a:lnTo>
                    <a:pt x="902017" y="340334"/>
                  </a:lnTo>
                  <a:lnTo>
                    <a:pt x="902652" y="344157"/>
                  </a:lnTo>
                  <a:lnTo>
                    <a:pt x="901966" y="345414"/>
                  </a:lnTo>
                  <a:lnTo>
                    <a:pt x="905560" y="345414"/>
                  </a:lnTo>
                  <a:lnTo>
                    <a:pt x="908113" y="346684"/>
                  </a:lnTo>
                  <a:lnTo>
                    <a:pt x="908316" y="346684"/>
                  </a:lnTo>
                  <a:lnTo>
                    <a:pt x="910450" y="341617"/>
                  </a:lnTo>
                  <a:lnTo>
                    <a:pt x="912863" y="346684"/>
                  </a:lnTo>
                  <a:lnTo>
                    <a:pt x="917028" y="345414"/>
                  </a:lnTo>
                  <a:lnTo>
                    <a:pt x="919010" y="347967"/>
                  </a:lnTo>
                  <a:lnTo>
                    <a:pt x="921156" y="345414"/>
                  </a:lnTo>
                  <a:lnTo>
                    <a:pt x="922235" y="344157"/>
                  </a:lnTo>
                  <a:lnTo>
                    <a:pt x="923721" y="345414"/>
                  </a:lnTo>
                  <a:lnTo>
                    <a:pt x="923620" y="347967"/>
                  </a:lnTo>
                  <a:lnTo>
                    <a:pt x="923061" y="349224"/>
                  </a:lnTo>
                  <a:lnTo>
                    <a:pt x="924242" y="349224"/>
                  </a:lnTo>
                  <a:lnTo>
                    <a:pt x="926630" y="347967"/>
                  </a:lnTo>
                  <a:lnTo>
                    <a:pt x="927112" y="344157"/>
                  </a:lnTo>
                  <a:lnTo>
                    <a:pt x="927290" y="342874"/>
                  </a:lnTo>
                  <a:lnTo>
                    <a:pt x="931799" y="346684"/>
                  </a:lnTo>
                  <a:lnTo>
                    <a:pt x="930617" y="349224"/>
                  </a:lnTo>
                  <a:lnTo>
                    <a:pt x="934085" y="351764"/>
                  </a:lnTo>
                  <a:lnTo>
                    <a:pt x="934212" y="346684"/>
                  </a:lnTo>
                  <a:lnTo>
                    <a:pt x="940295" y="350507"/>
                  </a:lnTo>
                  <a:lnTo>
                    <a:pt x="944994" y="349224"/>
                  </a:lnTo>
                  <a:lnTo>
                    <a:pt x="949312" y="351764"/>
                  </a:lnTo>
                  <a:lnTo>
                    <a:pt x="955827" y="353034"/>
                  </a:lnTo>
                  <a:lnTo>
                    <a:pt x="962494" y="355574"/>
                  </a:lnTo>
                  <a:lnTo>
                    <a:pt x="977036" y="359384"/>
                  </a:lnTo>
                  <a:lnTo>
                    <a:pt x="978357" y="360667"/>
                  </a:lnTo>
                  <a:lnTo>
                    <a:pt x="979728" y="359384"/>
                  </a:lnTo>
                  <a:lnTo>
                    <a:pt x="957326" y="341617"/>
                  </a:lnTo>
                  <a:lnTo>
                    <a:pt x="954481" y="340334"/>
                  </a:lnTo>
                  <a:lnTo>
                    <a:pt x="952588" y="339064"/>
                  </a:lnTo>
                  <a:lnTo>
                    <a:pt x="950683" y="337807"/>
                  </a:lnTo>
                  <a:lnTo>
                    <a:pt x="948791" y="336524"/>
                  </a:lnTo>
                  <a:lnTo>
                    <a:pt x="946950" y="335267"/>
                  </a:lnTo>
                  <a:lnTo>
                    <a:pt x="943279" y="332714"/>
                  </a:lnTo>
                  <a:lnTo>
                    <a:pt x="942860" y="331457"/>
                  </a:lnTo>
                  <a:lnTo>
                    <a:pt x="936396" y="331457"/>
                  </a:lnTo>
                  <a:lnTo>
                    <a:pt x="935380" y="328917"/>
                  </a:lnTo>
                  <a:lnTo>
                    <a:pt x="934364" y="326364"/>
                  </a:lnTo>
                  <a:lnTo>
                    <a:pt x="933881" y="325145"/>
                  </a:lnTo>
                  <a:lnTo>
                    <a:pt x="933653" y="325145"/>
                  </a:lnTo>
                  <a:lnTo>
                    <a:pt x="927976" y="326364"/>
                  </a:lnTo>
                  <a:lnTo>
                    <a:pt x="927823" y="326364"/>
                  </a:lnTo>
                  <a:lnTo>
                    <a:pt x="927798" y="325145"/>
                  </a:lnTo>
                  <a:lnTo>
                    <a:pt x="927557" y="323824"/>
                  </a:lnTo>
                  <a:lnTo>
                    <a:pt x="927328" y="322567"/>
                  </a:lnTo>
                  <a:lnTo>
                    <a:pt x="925156" y="323824"/>
                  </a:lnTo>
                  <a:lnTo>
                    <a:pt x="923544" y="323824"/>
                  </a:lnTo>
                  <a:lnTo>
                    <a:pt x="923137" y="322567"/>
                  </a:lnTo>
                  <a:lnTo>
                    <a:pt x="922743" y="321284"/>
                  </a:lnTo>
                  <a:lnTo>
                    <a:pt x="922350" y="320014"/>
                  </a:lnTo>
                  <a:lnTo>
                    <a:pt x="922185" y="319913"/>
                  </a:lnTo>
                  <a:lnTo>
                    <a:pt x="922185" y="323824"/>
                  </a:lnTo>
                  <a:lnTo>
                    <a:pt x="920978" y="325107"/>
                  </a:lnTo>
                  <a:lnTo>
                    <a:pt x="920115" y="323824"/>
                  </a:lnTo>
                  <a:lnTo>
                    <a:pt x="920153" y="322567"/>
                  </a:lnTo>
                  <a:lnTo>
                    <a:pt x="921524" y="322567"/>
                  </a:lnTo>
                  <a:lnTo>
                    <a:pt x="922185" y="323824"/>
                  </a:lnTo>
                  <a:lnTo>
                    <a:pt x="922185" y="319913"/>
                  </a:lnTo>
                  <a:lnTo>
                    <a:pt x="920381" y="318757"/>
                  </a:lnTo>
                  <a:lnTo>
                    <a:pt x="914920" y="318757"/>
                  </a:lnTo>
                  <a:lnTo>
                    <a:pt x="913358" y="320014"/>
                  </a:lnTo>
                  <a:lnTo>
                    <a:pt x="913282" y="318757"/>
                  </a:lnTo>
                  <a:lnTo>
                    <a:pt x="913117" y="314934"/>
                  </a:lnTo>
                  <a:lnTo>
                    <a:pt x="909878" y="314934"/>
                  </a:lnTo>
                  <a:lnTo>
                    <a:pt x="904786" y="312407"/>
                  </a:lnTo>
                  <a:lnTo>
                    <a:pt x="902246" y="311124"/>
                  </a:lnTo>
                  <a:lnTo>
                    <a:pt x="899642" y="309867"/>
                  </a:lnTo>
                  <a:lnTo>
                    <a:pt x="894638" y="312407"/>
                  </a:lnTo>
                  <a:lnTo>
                    <a:pt x="896239" y="308584"/>
                  </a:lnTo>
                  <a:lnTo>
                    <a:pt x="890257" y="306057"/>
                  </a:lnTo>
                  <a:lnTo>
                    <a:pt x="885418" y="304774"/>
                  </a:lnTo>
                  <a:lnTo>
                    <a:pt x="883323" y="303517"/>
                  </a:lnTo>
                  <a:lnTo>
                    <a:pt x="879157" y="300964"/>
                  </a:lnTo>
                  <a:lnTo>
                    <a:pt x="878001" y="303517"/>
                  </a:lnTo>
                  <a:lnTo>
                    <a:pt x="873683" y="298424"/>
                  </a:lnTo>
                  <a:lnTo>
                    <a:pt x="869035" y="298424"/>
                  </a:lnTo>
                  <a:lnTo>
                    <a:pt x="862977" y="297167"/>
                  </a:lnTo>
                  <a:lnTo>
                    <a:pt x="862050" y="295884"/>
                  </a:lnTo>
                  <a:lnTo>
                    <a:pt x="861123" y="294614"/>
                  </a:lnTo>
                  <a:lnTo>
                    <a:pt x="856754" y="295884"/>
                  </a:lnTo>
                  <a:lnTo>
                    <a:pt x="855357" y="295884"/>
                  </a:lnTo>
                  <a:lnTo>
                    <a:pt x="854710" y="294614"/>
                  </a:lnTo>
                  <a:lnTo>
                    <a:pt x="849160" y="293357"/>
                  </a:lnTo>
                  <a:lnTo>
                    <a:pt x="848004" y="292074"/>
                  </a:lnTo>
                  <a:lnTo>
                    <a:pt x="844575" y="288264"/>
                  </a:lnTo>
                  <a:lnTo>
                    <a:pt x="836701" y="292074"/>
                  </a:lnTo>
                  <a:lnTo>
                    <a:pt x="836574" y="290817"/>
                  </a:lnTo>
                  <a:lnTo>
                    <a:pt x="836447" y="289534"/>
                  </a:lnTo>
                  <a:lnTo>
                    <a:pt x="836320" y="288264"/>
                  </a:lnTo>
                  <a:lnTo>
                    <a:pt x="836206" y="287007"/>
                  </a:lnTo>
                  <a:lnTo>
                    <a:pt x="825982" y="288264"/>
                  </a:lnTo>
                  <a:lnTo>
                    <a:pt x="824623" y="287007"/>
                  </a:lnTo>
                  <a:lnTo>
                    <a:pt x="823074" y="280657"/>
                  </a:lnTo>
                  <a:lnTo>
                    <a:pt x="825639" y="279374"/>
                  </a:lnTo>
                  <a:lnTo>
                    <a:pt x="827303" y="270484"/>
                  </a:lnTo>
                  <a:lnTo>
                    <a:pt x="830072" y="266674"/>
                  </a:lnTo>
                  <a:lnTo>
                    <a:pt x="839952" y="259067"/>
                  </a:lnTo>
                  <a:lnTo>
                    <a:pt x="844880" y="253974"/>
                  </a:lnTo>
                  <a:lnTo>
                    <a:pt x="851039" y="250164"/>
                  </a:lnTo>
                  <a:lnTo>
                    <a:pt x="851014" y="248907"/>
                  </a:lnTo>
                  <a:lnTo>
                    <a:pt x="848614" y="250164"/>
                  </a:lnTo>
                  <a:lnTo>
                    <a:pt x="849096" y="247624"/>
                  </a:lnTo>
                  <a:lnTo>
                    <a:pt x="855256" y="247624"/>
                  </a:lnTo>
                  <a:lnTo>
                    <a:pt x="859370" y="242557"/>
                  </a:lnTo>
                  <a:lnTo>
                    <a:pt x="863714" y="238734"/>
                  </a:lnTo>
                  <a:lnTo>
                    <a:pt x="865162" y="237464"/>
                  </a:lnTo>
                  <a:lnTo>
                    <a:pt x="865619" y="236207"/>
                  </a:lnTo>
                  <a:lnTo>
                    <a:pt x="869670" y="237464"/>
                  </a:lnTo>
                  <a:lnTo>
                    <a:pt x="870280" y="236207"/>
                  </a:lnTo>
                  <a:lnTo>
                    <a:pt x="869022" y="233667"/>
                  </a:lnTo>
                  <a:lnTo>
                    <a:pt x="873112" y="233667"/>
                  </a:lnTo>
                  <a:lnTo>
                    <a:pt x="872197" y="231114"/>
                  </a:lnTo>
                  <a:lnTo>
                    <a:pt x="873213" y="229857"/>
                  </a:lnTo>
                  <a:lnTo>
                    <a:pt x="879665" y="229857"/>
                  </a:lnTo>
                  <a:lnTo>
                    <a:pt x="880656" y="222224"/>
                  </a:lnTo>
                  <a:lnTo>
                    <a:pt x="887514" y="222224"/>
                  </a:lnTo>
                  <a:lnTo>
                    <a:pt x="888606" y="219684"/>
                  </a:lnTo>
                  <a:lnTo>
                    <a:pt x="892721" y="217157"/>
                  </a:lnTo>
                  <a:lnTo>
                    <a:pt x="894905" y="217157"/>
                  </a:lnTo>
                  <a:lnTo>
                    <a:pt x="897204" y="213334"/>
                  </a:lnTo>
                  <a:lnTo>
                    <a:pt x="900137" y="214617"/>
                  </a:lnTo>
                  <a:lnTo>
                    <a:pt x="900201" y="213334"/>
                  </a:lnTo>
                  <a:lnTo>
                    <a:pt x="900506" y="208267"/>
                  </a:lnTo>
                  <a:lnTo>
                    <a:pt x="903592" y="212064"/>
                  </a:lnTo>
                  <a:lnTo>
                    <a:pt x="905306" y="208267"/>
                  </a:lnTo>
                  <a:lnTo>
                    <a:pt x="907923" y="206984"/>
                  </a:lnTo>
                  <a:lnTo>
                    <a:pt x="907986" y="205714"/>
                  </a:lnTo>
                  <a:lnTo>
                    <a:pt x="908062" y="203174"/>
                  </a:lnTo>
                  <a:lnTo>
                    <a:pt x="908164" y="200634"/>
                  </a:lnTo>
                  <a:lnTo>
                    <a:pt x="911098" y="203174"/>
                  </a:lnTo>
                  <a:lnTo>
                    <a:pt x="915695" y="200634"/>
                  </a:lnTo>
                  <a:lnTo>
                    <a:pt x="918006" y="199364"/>
                  </a:lnTo>
                  <a:lnTo>
                    <a:pt x="919353" y="199364"/>
                  </a:lnTo>
                  <a:lnTo>
                    <a:pt x="918616" y="198107"/>
                  </a:lnTo>
                  <a:lnTo>
                    <a:pt x="917143" y="195567"/>
                  </a:lnTo>
                  <a:lnTo>
                    <a:pt x="917829" y="195567"/>
                  </a:lnTo>
                  <a:lnTo>
                    <a:pt x="922235" y="193014"/>
                  </a:lnTo>
                  <a:lnTo>
                    <a:pt x="925982" y="193014"/>
                  </a:lnTo>
                  <a:lnTo>
                    <a:pt x="934046" y="185407"/>
                  </a:lnTo>
                  <a:lnTo>
                    <a:pt x="940879" y="182867"/>
                  </a:lnTo>
                  <a:lnTo>
                    <a:pt x="945007" y="175234"/>
                  </a:lnTo>
                  <a:lnTo>
                    <a:pt x="945857" y="175234"/>
                  </a:lnTo>
                  <a:lnTo>
                    <a:pt x="949172" y="173964"/>
                  </a:lnTo>
                  <a:lnTo>
                    <a:pt x="954557" y="171424"/>
                  </a:lnTo>
                  <a:lnTo>
                    <a:pt x="954659" y="163817"/>
                  </a:lnTo>
                  <a:lnTo>
                    <a:pt x="963358" y="165074"/>
                  </a:lnTo>
                  <a:lnTo>
                    <a:pt x="963968" y="163817"/>
                  </a:lnTo>
                  <a:lnTo>
                    <a:pt x="964577" y="162534"/>
                  </a:lnTo>
                  <a:lnTo>
                    <a:pt x="965187" y="161264"/>
                  </a:lnTo>
                  <a:lnTo>
                    <a:pt x="968870" y="153657"/>
                  </a:lnTo>
                  <a:lnTo>
                    <a:pt x="971550" y="153657"/>
                  </a:lnTo>
                  <a:lnTo>
                    <a:pt x="972134" y="152374"/>
                  </a:lnTo>
                  <a:lnTo>
                    <a:pt x="976655" y="148564"/>
                  </a:lnTo>
                  <a:lnTo>
                    <a:pt x="977988" y="144767"/>
                  </a:lnTo>
                  <a:lnTo>
                    <a:pt x="984123" y="144767"/>
                  </a:lnTo>
                  <a:lnTo>
                    <a:pt x="984542" y="142214"/>
                  </a:lnTo>
                  <a:lnTo>
                    <a:pt x="980706" y="139674"/>
                  </a:lnTo>
                  <a:lnTo>
                    <a:pt x="982243" y="139674"/>
                  </a:lnTo>
                  <a:lnTo>
                    <a:pt x="989812" y="138417"/>
                  </a:lnTo>
                  <a:lnTo>
                    <a:pt x="992987" y="134607"/>
                  </a:lnTo>
                  <a:lnTo>
                    <a:pt x="995299" y="129514"/>
                  </a:lnTo>
                  <a:lnTo>
                    <a:pt x="998194" y="124434"/>
                  </a:lnTo>
                  <a:lnTo>
                    <a:pt x="1000556" y="118084"/>
                  </a:lnTo>
                  <a:lnTo>
                    <a:pt x="1002322" y="111734"/>
                  </a:lnTo>
                  <a:lnTo>
                    <a:pt x="1003452" y="105384"/>
                  </a:lnTo>
                  <a:lnTo>
                    <a:pt x="1003630" y="104114"/>
                  </a:lnTo>
                  <a:lnTo>
                    <a:pt x="1004176" y="101574"/>
                  </a:lnTo>
                  <a:close/>
                </a:path>
              </a:pathLst>
            </a:custGeom>
            <a:solidFill>
              <a:srgbClr val="87D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395699" y="1568691"/>
              <a:ext cx="149486" cy="250189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5961024" y="1542173"/>
              <a:ext cx="767080" cy="1072515"/>
            </a:xfrm>
            <a:custGeom>
              <a:avLst/>
              <a:gdLst/>
              <a:ahLst/>
              <a:cxnLst/>
              <a:rect l="l" t="t" r="r" b="b"/>
              <a:pathLst>
                <a:path w="767079" h="1072514">
                  <a:moveTo>
                    <a:pt x="7493" y="844905"/>
                  </a:moveTo>
                  <a:lnTo>
                    <a:pt x="5829" y="843153"/>
                  </a:lnTo>
                  <a:lnTo>
                    <a:pt x="5359" y="842657"/>
                  </a:lnTo>
                  <a:lnTo>
                    <a:pt x="4368" y="842060"/>
                  </a:lnTo>
                  <a:lnTo>
                    <a:pt x="4991" y="840930"/>
                  </a:lnTo>
                  <a:lnTo>
                    <a:pt x="2819" y="843153"/>
                  </a:lnTo>
                  <a:lnTo>
                    <a:pt x="0" y="842378"/>
                  </a:lnTo>
                  <a:lnTo>
                    <a:pt x="1905" y="847458"/>
                  </a:lnTo>
                  <a:lnTo>
                    <a:pt x="3568" y="847458"/>
                  </a:lnTo>
                  <a:lnTo>
                    <a:pt x="6604" y="845858"/>
                  </a:lnTo>
                  <a:lnTo>
                    <a:pt x="7493" y="844905"/>
                  </a:lnTo>
                  <a:close/>
                </a:path>
                <a:path w="767079" h="1072514">
                  <a:moveTo>
                    <a:pt x="43776" y="991425"/>
                  </a:moveTo>
                  <a:lnTo>
                    <a:pt x="43053" y="989761"/>
                  </a:lnTo>
                  <a:lnTo>
                    <a:pt x="41516" y="990015"/>
                  </a:lnTo>
                  <a:lnTo>
                    <a:pt x="40093" y="989926"/>
                  </a:lnTo>
                  <a:lnTo>
                    <a:pt x="41033" y="990854"/>
                  </a:lnTo>
                  <a:lnTo>
                    <a:pt x="41617" y="992657"/>
                  </a:lnTo>
                  <a:lnTo>
                    <a:pt x="43459" y="991730"/>
                  </a:lnTo>
                  <a:lnTo>
                    <a:pt x="43599" y="991666"/>
                  </a:lnTo>
                  <a:lnTo>
                    <a:pt x="43776" y="991425"/>
                  </a:lnTo>
                  <a:close/>
                </a:path>
                <a:path w="767079" h="1072514">
                  <a:moveTo>
                    <a:pt x="77609" y="1045298"/>
                  </a:moveTo>
                  <a:lnTo>
                    <a:pt x="74879" y="1043901"/>
                  </a:lnTo>
                  <a:lnTo>
                    <a:pt x="75133" y="1041958"/>
                  </a:lnTo>
                  <a:lnTo>
                    <a:pt x="73329" y="1042022"/>
                  </a:lnTo>
                  <a:lnTo>
                    <a:pt x="72580" y="1043660"/>
                  </a:lnTo>
                  <a:lnTo>
                    <a:pt x="74079" y="1044613"/>
                  </a:lnTo>
                  <a:lnTo>
                    <a:pt x="74510" y="1045857"/>
                  </a:lnTo>
                  <a:lnTo>
                    <a:pt x="75031" y="1047292"/>
                  </a:lnTo>
                  <a:lnTo>
                    <a:pt x="77609" y="1045298"/>
                  </a:lnTo>
                  <a:close/>
                </a:path>
                <a:path w="767079" h="1072514">
                  <a:moveTo>
                    <a:pt x="91147" y="884047"/>
                  </a:moveTo>
                  <a:lnTo>
                    <a:pt x="90081" y="883031"/>
                  </a:lnTo>
                  <a:lnTo>
                    <a:pt x="89979" y="882142"/>
                  </a:lnTo>
                  <a:lnTo>
                    <a:pt x="88392" y="884428"/>
                  </a:lnTo>
                  <a:lnTo>
                    <a:pt x="90741" y="884936"/>
                  </a:lnTo>
                  <a:lnTo>
                    <a:pt x="91147" y="884047"/>
                  </a:lnTo>
                  <a:close/>
                </a:path>
                <a:path w="767079" h="1072514">
                  <a:moveTo>
                    <a:pt x="126492" y="73329"/>
                  </a:moveTo>
                  <a:lnTo>
                    <a:pt x="125437" y="73050"/>
                  </a:lnTo>
                  <a:lnTo>
                    <a:pt x="124625" y="72428"/>
                  </a:lnTo>
                  <a:lnTo>
                    <a:pt x="124002" y="71539"/>
                  </a:lnTo>
                  <a:lnTo>
                    <a:pt x="123723" y="71970"/>
                  </a:lnTo>
                  <a:lnTo>
                    <a:pt x="123266" y="72377"/>
                  </a:lnTo>
                  <a:lnTo>
                    <a:pt x="123101" y="73647"/>
                  </a:lnTo>
                  <a:lnTo>
                    <a:pt x="122516" y="74688"/>
                  </a:lnTo>
                  <a:lnTo>
                    <a:pt x="124650" y="75679"/>
                  </a:lnTo>
                  <a:lnTo>
                    <a:pt x="125260" y="74764"/>
                  </a:lnTo>
                  <a:lnTo>
                    <a:pt x="125920" y="74231"/>
                  </a:lnTo>
                  <a:lnTo>
                    <a:pt x="126174" y="74015"/>
                  </a:lnTo>
                  <a:lnTo>
                    <a:pt x="126301" y="73634"/>
                  </a:lnTo>
                  <a:lnTo>
                    <a:pt x="126492" y="73329"/>
                  </a:lnTo>
                  <a:close/>
                </a:path>
                <a:path w="767079" h="1072514">
                  <a:moveTo>
                    <a:pt x="254977" y="761796"/>
                  </a:moveTo>
                  <a:lnTo>
                    <a:pt x="252653" y="759815"/>
                  </a:lnTo>
                  <a:lnTo>
                    <a:pt x="251320" y="760971"/>
                  </a:lnTo>
                  <a:lnTo>
                    <a:pt x="253098" y="762419"/>
                  </a:lnTo>
                  <a:lnTo>
                    <a:pt x="254177" y="761796"/>
                  </a:lnTo>
                  <a:lnTo>
                    <a:pt x="254977" y="761796"/>
                  </a:lnTo>
                  <a:close/>
                </a:path>
                <a:path w="767079" h="1072514">
                  <a:moveTo>
                    <a:pt x="282968" y="888263"/>
                  </a:moveTo>
                  <a:lnTo>
                    <a:pt x="278625" y="888339"/>
                  </a:lnTo>
                  <a:lnTo>
                    <a:pt x="279552" y="890993"/>
                  </a:lnTo>
                  <a:lnTo>
                    <a:pt x="280822" y="891019"/>
                  </a:lnTo>
                  <a:lnTo>
                    <a:pt x="281470" y="891044"/>
                  </a:lnTo>
                  <a:lnTo>
                    <a:pt x="282968" y="888263"/>
                  </a:lnTo>
                  <a:close/>
                </a:path>
                <a:path w="767079" h="1072514">
                  <a:moveTo>
                    <a:pt x="315264" y="918794"/>
                  </a:moveTo>
                  <a:lnTo>
                    <a:pt x="315074" y="918502"/>
                  </a:lnTo>
                  <a:lnTo>
                    <a:pt x="314909" y="917917"/>
                  </a:lnTo>
                  <a:lnTo>
                    <a:pt x="314540" y="917740"/>
                  </a:lnTo>
                  <a:lnTo>
                    <a:pt x="313512" y="917270"/>
                  </a:lnTo>
                  <a:lnTo>
                    <a:pt x="312851" y="919302"/>
                  </a:lnTo>
                  <a:lnTo>
                    <a:pt x="314134" y="919734"/>
                  </a:lnTo>
                  <a:lnTo>
                    <a:pt x="314782" y="919962"/>
                  </a:lnTo>
                  <a:lnTo>
                    <a:pt x="315087" y="919568"/>
                  </a:lnTo>
                  <a:lnTo>
                    <a:pt x="315264" y="918794"/>
                  </a:lnTo>
                  <a:close/>
                </a:path>
                <a:path w="767079" h="1072514">
                  <a:moveTo>
                    <a:pt x="317093" y="933742"/>
                  </a:moveTo>
                  <a:lnTo>
                    <a:pt x="316280" y="933602"/>
                  </a:lnTo>
                  <a:lnTo>
                    <a:pt x="316153" y="933691"/>
                  </a:lnTo>
                  <a:lnTo>
                    <a:pt x="315950" y="933754"/>
                  </a:lnTo>
                  <a:lnTo>
                    <a:pt x="315785" y="934300"/>
                  </a:lnTo>
                  <a:lnTo>
                    <a:pt x="315963" y="934567"/>
                  </a:lnTo>
                  <a:lnTo>
                    <a:pt x="316382" y="934580"/>
                  </a:lnTo>
                  <a:lnTo>
                    <a:pt x="316788" y="934605"/>
                  </a:lnTo>
                  <a:lnTo>
                    <a:pt x="317093" y="933742"/>
                  </a:lnTo>
                  <a:close/>
                </a:path>
                <a:path w="767079" h="1072514">
                  <a:moveTo>
                    <a:pt x="323697" y="833513"/>
                  </a:moveTo>
                  <a:lnTo>
                    <a:pt x="323227" y="832942"/>
                  </a:lnTo>
                  <a:lnTo>
                    <a:pt x="323532" y="833513"/>
                  </a:lnTo>
                  <a:lnTo>
                    <a:pt x="323697" y="833513"/>
                  </a:lnTo>
                  <a:close/>
                </a:path>
                <a:path w="767079" h="1072514">
                  <a:moveTo>
                    <a:pt x="347218" y="783234"/>
                  </a:moveTo>
                  <a:lnTo>
                    <a:pt x="344614" y="780427"/>
                  </a:lnTo>
                  <a:lnTo>
                    <a:pt x="342696" y="778878"/>
                  </a:lnTo>
                  <a:lnTo>
                    <a:pt x="340220" y="777608"/>
                  </a:lnTo>
                  <a:lnTo>
                    <a:pt x="341160" y="780796"/>
                  </a:lnTo>
                  <a:lnTo>
                    <a:pt x="343090" y="782332"/>
                  </a:lnTo>
                  <a:lnTo>
                    <a:pt x="347218" y="783234"/>
                  </a:lnTo>
                  <a:close/>
                </a:path>
                <a:path w="767079" h="1072514">
                  <a:moveTo>
                    <a:pt x="364769" y="543267"/>
                  </a:moveTo>
                  <a:lnTo>
                    <a:pt x="364642" y="542264"/>
                  </a:lnTo>
                  <a:lnTo>
                    <a:pt x="362165" y="542264"/>
                  </a:lnTo>
                  <a:lnTo>
                    <a:pt x="361619" y="542556"/>
                  </a:lnTo>
                  <a:lnTo>
                    <a:pt x="362254" y="544309"/>
                  </a:lnTo>
                  <a:lnTo>
                    <a:pt x="364363" y="544309"/>
                  </a:lnTo>
                  <a:lnTo>
                    <a:pt x="364769" y="543267"/>
                  </a:lnTo>
                  <a:close/>
                </a:path>
                <a:path w="767079" h="1072514">
                  <a:moveTo>
                    <a:pt x="367093" y="777557"/>
                  </a:moveTo>
                  <a:lnTo>
                    <a:pt x="366395" y="776922"/>
                  </a:lnTo>
                  <a:lnTo>
                    <a:pt x="364858" y="776986"/>
                  </a:lnTo>
                  <a:lnTo>
                    <a:pt x="364426" y="777100"/>
                  </a:lnTo>
                  <a:lnTo>
                    <a:pt x="363334" y="776833"/>
                  </a:lnTo>
                  <a:lnTo>
                    <a:pt x="363715" y="778002"/>
                  </a:lnTo>
                  <a:lnTo>
                    <a:pt x="365137" y="782548"/>
                  </a:lnTo>
                  <a:lnTo>
                    <a:pt x="366877" y="779932"/>
                  </a:lnTo>
                  <a:lnTo>
                    <a:pt x="366979" y="778891"/>
                  </a:lnTo>
                  <a:lnTo>
                    <a:pt x="367093" y="777557"/>
                  </a:lnTo>
                  <a:close/>
                </a:path>
                <a:path w="767079" h="1072514">
                  <a:moveTo>
                    <a:pt x="367576" y="508279"/>
                  </a:moveTo>
                  <a:lnTo>
                    <a:pt x="367538" y="507809"/>
                  </a:lnTo>
                  <a:lnTo>
                    <a:pt x="365721" y="507809"/>
                  </a:lnTo>
                  <a:lnTo>
                    <a:pt x="366712" y="509143"/>
                  </a:lnTo>
                  <a:lnTo>
                    <a:pt x="367576" y="508279"/>
                  </a:lnTo>
                  <a:close/>
                </a:path>
                <a:path w="767079" h="1072514">
                  <a:moveTo>
                    <a:pt x="373608" y="777519"/>
                  </a:moveTo>
                  <a:lnTo>
                    <a:pt x="373202" y="775677"/>
                  </a:lnTo>
                  <a:lnTo>
                    <a:pt x="373430" y="773303"/>
                  </a:lnTo>
                  <a:lnTo>
                    <a:pt x="370408" y="775169"/>
                  </a:lnTo>
                  <a:lnTo>
                    <a:pt x="369658" y="774649"/>
                  </a:lnTo>
                  <a:lnTo>
                    <a:pt x="369277" y="774369"/>
                  </a:lnTo>
                  <a:lnTo>
                    <a:pt x="369608" y="776681"/>
                  </a:lnTo>
                  <a:lnTo>
                    <a:pt x="373608" y="777519"/>
                  </a:lnTo>
                  <a:close/>
                </a:path>
                <a:path w="767079" h="1072514">
                  <a:moveTo>
                    <a:pt x="374586" y="497865"/>
                  </a:moveTo>
                  <a:lnTo>
                    <a:pt x="372630" y="497865"/>
                  </a:lnTo>
                  <a:lnTo>
                    <a:pt x="370370" y="496798"/>
                  </a:lnTo>
                  <a:lnTo>
                    <a:pt x="369328" y="497065"/>
                  </a:lnTo>
                  <a:lnTo>
                    <a:pt x="367779" y="499846"/>
                  </a:lnTo>
                  <a:lnTo>
                    <a:pt x="369239" y="500253"/>
                  </a:lnTo>
                  <a:lnTo>
                    <a:pt x="371944" y="503669"/>
                  </a:lnTo>
                  <a:lnTo>
                    <a:pt x="372465" y="503669"/>
                  </a:lnTo>
                  <a:lnTo>
                    <a:pt x="367525" y="506272"/>
                  </a:lnTo>
                  <a:lnTo>
                    <a:pt x="367652" y="506272"/>
                  </a:lnTo>
                  <a:lnTo>
                    <a:pt x="371665" y="508647"/>
                  </a:lnTo>
                  <a:lnTo>
                    <a:pt x="372287" y="507428"/>
                  </a:lnTo>
                  <a:lnTo>
                    <a:pt x="372732" y="506437"/>
                  </a:lnTo>
                  <a:lnTo>
                    <a:pt x="373951" y="504456"/>
                  </a:lnTo>
                  <a:lnTo>
                    <a:pt x="373100" y="502818"/>
                  </a:lnTo>
                  <a:lnTo>
                    <a:pt x="374484" y="502170"/>
                  </a:lnTo>
                  <a:lnTo>
                    <a:pt x="374586" y="497865"/>
                  </a:lnTo>
                  <a:close/>
                </a:path>
                <a:path w="767079" h="1072514">
                  <a:moveTo>
                    <a:pt x="378472" y="843673"/>
                  </a:moveTo>
                  <a:lnTo>
                    <a:pt x="378472" y="843673"/>
                  </a:lnTo>
                  <a:lnTo>
                    <a:pt x="377672" y="832243"/>
                  </a:lnTo>
                  <a:lnTo>
                    <a:pt x="377621" y="830973"/>
                  </a:lnTo>
                  <a:lnTo>
                    <a:pt x="377520" y="828433"/>
                  </a:lnTo>
                  <a:lnTo>
                    <a:pt x="377418" y="825893"/>
                  </a:lnTo>
                  <a:lnTo>
                    <a:pt x="370065" y="820813"/>
                  </a:lnTo>
                  <a:lnTo>
                    <a:pt x="367919" y="819543"/>
                  </a:lnTo>
                  <a:lnTo>
                    <a:pt x="366852" y="814463"/>
                  </a:lnTo>
                  <a:lnTo>
                    <a:pt x="362521" y="814463"/>
                  </a:lnTo>
                  <a:lnTo>
                    <a:pt x="356438" y="815733"/>
                  </a:lnTo>
                  <a:lnTo>
                    <a:pt x="348132" y="815733"/>
                  </a:lnTo>
                  <a:lnTo>
                    <a:pt x="338772" y="819543"/>
                  </a:lnTo>
                  <a:lnTo>
                    <a:pt x="329577" y="828433"/>
                  </a:lnTo>
                  <a:lnTo>
                    <a:pt x="328028" y="830973"/>
                  </a:lnTo>
                  <a:lnTo>
                    <a:pt x="326910" y="833513"/>
                  </a:lnTo>
                  <a:lnTo>
                    <a:pt x="323710" y="833513"/>
                  </a:lnTo>
                  <a:lnTo>
                    <a:pt x="324764" y="834783"/>
                  </a:lnTo>
                  <a:lnTo>
                    <a:pt x="325755" y="836053"/>
                  </a:lnTo>
                  <a:lnTo>
                    <a:pt x="328942" y="836053"/>
                  </a:lnTo>
                  <a:lnTo>
                    <a:pt x="328079" y="839114"/>
                  </a:lnTo>
                  <a:lnTo>
                    <a:pt x="328079" y="897013"/>
                  </a:lnTo>
                  <a:lnTo>
                    <a:pt x="325437" y="900823"/>
                  </a:lnTo>
                  <a:lnTo>
                    <a:pt x="325577" y="902131"/>
                  </a:lnTo>
                  <a:lnTo>
                    <a:pt x="326072" y="903363"/>
                  </a:lnTo>
                  <a:lnTo>
                    <a:pt x="327177" y="904633"/>
                  </a:lnTo>
                  <a:lnTo>
                    <a:pt x="326999" y="904748"/>
                  </a:lnTo>
                  <a:lnTo>
                    <a:pt x="326999" y="914793"/>
                  </a:lnTo>
                  <a:lnTo>
                    <a:pt x="325310" y="916063"/>
                  </a:lnTo>
                  <a:lnTo>
                    <a:pt x="324370" y="916063"/>
                  </a:lnTo>
                  <a:lnTo>
                    <a:pt x="324726" y="914793"/>
                  </a:lnTo>
                  <a:lnTo>
                    <a:pt x="325081" y="914793"/>
                  </a:lnTo>
                  <a:lnTo>
                    <a:pt x="326224" y="913523"/>
                  </a:lnTo>
                  <a:lnTo>
                    <a:pt x="326999" y="914793"/>
                  </a:lnTo>
                  <a:lnTo>
                    <a:pt x="326999" y="904748"/>
                  </a:lnTo>
                  <a:lnTo>
                    <a:pt x="324967" y="905903"/>
                  </a:lnTo>
                  <a:lnTo>
                    <a:pt x="323202" y="905903"/>
                  </a:lnTo>
                  <a:lnTo>
                    <a:pt x="322389" y="904824"/>
                  </a:lnTo>
                  <a:lnTo>
                    <a:pt x="322389" y="909713"/>
                  </a:lnTo>
                  <a:lnTo>
                    <a:pt x="320484" y="909713"/>
                  </a:lnTo>
                  <a:lnTo>
                    <a:pt x="319519" y="908443"/>
                  </a:lnTo>
                  <a:lnTo>
                    <a:pt x="319824" y="907173"/>
                  </a:lnTo>
                  <a:lnTo>
                    <a:pt x="321564" y="907173"/>
                  </a:lnTo>
                  <a:lnTo>
                    <a:pt x="322237" y="908443"/>
                  </a:lnTo>
                  <a:lnTo>
                    <a:pt x="322389" y="909713"/>
                  </a:lnTo>
                  <a:lnTo>
                    <a:pt x="322389" y="904824"/>
                  </a:lnTo>
                  <a:lnTo>
                    <a:pt x="322249" y="904633"/>
                  </a:lnTo>
                  <a:lnTo>
                    <a:pt x="321310" y="903363"/>
                  </a:lnTo>
                  <a:lnTo>
                    <a:pt x="319951" y="902131"/>
                  </a:lnTo>
                  <a:lnTo>
                    <a:pt x="319735" y="902131"/>
                  </a:lnTo>
                  <a:lnTo>
                    <a:pt x="319735" y="904633"/>
                  </a:lnTo>
                  <a:lnTo>
                    <a:pt x="318287" y="904633"/>
                  </a:lnTo>
                  <a:lnTo>
                    <a:pt x="318287" y="907173"/>
                  </a:lnTo>
                  <a:lnTo>
                    <a:pt x="317322" y="908443"/>
                  </a:lnTo>
                  <a:lnTo>
                    <a:pt x="314617" y="908443"/>
                  </a:lnTo>
                  <a:lnTo>
                    <a:pt x="315480" y="905903"/>
                  </a:lnTo>
                  <a:lnTo>
                    <a:pt x="318096" y="905903"/>
                  </a:lnTo>
                  <a:lnTo>
                    <a:pt x="318287" y="907173"/>
                  </a:lnTo>
                  <a:lnTo>
                    <a:pt x="318287" y="904633"/>
                  </a:lnTo>
                  <a:lnTo>
                    <a:pt x="317373" y="904633"/>
                  </a:lnTo>
                  <a:lnTo>
                    <a:pt x="317639" y="903363"/>
                  </a:lnTo>
                  <a:lnTo>
                    <a:pt x="318122" y="903363"/>
                  </a:lnTo>
                  <a:lnTo>
                    <a:pt x="318350" y="902373"/>
                  </a:lnTo>
                  <a:lnTo>
                    <a:pt x="319735" y="904633"/>
                  </a:lnTo>
                  <a:lnTo>
                    <a:pt x="319735" y="902131"/>
                  </a:lnTo>
                  <a:lnTo>
                    <a:pt x="318401" y="902131"/>
                  </a:lnTo>
                  <a:lnTo>
                    <a:pt x="315125" y="900823"/>
                  </a:lnTo>
                  <a:lnTo>
                    <a:pt x="318922" y="898283"/>
                  </a:lnTo>
                  <a:lnTo>
                    <a:pt x="322719" y="895743"/>
                  </a:lnTo>
                  <a:lnTo>
                    <a:pt x="324624" y="894473"/>
                  </a:lnTo>
                  <a:lnTo>
                    <a:pt x="324523" y="888123"/>
                  </a:lnTo>
                  <a:lnTo>
                    <a:pt x="326351" y="886853"/>
                  </a:lnTo>
                  <a:lnTo>
                    <a:pt x="327380" y="886853"/>
                  </a:lnTo>
                  <a:lnTo>
                    <a:pt x="327660" y="888123"/>
                  </a:lnTo>
                  <a:lnTo>
                    <a:pt x="325107" y="893203"/>
                  </a:lnTo>
                  <a:lnTo>
                    <a:pt x="328079" y="897013"/>
                  </a:lnTo>
                  <a:lnTo>
                    <a:pt x="328079" y="839114"/>
                  </a:lnTo>
                  <a:lnTo>
                    <a:pt x="327507" y="841133"/>
                  </a:lnTo>
                  <a:lnTo>
                    <a:pt x="323532" y="833513"/>
                  </a:lnTo>
                  <a:lnTo>
                    <a:pt x="322986" y="834783"/>
                  </a:lnTo>
                  <a:lnTo>
                    <a:pt x="321170" y="838593"/>
                  </a:lnTo>
                  <a:lnTo>
                    <a:pt x="322046" y="838593"/>
                  </a:lnTo>
                  <a:lnTo>
                    <a:pt x="323456" y="839863"/>
                  </a:lnTo>
                  <a:lnTo>
                    <a:pt x="325374" y="839863"/>
                  </a:lnTo>
                  <a:lnTo>
                    <a:pt x="324485" y="841133"/>
                  </a:lnTo>
                  <a:lnTo>
                    <a:pt x="323443" y="842403"/>
                  </a:lnTo>
                  <a:lnTo>
                    <a:pt x="322541" y="841133"/>
                  </a:lnTo>
                  <a:lnTo>
                    <a:pt x="321703" y="840422"/>
                  </a:lnTo>
                  <a:lnTo>
                    <a:pt x="321703" y="846213"/>
                  </a:lnTo>
                  <a:lnTo>
                    <a:pt x="318681" y="846213"/>
                  </a:lnTo>
                  <a:lnTo>
                    <a:pt x="318795" y="844943"/>
                  </a:lnTo>
                  <a:lnTo>
                    <a:pt x="318909" y="843673"/>
                  </a:lnTo>
                  <a:lnTo>
                    <a:pt x="321525" y="843673"/>
                  </a:lnTo>
                  <a:lnTo>
                    <a:pt x="321627" y="844943"/>
                  </a:lnTo>
                  <a:lnTo>
                    <a:pt x="321703" y="846213"/>
                  </a:lnTo>
                  <a:lnTo>
                    <a:pt x="321703" y="840422"/>
                  </a:lnTo>
                  <a:lnTo>
                    <a:pt x="319570" y="838593"/>
                  </a:lnTo>
                  <a:lnTo>
                    <a:pt x="318325" y="839863"/>
                  </a:lnTo>
                  <a:lnTo>
                    <a:pt x="313753" y="843673"/>
                  </a:lnTo>
                  <a:lnTo>
                    <a:pt x="312737" y="846213"/>
                  </a:lnTo>
                  <a:lnTo>
                    <a:pt x="309537" y="850023"/>
                  </a:lnTo>
                  <a:lnTo>
                    <a:pt x="305663" y="850023"/>
                  </a:lnTo>
                  <a:lnTo>
                    <a:pt x="305663" y="853833"/>
                  </a:lnTo>
                  <a:lnTo>
                    <a:pt x="300329" y="856373"/>
                  </a:lnTo>
                  <a:lnTo>
                    <a:pt x="299110" y="862723"/>
                  </a:lnTo>
                  <a:lnTo>
                    <a:pt x="295554" y="866013"/>
                  </a:lnTo>
                  <a:lnTo>
                    <a:pt x="295554" y="872883"/>
                  </a:lnTo>
                  <a:lnTo>
                    <a:pt x="293763" y="872883"/>
                  </a:lnTo>
                  <a:lnTo>
                    <a:pt x="294436" y="871613"/>
                  </a:lnTo>
                  <a:lnTo>
                    <a:pt x="295478" y="871613"/>
                  </a:lnTo>
                  <a:lnTo>
                    <a:pt x="295554" y="872883"/>
                  </a:lnTo>
                  <a:lnTo>
                    <a:pt x="295554" y="866013"/>
                  </a:lnTo>
                  <a:lnTo>
                    <a:pt x="292227" y="869073"/>
                  </a:lnTo>
                  <a:lnTo>
                    <a:pt x="292214" y="888123"/>
                  </a:lnTo>
                  <a:lnTo>
                    <a:pt x="290258" y="888123"/>
                  </a:lnTo>
                  <a:lnTo>
                    <a:pt x="288950" y="886853"/>
                  </a:lnTo>
                  <a:lnTo>
                    <a:pt x="287362" y="886853"/>
                  </a:lnTo>
                  <a:lnTo>
                    <a:pt x="291401" y="884313"/>
                  </a:lnTo>
                  <a:lnTo>
                    <a:pt x="292214" y="888123"/>
                  </a:lnTo>
                  <a:lnTo>
                    <a:pt x="292214" y="869099"/>
                  </a:lnTo>
                  <a:lnTo>
                    <a:pt x="290398" y="871613"/>
                  </a:lnTo>
                  <a:lnTo>
                    <a:pt x="286283" y="877963"/>
                  </a:lnTo>
                  <a:lnTo>
                    <a:pt x="282968" y="880503"/>
                  </a:lnTo>
                  <a:lnTo>
                    <a:pt x="283781" y="888123"/>
                  </a:lnTo>
                  <a:lnTo>
                    <a:pt x="287007" y="890663"/>
                  </a:lnTo>
                  <a:lnTo>
                    <a:pt x="290080" y="893203"/>
                  </a:lnTo>
                  <a:lnTo>
                    <a:pt x="286702" y="891933"/>
                  </a:lnTo>
                  <a:lnTo>
                    <a:pt x="284797" y="890917"/>
                  </a:lnTo>
                  <a:lnTo>
                    <a:pt x="284797" y="895743"/>
                  </a:lnTo>
                  <a:lnTo>
                    <a:pt x="282016" y="895743"/>
                  </a:lnTo>
                  <a:lnTo>
                    <a:pt x="282016" y="900823"/>
                  </a:lnTo>
                  <a:lnTo>
                    <a:pt x="280873" y="899553"/>
                  </a:lnTo>
                  <a:lnTo>
                    <a:pt x="280365" y="900823"/>
                  </a:lnTo>
                  <a:lnTo>
                    <a:pt x="278828" y="900823"/>
                  </a:lnTo>
                  <a:lnTo>
                    <a:pt x="278955" y="898283"/>
                  </a:lnTo>
                  <a:lnTo>
                    <a:pt x="281406" y="898283"/>
                  </a:lnTo>
                  <a:lnTo>
                    <a:pt x="282016" y="900823"/>
                  </a:lnTo>
                  <a:lnTo>
                    <a:pt x="282016" y="895743"/>
                  </a:lnTo>
                  <a:lnTo>
                    <a:pt x="281736" y="895743"/>
                  </a:lnTo>
                  <a:lnTo>
                    <a:pt x="282333" y="893203"/>
                  </a:lnTo>
                  <a:lnTo>
                    <a:pt x="283959" y="893203"/>
                  </a:lnTo>
                  <a:lnTo>
                    <a:pt x="284454" y="894473"/>
                  </a:lnTo>
                  <a:lnTo>
                    <a:pt x="284619" y="894473"/>
                  </a:lnTo>
                  <a:lnTo>
                    <a:pt x="284797" y="895743"/>
                  </a:lnTo>
                  <a:lnTo>
                    <a:pt x="284797" y="890917"/>
                  </a:lnTo>
                  <a:lnTo>
                    <a:pt x="284340" y="890663"/>
                  </a:lnTo>
                  <a:lnTo>
                    <a:pt x="281470" y="891933"/>
                  </a:lnTo>
                  <a:lnTo>
                    <a:pt x="279552" y="891933"/>
                  </a:lnTo>
                  <a:lnTo>
                    <a:pt x="277304" y="894473"/>
                  </a:lnTo>
                  <a:lnTo>
                    <a:pt x="274662" y="895743"/>
                  </a:lnTo>
                  <a:lnTo>
                    <a:pt x="274370" y="896277"/>
                  </a:lnTo>
                  <a:lnTo>
                    <a:pt x="274370" y="909713"/>
                  </a:lnTo>
                  <a:lnTo>
                    <a:pt x="271589" y="909713"/>
                  </a:lnTo>
                  <a:lnTo>
                    <a:pt x="272186" y="908443"/>
                  </a:lnTo>
                  <a:lnTo>
                    <a:pt x="274040" y="908443"/>
                  </a:lnTo>
                  <a:lnTo>
                    <a:pt x="274370" y="909713"/>
                  </a:lnTo>
                  <a:lnTo>
                    <a:pt x="274370" y="896277"/>
                  </a:lnTo>
                  <a:lnTo>
                    <a:pt x="271081" y="902131"/>
                  </a:lnTo>
                  <a:lnTo>
                    <a:pt x="270979" y="903363"/>
                  </a:lnTo>
                  <a:lnTo>
                    <a:pt x="270878" y="904633"/>
                  </a:lnTo>
                  <a:lnTo>
                    <a:pt x="270776" y="905903"/>
                  </a:lnTo>
                  <a:lnTo>
                    <a:pt x="267931" y="908443"/>
                  </a:lnTo>
                  <a:lnTo>
                    <a:pt x="264858" y="905903"/>
                  </a:lnTo>
                  <a:lnTo>
                    <a:pt x="268973" y="903363"/>
                  </a:lnTo>
                  <a:lnTo>
                    <a:pt x="269024" y="890663"/>
                  </a:lnTo>
                  <a:lnTo>
                    <a:pt x="269163" y="888123"/>
                  </a:lnTo>
                  <a:lnTo>
                    <a:pt x="269240" y="886853"/>
                  </a:lnTo>
                  <a:lnTo>
                    <a:pt x="269316" y="885583"/>
                  </a:lnTo>
                  <a:lnTo>
                    <a:pt x="263004" y="879233"/>
                  </a:lnTo>
                  <a:lnTo>
                    <a:pt x="262699" y="876693"/>
                  </a:lnTo>
                  <a:lnTo>
                    <a:pt x="262394" y="874153"/>
                  </a:lnTo>
                  <a:lnTo>
                    <a:pt x="256311" y="876693"/>
                  </a:lnTo>
                  <a:lnTo>
                    <a:pt x="247357" y="875423"/>
                  </a:lnTo>
                  <a:lnTo>
                    <a:pt x="246646" y="875741"/>
                  </a:lnTo>
                  <a:lnTo>
                    <a:pt x="246646" y="1068463"/>
                  </a:lnTo>
                  <a:lnTo>
                    <a:pt x="243357" y="1068463"/>
                  </a:lnTo>
                  <a:lnTo>
                    <a:pt x="244589" y="1067193"/>
                  </a:lnTo>
                  <a:lnTo>
                    <a:pt x="246646" y="1068463"/>
                  </a:lnTo>
                  <a:lnTo>
                    <a:pt x="246646" y="875741"/>
                  </a:lnTo>
                  <a:lnTo>
                    <a:pt x="238582" y="879233"/>
                  </a:lnTo>
                  <a:lnTo>
                    <a:pt x="234289" y="888123"/>
                  </a:lnTo>
                  <a:lnTo>
                    <a:pt x="231559" y="891933"/>
                  </a:lnTo>
                  <a:lnTo>
                    <a:pt x="226606" y="900823"/>
                  </a:lnTo>
                  <a:lnTo>
                    <a:pt x="226720" y="903363"/>
                  </a:lnTo>
                  <a:lnTo>
                    <a:pt x="226847" y="905903"/>
                  </a:lnTo>
                  <a:lnTo>
                    <a:pt x="221488" y="913523"/>
                  </a:lnTo>
                  <a:lnTo>
                    <a:pt x="221437" y="914793"/>
                  </a:lnTo>
                  <a:lnTo>
                    <a:pt x="221322" y="918603"/>
                  </a:lnTo>
                  <a:lnTo>
                    <a:pt x="219748" y="926223"/>
                  </a:lnTo>
                  <a:lnTo>
                    <a:pt x="218490" y="930033"/>
                  </a:lnTo>
                  <a:lnTo>
                    <a:pt x="217957" y="933843"/>
                  </a:lnTo>
                  <a:lnTo>
                    <a:pt x="214820" y="950353"/>
                  </a:lnTo>
                  <a:lnTo>
                    <a:pt x="212394" y="959243"/>
                  </a:lnTo>
                  <a:lnTo>
                    <a:pt x="211124" y="964323"/>
                  </a:lnTo>
                  <a:lnTo>
                    <a:pt x="211467" y="966863"/>
                  </a:lnTo>
                  <a:lnTo>
                    <a:pt x="212826" y="969403"/>
                  </a:lnTo>
                  <a:lnTo>
                    <a:pt x="211937" y="971943"/>
                  </a:lnTo>
                  <a:lnTo>
                    <a:pt x="207276" y="979563"/>
                  </a:lnTo>
                  <a:lnTo>
                    <a:pt x="209156" y="985913"/>
                  </a:lnTo>
                  <a:lnTo>
                    <a:pt x="207162" y="996073"/>
                  </a:lnTo>
                  <a:lnTo>
                    <a:pt x="207581" y="1001153"/>
                  </a:lnTo>
                  <a:lnTo>
                    <a:pt x="207276" y="1011313"/>
                  </a:lnTo>
                  <a:lnTo>
                    <a:pt x="207276" y="1018933"/>
                  </a:lnTo>
                  <a:lnTo>
                    <a:pt x="207492" y="1025283"/>
                  </a:lnTo>
                  <a:lnTo>
                    <a:pt x="209562" y="1035443"/>
                  </a:lnTo>
                  <a:lnTo>
                    <a:pt x="214490" y="1043063"/>
                  </a:lnTo>
                  <a:lnTo>
                    <a:pt x="219341" y="1046873"/>
                  </a:lnTo>
                  <a:lnTo>
                    <a:pt x="223253" y="1045603"/>
                  </a:lnTo>
                  <a:lnTo>
                    <a:pt x="226517" y="1045603"/>
                  </a:lnTo>
                  <a:lnTo>
                    <a:pt x="229450" y="1048143"/>
                  </a:lnTo>
                  <a:lnTo>
                    <a:pt x="230886" y="1051953"/>
                  </a:lnTo>
                  <a:lnTo>
                    <a:pt x="235445" y="1055763"/>
                  </a:lnTo>
                  <a:lnTo>
                    <a:pt x="237121" y="1060843"/>
                  </a:lnTo>
                  <a:lnTo>
                    <a:pt x="239560" y="1064653"/>
                  </a:lnTo>
                  <a:lnTo>
                    <a:pt x="241249" y="1067193"/>
                  </a:lnTo>
                  <a:lnTo>
                    <a:pt x="242011" y="1068463"/>
                  </a:lnTo>
                  <a:lnTo>
                    <a:pt x="243357" y="1071003"/>
                  </a:lnTo>
                  <a:lnTo>
                    <a:pt x="244843" y="1072273"/>
                  </a:lnTo>
                  <a:lnTo>
                    <a:pt x="246214" y="1072273"/>
                  </a:lnTo>
                  <a:lnTo>
                    <a:pt x="248373" y="1069733"/>
                  </a:lnTo>
                  <a:lnTo>
                    <a:pt x="250621" y="1069733"/>
                  </a:lnTo>
                  <a:lnTo>
                    <a:pt x="252552" y="1068463"/>
                  </a:lnTo>
                  <a:lnTo>
                    <a:pt x="253758" y="1067193"/>
                  </a:lnTo>
                  <a:lnTo>
                    <a:pt x="255562" y="1065923"/>
                  </a:lnTo>
                  <a:lnTo>
                    <a:pt x="254228" y="1062113"/>
                  </a:lnTo>
                  <a:lnTo>
                    <a:pt x="259854" y="1058303"/>
                  </a:lnTo>
                  <a:lnTo>
                    <a:pt x="259384" y="1048143"/>
                  </a:lnTo>
                  <a:lnTo>
                    <a:pt x="260692" y="1045603"/>
                  </a:lnTo>
                  <a:lnTo>
                    <a:pt x="262661" y="1041793"/>
                  </a:lnTo>
                  <a:lnTo>
                    <a:pt x="263385" y="1040523"/>
                  </a:lnTo>
                  <a:lnTo>
                    <a:pt x="263334" y="1039253"/>
                  </a:lnTo>
                  <a:lnTo>
                    <a:pt x="263105" y="1035443"/>
                  </a:lnTo>
                  <a:lnTo>
                    <a:pt x="265036" y="1030363"/>
                  </a:lnTo>
                  <a:lnTo>
                    <a:pt x="266357" y="1026553"/>
                  </a:lnTo>
                  <a:lnTo>
                    <a:pt x="268516" y="1018933"/>
                  </a:lnTo>
                  <a:lnTo>
                    <a:pt x="270535" y="1011313"/>
                  </a:lnTo>
                  <a:lnTo>
                    <a:pt x="272707" y="1002423"/>
                  </a:lnTo>
                  <a:lnTo>
                    <a:pt x="275361" y="994803"/>
                  </a:lnTo>
                  <a:lnTo>
                    <a:pt x="277304" y="990993"/>
                  </a:lnTo>
                  <a:lnTo>
                    <a:pt x="277799" y="985913"/>
                  </a:lnTo>
                  <a:lnTo>
                    <a:pt x="277926" y="984643"/>
                  </a:lnTo>
                  <a:lnTo>
                    <a:pt x="282054" y="975753"/>
                  </a:lnTo>
                  <a:lnTo>
                    <a:pt x="281952" y="971943"/>
                  </a:lnTo>
                  <a:lnTo>
                    <a:pt x="281889" y="969403"/>
                  </a:lnTo>
                  <a:lnTo>
                    <a:pt x="286308" y="963053"/>
                  </a:lnTo>
                  <a:lnTo>
                    <a:pt x="286004" y="960513"/>
                  </a:lnTo>
                  <a:lnTo>
                    <a:pt x="288493" y="954163"/>
                  </a:lnTo>
                  <a:lnTo>
                    <a:pt x="290880" y="950353"/>
                  </a:lnTo>
                  <a:lnTo>
                    <a:pt x="294132" y="942733"/>
                  </a:lnTo>
                  <a:lnTo>
                    <a:pt x="292709" y="937653"/>
                  </a:lnTo>
                  <a:lnTo>
                    <a:pt x="297281" y="936383"/>
                  </a:lnTo>
                  <a:lnTo>
                    <a:pt x="297154" y="935113"/>
                  </a:lnTo>
                  <a:lnTo>
                    <a:pt x="297027" y="933843"/>
                  </a:lnTo>
                  <a:lnTo>
                    <a:pt x="296900" y="932573"/>
                  </a:lnTo>
                  <a:lnTo>
                    <a:pt x="296773" y="931303"/>
                  </a:lnTo>
                  <a:lnTo>
                    <a:pt x="302564" y="928763"/>
                  </a:lnTo>
                  <a:lnTo>
                    <a:pt x="302450" y="926223"/>
                  </a:lnTo>
                  <a:lnTo>
                    <a:pt x="302348" y="923683"/>
                  </a:lnTo>
                  <a:lnTo>
                    <a:pt x="302298" y="922413"/>
                  </a:lnTo>
                  <a:lnTo>
                    <a:pt x="302704" y="922413"/>
                  </a:lnTo>
                  <a:lnTo>
                    <a:pt x="305968" y="919873"/>
                  </a:lnTo>
                  <a:lnTo>
                    <a:pt x="307454" y="917333"/>
                  </a:lnTo>
                  <a:lnTo>
                    <a:pt x="308546" y="912253"/>
                  </a:lnTo>
                  <a:lnTo>
                    <a:pt x="309778" y="910983"/>
                  </a:lnTo>
                  <a:lnTo>
                    <a:pt x="309397" y="910983"/>
                  </a:lnTo>
                  <a:lnTo>
                    <a:pt x="309422" y="909713"/>
                  </a:lnTo>
                  <a:lnTo>
                    <a:pt x="309460" y="908443"/>
                  </a:lnTo>
                  <a:lnTo>
                    <a:pt x="311772" y="908443"/>
                  </a:lnTo>
                  <a:lnTo>
                    <a:pt x="312026" y="909713"/>
                  </a:lnTo>
                  <a:lnTo>
                    <a:pt x="312153" y="909713"/>
                  </a:lnTo>
                  <a:lnTo>
                    <a:pt x="312089" y="910983"/>
                  </a:lnTo>
                  <a:lnTo>
                    <a:pt x="309778" y="910983"/>
                  </a:lnTo>
                  <a:lnTo>
                    <a:pt x="313359" y="916063"/>
                  </a:lnTo>
                  <a:lnTo>
                    <a:pt x="315963" y="917333"/>
                  </a:lnTo>
                  <a:lnTo>
                    <a:pt x="318414" y="919873"/>
                  </a:lnTo>
                  <a:lnTo>
                    <a:pt x="318960" y="917333"/>
                  </a:lnTo>
                  <a:lnTo>
                    <a:pt x="317042" y="916063"/>
                  </a:lnTo>
                  <a:lnTo>
                    <a:pt x="318770" y="913523"/>
                  </a:lnTo>
                  <a:lnTo>
                    <a:pt x="319062" y="912253"/>
                  </a:lnTo>
                  <a:lnTo>
                    <a:pt x="320763" y="912253"/>
                  </a:lnTo>
                  <a:lnTo>
                    <a:pt x="321589" y="913523"/>
                  </a:lnTo>
                  <a:lnTo>
                    <a:pt x="321868" y="916063"/>
                  </a:lnTo>
                  <a:lnTo>
                    <a:pt x="322910" y="918603"/>
                  </a:lnTo>
                  <a:lnTo>
                    <a:pt x="323291" y="918959"/>
                  </a:lnTo>
                  <a:lnTo>
                    <a:pt x="322275" y="918959"/>
                  </a:lnTo>
                  <a:lnTo>
                    <a:pt x="321919" y="919734"/>
                  </a:lnTo>
                  <a:lnTo>
                    <a:pt x="324053" y="919734"/>
                  </a:lnTo>
                  <a:lnTo>
                    <a:pt x="324307" y="919873"/>
                  </a:lnTo>
                  <a:lnTo>
                    <a:pt x="325005" y="919873"/>
                  </a:lnTo>
                  <a:lnTo>
                    <a:pt x="325793" y="921143"/>
                  </a:lnTo>
                  <a:lnTo>
                    <a:pt x="323316" y="923683"/>
                  </a:lnTo>
                  <a:lnTo>
                    <a:pt x="323202" y="924953"/>
                  </a:lnTo>
                  <a:lnTo>
                    <a:pt x="323100" y="926223"/>
                  </a:lnTo>
                  <a:lnTo>
                    <a:pt x="318592" y="927493"/>
                  </a:lnTo>
                  <a:lnTo>
                    <a:pt x="319201" y="924953"/>
                  </a:lnTo>
                  <a:lnTo>
                    <a:pt x="317842" y="922413"/>
                  </a:lnTo>
                  <a:lnTo>
                    <a:pt x="316141" y="922413"/>
                  </a:lnTo>
                  <a:lnTo>
                    <a:pt x="316941" y="924953"/>
                  </a:lnTo>
                  <a:lnTo>
                    <a:pt x="316547" y="926223"/>
                  </a:lnTo>
                  <a:lnTo>
                    <a:pt x="315633" y="928763"/>
                  </a:lnTo>
                  <a:lnTo>
                    <a:pt x="317474" y="931303"/>
                  </a:lnTo>
                  <a:lnTo>
                    <a:pt x="322783" y="928763"/>
                  </a:lnTo>
                  <a:lnTo>
                    <a:pt x="323710" y="930033"/>
                  </a:lnTo>
                  <a:lnTo>
                    <a:pt x="325628" y="932573"/>
                  </a:lnTo>
                  <a:lnTo>
                    <a:pt x="323037" y="932573"/>
                  </a:lnTo>
                  <a:lnTo>
                    <a:pt x="322567" y="935113"/>
                  </a:lnTo>
                  <a:lnTo>
                    <a:pt x="319951" y="936383"/>
                  </a:lnTo>
                  <a:lnTo>
                    <a:pt x="321424" y="938923"/>
                  </a:lnTo>
                  <a:lnTo>
                    <a:pt x="322046" y="937653"/>
                  </a:lnTo>
                  <a:lnTo>
                    <a:pt x="325107" y="935113"/>
                  </a:lnTo>
                  <a:lnTo>
                    <a:pt x="325920" y="936383"/>
                  </a:lnTo>
                  <a:lnTo>
                    <a:pt x="324053" y="937653"/>
                  </a:lnTo>
                  <a:lnTo>
                    <a:pt x="327075" y="940193"/>
                  </a:lnTo>
                  <a:lnTo>
                    <a:pt x="326224" y="941463"/>
                  </a:lnTo>
                  <a:lnTo>
                    <a:pt x="324116" y="941463"/>
                  </a:lnTo>
                  <a:lnTo>
                    <a:pt x="323469" y="942733"/>
                  </a:lnTo>
                  <a:lnTo>
                    <a:pt x="322567" y="941463"/>
                  </a:lnTo>
                  <a:lnTo>
                    <a:pt x="322427" y="942733"/>
                  </a:lnTo>
                  <a:lnTo>
                    <a:pt x="323189" y="945273"/>
                  </a:lnTo>
                  <a:lnTo>
                    <a:pt x="326186" y="942733"/>
                  </a:lnTo>
                  <a:lnTo>
                    <a:pt x="327812" y="947813"/>
                  </a:lnTo>
                  <a:lnTo>
                    <a:pt x="330073" y="950353"/>
                  </a:lnTo>
                  <a:lnTo>
                    <a:pt x="331647" y="956703"/>
                  </a:lnTo>
                  <a:lnTo>
                    <a:pt x="334302" y="959243"/>
                  </a:lnTo>
                  <a:lnTo>
                    <a:pt x="336702" y="964323"/>
                  </a:lnTo>
                  <a:lnTo>
                    <a:pt x="337096" y="965593"/>
                  </a:lnTo>
                  <a:lnTo>
                    <a:pt x="341249" y="964323"/>
                  </a:lnTo>
                  <a:lnTo>
                    <a:pt x="337934" y="960513"/>
                  </a:lnTo>
                  <a:lnTo>
                    <a:pt x="340410" y="952893"/>
                  </a:lnTo>
                  <a:lnTo>
                    <a:pt x="345071" y="941463"/>
                  </a:lnTo>
                  <a:lnTo>
                    <a:pt x="347967" y="935113"/>
                  </a:lnTo>
                  <a:lnTo>
                    <a:pt x="349478" y="932573"/>
                  </a:lnTo>
                  <a:lnTo>
                    <a:pt x="350012" y="930033"/>
                  </a:lnTo>
                  <a:lnTo>
                    <a:pt x="350075" y="928763"/>
                  </a:lnTo>
                  <a:lnTo>
                    <a:pt x="350139" y="927493"/>
                  </a:lnTo>
                  <a:lnTo>
                    <a:pt x="350266" y="924953"/>
                  </a:lnTo>
                  <a:lnTo>
                    <a:pt x="352590" y="921143"/>
                  </a:lnTo>
                  <a:lnTo>
                    <a:pt x="354380" y="916063"/>
                  </a:lnTo>
                  <a:lnTo>
                    <a:pt x="355269" y="913523"/>
                  </a:lnTo>
                  <a:lnTo>
                    <a:pt x="355727" y="912253"/>
                  </a:lnTo>
                  <a:lnTo>
                    <a:pt x="356171" y="910983"/>
                  </a:lnTo>
                  <a:lnTo>
                    <a:pt x="357670" y="907173"/>
                  </a:lnTo>
                  <a:lnTo>
                    <a:pt x="358660" y="904633"/>
                  </a:lnTo>
                  <a:lnTo>
                    <a:pt x="361086" y="897013"/>
                  </a:lnTo>
                  <a:lnTo>
                    <a:pt x="363143" y="890663"/>
                  </a:lnTo>
                  <a:lnTo>
                    <a:pt x="364286" y="886853"/>
                  </a:lnTo>
                  <a:lnTo>
                    <a:pt x="365607" y="884313"/>
                  </a:lnTo>
                  <a:lnTo>
                    <a:pt x="366268" y="883043"/>
                  </a:lnTo>
                  <a:lnTo>
                    <a:pt x="368655" y="874153"/>
                  </a:lnTo>
                  <a:lnTo>
                    <a:pt x="369303" y="872883"/>
                  </a:lnTo>
                  <a:lnTo>
                    <a:pt x="369963" y="871613"/>
                  </a:lnTo>
                  <a:lnTo>
                    <a:pt x="371284" y="869073"/>
                  </a:lnTo>
                  <a:lnTo>
                    <a:pt x="373303" y="861453"/>
                  </a:lnTo>
                  <a:lnTo>
                    <a:pt x="373608" y="857643"/>
                  </a:lnTo>
                  <a:lnTo>
                    <a:pt x="377837" y="850023"/>
                  </a:lnTo>
                  <a:lnTo>
                    <a:pt x="378218" y="846213"/>
                  </a:lnTo>
                  <a:lnTo>
                    <a:pt x="378345" y="844943"/>
                  </a:lnTo>
                  <a:lnTo>
                    <a:pt x="378472" y="843673"/>
                  </a:lnTo>
                  <a:close/>
                </a:path>
                <a:path w="767079" h="1072514">
                  <a:moveTo>
                    <a:pt x="396989" y="703364"/>
                  </a:moveTo>
                  <a:lnTo>
                    <a:pt x="394462" y="700201"/>
                  </a:lnTo>
                  <a:lnTo>
                    <a:pt x="394398" y="696442"/>
                  </a:lnTo>
                  <a:lnTo>
                    <a:pt x="391655" y="700214"/>
                  </a:lnTo>
                  <a:lnTo>
                    <a:pt x="390728" y="704583"/>
                  </a:lnTo>
                  <a:lnTo>
                    <a:pt x="389636" y="709104"/>
                  </a:lnTo>
                  <a:lnTo>
                    <a:pt x="390029" y="709498"/>
                  </a:lnTo>
                  <a:lnTo>
                    <a:pt x="392010" y="710971"/>
                  </a:lnTo>
                  <a:lnTo>
                    <a:pt x="395655" y="709256"/>
                  </a:lnTo>
                  <a:lnTo>
                    <a:pt x="396989" y="703364"/>
                  </a:lnTo>
                  <a:close/>
                </a:path>
                <a:path w="767079" h="1072514">
                  <a:moveTo>
                    <a:pt x="404723" y="531101"/>
                  </a:moveTo>
                  <a:lnTo>
                    <a:pt x="404063" y="529056"/>
                  </a:lnTo>
                  <a:lnTo>
                    <a:pt x="403479" y="529094"/>
                  </a:lnTo>
                  <a:lnTo>
                    <a:pt x="402272" y="529183"/>
                  </a:lnTo>
                  <a:lnTo>
                    <a:pt x="402310" y="530453"/>
                  </a:lnTo>
                  <a:lnTo>
                    <a:pt x="403390" y="530745"/>
                  </a:lnTo>
                  <a:lnTo>
                    <a:pt x="404723" y="531101"/>
                  </a:lnTo>
                  <a:close/>
                </a:path>
                <a:path w="767079" h="1072514">
                  <a:moveTo>
                    <a:pt x="440309" y="183311"/>
                  </a:moveTo>
                  <a:lnTo>
                    <a:pt x="437781" y="183807"/>
                  </a:lnTo>
                  <a:lnTo>
                    <a:pt x="437616" y="183311"/>
                  </a:lnTo>
                  <a:lnTo>
                    <a:pt x="438111" y="184873"/>
                  </a:lnTo>
                  <a:lnTo>
                    <a:pt x="438988" y="184327"/>
                  </a:lnTo>
                  <a:lnTo>
                    <a:pt x="440004" y="183807"/>
                  </a:lnTo>
                  <a:lnTo>
                    <a:pt x="440309" y="183311"/>
                  </a:lnTo>
                  <a:close/>
                </a:path>
                <a:path w="767079" h="1072514">
                  <a:moveTo>
                    <a:pt x="452005" y="149263"/>
                  </a:moveTo>
                  <a:lnTo>
                    <a:pt x="450799" y="147967"/>
                  </a:lnTo>
                  <a:lnTo>
                    <a:pt x="450951" y="148920"/>
                  </a:lnTo>
                  <a:lnTo>
                    <a:pt x="451040" y="149263"/>
                  </a:lnTo>
                  <a:lnTo>
                    <a:pt x="452005" y="149263"/>
                  </a:lnTo>
                  <a:close/>
                </a:path>
                <a:path w="767079" h="1072514">
                  <a:moveTo>
                    <a:pt x="453034" y="149771"/>
                  </a:moveTo>
                  <a:lnTo>
                    <a:pt x="451180" y="149771"/>
                  </a:lnTo>
                  <a:lnTo>
                    <a:pt x="451040" y="149263"/>
                  </a:lnTo>
                  <a:lnTo>
                    <a:pt x="451116" y="149771"/>
                  </a:lnTo>
                  <a:lnTo>
                    <a:pt x="450443" y="150787"/>
                  </a:lnTo>
                  <a:lnTo>
                    <a:pt x="452640" y="150787"/>
                  </a:lnTo>
                  <a:lnTo>
                    <a:pt x="453034" y="149771"/>
                  </a:lnTo>
                  <a:close/>
                </a:path>
                <a:path w="767079" h="1072514">
                  <a:moveTo>
                    <a:pt x="464286" y="627634"/>
                  </a:moveTo>
                  <a:lnTo>
                    <a:pt x="462953" y="626084"/>
                  </a:lnTo>
                  <a:lnTo>
                    <a:pt x="461086" y="623366"/>
                  </a:lnTo>
                  <a:lnTo>
                    <a:pt x="458685" y="626249"/>
                  </a:lnTo>
                  <a:lnTo>
                    <a:pt x="460514" y="626592"/>
                  </a:lnTo>
                  <a:lnTo>
                    <a:pt x="462089" y="628865"/>
                  </a:lnTo>
                  <a:lnTo>
                    <a:pt x="463257" y="627634"/>
                  </a:lnTo>
                  <a:lnTo>
                    <a:pt x="464286" y="627634"/>
                  </a:lnTo>
                  <a:close/>
                </a:path>
                <a:path w="767079" h="1072514">
                  <a:moveTo>
                    <a:pt x="479056" y="624865"/>
                  </a:moveTo>
                  <a:lnTo>
                    <a:pt x="477367" y="624713"/>
                  </a:lnTo>
                  <a:lnTo>
                    <a:pt x="476135" y="623925"/>
                  </a:lnTo>
                  <a:lnTo>
                    <a:pt x="475907" y="624027"/>
                  </a:lnTo>
                  <a:lnTo>
                    <a:pt x="475195" y="624128"/>
                  </a:lnTo>
                  <a:lnTo>
                    <a:pt x="475716" y="626097"/>
                  </a:lnTo>
                  <a:lnTo>
                    <a:pt x="476008" y="627786"/>
                  </a:lnTo>
                  <a:lnTo>
                    <a:pt x="478320" y="627418"/>
                  </a:lnTo>
                  <a:lnTo>
                    <a:pt x="478599" y="627367"/>
                  </a:lnTo>
                  <a:lnTo>
                    <a:pt x="479044" y="626960"/>
                  </a:lnTo>
                  <a:lnTo>
                    <a:pt x="479056" y="624865"/>
                  </a:lnTo>
                  <a:close/>
                </a:path>
                <a:path w="767079" h="1072514">
                  <a:moveTo>
                    <a:pt x="497459" y="621563"/>
                  </a:moveTo>
                  <a:lnTo>
                    <a:pt x="495007" y="620839"/>
                  </a:lnTo>
                  <a:lnTo>
                    <a:pt x="494499" y="623887"/>
                  </a:lnTo>
                  <a:lnTo>
                    <a:pt x="494436" y="625271"/>
                  </a:lnTo>
                  <a:lnTo>
                    <a:pt x="496354" y="624319"/>
                  </a:lnTo>
                  <a:lnTo>
                    <a:pt x="496633" y="623887"/>
                  </a:lnTo>
                  <a:lnTo>
                    <a:pt x="497459" y="621563"/>
                  </a:lnTo>
                  <a:close/>
                </a:path>
                <a:path w="767079" h="1072514">
                  <a:moveTo>
                    <a:pt x="504253" y="421690"/>
                  </a:moveTo>
                  <a:lnTo>
                    <a:pt x="503110" y="422211"/>
                  </a:lnTo>
                  <a:lnTo>
                    <a:pt x="501916" y="423075"/>
                  </a:lnTo>
                  <a:lnTo>
                    <a:pt x="502094" y="424586"/>
                  </a:lnTo>
                  <a:lnTo>
                    <a:pt x="504202" y="424586"/>
                  </a:lnTo>
                  <a:lnTo>
                    <a:pt x="503669" y="422516"/>
                  </a:lnTo>
                  <a:lnTo>
                    <a:pt x="503872" y="422211"/>
                  </a:lnTo>
                  <a:lnTo>
                    <a:pt x="504253" y="421690"/>
                  </a:lnTo>
                  <a:close/>
                </a:path>
                <a:path w="767079" h="1072514">
                  <a:moveTo>
                    <a:pt x="505599" y="620661"/>
                  </a:moveTo>
                  <a:lnTo>
                    <a:pt x="505421" y="619925"/>
                  </a:lnTo>
                  <a:lnTo>
                    <a:pt x="504837" y="619963"/>
                  </a:lnTo>
                  <a:lnTo>
                    <a:pt x="504050" y="620064"/>
                  </a:lnTo>
                  <a:lnTo>
                    <a:pt x="503516" y="620407"/>
                  </a:lnTo>
                  <a:lnTo>
                    <a:pt x="503732" y="621004"/>
                  </a:lnTo>
                  <a:lnTo>
                    <a:pt x="504240" y="621080"/>
                  </a:lnTo>
                  <a:lnTo>
                    <a:pt x="504774" y="621055"/>
                  </a:lnTo>
                  <a:lnTo>
                    <a:pt x="505053" y="620890"/>
                  </a:lnTo>
                  <a:lnTo>
                    <a:pt x="505599" y="620661"/>
                  </a:lnTo>
                  <a:close/>
                </a:path>
                <a:path w="767079" h="1072514">
                  <a:moveTo>
                    <a:pt x="544042" y="425196"/>
                  </a:moveTo>
                  <a:lnTo>
                    <a:pt x="543204" y="423113"/>
                  </a:lnTo>
                  <a:lnTo>
                    <a:pt x="542709" y="420916"/>
                  </a:lnTo>
                  <a:lnTo>
                    <a:pt x="542074" y="419023"/>
                  </a:lnTo>
                  <a:lnTo>
                    <a:pt x="540473" y="421678"/>
                  </a:lnTo>
                  <a:lnTo>
                    <a:pt x="540702" y="423113"/>
                  </a:lnTo>
                  <a:lnTo>
                    <a:pt x="540829" y="423849"/>
                  </a:lnTo>
                  <a:lnTo>
                    <a:pt x="544042" y="425196"/>
                  </a:lnTo>
                  <a:close/>
                </a:path>
                <a:path w="767079" h="1072514">
                  <a:moveTo>
                    <a:pt x="547547" y="427443"/>
                  </a:moveTo>
                  <a:lnTo>
                    <a:pt x="545528" y="427139"/>
                  </a:lnTo>
                  <a:lnTo>
                    <a:pt x="545045" y="428853"/>
                  </a:lnTo>
                  <a:lnTo>
                    <a:pt x="545604" y="429120"/>
                  </a:lnTo>
                  <a:lnTo>
                    <a:pt x="546696" y="429463"/>
                  </a:lnTo>
                  <a:lnTo>
                    <a:pt x="547192" y="429374"/>
                  </a:lnTo>
                  <a:lnTo>
                    <a:pt x="547535" y="428815"/>
                  </a:lnTo>
                  <a:lnTo>
                    <a:pt x="547547" y="427443"/>
                  </a:lnTo>
                  <a:close/>
                </a:path>
                <a:path w="767079" h="1072514">
                  <a:moveTo>
                    <a:pt x="558050" y="557377"/>
                  </a:moveTo>
                  <a:lnTo>
                    <a:pt x="557923" y="556501"/>
                  </a:lnTo>
                  <a:lnTo>
                    <a:pt x="557898" y="555879"/>
                  </a:lnTo>
                  <a:lnTo>
                    <a:pt x="557695" y="554113"/>
                  </a:lnTo>
                  <a:lnTo>
                    <a:pt x="556158" y="553110"/>
                  </a:lnTo>
                  <a:lnTo>
                    <a:pt x="552792" y="556501"/>
                  </a:lnTo>
                  <a:lnTo>
                    <a:pt x="557555" y="555879"/>
                  </a:lnTo>
                  <a:lnTo>
                    <a:pt x="558050" y="557377"/>
                  </a:lnTo>
                  <a:close/>
                </a:path>
                <a:path w="767079" h="1072514">
                  <a:moveTo>
                    <a:pt x="568045" y="562356"/>
                  </a:moveTo>
                  <a:lnTo>
                    <a:pt x="566445" y="561873"/>
                  </a:lnTo>
                  <a:lnTo>
                    <a:pt x="564426" y="560425"/>
                  </a:lnTo>
                  <a:lnTo>
                    <a:pt x="563918" y="561873"/>
                  </a:lnTo>
                  <a:lnTo>
                    <a:pt x="563841" y="562114"/>
                  </a:lnTo>
                  <a:lnTo>
                    <a:pt x="561695" y="564870"/>
                  </a:lnTo>
                  <a:lnTo>
                    <a:pt x="563295" y="564870"/>
                  </a:lnTo>
                  <a:lnTo>
                    <a:pt x="565200" y="565785"/>
                  </a:lnTo>
                  <a:lnTo>
                    <a:pt x="566102" y="565785"/>
                  </a:lnTo>
                  <a:lnTo>
                    <a:pt x="568045" y="562356"/>
                  </a:lnTo>
                  <a:close/>
                </a:path>
                <a:path w="767079" h="1072514">
                  <a:moveTo>
                    <a:pt x="569417" y="685546"/>
                  </a:moveTo>
                  <a:lnTo>
                    <a:pt x="569328" y="675817"/>
                  </a:lnTo>
                  <a:lnTo>
                    <a:pt x="567156" y="664057"/>
                  </a:lnTo>
                  <a:lnTo>
                    <a:pt x="559269" y="662190"/>
                  </a:lnTo>
                  <a:lnTo>
                    <a:pt x="545033" y="663651"/>
                  </a:lnTo>
                  <a:lnTo>
                    <a:pt x="547522" y="667423"/>
                  </a:lnTo>
                  <a:lnTo>
                    <a:pt x="547903" y="676529"/>
                  </a:lnTo>
                  <a:lnTo>
                    <a:pt x="547890" y="683361"/>
                  </a:lnTo>
                  <a:lnTo>
                    <a:pt x="547204" y="692277"/>
                  </a:lnTo>
                  <a:lnTo>
                    <a:pt x="545668" y="705459"/>
                  </a:lnTo>
                  <a:lnTo>
                    <a:pt x="543153" y="725119"/>
                  </a:lnTo>
                  <a:lnTo>
                    <a:pt x="545084" y="725551"/>
                  </a:lnTo>
                  <a:lnTo>
                    <a:pt x="548411" y="719505"/>
                  </a:lnTo>
                  <a:lnTo>
                    <a:pt x="552094" y="716648"/>
                  </a:lnTo>
                  <a:lnTo>
                    <a:pt x="554393" y="712571"/>
                  </a:lnTo>
                  <a:lnTo>
                    <a:pt x="566280" y="693686"/>
                  </a:lnTo>
                  <a:lnTo>
                    <a:pt x="569417" y="685546"/>
                  </a:lnTo>
                  <a:close/>
                </a:path>
                <a:path w="767079" h="1072514">
                  <a:moveTo>
                    <a:pt x="580440" y="2489"/>
                  </a:moveTo>
                  <a:lnTo>
                    <a:pt x="579945" y="2489"/>
                  </a:lnTo>
                  <a:lnTo>
                    <a:pt x="579488" y="3429"/>
                  </a:lnTo>
                  <a:lnTo>
                    <a:pt x="580440" y="2489"/>
                  </a:lnTo>
                  <a:close/>
                </a:path>
                <a:path w="767079" h="1072514">
                  <a:moveTo>
                    <a:pt x="581660" y="1638"/>
                  </a:moveTo>
                  <a:lnTo>
                    <a:pt x="580517" y="0"/>
                  </a:lnTo>
                  <a:lnTo>
                    <a:pt x="579145" y="977"/>
                  </a:lnTo>
                  <a:lnTo>
                    <a:pt x="580250" y="2273"/>
                  </a:lnTo>
                  <a:lnTo>
                    <a:pt x="581660" y="1638"/>
                  </a:lnTo>
                  <a:close/>
                </a:path>
                <a:path w="767079" h="1072514">
                  <a:moveTo>
                    <a:pt x="636701" y="615518"/>
                  </a:moveTo>
                  <a:lnTo>
                    <a:pt x="635774" y="613486"/>
                  </a:lnTo>
                  <a:lnTo>
                    <a:pt x="634199" y="613422"/>
                  </a:lnTo>
                  <a:lnTo>
                    <a:pt x="633882" y="614705"/>
                  </a:lnTo>
                  <a:lnTo>
                    <a:pt x="635215" y="615086"/>
                  </a:lnTo>
                  <a:lnTo>
                    <a:pt x="636701" y="615518"/>
                  </a:lnTo>
                  <a:close/>
                </a:path>
                <a:path w="767079" h="1072514">
                  <a:moveTo>
                    <a:pt x="649744" y="1027188"/>
                  </a:moveTo>
                  <a:lnTo>
                    <a:pt x="648766" y="1023696"/>
                  </a:lnTo>
                  <a:lnTo>
                    <a:pt x="647928" y="1022997"/>
                  </a:lnTo>
                  <a:lnTo>
                    <a:pt x="646760" y="1022781"/>
                  </a:lnTo>
                  <a:lnTo>
                    <a:pt x="644918" y="1025664"/>
                  </a:lnTo>
                  <a:lnTo>
                    <a:pt x="649744" y="1027188"/>
                  </a:lnTo>
                  <a:close/>
                </a:path>
                <a:path w="767079" h="1072514">
                  <a:moveTo>
                    <a:pt x="662762" y="612863"/>
                  </a:moveTo>
                  <a:lnTo>
                    <a:pt x="661263" y="612063"/>
                  </a:lnTo>
                  <a:lnTo>
                    <a:pt x="660400" y="612063"/>
                  </a:lnTo>
                  <a:lnTo>
                    <a:pt x="660501" y="614654"/>
                  </a:lnTo>
                  <a:lnTo>
                    <a:pt x="661327" y="613892"/>
                  </a:lnTo>
                  <a:lnTo>
                    <a:pt x="662762" y="612863"/>
                  </a:lnTo>
                  <a:close/>
                </a:path>
                <a:path w="767079" h="1072514">
                  <a:moveTo>
                    <a:pt x="677214" y="657821"/>
                  </a:moveTo>
                  <a:lnTo>
                    <a:pt x="669823" y="652907"/>
                  </a:lnTo>
                  <a:lnTo>
                    <a:pt x="662241" y="654519"/>
                  </a:lnTo>
                  <a:lnTo>
                    <a:pt x="653516" y="654862"/>
                  </a:lnTo>
                  <a:lnTo>
                    <a:pt x="652995" y="656031"/>
                  </a:lnTo>
                  <a:lnTo>
                    <a:pt x="652145" y="663371"/>
                  </a:lnTo>
                  <a:lnTo>
                    <a:pt x="651256" y="669582"/>
                  </a:lnTo>
                  <a:lnTo>
                    <a:pt x="651598" y="675868"/>
                  </a:lnTo>
                  <a:lnTo>
                    <a:pt x="651700" y="678319"/>
                  </a:lnTo>
                  <a:lnTo>
                    <a:pt x="654088" y="678548"/>
                  </a:lnTo>
                  <a:lnTo>
                    <a:pt x="655408" y="678421"/>
                  </a:lnTo>
                  <a:lnTo>
                    <a:pt x="656018" y="677291"/>
                  </a:lnTo>
                  <a:lnTo>
                    <a:pt x="658215" y="674662"/>
                  </a:lnTo>
                  <a:lnTo>
                    <a:pt x="661797" y="672147"/>
                  </a:lnTo>
                  <a:lnTo>
                    <a:pt x="667791" y="667346"/>
                  </a:lnTo>
                  <a:lnTo>
                    <a:pt x="677214" y="657821"/>
                  </a:lnTo>
                  <a:close/>
                </a:path>
                <a:path w="767079" h="1072514">
                  <a:moveTo>
                    <a:pt x="680148" y="699985"/>
                  </a:moveTo>
                  <a:lnTo>
                    <a:pt x="679526" y="697407"/>
                  </a:lnTo>
                  <a:lnTo>
                    <a:pt x="676198" y="698169"/>
                  </a:lnTo>
                  <a:lnTo>
                    <a:pt x="676922" y="694321"/>
                  </a:lnTo>
                  <a:lnTo>
                    <a:pt x="675386" y="694550"/>
                  </a:lnTo>
                  <a:lnTo>
                    <a:pt x="674243" y="696976"/>
                  </a:lnTo>
                  <a:lnTo>
                    <a:pt x="672909" y="696290"/>
                  </a:lnTo>
                  <a:lnTo>
                    <a:pt x="655370" y="695845"/>
                  </a:lnTo>
                  <a:lnTo>
                    <a:pt x="651344" y="697306"/>
                  </a:lnTo>
                  <a:lnTo>
                    <a:pt x="649706" y="710793"/>
                  </a:lnTo>
                  <a:lnTo>
                    <a:pt x="650519" y="715238"/>
                  </a:lnTo>
                  <a:lnTo>
                    <a:pt x="648081" y="721499"/>
                  </a:lnTo>
                  <a:lnTo>
                    <a:pt x="649820" y="722528"/>
                  </a:lnTo>
                  <a:lnTo>
                    <a:pt x="653516" y="720496"/>
                  </a:lnTo>
                  <a:lnTo>
                    <a:pt x="654875" y="719175"/>
                  </a:lnTo>
                  <a:lnTo>
                    <a:pt x="656412" y="718185"/>
                  </a:lnTo>
                  <a:lnTo>
                    <a:pt x="662622" y="713994"/>
                  </a:lnTo>
                  <a:lnTo>
                    <a:pt x="668604" y="709510"/>
                  </a:lnTo>
                  <a:lnTo>
                    <a:pt x="674433" y="704824"/>
                  </a:lnTo>
                  <a:lnTo>
                    <a:pt x="680148" y="699985"/>
                  </a:lnTo>
                  <a:close/>
                </a:path>
                <a:path w="767079" h="1072514">
                  <a:moveTo>
                    <a:pt x="695375" y="236423"/>
                  </a:moveTo>
                  <a:lnTo>
                    <a:pt x="695032" y="235991"/>
                  </a:lnTo>
                  <a:lnTo>
                    <a:pt x="694461" y="235889"/>
                  </a:lnTo>
                  <a:lnTo>
                    <a:pt x="694207" y="235839"/>
                  </a:lnTo>
                  <a:lnTo>
                    <a:pt x="693661" y="236131"/>
                  </a:lnTo>
                  <a:lnTo>
                    <a:pt x="693661" y="236308"/>
                  </a:lnTo>
                  <a:lnTo>
                    <a:pt x="693585" y="236867"/>
                  </a:lnTo>
                  <a:lnTo>
                    <a:pt x="693839" y="237413"/>
                  </a:lnTo>
                  <a:lnTo>
                    <a:pt x="694436" y="237502"/>
                  </a:lnTo>
                  <a:lnTo>
                    <a:pt x="694690" y="237553"/>
                  </a:lnTo>
                  <a:lnTo>
                    <a:pt x="695007" y="237223"/>
                  </a:lnTo>
                  <a:lnTo>
                    <a:pt x="695248" y="237083"/>
                  </a:lnTo>
                  <a:lnTo>
                    <a:pt x="695375" y="236423"/>
                  </a:lnTo>
                  <a:close/>
                </a:path>
                <a:path w="767079" h="1072514">
                  <a:moveTo>
                    <a:pt x="700024" y="235305"/>
                  </a:moveTo>
                  <a:lnTo>
                    <a:pt x="699820" y="235051"/>
                  </a:lnTo>
                  <a:lnTo>
                    <a:pt x="699376" y="235242"/>
                  </a:lnTo>
                  <a:lnTo>
                    <a:pt x="698055" y="235775"/>
                  </a:lnTo>
                  <a:lnTo>
                    <a:pt x="698474" y="237566"/>
                  </a:lnTo>
                  <a:lnTo>
                    <a:pt x="699096" y="237109"/>
                  </a:lnTo>
                  <a:lnTo>
                    <a:pt x="699503" y="236804"/>
                  </a:lnTo>
                  <a:lnTo>
                    <a:pt x="699744" y="236283"/>
                  </a:lnTo>
                  <a:lnTo>
                    <a:pt x="699947" y="236004"/>
                  </a:lnTo>
                  <a:lnTo>
                    <a:pt x="700024" y="235305"/>
                  </a:lnTo>
                  <a:close/>
                </a:path>
                <a:path w="767079" h="1072514">
                  <a:moveTo>
                    <a:pt x="702627" y="235127"/>
                  </a:moveTo>
                  <a:lnTo>
                    <a:pt x="701890" y="233553"/>
                  </a:lnTo>
                  <a:lnTo>
                    <a:pt x="702449" y="235127"/>
                  </a:lnTo>
                  <a:lnTo>
                    <a:pt x="702627" y="235127"/>
                  </a:lnTo>
                  <a:close/>
                </a:path>
                <a:path w="767079" h="1072514">
                  <a:moveTo>
                    <a:pt x="703846" y="238594"/>
                  </a:moveTo>
                  <a:lnTo>
                    <a:pt x="703821" y="236499"/>
                  </a:lnTo>
                  <a:lnTo>
                    <a:pt x="702500" y="235280"/>
                  </a:lnTo>
                  <a:lnTo>
                    <a:pt x="700278" y="237832"/>
                  </a:lnTo>
                  <a:lnTo>
                    <a:pt x="703846" y="238594"/>
                  </a:lnTo>
                  <a:close/>
                </a:path>
                <a:path w="767079" h="1072514">
                  <a:moveTo>
                    <a:pt x="716915" y="660730"/>
                  </a:moveTo>
                  <a:lnTo>
                    <a:pt x="714756" y="661555"/>
                  </a:lnTo>
                  <a:lnTo>
                    <a:pt x="714108" y="662051"/>
                  </a:lnTo>
                  <a:lnTo>
                    <a:pt x="713346" y="663117"/>
                  </a:lnTo>
                  <a:lnTo>
                    <a:pt x="713790" y="663663"/>
                  </a:lnTo>
                  <a:lnTo>
                    <a:pt x="714362" y="663752"/>
                  </a:lnTo>
                  <a:lnTo>
                    <a:pt x="716407" y="664070"/>
                  </a:lnTo>
                  <a:lnTo>
                    <a:pt x="716915" y="660730"/>
                  </a:lnTo>
                  <a:close/>
                </a:path>
                <a:path w="767079" h="1072514">
                  <a:moveTo>
                    <a:pt x="737374" y="564527"/>
                  </a:moveTo>
                  <a:lnTo>
                    <a:pt x="737069" y="563702"/>
                  </a:lnTo>
                  <a:lnTo>
                    <a:pt x="736511" y="563079"/>
                  </a:lnTo>
                  <a:lnTo>
                    <a:pt x="735533" y="563041"/>
                  </a:lnTo>
                  <a:lnTo>
                    <a:pt x="735152" y="563613"/>
                  </a:lnTo>
                  <a:lnTo>
                    <a:pt x="735203" y="563892"/>
                  </a:lnTo>
                  <a:lnTo>
                    <a:pt x="735342" y="564832"/>
                  </a:lnTo>
                  <a:lnTo>
                    <a:pt x="735838" y="565556"/>
                  </a:lnTo>
                  <a:lnTo>
                    <a:pt x="736904" y="565480"/>
                  </a:lnTo>
                  <a:lnTo>
                    <a:pt x="737069" y="565480"/>
                  </a:lnTo>
                  <a:lnTo>
                    <a:pt x="737209" y="564908"/>
                  </a:lnTo>
                  <a:lnTo>
                    <a:pt x="737374" y="564527"/>
                  </a:lnTo>
                  <a:close/>
                </a:path>
                <a:path w="767079" h="1072514">
                  <a:moveTo>
                    <a:pt x="755167" y="293687"/>
                  </a:moveTo>
                  <a:lnTo>
                    <a:pt x="754075" y="291376"/>
                  </a:lnTo>
                  <a:lnTo>
                    <a:pt x="753859" y="288683"/>
                  </a:lnTo>
                  <a:lnTo>
                    <a:pt x="753986" y="287362"/>
                  </a:lnTo>
                  <a:lnTo>
                    <a:pt x="754113" y="286156"/>
                  </a:lnTo>
                  <a:lnTo>
                    <a:pt x="753452" y="286651"/>
                  </a:lnTo>
                  <a:lnTo>
                    <a:pt x="752703" y="287362"/>
                  </a:lnTo>
                  <a:lnTo>
                    <a:pt x="750443" y="292328"/>
                  </a:lnTo>
                  <a:lnTo>
                    <a:pt x="750824" y="292963"/>
                  </a:lnTo>
                  <a:lnTo>
                    <a:pt x="755167" y="293687"/>
                  </a:lnTo>
                  <a:close/>
                </a:path>
                <a:path w="767079" h="1072514">
                  <a:moveTo>
                    <a:pt x="766965" y="591515"/>
                  </a:moveTo>
                  <a:lnTo>
                    <a:pt x="766343" y="590461"/>
                  </a:lnTo>
                  <a:lnTo>
                    <a:pt x="765632" y="589572"/>
                  </a:lnTo>
                  <a:lnTo>
                    <a:pt x="765086" y="590461"/>
                  </a:lnTo>
                  <a:lnTo>
                    <a:pt x="764159" y="591515"/>
                  </a:lnTo>
                  <a:lnTo>
                    <a:pt x="765568" y="592912"/>
                  </a:lnTo>
                  <a:lnTo>
                    <a:pt x="766241" y="592912"/>
                  </a:lnTo>
                  <a:lnTo>
                    <a:pt x="766965" y="591515"/>
                  </a:lnTo>
                  <a:close/>
                </a:path>
              </a:pathLst>
            </a:custGeom>
            <a:solidFill>
              <a:srgbClr val="87D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951215" y="2938767"/>
              <a:ext cx="1294472" cy="8850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PresentationFormat>Произвольный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Calibri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Спорт.cdr</dc:title>
  <dc:creator>Бабинов Павел</dc:creator>
  <cp:lastModifiedBy>Чеблина Маргарита</cp:lastModifiedBy>
  <cp:revision>1</cp:revision>
  <dcterms:created xsi:type="dcterms:W3CDTF">2025-08-08T06:44:55Z</dcterms:created>
  <dcterms:modified xsi:type="dcterms:W3CDTF">2025-08-08T06:54:28Z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2025-07-18T00:00:00Z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2025-08-08T00:00:00Z</vt:filetime>
  </property>
  <property fmtid="{D5CDD505-2E9C-101B-9397-08002B2CF9AE}" pid="5" name="Producer">
    <vt:lpwstr>iLovePDF</vt:lpwstr>
  </property>
</Properties>
</file>